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5" r:id="rId4"/>
    <p:sldMasterId id="2147483832" r:id="rId5"/>
  </p:sldMasterIdLst>
  <p:notesMasterIdLst>
    <p:notesMasterId r:id="rId17"/>
  </p:notesMasterIdLst>
  <p:sldIdLst>
    <p:sldId id="2147480774" r:id="rId6"/>
    <p:sldId id="2147480782" r:id="rId7"/>
    <p:sldId id="2147480777" r:id="rId8"/>
    <p:sldId id="3783" r:id="rId9"/>
    <p:sldId id="3862" r:id="rId10"/>
    <p:sldId id="3863" r:id="rId11"/>
    <p:sldId id="3866" r:id="rId12"/>
    <p:sldId id="3867" r:id="rId13"/>
    <p:sldId id="3868" r:id="rId14"/>
    <p:sldId id="3869" r:id="rId15"/>
    <p:sldId id="38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48CD91-287B-3A82-22F6-A215488D9BBC}" name="Marie Jobson" initials="MJ" userId="S::mjobson@careersandenterprise.co.uk::bb001ab6-dd99-4b09-874d-ddf5a90bdfd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0EAA60-9AC1-4595-B6DB-23B40F4B7B69}" v="116" dt="2026-08-18T10:53:14.032"/>
    <p1510:client id="{7F7DA936-31DE-2948-2361-7BD6F88747AB}" v="8" dt="2026-08-18T10:36:18.8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817C55-3D80-480D-9942-2EC40D1A8924}" type="datetimeFigureOut">
              <a:rPr lang="en-GB" smtClean="0"/>
              <a:t>24/08/2026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2B031B-2F40-4B0C-9171-8928324D9263}" type="slidenum">
              <a:rPr lang="en-GB" smtClean="0"/>
              <a:t>‹#›</a:t>
            </a:fld>
            <a:endParaRPr lang="en-GB"/>
          </a:p>
        </p:txBody>
      </p:sp>
    </p:spTree>
    <p:extLst>
      <p:ext uri="{BB962C8B-B14F-4D97-AF65-F5344CB8AC3E}">
        <p14:creationId xmlns:p14="http://schemas.microsoft.com/office/powerpoint/2010/main" val="2987279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5E366-362C-B4C0-BCE4-50B1698979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95DBA6-1F90-F469-A849-6EF6F56FFD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0DE566-ADEF-C3A2-B4D0-3AF7CC693BC3}"/>
              </a:ext>
            </a:extLst>
          </p:cNvPr>
          <p:cNvSpPr>
            <a:spLocks noGrp="1"/>
          </p:cNvSpPr>
          <p:nvPr>
            <p:ph type="body" idx="1"/>
          </p:nvPr>
        </p:nvSpPr>
        <p:spPr/>
        <p:txBody>
          <a:bodyPr/>
          <a:lstStyle/>
          <a:p>
            <a:pPr fontAlgn="t"/>
            <a:r>
              <a:rPr lang="en-GB" sz="1200" b="1" i="0" kern="1200" dirty="0">
                <a:solidFill>
                  <a:schemeClr val="tx1"/>
                </a:solidFill>
                <a:effectLst/>
                <a:latin typeface="+mn-lt"/>
                <a:ea typeface="+mn-ea"/>
                <a:cs typeface="+mn-cs"/>
              </a:rPr>
              <a:t>This finding is particularly important because it suggests careers is increasingly being seen as a strategic lever for whole-establishment improvement rather than a standalone programme.</a:t>
            </a: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Looking first at the survey evidence, the impact is clear. </a:t>
            </a:r>
            <a:r>
              <a:rPr lang="en-GB" sz="1200" b="1" i="0" kern="1200" dirty="0">
                <a:solidFill>
                  <a:schemeClr val="tx1"/>
                </a:solidFill>
                <a:effectLst/>
                <a:latin typeface="+mn-lt"/>
                <a:ea typeface="+mn-ea"/>
                <a:cs typeface="+mn-cs"/>
              </a:rPr>
              <a:t>95%of respondents said the internal leadership review helped them view careers more strategically</a:t>
            </a:r>
            <a:r>
              <a:rPr lang="en-GB" sz="1200" b="0" i="0" kern="1200" dirty="0">
                <a:solidFill>
                  <a:schemeClr val="tx1"/>
                </a:solidFill>
                <a:effectLst/>
                <a:latin typeface="+mn-lt"/>
                <a:ea typeface="+mn-ea"/>
                <a:cs typeface="+mn-cs"/>
              </a:rPr>
              <a:t>, while </a:t>
            </a:r>
            <a:r>
              <a:rPr lang="en-GB" sz="1200" b="1" i="0" kern="1200" dirty="0">
                <a:solidFill>
                  <a:schemeClr val="tx1"/>
                </a:solidFill>
                <a:effectLst/>
                <a:latin typeface="+mn-lt"/>
                <a:ea typeface="+mn-ea"/>
                <a:cs typeface="+mn-cs"/>
              </a:rPr>
              <a:t>93% reported stronger links between careers and wider institutional improvement priorities</a:t>
            </a:r>
            <a:r>
              <a:rPr lang="en-GB" sz="1200" b="0" i="0" kern="1200" dirty="0">
                <a:solidFill>
                  <a:schemeClr val="tx1"/>
                </a:solidFill>
                <a:effectLst/>
                <a:latin typeface="+mn-lt"/>
                <a:ea typeface="+mn-ea"/>
                <a:cs typeface="+mn-cs"/>
              </a:rPr>
              <a:t>. In addition, </a:t>
            </a:r>
            <a:r>
              <a:rPr lang="en-GB" sz="1200" b="1" i="0" kern="1200" dirty="0">
                <a:solidFill>
                  <a:schemeClr val="tx1"/>
                </a:solidFill>
                <a:effectLst/>
                <a:latin typeface="+mn-lt"/>
                <a:ea typeface="+mn-ea"/>
                <a:cs typeface="+mn-cs"/>
              </a:rPr>
              <a:t>88% said the process helped create a shared language for careers leadership</a:t>
            </a:r>
            <a:r>
              <a:rPr lang="en-GB" sz="1200" b="0" i="0" kern="1200" dirty="0">
                <a:solidFill>
                  <a:schemeClr val="tx1"/>
                </a:solidFill>
                <a:effectLst/>
                <a:latin typeface="+mn-lt"/>
                <a:ea typeface="+mn-ea"/>
                <a:cs typeface="+mn-cs"/>
              </a:rPr>
              <a:t>, and </a:t>
            </a:r>
            <a:r>
              <a:rPr lang="en-GB" sz="1200" b="1" i="0" kern="1200" dirty="0">
                <a:solidFill>
                  <a:schemeClr val="tx1"/>
                </a:solidFill>
                <a:effectLst/>
                <a:latin typeface="+mn-lt"/>
                <a:ea typeface="+mn-ea"/>
                <a:cs typeface="+mn-cs"/>
              </a:rPr>
              <a:t>78% reported a better understanding of how careers can contribute to wider priorities such as attendance, engagement and learner outcomes.</a:t>
            </a: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These findings indicate that the Careers Impact System is helping establishments move beyond a focus on individual careers activities and towards a more strategic view of careers as part of organisational improvement.</a:t>
            </a:r>
          </a:p>
          <a:p>
            <a:pPr fontAlgn="t"/>
            <a:r>
              <a:rPr lang="en-GB" sz="1200" b="0" i="0" kern="1200" dirty="0">
                <a:solidFill>
                  <a:schemeClr val="tx1"/>
                </a:solidFill>
                <a:effectLst/>
                <a:latin typeface="+mn-lt"/>
                <a:ea typeface="+mn-ea"/>
                <a:cs typeface="+mn-cs"/>
              </a:rPr>
              <a:t>What is particularly encouraging is that the </a:t>
            </a:r>
            <a:r>
              <a:rPr lang="en-GB" sz="1200" b="1" i="0" kern="1200" dirty="0">
                <a:solidFill>
                  <a:schemeClr val="tx1"/>
                </a:solidFill>
                <a:effectLst/>
                <a:latin typeface="+mn-lt"/>
                <a:ea typeface="+mn-ea"/>
                <a:cs typeface="+mn-cs"/>
              </a:rPr>
              <a:t>Quality Review evidence suggests these changes are being sustained over time</a:t>
            </a:r>
            <a:r>
              <a:rPr lang="en-GB" sz="1200" b="0" i="0" kern="1200" dirty="0">
                <a:solidFill>
                  <a:schemeClr val="tx1"/>
                </a:solidFill>
                <a:effectLst/>
                <a:latin typeface="+mn-lt"/>
                <a:ea typeface="+mn-ea"/>
                <a:cs typeface="+mn-cs"/>
              </a:rPr>
              <a:t>.</a:t>
            </a:r>
          </a:p>
          <a:p>
            <a:pPr fontAlgn="t"/>
            <a:r>
              <a:rPr lang="en-GB" sz="1200" b="0" i="0" kern="1200" dirty="0">
                <a:solidFill>
                  <a:schemeClr val="tx1"/>
                </a:solidFill>
                <a:effectLst/>
                <a:latin typeface="+mn-lt"/>
                <a:ea typeface="+mn-ea"/>
                <a:cs typeface="+mn-cs"/>
              </a:rPr>
              <a:t>More than 12 months after participating in a peer-to-peer review, institutions described careers priorities being incorporated into </a:t>
            </a:r>
            <a:r>
              <a:rPr lang="en-GB" sz="1200" b="1" i="0" kern="1200" dirty="0">
                <a:solidFill>
                  <a:schemeClr val="tx1"/>
                </a:solidFill>
                <a:effectLst/>
                <a:latin typeface="+mn-lt"/>
                <a:ea typeface="+mn-ea"/>
                <a:cs typeface="+mn-cs"/>
              </a:rPr>
              <a:t>school improvement plans and strategic careers plans</a:t>
            </a:r>
            <a:r>
              <a:rPr lang="en-GB" sz="1200" b="0" i="0" kern="1200" dirty="0">
                <a:solidFill>
                  <a:schemeClr val="tx1"/>
                </a:solidFill>
                <a:effectLst/>
                <a:latin typeface="+mn-lt"/>
                <a:ea typeface="+mn-ea"/>
                <a:cs typeface="+mn-cs"/>
              </a:rPr>
              <a:t>. They reported </a:t>
            </a:r>
            <a:r>
              <a:rPr lang="en-GB" sz="1200" b="1" i="0" kern="1200" dirty="0">
                <a:solidFill>
                  <a:schemeClr val="tx1"/>
                </a:solidFill>
                <a:effectLst/>
                <a:latin typeface="+mn-lt"/>
                <a:ea typeface="+mn-ea"/>
                <a:cs typeface="+mn-cs"/>
              </a:rPr>
              <a:t>stronger involvement from senior leaders, governors and trust leaders</a:t>
            </a:r>
            <a:r>
              <a:rPr lang="en-GB" sz="1200" b="0" i="0" kern="1200" dirty="0">
                <a:solidFill>
                  <a:schemeClr val="tx1"/>
                </a:solidFill>
                <a:effectLst/>
                <a:latin typeface="+mn-lt"/>
                <a:ea typeface="+mn-ea"/>
                <a:cs typeface="+mn-cs"/>
              </a:rPr>
              <a:t>, demonstrating that responsibility for careers was becoming more widely shared.</a:t>
            </a:r>
          </a:p>
          <a:p>
            <a:pPr fontAlgn="t"/>
            <a:r>
              <a:rPr lang="en-GB" sz="1200" b="0" i="0" kern="1200" dirty="0">
                <a:solidFill>
                  <a:schemeClr val="tx1"/>
                </a:solidFill>
                <a:effectLst/>
                <a:latin typeface="+mn-lt"/>
                <a:ea typeface="+mn-ea"/>
                <a:cs typeface="+mn-cs"/>
              </a:rPr>
              <a:t>The Quality Review also found evidence that </a:t>
            </a:r>
            <a:r>
              <a:rPr lang="en-GB" sz="1200" b="1" i="0" kern="1200" dirty="0">
                <a:solidFill>
                  <a:schemeClr val="tx1"/>
                </a:solidFill>
                <a:effectLst/>
                <a:latin typeface="+mn-lt"/>
                <a:ea typeface="+mn-ea"/>
                <a:cs typeface="+mn-cs"/>
              </a:rPr>
              <a:t>careers leadership was becoming more distributed</a:t>
            </a:r>
            <a:r>
              <a:rPr lang="en-GB" sz="1200" b="0" i="0" kern="1200" dirty="0">
                <a:solidFill>
                  <a:schemeClr val="tx1"/>
                </a:solidFill>
                <a:effectLst/>
                <a:latin typeface="+mn-lt"/>
                <a:ea typeface="+mn-ea"/>
                <a:cs typeface="+mn-cs"/>
              </a:rPr>
              <a:t>, reducing reliance on individual Careers Leaders and embedding careers more firmly within leadership structures. Several institutions had introduced </a:t>
            </a:r>
            <a:r>
              <a:rPr lang="en-GB" sz="1200" b="1" i="0" kern="1200" dirty="0">
                <a:solidFill>
                  <a:schemeClr val="tx1"/>
                </a:solidFill>
                <a:effectLst/>
                <a:latin typeface="+mn-lt"/>
                <a:ea typeface="+mn-ea"/>
                <a:cs typeface="+mn-cs"/>
              </a:rPr>
              <a:t>new policies, governance arrangements and trust-level approaches</a:t>
            </a:r>
            <a:r>
              <a:rPr lang="en-GB" sz="1200" b="0" i="0" kern="1200" dirty="0">
                <a:solidFill>
                  <a:schemeClr val="tx1"/>
                </a:solidFill>
                <a:effectLst/>
                <a:latin typeface="+mn-lt"/>
                <a:ea typeface="+mn-ea"/>
                <a:cs typeface="+mn-cs"/>
              </a:rPr>
              <a:t>, demonstrating that the review process had influenced not only thinking but also organisational practice.</a:t>
            </a:r>
          </a:p>
          <a:p>
            <a:pPr fontAlgn="t"/>
            <a:r>
              <a:rPr lang="en-GB" sz="1200" b="1" i="0" kern="1200" dirty="0">
                <a:solidFill>
                  <a:schemeClr val="tx1"/>
                </a:solidFill>
                <a:effectLst/>
                <a:latin typeface="+mn-lt"/>
                <a:ea typeface="+mn-ea"/>
                <a:cs typeface="+mn-cs"/>
              </a:rPr>
              <a:t>Taken together, the survey and Quality Review findings tell a consistent story. The immediate impact of the Careers Impact System is helping institutions think more strategically about careers, while the longer-term evidence suggests this is translating into sustained organisational change, with careers increasingly embedded within leadership, governance and whole-establishment improvement planning.</a:t>
            </a:r>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Provide your feedback on </a:t>
            </a:r>
            <a:r>
              <a:rPr lang="en-GB" sz="1200" b="1" i="0" kern="1200" dirty="0" err="1">
                <a:solidFill>
                  <a:schemeClr val="tx1"/>
                </a:solidFill>
                <a:effectLst/>
                <a:latin typeface="+mn-lt"/>
                <a:ea typeface="+mn-ea"/>
                <a:cs typeface="+mn-cs"/>
              </a:rPr>
              <a:t>BizChat</a:t>
            </a:r>
            <a:endParaRPr lang="en-GB" sz="1200" b="1" i="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C4B4AE78-F8DC-59C2-477F-630157204E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D6E62-9A50-4226-98D1-B8063D0E36A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5630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A6ED6-D1BE-D41A-A3DF-F0B5E57F6C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8586D-CEA8-DAF3-D9C0-FAA7F7FB7B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4120E3-77BF-39D5-EA52-5E7BFB3B47D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48A8388-0955-6787-BDA5-0F0BBA9F2D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D6E62-9A50-4226-98D1-B8063D0E36A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2245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C9411-F104-D994-4950-FB4515BA69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4B9407-0FBF-415D-4210-2722940EBF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35E643-83A6-4771-5069-AAAFF15B26F4}"/>
              </a:ext>
            </a:extLst>
          </p:cNvPr>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The Quality Review helps us understand why these changes appear to endure. </a:t>
            </a:r>
          </a:p>
          <a:p>
            <a:pPr fontAlgn="t"/>
            <a:r>
              <a:rPr lang="en-GB" sz="1200" b="0" i="0" kern="1200" dirty="0">
                <a:solidFill>
                  <a:schemeClr val="tx1"/>
                </a:solidFill>
                <a:effectLst/>
                <a:latin typeface="+mn-lt"/>
                <a:ea typeface="+mn-ea"/>
                <a:cs typeface="+mn-cs"/>
              </a:rPr>
              <a:t>Participants consistently highlighted the value of having dedicated time to reflect, constructive challenge from peers, and practical next steps that could be implemented immediately. </a:t>
            </a:r>
          </a:p>
          <a:p>
            <a:pPr fontAlgn="t"/>
            <a:r>
              <a:rPr lang="en-GB" sz="1200" b="0" i="0" kern="1200" dirty="0">
                <a:solidFill>
                  <a:schemeClr val="tx1"/>
                </a:solidFill>
                <a:effectLst/>
                <a:latin typeface="+mn-lt"/>
                <a:ea typeface="+mn-ea"/>
                <a:cs typeface="+mn-cs"/>
              </a:rPr>
              <a:t>Reviews were described as reflective, supportive and non-judgemental, creating an environment where institutions could recognise strengths, identify priorities and, most importantly, turn those priorities into action.</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This suggests the greatest value of the Careers Impact System is not simply diagnosis. It's creating the conditions for meaningful action and sustained improvement."</a:t>
            </a:r>
          </a:p>
          <a:p>
            <a:pPr fontAlgn="t">
              <a:lnSpc>
                <a:spcPts val="1500"/>
              </a:lnSpc>
              <a:buFont typeface="Arial" panose="020B0604020202020204" pitchFamily="34" charset="0"/>
              <a:buNone/>
            </a:pPr>
            <a:endParaRPr lang="en-GB" sz="1200" b="0" i="0" dirty="0">
              <a:effectLst/>
              <a:latin typeface="Segoe UI" panose="020B0502040204020203" pitchFamily="34" charset="0"/>
            </a:endParaRPr>
          </a:p>
          <a:p>
            <a:endParaRPr lang="en-GB" dirty="0"/>
          </a:p>
        </p:txBody>
      </p:sp>
      <p:sp>
        <p:nvSpPr>
          <p:cNvPr id="4" name="Slide Number Placeholder 3">
            <a:extLst>
              <a:ext uri="{FF2B5EF4-FFF2-40B4-BE49-F238E27FC236}">
                <a16:creationId xmlns:a16="http://schemas.microsoft.com/office/drawing/2014/main" id="{03725019-38A2-C69D-ABE2-249304E8DF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D6E62-9A50-4226-98D1-B8063D0E36A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92073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A7A875-82CA-438E-839B-8C02F61E3A4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8599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65881" rtl="0" eaLnBrk="1" fontAlgn="auto" latinLnBrk="0" hangingPunct="1">
              <a:lnSpc>
                <a:spcPct val="100000"/>
              </a:lnSpc>
              <a:spcBef>
                <a:spcPts val="0"/>
              </a:spcBef>
              <a:spcAft>
                <a:spcPts val="0"/>
              </a:spcAft>
              <a:buClrTx/>
              <a:buSzTx/>
              <a:buFontTx/>
              <a:buNone/>
              <a:tabLst/>
              <a:defRPr/>
            </a:pPr>
            <a:fld id="{5FF67D13-372F-416F-9136-66DAE35139F2}"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5881"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1044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65881" rtl="0" eaLnBrk="1" fontAlgn="auto" latinLnBrk="0" hangingPunct="1">
              <a:lnSpc>
                <a:spcPct val="100000"/>
              </a:lnSpc>
              <a:spcBef>
                <a:spcPts val="0"/>
              </a:spcBef>
              <a:spcAft>
                <a:spcPts val="0"/>
              </a:spcAft>
              <a:buClrTx/>
              <a:buSzTx/>
              <a:buFontTx/>
              <a:buNone/>
              <a:tabLst/>
              <a:defRPr/>
            </a:pPr>
            <a:fld id="{5FF67D13-372F-416F-9136-66DAE35139F2}"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5881"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2187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5B2D4-2D5D-DA67-DE6B-E367ED8E24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6CB33-58B7-C1D1-FD04-4981D5A746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D274D7-1EEB-72E0-05FC-34ABB0B1526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7F98133-052B-038E-C05E-2B12EE044CA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A7A875-82CA-438E-839B-8C02F61E3A4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9296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4B611-0F23-500A-C25B-83B8B54BD2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C6BD75-357E-89A8-E06E-FF478FC208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28A605-71A6-A48C-73D6-0A3CD783CCB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B2B0982-0499-FB4F-F257-7C6D2ACB45C0}"/>
              </a:ext>
            </a:extLst>
          </p:cNvPr>
          <p:cNvSpPr>
            <a:spLocks noGrp="1"/>
          </p:cNvSpPr>
          <p:nvPr>
            <p:ph type="sldNum" sz="quarter" idx="5"/>
          </p:nvPr>
        </p:nvSpPr>
        <p:spPr/>
        <p:txBody>
          <a:bodyPr/>
          <a:lstStyle/>
          <a:p>
            <a:pPr marL="0" marR="0" lvl="0" indent="0" algn="r" defTabSz="965881" rtl="0" eaLnBrk="1" fontAlgn="auto" latinLnBrk="0" hangingPunct="1">
              <a:lnSpc>
                <a:spcPct val="100000"/>
              </a:lnSpc>
              <a:spcBef>
                <a:spcPts val="0"/>
              </a:spcBef>
              <a:spcAft>
                <a:spcPts val="0"/>
              </a:spcAft>
              <a:buClrTx/>
              <a:buSzTx/>
              <a:buFontTx/>
              <a:buNone/>
              <a:tabLst/>
              <a:defRPr/>
            </a:pPr>
            <a:fld id="{5FF67D13-372F-416F-9136-66DAE35139F2}"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5881" rtl="0" eaLnBrk="1" fontAlgn="auto" latinLnBrk="0" hangingPunct="1">
                <a:lnSpc>
                  <a:spcPct val="100000"/>
                </a:lnSpc>
                <a:spcBef>
                  <a:spcPts val="0"/>
                </a:spcBef>
                <a:spcAft>
                  <a:spcPts val="0"/>
                </a:spcAft>
                <a:buClrTx/>
                <a:buSzTx/>
                <a:buFontTx/>
                <a:buNone/>
                <a:tabLst/>
                <a:defRPr/>
              </a:pPr>
              <a:t>8</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1480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46698-E797-E0CC-3C85-4432AF924F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C087F-649F-3C60-F407-EF22255911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27D5E2-4238-0594-F2E8-0CD363B9E54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C598079-B504-B46A-DD90-72EAF7330937}"/>
              </a:ext>
            </a:extLst>
          </p:cNvPr>
          <p:cNvSpPr>
            <a:spLocks noGrp="1"/>
          </p:cNvSpPr>
          <p:nvPr>
            <p:ph type="sldNum" sz="quarter" idx="5"/>
          </p:nvPr>
        </p:nvSpPr>
        <p:spPr/>
        <p:txBody>
          <a:bodyPr/>
          <a:lstStyle/>
          <a:p>
            <a:pPr marL="0" marR="0" lvl="0" indent="0" algn="r" defTabSz="965881" rtl="0" eaLnBrk="1" fontAlgn="auto" latinLnBrk="0" hangingPunct="1">
              <a:lnSpc>
                <a:spcPct val="100000"/>
              </a:lnSpc>
              <a:spcBef>
                <a:spcPts val="0"/>
              </a:spcBef>
              <a:spcAft>
                <a:spcPts val="0"/>
              </a:spcAft>
              <a:buClrTx/>
              <a:buSzTx/>
              <a:buFontTx/>
              <a:buNone/>
              <a:tabLst/>
              <a:defRPr/>
            </a:pPr>
            <a:fld id="{5FF67D13-372F-416F-9136-66DAE35139F2}"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5881"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4017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32EE4-776C-1174-9327-3E7F26323E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9CDD2B-338C-1AB4-31A9-8C9A7D78FD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DC9B91-9AA2-717F-2C08-8190523F641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4A31808-1A90-1B96-9BB2-853010707B2F}"/>
              </a:ext>
            </a:extLst>
          </p:cNvPr>
          <p:cNvSpPr>
            <a:spLocks noGrp="1"/>
          </p:cNvSpPr>
          <p:nvPr>
            <p:ph type="sldNum" sz="quarter" idx="5"/>
          </p:nvPr>
        </p:nvSpPr>
        <p:spPr/>
        <p:txBody>
          <a:bodyPr/>
          <a:lstStyle/>
          <a:p>
            <a:pPr marL="0" marR="0" lvl="0" indent="0" algn="r" defTabSz="965881" rtl="0" eaLnBrk="1" fontAlgn="auto" latinLnBrk="0" hangingPunct="1">
              <a:lnSpc>
                <a:spcPct val="100000"/>
              </a:lnSpc>
              <a:spcBef>
                <a:spcPts val="0"/>
              </a:spcBef>
              <a:spcAft>
                <a:spcPts val="0"/>
              </a:spcAft>
              <a:buClrTx/>
              <a:buSzTx/>
              <a:buFontTx/>
              <a:buNone/>
              <a:tabLst/>
              <a:defRPr/>
            </a:pPr>
            <a:fld id="{5FF67D13-372F-416F-9136-66DAE35139F2}"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5881"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830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53316-1ACF-C60E-A4FC-F937877B85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9671B2-F646-525C-CBFA-222C1C4200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7DD369-6F5C-0AF8-02AF-7D7DF16FBB0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20C7B09-5CEC-9DD5-009A-402E1233A4AB}"/>
              </a:ext>
            </a:extLst>
          </p:cNvPr>
          <p:cNvSpPr>
            <a:spLocks noGrp="1"/>
          </p:cNvSpPr>
          <p:nvPr>
            <p:ph type="sldNum" sz="quarter" idx="5"/>
          </p:nvPr>
        </p:nvSpPr>
        <p:spPr/>
        <p:txBody>
          <a:bodyPr/>
          <a:lstStyle/>
          <a:p>
            <a:pPr marL="0" marR="0" lvl="0" indent="0" algn="r" defTabSz="965881" rtl="0" eaLnBrk="1" fontAlgn="auto" latinLnBrk="0" hangingPunct="1">
              <a:lnSpc>
                <a:spcPct val="100000"/>
              </a:lnSpc>
              <a:spcBef>
                <a:spcPts val="0"/>
              </a:spcBef>
              <a:spcAft>
                <a:spcPts val="0"/>
              </a:spcAft>
              <a:buClrTx/>
              <a:buSzTx/>
              <a:buFontTx/>
              <a:buNone/>
              <a:tabLst/>
              <a:defRPr/>
            </a:pPr>
            <a:fld id="{5FF67D13-372F-416F-9136-66DAE35139F2}"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5881" rtl="0" eaLnBrk="1" fontAlgn="auto" latinLnBrk="0" hangingPunct="1">
                <a:lnSpc>
                  <a:spcPct val="100000"/>
                </a:lnSpc>
                <a:spcBef>
                  <a:spcPts val="0"/>
                </a:spcBef>
                <a:spcAft>
                  <a:spcPts val="0"/>
                </a:spcAft>
                <a:buClrTx/>
                <a:buSzTx/>
                <a:buFontTx/>
                <a:buNone/>
                <a:tabLst/>
                <a:defRPr/>
              </a:pPr>
              <a:t>11</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19255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svg"/><Relationship Id="rId1" Type="http://schemas.openxmlformats.org/officeDocument/2006/relationships/slideMaster" Target="../slideMasters/slideMaster1.xml"/><Relationship Id="rId5" Type="http://schemas.openxmlformats.org/officeDocument/2006/relationships/image" Target="../media/image13.svg"/><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svg"/><Relationship Id="rId1" Type="http://schemas.openxmlformats.org/officeDocument/2006/relationships/slideMaster" Target="../slideMasters/slideMaster1.xml"/><Relationship Id="rId5" Type="http://schemas.openxmlformats.org/officeDocument/2006/relationships/image" Target="../media/image13.svg"/><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svg"/><Relationship Id="rId1" Type="http://schemas.openxmlformats.org/officeDocument/2006/relationships/slideMaster" Target="../slideMasters/slideMaster1.xml"/><Relationship Id="rId5" Type="http://schemas.openxmlformats.org/officeDocument/2006/relationships/image" Target="../media/image13.svg"/><Relationship Id="rId4" Type="http://schemas.openxmlformats.org/officeDocument/2006/relationships/image" Target="../media/image7.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9.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1.emf"/></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3.emf"/></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3.emf"/></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1.emf"/></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3.emf"/></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1.emf"/></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3.emf"/></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3.emf"/></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3.emf"/></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emf"/></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emf"/></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emf"/></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6.emf"/><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Master" Target="../slideMasters/slideMaster2.xml"/><Relationship Id="rId4" Type="http://schemas.openxmlformats.org/officeDocument/2006/relationships/image" Target="../media/image6.emf"/></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9.emf"/><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4" name="Picture 3" descr="A black and blue text&#10;&#10;AI-generated content may be incorrect.">
            <a:extLst>
              <a:ext uri="{FF2B5EF4-FFF2-40B4-BE49-F238E27FC236}">
                <a16:creationId xmlns:a16="http://schemas.microsoft.com/office/drawing/2014/main" id="{D3EDFE21-FE26-4C1D-DFBE-7341324865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331643492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eal Line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p:nvSpPr>
        <p:spPr>
          <a:xfrm>
            <a:off x="-1" y="0"/>
            <a:ext cx="560387"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3EFD2B09-4921-D4B4-06DF-4396E00C1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957881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eal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p:nvSpPr>
        <p:spPr>
          <a:xfrm>
            <a:off x="-1" y="6264275"/>
            <a:ext cx="12192001" cy="593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F6AC905D-B182-4010-DC01-2E485C993C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2615985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u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p:nvSpPr>
        <p:spPr>
          <a:xfrm>
            <a:off x="-1" y="6264275"/>
            <a:ext cx="12192001" cy="5937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86E97602-0D61-551F-E5FA-F7FCEA4585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341192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rang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p:nvSpPr>
        <p:spPr>
          <a:xfrm>
            <a:off x="-1" y="6264275"/>
            <a:ext cx="12192001" cy="593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B0E74D23-8E9F-65C2-6BE2-BD6A1287CB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621037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ight Teal">
    <p:bg>
      <p:bgPr>
        <a:solidFill>
          <a:schemeClr val="accent4">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77758CD0-89F6-C4B0-B603-ACBAE9920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2908253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ight Teal Graphic 1">
    <p:bg>
      <p:bgPr>
        <a:solidFill>
          <a:schemeClr val="accent4">
            <a:alpha val="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2F32094-C0AC-424C-7C41-CF0649F25AEC}"/>
              </a:ext>
            </a:extLst>
          </p:cNvPr>
          <p:cNvSpPr/>
          <p:nvPr/>
        </p:nvSpPr>
        <p:spPr>
          <a:xfrm>
            <a:off x="1"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black and blue text&#10;&#10;AI-generated content may be incorrect.">
            <a:extLst>
              <a:ext uri="{FF2B5EF4-FFF2-40B4-BE49-F238E27FC236}">
                <a16:creationId xmlns:a16="http://schemas.microsoft.com/office/drawing/2014/main" id="{79107A93-D1AD-8B02-AA6E-BD82A83B98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8" name="Picture 7">
            <a:extLst>
              <a:ext uri="{FF2B5EF4-FFF2-40B4-BE49-F238E27FC236}">
                <a16:creationId xmlns:a16="http://schemas.microsoft.com/office/drawing/2014/main" id="{C09D8A13-6C8C-1513-F0E1-670BA605C023}"/>
              </a:ext>
            </a:extLst>
          </p:cNvPr>
          <p:cNvPicPr>
            <a:picLocks noChangeAspect="1"/>
          </p:cNvPicPr>
          <p:nvPr/>
        </p:nvPicPr>
        <p:blipFill>
          <a:blip r:embed="rId3"/>
          <a:srcRect t="30461" b="24389"/>
          <a:stretch>
            <a:fillRect/>
          </a:stretch>
        </p:blipFill>
        <p:spPr>
          <a:xfrm>
            <a:off x="7010455" y="0"/>
            <a:ext cx="5463958" cy="6858000"/>
          </a:xfrm>
          <a:prstGeom prst="rect">
            <a:avLst/>
          </a:prstGeom>
        </p:spPr>
      </p:pic>
    </p:spTree>
    <p:extLst>
      <p:ext uri="{BB962C8B-B14F-4D97-AF65-F5344CB8AC3E}">
        <p14:creationId xmlns:p14="http://schemas.microsoft.com/office/powerpoint/2010/main" val="2098977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ight Teal Graphic 2">
    <p:bg>
      <p:bgPr>
        <a:solidFill>
          <a:schemeClr val="accent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D7D295-1D10-2FD6-9376-25F4200E8EE9}"/>
              </a:ext>
            </a:extLst>
          </p:cNvPr>
          <p:cNvPicPr>
            <a:picLocks noChangeAspect="1"/>
          </p:cNvPicPr>
          <p:nvPr/>
        </p:nvPicPr>
        <p:blipFill>
          <a:blip r:embed="rId2"/>
          <a:srcRect r="7808" b="18021"/>
          <a:stretch>
            <a:fillRect/>
          </a:stretch>
        </p:blipFill>
        <p:spPr>
          <a:xfrm>
            <a:off x="8335009" y="2802331"/>
            <a:ext cx="3856991" cy="4055669"/>
          </a:xfrm>
          <a:prstGeom prst="rect">
            <a:avLst/>
          </a:prstGeom>
        </p:spPr>
      </p:pic>
      <p:pic>
        <p:nvPicPr>
          <p:cNvPr id="5" name="Picture 4" descr="A black and blue text&#10;&#10;AI-generated content may be incorrect.">
            <a:extLst>
              <a:ext uri="{FF2B5EF4-FFF2-40B4-BE49-F238E27FC236}">
                <a16:creationId xmlns:a16="http://schemas.microsoft.com/office/drawing/2014/main" id="{D03214DB-04D3-CA88-AF43-EE6C2AEF6E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2568036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Light Teal Graphic 4">
    <p:bg>
      <p:bgPr>
        <a:solidFill>
          <a:schemeClr val="accent4"/>
        </a:solidFill>
        <a:effectLst/>
      </p:bgPr>
    </p:bg>
    <p:spTree>
      <p:nvGrpSpPr>
        <p:cNvPr id="1" name=""/>
        <p:cNvGrpSpPr/>
        <p:nvPr/>
      </p:nvGrpSpPr>
      <p:grpSpPr>
        <a:xfrm>
          <a:off x="0" y="0"/>
          <a:ext cx="0" cy="0"/>
          <a:chOff x="0" y="0"/>
          <a:chExt cx="0" cy="0"/>
        </a:xfrm>
      </p:grpSpPr>
      <p:pic>
        <p:nvPicPr>
          <p:cNvPr id="5" name="Picture 4" descr="A black and blue text&#10;&#10;AI-generated content may be incorrect.">
            <a:extLst>
              <a:ext uri="{FF2B5EF4-FFF2-40B4-BE49-F238E27FC236}">
                <a16:creationId xmlns:a16="http://schemas.microsoft.com/office/drawing/2014/main" id="{6AB01B83-1641-783A-FFF8-3064771C5F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10" name="Picture 9">
            <a:extLst>
              <a:ext uri="{FF2B5EF4-FFF2-40B4-BE49-F238E27FC236}">
                <a16:creationId xmlns:a16="http://schemas.microsoft.com/office/drawing/2014/main" id="{B2FB3705-C8AC-CC9D-0683-271D78FB3BF1}"/>
              </a:ext>
            </a:extLst>
          </p:cNvPr>
          <p:cNvPicPr>
            <a:picLocks noChangeAspect="1"/>
          </p:cNvPicPr>
          <p:nvPr/>
        </p:nvPicPr>
        <p:blipFill>
          <a:blip r:embed="rId3"/>
          <a:srcRect l="22239" r="11057" b="58179"/>
          <a:stretch>
            <a:fillRect/>
          </a:stretch>
        </p:blipFill>
        <p:spPr>
          <a:xfrm>
            <a:off x="0" y="4239090"/>
            <a:ext cx="12192000" cy="2618910"/>
          </a:xfrm>
          <a:prstGeom prst="rect">
            <a:avLst/>
          </a:prstGeom>
        </p:spPr>
      </p:pic>
    </p:spTree>
    <p:extLst>
      <p:ext uri="{BB962C8B-B14F-4D97-AF65-F5344CB8AC3E}">
        <p14:creationId xmlns:p14="http://schemas.microsoft.com/office/powerpoint/2010/main" val="2381000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Medium Teal">
    <p:bg>
      <p:bgPr>
        <a:solidFill>
          <a:schemeClr val="accent5">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FE132F2E-F50E-EA86-30D7-FB6CEAC280DA}"/>
              </a:ext>
            </a:extLst>
          </p:cNvPr>
          <p:cNvPicPr>
            <a:picLocks noChangeAspect="1"/>
          </p:cNvPicPr>
          <p:nvPr/>
        </p:nvPicPr>
        <p:blipFill>
          <a:blip r:embed="rId2"/>
          <a:stretch>
            <a:fillRect/>
          </a:stretch>
        </p:blipFill>
        <p:spPr>
          <a:xfrm>
            <a:off x="9741405" y="503675"/>
            <a:ext cx="1958629" cy="854500"/>
          </a:xfrm>
          <a:prstGeom prst="rect">
            <a:avLst/>
          </a:prstGeom>
        </p:spPr>
      </p:pic>
    </p:spTree>
    <p:extLst>
      <p:ext uri="{BB962C8B-B14F-4D97-AF65-F5344CB8AC3E}">
        <p14:creationId xmlns:p14="http://schemas.microsoft.com/office/powerpoint/2010/main" val="666778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Main Teal">
    <p:bg>
      <p:bgPr>
        <a:solidFill>
          <a:schemeClr val="bg1">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0F3786F0-9FE9-F1A5-098B-7F21D33EB343}"/>
              </a:ext>
            </a:extLst>
          </p:cNvPr>
          <p:cNvPicPr>
            <a:picLocks noChangeAspect="1"/>
          </p:cNvPicPr>
          <p:nvPr/>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2587791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ark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9861C97F-3F24-4318-0EDA-E696E07436C6}"/>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770743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Main Teal Garphic 1">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CEC5C89F-B7A9-48D1-AEBB-D95D54252CF0}"/>
              </a:ext>
            </a:extLst>
          </p:cNvPr>
          <p:cNvPicPr>
            <a:picLocks noChangeAspect="1"/>
          </p:cNvPicPr>
          <p:nvPr/>
        </p:nvPicPr>
        <p:blipFill>
          <a:blip r:embed="rId3"/>
          <a:srcRect t="11348" b="11348"/>
          <a:stretch>
            <a:fillRect/>
          </a:stretch>
        </p:blipFill>
        <p:spPr>
          <a:xfrm>
            <a:off x="7945275" y="0"/>
            <a:ext cx="3191192" cy="6858000"/>
          </a:xfrm>
          <a:prstGeom prst="rect">
            <a:avLst/>
          </a:prstGeom>
        </p:spPr>
      </p:pic>
      <p:pic>
        <p:nvPicPr>
          <p:cNvPr id="3" name="Picture 2">
            <a:extLst>
              <a:ext uri="{FF2B5EF4-FFF2-40B4-BE49-F238E27FC236}">
                <a16:creationId xmlns:a16="http://schemas.microsoft.com/office/drawing/2014/main" id="{2B1DCB64-8F39-3AB1-B2E4-45F0D6A92FDC}"/>
              </a:ext>
            </a:extLst>
          </p:cNvPr>
          <p:cNvPicPr>
            <a:picLocks noChangeAspect="1"/>
          </p:cNvPicPr>
          <p:nvPr/>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41383156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Main Teal Garphic 2">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6B67B040-B6FE-B547-4400-8CD1D2BA0F0F}"/>
              </a:ext>
            </a:extLst>
          </p:cNvPr>
          <p:cNvPicPr>
            <a:picLocks noChangeAspect="1"/>
          </p:cNvPicPr>
          <p:nvPr/>
        </p:nvPicPr>
        <p:blipFill>
          <a:blip r:embed="rId3"/>
          <a:srcRect r="6859" b="35398"/>
          <a:stretch>
            <a:fillRect/>
          </a:stretch>
        </p:blipFill>
        <p:spPr>
          <a:xfrm>
            <a:off x="7949346" y="721181"/>
            <a:ext cx="4242654" cy="6136820"/>
          </a:xfrm>
          <a:prstGeom prst="rect">
            <a:avLst/>
          </a:prstGeom>
        </p:spPr>
      </p:pic>
      <p:pic>
        <p:nvPicPr>
          <p:cNvPr id="2" name="Picture 1">
            <a:extLst>
              <a:ext uri="{FF2B5EF4-FFF2-40B4-BE49-F238E27FC236}">
                <a16:creationId xmlns:a16="http://schemas.microsoft.com/office/drawing/2014/main" id="{CE16D30D-2630-D542-5BE1-AEEA0926C19E}"/>
              </a:ext>
            </a:extLst>
          </p:cNvPr>
          <p:cNvPicPr>
            <a:picLocks noChangeAspect="1"/>
          </p:cNvPicPr>
          <p:nvPr/>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260232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Main Teal Garphic 3">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2AB7501-3267-0639-F4BE-E5744E40BF90}"/>
              </a:ext>
            </a:extLst>
          </p:cNvPr>
          <p:cNvPicPr>
            <a:picLocks noChangeAspect="1"/>
          </p:cNvPicPr>
          <p:nvPr/>
        </p:nvPicPr>
        <p:blipFill>
          <a:blip r:embed="rId3"/>
          <a:srcRect r="25782" b="40188"/>
          <a:stretch>
            <a:fillRect/>
          </a:stretch>
        </p:blipFill>
        <p:spPr>
          <a:xfrm>
            <a:off x="2278380" y="2171699"/>
            <a:ext cx="9913620" cy="4724401"/>
          </a:xfrm>
          <a:prstGeom prst="rect">
            <a:avLst/>
          </a:prstGeom>
        </p:spPr>
      </p:pic>
      <p:pic>
        <p:nvPicPr>
          <p:cNvPr id="3" name="Picture 2">
            <a:extLst>
              <a:ext uri="{FF2B5EF4-FFF2-40B4-BE49-F238E27FC236}">
                <a16:creationId xmlns:a16="http://schemas.microsoft.com/office/drawing/2014/main" id="{AE1C6179-7DFB-1F97-1E6A-BE68A86F0751}"/>
              </a:ext>
            </a:extLst>
          </p:cNvPr>
          <p:cNvPicPr>
            <a:picLocks noChangeAspect="1"/>
          </p:cNvPicPr>
          <p:nvPr/>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8405642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B4917FE2-EBF7-A279-55B2-0EFA9C007C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2" name="Picture 1" descr="A picture containing text, sign&#10;&#10;Description automatically generated">
            <a:extLst>
              <a:ext uri="{FF2B5EF4-FFF2-40B4-BE49-F238E27FC236}">
                <a16:creationId xmlns:a16="http://schemas.microsoft.com/office/drawing/2014/main" id="{44830FD8-99D9-B29C-652D-61C22A9899E7}"/>
              </a:ext>
            </a:extLst>
          </p:cNvPr>
          <p:cNvPicPr>
            <a:picLocks noChangeAspect="1"/>
          </p:cNvPicPr>
          <p:nvPr userDrawn="1"/>
        </p:nvPicPr>
        <p:blipFill>
          <a:blip r:embed="rId3"/>
          <a:stretch>
            <a:fillRect/>
          </a:stretch>
        </p:blipFill>
        <p:spPr>
          <a:xfrm>
            <a:off x="9912349" y="334963"/>
            <a:ext cx="1908175" cy="772434"/>
          </a:xfrm>
          <a:prstGeom prst="rect">
            <a:avLst/>
          </a:prstGeom>
        </p:spPr>
      </p:pic>
      <p:sp>
        <p:nvSpPr>
          <p:cNvPr id="5" name="Rectangle 4">
            <a:extLst>
              <a:ext uri="{FF2B5EF4-FFF2-40B4-BE49-F238E27FC236}">
                <a16:creationId xmlns:a16="http://schemas.microsoft.com/office/drawing/2014/main" id="{087F9A75-C912-2F96-D9E9-4B264A23D982}"/>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202871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2 Teal - 1/2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p:nvSpPr>
        <p:spPr>
          <a:xfrm>
            <a:off x="6095999"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84AD1054-DF27-5C30-796F-DA8A7C9F11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2289935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2 White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146488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2 Pale Teal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p:nvPicPr>
        <p:blipFill>
          <a:blip r:embed="rId2"/>
          <a:stretch>
            <a:fillRect/>
          </a:stretch>
        </p:blipFill>
        <p:spPr>
          <a:xfrm>
            <a:off x="9741405" y="503675"/>
            <a:ext cx="1952347" cy="851760"/>
          </a:xfrm>
          <a:prstGeom prst="rect">
            <a:avLst/>
          </a:prstGeom>
        </p:spPr>
      </p:pic>
      <p:sp>
        <p:nvSpPr>
          <p:cNvPr id="3" name="Rectangle 2">
            <a:extLst>
              <a:ext uri="{FF2B5EF4-FFF2-40B4-BE49-F238E27FC236}">
                <a16:creationId xmlns:a16="http://schemas.microsoft.com/office/drawing/2014/main" id="{919ED8F9-00B2-9043-3911-D980BD25C7C8}"/>
              </a:ext>
            </a:extLst>
          </p:cNvPr>
          <p:cNvSpPr/>
          <p:nvPr/>
        </p:nvSpPr>
        <p:spPr>
          <a:xfrm>
            <a:off x="0"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943681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3 Teal and Lin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p:nvSpPr>
        <p:spPr>
          <a:xfrm>
            <a:off x="0" y="0"/>
            <a:ext cx="42957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1AE3DFC-A247-B340-AB77-8A7B707A1730}"/>
              </a:ext>
            </a:extLst>
          </p:cNvPr>
          <p:cNvPicPr>
            <a:picLocks noChangeAspect="1"/>
          </p:cNvPicPr>
          <p:nvPr/>
        </p:nvPicPr>
        <p:blipFill rotWithShape="1">
          <a:blip r:embed="rId2">
            <a:alphaModFix amt="20000"/>
            <a:duotone>
              <a:prstClr val="black"/>
              <a:schemeClr val="tx2">
                <a:tint val="45000"/>
                <a:satMod val="400000"/>
              </a:schemeClr>
            </a:duotone>
          </a:blip>
          <a:srcRect t="25169" b="14298"/>
          <a:stretch/>
        </p:blipFill>
        <p:spPr>
          <a:xfrm>
            <a:off x="4187824" y="1"/>
            <a:ext cx="8005788" cy="6858000"/>
          </a:xfrm>
          <a:prstGeom prst="rect">
            <a:avLst/>
          </a:prstGeom>
          <a:noFill/>
        </p:spPr>
      </p:pic>
      <p:pic>
        <p:nvPicPr>
          <p:cNvPr id="2" name="Picture 1" descr="A black and blue text&#10;&#10;AI-generated content may be incorrect.">
            <a:extLst>
              <a:ext uri="{FF2B5EF4-FFF2-40B4-BE49-F238E27FC236}">
                <a16:creationId xmlns:a16="http://schemas.microsoft.com/office/drawing/2014/main" id="{C83CF921-7A06-94D1-0C56-24EF3A294B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
        <p:nvSpPr>
          <p:cNvPr id="3" name="Rectangle 2">
            <a:extLst>
              <a:ext uri="{FF2B5EF4-FFF2-40B4-BE49-F238E27FC236}">
                <a16:creationId xmlns:a16="http://schemas.microsoft.com/office/drawing/2014/main" id="{D527EDB1-FA6C-A6AA-8BF9-FC28AD880CAA}"/>
              </a:ext>
            </a:extLst>
          </p:cNvPr>
          <p:cNvSpPr/>
          <p:nvPr userDrawn="1"/>
        </p:nvSpPr>
        <p:spPr>
          <a:xfrm>
            <a:off x="1"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5" name="Picture 4" descr="A picture containing text, sign&#10;&#10;Description automatically generated">
            <a:extLst>
              <a:ext uri="{FF2B5EF4-FFF2-40B4-BE49-F238E27FC236}">
                <a16:creationId xmlns:a16="http://schemas.microsoft.com/office/drawing/2014/main" id="{62BFF77B-1D3E-F07C-5AF8-408320DED00A}"/>
              </a:ext>
            </a:extLst>
          </p:cNvPr>
          <p:cNvPicPr>
            <a:picLocks noChangeAspect="1"/>
          </p:cNvPicPr>
          <p:nvPr userDrawn="1"/>
        </p:nvPicPr>
        <p:blipFill>
          <a:blip r:embed="rId4"/>
          <a:stretch>
            <a:fillRect/>
          </a:stretch>
        </p:blipFill>
        <p:spPr>
          <a:xfrm>
            <a:off x="9912349" y="334963"/>
            <a:ext cx="1908175" cy="772434"/>
          </a:xfrm>
          <a:prstGeom prst="rect">
            <a:avLst/>
          </a:prstGeom>
        </p:spPr>
      </p:pic>
      <p:pic>
        <p:nvPicPr>
          <p:cNvPr id="6" name="Picture 5">
            <a:extLst>
              <a:ext uri="{FF2B5EF4-FFF2-40B4-BE49-F238E27FC236}">
                <a16:creationId xmlns:a16="http://schemas.microsoft.com/office/drawing/2014/main" id="{209368E7-4EB6-D06D-979E-E3BD5B8E092F}"/>
              </a:ext>
            </a:extLst>
          </p:cNvPr>
          <p:cNvPicPr>
            <a:picLocks noChangeAspect="1"/>
          </p:cNvPicPr>
          <p:nvPr userDrawn="1"/>
        </p:nvPicPr>
        <p:blipFill rotWithShape="1">
          <a:blip r:embed="rId2">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42407176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3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AAACFD-F6AA-AB4D-8FFD-0933B201C669}"/>
              </a:ext>
            </a:extLst>
          </p:cNvPr>
          <p:cNvSpPr/>
          <p:nvPr/>
        </p:nvSpPr>
        <p:spPr>
          <a:xfrm>
            <a:off x="0" y="0"/>
            <a:ext cx="42957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p:nvPicPr>
        <p:blipFill rotWithShape="1">
          <a:blip>
            <a:extLst>
              <a:ext uri="{96DAC541-7B7A-43D3-8B79-37D633B846F1}">
                <asvg:svgBlip xmlns:asvg="http://schemas.microsoft.com/office/drawing/2016/SVG/main" r:embed="rId2"/>
              </a:ext>
            </a:extLst>
          </a:blip>
          <a:srcRect l="61607" t="32365" r="37077" b="41599"/>
          <a:stretch/>
        </p:blipFill>
        <p:spPr>
          <a:xfrm>
            <a:off x="4289459" y="560597"/>
            <a:ext cx="310092" cy="6297403"/>
          </a:xfrm>
          <a:prstGeom prst="rect">
            <a:avLst/>
          </a:prstGeom>
        </p:spPr>
      </p:pic>
      <p:pic>
        <p:nvPicPr>
          <p:cNvPr id="2" name="Picture 1" descr="A black and blue text&#10;&#10;AI-generated content may be incorrect.">
            <a:extLst>
              <a:ext uri="{FF2B5EF4-FFF2-40B4-BE49-F238E27FC236}">
                <a16:creationId xmlns:a16="http://schemas.microsoft.com/office/drawing/2014/main" id="{ED96BFAF-B29E-EA08-3326-07F041EDF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3" name="Picture 2" descr="A picture containing text, sign&#10;&#10;Description automatically generated">
            <a:extLst>
              <a:ext uri="{FF2B5EF4-FFF2-40B4-BE49-F238E27FC236}">
                <a16:creationId xmlns:a16="http://schemas.microsoft.com/office/drawing/2014/main" id="{BC730006-E05D-880E-3817-796DC9C74630}"/>
              </a:ext>
            </a:extLst>
          </p:cNvPr>
          <p:cNvPicPr>
            <a:picLocks noChangeAspect="1"/>
          </p:cNvPicPr>
          <p:nvPr userDrawn="1"/>
        </p:nvPicPr>
        <p:blipFill>
          <a:blip r:embed="rId4"/>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6E344094-A8E3-7FE2-DFDB-89C42CC28B80}"/>
              </a:ext>
            </a:extLst>
          </p:cNvPr>
          <p:cNvSpPr/>
          <p:nvPr userDrawn="1"/>
        </p:nvSpPr>
        <p:spPr>
          <a:xfrm>
            <a:off x="1"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7" name="Graphic 6">
            <a:extLst>
              <a:ext uri="{FF2B5EF4-FFF2-40B4-BE49-F238E27FC236}">
                <a16:creationId xmlns:a16="http://schemas.microsoft.com/office/drawing/2014/main" id="{75244F42-08C1-42FF-9252-92E0F7695F03}"/>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l="61607" t="32365" r="37077" b="41599"/>
          <a:stretch/>
        </p:blipFill>
        <p:spPr>
          <a:xfrm>
            <a:off x="4289459" y="560598"/>
            <a:ext cx="310092" cy="6297403"/>
          </a:xfrm>
          <a:prstGeom prst="rect">
            <a:avLst/>
          </a:prstGeom>
        </p:spPr>
      </p:pic>
    </p:spTree>
    <p:extLst>
      <p:ext uri="{BB962C8B-B14F-4D97-AF65-F5344CB8AC3E}">
        <p14:creationId xmlns:p14="http://schemas.microsoft.com/office/powerpoint/2010/main" val="26737771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2 Teal and Lin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p:nvSpPr>
        <p:spPr>
          <a:xfrm>
            <a:off x="0" y="11865"/>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5257DA7-BF88-824C-825F-903D796B923E}"/>
              </a:ext>
            </a:extLst>
          </p:cNvPr>
          <p:cNvPicPr>
            <a:picLocks noChangeAspect="1"/>
          </p:cNvPicPr>
          <p:nvPr/>
        </p:nvPicPr>
        <p:blipFill rotWithShape="1">
          <a:blip r:embed="rId2">
            <a:alphaModFix amt="20000"/>
            <a:duotone>
              <a:prstClr val="black"/>
              <a:schemeClr val="tx2">
                <a:tint val="45000"/>
                <a:satMod val="400000"/>
              </a:schemeClr>
            </a:duotone>
          </a:blip>
          <a:srcRect t="25169" b="14298"/>
          <a:stretch/>
        </p:blipFill>
        <p:spPr>
          <a:xfrm>
            <a:off x="4187824" y="1"/>
            <a:ext cx="8005788" cy="6858000"/>
          </a:xfrm>
          <a:prstGeom prst="rect">
            <a:avLst/>
          </a:prstGeom>
        </p:spPr>
      </p:pic>
      <p:pic>
        <p:nvPicPr>
          <p:cNvPr id="2" name="Picture 1" descr="A black and blue text&#10;&#10;AI-generated content may be incorrect.">
            <a:extLst>
              <a:ext uri="{FF2B5EF4-FFF2-40B4-BE49-F238E27FC236}">
                <a16:creationId xmlns:a16="http://schemas.microsoft.com/office/drawing/2014/main" id="{30F1B1CB-9882-481D-CF80-861C6B052D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3" name="Picture 2" descr="A picture containing text, sign&#10;&#10;Description automatically generated">
            <a:extLst>
              <a:ext uri="{FF2B5EF4-FFF2-40B4-BE49-F238E27FC236}">
                <a16:creationId xmlns:a16="http://schemas.microsoft.com/office/drawing/2014/main" id="{0F28CBEA-F4A7-B6F2-4736-04646411773F}"/>
              </a:ext>
            </a:extLst>
          </p:cNvPr>
          <p:cNvPicPr>
            <a:picLocks noChangeAspect="1"/>
          </p:cNvPicPr>
          <p:nvPr userDrawn="1"/>
        </p:nvPicPr>
        <p:blipFill>
          <a:blip r:embed="rId4"/>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ED073E02-16F6-4EDA-DD4A-4898A962174A}"/>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3D5A2EF9-07BA-672D-7AFB-4BE46600ED64}"/>
              </a:ext>
            </a:extLst>
          </p:cNvPr>
          <p:cNvPicPr>
            <a:picLocks noChangeAspect="1"/>
          </p:cNvPicPr>
          <p:nvPr userDrawn="1"/>
        </p:nvPicPr>
        <p:blipFill rotWithShape="1">
          <a:blip r:embed="rId2">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36637027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2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p:nvSpPr>
        <p:spPr>
          <a:xfrm>
            <a:off x="0" y="0"/>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p:nvPicPr>
        <p:blipFill rotWithShape="1">
          <a:blip>
            <a:extLst>
              <a:ext uri="{96DAC541-7B7A-43D3-8B79-37D633B846F1}">
                <asvg:svgBlip xmlns:asvg="http://schemas.microsoft.com/office/drawing/2016/SVG/main" r:embed="rId2"/>
              </a:ext>
            </a:extLst>
          </a:blip>
          <a:srcRect l="61607" t="32365" r="37077" b="41599"/>
          <a:stretch/>
        </p:blipFill>
        <p:spPr>
          <a:xfrm>
            <a:off x="6076122" y="560597"/>
            <a:ext cx="310092" cy="6297403"/>
          </a:xfrm>
          <a:prstGeom prst="rect">
            <a:avLst/>
          </a:prstGeom>
        </p:spPr>
      </p:pic>
      <p:pic>
        <p:nvPicPr>
          <p:cNvPr id="3" name="Picture 2" descr="A black and blue text&#10;&#10;AI-generated content may be incorrect.">
            <a:extLst>
              <a:ext uri="{FF2B5EF4-FFF2-40B4-BE49-F238E27FC236}">
                <a16:creationId xmlns:a16="http://schemas.microsoft.com/office/drawing/2014/main" id="{6248BD64-48E2-8EAE-A1DE-A0ED950922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2" name="Picture 1" descr="A picture containing text, sign&#10;&#10;Description automatically generated">
            <a:extLst>
              <a:ext uri="{FF2B5EF4-FFF2-40B4-BE49-F238E27FC236}">
                <a16:creationId xmlns:a16="http://schemas.microsoft.com/office/drawing/2014/main" id="{E4AF1A22-5BAA-F298-F23D-CF51B7A94A1C}"/>
              </a:ext>
            </a:extLst>
          </p:cNvPr>
          <p:cNvPicPr>
            <a:picLocks noChangeAspect="1"/>
          </p:cNvPicPr>
          <p:nvPr userDrawn="1"/>
        </p:nvPicPr>
        <p:blipFill>
          <a:blip r:embed="rId4"/>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B98E7D8D-1F44-0A5B-B6D6-FDF4B2EDFD49}"/>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7" name="Graphic 6">
            <a:extLst>
              <a:ext uri="{FF2B5EF4-FFF2-40B4-BE49-F238E27FC236}">
                <a16:creationId xmlns:a16="http://schemas.microsoft.com/office/drawing/2014/main" id="{F8BA2D57-0DE2-B1D2-EB9E-C5E5D146A463}"/>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l="61607" t="32365" r="37077" b="41599"/>
          <a:stretch/>
        </p:blipFill>
        <p:spPr>
          <a:xfrm>
            <a:off x="6076123" y="560598"/>
            <a:ext cx="310092" cy="6297403"/>
          </a:xfrm>
          <a:prstGeom prst="rect">
            <a:avLst/>
          </a:prstGeom>
        </p:spPr>
      </p:pic>
    </p:spTree>
    <p:extLst>
      <p:ext uri="{BB962C8B-B14F-4D97-AF65-F5344CB8AC3E}">
        <p14:creationId xmlns:p14="http://schemas.microsoft.com/office/powerpoint/2010/main" val="9408723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3 Teal and Line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D49597-3330-C64D-AEDB-1262D3199F06}"/>
              </a:ext>
            </a:extLst>
          </p:cNvPr>
          <p:cNvPicPr>
            <a:picLocks noChangeAspect="1"/>
          </p:cNvPicPr>
          <p:nvPr/>
        </p:nvPicPr>
        <p:blipFill rotWithShape="1">
          <a:blip r:embed="rId2">
            <a:alphaModFix amt="20000"/>
            <a:duotone>
              <a:prstClr val="black"/>
              <a:schemeClr val="tx2">
                <a:tint val="45000"/>
                <a:satMod val="400000"/>
              </a:schemeClr>
            </a:duotone>
          </a:blip>
          <a:srcRect t="25169" b="14298"/>
          <a:stretch/>
        </p:blipFill>
        <p:spPr>
          <a:xfrm>
            <a:off x="4187824" y="1"/>
            <a:ext cx="8005788" cy="6858000"/>
          </a:xfrm>
          <a:prstGeom prst="rect">
            <a:avLst/>
          </a:prstGeom>
        </p:spPr>
      </p:pic>
      <p:sp>
        <p:nvSpPr>
          <p:cNvPr id="6" name="Rectangle 5">
            <a:extLst>
              <a:ext uri="{FF2B5EF4-FFF2-40B4-BE49-F238E27FC236}">
                <a16:creationId xmlns:a16="http://schemas.microsoft.com/office/drawing/2014/main" id="{D5CBA522-6635-774E-8226-5EA89DF25AB0}"/>
              </a:ext>
            </a:extLst>
          </p:cNvPr>
          <p:cNvSpPr/>
          <p:nvPr/>
        </p:nvSpPr>
        <p:spPr>
          <a:xfrm>
            <a:off x="-1"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descr="A black and blue text&#10;&#10;AI-generated content may be incorrect.">
            <a:extLst>
              <a:ext uri="{FF2B5EF4-FFF2-40B4-BE49-F238E27FC236}">
                <a16:creationId xmlns:a16="http://schemas.microsoft.com/office/drawing/2014/main" id="{959894AF-F451-5ED2-D63B-344DC35DC6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3" name="Picture 2" descr="A picture containing text, sign&#10;&#10;Description automatically generated">
            <a:extLst>
              <a:ext uri="{FF2B5EF4-FFF2-40B4-BE49-F238E27FC236}">
                <a16:creationId xmlns:a16="http://schemas.microsoft.com/office/drawing/2014/main" id="{15B0EED4-E6E0-B27C-61E3-D155CF332E95}"/>
              </a:ext>
            </a:extLst>
          </p:cNvPr>
          <p:cNvPicPr>
            <a:picLocks noChangeAspect="1"/>
          </p:cNvPicPr>
          <p:nvPr userDrawn="1"/>
        </p:nvPicPr>
        <p:blipFill>
          <a:blip r:embed="rId4"/>
          <a:stretch>
            <a:fillRect/>
          </a:stretch>
        </p:blipFill>
        <p:spPr>
          <a:xfrm>
            <a:off x="9912349" y="334963"/>
            <a:ext cx="1908175" cy="772434"/>
          </a:xfrm>
          <a:prstGeom prst="rect">
            <a:avLst/>
          </a:prstGeom>
        </p:spPr>
      </p:pic>
      <p:sp>
        <p:nvSpPr>
          <p:cNvPr id="5" name="Rectangle 4">
            <a:extLst>
              <a:ext uri="{FF2B5EF4-FFF2-40B4-BE49-F238E27FC236}">
                <a16:creationId xmlns:a16="http://schemas.microsoft.com/office/drawing/2014/main" id="{E4F84B57-6D96-0149-8B7B-4398C93709E1}"/>
              </a:ext>
            </a:extLst>
          </p:cNvPr>
          <p:cNvSpPr/>
          <p:nvPr userDrawn="1"/>
        </p:nvSpPr>
        <p:spPr>
          <a:xfrm>
            <a:off x="0"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71E1CED2-CFE7-2777-1392-F1E829B0D1CF}"/>
              </a:ext>
            </a:extLst>
          </p:cNvPr>
          <p:cNvPicPr>
            <a:picLocks noChangeAspect="1"/>
          </p:cNvPicPr>
          <p:nvPr userDrawn="1"/>
        </p:nvPicPr>
        <p:blipFill rotWithShape="1">
          <a:blip r:embed="rId2">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11148334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3 Teal and Line Shadd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p:nvSpPr>
        <p:spPr>
          <a:xfrm>
            <a:off x="0"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p:nvPicPr>
        <p:blipFill rotWithShape="1">
          <a:blip>
            <a:extLst>
              <a:ext uri="{96DAC541-7B7A-43D3-8B79-37D633B846F1}">
                <asvg:svgBlip xmlns:asvg="http://schemas.microsoft.com/office/drawing/2016/SVG/main" r:embed="rId2"/>
              </a:ext>
            </a:extLst>
          </a:blip>
          <a:srcRect l="61607" t="32365" r="37077" b="41599"/>
          <a:stretch/>
        </p:blipFill>
        <p:spPr>
          <a:xfrm>
            <a:off x="7994235" y="560597"/>
            <a:ext cx="310092" cy="6297403"/>
          </a:xfrm>
          <a:prstGeom prst="rect">
            <a:avLst/>
          </a:prstGeom>
        </p:spPr>
      </p:pic>
      <p:pic>
        <p:nvPicPr>
          <p:cNvPr id="2" name="Picture 1" descr="A black and blue text&#10;&#10;AI-generated content may be incorrect.">
            <a:extLst>
              <a:ext uri="{FF2B5EF4-FFF2-40B4-BE49-F238E27FC236}">
                <a16:creationId xmlns:a16="http://schemas.microsoft.com/office/drawing/2014/main" id="{224D249B-ECDD-CA51-0139-5E04676911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3" name="Picture 2" descr="A picture containing text, sign&#10;&#10;Description automatically generated">
            <a:extLst>
              <a:ext uri="{FF2B5EF4-FFF2-40B4-BE49-F238E27FC236}">
                <a16:creationId xmlns:a16="http://schemas.microsoft.com/office/drawing/2014/main" id="{E7DA50B7-83C6-4305-484D-2E2524B3F4D6}"/>
              </a:ext>
            </a:extLst>
          </p:cNvPr>
          <p:cNvPicPr>
            <a:picLocks noChangeAspect="1"/>
          </p:cNvPicPr>
          <p:nvPr userDrawn="1"/>
        </p:nvPicPr>
        <p:blipFill>
          <a:blip r:embed="rId4"/>
          <a:stretch>
            <a:fillRect/>
          </a:stretch>
        </p:blipFill>
        <p:spPr>
          <a:xfrm>
            <a:off x="9912349" y="334963"/>
            <a:ext cx="1908175" cy="772434"/>
          </a:xfrm>
          <a:prstGeom prst="rect">
            <a:avLst/>
          </a:prstGeom>
        </p:spPr>
      </p:pic>
      <p:sp>
        <p:nvSpPr>
          <p:cNvPr id="5" name="Rectangle 4">
            <a:extLst>
              <a:ext uri="{FF2B5EF4-FFF2-40B4-BE49-F238E27FC236}">
                <a16:creationId xmlns:a16="http://schemas.microsoft.com/office/drawing/2014/main" id="{D8E70C80-D3E3-3BE1-FECD-9BF4FF50D6D6}"/>
              </a:ext>
            </a:extLst>
          </p:cNvPr>
          <p:cNvSpPr/>
          <p:nvPr userDrawn="1"/>
        </p:nvSpPr>
        <p:spPr>
          <a:xfrm>
            <a:off x="0"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7" name="Graphic 6">
            <a:extLst>
              <a:ext uri="{FF2B5EF4-FFF2-40B4-BE49-F238E27FC236}">
                <a16:creationId xmlns:a16="http://schemas.microsoft.com/office/drawing/2014/main" id="{9AD165A3-8E7D-32D3-244C-D097F059F6EB}"/>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l="61607" t="32365" r="37077" b="41599"/>
          <a:stretch/>
        </p:blipFill>
        <p:spPr>
          <a:xfrm>
            <a:off x="7994235" y="560598"/>
            <a:ext cx="310092" cy="6297403"/>
          </a:xfrm>
          <a:prstGeom prst="rect">
            <a:avLst/>
          </a:prstGeom>
        </p:spPr>
      </p:pic>
    </p:spTree>
    <p:extLst>
      <p:ext uri="{BB962C8B-B14F-4D97-AF65-F5344CB8AC3E}">
        <p14:creationId xmlns:p14="http://schemas.microsoft.com/office/powerpoint/2010/main" val="14638599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3 Lin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B80290-92D3-4046-83D7-B3B5DAB497BA}"/>
              </a:ext>
            </a:extLst>
          </p:cNvPr>
          <p:cNvPicPr>
            <a:picLocks noChangeAspect="1"/>
          </p:cNvPicPr>
          <p:nvPr/>
        </p:nvPicPr>
        <p:blipFill rotWithShape="1">
          <a:blip r:embed="rId2">
            <a:alphaModFix amt="20000"/>
            <a:duotone>
              <a:prstClr val="black"/>
              <a:schemeClr val="tx2">
                <a:tint val="45000"/>
                <a:satMod val="400000"/>
              </a:schemeClr>
            </a:duotone>
          </a:blip>
          <a:srcRect t="25169" b="14298"/>
          <a:stretch/>
        </p:blipFill>
        <p:spPr>
          <a:xfrm>
            <a:off x="0" y="1"/>
            <a:ext cx="8005788" cy="6858000"/>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4187825"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28D4FD4-0CD5-513E-22FA-DF3AFCD9C862}"/>
              </a:ext>
            </a:extLst>
          </p:cNvPr>
          <p:cNvPicPr>
            <a:picLocks noChangeAspect="1"/>
          </p:cNvPicPr>
          <p:nvPr/>
        </p:nvPicPr>
        <p:blipFill>
          <a:blip r:embed="rId3"/>
          <a:stretch>
            <a:fillRect/>
          </a:stretch>
        </p:blipFill>
        <p:spPr>
          <a:xfrm>
            <a:off x="9741405" y="503675"/>
            <a:ext cx="1952347" cy="851760"/>
          </a:xfrm>
          <a:prstGeom prst="rect">
            <a:avLst/>
          </a:prstGeom>
        </p:spPr>
      </p:pic>
      <p:pic>
        <p:nvPicPr>
          <p:cNvPr id="3" name="Picture 2" descr="A picture containing text, sign&#10;&#10;Description automatically generated">
            <a:extLst>
              <a:ext uri="{FF2B5EF4-FFF2-40B4-BE49-F238E27FC236}">
                <a16:creationId xmlns:a16="http://schemas.microsoft.com/office/drawing/2014/main" id="{DDDBC853-0E1F-7876-08B2-91585E0E0AFB}"/>
              </a:ext>
            </a:extLst>
          </p:cNvPr>
          <p:cNvPicPr>
            <a:picLocks noChangeAspect="1"/>
          </p:cNvPicPr>
          <p:nvPr userDrawn="1"/>
        </p:nvPicPr>
        <p:blipFill>
          <a:blip r:embed="rId4"/>
          <a:stretch>
            <a:fillRect/>
          </a:stretch>
        </p:blipFill>
        <p:spPr>
          <a:xfrm>
            <a:off x="9912349" y="334963"/>
            <a:ext cx="1908175" cy="772434"/>
          </a:xfrm>
          <a:prstGeom prst="rect">
            <a:avLst/>
          </a:prstGeom>
        </p:spPr>
      </p:pic>
      <p:sp>
        <p:nvSpPr>
          <p:cNvPr id="5" name="Rectangle 4">
            <a:extLst>
              <a:ext uri="{FF2B5EF4-FFF2-40B4-BE49-F238E27FC236}">
                <a16:creationId xmlns:a16="http://schemas.microsoft.com/office/drawing/2014/main" id="{19F29D12-5A1B-939F-1A08-4F0C1863B3A1}"/>
              </a:ext>
            </a:extLst>
          </p:cNvPr>
          <p:cNvSpPr/>
          <p:nvPr userDrawn="1"/>
        </p:nvSpPr>
        <p:spPr>
          <a:xfrm>
            <a:off x="4187825"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BAF005E8-B290-7109-68E2-979926F73D37}"/>
              </a:ext>
            </a:extLst>
          </p:cNvPr>
          <p:cNvPicPr>
            <a:picLocks noChangeAspect="1"/>
          </p:cNvPicPr>
          <p:nvPr userDrawn="1"/>
        </p:nvPicPr>
        <p:blipFill>
          <a:blip r:embed="rId5"/>
          <a:stretch>
            <a:fillRect/>
          </a:stretch>
        </p:blipFill>
        <p:spPr>
          <a:xfrm>
            <a:off x="9912348" y="296864"/>
            <a:ext cx="1908176" cy="772435"/>
          </a:xfrm>
          <a:prstGeom prst="rect">
            <a:avLst/>
          </a:prstGeom>
        </p:spPr>
      </p:pic>
      <p:pic>
        <p:nvPicPr>
          <p:cNvPr id="8" name="Picture 7">
            <a:extLst>
              <a:ext uri="{FF2B5EF4-FFF2-40B4-BE49-F238E27FC236}">
                <a16:creationId xmlns:a16="http://schemas.microsoft.com/office/drawing/2014/main" id="{B78E6053-42BD-2579-2521-AFBBE18FDFA1}"/>
              </a:ext>
            </a:extLst>
          </p:cNvPr>
          <p:cNvPicPr>
            <a:picLocks noChangeAspect="1"/>
          </p:cNvPicPr>
          <p:nvPr userDrawn="1"/>
        </p:nvPicPr>
        <p:blipFill rotWithShape="1">
          <a:blip r:embed="rId2">
            <a:alphaModFix amt="20000"/>
          </a:blip>
          <a:srcRect t="25169" b="14298"/>
          <a:stretch/>
        </p:blipFill>
        <p:spPr>
          <a:xfrm>
            <a:off x="0" y="1"/>
            <a:ext cx="8005788" cy="6858000"/>
          </a:xfrm>
          <a:prstGeom prst="rect">
            <a:avLst/>
          </a:prstGeom>
        </p:spPr>
      </p:pic>
    </p:spTree>
    <p:extLst>
      <p:ext uri="{BB962C8B-B14F-4D97-AF65-F5344CB8AC3E}">
        <p14:creationId xmlns:p14="http://schemas.microsoft.com/office/powerpoint/2010/main" val="11932611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3 Teal - 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descr="A black and blue text&#10;&#10;AI-generated content may be incorrect.">
            <a:extLst>
              <a:ext uri="{FF2B5EF4-FFF2-40B4-BE49-F238E27FC236}">
                <a16:creationId xmlns:a16="http://schemas.microsoft.com/office/drawing/2014/main" id="{C9AA1145-B42A-0BC4-40E3-768DDB39A9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5178739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3 Teal - 2/3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p:nvSpPr>
        <p:spPr>
          <a:xfrm>
            <a:off x="4251325"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180CB0C5-2C59-9D1D-B566-8B853B2223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25513165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3 White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1027661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3 Pale Teal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p:nvPicPr>
        <p:blipFill>
          <a:blip r:embed="rId3"/>
          <a:stretch>
            <a:fillRect/>
          </a:stretch>
        </p:blipFill>
        <p:spPr>
          <a:xfrm>
            <a:off x="9741405" y="503675"/>
            <a:ext cx="1952347" cy="851760"/>
          </a:xfrm>
          <a:prstGeom prst="rect">
            <a:avLst/>
          </a:prstGeom>
        </p:spPr>
      </p:pic>
      <p:sp>
        <p:nvSpPr>
          <p:cNvPr id="3" name="Rectangle 2">
            <a:extLst>
              <a:ext uri="{FF2B5EF4-FFF2-40B4-BE49-F238E27FC236}">
                <a16:creationId xmlns:a16="http://schemas.microsoft.com/office/drawing/2014/main" id="{4DCFA3E2-3A91-C0AA-23A0-98AD8DAAA38B}"/>
              </a:ext>
            </a:extLst>
          </p:cNvPr>
          <p:cNvSpPr/>
          <p:nvPr/>
        </p:nvSpPr>
        <p:spPr>
          <a:xfrm>
            <a:off x="0"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93729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58A613F-A8A0-F6DC-E40C-1E0A5FDFDCBB}"/>
              </a:ext>
            </a:extLst>
          </p:cNvPr>
          <p:cNvPicPr>
            <a:picLocks noChangeAspect="1"/>
          </p:cNvPicPr>
          <p:nvPr/>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243451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ue Graphic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796C164-6CD4-2D17-11E6-A911E37F5CE1}"/>
              </a:ext>
            </a:extLst>
          </p:cNvPr>
          <p:cNvPicPr>
            <a:picLocks noChangeAspect="1"/>
          </p:cNvPicPr>
          <p:nvPr/>
        </p:nvPicPr>
        <p:blipFill>
          <a:blip r:embed="rId2"/>
          <a:srcRect b="15592"/>
          <a:stretch>
            <a:fillRect/>
          </a:stretch>
        </p:blipFill>
        <p:spPr>
          <a:xfrm>
            <a:off x="8166230" y="1069298"/>
            <a:ext cx="1769165" cy="5788702"/>
          </a:xfrm>
          <a:prstGeom prst="rect">
            <a:avLst/>
          </a:prstGeom>
        </p:spPr>
      </p:pic>
      <p:pic>
        <p:nvPicPr>
          <p:cNvPr id="3" name="Picture 2">
            <a:extLst>
              <a:ext uri="{FF2B5EF4-FFF2-40B4-BE49-F238E27FC236}">
                <a16:creationId xmlns:a16="http://schemas.microsoft.com/office/drawing/2014/main" id="{A1786179-466E-E957-4780-AEE9E558A6C7}"/>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22215309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lue Graphic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2B30FF4-6112-ABBC-DCA2-04D1AD21A3CB}"/>
              </a:ext>
            </a:extLst>
          </p:cNvPr>
          <p:cNvPicPr>
            <a:picLocks noChangeAspect="1"/>
          </p:cNvPicPr>
          <p:nvPr/>
        </p:nvPicPr>
        <p:blipFill>
          <a:blip r:embed="rId2"/>
          <a:srcRect t="14442" b="19913"/>
          <a:stretch>
            <a:fillRect/>
          </a:stretch>
        </p:blipFill>
        <p:spPr>
          <a:xfrm>
            <a:off x="6276020" y="0"/>
            <a:ext cx="4750543" cy="6858000"/>
          </a:xfrm>
          <a:prstGeom prst="rect">
            <a:avLst/>
          </a:prstGeom>
        </p:spPr>
      </p:pic>
      <p:pic>
        <p:nvPicPr>
          <p:cNvPr id="2" name="Picture 1">
            <a:extLst>
              <a:ext uri="{FF2B5EF4-FFF2-40B4-BE49-F238E27FC236}">
                <a16:creationId xmlns:a16="http://schemas.microsoft.com/office/drawing/2014/main" id="{F6677345-FDBC-9941-F1EB-1AFEFF19211B}"/>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6727137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Purp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6653CD1-C7DA-4B37-F841-05F758D6F104}"/>
              </a:ext>
            </a:extLst>
          </p:cNvPr>
          <p:cNvPicPr>
            <a:picLocks noChangeAspect="1"/>
          </p:cNvPicPr>
          <p:nvPr/>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7010148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Purple Graphic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618169D-D0D0-01E9-2F3C-DB44F5055390}"/>
              </a:ext>
            </a:extLst>
          </p:cNvPr>
          <p:cNvPicPr>
            <a:picLocks noChangeAspect="1"/>
          </p:cNvPicPr>
          <p:nvPr/>
        </p:nvPicPr>
        <p:blipFill>
          <a:blip r:embed="rId2"/>
          <a:srcRect b="34880"/>
          <a:stretch>
            <a:fillRect/>
          </a:stretch>
        </p:blipFill>
        <p:spPr>
          <a:xfrm rot="10800000">
            <a:off x="8781105" y="0"/>
            <a:ext cx="921954" cy="2941866"/>
          </a:xfrm>
          <a:prstGeom prst="rect">
            <a:avLst/>
          </a:prstGeom>
        </p:spPr>
      </p:pic>
      <p:pic>
        <p:nvPicPr>
          <p:cNvPr id="4" name="Picture 3">
            <a:extLst>
              <a:ext uri="{FF2B5EF4-FFF2-40B4-BE49-F238E27FC236}">
                <a16:creationId xmlns:a16="http://schemas.microsoft.com/office/drawing/2014/main" id="{C7CDC36B-2721-A2A8-04ED-298FB8CE0F23}"/>
              </a:ext>
            </a:extLst>
          </p:cNvPr>
          <p:cNvPicPr>
            <a:picLocks noChangeAspect="1"/>
          </p:cNvPicPr>
          <p:nvPr/>
        </p:nvPicPr>
        <p:blipFill>
          <a:blip r:embed="rId3"/>
          <a:srcRect b="57103"/>
          <a:stretch>
            <a:fillRect/>
          </a:stretch>
        </p:blipFill>
        <p:spPr>
          <a:xfrm>
            <a:off x="5356284" y="3916135"/>
            <a:ext cx="6398926" cy="2941865"/>
          </a:xfrm>
          <a:prstGeom prst="rect">
            <a:avLst/>
          </a:prstGeom>
        </p:spPr>
      </p:pic>
      <p:pic>
        <p:nvPicPr>
          <p:cNvPr id="3" name="Picture 2">
            <a:extLst>
              <a:ext uri="{FF2B5EF4-FFF2-40B4-BE49-F238E27FC236}">
                <a16:creationId xmlns:a16="http://schemas.microsoft.com/office/drawing/2014/main" id="{90755305-C167-68AF-E57E-39FCEAA1A1EA}"/>
              </a:ext>
            </a:extLst>
          </p:cNvPr>
          <p:cNvPicPr>
            <a:picLocks noChangeAspect="1"/>
          </p:cNvPicPr>
          <p:nvPr/>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21860437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urple Graphic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2AC7CBF-8EE3-0B19-D66E-85A911124CBA}"/>
              </a:ext>
            </a:extLst>
          </p:cNvPr>
          <p:cNvPicPr>
            <a:picLocks noChangeAspect="1"/>
          </p:cNvPicPr>
          <p:nvPr/>
        </p:nvPicPr>
        <p:blipFill>
          <a:blip r:embed="rId2"/>
          <a:srcRect l="11186" t="25667" b="8533"/>
          <a:stretch>
            <a:fillRect/>
          </a:stretch>
        </p:blipFill>
        <p:spPr>
          <a:xfrm rot="10800000">
            <a:off x="8027328" y="-2"/>
            <a:ext cx="4164672" cy="6858002"/>
          </a:xfrm>
          <a:prstGeom prst="rect">
            <a:avLst/>
          </a:prstGeom>
        </p:spPr>
      </p:pic>
      <p:pic>
        <p:nvPicPr>
          <p:cNvPr id="2" name="Picture 1">
            <a:extLst>
              <a:ext uri="{FF2B5EF4-FFF2-40B4-BE49-F238E27FC236}">
                <a16:creationId xmlns:a16="http://schemas.microsoft.com/office/drawing/2014/main" id="{8CEED6D4-918A-5F95-74D1-5A85113653F0}"/>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9241529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3 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userDrawn="1"/>
        </p:nvSpPr>
        <p:spPr>
          <a:xfrm>
            <a:off x="1"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Tree>
    <p:extLst>
      <p:ext uri="{BB962C8B-B14F-4D97-AF65-F5344CB8AC3E}">
        <p14:creationId xmlns:p14="http://schemas.microsoft.com/office/powerpoint/2010/main" val="2384836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1/3 Teal and Lin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userDrawn="1"/>
        </p:nvSpPr>
        <p:spPr>
          <a:xfrm>
            <a:off x="1"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4" name="Picture 3">
            <a:extLst>
              <a:ext uri="{FF2B5EF4-FFF2-40B4-BE49-F238E27FC236}">
                <a16:creationId xmlns:a16="http://schemas.microsoft.com/office/drawing/2014/main" id="{71AE3DFC-A247-B340-AB77-8A7B707A1730}"/>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24898386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1/3 Teal and Line Shaddow">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85AAACFD-F6AA-AB4D-8FFD-0933B201C669}"/>
              </a:ext>
            </a:extLst>
          </p:cNvPr>
          <p:cNvSpPr/>
          <p:nvPr userDrawn="1"/>
        </p:nvSpPr>
        <p:spPr>
          <a:xfrm>
            <a:off x="1"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4289459" y="560598"/>
            <a:ext cx="310092" cy="6297403"/>
          </a:xfrm>
          <a:prstGeom prst="rect">
            <a:avLst/>
          </a:prstGeom>
        </p:spPr>
      </p:pic>
    </p:spTree>
    <p:extLst>
      <p:ext uri="{BB962C8B-B14F-4D97-AF65-F5344CB8AC3E}">
        <p14:creationId xmlns:p14="http://schemas.microsoft.com/office/powerpoint/2010/main" val="22814541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1/2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45262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1/2 Teal and Lines">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5257DA7-BF88-824C-825F-903D796B923E}"/>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41289049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1/2 Teal and Line Shaddow">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6076123" y="560598"/>
            <a:ext cx="310092" cy="6297403"/>
          </a:xfrm>
          <a:prstGeom prst="rect">
            <a:avLst/>
          </a:prstGeom>
        </p:spPr>
      </p:pic>
    </p:spTree>
    <p:extLst>
      <p:ext uri="{BB962C8B-B14F-4D97-AF65-F5344CB8AC3E}">
        <p14:creationId xmlns:p14="http://schemas.microsoft.com/office/powerpoint/2010/main" val="29625250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0"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317268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2/3 Teal and Lines">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0"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1D49597-3330-C64D-AEDB-1262D3199F06}"/>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38013027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2/3 Teal and Line Shaddow">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0"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7994235" y="560598"/>
            <a:ext cx="310092" cy="6297403"/>
          </a:xfrm>
          <a:prstGeom prst="rect">
            <a:avLst/>
          </a:prstGeom>
        </p:spPr>
      </p:pic>
    </p:spTree>
    <p:extLst>
      <p:ext uri="{BB962C8B-B14F-4D97-AF65-F5344CB8AC3E}">
        <p14:creationId xmlns:p14="http://schemas.microsoft.com/office/powerpoint/2010/main" val="26456664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3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4"/>
            <a:ext cx="1908176" cy="772435"/>
          </a:xfrm>
          <a:prstGeom prst="rect">
            <a:avLst/>
          </a:prstGeom>
        </p:spPr>
      </p:pic>
    </p:spTree>
    <p:extLst>
      <p:ext uri="{BB962C8B-B14F-4D97-AF65-F5344CB8AC3E}">
        <p14:creationId xmlns:p14="http://schemas.microsoft.com/office/powerpoint/2010/main" val="33068218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1/3 Lines">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4"/>
            <a:ext cx="1908176" cy="772435"/>
          </a:xfrm>
          <a:prstGeom prst="rect">
            <a:avLst/>
          </a:prstGeom>
        </p:spPr>
      </p:pic>
      <p:pic>
        <p:nvPicPr>
          <p:cNvPr id="6" name="Picture 5">
            <a:extLst>
              <a:ext uri="{FF2B5EF4-FFF2-40B4-BE49-F238E27FC236}">
                <a16:creationId xmlns:a16="http://schemas.microsoft.com/office/drawing/2014/main" id="{B8B80290-92D3-4046-83D7-B3B5DAB497BA}"/>
              </a:ext>
            </a:extLst>
          </p:cNvPr>
          <p:cNvPicPr>
            <a:picLocks noChangeAspect="1"/>
          </p:cNvPicPr>
          <p:nvPr userDrawn="1"/>
        </p:nvPicPr>
        <p:blipFill rotWithShape="1">
          <a:blip r:embed="rId4">
            <a:alphaModFix amt="20000"/>
          </a:blip>
          <a:srcRect t="25169" b="14298"/>
          <a:stretch/>
        </p:blipFill>
        <p:spPr>
          <a:xfrm>
            <a:off x="0" y="1"/>
            <a:ext cx="8005788" cy="6858000"/>
          </a:xfrm>
          <a:prstGeom prst="rect">
            <a:avLst/>
          </a:prstGeom>
        </p:spPr>
      </p:pic>
    </p:spTree>
    <p:extLst>
      <p:ext uri="{BB962C8B-B14F-4D97-AF65-F5344CB8AC3E}">
        <p14:creationId xmlns:p14="http://schemas.microsoft.com/office/powerpoint/2010/main" val="33465090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CB9A940-CAF5-3341-9126-99C37C80F729}"/>
              </a:ext>
            </a:extLst>
          </p:cNvPr>
          <p:cNvSpPr/>
          <p:nvPr userDrawn="1"/>
        </p:nvSpPr>
        <p:spPr>
          <a:xfrm>
            <a:off x="609600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42EEF915-CD5C-514B-840D-FB7C851275B3}"/>
              </a:ext>
            </a:extLst>
          </p:cNvPr>
          <p:cNvPicPr>
            <a:picLocks noChangeAspect="1"/>
          </p:cNvPicPr>
          <p:nvPr userDrawn="1"/>
        </p:nvPicPr>
        <p:blipFill>
          <a:blip r:embed="rId2"/>
          <a:stretch>
            <a:fillRect/>
          </a:stretch>
        </p:blipFill>
        <p:spPr>
          <a:xfrm>
            <a:off x="9912348" y="296864"/>
            <a:ext cx="1908176" cy="772435"/>
          </a:xfrm>
          <a:prstGeom prst="rect">
            <a:avLst/>
          </a:prstGeom>
        </p:spPr>
      </p:pic>
    </p:spTree>
    <p:extLst>
      <p:ext uri="{BB962C8B-B14F-4D97-AF65-F5344CB8AC3E}">
        <p14:creationId xmlns:p14="http://schemas.microsoft.com/office/powerpoint/2010/main" val="30957032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33675C6-04B5-A548-B314-F7B6D9EBF189}"/>
              </a:ext>
            </a:extLst>
          </p:cNvPr>
          <p:cNvSpPr/>
          <p:nvPr userDrawn="1"/>
        </p:nvSpPr>
        <p:spPr>
          <a:xfrm>
            <a:off x="8003786" y="0"/>
            <a:ext cx="418782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12A5ED1-7D8B-8141-90EE-60FAAA6EC92E}"/>
              </a:ext>
            </a:extLst>
          </p:cNvPr>
          <p:cNvPicPr>
            <a:picLocks noChangeAspect="1"/>
          </p:cNvPicPr>
          <p:nvPr userDrawn="1"/>
        </p:nvPicPr>
        <p:blipFill>
          <a:blip r:embed="rId2"/>
          <a:stretch>
            <a:fillRect/>
          </a:stretch>
        </p:blipFill>
        <p:spPr>
          <a:xfrm>
            <a:off x="9912348" y="296864"/>
            <a:ext cx="1908176" cy="772435"/>
          </a:xfrm>
          <a:prstGeom prst="rect">
            <a:avLst/>
          </a:prstGeom>
        </p:spPr>
      </p:pic>
    </p:spTree>
    <p:extLst>
      <p:ext uri="{BB962C8B-B14F-4D97-AF65-F5344CB8AC3E}">
        <p14:creationId xmlns:p14="http://schemas.microsoft.com/office/powerpoint/2010/main" val="22783010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4"/>
            <a:ext cx="1908176" cy="772435"/>
          </a:xfrm>
          <a:prstGeom prst="rect">
            <a:avLst/>
          </a:prstGeom>
        </p:spPr>
      </p:pic>
    </p:spTree>
    <p:extLst>
      <p:ext uri="{BB962C8B-B14F-4D97-AF65-F5344CB8AC3E}">
        <p14:creationId xmlns:p14="http://schemas.microsoft.com/office/powerpoint/2010/main" val="8771371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userDrawn="1"/>
        </p:nvSpPr>
        <p:spPr>
          <a:xfrm>
            <a:off x="0"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Tree>
    <p:extLst>
      <p:ext uri="{BB962C8B-B14F-4D97-AF65-F5344CB8AC3E}">
        <p14:creationId xmlns:p14="http://schemas.microsoft.com/office/powerpoint/2010/main" val="13124493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userDrawn="1"/>
        </p:nvSpPr>
        <p:spPr>
          <a:xfrm>
            <a:off x="0"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4" name="Picture 3">
            <a:extLst>
              <a:ext uri="{FF2B5EF4-FFF2-40B4-BE49-F238E27FC236}">
                <a16:creationId xmlns:a16="http://schemas.microsoft.com/office/drawing/2014/main" id="{71AE3DFC-A247-B340-AB77-8A7B707A1730}"/>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34476310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85AAACFD-F6AA-AB4D-8FFD-0933B201C669}"/>
              </a:ext>
            </a:extLst>
          </p:cNvPr>
          <p:cNvSpPr/>
          <p:nvPr userDrawn="1"/>
        </p:nvSpPr>
        <p:spPr>
          <a:xfrm>
            <a:off x="0"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4289459" y="560597"/>
            <a:ext cx="310092" cy="6297403"/>
          </a:xfrm>
          <a:prstGeom prst="rect">
            <a:avLst/>
          </a:prstGeom>
        </p:spPr>
      </p:pic>
    </p:spTree>
    <p:extLst>
      <p:ext uri="{BB962C8B-B14F-4D97-AF65-F5344CB8AC3E}">
        <p14:creationId xmlns:p14="http://schemas.microsoft.com/office/powerpoint/2010/main" val="4212756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3157214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5257DA7-BF88-824C-825F-903D796B923E}"/>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300217236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6076122" y="560597"/>
            <a:ext cx="310092" cy="6297403"/>
          </a:xfrm>
          <a:prstGeom prst="rect">
            <a:avLst/>
          </a:prstGeom>
        </p:spPr>
      </p:pic>
    </p:spTree>
    <p:extLst>
      <p:ext uri="{BB962C8B-B14F-4D97-AF65-F5344CB8AC3E}">
        <p14:creationId xmlns:p14="http://schemas.microsoft.com/office/powerpoint/2010/main" val="23530963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869748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1D49597-3330-C64D-AEDB-1262D3199F06}"/>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12942798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7994235" y="560597"/>
            <a:ext cx="310092" cy="6297403"/>
          </a:xfrm>
          <a:prstGeom prst="rect">
            <a:avLst/>
          </a:prstGeom>
        </p:spPr>
      </p:pic>
    </p:spTree>
    <p:extLst>
      <p:ext uri="{BB962C8B-B14F-4D97-AF65-F5344CB8AC3E}">
        <p14:creationId xmlns:p14="http://schemas.microsoft.com/office/powerpoint/2010/main" val="19078096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spTree>
    <p:extLst>
      <p:ext uri="{BB962C8B-B14F-4D97-AF65-F5344CB8AC3E}">
        <p14:creationId xmlns:p14="http://schemas.microsoft.com/office/powerpoint/2010/main" val="41948136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6" name="Picture 5">
            <a:extLst>
              <a:ext uri="{FF2B5EF4-FFF2-40B4-BE49-F238E27FC236}">
                <a16:creationId xmlns:a16="http://schemas.microsoft.com/office/drawing/2014/main" id="{B8B80290-92D3-4046-83D7-B3B5DAB497BA}"/>
              </a:ext>
            </a:extLst>
          </p:cNvPr>
          <p:cNvPicPr>
            <a:picLocks noChangeAspect="1"/>
          </p:cNvPicPr>
          <p:nvPr userDrawn="1"/>
        </p:nvPicPr>
        <p:blipFill rotWithShape="1">
          <a:blip r:embed="rId4">
            <a:alphaModFix amt="20000"/>
          </a:blip>
          <a:srcRect t="25169" b="14298"/>
          <a:stretch/>
        </p:blipFill>
        <p:spPr>
          <a:xfrm>
            <a:off x="0" y="1"/>
            <a:ext cx="8005788" cy="6858000"/>
          </a:xfrm>
          <a:prstGeom prst="rect">
            <a:avLst/>
          </a:prstGeom>
        </p:spPr>
      </p:pic>
    </p:spTree>
    <p:extLst>
      <p:ext uri="{BB962C8B-B14F-4D97-AF65-F5344CB8AC3E}">
        <p14:creationId xmlns:p14="http://schemas.microsoft.com/office/powerpoint/2010/main" val="32416409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CB9A940-CAF5-3341-9126-99C37C80F729}"/>
              </a:ext>
            </a:extLst>
          </p:cNvPr>
          <p:cNvSpPr/>
          <p:nvPr userDrawn="1"/>
        </p:nvSpPr>
        <p:spPr>
          <a:xfrm>
            <a:off x="609600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42EEF915-CD5C-514B-840D-FB7C851275B3}"/>
              </a:ext>
            </a:extLst>
          </p:cNvPr>
          <p:cNvPicPr>
            <a:picLocks noChangeAspect="1"/>
          </p:cNvPicPr>
          <p:nvPr userDrawn="1"/>
        </p:nvPicPr>
        <p:blipFill>
          <a:blip r:embed="rId2"/>
          <a:stretch>
            <a:fillRect/>
          </a:stretch>
        </p:blipFill>
        <p:spPr>
          <a:xfrm>
            <a:off x="9912348" y="296863"/>
            <a:ext cx="1908176" cy="772435"/>
          </a:xfrm>
          <a:prstGeom prst="rect">
            <a:avLst/>
          </a:prstGeom>
        </p:spPr>
      </p:pic>
    </p:spTree>
    <p:extLst>
      <p:ext uri="{BB962C8B-B14F-4D97-AF65-F5344CB8AC3E}">
        <p14:creationId xmlns:p14="http://schemas.microsoft.com/office/powerpoint/2010/main" val="18232885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33675C6-04B5-A548-B314-F7B6D9EBF189}"/>
              </a:ext>
            </a:extLst>
          </p:cNvPr>
          <p:cNvSpPr/>
          <p:nvPr userDrawn="1"/>
        </p:nvSpPr>
        <p:spPr>
          <a:xfrm>
            <a:off x="8003786" y="0"/>
            <a:ext cx="418782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12A5ED1-7D8B-8141-90EE-60FAAA6EC92E}"/>
              </a:ext>
            </a:extLst>
          </p:cNvPr>
          <p:cNvPicPr>
            <a:picLocks noChangeAspect="1"/>
          </p:cNvPicPr>
          <p:nvPr userDrawn="1"/>
        </p:nvPicPr>
        <p:blipFill>
          <a:blip r:embed="rId2"/>
          <a:stretch>
            <a:fillRect/>
          </a:stretch>
        </p:blipFill>
        <p:spPr>
          <a:xfrm>
            <a:off x="9912348" y="296863"/>
            <a:ext cx="1908176" cy="772435"/>
          </a:xfrm>
          <a:prstGeom prst="rect">
            <a:avLst/>
          </a:prstGeom>
        </p:spPr>
      </p:pic>
    </p:spTree>
    <p:extLst>
      <p:ext uri="{BB962C8B-B14F-4D97-AF65-F5344CB8AC3E}">
        <p14:creationId xmlns:p14="http://schemas.microsoft.com/office/powerpoint/2010/main" val="36473157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F76B9A54-5AEA-DD47-9624-49782F5B253F}"/>
              </a:ext>
            </a:extLst>
          </p:cNvPr>
          <p:cNvSpPr/>
          <p:nvPr userDrawn="1"/>
        </p:nvSpPr>
        <p:spPr>
          <a:xfrm>
            <a:off x="-1" y="6524624"/>
            <a:ext cx="12192001" cy="333375"/>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46674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3" name="Picture 2">
            <a:extLst>
              <a:ext uri="{FF2B5EF4-FFF2-40B4-BE49-F238E27FC236}">
                <a16:creationId xmlns:a16="http://schemas.microsoft.com/office/drawing/2014/main" id="{38E6EBE8-0A72-9E4F-A761-9342F6E6CA92}"/>
              </a:ext>
            </a:extLst>
          </p:cNvPr>
          <p:cNvPicPr>
            <a:picLocks noChangeAspect="1"/>
          </p:cNvPicPr>
          <p:nvPr userDrawn="1"/>
        </p:nvPicPr>
        <p:blipFill rotWithShape="1">
          <a:blip r:embed="rId3">
            <a:alphaModFix amt="50000"/>
          </a:blip>
          <a:srcRect l="42146" t="44779" r="45142" b="38721"/>
          <a:stretch/>
        </p:blipFill>
        <p:spPr>
          <a:xfrm>
            <a:off x="9101471" y="939113"/>
            <a:ext cx="3090530" cy="5918887"/>
          </a:xfrm>
          <a:prstGeom prst="rect">
            <a:avLst/>
          </a:prstGeom>
        </p:spPr>
      </p:pic>
    </p:spTree>
    <p:extLst>
      <p:ext uri="{BB962C8B-B14F-4D97-AF65-F5344CB8AC3E}">
        <p14:creationId xmlns:p14="http://schemas.microsoft.com/office/powerpoint/2010/main" val="20322942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6" name="Picture 5">
            <a:extLst>
              <a:ext uri="{FF2B5EF4-FFF2-40B4-BE49-F238E27FC236}">
                <a16:creationId xmlns:a16="http://schemas.microsoft.com/office/drawing/2014/main" id="{B7493131-0071-9343-8BB9-5937799C213F}"/>
              </a:ext>
            </a:extLst>
          </p:cNvPr>
          <p:cNvPicPr>
            <a:picLocks noChangeAspect="1"/>
          </p:cNvPicPr>
          <p:nvPr userDrawn="1"/>
        </p:nvPicPr>
        <p:blipFill rotWithShape="1">
          <a:blip r:embed="rId4">
            <a:alphaModFix amt="50000"/>
          </a:blip>
          <a:srcRect l="41935" t="45045" r="42085" b="37103"/>
          <a:stretch/>
        </p:blipFill>
        <p:spPr>
          <a:xfrm>
            <a:off x="8736227" y="1161536"/>
            <a:ext cx="3455773" cy="5696464"/>
          </a:xfrm>
          <a:prstGeom prst="rect">
            <a:avLst/>
          </a:prstGeom>
        </p:spPr>
      </p:pic>
    </p:spTree>
    <p:extLst>
      <p:ext uri="{BB962C8B-B14F-4D97-AF65-F5344CB8AC3E}">
        <p14:creationId xmlns:p14="http://schemas.microsoft.com/office/powerpoint/2010/main" val="15009582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3" name="Picture 2">
            <a:extLst>
              <a:ext uri="{FF2B5EF4-FFF2-40B4-BE49-F238E27FC236}">
                <a16:creationId xmlns:a16="http://schemas.microsoft.com/office/drawing/2014/main" id="{915FA825-007D-4C43-8946-1CB5D273ABB5}"/>
              </a:ext>
            </a:extLst>
          </p:cNvPr>
          <p:cNvPicPr>
            <a:picLocks noChangeAspect="1"/>
          </p:cNvPicPr>
          <p:nvPr userDrawn="1"/>
        </p:nvPicPr>
        <p:blipFill rotWithShape="1">
          <a:blip r:embed="rId3">
            <a:alphaModFix amt="50000"/>
          </a:blip>
          <a:srcRect l="42236" t="48649" r="36206" b="35676"/>
          <a:stretch/>
        </p:blipFill>
        <p:spPr>
          <a:xfrm rot="20700000">
            <a:off x="7830440" y="1816439"/>
            <a:ext cx="5721178" cy="5721183"/>
          </a:xfrm>
          <a:prstGeom prst="rect">
            <a:avLst/>
          </a:prstGeom>
        </p:spPr>
      </p:pic>
      <p:sp>
        <p:nvSpPr>
          <p:cNvPr id="4" name="Oval 3">
            <a:extLst>
              <a:ext uri="{FF2B5EF4-FFF2-40B4-BE49-F238E27FC236}">
                <a16:creationId xmlns:a16="http://schemas.microsoft.com/office/drawing/2014/main" id="{71B5BC12-9B70-2B45-A57B-30ABEA441BB7}"/>
              </a:ext>
            </a:extLst>
          </p:cNvPr>
          <p:cNvSpPr/>
          <p:nvPr userDrawn="1"/>
        </p:nvSpPr>
        <p:spPr>
          <a:xfrm>
            <a:off x="8841635" y="2827636"/>
            <a:ext cx="3698788" cy="36987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78035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7" name="Picture 6">
            <a:extLst>
              <a:ext uri="{FF2B5EF4-FFF2-40B4-BE49-F238E27FC236}">
                <a16:creationId xmlns:a16="http://schemas.microsoft.com/office/drawing/2014/main" id="{D7B10D6B-FA4E-C64C-80CB-C26EB625392C}"/>
              </a:ext>
            </a:extLst>
          </p:cNvPr>
          <p:cNvPicPr>
            <a:picLocks noChangeAspect="1"/>
          </p:cNvPicPr>
          <p:nvPr userDrawn="1"/>
        </p:nvPicPr>
        <p:blipFill rotWithShape="1">
          <a:blip r:embed="rId4">
            <a:alphaModFix amt="50000"/>
          </a:blip>
          <a:srcRect l="41988" t="48648" r="36206" b="35496"/>
          <a:stretch/>
        </p:blipFill>
        <p:spPr>
          <a:xfrm rot="19800000">
            <a:off x="7806389" y="1941002"/>
            <a:ext cx="5576706" cy="5576706"/>
          </a:xfrm>
          <a:prstGeom prst="rect">
            <a:avLst/>
          </a:prstGeom>
        </p:spPr>
      </p:pic>
      <p:sp>
        <p:nvSpPr>
          <p:cNvPr id="9" name="Oval 8">
            <a:extLst>
              <a:ext uri="{FF2B5EF4-FFF2-40B4-BE49-F238E27FC236}">
                <a16:creationId xmlns:a16="http://schemas.microsoft.com/office/drawing/2014/main" id="{690F0DEB-57AB-6B46-A742-550FA8584794}"/>
              </a:ext>
            </a:extLst>
          </p:cNvPr>
          <p:cNvSpPr/>
          <p:nvPr userDrawn="1"/>
        </p:nvSpPr>
        <p:spPr>
          <a:xfrm>
            <a:off x="8745348" y="2879961"/>
            <a:ext cx="3698788" cy="3698788"/>
          </a:xfrm>
          <a:prstGeom prst="ellipse">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11050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4" name="Picture 3">
            <a:extLst>
              <a:ext uri="{FF2B5EF4-FFF2-40B4-BE49-F238E27FC236}">
                <a16:creationId xmlns:a16="http://schemas.microsoft.com/office/drawing/2014/main" id="{80D2A033-ABBC-394E-A536-802FBF18F261}"/>
              </a:ext>
            </a:extLst>
          </p:cNvPr>
          <p:cNvPicPr>
            <a:picLocks noChangeAspect="1"/>
          </p:cNvPicPr>
          <p:nvPr userDrawn="1"/>
        </p:nvPicPr>
        <p:blipFill rotWithShape="1">
          <a:blip r:embed="rId3">
            <a:alphaModFix amt="50000"/>
          </a:blip>
          <a:srcRect l="42236" t="48649" r="36206" b="35676"/>
          <a:stretch/>
        </p:blipFill>
        <p:spPr>
          <a:xfrm rot="20700000">
            <a:off x="10359400" y="5135278"/>
            <a:ext cx="2318533" cy="2318535"/>
          </a:xfrm>
          <a:prstGeom prst="rect">
            <a:avLst/>
          </a:prstGeom>
        </p:spPr>
      </p:pic>
      <p:pic>
        <p:nvPicPr>
          <p:cNvPr id="5" name="Picture 4">
            <a:extLst>
              <a:ext uri="{FF2B5EF4-FFF2-40B4-BE49-F238E27FC236}">
                <a16:creationId xmlns:a16="http://schemas.microsoft.com/office/drawing/2014/main" id="{1D77F93C-DE66-F243-8552-88020A8EC067}"/>
              </a:ext>
            </a:extLst>
          </p:cNvPr>
          <p:cNvPicPr>
            <a:picLocks noChangeAspect="1"/>
          </p:cNvPicPr>
          <p:nvPr userDrawn="1"/>
        </p:nvPicPr>
        <p:blipFill rotWithShape="1">
          <a:blip r:embed="rId3">
            <a:alphaModFix amt="50000"/>
          </a:blip>
          <a:srcRect l="42236" t="48649" r="36206" b="35676"/>
          <a:stretch/>
        </p:blipFill>
        <p:spPr>
          <a:xfrm rot="20700000">
            <a:off x="10585358" y="3775867"/>
            <a:ext cx="839024" cy="839025"/>
          </a:xfrm>
          <a:prstGeom prst="rect">
            <a:avLst/>
          </a:prstGeom>
        </p:spPr>
      </p:pic>
      <p:pic>
        <p:nvPicPr>
          <p:cNvPr id="6" name="Picture 5">
            <a:extLst>
              <a:ext uri="{FF2B5EF4-FFF2-40B4-BE49-F238E27FC236}">
                <a16:creationId xmlns:a16="http://schemas.microsoft.com/office/drawing/2014/main" id="{BAEA0E8B-253F-EC49-B65D-7740FAF8617E}"/>
              </a:ext>
            </a:extLst>
          </p:cNvPr>
          <p:cNvPicPr>
            <a:picLocks noChangeAspect="1"/>
          </p:cNvPicPr>
          <p:nvPr userDrawn="1"/>
        </p:nvPicPr>
        <p:blipFill rotWithShape="1">
          <a:blip r:embed="rId3">
            <a:alphaModFix amt="50000"/>
          </a:blip>
          <a:srcRect l="42236" t="48649" r="36206" b="35676"/>
          <a:stretch/>
        </p:blipFill>
        <p:spPr>
          <a:xfrm rot="20700000">
            <a:off x="8375592" y="1801126"/>
            <a:ext cx="1901776" cy="1901778"/>
          </a:xfrm>
          <a:prstGeom prst="rect">
            <a:avLst/>
          </a:prstGeom>
        </p:spPr>
      </p:pic>
      <p:pic>
        <p:nvPicPr>
          <p:cNvPr id="7" name="Picture 6">
            <a:extLst>
              <a:ext uri="{FF2B5EF4-FFF2-40B4-BE49-F238E27FC236}">
                <a16:creationId xmlns:a16="http://schemas.microsoft.com/office/drawing/2014/main" id="{0A0202F4-BB05-D042-A8D9-39782D252F37}"/>
              </a:ext>
            </a:extLst>
          </p:cNvPr>
          <p:cNvPicPr>
            <a:picLocks noChangeAspect="1"/>
          </p:cNvPicPr>
          <p:nvPr userDrawn="1"/>
        </p:nvPicPr>
        <p:blipFill rotWithShape="1">
          <a:blip r:embed="rId3">
            <a:alphaModFix amt="50000"/>
          </a:blip>
          <a:srcRect l="42236" t="48649" r="36206" b="35676"/>
          <a:stretch/>
        </p:blipFill>
        <p:spPr>
          <a:xfrm rot="20700000">
            <a:off x="11612949" y="2269212"/>
            <a:ext cx="839024" cy="839025"/>
          </a:xfrm>
          <a:prstGeom prst="rect">
            <a:avLst/>
          </a:prstGeom>
        </p:spPr>
      </p:pic>
      <p:pic>
        <p:nvPicPr>
          <p:cNvPr id="9" name="Picture 8">
            <a:extLst>
              <a:ext uri="{FF2B5EF4-FFF2-40B4-BE49-F238E27FC236}">
                <a16:creationId xmlns:a16="http://schemas.microsoft.com/office/drawing/2014/main" id="{90D9096B-0DFA-0941-927F-E07E60EB6090}"/>
              </a:ext>
            </a:extLst>
          </p:cNvPr>
          <p:cNvPicPr>
            <a:picLocks noChangeAspect="1"/>
          </p:cNvPicPr>
          <p:nvPr userDrawn="1"/>
        </p:nvPicPr>
        <p:blipFill rotWithShape="1">
          <a:blip r:embed="rId3">
            <a:alphaModFix amt="50000"/>
          </a:blip>
          <a:srcRect l="42236" t="48649" r="36206" b="35676"/>
          <a:stretch/>
        </p:blipFill>
        <p:spPr>
          <a:xfrm rot="20700000">
            <a:off x="8856748" y="4418482"/>
            <a:ext cx="1178319" cy="1178320"/>
          </a:xfrm>
          <a:prstGeom prst="rect">
            <a:avLst/>
          </a:prstGeom>
        </p:spPr>
      </p:pic>
      <p:pic>
        <p:nvPicPr>
          <p:cNvPr id="10" name="Picture 9">
            <a:extLst>
              <a:ext uri="{FF2B5EF4-FFF2-40B4-BE49-F238E27FC236}">
                <a16:creationId xmlns:a16="http://schemas.microsoft.com/office/drawing/2014/main" id="{42429DDE-216A-CF43-BDA2-F719EB651F58}"/>
              </a:ext>
            </a:extLst>
          </p:cNvPr>
          <p:cNvPicPr>
            <a:picLocks noChangeAspect="1"/>
          </p:cNvPicPr>
          <p:nvPr userDrawn="1"/>
        </p:nvPicPr>
        <p:blipFill rotWithShape="1">
          <a:blip r:embed="rId3">
            <a:alphaModFix amt="50000"/>
          </a:blip>
          <a:srcRect l="42236" t="48649" r="36206" b="35676"/>
          <a:stretch/>
        </p:blipFill>
        <p:spPr>
          <a:xfrm rot="20700000">
            <a:off x="10555771" y="1885283"/>
            <a:ext cx="260385" cy="260385"/>
          </a:xfrm>
          <a:prstGeom prst="rect">
            <a:avLst/>
          </a:prstGeom>
        </p:spPr>
      </p:pic>
      <p:pic>
        <p:nvPicPr>
          <p:cNvPr id="11" name="Picture 10">
            <a:extLst>
              <a:ext uri="{FF2B5EF4-FFF2-40B4-BE49-F238E27FC236}">
                <a16:creationId xmlns:a16="http://schemas.microsoft.com/office/drawing/2014/main" id="{C67B6329-3108-304E-AC21-E5F7C79A6490}"/>
              </a:ext>
            </a:extLst>
          </p:cNvPr>
          <p:cNvPicPr>
            <a:picLocks noChangeAspect="1"/>
          </p:cNvPicPr>
          <p:nvPr userDrawn="1"/>
        </p:nvPicPr>
        <p:blipFill rotWithShape="1">
          <a:blip r:embed="rId3">
            <a:alphaModFix amt="50000"/>
          </a:blip>
          <a:srcRect l="42236" t="48649" r="36206" b="35676"/>
          <a:stretch/>
        </p:blipFill>
        <p:spPr>
          <a:xfrm rot="20700000">
            <a:off x="8580321" y="6272685"/>
            <a:ext cx="260385" cy="260385"/>
          </a:xfrm>
          <a:prstGeom prst="rect">
            <a:avLst/>
          </a:prstGeom>
        </p:spPr>
      </p:pic>
      <p:pic>
        <p:nvPicPr>
          <p:cNvPr id="12" name="Picture 11">
            <a:extLst>
              <a:ext uri="{FF2B5EF4-FFF2-40B4-BE49-F238E27FC236}">
                <a16:creationId xmlns:a16="http://schemas.microsoft.com/office/drawing/2014/main" id="{431B2A82-9F9E-D646-847C-5FCB36D8988F}"/>
              </a:ext>
            </a:extLst>
          </p:cNvPr>
          <p:cNvPicPr>
            <a:picLocks noChangeAspect="1"/>
          </p:cNvPicPr>
          <p:nvPr userDrawn="1"/>
        </p:nvPicPr>
        <p:blipFill rotWithShape="1">
          <a:blip r:embed="rId3">
            <a:alphaModFix amt="50000"/>
          </a:blip>
          <a:srcRect l="42236" t="48649" r="36206" b="35676"/>
          <a:stretch/>
        </p:blipFill>
        <p:spPr>
          <a:xfrm rot="20700000">
            <a:off x="8645346" y="427185"/>
            <a:ext cx="839024" cy="839025"/>
          </a:xfrm>
          <a:prstGeom prst="rect">
            <a:avLst/>
          </a:prstGeom>
        </p:spPr>
      </p:pic>
    </p:spTree>
    <p:extLst>
      <p:ext uri="{BB962C8B-B14F-4D97-AF65-F5344CB8AC3E}">
        <p14:creationId xmlns:p14="http://schemas.microsoft.com/office/powerpoint/2010/main" val="25199929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10" name="Picture 9">
            <a:extLst>
              <a:ext uri="{FF2B5EF4-FFF2-40B4-BE49-F238E27FC236}">
                <a16:creationId xmlns:a16="http://schemas.microsoft.com/office/drawing/2014/main" id="{CD137945-847D-DD4B-B75C-150F4DD9B866}"/>
              </a:ext>
            </a:extLst>
          </p:cNvPr>
          <p:cNvPicPr>
            <a:picLocks noChangeAspect="1"/>
          </p:cNvPicPr>
          <p:nvPr userDrawn="1"/>
        </p:nvPicPr>
        <p:blipFill rotWithShape="1">
          <a:blip r:embed="rId4">
            <a:alphaModFix amt="50000"/>
          </a:blip>
          <a:srcRect l="41988" t="48648" r="36206" b="35496"/>
          <a:stretch/>
        </p:blipFill>
        <p:spPr>
          <a:xfrm rot="19800000">
            <a:off x="10355446" y="5079507"/>
            <a:ext cx="2448244" cy="2448244"/>
          </a:xfrm>
          <a:prstGeom prst="rect">
            <a:avLst/>
          </a:prstGeom>
        </p:spPr>
      </p:pic>
      <p:pic>
        <p:nvPicPr>
          <p:cNvPr id="11" name="Picture 10">
            <a:extLst>
              <a:ext uri="{FF2B5EF4-FFF2-40B4-BE49-F238E27FC236}">
                <a16:creationId xmlns:a16="http://schemas.microsoft.com/office/drawing/2014/main" id="{425DD202-2248-1D4B-AF19-4ECC41FFEA89}"/>
              </a:ext>
            </a:extLst>
          </p:cNvPr>
          <p:cNvPicPr>
            <a:picLocks noChangeAspect="1"/>
          </p:cNvPicPr>
          <p:nvPr userDrawn="1"/>
        </p:nvPicPr>
        <p:blipFill rotWithShape="1">
          <a:blip r:embed="rId4">
            <a:alphaModFix amt="50000"/>
          </a:blip>
          <a:srcRect l="41988" t="48648" r="36206" b="35496"/>
          <a:stretch/>
        </p:blipFill>
        <p:spPr>
          <a:xfrm rot="19800000">
            <a:off x="8360550" y="1842934"/>
            <a:ext cx="1931860" cy="1931860"/>
          </a:xfrm>
          <a:prstGeom prst="rect">
            <a:avLst/>
          </a:prstGeom>
        </p:spPr>
      </p:pic>
      <p:pic>
        <p:nvPicPr>
          <p:cNvPr id="12" name="Picture 11">
            <a:extLst>
              <a:ext uri="{FF2B5EF4-FFF2-40B4-BE49-F238E27FC236}">
                <a16:creationId xmlns:a16="http://schemas.microsoft.com/office/drawing/2014/main" id="{CD2C5C3E-06C4-6F43-9B6F-B4552945064D}"/>
              </a:ext>
            </a:extLst>
          </p:cNvPr>
          <p:cNvPicPr>
            <a:picLocks noChangeAspect="1"/>
          </p:cNvPicPr>
          <p:nvPr userDrawn="1"/>
        </p:nvPicPr>
        <p:blipFill rotWithShape="1">
          <a:blip r:embed="rId4">
            <a:alphaModFix amt="50000"/>
          </a:blip>
          <a:srcRect l="41988" t="48648" r="36206" b="35496"/>
          <a:stretch/>
        </p:blipFill>
        <p:spPr>
          <a:xfrm rot="19800000">
            <a:off x="8844687" y="4415440"/>
            <a:ext cx="1202439" cy="1202439"/>
          </a:xfrm>
          <a:prstGeom prst="rect">
            <a:avLst/>
          </a:prstGeom>
        </p:spPr>
      </p:pic>
      <p:pic>
        <p:nvPicPr>
          <p:cNvPr id="13" name="Picture 12">
            <a:extLst>
              <a:ext uri="{FF2B5EF4-FFF2-40B4-BE49-F238E27FC236}">
                <a16:creationId xmlns:a16="http://schemas.microsoft.com/office/drawing/2014/main" id="{CD4897B8-E2A8-5344-898E-A7C75BE20771}"/>
              </a:ext>
            </a:extLst>
          </p:cNvPr>
          <p:cNvPicPr>
            <a:picLocks noChangeAspect="1"/>
          </p:cNvPicPr>
          <p:nvPr userDrawn="1"/>
        </p:nvPicPr>
        <p:blipFill rotWithShape="1">
          <a:blip r:embed="rId4">
            <a:alphaModFix amt="50000"/>
          </a:blip>
          <a:srcRect l="41988" t="48648" r="36206" b="35496"/>
          <a:stretch/>
        </p:blipFill>
        <p:spPr>
          <a:xfrm rot="19800000">
            <a:off x="8682108" y="467773"/>
            <a:ext cx="757849" cy="757849"/>
          </a:xfrm>
          <a:prstGeom prst="rect">
            <a:avLst/>
          </a:prstGeom>
        </p:spPr>
      </p:pic>
      <p:pic>
        <p:nvPicPr>
          <p:cNvPr id="14" name="Picture 13">
            <a:extLst>
              <a:ext uri="{FF2B5EF4-FFF2-40B4-BE49-F238E27FC236}">
                <a16:creationId xmlns:a16="http://schemas.microsoft.com/office/drawing/2014/main" id="{F19C0D9D-0EAA-7943-B589-079A933D769B}"/>
              </a:ext>
            </a:extLst>
          </p:cNvPr>
          <p:cNvPicPr>
            <a:picLocks noChangeAspect="1"/>
          </p:cNvPicPr>
          <p:nvPr userDrawn="1"/>
        </p:nvPicPr>
        <p:blipFill rotWithShape="1">
          <a:blip r:embed="rId4">
            <a:alphaModFix amt="50000"/>
          </a:blip>
          <a:srcRect l="41988" t="48648" r="36206" b="35496"/>
          <a:stretch/>
        </p:blipFill>
        <p:spPr>
          <a:xfrm rot="19800000">
            <a:off x="11635373" y="2284216"/>
            <a:ext cx="757849" cy="757849"/>
          </a:xfrm>
          <a:prstGeom prst="rect">
            <a:avLst/>
          </a:prstGeom>
        </p:spPr>
      </p:pic>
      <p:pic>
        <p:nvPicPr>
          <p:cNvPr id="15" name="Picture 14">
            <a:extLst>
              <a:ext uri="{FF2B5EF4-FFF2-40B4-BE49-F238E27FC236}">
                <a16:creationId xmlns:a16="http://schemas.microsoft.com/office/drawing/2014/main" id="{8903BE03-4D2C-9249-90CF-7B3BEBDEDCC6}"/>
              </a:ext>
            </a:extLst>
          </p:cNvPr>
          <p:cNvPicPr>
            <a:picLocks noChangeAspect="1"/>
          </p:cNvPicPr>
          <p:nvPr userDrawn="1"/>
        </p:nvPicPr>
        <p:blipFill rotWithShape="1">
          <a:blip r:embed="rId4">
            <a:alphaModFix amt="50000"/>
          </a:blip>
          <a:srcRect l="41988" t="48648" r="36206" b="35496"/>
          <a:stretch/>
        </p:blipFill>
        <p:spPr>
          <a:xfrm rot="19800000">
            <a:off x="10609762" y="3828811"/>
            <a:ext cx="757849" cy="757849"/>
          </a:xfrm>
          <a:prstGeom prst="rect">
            <a:avLst/>
          </a:prstGeom>
        </p:spPr>
      </p:pic>
      <p:pic>
        <p:nvPicPr>
          <p:cNvPr id="16" name="Picture 15">
            <a:extLst>
              <a:ext uri="{FF2B5EF4-FFF2-40B4-BE49-F238E27FC236}">
                <a16:creationId xmlns:a16="http://schemas.microsoft.com/office/drawing/2014/main" id="{9031D330-C626-7B46-9BD2-D85E00D7A5B3}"/>
              </a:ext>
            </a:extLst>
          </p:cNvPr>
          <p:cNvPicPr>
            <a:picLocks noChangeAspect="1"/>
          </p:cNvPicPr>
          <p:nvPr userDrawn="1"/>
        </p:nvPicPr>
        <p:blipFill rotWithShape="1">
          <a:blip r:embed="rId4">
            <a:alphaModFix amt="50000"/>
          </a:blip>
          <a:srcRect l="41988" t="48648" r="36206" b="35496"/>
          <a:stretch/>
        </p:blipFill>
        <p:spPr>
          <a:xfrm rot="19800000">
            <a:off x="8590425" y="6295330"/>
            <a:ext cx="215095" cy="215095"/>
          </a:xfrm>
          <a:prstGeom prst="rect">
            <a:avLst/>
          </a:prstGeom>
        </p:spPr>
      </p:pic>
      <p:pic>
        <p:nvPicPr>
          <p:cNvPr id="17" name="Picture 16">
            <a:extLst>
              <a:ext uri="{FF2B5EF4-FFF2-40B4-BE49-F238E27FC236}">
                <a16:creationId xmlns:a16="http://schemas.microsoft.com/office/drawing/2014/main" id="{1ED25077-5EDB-CA42-BCE8-4DE22976927E}"/>
              </a:ext>
            </a:extLst>
          </p:cNvPr>
          <p:cNvPicPr>
            <a:picLocks noChangeAspect="1"/>
          </p:cNvPicPr>
          <p:nvPr userDrawn="1"/>
        </p:nvPicPr>
        <p:blipFill rotWithShape="1">
          <a:blip r:embed="rId4">
            <a:alphaModFix amt="50000"/>
          </a:blip>
          <a:srcRect l="41988" t="48648" r="36206" b="35496"/>
          <a:stretch/>
        </p:blipFill>
        <p:spPr>
          <a:xfrm rot="19800000">
            <a:off x="10592219" y="1896324"/>
            <a:ext cx="215095" cy="215095"/>
          </a:xfrm>
          <a:prstGeom prst="rect">
            <a:avLst/>
          </a:prstGeom>
        </p:spPr>
      </p:pic>
    </p:spTree>
    <p:extLst>
      <p:ext uri="{BB962C8B-B14F-4D97-AF65-F5344CB8AC3E}">
        <p14:creationId xmlns:p14="http://schemas.microsoft.com/office/powerpoint/2010/main" val="37927809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Tree>
    <p:extLst>
      <p:ext uri="{BB962C8B-B14F-4D97-AF65-F5344CB8AC3E}">
        <p14:creationId xmlns:p14="http://schemas.microsoft.com/office/powerpoint/2010/main" val="11867457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1/3 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userDrawn="1"/>
        </p:nvSpPr>
        <p:spPr>
          <a:xfrm>
            <a:off x="0"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Tree>
    <p:extLst>
      <p:ext uri="{BB962C8B-B14F-4D97-AF65-F5344CB8AC3E}">
        <p14:creationId xmlns:p14="http://schemas.microsoft.com/office/powerpoint/2010/main" val="31766570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1/3 Teal and Lin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userDrawn="1"/>
        </p:nvSpPr>
        <p:spPr>
          <a:xfrm>
            <a:off x="0"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4" name="Picture 3">
            <a:extLst>
              <a:ext uri="{FF2B5EF4-FFF2-40B4-BE49-F238E27FC236}">
                <a16:creationId xmlns:a16="http://schemas.microsoft.com/office/drawing/2014/main" id="{71AE3DFC-A247-B340-AB77-8A7B707A1730}"/>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21439084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1/3 Teal and Line Shaddow">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85AAACFD-F6AA-AB4D-8FFD-0933B201C669}"/>
              </a:ext>
            </a:extLst>
          </p:cNvPr>
          <p:cNvSpPr/>
          <p:nvPr userDrawn="1"/>
        </p:nvSpPr>
        <p:spPr>
          <a:xfrm>
            <a:off x="0"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4289459" y="560597"/>
            <a:ext cx="310092" cy="6297403"/>
          </a:xfrm>
          <a:prstGeom prst="rect">
            <a:avLst/>
          </a:prstGeom>
        </p:spPr>
      </p:pic>
    </p:spTree>
    <p:extLst>
      <p:ext uri="{BB962C8B-B14F-4D97-AF65-F5344CB8AC3E}">
        <p14:creationId xmlns:p14="http://schemas.microsoft.com/office/powerpoint/2010/main" val="60249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1/2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807777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1/2 Teal and Lines">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5257DA7-BF88-824C-825F-903D796B923E}"/>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19598605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1/2 Teal and Line Shaddow">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6076122" y="560597"/>
            <a:ext cx="310092" cy="6297403"/>
          </a:xfrm>
          <a:prstGeom prst="rect">
            <a:avLst/>
          </a:prstGeom>
        </p:spPr>
      </p:pic>
    </p:spTree>
    <p:extLst>
      <p:ext uri="{BB962C8B-B14F-4D97-AF65-F5344CB8AC3E}">
        <p14:creationId xmlns:p14="http://schemas.microsoft.com/office/powerpoint/2010/main" val="19148060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2/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432166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2/3 Teal and Lines">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1D49597-3330-C64D-AEDB-1262D3199F06}"/>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79190503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2/3 Teal and Line Shaddow">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7994235" y="560597"/>
            <a:ext cx="310092" cy="6297403"/>
          </a:xfrm>
          <a:prstGeom prst="rect">
            <a:avLst/>
          </a:prstGeom>
        </p:spPr>
      </p:pic>
    </p:spTree>
    <p:extLst>
      <p:ext uri="{BB962C8B-B14F-4D97-AF65-F5344CB8AC3E}">
        <p14:creationId xmlns:p14="http://schemas.microsoft.com/office/powerpoint/2010/main" val="13228517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1/3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spTree>
    <p:extLst>
      <p:ext uri="{BB962C8B-B14F-4D97-AF65-F5344CB8AC3E}">
        <p14:creationId xmlns:p14="http://schemas.microsoft.com/office/powerpoint/2010/main" val="331380594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_1/3 Lines">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6" name="Picture 5">
            <a:extLst>
              <a:ext uri="{FF2B5EF4-FFF2-40B4-BE49-F238E27FC236}">
                <a16:creationId xmlns:a16="http://schemas.microsoft.com/office/drawing/2014/main" id="{B8B80290-92D3-4046-83D7-B3B5DAB497BA}"/>
              </a:ext>
            </a:extLst>
          </p:cNvPr>
          <p:cNvPicPr>
            <a:picLocks noChangeAspect="1"/>
          </p:cNvPicPr>
          <p:nvPr userDrawn="1"/>
        </p:nvPicPr>
        <p:blipFill rotWithShape="1">
          <a:blip r:embed="rId4">
            <a:alphaModFix amt="20000"/>
          </a:blip>
          <a:srcRect t="25169" b="14298"/>
          <a:stretch/>
        </p:blipFill>
        <p:spPr>
          <a:xfrm>
            <a:off x="0" y="1"/>
            <a:ext cx="8005788" cy="6858000"/>
          </a:xfrm>
          <a:prstGeom prst="rect">
            <a:avLst/>
          </a:prstGeom>
        </p:spPr>
      </p:pic>
    </p:spTree>
    <p:extLst>
      <p:ext uri="{BB962C8B-B14F-4D97-AF65-F5344CB8AC3E}">
        <p14:creationId xmlns:p14="http://schemas.microsoft.com/office/powerpoint/2010/main" val="143354212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1/2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CB9A940-CAF5-3341-9126-99C37C80F729}"/>
              </a:ext>
            </a:extLst>
          </p:cNvPr>
          <p:cNvSpPr/>
          <p:nvPr userDrawn="1"/>
        </p:nvSpPr>
        <p:spPr>
          <a:xfrm>
            <a:off x="609600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42EEF915-CD5C-514B-840D-FB7C851275B3}"/>
              </a:ext>
            </a:extLst>
          </p:cNvPr>
          <p:cNvPicPr>
            <a:picLocks noChangeAspect="1"/>
          </p:cNvPicPr>
          <p:nvPr userDrawn="1"/>
        </p:nvPicPr>
        <p:blipFill>
          <a:blip r:embed="rId2"/>
          <a:stretch>
            <a:fillRect/>
          </a:stretch>
        </p:blipFill>
        <p:spPr>
          <a:xfrm>
            <a:off x="9912348" y="296863"/>
            <a:ext cx="1908176" cy="772435"/>
          </a:xfrm>
          <a:prstGeom prst="rect">
            <a:avLst/>
          </a:prstGeom>
        </p:spPr>
      </p:pic>
    </p:spTree>
    <p:extLst>
      <p:ext uri="{BB962C8B-B14F-4D97-AF65-F5344CB8AC3E}">
        <p14:creationId xmlns:p14="http://schemas.microsoft.com/office/powerpoint/2010/main" val="70826089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33675C6-04B5-A548-B314-F7B6D9EBF189}"/>
              </a:ext>
            </a:extLst>
          </p:cNvPr>
          <p:cNvSpPr/>
          <p:nvPr userDrawn="1"/>
        </p:nvSpPr>
        <p:spPr>
          <a:xfrm>
            <a:off x="8003786" y="0"/>
            <a:ext cx="418782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12A5ED1-7D8B-8141-90EE-60FAAA6EC92E}"/>
              </a:ext>
            </a:extLst>
          </p:cNvPr>
          <p:cNvPicPr>
            <a:picLocks noChangeAspect="1"/>
          </p:cNvPicPr>
          <p:nvPr userDrawn="1"/>
        </p:nvPicPr>
        <p:blipFill>
          <a:blip r:embed="rId2"/>
          <a:stretch>
            <a:fillRect/>
          </a:stretch>
        </p:blipFill>
        <p:spPr>
          <a:xfrm>
            <a:off x="9912348" y="296863"/>
            <a:ext cx="1908176" cy="772435"/>
          </a:xfrm>
          <a:prstGeom prst="rect">
            <a:avLst/>
          </a:prstGeom>
        </p:spPr>
      </p:pic>
    </p:spTree>
    <p:extLst>
      <p:ext uri="{BB962C8B-B14F-4D97-AF65-F5344CB8AC3E}">
        <p14:creationId xmlns:p14="http://schemas.microsoft.com/office/powerpoint/2010/main" val="22227655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spTree>
    <p:extLst>
      <p:ext uri="{BB962C8B-B14F-4D97-AF65-F5344CB8AC3E}">
        <p14:creationId xmlns:p14="http://schemas.microsoft.com/office/powerpoint/2010/main" val="256507649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eal Lin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F76B9A54-5AEA-DD47-9624-49782F5B253F}"/>
              </a:ext>
            </a:extLst>
          </p:cNvPr>
          <p:cNvSpPr/>
          <p:nvPr userDrawn="1"/>
        </p:nvSpPr>
        <p:spPr>
          <a:xfrm>
            <a:off x="-1" y="6524624"/>
            <a:ext cx="12192001" cy="333375"/>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1163556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ircles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3" name="Picture 2">
            <a:extLst>
              <a:ext uri="{FF2B5EF4-FFF2-40B4-BE49-F238E27FC236}">
                <a16:creationId xmlns:a16="http://schemas.microsoft.com/office/drawing/2014/main" id="{38E6EBE8-0A72-9E4F-A761-9342F6E6CA92}"/>
              </a:ext>
            </a:extLst>
          </p:cNvPr>
          <p:cNvPicPr>
            <a:picLocks noChangeAspect="1"/>
          </p:cNvPicPr>
          <p:nvPr userDrawn="1"/>
        </p:nvPicPr>
        <p:blipFill rotWithShape="1">
          <a:blip r:embed="rId3">
            <a:alphaModFix amt="50000"/>
          </a:blip>
          <a:srcRect l="42146" t="44779" r="45142" b="38721"/>
          <a:stretch/>
        </p:blipFill>
        <p:spPr>
          <a:xfrm>
            <a:off x="9101471" y="939113"/>
            <a:ext cx="3090530" cy="5918887"/>
          </a:xfrm>
          <a:prstGeom prst="rect">
            <a:avLst/>
          </a:prstGeom>
        </p:spPr>
      </p:pic>
    </p:spTree>
    <p:extLst>
      <p:ext uri="{BB962C8B-B14F-4D97-AF65-F5344CB8AC3E}">
        <p14:creationId xmlns:p14="http://schemas.microsoft.com/office/powerpoint/2010/main" val="161611045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ircles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4"/>
            <a:ext cx="1908176" cy="772435"/>
          </a:xfrm>
          <a:prstGeom prst="rect">
            <a:avLst/>
          </a:prstGeom>
        </p:spPr>
      </p:pic>
      <p:pic>
        <p:nvPicPr>
          <p:cNvPr id="6" name="Picture 5">
            <a:extLst>
              <a:ext uri="{FF2B5EF4-FFF2-40B4-BE49-F238E27FC236}">
                <a16:creationId xmlns:a16="http://schemas.microsoft.com/office/drawing/2014/main" id="{B7493131-0071-9343-8BB9-5937799C213F}"/>
              </a:ext>
            </a:extLst>
          </p:cNvPr>
          <p:cNvPicPr>
            <a:picLocks noChangeAspect="1"/>
          </p:cNvPicPr>
          <p:nvPr userDrawn="1"/>
        </p:nvPicPr>
        <p:blipFill rotWithShape="1">
          <a:blip r:embed="rId4">
            <a:alphaModFix amt="50000"/>
          </a:blip>
          <a:srcRect l="41935" t="45045" r="42085" b="37103"/>
          <a:stretch/>
        </p:blipFill>
        <p:spPr>
          <a:xfrm>
            <a:off x="8736228" y="1161536"/>
            <a:ext cx="3455773" cy="5696464"/>
          </a:xfrm>
          <a:prstGeom prst="rect">
            <a:avLst/>
          </a:prstGeom>
        </p:spPr>
      </p:pic>
    </p:spTree>
    <p:extLst>
      <p:ext uri="{BB962C8B-B14F-4D97-AF65-F5344CB8AC3E}">
        <p14:creationId xmlns:p14="http://schemas.microsoft.com/office/powerpoint/2010/main" val="403953808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Ring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3" name="Picture 2">
            <a:extLst>
              <a:ext uri="{FF2B5EF4-FFF2-40B4-BE49-F238E27FC236}">
                <a16:creationId xmlns:a16="http://schemas.microsoft.com/office/drawing/2014/main" id="{915FA825-007D-4C43-8946-1CB5D273ABB5}"/>
              </a:ext>
            </a:extLst>
          </p:cNvPr>
          <p:cNvPicPr>
            <a:picLocks noChangeAspect="1"/>
          </p:cNvPicPr>
          <p:nvPr userDrawn="1"/>
        </p:nvPicPr>
        <p:blipFill rotWithShape="1">
          <a:blip r:embed="rId3">
            <a:alphaModFix amt="50000"/>
          </a:blip>
          <a:srcRect l="42236" t="48649" r="36206" b="35676"/>
          <a:stretch/>
        </p:blipFill>
        <p:spPr>
          <a:xfrm rot="20700000">
            <a:off x="7830440" y="1816440"/>
            <a:ext cx="5721178" cy="5721183"/>
          </a:xfrm>
          <a:prstGeom prst="rect">
            <a:avLst/>
          </a:prstGeom>
        </p:spPr>
      </p:pic>
      <p:sp>
        <p:nvSpPr>
          <p:cNvPr id="4" name="Oval 3">
            <a:extLst>
              <a:ext uri="{FF2B5EF4-FFF2-40B4-BE49-F238E27FC236}">
                <a16:creationId xmlns:a16="http://schemas.microsoft.com/office/drawing/2014/main" id="{71B5BC12-9B70-2B45-A57B-30ABEA441BB7}"/>
              </a:ext>
            </a:extLst>
          </p:cNvPr>
          <p:cNvSpPr/>
          <p:nvPr userDrawn="1"/>
        </p:nvSpPr>
        <p:spPr>
          <a:xfrm>
            <a:off x="8841635" y="2827636"/>
            <a:ext cx="3698788" cy="36987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209375460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Ring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4"/>
            <a:ext cx="1908176" cy="772435"/>
          </a:xfrm>
          <a:prstGeom prst="rect">
            <a:avLst/>
          </a:prstGeom>
        </p:spPr>
      </p:pic>
      <p:pic>
        <p:nvPicPr>
          <p:cNvPr id="7" name="Picture 6">
            <a:extLst>
              <a:ext uri="{FF2B5EF4-FFF2-40B4-BE49-F238E27FC236}">
                <a16:creationId xmlns:a16="http://schemas.microsoft.com/office/drawing/2014/main" id="{D7B10D6B-FA4E-C64C-80CB-C26EB625392C}"/>
              </a:ext>
            </a:extLst>
          </p:cNvPr>
          <p:cNvPicPr>
            <a:picLocks noChangeAspect="1"/>
          </p:cNvPicPr>
          <p:nvPr userDrawn="1"/>
        </p:nvPicPr>
        <p:blipFill rotWithShape="1">
          <a:blip r:embed="rId4">
            <a:alphaModFix amt="50000"/>
          </a:blip>
          <a:srcRect l="41988" t="48648" r="36206" b="35496"/>
          <a:stretch/>
        </p:blipFill>
        <p:spPr>
          <a:xfrm rot="19800000">
            <a:off x="7806389" y="1941002"/>
            <a:ext cx="5576706" cy="5576706"/>
          </a:xfrm>
          <a:prstGeom prst="rect">
            <a:avLst/>
          </a:prstGeom>
        </p:spPr>
      </p:pic>
      <p:sp>
        <p:nvSpPr>
          <p:cNvPr id="9" name="Oval 8">
            <a:extLst>
              <a:ext uri="{FF2B5EF4-FFF2-40B4-BE49-F238E27FC236}">
                <a16:creationId xmlns:a16="http://schemas.microsoft.com/office/drawing/2014/main" id="{690F0DEB-57AB-6B46-A742-550FA8584794}"/>
              </a:ext>
            </a:extLst>
          </p:cNvPr>
          <p:cNvSpPr/>
          <p:nvPr userDrawn="1"/>
        </p:nvSpPr>
        <p:spPr>
          <a:xfrm>
            <a:off x="8745349" y="2879961"/>
            <a:ext cx="3698788" cy="3698788"/>
          </a:xfrm>
          <a:prstGeom prst="ellipse">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35382642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Circles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6" name="Picture 5">
            <a:extLst>
              <a:ext uri="{FF2B5EF4-FFF2-40B4-BE49-F238E27FC236}">
                <a16:creationId xmlns:a16="http://schemas.microsoft.com/office/drawing/2014/main" id="{B7493131-0071-9343-8BB9-5937799C213F}"/>
              </a:ext>
            </a:extLst>
          </p:cNvPr>
          <p:cNvPicPr>
            <a:picLocks noChangeAspect="1"/>
          </p:cNvPicPr>
          <p:nvPr userDrawn="1"/>
        </p:nvPicPr>
        <p:blipFill rotWithShape="1">
          <a:blip r:embed="rId4">
            <a:alphaModFix amt="50000"/>
          </a:blip>
          <a:srcRect l="41935" t="45045" r="42085" b="37103"/>
          <a:stretch/>
        </p:blipFill>
        <p:spPr>
          <a:xfrm>
            <a:off x="8736227" y="1161536"/>
            <a:ext cx="3455773" cy="5696464"/>
          </a:xfrm>
          <a:prstGeom prst="rect">
            <a:avLst/>
          </a:prstGeom>
        </p:spPr>
      </p:pic>
    </p:spTree>
    <p:extLst>
      <p:ext uri="{BB962C8B-B14F-4D97-AF65-F5344CB8AC3E}">
        <p14:creationId xmlns:p14="http://schemas.microsoft.com/office/powerpoint/2010/main" val="303217799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Ring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3" name="Picture 2">
            <a:extLst>
              <a:ext uri="{FF2B5EF4-FFF2-40B4-BE49-F238E27FC236}">
                <a16:creationId xmlns:a16="http://schemas.microsoft.com/office/drawing/2014/main" id="{915FA825-007D-4C43-8946-1CB5D273ABB5}"/>
              </a:ext>
            </a:extLst>
          </p:cNvPr>
          <p:cNvPicPr>
            <a:picLocks noChangeAspect="1"/>
          </p:cNvPicPr>
          <p:nvPr userDrawn="1"/>
        </p:nvPicPr>
        <p:blipFill rotWithShape="1">
          <a:blip r:embed="rId3">
            <a:alphaModFix amt="50000"/>
          </a:blip>
          <a:srcRect l="42236" t="48649" r="36206" b="35676"/>
          <a:stretch/>
        </p:blipFill>
        <p:spPr>
          <a:xfrm rot="20700000">
            <a:off x="7830440" y="1816439"/>
            <a:ext cx="5721178" cy="5721183"/>
          </a:xfrm>
          <a:prstGeom prst="rect">
            <a:avLst/>
          </a:prstGeom>
        </p:spPr>
      </p:pic>
      <p:sp>
        <p:nvSpPr>
          <p:cNvPr id="4" name="Oval 3">
            <a:extLst>
              <a:ext uri="{FF2B5EF4-FFF2-40B4-BE49-F238E27FC236}">
                <a16:creationId xmlns:a16="http://schemas.microsoft.com/office/drawing/2014/main" id="{71B5BC12-9B70-2B45-A57B-30ABEA441BB7}"/>
              </a:ext>
            </a:extLst>
          </p:cNvPr>
          <p:cNvSpPr/>
          <p:nvPr userDrawn="1"/>
        </p:nvSpPr>
        <p:spPr>
          <a:xfrm>
            <a:off x="8841635" y="2827636"/>
            <a:ext cx="3698788" cy="36987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700810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Ring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7" name="Picture 6">
            <a:extLst>
              <a:ext uri="{FF2B5EF4-FFF2-40B4-BE49-F238E27FC236}">
                <a16:creationId xmlns:a16="http://schemas.microsoft.com/office/drawing/2014/main" id="{D7B10D6B-FA4E-C64C-80CB-C26EB625392C}"/>
              </a:ext>
            </a:extLst>
          </p:cNvPr>
          <p:cNvPicPr>
            <a:picLocks noChangeAspect="1"/>
          </p:cNvPicPr>
          <p:nvPr userDrawn="1"/>
        </p:nvPicPr>
        <p:blipFill rotWithShape="1">
          <a:blip r:embed="rId4">
            <a:alphaModFix amt="50000"/>
          </a:blip>
          <a:srcRect l="41988" t="48648" r="36206" b="35496"/>
          <a:stretch/>
        </p:blipFill>
        <p:spPr>
          <a:xfrm rot="19800000">
            <a:off x="7806389" y="1941002"/>
            <a:ext cx="5576706" cy="5576706"/>
          </a:xfrm>
          <a:prstGeom prst="rect">
            <a:avLst/>
          </a:prstGeom>
        </p:spPr>
      </p:pic>
      <p:sp>
        <p:nvSpPr>
          <p:cNvPr id="9" name="Oval 8">
            <a:extLst>
              <a:ext uri="{FF2B5EF4-FFF2-40B4-BE49-F238E27FC236}">
                <a16:creationId xmlns:a16="http://schemas.microsoft.com/office/drawing/2014/main" id="{690F0DEB-57AB-6B46-A742-550FA8584794}"/>
              </a:ext>
            </a:extLst>
          </p:cNvPr>
          <p:cNvSpPr/>
          <p:nvPr userDrawn="1"/>
        </p:nvSpPr>
        <p:spPr>
          <a:xfrm>
            <a:off x="8745348" y="2879961"/>
            <a:ext cx="3698788" cy="3698788"/>
          </a:xfrm>
          <a:prstGeom prst="ellipse">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1310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ots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4" name="Picture 3">
            <a:extLst>
              <a:ext uri="{FF2B5EF4-FFF2-40B4-BE49-F238E27FC236}">
                <a16:creationId xmlns:a16="http://schemas.microsoft.com/office/drawing/2014/main" id="{80D2A033-ABBC-394E-A536-802FBF18F261}"/>
              </a:ext>
            </a:extLst>
          </p:cNvPr>
          <p:cNvPicPr>
            <a:picLocks noChangeAspect="1"/>
          </p:cNvPicPr>
          <p:nvPr userDrawn="1"/>
        </p:nvPicPr>
        <p:blipFill rotWithShape="1">
          <a:blip r:embed="rId3">
            <a:alphaModFix amt="50000"/>
          </a:blip>
          <a:srcRect l="42236" t="48649" r="36206" b="35676"/>
          <a:stretch/>
        </p:blipFill>
        <p:spPr>
          <a:xfrm rot="20700000">
            <a:off x="10359400" y="5135278"/>
            <a:ext cx="2318533" cy="2318535"/>
          </a:xfrm>
          <a:prstGeom prst="rect">
            <a:avLst/>
          </a:prstGeom>
        </p:spPr>
      </p:pic>
      <p:pic>
        <p:nvPicPr>
          <p:cNvPr id="5" name="Picture 4">
            <a:extLst>
              <a:ext uri="{FF2B5EF4-FFF2-40B4-BE49-F238E27FC236}">
                <a16:creationId xmlns:a16="http://schemas.microsoft.com/office/drawing/2014/main" id="{1D77F93C-DE66-F243-8552-88020A8EC067}"/>
              </a:ext>
            </a:extLst>
          </p:cNvPr>
          <p:cNvPicPr>
            <a:picLocks noChangeAspect="1"/>
          </p:cNvPicPr>
          <p:nvPr userDrawn="1"/>
        </p:nvPicPr>
        <p:blipFill rotWithShape="1">
          <a:blip r:embed="rId3">
            <a:alphaModFix amt="50000"/>
          </a:blip>
          <a:srcRect l="42236" t="48649" r="36206" b="35676"/>
          <a:stretch/>
        </p:blipFill>
        <p:spPr>
          <a:xfrm rot="20700000">
            <a:off x="10585358" y="3775867"/>
            <a:ext cx="839024" cy="839025"/>
          </a:xfrm>
          <a:prstGeom prst="rect">
            <a:avLst/>
          </a:prstGeom>
        </p:spPr>
      </p:pic>
      <p:pic>
        <p:nvPicPr>
          <p:cNvPr id="6" name="Picture 5">
            <a:extLst>
              <a:ext uri="{FF2B5EF4-FFF2-40B4-BE49-F238E27FC236}">
                <a16:creationId xmlns:a16="http://schemas.microsoft.com/office/drawing/2014/main" id="{BAEA0E8B-253F-EC49-B65D-7740FAF8617E}"/>
              </a:ext>
            </a:extLst>
          </p:cNvPr>
          <p:cNvPicPr>
            <a:picLocks noChangeAspect="1"/>
          </p:cNvPicPr>
          <p:nvPr userDrawn="1"/>
        </p:nvPicPr>
        <p:blipFill rotWithShape="1">
          <a:blip r:embed="rId3">
            <a:alphaModFix amt="50000"/>
          </a:blip>
          <a:srcRect l="42236" t="48649" r="36206" b="35676"/>
          <a:stretch/>
        </p:blipFill>
        <p:spPr>
          <a:xfrm rot="20700000">
            <a:off x="8375592" y="1801126"/>
            <a:ext cx="1901776" cy="1901778"/>
          </a:xfrm>
          <a:prstGeom prst="rect">
            <a:avLst/>
          </a:prstGeom>
        </p:spPr>
      </p:pic>
      <p:pic>
        <p:nvPicPr>
          <p:cNvPr id="7" name="Picture 6">
            <a:extLst>
              <a:ext uri="{FF2B5EF4-FFF2-40B4-BE49-F238E27FC236}">
                <a16:creationId xmlns:a16="http://schemas.microsoft.com/office/drawing/2014/main" id="{0A0202F4-BB05-D042-A8D9-39782D252F37}"/>
              </a:ext>
            </a:extLst>
          </p:cNvPr>
          <p:cNvPicPr>
            <a:picLocks noChangeAspect="1"/>
          </p:cNvPicPr>
          <p:nvPr userDrawn="1"/>
        </p:nvPicPr>
        <p:blipFill rotWithShape="1">
          <a:blip r:embed="rId3">
            <a:alphaModFix amt="50000"/>
          </a:blip>
          <a:srcRect l="42236" t="48649" r="36206" b="35676"/>
          <a:stretch/>
        </p:blipFill>
        <p:spPr>
          <a:xfrm rot="20700000">
            <a:off x="11612949" y="2269212"/>
            <a:ext cx="839024" cy="839025"/>
          </a:xfrm>
          <a:prstGeom prst="rect">
            <a:avLst/>
          </a:prstGeom>
        </p:spPr>
      </p:pic>
      <p:pic>
        <p:nvPicPr>
          <p:cNvPr id="9" name="Picture 8">
            <a:extLst>
              <a:ext uri="{FF2B5EF4-FFF2-40B4-BE49-F238E27FC236}">
                <a16:creationId xmlns:a16="http://schemas.microsoft.com/office/drawing/2014/main" id="{90D9096B-0DFA-0941-927F-E07E60EB6090}"/>
              </a:ext>
            </a:extLst>
          </p:cNvPr>
          <p:cNvPicPr>
            <a:picLocks noChangeAspect="1"/>
          </p:cNvPicPr>
          <p:nvPr userDrawn="1"/>
        </p:nvPicPr>
        <p:blipFill rotWithShape="1">
          <a:blip r:embed="rId3">
            <a:alphaModFix amt="50000"/>
          </a:blip>
          <a:srcRect l="42236" t="48649" r="36206" b="35676"/>
          <a:stretch/>
        </p:blipFill>
        <p:spPr>
          <a:xfrm rot="20700000">
            <a:off x="8856748" y="4418482"/>
            <a:ext cx="1178319" cy="1178320"/>
          </a:xfrm>
          <a:prstGeom prst="rect">
            <a:avLst/>
          </a:prstGeom>
        </p:spPr>
      </p:pic>
      <p:pic>
        <p:nvPicPr>
          <p:cNvPr id="10" name="Picture 9">
            <a:extLst>
              <a:ext uri="{FF2B5EF4-FFF2-40B4-BE49-F238E27FC236}">
                <a16:creationId xmlns:a16="http://schemas.microsoft.com/office/drawing/2014/main" id="{42429DDE-216A-CF43-BDA2-F719EB651F58}"/>
              </a:ext>
            </a:extLst>
          </p:cNvPr>
          <p:cNvPicPr>
            <a:picLocks noChangeAspect="1"/>
          </p:cNvPicPr>
          <p:nvPr userDrawn="1"/>
        </p:nvPicPr>
        <p:blipFill rotWithShape="1">
          <a:blip r:embed="rId3">
            <a:alphaModFix amt="50000"/>
          </a:blip>
          <a:srcRect l="42236" t="48649" r="36206" b="35676"/>
          <a:stretch/>
        </p:blipFill>
        <p:spPr>
          <a:xfrm rot="20700000">
            <a:off x="10555771" y="1885283"/>
            <a:ext cx="260385" cy="260385"/>
          </a:xfrm>
          <a:prstGeom prst="rect">
            <a:avLst/>
          </a:prstGeom>
        </p:spPr>
      </p:pic>
      <p:pic>
        <p:nvPicPr>
          <p:cNvPr id="11" name="Picture 10">
            <a:extLst>
              <a:ext uri="{FF2B5EF4-FFF2-40B4-BE49-F238E27FC236}">
                <a16:creationId xmlns:a16="http://schemas.microsoft.com/office/drawing/2014/main" id="{C67B6329-3108-304E-AC21-E5F7C79A6490}"/>
              </a:ext>
            </a:extLst>
          </p:cNvPr>
          <p:cNvPicPr>
            <a:picLocks noChangeAspect="1"/>
          </p:cNvPicPr>
          <p:nvPr userDrawn="1"/>
        </p:nvPicPr>
        <p:blipFill rotWithShape="1">
          <a:blip r:embed="rId3">
            <a:alphaModFix amt="50000"/>
          </a:blip>
          <a:srcRect l="42236" t="48649" r="36206" b="35676"/>
          <a:stretch/>
        </p:blipFill>
        <p:spPr>
          <a:xfrm rot="20700000">
            <a:off x="8580321" y="6272685"/>
            <a:ext cx="260385" cy="260385"/>
          </a:xfrm>
          <a:prstGeom prst="rect">
            <a:avLst/>
          </a:prstGeom>
        </p:spPr>
      </p:pic>
      <p:pic>
        <p:nvPicPr>
          <p:cNvPr id="12" name="Picture 11">
            <a:extLst>
              <a:ext uri="{FF2B5EF4-FFF2-40B4-BE49-F238E27FC236}">
                <a16:creationId xmlns:a16="http://schemas.microsoft.com/office/drawing/2014/main" id="{431B2A82-9F9E-D646-847C-5FCB36D8988F}"/>
              </a:ext>
            </a:extLst>
          </p:cNvPr>
          <p:cNvPicPr>
            <a:picLocks noChangeAspect="1"/>
          </p:cNvPicPr>
          <p:nvPr userDrawn="1"/>
        </p:nvPicPr>
        <p:blipFill rotWithShape="1">
          <a:blip r:embed="rId3">
            <a:alphaModFix amt="50000"/>
          </a:blip>
          <a:srcRect l="42236" t="48649" r="36206" b="35676"/>
          <a:stretch/>
        </p:blipFill>
        <p:spPr>
          <a:xfrm rot="20700000">
            <a:off x="8645346" y="427185"/>
            <a:ext cx="839024" cy="839025"/>
          </a:xfrm>
          <a:prstGeom prst="rect">
            <a:avLst/>
          </a:prstGeom>
        </p:spPr>
      </p:pic>
    </p:spTree>
    <p:extLst>
      <p:ext uri="{BB962C8B-B14F-4D97-AF65-F5344CB8AC3E}">
        <p14:creationId xmlns:p14="http://schemas.microsoft.com/office/powerpoint/2010/main" val="426396948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ots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4"/>
            <a:ext cx="1908176" cy="772435"/>
          </a:xfrm>
          <a:prstGeom prst="rect">
            <a:avLst/>
          </a:prstGeom>
        </p:spPr>
      </p:pic>
      <p:pic>
        <p:nvPicPr>
          <p:cNvPr id="10" name="Picture 9">
            <a:extLst>
              <a:ext uri="{FF2B5EF4-FFF2-40B4-BE49-F238E27FC236}">
                <a16:creationId xmlns:a16="http://schemas.microsoft.com/office/drawing/2014/main" id="{CD137945-847D-DD4B-B75C-150F4DD9B866}"/>
              </a:ext>
            </a:extLst>
          </p:cNvPr>
          <p:cNvPicPr>
            <a:picLocks noChangeAspect="1"/>
          </p:cNvPicPr>
          <p:nvPr userDrawn="1"/>
        </p:nvPicPr>
        <p:blipFill rotWithShape="1">
          <a:blip r:embed="rId4">
            <a:alphaModFix amt="50000"/>
          </a:blip>
          <a:srcRect l="41988" t="48648" r="36206" b="35496"/>
          <a:stretch/>
        </p:blipFill>
        <p:spPr>
          <a:xfrm rot="19800000">
            <a:off x="10355446" y="5079507"/>
            <a:ext cx="2448244" cy="2448244"/>
          </a:xfrm>
          <a:prstGeom prst="rect">
            <a:avLst/>
          </a:prstGeom>
        </p:spPr>
      </p:pic>
      <p:pic>
        <p:nvPicPr>
          <p:cNvPr id="11" name="Picture 10">
            <a:extLst>
              <a:ext uri="{FF2B5EF4-FFF2-40B4-BE49-F238E27FC236}">
                <a16:creationId xmlns:a16="http://schemas.microsoft.com/office/drawing/2014/main" id="{425DD202-2248-1D4B-AF19-4ECC41FFEA89}"/>
              </a:ext>
            </a:extLst>
          </p:cNvPr>
          <p:cNvPicPr>
            <a:picLocks noChangeAspect="1"/>
          </p:cNvPicPr>
          <p:nvPr userDrawn="1"/>
        </p:nvPicPr>
        <p:blipFill rotWithShape="1">
          <a:blip r:embed="rId4">
            <a:alphaModFix amt="50000"/>
          </a:blip>
          <a:srcRect l="41988" t="48648" r="36206" b="35496"/>
          <a:stretch/>
        </p:blipFill>
        <p:spPr>
          <a:xfrm rot="19800000">
            <a:off x="8360550" y="1842934"/>
            <a:ext cx="1931860" cy="1931860"/>
          </a:xfrm>
          <a:prstGeom prst="rect">
            <a:avLst/>
          </a:prstGeom>
        </p:spPr>
      </p:pic>
      <p:pic>
        <p:nvPicPr>
          <p:cNvPr id="12" name="Picture 11">
            <a:extLst>
              <a:ext uri="{FF2B5EF4-FFF2-40B4-BE49-F238E27FC236}">
                <a16:creationId xmlns:a16="http://schemas.microsoft.com/office/drawing/2014/main" id="{CD2C5C3E-06C4-6F43-9B6F-B4552945064D}"/>
              </a:ext>
            </a:extLst>
          </p:cNvPr>
          <p:cNvPicPr>
            <a:picLocks noChangeAspect="1"/>
          </p:cNvPicPr>
          <p:nvPr userDrawn="1"/>
        </p:nvPicPr>
        <p:blipFill rotWithShape="1">
          <a:blip r:embed="rId4">
            <a:alphaModFix amt="50000"/>
          </a:blip>
          <a:srcRect l="41988" t="48648" r="36206" b="35496"/>
          <a:stretch/>
        </p:blipFill>
        <p:spPr>
          <a:xfrm rot="19800000">
            <a:off x="8844687" y="4415441"/>
            <a:ext cx="1202439" cy="1202439"/>
          </a:xfrm>
          <a:prstGeom prst="rect">
            <a:avLst/>
          </a:prstGeom>
        </p:spPr>
      </p:pic>
      <p:pic>
        <p:nvPicPr>
          <p:cNvPr id="13" name="Picture 12">
            <a:extLst>
              <a:ext uri="{FF2B5EF4-FFF2-40B4-BE49-F238E27FC236}">
                <a16:creationId xmlns:a16="http://schemas.microsoft.com/office/drawing/2014/main" id="{CD4897B8-E2A8-5344-898E-A7C75BE20771}"/>
              </a:ext>
            </a:extLst>
          </p:cNvPr>
          <p:cNvPicPr>
            <a:picLocks noChangeAspect="1"/>
          </p:cNvPicPr>
          <p:nvPr userDrawn="1"/>
        </p:nvPicPr>
        <p:blipFill rotWithShape="1">
          <a:blip r:embed="rId4">
            <a:alphaModFix amt="50000"/>
          </a:blip>
          <a:srcRect l="41988" t="48648" r="36206" b="35496"/>
          <a:stretch/>
        </p:blipFill>
        <p:spPr>
          <a:xfrm rot="19800000">
            <a:off x="8682108" y="467774"/>
            <a:ext cx="757849" cy="757849"/>
          </a:xfrm>
          <a:prstGeom prst="rect">
            <a:avLst/>
          </a:prstGeom>
        </p:spPr>
      </p:pic>
      <p:pic>
        <p:nvPicPr>
          <p:cNvPr id="14" name="Picture 13">
            <a:extLst>
              <a:ext uri="{FF2B5EF4-FFF2-40B4-BE49-F238E27FC236}">
                <a16:creationId xmlns:a16="http://schemas.microsoft.com/office/drawing/2014/main" id="{F19C0D9D-0EAA-7943-B589-079A933D769B}"/>
              </a:ext>
            </a:extLst>
          </p:cNvPr>
          <p:cNvPicPr>
            <a:picLocks noChangeAspect="1"/>
          </p:cNvPicPr>
          <p:nvPr userDrawn="1"/>
        </p:nvPicPr>
        <p:blipFill rotWithShape="1">
          <a:blip r:embed="rId4">
            <a:alphaModFix amt="50000"/>
          </a:blip>
          <a:srcRect l="41988" t="48648" r="36206" b="35496"/>
          <a:stretch/>
        </p:blipFill>
        <p:spPr>
          <a:xfrm rot="19800000">
            <a:off x="11635374" y="2284217"/>
            <a:ext cx="757849" cy="757849"/>
          </a:xfrm>
          <a:prstGeom prst="rect">
            <a:avLst/>
          </a:prstGeom>
        </p:spPr>
      </p:pic>
      <p:pic>
        <p:nvPicPr>
          <p:cNvPr id="15" name="Picture 14">
            <a:extLst>
              <a:ext uri="{FF2B5EF4-FFF2-40B4-BE49-F238E27FC236}">
                <a16:creationId xmlns:a16="http://schemas.microsoft.com/office/drawing/2014/main" id="{8903BE03-4D2C-9249-90CF-7B3BEBDEDCC6}"/>
              </a:ext>
            </a:extLst>
          </p:cNvPr>
          <p:cNvPicPr>
            <a:picLocks noChangeAspect="1"/>
          </p:cNvPicPr>
          <p:nvPr userDrawn="1"/>
        </p:nvPicPr>
        <p:blipFill rotWithShape="1">
          <a:blip r:embed="rId4">
            <a:alphaModFix amt="50000"/>
          </a:blip>
          <a:srcRect l="41988" t="48648" r="36206" b="35496"/>
          <a:stretch/>
        </p:blipFill>
        <p:spPr>
          <a:xfrm rot="19800000">
            <a:off x="10609762" y="3828812"/>
            <a:ext cx="757849" cy="757849"/>
          </a:xfrm>
          <a:prstGeom prst="rect">
            <a:avLst/>
          </a:prstGeom>
        </p:spPr>
      </p:pic>
      <p:pic>
        <p:nvPicPr>
          <p:cNvPr id="16" name="Picture 15">
            <a:extLst>
              <a:ext uri="{FF2B5EF4-FFF2-40B4-BE49-F238E27FC236}">
                <a16:creationId xmlns:a16="http://schemas.microsoft.com/office/drawing/2014/main" id="{9031D330-C626-7B46-9BD2-D85E00D7A5B3}"/>
              </a:ext>
            </a:extLst>
          </p:cNvPr>
          <p:cNvPicPr>
            <a:picLocks noChangeAspect="1"/>
          </p:cNvPicPr>
          <p:nvPr userDrawn="1"/>
        </p:nvPicPr>
        <p:blipFill rotWithShape="1">
          <a:blip r:embed="rId4">
            <a:alphaModFix amt="50000"/>
          </a:blip>
          <a:srcRect l="41988" t="48648" r="36206" b="35496"/>
          <a:stretch/>
        </p:blipFill>
        <p:spPr>
          <a:xfrm rot="19800000">
            <a:off x="8590426" y="6295331"/>
            <a:ext cx="215095" cy="215095"/>
          </a:xfrm>
          <a:prstGeom prst="rect">
            <a:avLst/>
          </a:prstGeom>
        </p:spPr>
      </p:pic>
      <p:pic>
        <p:nvPicPr>
          <p:cNvPr id="17" name="Picture 16">
            <a:extLst>
              <a:ext uri="{FF2B5EF4-FFF2-40B4-BE49-F238E27FC236}">
                <a16:creationId xmlns:a16="http://schemas.microsoft.com/office/drawing/2014/main" id="{1ED25077-5EDB-CA42-BCE8-4DE22976927E}"/>
              </a:ext>
            </a:extLst>
          </p:cNvPr>
          <p:cNvPicPr>
            <a:picLocks noChangeAspect="1"/>
          </p:cNvPicPr>
          <p:nvPr userDrawn="1"/>
        </p:nvPicPr>
        <p:blipFill rotWithShape="1">
          <a:blip r:embed="rId4">
            <a:alphaModFix amt="50000"/>
          </a:blip>
          <a:srcRect l="41988" t="48648" r="36206" b="35496"/>
          <a:stretch/>
        </p:blipFill>
        <p:spPr>
          <a:xfrm rot="19800000">
            <a:off x="10592220" y="1896325"/>
            <a:ext cx="215095" cy="215095"/>
          </a:xfrm>
          <a:prstGeom prst="rect">
            <a:avLst/>
          </a:prstGeom>
        </p:spPr>
      </p:pic>
    </p:spTree>
    <p:extLst>
      <p:ext uri="{BB962C8B-B14F-4D97-AF65-F5344CB8AC3E}">
        <p14:creationId xmlns:p14="http://schemas.microsoft.com/office/powerpoint/2010/main" val="120350661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Dots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10" name="Picture 9">
            <a:extLst>
              <a:ext uri="{FF2B5EF4-FFF2-40B4-BE49-F238E27FC236}">
                <a16:creationId xmlns:a16="http://schemas.microsoft.com/office/drawing/2014/main" id="{CD137945-847D-DD4B-B75C-150F4DD9B866}"/>
              </a:ext>
            </a:extLst>
          </p:cNvPr>
          <p:cNvPicPr>
            <a:picLocks noChangeAspect="1"/>
          </p:cNvPicPr>
          <p:nvPr userDrawn="1"/>
        </p:nvPicPr>
        <p:blipFill rotWithShape="1">
          <a:blip r:embed="rId4">
            <a:alphaModFix amt="50000"/>
          </a:blip>
          <a:srcRect l="41988" t="48648" r="36206" b="35496"/>
          <a:stretch/>
        </p:blipFill>
        <p:spPr>
          <a:xfrm rot="19800000">
            <a:off x="10355446" y="5079507"/>
            <a:ext cx="2448244" cy="2448244"/>
          </a:xfrm>
          <a:prstGeom prst="rect">
            <a:avLst/>
          </a:prstGeom>
        </p:spPr>
      </p:pic>
      <p:pic>
        <p:nvPicPr>
          <p:cNvPr id="11" name="Picture 10">
            <a:extLst>
              <a:ext uri="{FF2B5EF4-FFF2-40B4-BE49-F238E27FC236}">
                <a16:creationId xmlns:a16="http://schemas.microsoft.com/office/drawing/2014/main" id="{425DD202-2248-1D4B-AF19-4ECC41FFEA89}"/>
              </a:ext>
            </a:extLst>
          </p:cNvPr>
          <p:cNvPicPr>
            <a:picLocks noChangeAspect="1"/>
          </p:cNvPicPr>
          <p:nvPr userDrawn="1"/>
        </p:nvPicPr>
        <p:blipFill rotWithShape="1">
          <a:blip r:embed="rId4">
            <a:alphaModFix amt="50000"/>
          </a:blip>
          <a:srcRect l="41988" t="48648" r="36206" b="35496"/>
          <a:stretch/>
        </p:blipFill>
        <p:spPr>
          <a:xfrm rot="19800000">
            <a:off x="8360550" y="1842934"/>
            <a:ext cx="1931860" cy="1931860"/>
          </a:xfrm>
          <a:prstGeom prst="rect">
            <a:avLst/>
          </a:prstGeom>
        </p:spPr>
      </p:pic>
      <p:pic>
        <p:nvPicPr>
          <p:cNvPr id="12" name="Picture 11">
            <a:extLst>
              <a:ext uri="{FF2B5EF4-FFF2-40B4-BE49-F238E27FC236}">
                <a16:creationId xmlns:a16="http://schemas.microsoft.com/office/drawing/2014/main" id="{CD2C5C3E-06C4-6F43-9B6F-B4552945064D}"/>
              </a:ext>
            </a:extLst>
          </p:cNvPr>
          <p:cNvPicPr>
            <a:picLocks noChangeAspect="1"/>
          </p:cNvPicPr>
          <p:nvPr userDrawn="1"/>
        </p:nvPicPr>
        <p:blipFill rotWithShape="1">
          <a:blip r:embed="rId4">
            <a:alphaModFix amt="50000"/>
          </a:blip>
          <a:srcRect l="41988" t="48648" r="36206" b="35496"/>
          <a:stretch/>
        </p:blipFill>
        <p:spPr>
          <a:xfrm rot="19800000">
            <a:off x="8844687" y="4415440"/>
            <a:ext cx="1202439" cy="1202439"/>
          </a:xfrm>
          <a:prstGeom prst="rect">
            <a:avLst/>
          </a:prstGeom>
        </p:spPr>
      </p:pic>
      <p:pic>
        <p:nvPicPr>
          <p:cNvPr id="13" name="Picture 12">
            <a:extLst>
              <a:ext uri="{FF2B5EF4-FFF2-40B4-BE49-F238E27FC236}">
                <a16:creationId xmlns:a16="http://schemas.microsoft.com/office/drawing/2014/main" id="{CD4897B8-E2A8-5344-898E-A7C75BE20771}"/>
              </a:ext>
            </a:extLst>
          </p:cNvPr>
          <p:cNvPicPr>
            <a:picLocks noChangeAspect="1"/>
          </p:cNvPicPr>
          <p:nvPr userDrawn="1"/>
        </p:nvPicPr>
        <p:blipFill rotWithShape="1">
          <a:blip r:embed="rId4">
            <a:alphaModFix amt="50000"/>
          </a:blip>
          <a:srcRect l="41988" t="48648" r="36206" b="35496"/>
          <a:stretch/>
        </p:blipFill>
        <p:spPr>
          <a:xfrm rot="19800000">
            <a:off x="8682108" y="467773"/>
            <a:ext cx="757849" cy="757849"/>
          </a:xfrm>
          <a:prstGeom prst="rect">
            <a:avLst/>
          </a:prstGeom>
        </p:spPr>
      </p:pic>
      <p:pic>
        <p:nvPicPr>
          <p:cNvPr id="14" name="Picture 13">
            <a:extLst>
              <a:ext uri="{FF2B5EF4-FFF2-40B4-BE49-F238E27FC236}">
                <a16:creationId xmlns:a16="http://schemas.microsoft.com/office/drawing/2014/main" id="{F19C0D9D-0EAA-7943-B589-079A933D769B}"/>
              </a:ext>
            </a:extLst>
          </p:cNvPr>
          <p:cNvPicPr>
            <a:picLocks noChangeAspect="1"/>
          </p:cNvPicPr>
          <p:nvPr userDrawn="1"/>
        </p:nvPicPr>
        <p:blipFill rotWithShape="1">
          <a:blip r:embed="rId4">
            <a:alphaModFix amt="50000"/>
          </a:blip>
          <a:srcRect l="41988" t="48648" r="36206" b="35496"/>
          <a:stretch/>
        </p:blipFill>
        <p:spPr>
          <a:xfrm rot="19800000">
            <a:off x="11635373" y="2284216"/>
            <a:ext cx="757849" cy="757849"/>
          </a:xfrm>
          <a:prstGeom prst="rect">
            <a:avLst/>
          </a:prstGeom>
        </p:spPr>
      </p:pic>
      <p:pic>
        <p:nvPicPr>
          <p:cNvPr id="15" name="Picture 14">
            <a:extLst>
              <a:ext uri="{FF2B5EF4-FFF2-40B4-BE49-F238E27FC236}">
                <a16:creationId xmlns:a16="http://schemas.microsoft.com/office/drawing/2014/main" id="{8903BE03-4D2C-9249-90CF-7B3BEBDEDCC6}"/>
              </a:ext>
            </a:extLst>
          </p:cNvPr>
          <p:cNvPicPr>
            <a:picLocks noChangeAspect="1"/>
          </p:cNvPicPr>
          <p:nvPr userDrawn="1"/>
        </p:nvPicPr>
        <p:blipFill rotWithShape="1">
          <a:blip r:embed="rId4">
            <a:alphaModFix amt="50000"/>
          </a:blip>
          <a:srcRect l="41988" t="48648" r="36206" b="35496"/>
          <a:stretch/>
        </p:blipFill>
        <p:spPr>
          <a:xfrm rot="19800000">
            <a:off x="10609762" y="3828811"/>
            <a:ext cx="757849" cy="757849"/>
          </a:xfrm>
          <a:prstGeom prst="rect">
            <a:avLst/>
          </a:prstGeom>
        </p:spPr>
      </p:pic>
      <p:pic>
        <p:nvPicPr>
          <p:cNvPr id="16" name="Picture 15">
            <a:extLst>
              <a:ext uri="{FF2B5EF4-FFF2-40B4-BE49-F238E27FC236}">
                <a16:creationId xmlns:a16="http://schemas.microsoft.com/office/drawing/2014/main" id="{9031D330-C626-7B46-9BD2-D85E00D7A5B3}"/>
              </a:ext>
            </a:extLst>
          </p:cNvPr>
          <p:cNvPicPr>
            <a:picLocks noChangeAspect="1"/>
          </p:cNvPicPr>
          <p:nvPr userDrawn="1"/>
        </p:nvPicPr>
        <p:blipFill rotWithShape="1">
          <a:blip r:embed="rId4">
            <a:alphaModFix amt="50000"/>
          </a:blip>
          <a:srcRect l="41988" t="48648" r="36206" b="35496"/>
          <a:stretch/>
        </p:blipFill>
        <p:spPr>
          <a:xfrm rot="19800000">
            <a:off x="8590425" y="6295330"/>
            <a:ext cx="215095" cy="215095"/>
          </a:xfrm>
          <a:prstGeom prst="rect">
            <a:avLst/>
          </a:prstGeom>
        </p:spPr>
      </p:pic>
      <p:pic>
        <p:nvPicPr>
          <p:cNvPr id="17" name="Picture 16">
            <a:extLst>
              <a:ext uri="{FF2B5EF4-FFF2-40B4-BE49-F238E27FC236}">
                <a16:creationId xmlns:a16="http://schemas.microsoft.com/office/drawing/2014/main" id="{1ED25077-5EDB-CA42-BCE8-4DE22976927E}"/>
              </a:ext>
            </a:extLst>
          </p:cNvPr>
          <p:cNvPicPr>
            <a:picLocks noChangeAspect="1"/>
          </p:cNvPicPr>
          <p:nvPr userDrawn="1"/>
        </p:nvPicPr>
        <p:blipFill rotWithShape="1">
          <a:blip r:embed="rId4">
            <a:alphaModFix amt="50000"/>
          </a:blip>
          <a:srcRect l="41988" t="48648" r="36206" b="35496"/>
          <a:stretch/>
        </p:blipFill>
        <p:spPr>
          <a:xfrm rot="19800000">
            <a:off x="10592219" y="1896324"/>
            <a:ext cx="215095" cy="215095"/>
          </a:xfrm>
          <a:prstGeom prst="rect">
            <a:avLst/>
          </a:prstGeom>
        </p:spPr>
      </p:pic>
    </p:spTree>
    <p:extLst>
      <p:ext uri="{BB962C8B-B14F-4D97-AF65-F5344CB8AC3E}">
        <p14:creationId xmlns:p14="http://schemas.microsoft.com/office/powerpoint/2010/main" val="359053684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with Logo">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Tree>
    <p:extLst>
      <p:ext uri="{BB962C8B-B14F-4D97-AF65-F5344CB8AC3E}">
        <p14:creationId xmlns:p14="http://schemas.microsoft.com/office/powerpoint/2010/main" val="70678336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4" name="Picture 3" descr="A black and blue text&#10;&#10;AI-generated content may be incorrect.">
            <a:extLst>
              <a:ext uri="{FF2B5EF4-FFF2-40B4-BE49-F238E27FC236}">
                <a16:creationId xmlns:a16="http://schemas.microsoft.com/office/drawing/2014/main" id="{D3EDFE21-FE26-4C1D-DFBE-7341324865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7735817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al Line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p:nvSpPr>
        <p:spPr>
          <a:xfrm>
            <a:off x="-1" y="0"/>
            <a:ext cx="560387"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3EFD2B09-4921-D4B4-06DF-4396E00C1F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216397250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eal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p:nvSpPr>
        <p:spPr>
          <a:xfrm>
            <a:off x="-1" y="6264275"/>
            <a:ext cx="12192001" cy="593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F6AC905D-B182-4010-DC01-2E485C993C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60088149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Blu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p:nvSpPr>
        <p:spPr>
          <a:xfrm>
            <a:off x="-1" y="6264275"/>
            <a:ext cx="12192001" cy="5937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86E97602-0D61-551F-E5FA-F7FCEA4585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60647396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Orang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p:nvSpPr>
        <p:spPr>
          <a:xfrm>
            <a:off x="-1" y="6264275"/>
            <a:ext cx="12192001" cy="593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B0E74D23-8E9F-65C2-6BE2-BD6A1287CB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270213003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Light Teal">
    <p:bg>
      <p:bgPr>
        <a:solidFill>
          <a:schemeClr val="accent4">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77758CD0-89F6-C4B0-B603-ACBAE9920B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50197754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Light Teal Graphic 1">
    <p:bg>
      <p:bgPr>
        <a:solidFill>
          <a:schemeClr val="accent4">
            <a:alpha val="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2F32094-C0AC-424C-7C41-CF0649F25AEC}"/>
              </a:ext>
            </a:extLst>
          </p:cNvPr>
          <p:cNvSpPr/>
          <p:nvPr/>
        </p:nvSpPr>
        <p:spPr>
          <a:xfrm>
            <a:off x="1"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black and blue text&#10;&#10;AI-generated content may be incorrect.">
            <a:extLst>
              <a:ext uri="{FF2B5EF4-FFF2-40B4-BE49-F238E27FC236}">
                <a16:creationId xmlns:a16="http://schemas.microsoft.com/office/drawing/2014/main" id="{79107A93-D1AD-8B02-AA6E-BD82A83B98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8" name="Picture 7">
            <a:extLst>
              <a:ext uri="{FF2B5EF4-FFF2-40B4-BE49-F238E27FC236}">
                <a16:creationId xmlns:a16="http://schemas.microsoft.com/office/drawing/2014/main" id="{C09D8A13-6C8C-1513-F0E1-670BA605C023}"/>
              </a:ext>
            </a:extLst>
          </p:cNvPr>
          <p:cNvPicPr>
            <a:picLocks noChangeAspect="1"/>
          </p:cNvPicPr>
          <p:nvPr/>
        </p:nvPicPr>
        <p:blipFill>
          <a:blip r:embed="rId3"/>
          <a:srcRect t="30461" b="24389"/>
          <a:stretch>
            <a:fillRect/>
          </a:stretch>
        </p:blipFill>
        <p:spPr>
          <a:xfrm>
            <a:off x="7010455" y="0"/>
            <a:ext cx="5463958" cy="6858000"/>
          </a:xfrm>
          <a:prstGeom prst="rect">
            <a:avLst/>
          </a:prstGeom>
        </p:spPr>
      </p:pic>
    </p:spTree>
    <p:extLst>
      <p:ext uri="{BB962C8B-B14F-4D97-AF65-F5344CB8AC3E}">
        <p14:creationId xmlns:p14="http://schemas.microsoft.com/office/powerpoint/2010/main" val="263835607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Light Teal Graphic 2">
    <p:bg>
      <p:bgPr>
        <a:solidFill>
          <a:schemeClr val="accent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D7D295-1D10-2FD6-9376-25F4200E8EE9}"/>
              </a:ext>
            </a:extLst>
          </p:cNvPr>
          <p:cNvPicPr>
            <a:picLocks noChangeAspect="1"/>
          </p:cNvPicPr>
          <p:nvPr/>
        </p:nvPicPr>
        <p:blipFill>
          <a:blip r:embed="rId2"/>
          <a:srcRect r="7808" b="18021"/>
          <a:stretch>
            <a:fillRect/>
          </a:stretch>
        </p:blipFill>
        <p:spPr>
          <a:xfrm>
            <a:off x="8335009" y="2802331"/>
            <a:ext cx="3856991" cy="4055669"/>
          </a:xfrm>
          <a:prstGeom prst="rect">
            <a:avLst/>
          </a:prstGeom>
        </p:spPr>
      </p:pic>
      <p:pic>
        <p:nvPicPr>
          <p:cNvPr id="5" name="Picture 4" descr="A black and blue text&#10;&#10;AI-generated content may be incorrect.">
            <a:extLst>
              <a:ext uri="{FF2B5EF4-FFF2-40B4-BE49-F238E27FC236}">
                <a16:creationId xmlns:a16="http://schemas.microsoft.com/office/drawing/2014/main" id="{D03214DB-04D3-CA88-AF43-EE6C2AEF6E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74927092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Light Teal Graphic 4">
    <p:bg>
      <p:bgPr>
        <a:solidFill>
          <a:schemeClr val="accent4"/>
        </a:solidFill>
        <a:effectLst/>
      </p:bgPr>
    </p:bg>
    <p:spTree>
      <p:nvGrpSpPr>
        <p:cNvPr id="1" name=""/>
        <p:cNvGrpSpPr/>
        <p:nvPr/>
      </p:nvGrpSpPr>
      <p:grpSpPr>
        <a:xfrm>
          <a:off x="0" y="0"/>
          <a:ext cx="0" cy="0"/>
          <a:chOff x="0" y="0"/>
          <a:chExt cx="0" cy="0"/>
        </a:xfrm>
      </p:grpSpPr>
      <p:pic>
        <p:nvPicPr>
          <p:cNvPr id="5" name="Picture 4" descr="A black and blue text&#10;&#10;AI-generated content may be incorrect.">
            <a:extLst>
              <a:ext uri="{FF2B5EF4-FFF2-40B4-BE49-F238E27FC236}">
                <a16:creationId xmlns:a16="http://schemas.microsoft.com/office/drawing/2014/main" id="{6AB01B83-1641-783A-FFF8-3064771C5F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10" name="Picture 9">
            <a:extLst>
              <a:ext uri="{FF2B5EF4-FFF2-40B4-BE49-F238E27FC236}">
                <a16:creationId xmlns:a16="http://schemas.microsoft.com/office/drawing/2014/main" id="{B2FB3705-C8AC-CC9D-0683-271D78FB3BF1}"/>
              </a:ext>
            </a:extLst>
          </p:cNvPr>
          <p:cNvPicPr>
            <a:picLocks noChangeAspect="1"/>
          </p:cNvPicPr>
          <p:nvPr/>
        </p:nvPicPr>
        <p:blipFill>
          <a:blip r:embed="rId3"/>
          <a:srcRect l="22239" r="11057" b="58179"/>
          <a:stretch>
            <a:fillRect/>
          </a:stretch>
        </p:blipFill>
        <p:spPr>
          <a:xfrm>
            <a:off x="0" y="4239090"/>
            <a:ext cx="12192000" cy="2618910"/>
          </a:xfrm>
          <a:prstGeom prst="rect">
            <a:avLst/>
          </a:prstGeom>
        </p:spPr>
      </p:pic>
    </p:spTree>
    <p:extLst>
      <p:ext uri="{BB962C8B-B14F-4D97-AF65-F5344CB8AC3E}">
        <p14:creationId xmlns:p14="http://schemas.microsoft.com/office/powerpoint/2010/main" val="740476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Medium Teal">
    <p:bg>
      <p:bgPr>
        <a:solidFill>
          <a:schemeClr val="accent5">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FE132F2E-F50E-EA86-30D7-FB6CEAC280DA}"/>
              </a:ext>
            </a:extLst>
          </p:cNvPr>
          <p:cNvPicPr>
            <a:picLocks noChangeAspect="1"/>
          </p:cNvPicPr>
          <p:nvPr/>
        </p:nvPicPr>
        <p:blipFill>
          <a:blip r:embed="rId2"/>
          <a:stretch>
            <a:fillRect/>
          </a:stretch>
        </p:blipFill>
        <p:spPr>
          <a:xfrm>
            <a:off x="9741405" y="503675"/>
            <a:ext cx="1958629" cy="854500"/>
          </a:xfrm>
          <a:prstGeom prst="rect">
            <a:avLst/>
          </a:prstGeom>
        </p:spPr>
      </p:pic>
    </p:spTree>
    <p:extLst>
      <p:ext uri="{BB962C8B-B14F-4D97-AF65-F5344CB8AC3E}">
        <p14:creationId xmlns:p14="http://schemas.microsoft.com/office/powerpoint/2010/main" val="37127624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Main Teal">
    <p:bg>
      <p:bgPr>
        <a:solidFill>
          <a:schemeClr val="bg1">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0F3786F0-9FE9-F1A5-098B-7F21D33EB343}"/>
              </a:ext>
            </a:extLst>
          </p:cNvPr>
          <p:cNvPicPr>
            <a:picLocks noChangeAspect="1"/>
          </p:cNvPicPr>
          <p:nvPr/>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25575783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Dark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9861C97F-3F24-4318-0EDA-E696E07436C6}"/>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99105830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Main Teal Garphic 1">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CEC5C89F-B7A9-48D1-AEBB-D95D54252CF0}"/>
              </a:ext>
            </a:extLst>
          </p:cNvPr>
          <p:cNvPicPr>
            <a:picLocks noChangeAspect="1"/>
          </p:cNvPicPr>
          <p:nvPr/>
        </p:nvPicPr>
        <p:blipFill>
          <a:blip r:embed="rId3"/>
          <a:srcRect t="11348" b="11348"/>
          <a:stretch>
            <a:fillRect/>
          </a:stretch>
        </p:blipFill>
        <p:spPr>
          <a:xfrm>
            <a:off x="7945275" y="0"/>
            <a:ext cx="3191192" cy="6858000"/>
          </a:xfrm>
          <a:prstGeom prst="rect">
            <a:avLst/>
          </a:prstGeom>
        </p:spPr>
      </p:pic>
      <p:pic>
        <p:nvPicPr>
          <p:cNvPr id="3" name="Picture 2">
            <a:extLst>
              <a:ext uri="{FF2B5EF4-FFF2-40B4-BE49-F238E27FC236}">
                <a16:creationId xmlns:a16="http://schemas.microsoft.com/office/drawing/2014/main" id="{2B1DCB64-8F39-3AB1-B2E4-45F0D6A92FDC}"/>
              </a:ext>
            </a:extLst>
          </p:cNvPr>
          <p:cNvPicPr>
            <a:picLocks noChangeAspect="1"/>
          </p:cNvPicPr>
          <p:nvPr/>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183269334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Main Teal Garphic 2">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6B67B040-B6FE-B547-4400-8CD1D2BA0F0F}"/>
              </a:ext>
            </a:extLst>
          </p:cNvPr>
          <p:cNvPicPr>
            <a:picLocks noChangeAspect="1"/>
          </p:cNvPicPr>
          <p:nvPr/>
        </p:nvPicPr>
        <p:blipFill>
          <a:blip r:embed="rId3"/>
          <a:srcRect r="6859" b="35398"/>
          <a:stretch>
            <a:fillRect/>
          </a:stretch>
        </p:blipFill>
        <p:spPr>
          <a:xfrm>
            <a:off x="7949346" y="721181"/>
            <a:ext cx="4242654" cy="6136820"/>
          </a:xfrm>
          <a:prstGeom prst="rect">
            <a:avLst/>
          </a:prstGeom>
        </p:spPr>
      </p:pic>
      <p:pic>
        <p:nvPicPr>
          <p:cNvPr id="2" name="Picture 1">
            <a:extLst>
              <a:ext uri="{FF2B5EF4-FFF2-40B4-BE49-F238E27FC236}">
                <a16:creationId xmlns:a16="http://schemas.microsoft.com/office/drawing/2014/main" id="{CE16D30D-2630-D542-5BE1-AEEA0926C19E}"/>
              </a:ext>
            </a:extLst>
          </p:cNvPr>
          <p:cNvPicPr>
            <a:picLocks noChangeAspect="1"/>
          </p:cNvPicPr>
          <p:nvPr/>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413807443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Main Teal Garphic 3">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2AB7501-3267-0639-F4BE-E5744E40BF90}"/>
              </a:ext>
            </a:extLst>
          </p:cNvPr>
          <p:cNvPicPr>
            <a:picLocks noChangeAspect="1"/>
          </p:cNvPicPr>
          <p:nvPr/>
        </p:nvPicPr>
        <p:blipFill>
          <a:blip r:embed="rId3"/>
          <a:srcRect r="25782" b="40188"/>
          <a:stretch>
            <a:fillRect/>
          </a:stretch>
        </p:blipFill>
        <p:spPr>
          <a:xfrm>
            <a:off x="2278380" y="2171699"/>
            <a:ext cx="9913620" cy="4724401"/>
          </a:xfrm>
          <a:prstGeom prst="rect">
            <a:avLst/>
          </a:prstGeom>
        </p:spPr>
      </p:pic>
      <p:pic>
        <p:nvPicPr>
          <p:cNvPr id="3" name="Picture 2">
            <a:extLst>
              <a:ext uri="{FF2B5EF4-FFF2-40B4-BE49-F238E27FC236}">
                <a16:creationId xmlns:a16="http://schemas.microsoft.com/office/drawing/2014/main" id="{AE1C6179-7DFB-1F97-1E6A-BE68A86F0751}"/>
              </a:ext>
            </a:extLst>
          </p:cNvPr>
          <p:cNvPicPr>
            <a:picLocks noChangeAspect="1"/>
          </p:cNvPicPr>
          <p:nvPr/>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30905012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B4917FE2-EBF7-A279-55B2-0EFA9C007C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55712801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1/2 Teal - 1/2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p:nvSpPr>
        <p:spPr>
          <a:xfrm>
            <a:off x="6095999"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84AD1054-DF27-5C30-796F-DA8A7C9F11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321309226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1/2 White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178763353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1/2 Pale Teal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p:nvPicPr>
        <p:blipFill>
          <a:blip r:embed="rId2"/>
          <a:stretch>
            <a:fillRect/>
          </a:stretch>
        </p:blipFill>
        <p:spPr>
          <a:xfrm>
            <a:off x="9741405" y="503675"/>
            <a:ext cx="1952347" cy="851760"/>
          </a:xfrm>
          <a:prstGeom prst="rect">
            <a:avLst/>
          </a:prstGeom>
        </p:spPr>
      </p:pic>
      <p:sp>
        <p:nvSpPr>
          <p:cNvPr id="3" name="Rectangle 2">
            <a:extLst>
              <a:ext uri="{FF2B5EF4-FFF2-40B4-BE49-F238E27FC236}">
                <a16:creationId xmlns:a16="http://schemas.microsoft.com/office/drawing/2014/main" id="{919ED8F9-00B2-9043-3911-D980BD25C7C8}"/>
              </a:ext>
            </a:extLst>
          </p:cNvPr>
          <p:cNvSpPr/>
          <p:nvPr/>
        </p:nvSpPr>
        <p:spPr>
          <a:xfrm>
            <a:off x="0"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795128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1/3 Teal and Lin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p:nvSpPr>
        <p:spPr>
          <a:xfrm>
            <a:off x="0" y="0"/>
            <a:ext cx="42957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1AE3DFC-A247-B340-AB77-8A7B707A1730}"/>
              </a:ext>
            </a:extLst>
          </p:cNvPr>
          <p:cNvPicPr>
            <a:picLocks noChangeAspect="1"/>
          </p:cNvPicPr>
          <p:nvPr/>
        </p:nvPicPr>
        <p:blipFill rotWithShape="1">
          <a:blip r:embed="rId2">
            <a:alphaModFix amt="20000"/>
            <a:duotone>
              <a:prstClr val="black"/>
              <a:schemeClr val="tx2">
                <a:tint val="45000"/>
                <a:satMod val="400000"/>
              </a:schemeClr>
            </a:duotone>
          </a:blip>
          <a:srcRect t="25169" b="14298"/>
          <a:stretch/>
        </p:blipFill>
        <p:spPr>
          <a:xfrm>
            <a:off x="4187824" y="1"/>
            <a:ext cx="8005788" cy="6858000"/>
          </a:xfrm>
          <a:prstGeom prst="rect">
            <a:avLst/>
          </a:prstGeom>
          <a:noFill/>
        </p:spPr>
      </p:pic>
      <p:pic>
        <p:nvPicPr>
          <p:cNvPr id="2" name="Picture 1" descr="A black and blue text&#10;&#10;AI-generated content may be incorrect.">
            <a:extLst>
              <a:ext uri="{FF2B5EF4-FFF2-40B4-BE49-F238E27FC236}">
                <a16:creationId xmlns:a16="http://schemas.microsoft.com/office/drawing/2014/main" id="{C83CF921-7A06-94D1-0C56-24EF3A294B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98881785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1/3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AAACFD-F6AA-AB4D-8FFD-0933B201C669}"/>
              </a:ext>
            </a:extLst>
          </p:cNvPr>
          <p:cNvSpPr/>
          <p:nvPr/>
        </p:nvSpPr>
        <p:spPr>
          <a:xfrm>
            <a:off x="0" y="0"/>
            <a:ext cx="42957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p:nvPicPr>
        <p:blipFill rotWithShape="1">
          <a:blip>
            <a:extLst>
              <a:ext uri="{96DAC541-7B7A-43D3-8B79-37D633B846F1}">
                <asvg:svgBlip xmlns:asvg="http://schemas.microsoft.com/office/drawing/2016/SVG/main" r:embed="rId2"/>
              </a:ext>
            </a:extLst>
          </a:blip>
          <a:srcRect l="61607" t="32365" r="37077" b="41599"/>
          <a:stretch/>
        </p:blipFill>
        <p:spPr>
          <a:xfrm>
            <a:off x="4289459" y="560597"/>
            <a:ext cx="310092" cy="6297403"/>
          </a:xfrm>
          <a:prstGeom prst="rect">
            <a:avLst/>
          </a:prstGeom>
        </p:spPr>
      </p:pic>
      <p:pic>
        <p:nvPicPr>
          <p:cNvPr id="2" name="Picture 1" descr="A black and blue text&#10;&#10;AI-generated content may be incorrect.">
            <a:extLst>
              <a:ext uri="{FF2B5EF4-FFF2-40B4-BE49-F238E27FC236}">
                <a16:creationId xmlns:a16="http://schemas.microsoft.com/office/drawing/2014/main" id="{ED96BFAF-B29E-EA08-3326-07F041EDF8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7354214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1/2 Teal and Lin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p:nvSpPr>
        <p:spPr>
          <a:xfrm>
            <a:off x="0" y="11865"/>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5257DA7-BF88-824C-825F-903D796B923E}"/>
              </a:ext>
            </a:extLst>
          </p:cNvPr>
          <p:cNvPicPr>
            <a:picLocks noChangeAspect="1"/>
          </p:cNvPicPr>
          <p:nvPr/>
        </p:nvPicPr>
        <p:blipFill rotWithShape="1">
          <a:blip r:embed="rId2">
            <a:alphaModFix amt="20000"/>
            <a:duotone>
              <a:prstClr val="black"/>
              <a:schemeClr val="tx2">
                <a:tint val="45000"/>
                <a:satMod val="400000"/>
              </a:schemeClr>
            </a:duotone>
          </a:blip>
          <a:srcRect t="25169" b="14298"/>
          <a:stretch/>
        </p:blipFill>
        <p:spPr>
          <a:xfrm>
            <a:off x="4187824" y="1"/>
            <a:ext cx="8005788" cy="6858000"/>
          </a:xfrm>
          <a:prstGeom prst="rect">
            <a:avLst/>
          </a:prstGeom>
        </p:spPr>
      </p:pic>
      <p:pic>
        <p:nvPicPr>
          <p:cNvPr id="2" name="Picture 1" descr="A black and blue text&#10;&#10;AI-generated content may be incorrect.">
            <a:extLst>
              <a:ext uri="{FF2B5EF4-FFF2-40B4-BE49-F238E27FC236}">
                <a16:creationId xmlns:a16="http://schemas.microsoft.com/office/drawing/2014/main" id="{30F1B1CB-9882-481D-CF80-861C6B052D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82863711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1/2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p:nvSpPr>
        <p:spPr>
          <a:xfrm>
            <a:off x="0" y="0"/>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p:nvPicPr>
        <p:blipFill rotWithShape="1">
          <a:blip>
            <a:extLst>
              <a:ext uri="{96DAC541-7B7A-43D3-8B79-37D633B846F1}">
                <asvg:svgBlip xmlns:asvg="http://schemas.microsoft.com/office/drawing/2016/SVG/main" r:embed="rId2"/>
              </a:ext>
            </a:extLst>
          </a:blip>
          <a:srcRect l="61607" t="32365" r="37077" b="41599"/>
          <a:stretch/>
        </p:blipFill>
        <p:spPr>
          <a:xfrm>
            <a:off x="6076122" y="560597"/>
            <a:ext cx="310092" cy="6297403"/>
          </a:xfrm>
          <a:prstGeom prst="rect">
            <a:avLst/>
          </a:prstGeom>
        </p:spPr>
      </p:pic>
      <p:pic>
        <p:nvPicPr>
          <p:cNvPr id="3" name="Picture 2" descr="A black and blue text&#10;&#10;AI-generated content may be incorrect.">
            <a:extLst>
              <a:ext uri="{FF2B5EF4-FFF2-40B4-BE49-F238E27FC236}">
                <a16:creationId xmlns:a16="http://schemas.microsoft.com/office/drawing/2014/main" id="{6248BD64-48E2-8EAE-A1DE-A0ED950922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45313597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2/3 Teal and Line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D49597-3330-C64D-AEDB-1262D3199F06}"/>
              </a:ext>
            </a:extLst>
          </p:cNvPr>
          <p:cNvPicPr>
            <a:picLocks noChangeAspect="1"/>
          </p:cNvPicPr>
          <p:nvPr/>
        </p:nvPicPr>
        <p:blipFill rotWithShape="1">
          <a:blip r:embed="rId2">
            <a:alphaModFix amt="20000"/>
            <a:duotone>
              <a:prstClr val="black"/>
              <a:schemeClr val="tx2">
                <a:tint val="45000"/>
                <a:satMod val="400000"/>
              </a:schemeClr>
            </a:duotone>
          </a:blip>
          <a:srcRect t="25169" b="14298"/>
          <a:stretch/>
        </p:blipFill>
        <p:spPr>
          <a:xfrm>
            <a:off x="4187824" y="1"/>
            <a:ext cx="8005788" cy="6858000"/>
          </a:xfrm>
          <a:prstGeom prst="rect">
            <a:avLst/>
          </a:prstGeom>
        </p:spPr>
      </p:pic>
      <p:sp>
        <p:nvSpPr>
          <p:cNvPr id="6" name="Rectangle 5">
            <a:extLst>
              <a:ext uri="{FF2B5EF4-FFF2-40B4-BE49-F238E27FC236}">
                <a16:creationId xmlns:a16="http://schemas.microsoft.com/office/drawing/2014/main" id="{D5CBA522-6635-774E-8226-5EA89DF25AB0}"/>
              </a:ext>
            </a:extLst>
          </p:cNvPr>
          <p:cNvSpPr/>
          <p:nvPr/>
        </p:nvSpPr>
        <p:spPr>
          <a:xfrm>
            <a:off x="-1"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descr="A black and blue text&#10;&#10;AI-generated content may be incorrect.">
            <a:extLst>
              <a:ext uri="{FF2B5EF4-FFF2-40B4-BE49-F238E27FC236}">
                <a16:creationId xmlns:a16="http://schemas.microsoft.com/office/drawing/2014/main" id="{959894AF-F451-5ED2-D63B-344DC35DC6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294785622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2/3 Teal and Line Shadd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p:nvSpPr>
        <p:spPr>
          <a:xfrm>
            <a:off x="0"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p:nvPicPr>
        <p:blipFill rotWithShape="1">
          <a:blip>
            <a:extLst>
              <a:ext uri="{96DAC541-7B7A-43D3-8B79-37D633B846F1}">
                <asvg:svgBlip xmlns:asvg="http://schemas.microsoft.com/office/drawing/2016/SVG/main" r:embed="rId2"/>
              </a:ext>
            </a:extLst>
          </a:blip>
          <a:srcRect l="61607" t="32365" r="37077" b="41599"/>
          <a:stretch/>
        </p:blipFill>
        <p:spPr>
          <a:xfrm>
            <a:off x="7994235" y="560597"/>
            <a:ext cx="310092" cy="6297403"/>
          </a:xfrm>
          <a:prstGeom prst="rect">
            <a:avLst/>
          </a:prstGeom>
        </p:spPr>
      </p:pic>
      <p:pic>
        <p:nvPicPr>
          <p:cNvPr id="2" name="Picture 1" descr="A black and blue text&#10;&#10;AI-generated content may be incorrect.">
            <a:extLst>
              <a:ext uri="{FF2B5EF4-FFF2-40B4-BE49-F238E27FC236}">
                <a16:creationId xmlns:a16="http://schemas.microsoft.com/office/drawing/2014/main" id="{224D249B-ECDD-CA51-0139-5E04676911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33472337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1/3 Lin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B80290-92D3-4046-83D7-B3B5DAB497BA}"/>
              </a:ext>
            </a:extLst>
          </p:cNvPr>
          <p:cNvPicPr>
            <a:picLocks noChangeAspect="1"/>
          </p:cNvPicPr>
          <p:nvPr/>
        </p:nvPicPr>
        <p:blipFill rotWithShape="1">
          <a:blip r:embed="rId2">
            <a:alphaModFix amt="20000"/>
            <a:duotone>
              <a:prstClr val="black"/>
              <a:schemeClr val="tx2">
                <a:tint val="45000"/>
                <a:satMod val="400000"/>
              </a:schemeClr>
            </a:duotone>
          </a:blip>
          <a:srcRect t="25169" b="14298"/>
          <a:stretch/>
        </p:blipFill>
        <p:spPr>
          <a:xfrm>
            <a:off x="0" y="1"/>
            <a:ext cx="8005788" cy="6858000"/>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4187825"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28D4FD4-0CD5-513E-22FA-DF3AFCD9C862}"/>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281962189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1/3 Teal - 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descr="A black and blue text&#10;&#10;AI-generated content may be incorrect.">
            <a:extLst>
              <a:ext uri="{FF2B5EF4-FFF2-40B4-BE49-F238E27FC236}">
                <a16:creationId xmlns:a16="http://schemas.microsoft.com/office/drawing/2014/main" id="{C9AA1145-B42A-0BC4-40E3-768DDB39A9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5425187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1/3 Teal - 2/3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p:nvSpPr>
        <p:spPr>
          <a:xfrm>
            <a:off x="4251325"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180CB0C5-2C59-9D1D-B566-8B853B2223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28558930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2/3 White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76998140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2/3 Pale Teal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p:nvPicPr>
        <p:blipFill>
          <a:blip r:embed="rId3"/>
          <a:stretch>
            <a:fillRect/>
          </a:stretch>
        </p:blipFill>
        <p:spPr>
          <a:xfrm>
            <a:off x="9741405" y="503675"/>
            <a:ext cx="1952347" cy="851760"/>
          </a:xfrm>
          <a:prstGeom prst="rect">
            <a:avLst/>
          </a:prstGeom>
        </p:spPr>
      </p:pic>
      <p:sp>
        <p:nvSpPr>
          <p:cNvPr id="3" name="Rectangle 2">
            <a:extLst>
              <a:ext uri="{FF2B5EF4-FFF2-40B4-BE49-F238E27FC236}">
                <a16:creationId xmlns:a16="http://schemas.microsoft.com/office/drawing/2014/main" id="{4DCFA3E2-3A91-C0AA-23A0-98AD8DAAA38B}"/>
              </a:ext>
            </a:extLst>
          </p:cNvPr>
          <p:cNvSpPr/>
          <p:nvPr/>
        </p:nvSpPr>
        <p:spPr>
          <a:xfrm>
            <a:off x="0"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9545464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58A613F-A8A0-F6DC-E40C-1E0A5FDFDCBB}"/>
              </a:ext>
            </a:extLst>
          </p:cNvPr>
          <p:cNvPicPr>
            <a:picLocks noChangeAspect="1"/>
          </p:cNvPicPr>
          <p:nvPr/>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92685594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Blue Graphic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796C164-6CD4-2D17-11E6-A911E37F5CE1}"/>
              </a:ext>
            </a:extLst>
          </p:cNvPr>
          <p:cNvPicPr>
            <a:picLocks noChangeAspect="1"/>
          </p:cNvPicPr>
          <p:nvPr/>
        </p:nvPicPr>
        <p:blipFill>
          <a:blip r:embed="rId2"/>
          <a:srcRect b="15592"/>
          <a:stretch>
            <a:fillRect/>
          </a:stretch>
        </p:blipFill>
        <p:spPr>
          <a:xfrm>
            <a:off x="8166230" y="1069298"/>
            <a:ext cx="1769165" cy="5788702"/>
          </a:xfrm>
          <a:prstGeom prst="rect">
            <a:avLst/>
          </a:prstGeom>
        </p:spPr>
      </p:pic>
      <p:pic>
        <p:nvPicPr>
          <p:cNvPr id="3" name="Picture 2">
            <a:extLst>
              <a:ext uri="{FF2B5EF4-FFF2-40B4-BE49-F238E27FC236}">
                <a16:creationId xmlns:a16="http://schemas.microsoft.com/office/drawing/2014/main" id="{A1786179-466E-E957-4780-AEE9E558A6C7}"/>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414514760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Blue Graphic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2B30FF4-6112-ABBC-DCA2-04D1AD21A3CB}"/>
              </a:ext>
            </a:extLst>
          </p:cNvPr>
          <p:cNvPicPr>
            <a:picLocks noChangeAspect="1"/>
          </p:cNvPicPr>
          <p:nvPr/>
        </p:nvPicPr>
        <p:blipFill>
          <a:blip r:embed="rId2"/>
          <a:srcRect t="14442" b="19913"/>
          <a:stretch>
            <a:fillRect/>
          </a:stretch>
        </p:blipFill>
        <p:spPr>
          <a:xfrm>
            <a:off x="6276020" y="0"/>
            <a:ext cx="4750543" cy="6858000"/>
          </a:xfrm>
          <a:prstGeom prst="rect">
            <a:avLst/>
          </a:prstGeom>
        </p:spPr>
      </p:pic>
      <p:pic>
        <p:nvPicPr>
          <p:cNvPr id="2" name="Picture 1">
            <a:extLst>
              <a:ext uri="{FF2B5EF4-FFF2-40B4-BE49-F238E27FC236}">
                <a16:creationId xmlns:a16="http://schemas.microsoft.com/office/drawing/2014/main" id="{F6677345-FDBC-9941-F1EB-1AFEFF19211B}"/>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00305156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Purp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6653CD1-C7DA-4B37-F841-05F758D6F104}"/>
              </a:ext>
            </a:extLst>
          </p:cNvPr>
          <p:cNvPicPr>
            <a:picLocks noChangeAspect="1"/>
          </p:cNvPicPr>
          <p:nvPr/>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99607920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Purple Graphic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618169D-D0D0-01E9-2F3C-DB44F5055390}"/>
              </a:ext>
            </a:extLst>
          </p:cNvPr>
          <p:cNvPicPr>
            <a:picLocks noChangeAspect="1"/>
          </p:cNvPicPr>
          <p:nvPr/>
        </p:nvPicPr>
        <p:blipFill>
          <a:blip r:embed="rId2"/>
          <a:srcRect b="34880"/>
          <a:stretch>
            <a:fillRect/>
          </a:stretch>
        </p:blipFill>
        <p:spPr>
          <a:xfrm rot="10800000">
            <a:off x="8781105" y="0"/>
            <a:ext cx="921954" cy="2941866"/>
          </a:xfrm>
          <a:prstGeom prst="rect">
            <a:avLst/>
          </a:prstGeom>
        </p:spPr>
      </p:pic>
      <p:pic>
        <p:nvPicPr>
          <p:cNvPr id="4" name="Picture 3">
            <a:extLst>
              <a:ext uri="{FF2B5EF4-FFF2-40B4-BE49-F238E27FC236}">
                <a16:creationId xmlns:a16="http://schemas.microsoft.com/office/drawing/2014/main" id="{C7CDC36B-2721-A2A8-04ED-298FB8CE0F23}"/>
              </a:ext>
            </a:extLst>
          </p:cNvPr>
          <p:cNvPicPr>
            <a:picLocks noChangeAspect="1"/>
          </p:cNvPicPr>
          <p:nvPr/>
        </p:nvPicPr>
        <p:blipFill>
          <a:blip r:embed="rId3"/>
          <a:srcRect b="57103"/>
          <a:stretch>
            <a:fillRect/>
          </a:stretch>
        </p:blipFill>
        <p:spPr>
          <a:xfrm>
            <a:off x="5356284" y="3916135"/>
            <a:ext cx="6398926" cy="2941865"/>
          </a:xfrm>
          <a:prstGeom prst="rect">
            <a:avLst/>
          </a:prstGeom>
        </p:spPr>
      </p:pic>
      <p:pic>
        <p:nvPicPr>
          <p:cNvPr id="3" name="Picture 2">
            <a:extLst>
              <a:ext uri="{FF2B5EF4-FFF2-40B4-BE49-F238E27FC236}">
                <a16:creationId xmlns:a16="http://schemas.microsoft.com/office/drawing/2014/main" id="{90755305-C167-68AF-E57E-39FCEAA1A1EA}"/>
              </a:ext>
            </a:extLst>
          </p:cNvPr>
          <p:cNvPicPr>
            <a:picLocks noChangeAspect="1"/>
          </p:cNvPicPr>
          <p:nvPr/>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77757802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Purple Graphic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2AC7CBF-8EE3-0B19-D66E-85A911124CBA}"/>
              </a:ext>
            </a:extLst>
          </p:cNvPr>
          <p:cNvPicPr>
            <a:picLocks noChangeAspect="1"/>
          </p:cNvPicPr>
          <p:nvPr/>
        </p:nvPicPr>
        <p:blipFill>
          <a:blip r:embed="rId2"/>
          <a:srcRect l="11186" t="25667" b="8533"/>
          <a:stretch>
            <a:fillRect/>
          </a:stretch>
        </p:blipFill>
        <p:spPr>
          <a:xfrm rot="10800000">
            <a:off x="8027328" y="-2"/>
            <a:ext cx="4164672" cy="6858002"/>
          </a:xfrm>
          <a:prstGeom prst="rect">
            <a:avLst/>
          </a:prstGeom>
        </p:spPr>
      </p:pic>
      <p:pic>
        <p:nvPicPr>
          <p:cNvPr id="2" name="Picture 1">
            <a:extLst>
              <a:ext uri="{FF2B5EF4-FFF2-40B4-BE49-F238E27FC236}">
                <a16:creationId xmlns:a16="http://schemas.microsoft.com/office/drawing/2014/main" id="{8CEED6D4-918A-5F95-74D1-5A85113653F0}"/>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115829779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9E891-087B-AE9A-67DB-B585D4E555E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DECEEA3B-A472-3D22-BC9F-0C82096A1A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022AC06F-8F04-BC70-D20F-9F404DEE36EE}"/>
              </a:ext>
            </a:extLst>
          </p:cNvPr>
          <p:cNvSpPr>
            <a:spLocks noGrp="1"/>
          </p:cNvSpPr>
          <p:nvPr>
            <p:ph type="dt" sz="half" idx="10"/>
          </p:nvPr>
        </p:nvSpPr>
        <p:spPr/>
        <p:txBody>
          <a:bodyPr/>
          <a:lstStyle/>
          <a:p>
            <a:fld id="{EE3A5428-6A7E-497B-B7FF-93BB7B289A03}" type="datetimeFigureOut">
              <a:rPr lang="en-GB" smtClean="0"/>
              <a:t>24/08/2026</a:t>
            </a:fld>
            <a:endParaRPr lang="en-GB"/>
          </a:p>
        </p:txBody>
      </p:sp>
      <p:sp>
        <p:nvSpPr>
          <p:cNvPr id="5" name="Footer Placeholder 4">
            <a:extLst>
              <a:ext uri="{FF2B5EF4-FFF2-40B4-BE49-F238E27FC236}">
                <a16:creationId xmlns:a16="http://schemas.microsoft.com/office/drawing/2014/main" id="{E2D43216-51EB-074B-ED2D-613EE79E2A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20B0E8-7F26-11FE-CFE7-94BDF5ABC844}"/>
              </a:ext>
            </a:extLst>
          </p:cNvPr>
          <p:cNvSpPr>
            <a:spLocks noGrp="1"/>
          </p:cNvSpPr>
          <p:nvPr>
            <p:ph type="sldNum" sz="quarter" idx="12"/>
          </p:nvPr>
        </p:nvSpPr>
        <p:spPr/>
        <p:txBody>
          <a:bodyPr/>
          <a:lstStyle/>
          <a:p>
            <a:fld id="{81B18E77-697D-4D64-848C-413E199874FA}" type="slidenum">
              <a:rPr lang="en-GB" smtClean="0"/>
              <a:t>‹#›</a:t>
            </a:fld>
            <a:endParaRPr lang="en-GB"/>
          </a:p>
        </p:txBody>
      </p:sp>
    </p:spTree>
    <p:extLst>
      <p:ext uri="{BB962C8B-B14F-4D97-AF65-F5344CB8AC3E}">
        <p14:creationId xmlns:p14="http://schemas.microsoft.com/office/powerpoint/2010/main" val="256884314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26" Type="http://schemas.openxmlformats.org/officeDocument/2006/relationships/slideLayout" Target="../slideLayouts/slideLayout123.xml"/><Relationship Id="rId21" Type="http://schemas.openxmlformats.org/officeDocument/2006/relationships/slideLayout" Target="../slideLayouts/slideLayout118.xml"/><Relationship Id="rId34" Type="http://schemas.openxmlformats.org/officeDocument/2006/relationships/slideLayout" Target="../slideLayouts/slideLayout131.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5" Type="http://schemas.openxmlformats.org/officeDocument/2006/relationships/slideLayout" Target="../slideLayouts/slideLayout122.xml"/><Relationship Id="rId33" Type="http://schemas.openxmlformats.org/officeDocument/2006/relationships/slideLayout" Target="../slideLayouts/slideLayout130.xml"/><Relationship Id="rId38" Type="http://schemas.openxmlformats.org/officeDocument/2006/relationships/theme" Target="../theme/theme2.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29" Type="http://schemas.openxmlformats.org/officeDocument/2006/relationships/slideLayout" Target="../slideLayouts/slideLayout126.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slideLayout" Target="../slideLayouts/slideLayout121.xml"/><Relationship Id="rId32" Type="http://schemas.openxmlformats.org/officeDocument/2006/relationships/slideLayout" Target="../slideLayouts/slideLayout129.xml"/><Relationship Id="rId37" Type="http://schemas.openxmlformats.org/officeDocument/2006/relationships/slideLayout" Target="../slideLayouts/slideLayout134.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slideLayout" Target="../slideLayouts/slideLayout120.xml"/><Relationship Id="rId28" Type="http://schemas.openxmlformats.org/officeDocument/2006/relationships/slideLayout" Target="../slideLayouts/slideLayout125.xml"/><Relationship Id="rId36" Type="http://schemas.openxmlformats.org/officeDocument/2006/relationships/slideLayout" Target="../slideLayouts/slideLayout133.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31" Type="http://schemas.openxmlformats.org/officeDocument/2006/relationships/slideLayout" Target="../slideLayouts/slideLayout128.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 Id="rId27" Type="http://schemas.openxmlformats.org/officeDocument/2006/relationships/slideLayout" Target="../slideLayouts/slideLayout124.xml"/><Relationship Id="rId30" Type="http://schemas.openxmlformats.org/officeDocument/2006/relationships/slideLayout" Target="../slideLayouts/slideLayout127.xml"/><Relationship Id="rId35" Type="http://schemas.openxmlformats.org/officeDocument/2006/relationships/slideLayout" Target="../slideLayouts/slideLayout132.xml"/><Relationship Id="rId8" Type="http://schemas.openxmlformats.org/officeDocument/2006/relationships/slideLayout" Target="../slideLayouts/slideLayout105.xml"/><Relationship Id="rId3"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9726002"/>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 id="2147483818" r:id="rId23"/>
    <p:sldLayoutId id="2147483819" r:id="rId24"/>
    <p:sldLayoutId id="2147483820" r:id="rId25"/>
    <p:sldLayoutId id="2147483821" r:id="rId26"/>
    <p:sldLayoutId id="2147483822" r:id="rId27"/>
    <p:sldLayoutId id="2147483823" r:id="rId28"/>
    <p:sldLayoutId id="2147483824" r:id="rId29"/>
    <p:sldLayoutId id="2147483825" r:id="rId30"/>
    <p:sldLayoutId id="2147483826" r:id="rId31"/>
    <p:sldLayoutId id="2147483827" r:id="rId32"/>
    <p:sldLayoutId id="2147483828" r:id="rId33"/>
    <p:sldLayoutId id="2147483829" r:id="rId34"/>
    <p:sldLayoutId id="2147483830" r:id="rId35"/>
    <p:sldLayoutId id="2147483831" r:id="rId36"/>
    <p:sldLayoutId id="2147483675" r:id="rId37"/>
    <p:sldLayoutId id="2147483676" r:id="rId38"/>
    <p:sldLayoutId id="2147483677" r:id="rId39"/>
    <p:sldLayoutId id="2147483678" r:id="rId40"/>
    <p:sldLayoutId id="2147483679" r:id="rId41"/>
    <p:sldLayoutId id="2147483680" r:id="rId42"/>
    <p:sldLayoutId id="2147483681" r:id="rId43"/>
    <p:sldLayoutId id="2147483682" r:id="rId44"/>
    <p:sldLayoutId id="2147483683" r:id="rId45"/>
    <p:sldLayoutId id="2147483684" r:id="rId46"/>
    <p:sldLayoutId id="2147483685" r:id="rId47"/>
    <p:sldLayoutId id="2147483686" r:id="rId48"/>
    <p:sldLayoutId id="2147483687" r:id="rId49"/>
    <p:sldLayoutId id="2147483688" r:id="rId50"/>
    <p:sldLayoutId id="2147483692" r:id="rId51"/>
    <p:sldLayoutId id="2147483693" r:id="rId52"/>
    <p:sldLayoutId id="2147483694" r:id="rId53"/>
    <p:sldLayoutId id="2147483695" r:id="rId54"/>
    <p:sldLayoutId id="2147483696" r:id="rId55"/>
    <p:sldLayoutId id="2147483697" r:id="rId56"/>
    <p:sldLayoutId id="2147483698" r:id="rId57"/>
    <p:sldLayoutId id="2147483699" r:id="rId58"/>
    <p:sldLayoutId id="2147483700" r:id="rId59"/>
    <p:sldLayoutId id="2147483701" r:id="rId60"/>
    <p:sldLayoutId id="2147483702" r:id="rId61"/>
    <p:sldLayoutId id="2147483703" r:id="rId62"/>
    <p:sldLayoutId id="2147483704" r:id="rId63"/>
    <p:sldLayoutId id="2147483706" r:id="rId64"/>
    <p:sldLayoutId id="2147483707" r:id="rId65"/>
    <p:sldLayoutId id="2147483708" r:id="rId66"/>
    <p:sldLayoutId id="2147483709" r:id="rId67"/>
    <p:sldLayoutId id="2147483710" r:id="rId68"/>
    <p:sldLayoutId id="2147483711" r:id="rId69"/>
    <p:sldLayoutId id="2147483712" r:id="rId70"/>
    <p:sldLayoutId id="2147483713" r:id="rId71"/>
    <p:sldLayoutId id="2147483714" r:id="rId72"/>
    <p:sldLayoutId id="2147483715" r:id="rId73"/>
    <p:sldLayoutId id="2147483716" r:id="rId74"/>
    <p:sldLayoutId id="2147483717" r:id="rId75"/>
    <p:sldLayoutId id="2147483718" r:id="rId76"/>
    <p:sldLayoutId id="2147483719" r:id="rId77"/>
    <p:sldLayoutId id="2147483720" r:id="rId78"/>
    <p:sldLayoutId id="2147483721" r:id="rId79"/>
    <p:sldLayoutId id="2147483722" r:id="rId80"/>
    <p:sldLayoutId id="2147483723" r:id="rId81"/>
    <p:sldLayoutId id="2147483724" r:id="rId82"/>
    <p:sldLayoutId id="2147483725" r:id="rId83"/>
    <p:sldLayoutId id="2147483726" r:id="rId84"/>
    <p:sldLayoutId id="2147483727" r:id="rId85"/>
    <p:sldLayoutId id="2147483728" r:id="rId86"/>
    <p:sldLayoutId id="2147483729" r:id="rId87"/>
    <p:sldLayoutId id="2147483730" r:id="rId88"/>
    <p:sldLayoutId id="2147483731" r:id="rId89"/>
    <p:sldLayoutId id="2147483732" r:id="rId90"/>
    <p:sldLayoutId id="2147483733" r:id="rId91"/>
    <p:sldLayoutId id="2147483734" r:id="rId92"/>
    <p:sldLayoutId id="2147483735" r:id="rId93"/>
    <p:sldLayoutId id="2147483736" r:id="rId94"/>
    <p:sldLayoutId id="2147483737" r:id="rId95"/>
    <p:sldLayoutId id="2147483738" r:id="rId96"/>
    <p:sldLayoutId id="2147483739" r:id="rId9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327">
          <p15:clr>
            <a:srgbClr val="F26B43"/>
          </p15:clr>
        </p15:guide>
        <p15:guide id="4" pos="6165">
          <p15:clr>
            <a:srgbClr val="F26B43"/>
          </p15:clr>
        </p15:guide>
        <p15:guide id="5" pos="5002">
          <p15:clr>
            <a:srgbClr val="F26B43"/>
          </p15:clr>
        </p15:guide>
        <p15:guide id="6" pos="353">
          <p15:clr>
            <a:srgbClr val="F26B43"/>
          </p15:clr>
        </p15:guide>
        <p15:guide id="7" pos="1515">
          <p15:clr>
            <a:srgbClr val="F26B43"/>
          </p15:clr>
        </p15:guide>
        <p15:guide id="8" orient="horz" pos="3946">
          <p15:clr>
            <a:srgbClr val="F26B43"/>
          </p15:clr>
        </p15:guide>
        <p15:guide id="9" pos="2678">
          <p15:clr>
            <a:srgbClr val="F26B43"/>
          </p15:clr>
        </p15:guide>
        <p15:guide id="10" orient="horz" pos="3067">
          <p15:clr>
            <a:srgbClr val="F26B43"/>
          </p15:clr>
        </p15:guide>
        <p15:guide id="11" orient="horz" pos="346">
          <p15:clr>
            <a:srgbClr val="F26B43"/>
          </p15:clr>
        </p15:guide>
        <p15:guide id="12" orient="horz" pos="125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4079215"/>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 id="2147483846" r:id="rId14"/>
    <p:sldLayoutId id="2147483847" r:id="rId15"/>
    <p:sldLayoutId id="2147483848" r:id="rId16"/>
    <p:sldLayoutId id="2147483849" r:id="rId17"/>
    <p:sldLayoutId id="2147483850" r:id="rId18"/>
    <p:sldLayoutId id="2147483851" r:id="rId19"/>
    <p:sldLayoutId id="2147483852" r:id="rId20"/>
    <p:sldLayoutId id="2147483853" r:id="rId21"/>
    <p:sldLayoutId id="2147483854" r:id="rId22"/>
    <p:sldLayoutId id="2147483855" r:id="rId23"/>
    <p:sldLayoutId id="2147483856" r:id="rId24"/>
    <p:sldLayoutId id="2147483857" r:id="rId25"/>
    <p:sldLayoutId id="2147483858" r:id="rId26"/>
    <p:sldLayoutId id="2147483859" r:id="rId27"/>
    <p:sldLayoutId id="2147483860" r:id="rId28"/>
    <p:sldLayoutId id="2147483861" r:id="rId29"/>
    <p:sldLayoutId id="2147483862" r:id="rId30"/>
    <p:sldLayoutId id="2147483863" r:id="rId31"/>
    <p:sldLayoutId id="2147483864" r:id="rId32"/>
    <p:sldLayoutId id="2147483865" r:id="rId33"/>
    <p:sldLayoutId id="2147483866" r:id="rId34"/>
    <p:sldLayoutId id="2147483867" r:id="rId35"/>
    <p:sldLayoutId id="2147483868" r:id="rId36"/>
    <p:sldLayoutId id="2147483869" r:id="rId3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327">
          <p15:clr>
            <a:srgbClr val="F26B43"/>
          </p15:clr>
        </p15:guide>
        <p15:guide id="4" pos="6165">
          <p15:clr>
            <a:srgbClr val="F26B43"/>
          </p15:clr>
        </p15:guide>
        <p15:guide id="5" pos="5002">
          <p15:clr>
            <a:srgbClr val="F26B43"/>
          </p15:clr>
        </p15:guide>
        <p15:guide id="6" pos="353">
          <p15:clr>
            <a:srgbClr val="F26B43"/>
          </p15:clr>
        </p15:guide>
        <p15:guide id="7" pos="1515">
          <p15:clr>
            <a:srgbClr val="F26B43"/>
          </p15:clr>
        </p15:guide>
        <p15:guide id="8" orient="horz" pos="3946">
          <p15:clr>
            <a:srgbClr val="F26B43"/>
          </p15:clr>
        </p15:guide>
        <p15:guide id="9" pos="2678">
          <p15:clr>
            <a:srgbClr val="F26B43"/>
          </p15:clr>
        </p15:guide>
        <p15:guide id="10" orient="horz" pos="3067">
          <p15:clr>
            <a:srgbClr val="F26B43"/>
          </p15:clr>
        </p15:guide>
        <p15:guide id="11" orient="horz" pos="346">
          <p15:clr>
            <a:srgbClr val="F26B43"/>
          </p15:clr>
        </p15:guide>
        <p15:guide id="12" orient="horz" pos="125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26.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26.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26.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26.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26.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22855-4210-0C9A-A9FD-EDD11CFD84C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C50B7C5-775C-9938-F834-F11EE9CE3D38}"/>
              </a:ext>
            </a:extLst>
          </p:cNvPr>
          <p:cNvSpPr txBox="1"/>
          <p:nvPr/>
        </p:nvSpPr>
        <p:spPr>
          <a:xfrm>
            <a:off x="816102" y="429768"/>
            <a:ext cx="68233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srgbClr val="00797B"/>
                </a:solidFill>
                <a:effectLst/>
                <a:uLnTx/>
                <a:uFillTx/>
                <a:latin typeface="Calibri" panose="020F0502020204030204"/>
                <a:ea typeface="+mn-ea"/>
                <a:cs typeface="+mn-cs"/>
              </a:rPr>
              <a:t>From activity to strategy</a:t>
            </a:r>
          </a:p>
        </p:txBody>
      </p:sp>
      <p:sp>
        <p:nvSpPr>
          <p:cNvPr id="3" name="TextBox 2">
            <a:extLst>
              <a:ext uri="{FF2B5EF4-FFF2-40B4-BE49-F238E27FC236}">
                <a16:creationId xmlns:a16="http://schemas.microsoft.com/office/drawing/2014/main" id="{78321E0B-9678-F56B-6A12-0B83F71D10B1}"/>
              </a:ext>
            </a:extLst>
          </p:cNvPr>
          <p:cNvSpPr txBox="1"/>
          <p:nvPr/>
        </p:nvSpPr>
        <p:spPr>
          <a:xfrm>
            <a:off x="816102" y="1360932"/>
            <a:ext cx="10714482" cy="512448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tx2"/>
                </a:solidFill>
                <a:effectLst/>
                <a:uLnTx/>
                <a:uFillTx/>
                <a:latin typeface="Calibri" panose="020F0502020204030204"/>
                <a:ea typeface="+mn-ea"/>
                <a:cs typeface="+mn-cs"/>
              </a:rPr>
              <a:t>Careers is increasingly being positioned as a whole-setting priority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585857"/>
                </a:solidFill>
                <a:effectLst/>
                <a:uLnTx/>
                <a:uFillTx/>
                <a:latin typeface="Calibri" panose="020F0502020204030204"/>
                <a:ea typeface="+mn-ea"/>
                <a:cs typeface="+mn-cs"/>
              </a:rPr>
              <a:t>Survey findings</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95% viewed careers more strategically.</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93% strengthened links to institutional improvement.</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88% developed a shared language for careers leadership.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585857"/>
                </a:solidFill>
                <a:effectLst/>
                <a:uLnTx/>
                <a:uFillTx/>
                <a:latin typeface="Calibri" panose="020F0502020204030204"/>
                <a:ea typeface="+mn-ea"/>
                <a:cs typeface="+mn-cs"/>
              </a:rPr>
              <a:t>Quality Review (12+ months on)</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Careers embedded within improvement planning.</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Greater involvement from senior leaders, governors and trusts.</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More distributed careers leadership.</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Stronger governance and strategic structures.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chemeClr val="tx2"/>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tx2"/>
                </a:solidFill>
                <a:effectLst/>
                <a:uLnTx/>
                <a:uFillTx/>
                <a:latin typeface="Calibri" panose="020F0502020204030204"/>
                <a:ea typeface="+mn-ea"/>
                <a:cs typeface="+mn-cs"/>
              </a:rPr>
              <a:t>Insight: Careers is moving from a standalone programme to a strategic whole-setting priority.</a:t>
            </a:r>
            <a:endParaRPr kumimoji="0" lang="en-GB" sz="2000" b="0" i="0" u="none" strike="noStrike" kern="1200" cap="none" spc="0" normalizeH="0" baseline="0" noProof="0" dirty="0">
              <a:ln>
                <a:noFill/>
              </a:ln>
              <a:solidFill>
                <a:schemeClr val="tx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6697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56CB7-979E-37AD-B92A-9A56D0D31D7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BA3B2B-4EFB-7ACE-3916-F829107075A7}"/>
              </a:ext>
            </a:extLst>
          </p:cNvPr>
          <p:cNvSpPr txBox="1"/>
          <p:nvPr/>
        </p:nvSpPr>
        <p:spPr>
          <a:xfrm>
            <a:off x="1054608" y="442412"/>
            <a:ext cx="9338416"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797B"/>
                </a:solidFill>
                <a:effectLst/>
                <a:uLnTx/>
                <a:uFillTx/>
                <a:latin typeface="Calibri" panose="020F0502020204030204"/>
                <a:ea typeface="+mn-ea"/>
                <a:cs typeface="+mn-cs"/>
              </a:rPr>
              <a:t>Strengthening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797B"/>
                </a:solidFill>
                <a:effectLst/>
                <a:uLnTx/>
                <a:uFillTx/>
                <a:latin typeface="Calibri" panose="020F0502020204030204"/>
                <a:ea typeface="+mn-ea"/>
                <a:cs typeface="+mn-cs"/>
              </a:rPr>
              <a:t>leadership engagement</a:t>
            </a:r>
          </a:p>
        </p:txBody>
      </p:sp>
      <p:sp>
        <p:nvSpPr>
          <p:cNvPr id="3" name="TextBox 2">
            <a:extLst>
              <a:ext uri="{FF2B5EF4-FFF2-40B4-BE49-F238E27FC236}">
                <a16:creationId xmlns:a16="http://schemas.microsoft.com/office/drawing/2014/main" id="{7AC58E7D-183A-9D2B-103A-5BE0ECFB0459}"/>
              </a:ext>
            </a:extLst>
          </p:cNvPr>
          <p:cNvSpPr txBox="1"/>
          <p:nvPr/>
        </p:nvSpPr>
        <p:spPr>
          <a:xfrm>
            <a:off x="1054608" y="1888962"/>
            <a:ext cx="10658856" cy="4832092"/>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tx2"/>
                </a:solidFill>
                <a:effectLst/>
                <a:uLnTx/>
                <a:uFillTx/>
                <a:latin typeface="Calibri" panose="020F0502020204030204"/>
                <a:ea typeface="+mn-ea"/>
                <a:cs typeface="+mn-cs"/>
              </a:rPr>
              <a:t>Reviews are broadening ownership of careers leadership</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585857"/>
                </a:solidFill>
                <a:effectLst/>
                <a:uLnTx/>
                <a:uFillTx/>
                <a:latin typeface="Calibri" panose="020F0502020204030204"/>
                <a:ea typeface="+mn-ea"/>
                <a:cs typeface="+mn-cs"/>
              </a:rPr>
              <a:t>Survey findings and data insight:</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63% involved senior leaders in internal leadership reviews.</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85% reported increased SLT engagement following peer-to-peer review.</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585857"/>
                </a:solidFill>
                <a:effectLst/>
                <a:uLnTx/>
                <a:uFillTx/>
                <a:latin typeface="Calibri" panose="020F0502020204030204"/>
                <a:ea typeface="+mn-ea"/>
                <a:cs typeface="+mn-cs"/>
              </a:rPr>
              <a:t>Quality Review (12+ months on)</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Careers is featuring more prominently in leadership and governance.</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Careers Leaders report greater influence and organisational backing.</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Careers priorities are increasingly reflected in school and trust-level planning.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chemeClr val="tx2"/>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chemeClr val="tx2"/>
                </a:solidFill>
                <a:effectLst/>
                <a:uLnTx/>
                <a:uFillTx/>
                <a:latin typeface="Calibri" panose="020F0502020204030204"/>
                <a:ea typeface="+mn-ea"/>
                <a:cs typeface="+mn-cs"/>
              </a:rPr>
              <a:t>Careers is becoming a shared leadership responsibility,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chemeClr val="tx2"/>
                </a:solidFill>
                <a:effectLst/>
                <a:uLnTx/>
                <a:uFillTx/>
                <a:latin typeface="Calibri" panose="020F0502020204030204"/>
                <a:ea typeface="+mn-ea"/>
                <a:cs typeface="+mn-cs"/>
              </a:rPr>
              <a:t>not solely the remit of the Careers Leader.</a:t>
            </a:r>
          </a:p>
        </p:txBody>
      </p:sp>
    </p:spTree>
    <p:extLst>
      <p:ext uri="{BB962C8B-B14F-4D97-AF65-F5344CB8AC3E}">
        <p14:creationId xmlns:p14="http://schemas.microsoft.com/office/powerpoint/2010/main" val="118549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5F28B-83B5-5671-555C-2726FC573C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67C2576-6630-A1DF-596D-55EC46F1BC57}"/>
              </a:ext>
            </a:extLst>
          </p:cNvPr>
          <p:cNvSpPr txBox="1"/>
          <p:nvPr/>
        </p:nvSpPr>
        <p:spPr>
          <a:xfrm>
            <a:off x="886968" y="447782"/>
            <a:ext cx="768364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797B"/>
                </a:solidFill>
                <a:effectLst/>
                <a:uLnTx/>
                <a:uFillTx/>
                <a:latin typeface="Calibri" panose="020F0502020204030204"/>
                <a:ea typeface="+mn-ea"/>
                <a:cs typeface="+mn-cs"/>
              </a:rPr>
              <a:t>From reflection to action</a:t>
            </a:r>
          </a:p>
        </p:txBody>
      </p:sp>
      <p:sp>
        <p:nvSpPr>
          <p:cNvPr id="3" name="TextBox 2">
            <a:extLst>
              <a:ext uri="{FF2B5EF4-FFF2-40B4-BE49-F238E27FC236}">
                <a16:creationId xmlns:a16="http://schemas.microsoft.com/office/drawing/2014/main" id="{C76E9248-7E4C-5E1D-D11B-344DDDD179CF}"/>
              </a:ext>
            </a:extLst>
          </p:cNvPr>
          <p:cNvSpPr txBox="1"/>
          <p:nvPr/>
        </p:nvSpPr>
        <p:spPr>
          <a:xfrm>
            <a:off x="886968" y="1217223"/>
            <a:ext cx="11018520" cy="538609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tx2"/>
                </a:solidFill>
                <a:effectLst/>
                <a:uLnTx/>
                <a:uFillTx/>
                <a:latin typeface="Calibri" panose="020F0502020204030204"/>
                <a:ea typeface="+mn-ea"/>
                <a:cs typeface="+mn-cs"/>
              </a:rPr>
              <a:t>Reviews are translating reflection into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585857"/>
                </a:solidFill>
                <a:effectLst/>
                <a:uLnTx/>
                <a:uFillTx/>
                <a:latin typeface="Calibri" panose="020F0502020204030204"/>
                <a:ea typeface="+mn-ea"/>
                <a:cs typeface="+mn-cs"/>
              </a:rPr>
              <a:t>Survey findings</a:t>
            </a:r>
          </a:p>
          <a:p>
            <a:pPr marL="800100" lvl="1" indent="-3429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100% reported greater clarity about strengths and development priorities.</a:t>
            </a:r>
          </a:p>
          <a:p>
            <a:pPr marL="800100" lvl="1" indent="-3429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93% expected improved careers provision.</a:t>
            </a:r>
          </a:p>
          <a:p>
            <a:pPr marL="800100" lvl="1" indent="-3429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88% expected improved learner outcomes.</a:t>
            </a:r>
          </a:p>
          <a:p>
            <a:pPr marL="800100" lvl="1" indent="-3429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85% anticipated more empowered careers leadership.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585857"/>
                </a:solidFill>
                <a:effectLst/>
                <a:uLnTx/>
                <a:uFillTx/>
                <a:latin typeface="Calibri" panose="020F0502020204030204"/>
                <a:ea typeface="+mn-ea"/>
                <a:cs typeface="+mn-cs"/>
              </a:rPr>
              <a:t>Quality Review (12+ months on)</a:t>
            </a:r>
          </a:p>
          <a:p>
            <a:pPr marL="800100" lvl="1" indent="-3429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Evidence of changes to plans, policies and provision.</a:t>
            </a:r>
          </a:p>
          <a:p>
            <a:pPr marL="800100" lvl="1" indent="-3429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Follow-up activity helped sustain momentum and accountability.</a:t>
            </a:r>
          </a:p>
          <a:p>
            <a:pPr marL="800100" lvl="1" indent="-3429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Review findings continued to inform decision-making over time.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8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tx2"/>
                </a:solidFill>
                <a:effectLst/>
                <a:uLnTx/>
                <a:uFillTx/>
                <a:latin typeface="Calibri" panose="020F0502020204030204"/>
                <a:ea typeface="+mn-ea"/>
                <a:cs typeface="+mn-cs"/>
              </a:rPr>
              <a:t>Insight: The process combines reflection, challenge and practical action planning, helping settings convert insight into sustained improvement</a:t>
            </a:r>
            <a:r>
              <a:rPr kumimoji="0" lang="en-GB" sz="2800" b="1" i="0" u="none" strike="noStrike" kern="1200" cap="none" spc="0" normalizeH="0" baseline="0" noProof="0" dirty="0">
                <a:ln>
                  <a:noFill/>
                </a:ln>
                <a:solidFill>
                  <a:srgbClr val="585857"/>
                </a:solidFill>
                <a:effectLst/>
                <a:uLnTx/>
                <a:uFillTx/>
                <a:latin typeface="Calibri" panose="020F0502020204030204"/>
                <a:ea typeface="+mn-ea"/>
                <a:cs typeface="+mn-cs"/>
              </a:rPr>
              <a:t>.</a:t>
            </a:r>
            <a:endParaRPr kumimoji="0" lang="en-GB" sz="2800" b="0" i="0" u="none" strike="noStrike" kern="1200" cap="none" spc="0" normalizeH="0" baseline="0" noProof="0" dirty="0">
              <a:ln>
                <a:noFill/>
              </a:ln>
              <a:solidFill>
                <a:srgbClr val="585857"/>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3075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D62B68-F064-E1F0-DA6B-5E4CD0818A97}"/>
              </a:ext>
            </a:extLst>
          </p:cNvPr>
          <p:cNvSpPr txBox="1"/>
          <p:nvPr/>
        </p:nvSpPr>
        <p:spPr>
          <a:xfrm>
            <a:off x="922643" y="2486939"/>
            <a:ext cx="10346714" cy="37548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FFFF"/>
                </a:solidFill>
                <a:effectLst/>
                <a:uLnTx/>
                <a:uFillTx/>
                <a:latin typeface="Calibri" panose="020F0502020204030204"/>
                <a:ea typeface="+mn-ea"/>
                <a:cs typeface="+mn-cs"/>
              </a:rPr>
              <a:t>Participant: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4400" b="1" dirty="0">
                <a:solidFill>
                  <a:srgbClr val="FFFFFF"/>
                </a:solidFill>
                <a:latin typeface="Calibri" panose="020F0502020204030204"/>
              </a:rPr>
              <a:t>Insight and Impact Statements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4400" b="1" i="0" u="none" strike="noStrike" kern="100" cap="none" spc="0" normalizeH="0" baseline="0" noProof="0" dirty="0">
              <a:ln>
                <a:noFill/>
              </a:ln>
              <a:solidFill>
                <a:srgbClr val="FFFFFF"/>
              </a:solidFill>
              <a:effectLst/>
              <a:uLnTx/>
              <a:uFillTx/>
              <a:latin typeface="Calibri" panose="020F0502020204030204"/>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600" i="0" u="none" strike="noStrike" kern="100" cap="none" spc="0" normalizeH="0" baseline="0" noProof="0" dirty="0">
                <a:ln>
                  <a:noFill/>
                </a:ln>
                <a:solidFill>
                  <a:srgbClr val="FFFFFF"/>
                </a:solidFill>
                <a:effectLst/>
                <a:uLnTx/>
                <a:uFillTx/>
                <a:latin typeface="Calibri" panose="020F0502020204030204"/>
                <a:ea typeface="Calibri" panose="020F0502020204030204" pitchFamily="34" charset="0"/>
                <a:cs typeface="Arial" panose="020B0604020202020204" pitchFamily="34" charset="0"/>
              </a:rPr>
              <a:t>Careers Impact internal leadership review</a:t>
            </a:r>
            <a:endParaRPr kumimoji="0" lang="en-GB" sz="200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44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585857"/>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7935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8EEC401-D139-5A40-907D-8374E0D10AAF}"/>
              </a:ext>
            </a:extLst>
          </p:cNvPr>
          <p:cNvSpPr txBox="1">
            <a:spLocks/>
          </p:cNvSpPr>
          <p:nvPr/>
        </p:nvSpPr>
        <p:spPr>
          <a:xfrm>
            <a:off x="1338513" y="1640423"/>
            <a:ext cx="9022975" cy="443752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ctr" defTabSz="1507937" rtl="0" eaLnBrk="1" fontAlgn="auto" latinLnBrk="0" hangingPunct="1">
              <a:lnSpc>
                <a:spcPct val="100000"/>
              </a:lnSpc>
              <a:spcBef>
                <a:spcPts val="600"/>
              </a:spcBef>
              <a:spcAft>
                <a:spcPts val="600"/>
              </a:spcAft>
              <a:buClrTx/>
              <a:buSzPct val="100000"/>
              <a:buFont typeface="Arial" panose="020B0604020202020204" pitchFamily="34" charset="0"/>
              <a:buNone/>
              <a:tabLst/>
              <a:defRPr/>
            </a:pPr>
            <a:endParaRPr kumimoji="0" lang="en-GB" sz="2600" b="0" i="0" u="none" strike="noStrike" kern="1200" cap="none" spc="0" normalizeH="0" baseline="0" noProof="0" dirty="0">
              <a:ln>
                <a:noFill/>
              </a:ln>
              <a:solidFill>
                <a:srgbClr val="585857"/>
              </a:solidFill>
              <a:effectLst/>
              <a:uLnTx/>
              <a:uFillTx/>
              <a:latin typeface="Calibri" panose="020F0502020204030204"/>
              <a:ea typeface="Arial Unicode MS"/>
              <a:cs typeface="+mn-cs"/>
            </a:endParaRPr>
          </a:p>
          <a:p>
            <a:pPr marL="0" marR="0" lvl="1" indent="0" algn="ctr" defTabSz="1507937" rtl="0" eaLnBrk="1" fontAlgn="auto" latinLnBrk="0" hangingPunct="1">
              <a:lnSpc>
                <a:spcPct val="100000"/>
              </a:lnSpc>
              <a:spcBef>
                <a:spcPts val="600"/>
              </a:spcBef>
              <a:spcAft>
                <a:spcPts val="600"/>
              </a:spcAft>
              <a:buClrTx/>
              <a:buSzPct val="100000"/>
              <a:buFont typeface="Arial" panose="020B0604020202020204" pitchFamily="34" charset="0"/>
              <a:buNone/>
              <a:tabLst/>
              <a:defRPr/>
            </a:pPr>
            <a:r>
              <a:rPr kumimoji="0" lang="en-GB" sz="2600" b="0" i="0" u="none" strike="noStrike" kern="1200" cap="none" spc="0" normalizeH="0" baseline="0" noProof="0" dirty="0">
                <a:ln>
                  <a:noFill/>
                </a:ln>
                <a:solidFill>
                  <a:srgbClr val="585857"/>
                </a:solidFill>
                <a:effectLst/>
                <a:uLnTx/>
                <a:uFillTx/>
                <a:latin typeface="Calibri" panose="020F0502020204030204"/>
                <a:ea typeface="Arial Unicode MS"/>
                <a:cs typeface="+mn-cs"/>
              </a:rPr>
              <a:t>As a senior leader with many 'different hats' it is easy to end up focussing on the operational / logistical side of careers. </a:t>
            </a:r>
          </a:p>
          <a:p>
            <a:pPr marL="0" marR="0" lvl="1" indent="0" algn="ctr" defTabSz="1507937" rtl="0" eaLnBrk="1" fontAlgn="auto" latinLnBrk="0" hangingPunct="1">
              <a:lnSpc>
                <a:spcPct val="100000"/>
              </a:lnSpc>
              <a:spcBef>
                <a:spcPts val="600"/>
              </a:spcBef>
              <a:spcAft>
                <a:spcPts val="600"/>
              </a:spcAft>
              <a:buClrTx/>
              <a:buSzPct val="100000"/>
              <a:buFont typeface="Arial" panose="020B0604020202020204" pitchFamily="34" charset="0"/>
              <a:buNone/>
              <a:tabLst/>
              <a:defRPr/>
            </a:pPr>
            <a:r>
              <a:rPr kumimoji="0" lang="en-GB" sz="2600" b="0" i="0" u="none" strike="noStrike" kern="1200" cap="none" spc="0" normalizeH="0" baseline="0" noProof="0" dirty="0">
                <a:ln>
                  <a:noFill/>
                </a:ln>
                <a:solidFill>
                  <a:srgbClr val="585857"/>
                </a:solidFill>
                <a:effectLst/>
                <a:uLnTx/>
                <a:uFillTx/>
                <a:latin typeface="Calibri" panose="020F0502020204030204"/>
                <a:ea typeface="Arial Unicode MS"/>
                <a:cs typeface="+mn-cs"/>
              </a:rPr>
              <a:t>The Career Impact internal leadership review helped create space and time to focus and reflect on the strategic side of careers and very importantly, to look at ways to improve and build our provision and impact on our students.</a:t>
            </a: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Calibri"/>
            </a:endParaRP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kumimoji="0" lang="en-GB" sz="2600" b="1" i="0" u="none" strike="noStrike" kern="1200" cap="none" spc="0" normalizeH="0" baseline="0" noProof="0" dirty="0">
                <a:ln>
                  <a:noFill/>
                </a:ln>
                <a:solidFill>
                  <a:srgbClr val="585857"/>
                </a:solidFill>
                <a:effectLst/>
                <a:uLnTx/>
                <a:uFillTx/>
                <a:latin typeface="Calibri" panose="020F0502020204030204"/>
                <a:ea typeface="+mn-ea"/>
                <a:cs typeface="Calibri"/>
              </a:rPr>
              <a:t>Senior Education Leader (2024) </a:t>
            </a: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kumimoji="0" lang="en-GB" sz="2600" b="1" i="0" u="none" strike="noStrike" kern="1200" cap="none" spc="0" normalizeH="0" baseline="0" noProof="0" dirty="0">
                <a:ln>
                  <a:noFill/>
                </a:ln>
                <a:solidFill>
                  <a:srgbClr val="585857"/>
                </a:solidFill>
                <a:effectLst/>
                <a:uLnTx/>
                <a:uFillTx/>
                <a:latin typeface="Calibri" panose="020F0502020204030204"/>
                <a:ea typeface="+mn-ea"/>
                <a:cs typeface="Calibri"/>
              </a:rPr>
              <a:t>Careers Impact internal leadership review</a:t>
            </a:r>
            <a:endParaRPr kumimoji="0" lang="en-GB" sz="2600" b="0" i="0" u="none" strike="noStrike" kern="1200" cap="none" spc="0" normalizeH="0" baseline="0" noProof="0" dirty="0">
              <a:ln>
                <a:noFill/>
              </a:ln>
              <a:solidFill>
                <a:srgbClr val="585857"/>
              </a:solidFill>
              <a:effectLst/>
              <a:uLnTx/>
              <a:uFillTx/>
              <a:latin typeface="Calibri"/>
              <a:ea typeface="+mn-ea"/>
              <a:cs typeface="Calibri"/>
            </a:endParaRPr>
          </a:p>
        </p:txBody>
      </p:sp>
      <p:pic>
        <p:nvPicPr>
          <p:cNvPr id="5" name="Picture 7" descr="Logo&#10;&#10;Description automatically generated">
            <a:extLst>
              <a:ext uri="{FF2B5EF4-FFF2-40B4-BE49-F238E27FC236}">
                <a16:creationId xmlns:a16="http://schemas.microsoft.com/office/drawing/2014/main" id="{F911248C-DC20-A0B7-66A4-16520189E289}"/>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flipV="1">
            <a:off x="372979" y="32084"/>
            <a:ext cx="1931069" cy="1931069"/>
          </a:xfrm>
          <a:prstGeom prst="rect">
            <a:avLst/>
          </a:prstGeom>
        </p:spPr>
      </p:pic>
      <p:pic>
        <p:nvPicPr>
          <p:cNvPr id="3" name="Picture 2">
            <a:extLst>
              <a:ext uri="{FF2B5EF4-FFF2-40B4-BE49-F238E27FC236}">
                <a16:creationId xmlns:a16="http://schemas.microsoft.com/office/drawing/2014/main" id="{A8505DD2-8F06-B4B5-8623-A2F2C17A0801}"/>
              </a:ext>
            </a:extLst>
          </p:cNvPr>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9729409" y="4145353"/>
            <a:ext cx="1932599" cy="1932599"/>
          </a:xfrm>
          <a:prstGeom prst="rect">
            <a:avLst/>
          </a:prstGeom>
        </p:spPr>
      </p:pic>
    </p:spTree>
    <p:extLst>
      <p:ext uri="{BB962C8B-B14F-4D97-AF65-F5344CB8AC3E}">
        <p14:creationId xmlns:p14="http://schemas.microsoft.com/office/powerpoint/2010/main" val="3217873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8EEC401-D139-5A40-907D-8374E0D10AAF}"/>
              </a:ext>
            </a:extLst>
          </p:cNvPr>
          <p:cNvSpPr txBox="1">
            <a:spLocks/>
          </p:cNvSpPr>
          <p:nvPr/>
        </p:nvSpPr>
        <p:spPr>
          <a:xfrm>
            <a:off x="2393074" y="1536083"/>
            <a:ext cx="7405852" cy="44375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endParaRPr kumimoji="0" lang="en-GB" sz="2600" b="0" i="0" u="none" strike="noStrike" kern="1200" cap="none" spc="0" normalizeH="0" baseline="0" noProof="0" dirty="0">
              <a:ln>
                <a:noFill/>
              </a:ln>
              <a:solidFill>
                <a:srgbClr val="585857"/>
              </a:solidFill>
              <a:effectLst/>
              <a:uLnTx/>
              <a:uFillTx/>
              <a:latin typeface="Calibri" panose="020F0502020204030204"/>
              <a:ea typeface="Arial Unicode MS"/>
              <a:cs typeface="+mn-cs"/>
            </a:endParaRPr>
          </a:p>
          <a:p>
            <a:pPr marL="0" marR="0" lvl="1" indent="0" algn="ctr" defTabSz="1507937" rtl="0" eaLnBrk="1" fontAlgn="auto" latinLnBrk="0" hangingPunct="1">
              <a:lnSpc>
                <a:spcPct val="100000"/>
              </a:lnSpc>
              <a:spcBef>
                <a:spcPts val="600"/>
              </a:spcBef>
              <a:spcAft>
                <a:spcPts val="600"/>
              </a:spcAft>
              <a:buClrTx/>
              <a:buSzPct val="100000"/>
              <a:buFont typeface="Arial" panose="020B0604020202020204" pitchFamily="34" charset="0"/>
              <a:buNone/>
              <a:tabLst/>
              <a:defRPr/>
            </a:pPr>
            <a:r>
              <a:rPr kumimoji="0" lang="en-GB" sz="2600" b="0" i="0" u="none" strike="noStrike" kern="1200" cap="none" spc="0" normalizeH="0" baseline="0" noProof="0" dirty="0">
                <a:ln>
                  <a:noFill/>
                </a:ln>
                <a:solidFill>
                  <a:srgbClr val="585857"/>
                </a:solidFill>
                <a:effectLst/>
                <a:uLnTx/>
                <a:uFillTx/>
                <a:latin typeface="Calibri" panose="020F0502020204030204"/>
                <a:ea typeface="Arial Unicode MS"/>
                <a:cs typeface="+mn-cs"/>
              </a:rPr>
              <a:t>I absolutely wholeheartedly recommend headteachers and senior leaders take part in an internal leadership review.</a:t>
            </a: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endParaRPr kumimoji="0" lang="en-GB" sz="1400" b="1" i="0" u="none" strike="noStrike" kern="1200" cap="none" spc="0" normalizeH="0" baseline="0" noProof="0" dirty="0">
              <a:ln>
                <a:noFill/>
              </a:ln>
              <a:solidFill>
                <a:srgbClr val="585857"/>
              </a:solidFill>
              <a:effectLst/>
              <a:uLnTx/>
              <a:uFillTx/>
              <a:latin typeface="Calibri" panose="020F0502020204030204"/>
              <a:ea typeface="+mn-ea"/>
              <a:cs typeface="Calibri"/>
            </a:endParaRP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kumimoji="0" lang="en-GB" sz="2600" b="1" i="0" u="none" strike="noStrike" kern="1200" cap="none" spc="0" normalizeH="0" baseline="0" noProof="0" dirty="0">
                <a:ln>
                  <a:noFill/>
                </a:ln>
                <a:solidFill>
                  <a:srgbClr val="585857"/>
                </a:solidFill>
                <a:effectLst/>
                <a:uLnTx/>
                <a:uFillTx/>
                <a:latin typeface="Calibri" panose="020F0502020204030204"/>
                <a:ea typeface="+mn-ea"/>
                <a:cs typeface="Calibri"/>
              </a:rPr>
              <a:t>Headteacher (2024) </a:t>
            </a: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kumimoji="0" lang="en-GB" sz="2600" b="1" i="0" u="none" strike="noStrike" kern="1200" cap="none" spc="0" normalizeH="0" baseline="0" noProof="0" dirty="0">
                <a:ln>
                  <a:noFill/>
                </a:ln>
                <a:solidFill>
                  <a:srgbClr val="585857"/>
                </a:solidFill>
                <a:effectLst/>
                <a:uLnTx/>
                <a:uFillTx/>
                <a:latin typeface="Calibri" panose="020F0502020204030204"/>
                <a:ea typeface="+mn-ea"/>
                <a:cs typeface="Calibri"/>
              </a:rPr>
              <a:t>Careers Impact internal leadership review</a:t>
            </a:r>
            <a:endParaRPr kumimoji="0" lang="en-GB" sz="2600" b="0" i="0" u="none" strike="noStrike" kern="1200" cap="none" spc="0" normalizeH="0" baseline="0" noProof="0" dirty="0">
              <a:ln>
                <a:noFill/>
              </a:ln>
              <a:solidFill>
                <a:srgbClr val="585857"/>
              </a:solidFill>
              <a:effectLst/>
              <a:uLnTx/>
              <a:uFillTx/>
              <a:latin typeface="Calibri"/>
              <a:ea typeface="+mn-ea"/>
              <a:cs typeface="Calibri"/>
            </a:endParaRPr>
          </a:p>
        </p:txBody>
      </p:sp>
      <p:pic>
        <p:nvPicPr>
          <p:cNvPr id="5" name="Picture 7" descr="Logo&#10;&#10;Description automatically generated">
            <a:extLst>
              <a:ext uri="{FF2B5EF4-FFF2-40B4-BE49-F238E27FC236}">
                <a16:creationId xmlns:a16="http://schemas.microsoft.com/office/drawing/2014/main" id="{F911248C-DC20-A0B7-66A4-16520189E289}"/>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flipV="1">
            <a:off x="372978" y="456956"/>
            <a:ext cx="1931069" cy="1931069"/>
          </a:xfrm>
          <a:prstGeom prst="rect">
            <a:avLst/>
          </a:prstGeom>
        </p:spPr>
      </p:pic>
      <p:pic>
        <p:nvPicPr>
          <p:cNvPr id="8" name="Picture 7" descr="Logo&#10;&#10;Description automatically generated">
            <a:extLst>
              <a:ext uri="{FF2B5EF4-FFF2-40B4-BE49-F238E27FC236}">
                <a16:creationId xmlns:a16="http://schemas.microsoft.com/office/drawing/2014/main" id="{62A2B42E-649C-D87B-713C-8654FBF7362A}"/>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rot="10800000" flipV="1">
            <a:off x="9694577" y="3939575"/>
            <a:ext cx="1931069" cy="1931069"/>
          </a:xfrm>
          <a:prstGeom prst="rect">
            <a:avLst/>
          </a:prstGeom>
        </p:spPr>
      </p:pic>
    </p:spTree>
    <p:extLst>
      <p:ext uri="{BB962C8B-B14F-4D97-AF65-F5344CB8AC3E}">
        <p14:creationId xmlns:p14="http://schemas.microsoft.com/office/powerpoint/2010/main" val="1308442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75683-C856-8D5C-DEBA-6EA96E1B7DA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6CFB0BB-E428-7519-21AA-489389223604}"/>
              </a:ext>
            </a:extLst>
          </p:cNvPr>
          <p:cNvSpPr txBox="1"/>
          <p:nvPr/>
        </p:nvSpPr>
        <p:spPr>
          <a:xfrm>
            <a:off x="922643" y="2486939"/>
            <a:ext cx="10346714" cy="37548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FFFF"/>
                </a:solidFill>
                <a:effectLst/>
                <a:uLnTx/>
                <a:uFillTx/>
                <a:latin typeface="Calibri" panose="020F0502020204030204"/>
                <a:ea typeface="+mn-ea"/>
                <a:cs typeface="+mn-cs"/>
              </a:rPr>
              <a:t>Participant: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4400" b="1" dirty="0">
                <a:solidFill>
                  <a:srgbClr val="FFFFFF"/>
                </a:solidFill>
                <a:latin typeface="Calibri" panose="020F0502020204030204"/>
              </a:rPr>
              <a:t>Insight and Impact Statements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4400" b="1" i="0" u="none" strike="noStrike" kern="100" cap="none" spc="0" normalizeH="0" baseline="0" noProof="0" dirty="0">
              <a:ln>
                <a:noFill/>
              </a:ln>
              <a:solidFill>
                <a:srgbClr val="FFFFFF"/>
              </a:solidFill>
              <a:effectLst/>
              <a:uLnTx/>
              <a:uFillTx/>
              <a:latin typeface="Calibri" panose="020F0502020204030204"/>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600" i="0" u="none" strike="noStrike" kern="100" cap="none" spc="0" normalizeH="0" baseline="0" noProof="0" dirty="0">
                <a:ln>
                  <a:noFill/>
                </a:ln>
                <a:solidFill>
                  <a:srgbClr val="FFFFFF"/>
                </a:solidFill>
                <a:effectLst/>
                <a:uLnTx/>
                <a:uFillTx/>
                <a:latin typeface="Calibri" panose="020F0502020204030204"/>
                <a:ea typeface="Calibri" panose="020F0502020204030204" pitchFamily="34" charset="0"/>
                <a:cs typeface="Arial" panose="020B0604020202020204" pitchFamily="34" charset="0"/>
              </a:rPr>
              <a:t>Careers Impact peer-to-peer review</a:t>
            </a:r>
            <a:endParaRPr kumimoji="0" lang="en-GB" sz="200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4400"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585857"/>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9809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18232-4D5E-300F-2F4C-B37A0DF0397E}"/>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E1F972D3-1D6A-698B-581B-891C6646ACEA}"/>
              </a:ext>
            </a:extLst>
          </p:cNvPr>
          <p:cNvSpPr txBox="1">
            <a:spLocks/>
          </p:cNvSpPr>
          <p:nvPr/>
        </p:nvSpPr>
        <p:spPr>
          <a:xfrm>
            <a:off x="1584512" y="1642006"/>
            <a:ext cx="9022975" cy="35739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endParaRPr kumimoji="0" lang="en-GB" sz="2600" b="0" i="0" u="none" strike="noStrike" kern="1200" cap="none" spc="0" normalizeH="0" baseline="0" noProof="0" dirty="0">
              <a:ln>
                <a:noFill/>
              </a:ln>
              <a:solidFill>
                <a:srgbClr val="585857"/>
              </a:solidFill>
              <a:effectLst/>
              <a:uLnTx/>
              <a:uFillTx/>
              <a:latin typeface="Calibri" panose="020F0502020204030204"/>
              <a:ea typeface="Arial Unicode MS"/>
              <a:cs typeface="+mn-cs"/>
            </a:endParaRPr>
          </a:p>
          <a:p>
            <a:pPr marL="0" marR="0" lvl="1" indent="0" algn="ctr" defTabSz="1507937" rtl="0" eaLnBrk="1" fontAlgn="auto" latinLnBrk="0" hangingPunct="1">
              <a:lnSpc>
                <a:spcPct val="100000"/>
              </a:lnSpc>
              <a:spcBef>
                <a:spcPts val="600"/>
              </a:spcBef>
              <a:spcAft>
                <a:spcPts val="600"/>
              </a:spcAft>
              <a:buClrTx/>
              <a:buSzPct val="100000"/>
              <a:buFont typeface="Arial" panose="020B0604020202020204" pitchFamily="34" charset="0"/>
              <a:buNone/>
              <a:tabLst/>
              <a:defRPr/>
            </a:pPr>
            <a:r>
              <a:rPr kumimoji="0" lang="en-GB" sz="2600" b="0" i="0" u="none" strike="noStrike" kern="1200" cap="none" spc="0" normalizeH="0" baseline="0" noProof="0" dirty="0">
                <a:ln>
                  <a:noFill/>
                </a:ln>
                <a:solidFill>
                  <a:srgbClr val="585857"/>
                </a:solidFill>
                <a:effectLst/>
                <a:uLnTx/>
                <a:uFillTx/>
                <a:latin typeface="Calibri" panose="020F0502020204030204"/>
                <a:ea typeface="Arial Unicode MS"/>
                <a:cs typeface="+mn-cs"/>
              </a:rPr>
              <a:t>This has been brilliant as I don’t have to think about my school improvement planning in isolation – we have identified it all together!</a:t>
            </a: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Calibri"/>
            </a:endParaRP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kumimoji="0" lang="en-GB" sz="2600" b="1" i="0" u="none" strike="noStrike" kern="1200" cap="none" spc="0" normalizeH="0" baseline="0" noProof="0" dirty="0">
                <a:ln>
                  <a:noFill/>
                </a:ln>
                <a:solidFill>
                  <a:srgbClr val="585857"/>
                </a:solidFill>
                <a:effectLst/>
                <a:uLnTx/>
                <a:uFillTx/>
                <a:latin typeface="Calibri" panose="020F0502020204030204"/>
                <a:ea typeface="+mn-ea"/>
                <a:cs typeface="Calibri"/>
              </a:rPr>
              <a:t>Senior Education Leader (2026) </a:t>
            </a: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kumimoji="0" lang="en-GB" sz="2600" b="1" i="0" u="none" strike="noStrike" kern="1200" cap="none" spc="0" normalizeH="0" baseline="0" noProof="0" dirty="0">
                <a:ln>
                  <a:noFill/>
                </a:ln>
                <a:solidFill>
                  <a:srgbClr val="585857"/>
                </a:solidFill>
                <a:effectLst/>
                <a:uLnTx/>
                <a:uFillTx/>
                <a:latin typeface="Calibri" panose="020F0502020204030204"/>
                <a:ea typeface="+mn-ea"/>
                <a:cs typeface="Calibri"/>
              </a:rPr>
              <a:t>Careers Impact peer-to-peer review</a:t>
            </a:r>
            <a:endParaRPr kumimoji="0" lang="en-GB" sz="2600" b="0" i="0" u="none" strike="noStrike" kern="1200" cap="none" spc="0" normalizeH="0" baseline="0" noProof="0" dirty="0">
              <a:ln>
                <a:noFill/>
              </a:ln>
              <a:solidFill>
                <a:srgbClr val="585857"/>
              </a:solidFill>
              <a:effectLst/>
              <a:uLnTx/>
              <a:uFillTx/>
              <a:latin typeface="Calibri"/>
              <a:ea typeface="+mn-ea"/>
              <a:cs typeface="Calibri"/>
            </a:endParaRPr>
          </a:p>
        </p:txBody>
      </p:sp>
      <p:pic>
        <p:nvPicPr>
          <p:cNvPr id="5" name="Picture 7" descr="Logo&#10;&#10;Description automatically generated">
            <a:extLst>
              <a:ext uri="{FF2B5EF4-FFF2-40B4-BE49-F238E27FC236}">
                <a16:creationId xmlns:a16="http://schemas.microsoft.com/office/drawing/2014/main" id="{3F019874-427D-54AE-5297-497AE9384C8F}"/>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flipV="1">
            <a:off x="372979" y="32084"/>
            <a:ext cx="1931069" cy="1931069"/>
          </a:xfrm>
          <a:prstGeom prst="rect">
            <a:avLst/>
          </a:prstGeom>
        </p:spPr>
      </p:pic>
      <p:pic>
        <p:nvPicPr>
          <p:cNvPr id="3" name="Picture 2">
            <a:extLst>
              <a:ext uri="{FF2B5EF4-FFF2-40B4-BE49-F238E27FC236}">
                <a16:creationId xmlns:a16="http://schemas.microsoft.com/office/drawing/2014/main" id="{D01BE3F0-1D7E-7A75-B724-0465E3E48EB7}"/>
              </a:ext>
            </a:extLst>
          </p:cNvPr>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9729409" y="4145353"/>
            <a:ext cx="1932599" cy="1932599"/>
          </a:xfrm>
          <a:prstGeom prst="rect">
            <a:avLst/>
          </a:prstGeom>
        </p:spPr>
      </p:pic>
    </p:spTree>
    <p:extLst>
      <p:ext uri="{BB962C8B-B14F-4D97-AF65-F5344CB8AC3E}">
        <p14:creationId xmlns:p14="http://schemas.microsoft.com/office/powerpoint/2010/main" val="4157632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4F3B1-E153-4DD5-59AD-900C20F82165}"/>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A47803D6-FA34-A79D-33D0-27BDBBB33C15}"/>
              </a:ext>
            </a:extLst>
          </p:cNvPr>
          <p:cNvSpPr txBox="1">
            <a:spLocks/>
          </p:cNvSpPr>
          <p:nvPr/>
        </p:nvSpPr>
        <p:spPr>
          <a:xfrm>
            <a:off x="1584512" y="1697424"/>
            <a:ext cx="9022975" cy="346315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endParaRPr kumimoji="0" lang="en-GB" sz="2600" b="0" i="0" u="none" strike="noStrike" kern="1200" cap="none" spc="0" normalizeH="0" baseline="0" noProof="0" dirty="0">
              <a:ln>
                <a:noFill/>
              </a:ln>
              <a:solidFill>
                <a:srgbClr val="585857"/>
              </a:solidFill>
              <a:effectLst/>
              <a:uLnTx/>
              <a:uFillTx/>
              <a:latin typeface="Calibri" panose="020F0502020204030204"/>
              <a:ea typeface="Arial Unicode MS"/>
              <a:cs typeface="+mn-cs"/>
            </a:endParaRPr>
          </a:p>
          <a:p>
            <a:pPr marL="0" marR="0" lvl="1" indent="0" algn="ctr" defTabSz="1507937" rtl="0" eaLnBrk="1" fontAlgn="auto" latinLnBrk="0" hangingPunct="1">
              <a:lnSpc>
                <a:spcPct val="110000"/>
              </a:lnSpc>
              <a:spcBef>
                <a:spcPts val="600"/>
              </a:spcBef>
              <a:spcAft>
                <a:spcPts val="600"/>
              </a:spcAft>
              <a:buClrTx/>
              <a:buSzPct val="100000"/>
              <a:buFont typeface="Arial" panose="020B0604020202020204" pitchFamily="34" charset="0"/>
              <a:buNone/>
              <a:tabLst/>
              <a:defRPr/>
            </a:pPr>
            <a:r>
              <a:rPr kumimoji="0" lang="en-GB" sz="3000" b="0" i="0" u="none" strike="noStrike" kern="1200" cap="none" spc="0" normalizeH="0" baseline="0" noProof="0" dirty="0">
                <a:ln>
                  <a:noFill/>
                </a:ln>
                <a:solidFill>
                  <a:srgbClr val="585857"/>
                </a:solidFill>
                <a:effectLst/>
                <a:uLnTx/>
                <a:uFillTx/>
                <a:latin typeface="Calibri" panose="020F0502020204030204"/>
                <a:ea typeface="Arial Unicode MS"/>
                <a:cs typeface="+mn-cs"/>
              </a:rPr>
              <a:t>I have come away feeling reassured, confident and supported so that things feels more achievable. I feel I have more clarity, and it was helpful to reflect on the distance we have travelled over the year.</a:t>
            </a: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Calibri"/>
            </a:endParaRP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kumimoji="0" lang="en-GB" sz="2600" b="1" i="0" u="none" strike="noStrike" kern="1200" cap="none" spc="0" normalizeH="0" baseline="0" noProof="0" dirty="0">
                <a:ln>
                  <a:noFill/>
                </a:ln>
                <a:solidFill>
                  <a:srgbClr val="585857"/>
                </a:solidFill>
                <a:effectLst/>
                <a:uLnTx/>
                <a:uFillTx/>
                <a:latin typeface="Calibri" panose="020F0502020204030204"/>
                <a:ea typeface="+mn-ea"/>
                <a:cs typeface="Calibri"/>
              </a:rPr>
              <a:t>Careers Leader (2026) </a:t>
            </a: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kumimoji="0" lang="en-GB" sz="2600" b="1" i="0" u="none" strike="noStrike" kern="1200" cap="none" spc="0" normalizeH="0" baseline="0" noProof="0" dirty="0">
                <a:ln>
                  <a:noFill/>
                </a:ln>
                <a:solidFill>
                  <a:srgbClr val="585857"/>
                </a:solidFill>
                <a:effectLst/>
                <a:uLnTx/>
                <a:uFillTx/>
                <a:latin typeface="Calibri" panose="020F0502020204030204"/>
                <a:ea typeface="+mn-ea"/>
                <a:cs typeface="Calibri"/>
              </a:rPr>
              <a:t>Careers Impact peer-to-peer review</a:t>
            </a:r>
            <a:endParaRPr kumimoji="0" lang="en-GB" sz="2600" b="0" i="0" u="none" strike="noStrike" kern="1200" cap="none" spc="0" normalizeH="0" baseline="0" noProof="0" dirty="0">
              <a:ln>
                <a:noFill/>
              </a:ln>
              <a:solidFill>
                <a:srgbClr val="585857"/>
              </a:solidFill>
              <a:effectLst/>
              <a:uLnTx/>
              <a:uFillTx/>
              <a:latin typeface="Calibri"/>
              <a:ea typeface="+mn-ea"/>
              <a:cs typeface="Calibri"/>
            </a:endParaRPr>
          </a:p>
        </p:txBody>
      </p:sp>
      <p:pic>
        <p:nvPicPr>
          <p:cNvPr id="5" name="Picture 7" descr="Logo&#10;&#10;Description automatically generated">
            <a:extLst>
              <a:ext uri="{FF2B5EF4-FFF2-40B4-BE49-F238E27FC236}">
                <a16:creationId xmlns:a16="http://schemas.microsoft.com/office/drawing/2014/main" id="{46BA84B3-D8C5-043D-CC73-819679EADE80}"/>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flipV="1">
            <a:off x="372979" y="32084"/>
            <a:ext cx="1931069" cy="1931069"/>
          </a:xfrm>
          <a:prstGeom prst="rect">
            <a:avLst/>
          </a:prstGeom>
        </p:spPr>
      </p:pic>
      <p:pic>
        <p:nvPicPr>
          <p:cNvPr id="3" name="Picture 2">
            <a:extLst>
              <a:ext uri="{FF2B5EF4-FFF2-40B4-BE49-F238E27FC236}">
                <a16:creationId xmlns:a16="http://schemas.microsoft.com/office/drawing/2014/main" id="{285D8918-1921-8CF9-C1DF-BA33119598D9}"/>
              </a:ext>
            </a:extLst>
          </p:cNvPr>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9729409" y="4145353"/>
            <a:ext cx="1932599" cy="1932599"/>
          </a:xfrm>
          <a:prstGeom prst="rect">
            <a:avLst/>
          </a:prstGeom>
        </p:spPr>
      </p:pic>
    </p:spTree>
    <p:extLst>
      <p:ext uri="{BB962C8B-B14F-4D97-AF65-F5344CB8AC3E}">
        <p14:creationId xmlns:p14="http://schemas.microsoft.com/office/powerpoint/2010/main" val="754289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B16D0-7147-2B36-11B0-9B411C1DB9A3}"/>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D9FF45A8-0F37-878B-32EE-93CE11AD06C2}"/>
              </a:ext>
            </a:extLst>
          </p:cNvPr>
          <p:cNvSpPr txBox="1">
            <a:spLocks/>
          </p:cNvSpPr>
          <p:nvPr/>
        </p:nvSpPr>
        <p:spPr>
          <a:xfrm>
            <a:off x="1584512" y="1697424"/>
            <a:ext cx="9022975" cy="34631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endParaRPr kumimoji="0" lang="en-GB" sz="2600" b="0" i="0" u="none" strike="noStrike" kern="1200" cap="none" spc="0" normalizeH="0" baseline="0" noProof="0" dirty="0">
              <a:ln>
                <a:noFill/>
              </a:ln>
              <a:solidFill>
                <a:srgbClr val="585857"/>
              </a:solidFill>
              <a:effectLst/>
              <a:uLnTx/>
              <a:uFillTx/>
              <a:latin typeface="Calibri" panose="020F0502020204030204"/>
              <a:ea typeface="Arial Unicode MS"/>
              <a:cs typeface="+mn-cs"/>
            </a:endParaRPr>
          </a:p>
          <a:p>
            <a:pPr marL="0" marR="0" lvl="1" indent="0" algn="ctr" defTabSz="1507937" rtl="0" eaLnBrk="1" fontAlgn="auto" latinLnBrk="0" hangingPunct="1">
              <a:lnSpc>
                <a:spcPct val="110000"/>
              </a:lnSpc>
              <a:spcBef>
                <a:spcPts val="600"/>
              </a:spcBef>
              <a:spcAft>
                <a:spcPts val="600"/>
              </a:spcAft>
              <a:buClrTx/>
              <a:buSzPct val="100000"/>
              <a:buFont typeface="Arial" panose="020B0604020202020204" pitchFamily="34" charset="0"/>
              <a:buNone/>
              <a:tabLst/>
              <a:defRPr/>
            </a:pPr>
            <a:r>
              <a:rPr kumimoji="0" lang="en-GB" sz="3000" b="0" i="0" u="none" strike="noStrike" kern="1200" cap="none" spc="0" normalizeH="0" baseline="0" noProof="0" dirty="0">
                <a:ln>
                  <a:noFill/>
                </a:ln>
                <a:solidFill>
                  <a:srgbClr val="585857"/>
                </a:solidFill>
                <a:effectLst/>
                <a:uLnTx/>
                <a:uFillTx/>
                <a:latin typeface="Calibri" panose="020F0502020204030204"/>
                <a:ea typeface="Arial Unicode MS"/>
                <a:cs typeface="+mn-cs"/>
              </a:rPr>
              <a:t>Today fully met our expectations. Stepping outside of your comfort zone in a supportive environment is a rare privilege. We have gained a real sense of purpose.</a:t>
            </a: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Calibri"/>
            </a:endParaRP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kumimoji="0" lang="en-GB" sz="2600" b="1" i="0" u="none" strike="noStrike" kern="1200" cap="none" spc="0" normalizeH="0" baseline="0" noProof="0" dirty="0">
                <a:ln>
                  <a:noFill/>
                </a:ln>
                <a:solidFill>
                  <a:srgbClr val="585857"/>
                </a:solidFill>
                <a:effectLst/>
                <a:uLnTx/>
                <a:uFillTx/>
                <a:latin typeface="Calibri" panose="020F0502020204030204"/>
                <a:ea typeface="+mn-ea"/>
                <a:cs typeface="Calibri"/>
              </a:rPr>
              <a:t>Senior Education Leader (2026) </a:t>
            </a: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kumimoji="0" lang="en-GB" sz="2600" b="1" i="0" u="none" strike="noStrike" kern="1200" cap="none" spc="0" normalizeH="0" baseline="0" noProof="0" dirty="0">
                <a:ln>
                  <a:noFill/>
                </a:ln>
                <a:solidFill>
                  <a:srgbClr val="585857"/>
                </a:solidFill>
                <a:effectLst/>
                <a:uLnTx/>
                <a:uFillTx/>
                <a:latin typeface="Calibri" panose="020F0502020204030204"/>
                <a:ea typeface="+mn-ea"/>
                <a:cs typeface="Calibri"/>
              </a:rPr>
              <a:t>Careers Impact peer-to-peer review</a:t>
            </a:r>
            <a:endParaRPr kumimoji="0" lang="en-GB" sz="2600" b="0" i="0" u="none" strike="noStrike" kern="1200" cap="none" spc="0" normalizeH="0" baseline="0" noProof="0" dirty="0">
              <a:ln>
                <a:noFill/>
              </a:ln>
              <a:solidFill>
                <a:srgbClr val="585857"/>
              </a:solidFill>
              <a:effectLst/>
              <a:uLnTx/>
              <a:uFillTx/>
              <a:latin typeface="Calibri"/>
              <a:ea typeface="+mn-ea"/>
              <a:cs typeface="Calibri"/>
            </a:endParaRPr>
          </a:p>
        </p:txBody>
      </p:sp>
      <p:pic>
        <p:nvPicPr>
          <p:cNvPr id="5" name="Picture 7" descr="Logo&#10;&#10;Description automatically generated">
            <a:extLst>
              <a:ext uri="{FF2B5EF4-FFF2-40B4-BE49-F238E27FC236}">
                <a16:creationId xmlns:a16="http://schemas.microsoft.com/office/drawing/2014/main" id="{955237D8-FAA4-E4B5-0B40-BEC42AD0BBF9}"/>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flipV="1">
            <a:off x="372979" y="32084"/>
            <a:ext cx="1931069" cy="1931069"/>
          </a:xfrm>
          <a:prstGeom prst="rect">
            <a:avLst/>
          </a:prstGeom>
        </p:spPr>
      </p:pic>
      <p:pic>
        <p:nvPicPr>
          <p:cNvPr id="3" name="Picture 2">
            <a:extLst>
              <a:ext uri="{FF2B5EF4-FFF2-40B4-BE49-F238E27FC236}">
                <a16:creationId xmlns:a16="http://schemas.microsoft.com/office/drawing/2014/main" id="{B2140F50-5A4B-4E10-7E95-90C2B4CD9D1C}"/>
              </a:ext>
            </a:extLst>
          </p:cNvPr>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9729409" y="4145353"/>
            <a:ext cx="1932599" cy="1932599"/>
          </a:xfrm>
          <a:prstGeom prst="rect">
            <a:avLst/>
          </a:prstGeom>
        </p:spPr>
      </p:pic>
    </p:spTree>
    <p:extLst>
      <p:ext uri="{BB962C8B-B14F-4D97-AF65-F5344CB8AC3E}">
        <p14:creationId xmlns:p14="http://schemas.microsoft.com/office/powerpoint/2010/main" val="585713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ADC73-9568-E71D-8440-72380DAADB27}"/>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C64D540A-223F-396A-1C8E-E5573F786A4F}"/>
              </a:ext>
            </a:extLst>
          </p:cNvPr>
          <p:cNvSpPr txBox="1">
            <a:spLocks/>
          </p:cNvSpPr>
          <p:nvPr/>
        </p:nvSpPr>
        <p:spPr>
          <a:xfrm>
            <a:off x="1584512" y="1421366"/>
            <a:ext cx="9022975" cy="401526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endParaRPr kumimoji="0" lang="en-GB" sz="2600" b="0" i="0" u="none" strike="noStrike" kern="1200" cap="none" spc="0" normalizeH="0" baseline="0" noProof="0" dirty="0">
              <a:ln>
                <a:noFill/>
              </a:ln>
              <a:solidFill>
                <a:srgbClr val="585857"/>
              </a:solidFill>
              <a:effectLst/>
              <a:uLnTx/>
              <a:uFillTx/>
              <a:latin typeface="Calibri" panose="020F0502020204030204"/>
              <a:ea typeface="Arial Unicode MS"/>
              <a:cs typeface="+mn-cs"/>
            </a:endParaRPr>
          </a:p>
          <a:p>
            <a:pPr marL="0" marR="0" lvl="1" indent="0" algn="ctr" defTabSz="1507937" rtl="0" eaLnBrk="1" fontAlgn="auto" latinLnBrk="0" hangingPunct="1">
              <a:lnSpc>
                <a:spcPct val="110000"/>
              </a:lnSpc>
              <a:spcBef>
                <a:spcPts val="600"/>
              </a:spcBef>
              <a:spcAft>
                <a:spcPts val="600"/>
              </a:spcAft>
              <a:buClrTx/>
              <a:buSzPct val="100000"/>
              <a:buFont typeface="Arial" panose="020B0604020202020204" pitchFamily="34" charset="0"/>
              <a:buNone/>
              <a:tabLst/>
              <a:defRPr/>
            </a:pPr>
            <a:r>
              <a:rPr kumimoji="0" lang="en-GB" sz="3000" b="0" i="0" u="none" strike="noStrike" kern="1200" cap="none" spc="0" normalizeH="0" baseline="0" noProof="0" dirty="0">
                <a:ln>
                  <a:noFill/>
                </a:ln>
                <a:solidFill>
                  <a:srgbClr val="585857"/>
                </a:solidFill>
                <a:effectLst/>
                <a:uLnTx/>
                <a:uFillTx/>
                <a:latin typeface="Calibri" panose="020F0502020204030204"/>
                <a:ea typeface="Arial Unicode MS"/>
                <a:cs typeface="+mn-cs"/>
              </a:rPr>
              <a:t>This opportunity has allowed us the time but more importantly the constructive challenge to reflect on what we do. The Maturity Model has done the thinking, giving our team the space to focus on the strategy to ensure effective implementation.</a:t>
            </a:r>
          </a:p>
          <a:p>
            <a:pPr marL="0" marR="0" lvl="1" indent="0" algn="ctr" defTabSz="1507937" rtl="0" eaLnBrk="1" fontAlgn="auto" latinLnBrk="0" hangingPunct="1">
              <a:lnSpc>
                <a:spcPct val="110000"/>
              </a:lnSpc>
              <a:spcBef>
                <a:spcPts val="600"/>
              </a:spcBef>
              <a:spcAft>
                <a:spcPts val="600"/>
              </a:spcAft>
              <a:buClrTx/>
              <a:buSzPct val="100000"/>
              <a:buFont typeface="Arial" panose="020B0604020202020204" pitchFamily="34" charset="0"/>
              <a:buNone/>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Calibri"/>
            </a:endParaRP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kumimoji="0" lang="en-GB" sz="2600" b="1" i="0" u="none" strike="noStrike" kern="1200" cap="none" spc="0" normalizeH="0" baseline="0" noProof="0" dirty="0">
                <a:ln>
                  <a:noFill/>
                </a:ln>
                <a:solidFill>
                  <a:srgbClr val="585857"/>
                </a:solidFill>
                <a:effectLst/>
                <a:uLnTx/>
                <a:uFillTx/>
                <a:latin typeface="Calibri" panose="020F0502020204030204"/>
                <a:ea typeface="+mn-ea"/>
                <a:cs typeface="Calibri"/>
              </a:rPr>
              <a:t>Headteacher (2026) </a:t>
            </a: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kumimoji="0" lang="en-GB" sz="2600" b="1" i="0" u="none" strike="noStrike" kern="1200" cap="none" spc="0" normalizeH="0" baseline="0" noProof="0" dirty="0">
                <a:ln>
                  <a:noFill/>
                </a:ln>
                <a:solidFill>
                  <a:srgbClr val="585857"/>
                </a:solidFill>
                <a:effectLst/>
                <a:uLnTx/>
                <a:uFillTx/>
                <a:latin typeface="Calibri" panose="020F0502020204030204"/>
                <a:ea typeface="+mn-ea"/>
                <a:cs typeface="Calibri"/>
              </a:rPr>
              <a:t>Careers Impact peer-to-peer review</a:t>
            </a:r>
            <a:endParaRPr kumimoji="0" lang="en-GB" sz="2600" b="0" i="0" u="none" strike="noStrike" kern="1200" cap="none" spc="0" normalizeH="0" baseline="0" noProof="0" dirty="0">
              <a:ln>
                <a:noFill/>
              </a:ln>
              <a:solidFill>
                <a:srgbClr val="585857"/>
              </a:solidFill>
              <a:effectLst/>
              <a:uLnTx/>
              <a:uFillTx/>
              <a:latin typeface="Calibri"/>
              <a:ea typeface="+mn-ea"/>
              <a:cs typeface="Calibri"/>
            </a:endParaRPr>
          </a:p>
        </p:txBody>
      </p:sp>
      <p:pic>
        <p:nvPicPr>
          <p:cNvPr id="5" name="Picture 7" descr="Logo&#10;&#10;Description automatically generated">
            <a:extLst>
              <a:ext uri="{FF2B5EF4-FFF2-40B4-BE49-F238E27FC236}">
                <a16:creationId xmlns:a16="http://schemas.microsoft.com/office/drawing/2014/main" id="{9B098634-77E6-82DB-9F38-19C7D8CB0F47}"/>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flipV="1">
            <a:off x="372979" y="32084"/>
            <a:ext cx="1931069" cy="1931069"/>
          </a:xfrm>
          <a:prstGeom prst="rect">
            <a:avLst/>
          </a:prstGeom>
        </p:spPr>
      </p:pic>
      <p:pic>
        <p:nvPicPr>
          <p:cNvPr id="3" name="Picture 2">
            <a:extLst>
              <a:ext uri="{FF2B5EF4-FFF2-40B4-BE49-F238E27FC236}">
                <a16:creationId xmlns:a16="http://schemas.microsoft.com/office/drawing/2014/main" id="{C792D566-E43B-4837-FA69-DC9E56CEC898}"/>
              </a:ext>
            </a:extLst>
          </p:cNvPr>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9729409" y="4145353"/>
            <a:ext cx="1932599" cy="1932599"/>
          </a:xfrm>
          <a:prstGeom prst="rect">
            <a:avLst/>
          </a:prstGeom>
        </p:spPr>
      </p:pic>
    </p:spTree>
    <p:extLst>
      <p:ext uri="{BB962C8B-B14F-4D97-AF65-F5344CB8AC3E}">
        <p14:creationId xmlns:p14="http://schemas.microsoft.com/office/powerpoint/2010/main" val="1153536904"/>
      </p:ext>
    </p:extLst>
  </p:cSld>
  <p:clrMapOvr>
    <a:masterClrMapping/>
  </p:clrMapOvr>
</p:sld>
</file>

<file path=ppt/theme/theme1.xml><?xml version="1.0" encoding="utf-8"?>
<a:theme xmlns:a="http://schemas.openxmlformats.org/drawingml/2006/main" name="CEC 26">
  <a:themeElements>
    <a:clrScheme name="CEC 2026 1">
      <a:dk1>
        <a:srgbClr val="585857"/>
      </a:dk1>
      <a:lt1>
        <a:srgbClr val="FFFFFF"/>
      </a:lt1>
      <a:dk2>
        <a:srgbClr val="00797B"/>
      </a:dk2>
      <a:lt2>
        <a:srgbClr val="026893"/>
      </a:lt2>
      <a:accent1>
        <a:srgbClr val="515F92"/>
      </a:accent1>
      <a:accent2>
        <a:srgbClr val="ED6D50"/>
      </a:accent2>
      <a:accent3>
        <a:srgbClr val="E7B361"/>
      </a:accent3>
      <a:accent4>
        <a:srgbClr val="EBF0F1"/>
      </a:accent4>
      <a:accent5>
        <a:srgbClr val="C3D2D3"/>
      </a:accent5>
      <a:accent6>
        <a:srgbClr val="055151"/>
      </a:accent6>
      <a:hlink>
        <a:srgbClr val="007173"/>
      </a:hlink>
      <a:folHlink>
        <a:srgbClr val="05515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C 26" id="{73A406A2-BD2F-4346-B410-17296B6F173C}" vid="{F2E90056-CC3B-4747-A7D5-A6845B7C946F}"/>
    </a:ext>
  </a:extLst>
</a:theme>
</file>

<file path=ppt/theme/theme2.xml><?xml version="1.0" encoding="utf-8"?>
<a:theme xmlns:a="http://schemas.openxmlformats.org/drawingml/2006/main" name="1_CEC 26">
  <a:themeElements>
    <a:clrScheme name="CEC 2026 1">
      <a:dk1>
        <a:srgbClr val="585857"/>
      </a:dk1>
      <a:lt1>
        <a:srgbClr val="FFFFFF"/>
      </a:lt1>
      <a:dk2>
        <a:srgbClr val="00797B"/>
      </a:dk2>
      <a:lt2>
        <a:srgbClr val="026893"/>
      </a:lt2>
      <a:accent1>
        <a:srgbClr val="515F92"/>
      </a:accent1>
      <a:accent2>
        <a:srgbClr val="ED6D50"/>
      </a:accent2>
      <a:accent3>
        <a:srgbClr val="E7B361"/>
      </a:accent3>
      <a:accent4>
        <a:srgbClr val="EBF0F1"/>
      </a:accent4>
      <a:accent5>
        <a:srgbClr val="C3D2D3"/>
      </a:accent5>
      <a:accent6>
        <a:srgbClr val="055151"/>
      </a:accent6>
      <a:hlink>
        <a:srgbClr val="007173"/>
      </a:hlink>
      <a:folHlink>
        <a:srgbClr val="05515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C 26" id="{73A406A2-BD2F-4346-B410-17296B6F173C}" vid="{F2E90056-CC3B-4747-A7D5-A6845B7C946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7b6cab2-703a-4cb5-91c3-481ce8644fd0" xsi:nil="true"/>
    <lcf76f155ced4ddcb4097134ff3c332f xmlns="90fa31b0-8902-42be-919b-282dd03cd4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31797813AA5564F8DD51FF6A324DAA2" ma:contentTypeVersion="15" ma:contentTypeDescription="Create a new document." ma:contentTypeScope="" ma:versionID="0d311088e4fb409c8bef89763feba056">
  <xsd:schema xmlns:xsd="http://www.w3.org/2001/XMLSchema" xmlns:xs="http://www.w3.org/2001/XMLSchema" xmlns:p="http://schemas.microsoft.com/office/2006/metadata/properties" xmlns:ns2="90fa31b0-8902-42be-919b-282dd03cd430" xmlns:ns3="67b6cab2-703a-4cb5-91c3-481ce8644fd0" targetNamespace="http://schemas.microsoft.com/office/2006/metadata/properties" ma:root="true" ma:fieldsID="e88be095804f1aaf8d0f2b5319981ea1" ns2:_="" ns3:_="">
    <xsd:import namespace="90fa31b0-8902-42be-919b-282dd03cd430"/>
    <xsd:import namespace="67b6cab2-703a-4cb5-91c3-481ce8644f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GenerationTime" minOccurs="0"/>
                <xsd:element ref="ns2:MediaServiceEventHashCode" minOccurs="0"/>
                <xsd:element ref="ns2:MediaServiceSearchPropertie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fa31b0-8902-42be-919b-282dd03cd4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6e0c83f-acaa-4304-b138-9c5a9482c26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7b6cab2-703a-4cb5-91c3-481ce8644fd0"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2fc85496-5545-4664-85f9-986316743d5d}" ma:internalName="TaxCatchAll" ma:showField="CatchAllData" ma:web="67b6cab2-703a-4cb5-91c3-481ce8644f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CE1BE9-4BF3-47BD-836F-1AAF03EA2505}">
  <ds:schemaRefs>
    <ds:schemaRef ds:uri="http://www.w3.org/XML/1998/namespace"/>
    <ds:schemaRef ds:uri="http://purl.org/dc/terms/"/>
    <ds:schemaRef ds:uri="90fa31b0-8902-42be-919b-282dd03cd430"/>
    <ds:schemaRef ds:uri="http://purl.org/dc/dcmitype/"/>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67b6cab2-703a-4cb5-91c3-481ce8644fd0"/>
    <ds:schemaRef ds:uri="http://schemas.microsoft.com/office/2006/metadata/properties"/>
  </ds:schemaRefs>
</ds:datastoreItem>
</file>

<file path=customXml/itemProps2.xml><?xml version="1.0" encoding="utf-8"?>
<ds:datastoreItem xmlns:ds="http://schemas.openxmlformats.org/officeDocument/2006/customXml" ds:itemID="{D0056FE3-C446-4BFD-807B-0C530BD063FB}">
  <ds:schemaRefs>
    <ds:schemaRef ds:uri="http://schemas.microsoft.com/sharepoint/v3/contenttype/forms"/>
  </ds:schemaRefs>
</ds:datastoreItem>
</file>

<file path=customXml/itemProps3.xml><?xml version="1.0" encoding="utf-8"?>
<ds:datastoreItem xmlns:ds="http://schemas.openxmlformats.org/officeDocument/2006/customXml" ds:itemID="{74CA1DA0-92B7-4C02-B5BF-BF051C1F3E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fa31b0-8902-42be-919b-282dd03cd430"/>
    <ds:schemaRef ds:uri="67b6cab2-703a-4cb5-91c3-481ce8644f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TotalTime>
  <Words>1019</Words>
  <Application>Microsoft Office PowerPoint</Application>
  <PresentationFormat>Widescreen</PresentationFormat>
  <Paragraphs>109</Paragraphs>
  <Slides>11</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Aptos</vt:lpstr>
      <vt:lpstr>Arial</vt:lpstr>
      <vt:lpstr>Calibri</vt:lpstr>
      <vt:lpstr>Segoe UI</vt:lpstr>
      <vt:lpstr>Wingdings</vt:lpstr>
      <vt:lpstr>CEC 26</vt:lpstr>
      <vt:lpstr>1_CEC 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 Jobson</dc:creator>
  <cp:lastModifiedBy>Clare Parker</cp:lastModifiedBy>
  <cp:revision>15</cp:revision>
  <dcterms:created xsi:type="dcterms:W3CDTF">2024-04-02T15:59:41Z</dcterms:created>
  <dcterms:modified xsi:type="dcterms:W3CDTF">2026-08-24T09:11:16Z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0x010100731797813AA5564F8DD51FF6A324DAA2</vt:lpwstr>
  </property>
  <property fmtid="{D5CDD505-2E9C-101B-9397-08002B2CF9AE}" pid="3" name="MediaServiceImageTags">
    <vt:lpwstr/>
  </property>
</Properties>
</file>