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A"/>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C2D3C-7D36-4686-A884-F6F4962B3A85}" v="2" dt="2026-04-23T09:59:41.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varScale="1">
        <p:scale>
          <a:sx n="66" d="100"/>
          <a:sy n="66" d="100"/>
        </p:scale>
        <p:origin x="23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custSel modSld">
      <pc:chgData name="Helen Twomey" userId="ef176716-8ebb-42f3-81eb-15fd71ddcb48" providerId="ADAL" clId="{D60E6996-A7B1-439C-8AAF-FAEAAD91CF15}" dt="2026-04-23T09:59:57.492" v="231" actId="207"/>
      <pc:docMkLst>
        <pc:docMk/>
      </pc:docMkLst>
      <pc:sldChg chg="addSp delSp modSp mod modNotesTx">
        <pc:chgData name="Helen Twomey" userId="ef176716-8ebb-42f3-81eb-15fd71ddcb48" providerId="ADAL" clId="{D60E6996-A7B1-439C-8AAF-FAEAAD91CF15}" dt="2026-04-23T09:59:57.492" v="231" actId="207"/>
        <pc:sldMkLst>
          <pc:docMk/>
          <pc:sldMk cId="428027527" sldId="269"/>
        </pc:sldMkLst>
        <pc:spChg chg="add mod">
          <ac:chgData name="Helen Twomey" userId="ef176716-8ebb-42f3-81eb-15fd71ddcb48" providerId="ADAL" clId="{D60E6996-A7B1-439C-8AAF-FAEAAD91CF15}" dt="2026-04-23T09:59:50.659" v="230" actId="207"/>
          <ac:spMkLst>
            <pc:docMk/>
            <pc:sldMk cId="428027527" sldId="269"/>
            <ac:spMk id="2" creationId="{CAA7C4C2-0CBA-AB46-B94C-AB17D3959A9B}"/>
          </ac:spMkLst>
        </pc:spChg>
        <pc:spChg chg="add mod">
          <ac:chgData name="Helen Twomey" userId="ef176716-8ebb-42f3-81eb-15fd71ddcb48" providerId="ADAL" clId="{D60E6996-A7B1-439C-8AAF-FAEAAD91CF15}" dt="2026-04-23T09:59:50.659" v="230" actId="207"/>
          <ac:spMkLst>
            <pc:docMk/>
            <pc:sldMk cId="428027527" sldId="269"/>
            <ac:spMk id="5" creationId="{C696E522-5B72-CAF3-18C2-ACAD8562FD84}"/>
          </ac:spMkLst>
        </pc:spChg>
        <pc:spChg chg="add del mod">
          <ac:chgData name="Helen Twomey" userId="ef176716-8ebb-42f3-81eb-15fd71ddcb48" providerId="ADAL" clId="{D60E6996-A7B1-439C-8AAF-FAEAAD91CF15}" dt="2026-04-23T09:59:39.924" v="226" actId="478"/>
          <ac:spMkLst>
            <pc:docMk/>
            <pc:sldMk cId="428027527" sldId="269"/>
            <ac:spMk id="6" creationId="{BC9193F4-5A5C-F9B1-60D5-70E720CE5CCA}"/>
          </ac:spMkLst>
        </pc:spChg>
        <pc:spChg chg="add mod">
          <ac:chgData name="Helen Twomey" userId="ef176716-8ebb-42f3-81eb-15fd71ddcb48" providerId="ADAL" clId="{D60E6996-A7B1-439C-8AAF-FAEAAD91CF15}" dt="2026-04-23T09:59:50.659" v="230" actId="207"/>
          <ac:spMkLst>
            <pc:docMk/>
            <pc:sldMk cId="428027527" sldId="269"/>
            <ac:spMk id="7" creationId="{BFD1A39E-5F3E-931D-D15D-75D7497AD391}"/>
          </ac:spMkLst>
        </pc:spChg>
        <pc:spChg chg="add mod">
          <ac:chgData name="Helen Twomey" userId="ef176716-8ebb-42f3-81eb-15fd71ddcb48" providerId="ADAL" clId="{D60E6996-A7B1-439C-8AAF-FAEAAD91CF15}" dt="2026-04-23T09:59:57.492" v="231" actId="207"/>
          <ac:spMkLst>
            <pc:docMk/>
            <pc:sldMk cId="428027527" sldId="269"/>
            <ac:spMk id="8" creationId="{0A622A7B-E89A-5A1A-A8AB-DAAE73864836}"/>
          </ac:spMkLst>
        </pc:spChg>
        <pc:picChg chg="add del mod">
          <ac:chgData name="Helen Twomey" userId="ef176716-8ebb-42f3-81eb-15fd71ddcb48" providerId="ADAL" clId="{D60E6996-A7B1-439C-8AAF-FAEAAD91CF15}" dt="2026-04-23T09:22:51.158" v="214" actId="478"/>
          <ac:picMkLst>
            <pc:docMk/>
            <pc:sldMk cId="428027527" sldId="269"/>
            <ac:picMk id="3" creationId="{2717C4D0-33D4-65F0-F907-A5C38EA4FB3A}"/>
          </ac:picMkLst>
        </pc:picChg>
        <pc:picChg chg="add mod">
          <ac:chgData name="Helen Twomey" userId="ef176716-8ebb-42f3-81eb-15fd71ddcb48" providerId="ADAL" clId="{D60E6996-A7B1-439C-8AAF-FAEAAD91CF15}" dt="2026-04-23T09:23:07.194" v="217" actId="34135"/>
          <ac:picMkLst>
            <pc:docMk/>
            <pc:sldMk cId="428027527" sldId="269"/>
            <ac:picMk id="4" creationId="{270100B9-F116-A1B9-97EE-20E0AADBBE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155788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South East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South East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a:t>
            </a:r>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South East,</a:t>
            </a:r>
            <a:r>
              <a:rPr lang="en-GB" sz="1000" b="0" dirty="0"/>
              <a:t> the biggest growth sectors will be </a:t>
            </a:r>
            <a:r>
              <a:rPr lang="en-GB" sz="1000" b="1" dirty="0"/>
              <a:t>Education</a:t>
            </a:r>
            <a:r>
              <a:rPr lang="en-GB" sz="1000" b="0" dirty="0"/>
              <a:t>, </a:t>
            </a:r>
            <a:r>
              <a:rPr lang="en-GB" sz="1000" b="1" dirty="0"/>
              <a:t>Health &amp; Social Work</a:t>
            </a:r>
            <a:r>
              <a:rPr lang="en-GB" sz="1000" b="0" dirty="0"/>
              <a:t>, </a:t>
            </a:r>
            <a:r>
              <a:rPr lang="en-GB" sz="1000" b="1" dirty="0"/>
              <a:t>Professional Services</a:t>
            </a:r>
            <a:r>
              <a:rPr lang="en-GB" sz="1000" b="0" dirty="0"/>
              <a:t> (this includes roles in the legal sector, finance and accounting, business and management consultation, marketing, HR and many more), </a:t>
            </a:r>
            <a:r>
              <a:rPr lang="en-GB" sz="1000" b="1" dirty="0"/>
              <a:t>Support Services</a:t>
            </a:r>
            <a:r>
              <a:rPr lang="en-GB" sz="1000" b="0" dirty="0"/>
              <a:t> (which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South East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100B9-F116-A1B9-97EE-20E0AADBBE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C696E522-5B72-CAF3-18C2-ACAD8562FD84}"/>
              </a:ext>
            </a:extLst>
          </p:cNvPr>
          <p:cNvSpPr txBox="1"/>
          <p:nvPr/>
        </p:nvSpPr>
        <p:spPr>
          <a:xfrm>
            <a:off x="3157703" y="2033364"/>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0062AA"/>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0062AA"/>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BFD1A39E-5F3E-931D-D15D-75D7497AD391}"/>
              </a:ext>
            </a:extLst>
          </p:cNvPr>
          <p:cNvSpPr txBox="1"/>
          <p:nvPr/>
        </p:nvSpPr>
        <p:spPr>
          <a:xfrm>
            <a:off x="3041863" y="3772914"/>
            <a:ext cx="8125690" cy="315984"/>
          </a:xfrm>
          <a:prstGeom prst="rect">
            <a:avLst/>
          </a:prstGeom>
          <a:noFill/>
        </p:spPr>
        <p:txBody>
          <a:bodyPr wrap="square">
            <a:spAutoFit/>
          </a:bodyPr>
          <a:lstStyle/>
          <a:p>
            <a:pPr algn="l">
              <a:lnSpc>
                <a:spcPts val="1888"/>
              </a:lnSpc>
            </a:pPr>
            <a:r>
              <a:rPr lang="en-US" sz="1100" b="1" u="sng" dirty="0">
                <a:solidFill>
                  <a:srgbClr val="0062AA"/>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0A622A7B-E89A-5A1A-A8AB-DAAE73864836}"/>
              </a:ext>
            </a:extLst>
          </p:cNvPr>
          <p:cNvSpPr txBox="1"/>
          <p:nvPr/>
        </p:nvSpPr>
        <p:spPr>
          <a:xfrm>
            <a:off x="3010690" y="4281253"/>
            <a:ext cx="5748847" cy="261610"/>
          </a:xfrm>
          <a:prstGeom prst="rect">
            <a:avLst/>
          </a:prstGeom>
          <a:noFill/>
        </p:spPr>
        <p:txBody>
          <a:bodyPr wrap="square">
            <a:spAutoFit/>
          </a:bodyPr>
          <a:lstStyle/>
          <a:p>
            <a:r>
              <a:rPr lang="en-US" sz="1100" b="1" dirty="0">
                <a:solidFill>
                  <a:srgbClr val="0062AA"/>
                </a:solidFill>
                <a:latin typeface="Poppins Semi-Bold"/>
                <a:ea typeface="Poppins Semi-Bold"/>
                <a:cs typeface="Poppins Semi-Bold"/>
                <a:sym typeface="Poppins Semi-Bold"/>
              </a:rPr>
              <a:t> </a:t>
            </a:r>
            <a:r>
              <a:rPr lang="en-US" sz="1100" b="1" u="sng" dirty="0">
                <a:solidFill>
                  <a:srgbClr val="0062AA"/>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0062AA"/>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0062AA"/>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0062AA"/>
              </a:solidFill>
            </a:endParaRPr>
          </a:p>
        </p:txBody>
      </p:sp>
      <p:sp>
        <p:nvSpPr>
          <p:cNvPr id="2" name="TextBox 1">
            <a:extLst>
              <a:ext uri="{FF2B5EF4-FFF2-40B4-BE49-F238E27FC236}">
                <a16:creationId xmlns:a16="http://schemas.microsoft.com/office/drawing/2014/main" id="{CAA7C4C2-0CBA-AB46-B94C-AB17D3959A9B}"/>
              </a:ext>
            </a:extLst>
          </p:cNvPr>
          <p:cNvSpPr txBox="1"/>
          <p:nvPr/>
        </p:nvSpPr>
        <p:spPr>
          <a:xfrm>
            <a:off x="3021081" y="4966843"/>
            <a:ext cx="8125690" cy="261610"/>
          </a:xfrm>
          <a:prstGeom prst="rect">
            <a:avLst/>
          </a:prstGeom>
          <a:noFill/>
        </p:spPr>
        <p:txBody>
          <a:bodyPr wrap="square">
            <a:spAutoFit/>
          </a:bodyPr>
          <a:lstStyle/>
          <a:p>
            <a:r>
              <a:rPr lang="en-GB" sz="1100" b="1" dirty="0">
                <a:solidFill>
                  <a:srgbClr val="0062AA"/>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0062AA"/>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13AACC-C770-8F80-2797-33E123EB5B7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5976EA-6CBB-738A-32A9-9FBC349C17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01BBB0-EB31-95E8-1C7D-01B54DC1455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91BA81-42C3-0741-92B0-94998F786E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3C7993-9A9D-FA3B-8895-4DAA9EA206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FAFCE456-4750-9170-0036-A0D5849DDF7A}"/>
              </a:ext>
            </a:extLst>
          </p:cNvPr>
          <p:cNvSpPr txBox="1"/>
          <p:nvPr/>
        </p:nvSpPr>
        <p:spPr>
          <a:xfrm>
            <a:off x="2769218" y="682823"/>
            <a:ext cx="8787165" cy="61555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17899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2A9C2-08BB-5604-3BE0-0637653FD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FEA80-2023-9694-7CE7-78C7A74840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B7D889-7DBC-A42D-8DAE-4BC582A831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90695BF-2B0F-99E1-3B9D-4304132C25C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E6694E-1FD0-8E48-82CC-EF45838652A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E1CB45-532C-5244-9968-A0DC381E4C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E8B647B-7AB6-6BBF-F7FA-2057B5E3B7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3B210C-21DF-6CA1-32EC-55971B0441C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F3C4B59B-D881-4FEA-84CC-B8F03F5E5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491</TotalTime>
  <Words>2334</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4</cp:revision>
  <cp:lastPrinted>2026-03-06T13:49:23Z</cp:lastPrinted>
  <dcterms:created xsi:type="dcterms:W3CDTF">2026-03-03T13:45:20Z</dcterms:created>
  <dcterms:modified xsi:type="dcterms:W3CDTF">2026-04-23T10:00:00Z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