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6_A93906D9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5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300" r:id="rId18"/>
    <p:sldId id="296" r:id="rId19"/>
    <p:sldId id="273" r:id="rId20"/>
    <p:sldId id="291" r:id="rId21"/>
    <p:sldId id="298" r:id="rId22"/>
    <p:sldId id="299" r:id="rId23"/>
    <p:sldId id="258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  <p188:author id="{A416AAC7-C8C6-F0BA-6636-9D2C0469DFFA}" name="Briana Fernandes" initials="BF" userId="S::bfernandes@careersandenterprise.co.uk::5e055639-eedb-4071-8276-f6626bdaab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9"/>
    <a:srgbClr val="006A94"/>
    <a:srgbClr val="F2656A"/>
    <a:srgbClr val="036A94"/>
    <a:srgbClr val="155045"/>
    <a:srgbClr val="484A47"/>
    <a:srgbClr val="000000"/>
    <a:srgbClr val="00A8A6"/>
    <a:srgbClr val="EBF7F7"/>
    <a:srgbClr val="E8B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C02C8-4C1D-D70F-9A9C-C538F897E5F8}" v="6" dt="2025-08-27T08:42:50.989"/>
    <p1510:client id="{D43F99B9-8CBC-416C-8841-AF4E6C0F5529}" v="1" dt="2025-08-25T15:21:03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/>
    <p:restoredTop sz="71440" autoAdjust="0"/>
  </p:normalViewPr>
  <p:slideViewPr>
    <p:cSldViewPr snapToGrid="0">
      <p:cViewPr varScale="1">
        <p:scale>
          <a:sx n="79" d="100"/>
          <a:sy n="79" d="100"/>
        </p:scale>
        <p:origin x="16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06_A93906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2D7305-576D-4BD0-9108-1B92AB149649}" authorId="{2948CD91-287B-3A82-22F6-A215488D9BBC}" created="2025-07-10T09:31:40.2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39086809" sldId="262"/>
      <ac:picMk id="6" creationId="{5EAA288C-13D7-1643-88DB-D59DCD4DDDF8}"/>
    </ac:deMkLst>
    <p188:txBody>
      <a:bodyPr/>
      <a:lstStyle/>
      <a:p>
        <a:r>
          <a:rPr lang="en-GB"/>
          <a:t>[This screen grab is not very accessible or inviting! It is also out of date can we use a different image if possible or just the banner so learners know they are looking at the right site https://nationalcareers.service.gov.uk/explore-careers?utm_source=CareersandEnterprise&amp;utm_medium=referral&amp;utm_campaign=MyLearning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explore/categories/subject/hair-and-beauty-stud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explore/categories/subject/hair-and-beauty-studi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explore/categories/subject/hair-and-beauty-studi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en-GB" b="1" dirty="0"/>
              <a:t>Why study Hair and Beauty?</a:t>
            </a:r>
            <a:endParaRPr lang="en-GB" dirty="0"/>
          </a:p>
          <a:p>
            <a:endParaRPr lang="en-GB" dirty="0"/>
          </a:p>
          <a:p>
            <a:pPr marL="171450" indent="-171450">
              <a:buFont typeface="Symbol"/>
              <a:buChar char="•"/>
            </a:pPr>
            <a:r>
              <a:rPr lang="en-GB" b="1" dirty="0"/>
              <a:t>Enter a growing industry</a:t>
            </a:r>
            <a:endParaRPr lang="en-GB" dirty="0"/>
          </a:p>
          <a:p>
            <a:r>
              <a:rPr lang="en-GB" dirty="0"/>
              <a:t>The beauty industry is always evolving and in demand, offering a wide range of career paths in salons, fashion, film, TV, and even product development.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Gain practical skills</a:t>
            </a:r>
            <a:endParaRPr lang="en-GB" dirty="0"/>
          </a:p>
          <a:p>
            <a:r>
              <a:rPr lang="en-GB" dirty="0"/>
              <a:t>Working in a career in Hair and Beauty offers opportunities to develop real-world techniques in hair styling, colouring, skincare, and beauty treatment skills you can use in salons, spas, or even your own business.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Express your creativity</a:t>
            </a:r>
            <a:br>
              <a:rPr lang="en-GB" b="1" dirty="0">
                <a:cs typeface="+mn-lt"/>
              </a:rPr>
            </a:br>
            <a:r>
              <a:rPr lang="en-GB" b="1" dirty="0"/>
              <a:t>Hair and Beauty is an artistic field where you can design unique looks, experiment with styles, and express your personal flair through hair, makeup, and skincare.</a:t>
            </a:r>
            <a:endParaRPr lang="en-GB" dirty="0"/>
          </a:p>
          <a:p>
            <a:pPr marL="171450" indent="-171450">
              <a:buFont typeface="Symbol"/>
              <a:buChar char="•"/>
            </a:pPr>
            <a:r>
              <a:rPr lang="en-GB" b="1" dirty="0"/>
              <a:t>Opportunities for self-employment</a:t>
            </a:r>
            <a:br>
              <a:rPr lang="en-GB" b="1" dirty="0">
                <a:cs typeface="+mn-lt"/>
              </a:rPr>
            </a:br>
            <a:r>
              <a:rPr lang="en-GB" b="1" dirty="0"/>
              <a:t>With the right skills and experience, you can become your own boss running a salon, working freelance, or offering mobile services.</a:t>
            </a:r>
            <a:endParaRPr lang="en-GB" dirty="0"/>
          </a:p>
          <a:p>
            <a:pPr marL="171450" indent="-171450">
              <a:buFont typeface="Symbol"/>
              <a:buChar char="•"/>
            </a:pPr>
            <a:r>
              <a:rPr lang="en-GB" b="1" dirty="0"/>
              <a:t>Build confidence in others</a:t>
            </a:r>
            <a:endParaRPr lang="en-GB" dirty="0"/>
          </a:p>
          <a:p>
            <a:r>
              <a:rPr lang="en-GB" dirty="0"/>
              <a:t>You will learn how to help people feel good about themselves, boosting their confidence and self-esteem through your skills and care.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en-GB" dirty="0"/>
              <a:t>Reflection: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Is there anything else you would add to this list?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share the importance of studying Hair and Beauty with learners?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communicate the value of studying Hair and Beauty with parents and carers?</a:t>
            </a:r>
          </a:p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Hair and Beauty</a:t>
            </a:r>
            <a:r>
              <a:rPr lang="en-GB" dirty="0">
                <a:effectLst/>
              </a:rPr>
              <a:t> </a:t>
            </a:r>
            <a:r>
              <a:rPr lang="en-GB" dirty="0" err="1"/>
              <a:t>iCould</a:t>
            </a:r>
            <a:r>
              <a:rPr lang="en-GB" dirty="0">
                <a:effectLst/>
              </a:rPr>
              <a:t>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</a:t>
            </a:r>
            <a:r>
              <a:rPr lang="en-GB" dirty="0">
                <a:hlinkClick r:id="rId3"/>
              </a:rPr>
              <a:t>icould</a:t>
            </a:r>
            <a:r>
              <a:rPr lang="en-GB" dirty="0">
                <a:effectLst/>
                <a:hlinkClick r:id="rId3"/>
              </a:rPr>
              <a:t>.</a:t>
            </a:r>
            <a:r>
              <a:rPr lang="en-GB" dirty="0">
                <a:hlinkClick r:id="rId3"/>
              </a:rPr>
              <a:t>com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explore/categories/subject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hair-and-beauty-studies</a:t>
            </a:r>
            <a:endParaRPr lang="en-GB" sz="12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lvl="0" indent="0">
              <a:buFontTx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</a:pPr>
            <a:endParaRPr lang="en-GB" dirty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Hair and Beauty </a:t>
            </a:r>
            <a:r>
              <a:rPr lang="en-GB" dirty="0" err="1"/>
              <a:t>iCould</a:t>
            </a:r>
            <a:r>
              <a:rPr lang="en-GB" dirty="0">
                <a:effectLst/>
              </a:rPr>
              <a:t>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</a:t>
            </a:r>
            <a:r>
              <a:rPr lang="en-GB" dirty="0">
                <a:hlinkClick r:id="rId3"/>
              </a:rPr>
              <a:t>icould</a:t>
            </a:r>
            <a:r>
              <a:rPr lang="en-GB" dirty="0">
                <a:effectLst/>
                <a:hlinkClick r:id="rId3"/>
              </a:rPr>
              <a:t>.</a:t>
            </a:r>
            <a:r>
              <a:rPr lang="en-GB" dirty="0">
                <a:hlinkClick r:id="rId3"/>
              </a:rPr>
              <a:t>com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explore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categories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subject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hair-and-beauty-studies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ea typeface="Calibri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 err="1"/>
              <a:t>iCould</a:t>
            </a:r>
            <a:r>
              <a:rPr lang="en-US" dirty="0"/>
              <a:t> link:</a:t>
            </a:r>
          </a:p>
          <a:p>
            <a:r>
              <a:rPr lang="en-US" dirty="0">
                <a:hlinkClick r:id="rId3"/>
              </a:rPr>
              <a:t>Hair &amp; Beauty</a:t>
            </a:r>
            <a:endParaRPr lang="en-US" dirty="0"/>
          </a:p>
          <a:p>
            <a:endParaRPr lang="en-US" dirty="0"/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dirty="0">
              <a:hlinkClick r:id="rId3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rosie-m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articles/z4r4t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bn8nrd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icould.com/stories/joanne-m/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icould.com/explore/categories/subject/hair-and-beauty-studies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jessica-b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icould.com/explore/categories/subject/hair-and-beauty-stud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hyperlink" Target="https://www.bbc.co.uk/bitesize/articles/z4rmrj6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icould.com/stories/linda-m/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icould.com/stories/vicky-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reiki-healer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bbc.co.uk/bitesize/articles/z4r4t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49t92p" TargetMode="External"/><Relationship Id="rId5" Type="http://schemas.openxmlformats.org/officeDocument/2006/relationships/hyperlink" Target="https://www.bbc.co.uk/bitesize/articles/z49fhcw" TargetMode="External"/><Relationship Id="rId10" Type="http://schemas.openxmlformats.org/officeDocument/2006/relationships/hyperlink" Target="https://nationalcareers.service.gov.uk/job-profiles/tattooist-and-body-piercer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nationalcareers.service.gov.uk/job-profiles/aromatherapi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VsNHMtJq_1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xJz2kF4r4ng" TargetMode="External"/><Relationship Id="rId5" Type="http://schemas.openxmlformats.org/officeDocument/2006/relationships/hyperlink" Target="https://www.youtube.com/watch?v=3ujyXM2egp0" TargetMode="Externa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hairdresser" TargetMode="External"/><Relationship Id="rId3" Type="http://schemas.microsoft.com/office/2018/10/relationships/comments" Target="../comments/modernComment_106_A93906D9.xml"/><Relationship Id="rId7" Type="http://schemas.openxmlformats.org/officeDocument/2006/relationships/hyperlink" Target="https://nationalcareers.service.gov.uk/job-profiles/make-up-arti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further-education-lecturer" TargetMode="External"/><Relationship Id="rId5" Type="http://schemas.openxmlformats.org/officeDocument/2006/relationships/hyperlink" Target="https://nationalcareers.service.gov.uk/job-profiles/newspaper-journalist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nationalcareers.service.gov.uk/explore-careers?utm_source=CareersandEnterprise&amp;utm_medium=referral&amp;utm_campaign=MyLearning" TargetMode="External"/><Relationship Id="rId9" Type="http://schemas.openxmlformats.org/officeDocument/2006/relationships/hyperlink" Target="https://nationalcareers.service.gov.uk/job-profiles/beauty-therapis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background with black lines&#10;&#10;AI-generated content may be incorrect.">
            <a:extLst>
              <a:ext uri="{FF2B5EF4-FFF2-40B4-BE49-F238E27FC236}">
                <a16:creationId xmlns:a16="http://schemas.microsoft.com/office/drawing/2014/main" id="{5D06784B-25E8-8F31-10BA-463A8232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3" b="50000"/>
          <a:stretch>
            <a:fillRect/>
          </a:stretch>
        </p:blipFill>
        <p:spPr>
          <a:xfrm>
            <a:off x="2081663" y="6110883"/>
            <a:ext cx="9573738" cy="7471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006A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2254319"/>
            <a:ext cx="6780065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Hair and Beauty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Hair and Beauty take you? Highlighting the relevance of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Hair and Beauty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00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33129-BDDD-CDE1-11D3-E44F9AACF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" r="33024" b="759"/>
          <a:stretch>
            <a:fillRect/>
          </a:stretch>
        </p:blipFill>
        <p:spPr>
          <a:xfrm>
            <a:off x="6979010" y="2723915"/>
            <a:ext cx="5212990" cy="141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1E278-E2FE-76D3-2FA6-D5D783B1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759" b="759"/>
          <a:stretch>
            <a:fillRect/>
          </a:stretch>
        </p:blipFill>
        <p:spPr>
          <a:xfrm>
            <a:off x="0" y="2723915"/>
            <a:ext cx="5024158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Hair and Beauty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3" y="2027118"/>
            <a:ext cx="5557433" cy="232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3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Hair and Beauty Studies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Beauty Therapy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Nail Technology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Media Make Up</a:t>
            </a:r>
            <a:br>
              <a:rPr lang="en-GB" sz="2000" dirty="0">
                <a:latin typeface="Lato" panose="020F0502020204030203" pitchFamily="34" charset="77"/>
              </a:rPr>
            </a:br>
            <a:endParaRPr lang="en-GB" sz="20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462270" y="2022654"/>
            <a:ext cx="2779265" cy="254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00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100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43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Barbering</a:t>
            </a:r>
          </a:p>
          <a:p>
            <a:r>
              <a:rPr lang="en-GB" sz="43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Advanced and Creative Hair Professionals</a:t>
            </a:r>
          </a:p>
          <a:p>
            <a:r>
              <a:rPr lang="en-GB" sz="43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Technical Salon Management​</a:t>
            </a:r>
          </a:p>
          <a:p>
            <a:r>
              <a:rPr lang="en-GB" sz="43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Production Arts​</a:t>
            </a:r>
          </a:p>
          <a:p>
            <a:r>
              <a:rPr lang="en-GB" sz="43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Complementary Therapies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2844305" y="2483422"/>
            <a:ext cx="2705100" cy="134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Beauty and Spa Therapy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Theatrical Effects and Media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Make Up Artistry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Complementary Therapies 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649AE7-D47D-DD72-FC4C-071FFCA56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39E193-81B7-56C2-74F8-46E016C3FA2B}"/>
              </a:ext>
            </a:extLst>
          </p:cNvPr>
          <p:cNvSpPr txBox="1"/>
          <p:nvPr/>
        </p:nvSpPr>
        <p:spPr>
          <a:xfrm>
            <a:off x="9607296" y="2609088"/>
            <a:ext cx="22433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Beauty Therapy​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Theatre and Media Make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Retail Knowledge​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Beauty Therapy and Nail Services​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Spa and Nails</a:t>
            </a:r>
            <a:endParaRPr lang="en-GB" sz="1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and Management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678747" y="1734507"/>
            <a:ext cx="4197800" cy="48283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br>
              <a:rPr lang="en-GB" sz="2500" dirty="0">
                <a:latin typeface="Lato" panose="020F0502020204030203" pitchFamily="34" charset="77"/>
                <a:cs typeface="Calibri"/>
              </a:rPr>
            </a:br>
            <a:br>
              <a:rPr lang="en-GB" sz="1400" dirty="0">
                <a:latin typeface="Lato" panose="020F0502020204030203" pitchFamily="34" charset="77"/>
              </a:rPr>
            </a:br>
            <a:r>
              <a:rPr lang="en-GB" sz="1400" dirty="0">
                <a:latin typeface="Lato" panose="020F0502020204030203" pitchFamily="34" charset="77"/>
              </a:rPr>
              <a:t> 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Acupuncture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Advanced Skin Techniques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Advanced Make Up, Hair and Prosthetics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Theatrical Hair and Media Make Up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Salon and Spa Management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Hair and Make Up for Screen and Film​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Aesthetic Practitioner​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Beauty Therapy 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Beauty Communication  and Promotion 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Artistic Make Up and Special 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Effects​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Fashion and Beauty Media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91CE1-ED50-BF41-DF36-3A27DCAED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6F2BA-DA7C-AB1E-E7B9-0BCDF4C40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Build confidence </a:t>
            </a:r>
            <a:b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in others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Gain practical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60922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Hair and Beauty?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Opportunities for self-employment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Express your creativity 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Enter a growing industry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C5F9EF1-416F-C67D-55CB-2061F140E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759" b="759"/>
          <a:stretch>
            <a:fillRect/>
          </a:stretch>
        </p:blipFill>
        <p:spPr>
          <a:xfrm>
            <a:off x="2366683" y="2534503"/>
            <a:ext cx="7926038" cy="1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414606" y="4805685"/>
            <a:ext cx="273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Franchise Owner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40901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Magazine Journalist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529858" y="4805685"/>
            <a:ext cx="273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Further education Lecturer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to​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Hair and Beauty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AD8B8-F456-60C8-AD0E-918B06F29423}"/>
              </a:ext>
            </a:extLst>
          </p:cNvPr>
          <p:cNvSpPr/>
          <p:nvPr/>
        </p:nvSpPr>
        <p:spPr>
          <a:xfrm>
            <a:off x="8525334" y="574724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8B3E6-3306-8E0F-40C3-F83DCDD56D76}"/>
              </a:ext>
            </a:extLst>
          </p:cNvPr>
          <p:cNvSpPr/>
          <p:nvPr/>
        </p:nvSpPr>
        <p:spPr>
          <a:xfrm>
            <a:off x="399788" y="574724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9192E-7F89-B849-72CC-F914089FBB55}"/>
              </a:ext>
            </a:extLst>
          </p:cNvPr>
          <p:cNvSpPr/>
          <p:nvPr/>
        </p:nvSpPr>
        <p:spPr>
          <a:xfrm>
            <a:off x="410160" y="531490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F9DA75-F7A4-51D8-B198-DBB2415399F0}"/>
              </a:ext>
            </a:extLst>
          </p:cNvPr>
          <p:cNvSpPr/>
          <p:nvPr/>
        </p:nvSpPr>
        <p:spPr>
          <a:xfrm>
            <a:off x="4455485" y="5314903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3B2F69-CE14-44F0-E58B-0EFE7A0970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16583"/>
          <a:stretch/>
        </p:blipFill>
        <p:spPr>
          <a:xfrm>
            <a:off x="506184" y="2078275"/>
            <a:ext cx="2496751" cy="2498400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87B0ED-E39F-D6AD-F7ED-322716A989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r="12492"/>
          <a:stretch/>
        </p:blipFill>
        <p:spPr>
          <a:xfrm>
            <a:off x="8521213" y="2083402"/>
            <a:ext cx="2499780" cy="2498920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E4B707-6612-9053-B79A-8600B56781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16956"/>
          <a:stretch/>
        </p:blipFill>
        <p:spPr>
          <a:xfrm>
            <a:off x="4476788" y="2099641"/>
            <a:ext cx="2424343" cy="2445568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979EA3B-7BCF-6869-1898-27A19349B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759" b="759"/>
          <a:stretch>
            <a:fillRect/>
          </a:stretch>
        </p:blipFill>
        <p:spPr>
          <a:xfrm>
            <a:off x="2366683" y="2534503"/>
            <a:ext cx="7926038" cy="1585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A80B5-2406-BC67-0593-949384F062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6697"/>
          <a:stretch/>
        </p:blipFill>
        <p:spPr>
          <a:xfrm>
            <a:off x="387662" y="2060749"/>
            <a:ext cx="2494168" cy="2494870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AB75F-D9CA-954B-F64A-15BD0E6A0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4484598" y="2065719"/>
            <a:ext cx="2494167" cy="2489830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BE407-BEE5-F293-3DF1-BCE33A4ACF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8518878" y="2057420"/>
            <a:ext cx="2500452" cy="2498129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458986" y="4801692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Hair Stylist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74555" y="4805685"/>
            <a:ext cx="31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Make Up Artist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529858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Beauty Therapist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735073-0BE5-93A3-6D76-07BEBBB14154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FE7129C-0958-ED88-8A7D-6E2BE2B64EB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to​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Hair and Beauty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5EFAE2-65B4-9CEC-73E5-4ED6348CBA12}"/>
              </a:ext>
            </a:extLst>
          </p:cNvPr>
          <p:cNvSpPr/>
          <p:nvPr/>
        </p:nvSpPr>
        <p:spPr>
          <a:xfrm>
            <a:off x="8529858" y="5263357"/>
            <a:ext cx="19186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0A8496-8863-84C7-9E2D-54D10F7514D5}"/>
              </a:ext>
            </a:extLst>
          </p:cNvPr>
          <p:cNvSpPr txBox="1"/>
          <p:nvPr/>
        </p:nvSpPr>
        <p:spPr>
          <a:xfrm>
            <a:off x="374555" y="5254769"/>
            <a:ext cx="19186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DC129-4E32-8610-61CB-A93A236C298D}"/>
              </a:ext>
            </a:extLst>
          </p:cNvPr>
          <p:cNvSpPr txBox="1"/>
          <p:nvPr/>
        </p:nvSpPr>
        <p:spPr>
          <a:xfrm>
            <a:off x="374555" y="5731913"/>
            <a:ext cx="183531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1EF5D5-B521-DCF5-0CAE-E4A4A539BC36}"/>
              </a:ext>
            </a:extLst>
          </p:cNvPr>
          <p:cNvSpPr txBox="1"/>
          <p:nvPr/>
        </p:nvSpPr>
        <p:spPr>
          <a:xfrm>
            <a:off x="4480755" y="5273218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Hair and Beauty:</a:t>
            </a: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CAFD9F-9285-BED5-F29F-AFBC65706783}"/>
              </a:ext>
            </a:extLst>
          </p:cNvPr>
          <p:cNvSpPr txBox="1"/>
          <p:nvPr/>
        </p:nvSpPr>
        <p:spPr>
          <a:xfrm>
            <a:off x="1513256" y="2693764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Hair and Make-up Junior for Small Axe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4331B-5DA4-BC3C-E193-6F698426B8F8}"/>
              </a:ext>
            </a:extLst>
          </p:cNvPr>
          <p:cNvSpPr txBox="1"/>
          <p:nvPr/>
        </p:nvSpPr>
        <p:spPr>
          <a:xfrm>
            <a:off x="1513257" y="3660540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Make-up Artist: Amrita's story</a:t>
            </a:r>
            <a:endParaRPr lang="en-US">
              <a:solidFill>
                <a:srgbClr val="00A8A9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40191-790D-8843-C374-E4BC7B4E6FCC}"/>
              </a:ext>
            </a:extLst>
          </p:cNvPr>
          <p:cNvSpPr txBox="1"/>
          <p:nvPr/>
        </p:nvSpPr>
        <p:spPr>
          <a:xfrm>
            <a:off x="1513256" y="4589706"/>
            <a:ext cx="40388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founder of a makeup brand: Jessica's story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58B02-905C-CD4D-83E8-1E6F93AC0649}"/>
              </a:ext>
            </a:extLst>
          </p:cNvPr>
          <p:cNvSpPr txBox="1"/>
          <p:nvPr/>
        </p:nvSpPr>
        <p:spPr>
          <a:xfrm>
            <a:off x="7140519" y="3672165"/>
            <a:ext cx="3285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Reiki Healer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CD47C-52D0-33B7-1188-297F7C1E56DB}"/>
              </a:ext>
            </a:extLst>
          </p:cNvPr>
          <p:cNvSpPr txBox="1"/>
          <p:nvPr/>
        </p:nvSpPr>
        <p:spPr>
          <a:xfrm>
            <a:off x="7153162" y="2692984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Aromatherapist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9D9FF2-C86E-C88B-7D7E-D77BDC5ECA2F}"/>
              </a:ext>
            </a:extLst>
          </p:cNvPr>
          <p:cNvSpPr txBox="1"/>
          <p:nvPr/>
        </p:nvSpPr>
        <p:spPr>
          <a:xfrm>
            <a:off x="7140519" y="4624758"/>
            <a:ext cx="39457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Tattooist and Body Piercer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3" y="3410823"/>
            <a:ext cx="526306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(Hair and Beauty)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C13632-B17B-E5DF-26DE-D6EC3C5507F2}"/>
              </a:ext>
            </a:extLst>
          </p:cNvPr>
          <p:cNvSpPr txBox="1"/>
          <p:nvPr/>
        </p:nvSpPr>
        <p:spPr>
          <a:xfrm>
            <a:off x="7437093" y="4249801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Beauty Therapist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endParaRPr lang="en-GB" sz="32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GB" sz="3200" b="1" dirty="0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116B5-C283-A5DA-606F-0E8FE77536AA}"/>
              </a:ext>
            </a:extLst>
          </p:cNvPr>
          <p:cNvSpPr txBox="1"/>
          <p:nvPr/>
        </p:nvSpPr>
        <p:spPr>
          <a:xfrm>
            <a:off x="7437093" y="2244206"/>
            <a:ext cx="91408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Tattoo Artist</a:t>
            </a:r>
            <a:r>
              <a:rPr lang="en-GB" sz="3200" b="1" dirty="0">
                <a:solidFill>
                  <a:schemeClr val="accent4"/>
                </a:solidFill>
                <a:latin typeface="Calibri"/>
                <a:cs typeface="Segoe UI"/>
              </a:rPr>
              <a:t> </a:t>
            </a:r>
            <a:endParaRPr lang="en-GB" sz="3200" b="1" u="sng" dirty="0">
              <a:solidFill>
                <a:schemeClr val="accent4"/>
              </a:solidFill>
              <a:latin typeface="Calibri"/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E476A-585E-2FA7-5077-D0BDE75BD51A}"/>
              </a:ext>
            </a:extLst>
          </p:cNvPr>
          <p:cNvSpPr txBox="1"/>
          <p:nvPr/>
        </p:nvSpPr>
        <p:spPr>
          <a:xfrm>
            <a:off x="7437093" y="3234498"/>
            <a:ext cx="91408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Barber</a:t>
            </a:r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endParaRPr lang="en-GB" sz="3200" b="1" u="sng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Hair and Beauty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3CDF30-1C70-F063-E587-312D3C03B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1" r="-1045"/>
          <a:stretch>
            <a:fillRect/>
          </a:stretch>
        </p:blipFill>
        <p:spPr>
          <a:xfrm>
            <a:off x="-1" y="3561438"/>
            <a:ext cx="2177473" cy="142334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F71FD6-1FB5-3E28-BBE4-2013969E245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4D6C926-A489-CB5D-6603-34B3D32FC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2" r="-1046" b="50033"/>
          <a:stretch>
            <a:fillRect/>
          </a:stretch>
        </p:blipFill>
        <p:spPr>
          <a:xfrm>
            <a:off x="4069977" y="6164729"/>
            <a:ext cx="8122024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03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4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29307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</a:p>
          <a:p>
            <a:endParaRPr lang="en-GB" sz="8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Magazine Journalist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Further education Lecturer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Up Artist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Hairdresser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Beauty Therapist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Hair and Beauty?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20" ma:contentTypeDescription="Create a new document." ma:contentTypeScope="" ma:versionID="086cdc23b7103e01d150228ec8196b05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e5dd316bd7b27b023eeb4c207fb48e71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Props1.xml><?xml version="1.0" encoding="utf-8"?>
<ds:datastoreItem xmlns:ds="http://schemas.openxmlformats.org/officeDocument/2006/customXml" ds:itemID="{956F6564-6DCE-43B7-9968-E1CFF1E60E0A}"/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7b4fb87f-23cb-4748-807b-ac6ab6b70ca3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5ca23ed-fdba-4544-8426-dc162b381dbf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1986</Words>
  <Application>Microsoft Office PowerPoint</Application>
  <PresentationFormat>Widescreen</PresentationFormat>
  <Paragraphs>304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(Hair and Beauty)  </vt:lpstr>
      <vt:lpstr>PowerPoint Presentation</vt:lpstr>
      <vt:lpstr>PowerPoint Presentation</vt:lpstr>
      <vt:lpstr>PowerPoint Presentation</vt:lpstr>
      <vt:lpstr>PowerPoint Presentation</vt:lpstr>
      <vt:lpstr>Hair and Beauty pathways</vt:lpstr>
      <vt:lpstr>Combine study and work</vt:lpstr>
      <vt:lpstr>Study pathways</vt:lpstr>
      <vt:lpstr>Work pathways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178</cp:revision>
  <dcterms:created xsi:type="dcterms:W3CDTF">2022-04-04T12:54:06Z</dcterms:created>
  <dcterms:modified xsi:type="dcterms:W3CDTF">2025-09-04T21:06:13Z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0x01010035240089F4EC45469A28A09DB9281528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