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 id="2147483669" r:id="rId2"/>
  </p:sldMasterIdLst>
  <p:sldIdLst>
    <p:sldId id="278" r:id="rId3"/>
    <p:sldId id="277" r:id="rId4"/>
    <p:sldId id="279" r:id="rId5"/>
    <p:sldId id="280" r:id="rId6"/>
    <p:sldId id="281" r:id="rId7"/>
    <p:sldId id="28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cky O'Connor" initials="VO" lastIdx="1" clrIdx="0">
    <p:extLst>
      <p:ext uri="{19B8F6BF-5375-455C-9EA6-DF929625EA0E}">
        <p15:presenceInfo xmlns:p15="http://schemas.microsoft.com/office/powerpoint/2012/main" userId="Vicky O'Conn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tiff"/><Relationship Id="rId1" Type="http://schemas.openxmlformats.org/officeDocument/2006/relationships/slideMaster" Target="../slideMasters/slideMaster2.xml"/><Relationship Id="rId5" Type="http://schemas.openxmlformats.org/officeDocument/2006/relationships/image" Target="../media/image2.jpeg"/><Relationship Id="rId4" Type="http://schemas.openxmlformats.org/officeDocument/2006/relationships/image" Target="../media/image4.tif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tiff"/><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4.tif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C05D8E2A-2CA3-C246-871B-8A8E1366F39A}"/>
              </a:ext>
            </a:extLst>
          </p:cNvPr>
          <p:cNvSpPr>
            <a:spLocks noGrp="1"/>
          </p:cNvSpPr>
          <p:nvPr>
            <p:ph type="body" sz="quarter" idx="10" hasCustomPrompt="1"/>
          </p:nvPr>
        </p:nvSpPr>
        <p:spPr>
          <a:xfrm>
            <a:off x="788773" y="452668"/>
            <a:ext cx="7315200" cy="369331"/>
          </a:xfrm>
          <a:prstGeom prst="rect">
            <a:avLst/>
          </a:prstGeom>
        </p:spPr>
        <p:txBody>
          <a:bodyPr/>
          <a:lstStyle>
            <a:lvl1pPr marL="0" indent="0">
              <a:buFontTx/>
              <a:buNone/>
              <a:defRPr b="1" i="0">
                <a:latin typeface="Calibri" panose="020F0502020204030204" pitchFamily="34" charset="0"/>
                <a:cs typeface="Calibri" panose="020F0502020204030204" pitchFamily="34" charset="0"/>
              </a:defRPr>
            </a:lvl1pPr>
          </a:lstStyle>
          <a:p>
            <a:pPr lvl="0"/>
            <a:r>
              <a:rPr lang="en-US" dirty="0"/>
              <a:t>Slide title here</a:t>
            </a:r>
          </a:p>
        </p:txBody>
      </p:sp>
      <p:sp>
        <p:nvSpPr>
          <p:cNvPr id="20" name="Text Placeholder 13">
            <a:extLst>
              <a:ext uri="{FF2B5EF4-FFF2-40B4-BE49-F238E27FC236}">
                <a16:creationId xmlns:a16="http://schemas.microsoft.com/office/drawing/2014/main" id="{351A4EB2-E2A2-C044-8720-6E7446934788}"/>
              </a:ext>
            </a:extLst>
          </p:cNvPr>
          <p:cNvSpPr>
            <a:spLocks noGrp="1"/>
          </p:cNvSpPr>
          <p:nvPr>
            <p:ph type="body" sz="quarter" idx="11" hasCustomPrompt="1"/>
          </p:nvPr>
        </p:nvSpPr>
        <p:spPr>
          <a:xfrm>
            <a:off x="1273653" y="1594029"/>
            <a:ext cx="7315200" cy="461732"/>
          </a:xfrm>
          <a:prstGeom prst="rect">
            <a:avLst/>
          </a:prstGeom>
        </p:spPr>
        <p:txBody>
          <a:bodyPr/>
          <a:lstStyle>
            <a:lvl1pPr marL="0" indent="0">
              <a:buFontTx/>
              <a:buNone/>
              <a:defRPr sz="2700" b="1" i="0">
                <a:solidFill>
                  <a:schemeClr val="tx1"/>
                </a:solidFill>
                <a:latin typeface="Calibri" panose="020F0502020204030204" pitchFamily="34" charset="0"/>
                <a:cs typeface="Calibri" panose="020F0502020204030204" pitchFamily="34" charset="0"/>
              </a:defRPr>
            </a:lvl1pPr>
          </a:lstStyle>
          <a:p>
            <a:pPr lvl="0"/>
            <a:r>
              <a:rPr lang="en-US" dirty="0"/>
              <a:t>Header here</a:t>
            </a:r>
          </a:p>
        </p:txBody>
      </p:sp>
      <p:sp>
        <p:nvSpPr>
          <p:cNvPr id="22" name="Text Placeholder 13">
            <a:extLst>
              <a:ext uri="{FF2B5EF4-FFF2-40B4-BE49-F238E27FC236}">
                <a16:creationId xmlns:a16="http://schemas.microsoft.com/office/drawing/2014/main" id="{7C0B24A1-4892-C648-BC83-52AEA30104EE}"/>
              </a:ext>
            </a:extLst>
          </p:cNvPr>
          <p:cNvSpPr>
            <a:spLocks noGrp="1"/>
          </p:cNvSpPr>
          <p:nvPr>
            <p:ph type="body" sz="quarter" idx="12" hasCustomPrompt="1"/>
          </p:nvPr>
        </p:nvSpPr>
        <p:spPr>
          <a:xfrm>
            <a:off x="1273654" y="2430022"/>
            <a:ext cx="9241947" cy="3000057"/>
          </a:xfrm>
          <a:prstGeom prst="rect">
            <a:avLst/>
          </a:prstGeom>
        </p:spPr>
        <p:txBody>
          <a:bodyPr/>
          <a:lstStyle>
            <a:lvl1pPr marL="0" marR="0" indent="0" algn="l" defTabSz="685783" rtl="0" eaLnBrk="1" fontAlgn="auto" latinLnBrk="0" hangingPunct="1">
              <a:lnSpc>
                <a:spcPts val="1951"/>
              </a:lnSpc>
              <a:spcBef>
                <a:spcPts val="751"/>
              </a:spcBef>
              <a:spcAft>
                <a:spcPts val="0"/>
              </a:spcAft>
              <a:buClrTx/>
              <a:buSzTx/>
              <a:buFontTx/>
              <a:buNone/>
              <a:tabLst/>
              <a:defRPr lang="en-GB" sz="1500" b="0" i="0" smtClean="0">
                <a:effectLst/>
              </a:defRPr>
            </a:lvl1pPr>
          </a:lstStyle>
          <a:p>
            <a:pPr marL="0" marR="0" lvl="0" indent="0" algn="l" defTabSz="685783" rtl="0" eaLnBrk="1" fontAlgn="auto" latinLnBrk="0" hangingPunct="1">
              <a:lnSpc>
                <a:spcPct val="90000"/>
              </a:lnSpc>
              <a:spcBef>
                <a:spcPts val="751"/>
              </a:spcBef>
              <a:spcAft>
                <a:spcPts val="0"/>
              </a:spcAft>
              <a:buClrTx/>
              <a:buSzTx/>
              <a:buFontTx/>
              <a:buNone/>
              <a:tabLst/>
              <a:defRPr/>
            </a:pPr>
            <a:r>
              <a:rPr lang="en-US" dirty="0"/>
              <a:t>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p:txBody>
      </p:sp>
      <p:cxnSp>
        <p:nvCxnSpPr>
          <p:cNvPr id="4" name="Straight Connector 3"/>
          <p:cNvCxnSpPr/>
          <p:nvPr userDrawn="1"/>
        </p:nvCxnSpPr>
        <p:spPr>
          <a:xfrm>
            <a:off x="1273654" y="2215299"/>
            <a:ext cx="9158140" cy="0"/>
          </a:xfrm>
          <a:prstGeom prst="line">
            <a:avLst/>
          </a:prstGeom>
          <a:ln w="44450">
            <a:solidFill>
              <a:srgbClr val="EE6E5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33241" y="5994843"/>
            <a:ext cx="1128729" cy="457352"/>
          </a:xfrm>
          <a:prstGeom prst="rect">
            <a:avLst/>
          </a:prstGeom>
        </p:spPr>
      </p:pic>
      <p:sp>
        <p:nvSpPr>
          <p:cNvPr id="11" name="Picture Placeholder 4"/>
          <p:cNvSpPr>
            <a:spLocks noGrp="1"/>
          </p:cNvSpPr>
          <p:nvPr>
            <p:ph type="pic" sz="quarter" idx="14" hasCustomPrompt="1"/>
          </p:nvPr>
        </p:nvSpPr>
        <p:spPr>
          <a:xfrm>
            <a:off x="7018543" y="5927013"/>
            <a:ext cx="1377221" cy="619951"/>
          </a:xfrm>
          <a:prstGeom prst="rect">
            <a:avLst/>
          </a:prstGeom>
        </p:spPr>
        <p:txBody>
          <a:bodyPr/>
          <a:lstStyle>
            <a:lvl1pPr>
              <a:defRPr sz="751" baseline="0"/>
            </a:lvl1pPr>
          </a:lstStyle>
          <a:p>
            <a:pPr marL="171446" marR="0" lvl="0" indent="-171446"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en-US" dirty="0"/>
              <a:t>Click here to add partner logo</a:t>
            </a:r>
          </a:p>
        </p:txBody>
      </p:sp>
      <p:cxnSp>
        <p:nvCxnSpPr>
          <p:cNvPr id="12" name="Straight Connector 11"/>
          <p:cNvCxnSpPr/>
          <p:nvPr userDrawn="1"/>
        </p:nvCxnSpPr>
        <p:spPr>
          <a:xfrm flipH="1">
            <a:off x="8531786" y="5927013"/>
            <a:ext cx="2" cy="619951"/>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userDrawn="1"/>
        </p:nvCxnSpPr>
        <p:spPr>
          <a:xfrm flipH="1">
            <a:off x="10194884" y="5927013"/>
            <a:ext cx="2" cy="619951"/>
          </a:xfrm>
          <a:prstGeom prst="line">
            <a:avLst/>
          </a:prstGeom>
        </p:spPr>
        <p:style>
          <a:lnRef idx="1">
            <a:schemeClr val="dk1"/>
          </a:lnRef>
          <a:fillRef idx="0">
            <a:schemeClr val="dk1"/>
          </a:fillRef>
          <a:effectRef idx="0">
            <a:schemeClr val="dk1"/>
          </a:effectRef>
          <a:fontRef idx="minor">
            <a:schemeClr val="tx1"/>
          </a:fontRef>
        </p:style>
      </p:cxnSp>
      <p:sp>
        <p:nvSpPr>
          <p:cNvPr id="15" name="Picture Placeholder 4"/>
          <p:cNvSpPr>
            <a:spLocks noGrp="1"/>
          </p:cNvSpPr>
          <p:nvPr>
            <p:ph type="pic" sz="quarter" idx="15" hasCustomPrompt="1"/>
          </p:nvPr>
        </p:nvSpPr>
        <p:spPr>
          <a:xfrm>
            <a:off x="8679308" y="5927013"/>
            <a:ext cx="1377221" cy="619951"/>
          </a:xfrm>
          <a:prstGeom prst="rect">
            <a:avLst/>
          </a:prstGeom>
        </p:spPr>
        <p:txBody>
          <a:bodyPr/>
          <a:lstStyle>
            <a:lvl1pPr>
              <a:defRPr sz="751" baseline="0"/>
            </a:lvl1pPr>
          </a:lstStyle>
          <a:p>
            <a:pPr marL="171446" marR="0" lvl="0" indent="-171446"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en-US" dirty="0"/>
              <a:t>Click here to add toolkit logo</a:t>
            </a:r>
          </a:p>
        </p:txBody>
      </p:sp>
    </p:spTree>
    <p:extLst>
      <p:ext uri="{BB962C8B-B14F-4D97-AF65-F5344CB8AC3E}">
        <p14:creationId xmlns:p14="http://schemas.microsoft.com/office/powerpoint/2010/main" val="1244578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86E33-B11B-47F2-A9F9-6B7661E3E4D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6902200-A63C-490F-BE80-DCF7223CE2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D78BFF-B26A-46BC-855E-BDFCAE0BB788}"/>
              </a:ext>
            </a:extLst>
          </p:cNvPr>
          <p:cNvSpPr>
            <a:spLocks noGrp="1"/>
          </p:cNvSpPr>
          <p:nvPr>
            <p:ph type="dt" sz="half" idx="10"/>
          </p:nvPr>
        </p:nvSpPr>
        <p:spPr/>
        <p:txBody>
          <a:bodyPr/>
          <a:lstStyle/>
          <a:p>
            <a:fld id="{AB8DB2F7-9E82-4E4C-B326-933AAE83D3CE}" type="datetimeFigureOut">
              <a:rPr lang="en-GB" smtClean="0"/>
              <a:t>05/04/2024</a:t>
            </a:fld>
            <a:endParaRPr lang="en-GB"/>
          </a:p>
        </p:txBody>
      </p:sp>
      <p:sp>
        <p:nvSpPr>
          <p:cNvPr id="5" name="Footer Placeholder 4">
            <a:extLst>
              <a:ext uri="{FF2B5EF4-FFF2-40B4-BE49-F238E27FC236}">
                <a16:creationId xmlns:a16="http://schemas.microsoft.com/office/drawing/2014/main" id="{CDF53FE7-9234-4241-8D16-F42856E0D6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0BA9CB-F225-42EE-B1FF-F2C7A1CE1FFC}"/>
              </a:ext>
            </a:extLst>
          </p:cNvPr>
          <p:cNvSpPr>
            <a:spLocks noGrp="1"/>
          </p:cNvSpPr>
          <p:nvPr>
            <p:ph type="sldNum" sz="quarter" idx="12"/>
          </p:nvPr>
        </p:nvSpPr>
        <p:spPr/>
        <p:txBody>
          <a:bodyPr/>
          <a:lstStyle/>
          <a:p>
            <a:fld id="{30862706-A201-491A-A402-FF7BEAC39305}" type="slidenum">
              <a:rPr lang="en-GB" smtClean="0"/>
              <a:t>‹#›</a:t>
            </a:fld>
            <a:endParaRPr lang="en-GB"/>
          </a:p>
        </p:txBody>
      </p:sp>
    </p:spTree>
    <p:extLst>
      <p:ext uri="{BB962C8B-B14F-4D97-AF65-F5344CB8AC3E}">
        <p14:creationId xmlns:p14="http://schemas.microsoft.com/office/powerpoint/2010/main" val="4120155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6CF5B-79AD-4AD9-AEB4-457015CD88B7}"/>
              </a:ext>
            </a:extLst>
          </p:cNvPr>
          <p:cNvSpPr>
            <a:spLocks noGrp="1"/>
          </p:cNvSpPr>
          <p:nvPr>
            <p:ph type="title"/>
          </p:nvPr>
        </p:nvSpPr>
        <p:spPr>
          <a:xfrm>
            <a:off x="831852" y="1709740"/>
            <a:ext cx="105156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C1E355F-359D-479E-BCDB-1757DEA5444D}"/>
              </a:ext>
            </a:extLst>
          </p:cNvPr>
          <p:cNvSpPr>
            <a:spLocks noGrp="1"/>
          </p:cNvSpPr>
          <p:nvPr>
            <p:ph type="body" idx="1"/>
          </p:nvPr>
        </p:nvSpPr>
        <p:spPr>
          <a:xfrm>
            <a:off x="831852" y="4589464"/>
            <a:ext cx="10515600" cy="1500187"/>
          </a:xfrm>
        </p:spPr>
        <p:txBody>
          <a:bodyPr/>
          <a:lstStyle>
            <a:lvl1pPr marL="0" indent="0">
              <a:buNone/>
              <a:defRPr sz="1800">
                <a:solidFill>
                  <a:schemeClr val="tx1">
                    <a:tint val="75000"/>
                  </a:schemeClr>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26B16A-CBD7-4684-80C1-4E8332E2C1B9}"/>
              </a:ext>
            </a:extLst>
          </p:cNvPr>
          <p:cNvSpPr>
            <a:spLocks noGrp="1"/>
          </p:cNvSpPr>
          <p:nvPr>
            <p:ph type="dt" sz="half" idx="10"/>
          </p:nvPr>
        </p:nvSpPr>
        <p:spPr/>
        <p:txBody>
          <a:bodyPr/>
          <a:lstStyle/>
          <a:p>
            <a:fld id="{AB8DB2F7-9E82-4E4C-B326-933AAE83D3CE}" type="datetimeFigureOut">
              <a:rPr lang="en-GB" smtClean="0"/>
              <a:t>05/04/2024</a:t>
            </a:fld>
            <a:endParaRPr lang="en-GB"/>
          </a:p>
        </p:txBody>
      </p:sp>
      <p:sp>
        <p:nvSpPr>
          <p:cNvPr id="5" name="Footer Placeholder 4">
            <a:extLst>
              <a:ext uri="{FF2B5EF4-FFF2-40B4-BE49-F238E27FC236}">
                <a16:creationId xmlns:a16="http://schemas.microsoft.com/office/drawing/2014/main" id="{19CFDF1D-E4F3-442A-889D-5A3438F095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0187CF-1FFA-4760-848A-1F4118AF02FA}"/>
              </a:ext>
            </a:extLst>
          </p:cNvPr>
          <p:cNvSpPr>
            <a:spLocks noGrp="1"/>
          </p:cNvSpPr>
          <p:nvPr>
            <p:ph type="sldNum" sz="quarter" idx="12"/>
          </p:nvPr>
        </p:nvSpPr>
        <p:spPr/>
        <p:txBody>
          <a:bodyPr/>
          <a:lstStyle/>
          <a:p>
            <a:fld id="{30862706-A201-491A-A402-FF7BEAC39305}" type="slidenum">
              <a:rPr lang="en-GB" smtClean="0"/>
              <a:t>‹#›</a:t>
            </a:fld>
            <a:endParaRPr lang="en-GB"/>
          </a:p>
        </p:txBody>
      </p:sp>
    </p:spTree>
    <p:extLst>
      <p:ext uri="{BB962C8B-B14F-4D97-AF65-F5344CB8AC3E}">
        <p14:creationId xmlns:p14="http://schemas.microsoft.com/office/powerpoint/2010/main" val="679021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5ED68-E270-4B91-BF59-9B5C910CECE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14D5B0B-D02D-48DB-B70A-F8289602B679}"/>
              </a:ext>
            </a:extLst>
          </p:cNvPr>
          <p:cNvSpPr>
            <a:spLocks noGrp="1"/>
          </p:cNvSpPr>
          <p:nvPr>
            <p:ph sz="half" idx="1"/>
          </p:nvPr>
        </p:nvSpPr>
        <p:spPr>
          <a:xfrm>
            <a:off x="838201"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8DCE580-D81A-4315-81E9-1C6DAE0ED5A1}"/>
              </a:ext>
            </a:extLst>
          </p:cNvPr>
          <p:cNvSpPr>
            <a:spLocks noGrp="1"/>
          </p:cNvSpPr>
          <p:nvPr>
            <p:ph sz="half" idx="2"/>
          </p:nvPr>
        </p:nvSpPr>
        <p:spPr>
          <a:xfrm>
            <a:off x="6172201"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A0E1E9D-8173-44DD-B57B-EE462460DFF2}"/>
              </a:ext>
            </a:extLst>
          </p:cNvPr>
          <p:cNvSpPr>
            <a:spLocks noGrp="1"/>
          </p:cNvSpPr>
          <p:nvPr>
            <p:ph type="dt" sz="half" idx="10"/>
          </p:nvPr>
        </p:nvSpPr>
        <p:spPr/>
        <p:txBody>
          <a:bodyPr/>
          <a:lstStyle/>
          <a:p>
            <a:fld id="{AB8DB2F7-9E82-4E4C-B326-933AAE83D3CE}" type="datetimeFigureOut">
              <a:rPr lang="en-GB" smtClean="0"/>
              <a:t>05/04/2024</a:t>
            </a:fld>
            <a:endParaRPr lang="en-GB"/>
          </a:p>
        </p:txBody>
      </p:sp>
      <p:sp>
        <p:nvSpPr>
          <p:cNvPr id="6" name="Footer Placeholder 5">
            <a:extLst>
              <a:ext uri="{FF2B5EF4-FFF2-40B4-BE49-F238E27FC236}">
                <a16:creationId xmlns:a16="http://schemas.microsoft.com/office/drawing/2014/main" id="{BFC8FD1E-26AE-4AAF-A7AF-96E32225A5A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7091D1C-092E-4550-9CE7-5A65BAD1DED8}"/>
              </a:ext>
            </a:extLst>
          </p:cNvPr>
          <p:cNvSpPr>
            <a:spLocks noGrp="1"/>
          </p:cNvSpPr>
          <p:nvPr>
            <p:ph type="sldNum" sz="quarter" idx="12"/>
          </p:nvPr>
        </p:nvSpPr>
        <p:spPr/>
        <p:txBody>
          <a:bodyPr/>
          <a:lstStyle/>
          <a:p>
            <a:fld id="{30862706-A201-491A-A402-FF7BEAC39305}" type="slidenum">
              <a:rPr lang="en-GB" smtClean="0"/>
              <a:t>‹#›</a:t>
            </a:fld>
            <a:endParaRPr lang="en-GB"/>
          </a:p>
        </p:txBody>
      </p:sp>
    </p:spTree>
    <p:extLst>
      <p:ext uri="{BB962C8B-B14F-4D97-AF65-F5344CB8AC3E}">
        <p14:creationId xmlns:p14="http://schemas.microsoft.com/office/powerpoint/2010/main" val="2754437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4A54F-444C-4CB9-A31D-FE7FAC15B307}"/>
              </a:ext>
            </a:extLst>
          </p:cNvPr>
          <p:cNvSpPr>
            <a:spLocks noGrp="1"/>
          </p:cNvSpPr>
          <p:nvPr>
            <p:ph type="title"/>
          </p:nvPr>
        </p:nvSpPr>
        <p:spPr>
          <a:xfrm>
            <a:off x="839789"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2656FC9-3A64-4B25-A1E6-E98B9F2300C8}"/>
              </a:ext>
            </a:extLst>
          </p:cNvPr>
          <p:cNvSpPr>
            <a:spLocks noGrp="1"/>
          </p:cNvSpPr>
          <p:nvPr>
            <p:ph type="body" idx="1"/>
          </p:nvPr>
        </p:nvSpPr>
        <p:spPr>
          <a:xfrm>
            <a:off x="839789" y="1681163"/>
            <a:ext cx="5157787"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D66279C-3F0C-4D1B-B812-036C5CCF0381}"/>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12A1B22-37EB-40F5-9CF6-B4BC739F57BF}"/>
              </a:ext>
            </a:extLst>
          </p:cNvPr>
          <p:cNvSpPr>
            <a:spLocks noGrp="1"/>
          </p:cNvSpPr>
          <p:nvPr>
            <p:ph type="body" sz="quarter" idx="3"/>
          </p:nvPr>
        </p:nvSpPr>
        <p:spPr>
          <a:xfrm>
            <a:off x="6172202" y="1681163"/>
            <a:ext cx="5183188"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B0D3B33-F3BA-4C8D-8CB1-8609871447EE}"/>
              </a:ext>
            </a:extLst>
          </p:cNvPr>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EFB1CD7-7018-4808-ABAA-EECDB64178F8}"/>
              </a:ext>
            </a:extLst>
          </p:cNvPr>
          <p:cNvSpPr>
            <a:spLocks noGrp="1"/>
          </p:cNvSpPr>
          <p:nvPr>
            <p:ph type="dt" sz="half" idx="10"/>
          </p:nvPr>
        </p:nvSpPr>
        <p:spPr/>
        <p:txBody>
          <a:bodyPr/>
          <a:lstStyle/>
          <a:p>
            <a:fld id="{AB8DB2F7-9E82-4E4C-B326-933AAE83D3CE}" type="datetimeFigureOut">
              <a:rPr lang="en-GB" smtClean="0"/>
              <a:t>05/04/2024</a:t>
            </a:fld>
            <a:endParaRPr lang="en-GB"/>
          </a:p>
        </p:txBody>
      </p:sp>
      <p:sp>
        <p:nvSpPr>
          <p:cNvPr id="8" name="Footer Placeholder 7">
            <a:extLst>
              <a:ext uri="{FF2B5EF4-FFF2-40B4-BE49-F238E27FC236}">
                <a16:creationId xmlns:a16="http://schemas.microsoft.com/office/drawing/2014/main" id="{77C9FCBF-A0C6-43B4-90F6-5E43DF60DA2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39CB970-EC12-48C3-A8FD-BF68039B8A14}"/>
              </a:ext>
            </a:extLst>
          </p:cNvPr>
          <p:cNvSpPr>
            <a:spLocks noGrp="1"/>
          </p:cNvSpPr>
          <p:nvPr>
            <p:ph type="sldNum" sz="quarter" idx="12"/>
          </p:nvPr>
        </p:nvSpPr>
        <p:spPr/>
        <p:txBody>
          <a:bodyPr/>
          <a:lstStyle/>
          <a:p>
            <a:fld id="{30862706-A201-491A-A402-FF7BEAC39305}" type="slidenum">
              <a:rPr lang="en-GB" smtClean="0"/>
              <a:t>‹#›</a:t>
            </a:fld>
            <a:endParaRPr lang="en-GB"/>
          </a:p>
        </p:txBody>
      </p:sp>
    </p:spTree>
    <p:extLst>
      <p:ext uri="{BB962C8B-B14F-4D97-AF65-F5344CB8AC3E}">
        <p14:creationId xmlns:p14="http://schemas.microsoft.com/office/powerpoint/2010/main" val="993274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26778-DB25-4A24-91A7-4A7C1AAA4B8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3AAF0DF-01EB-43A1-A007-FBA05D670B95}"/>
              </a:ext>
            </a:extLst>
          </p:cNvPr>
          <p:cNvSpPr>
            <a:spLocks noGrp="1"/>
          </p:cNvSpPr>
          <p:nvPr>
            <p:ph type="dt" sz="half" idx="10"/>
          </p:nvPr>
        </p:nvSpPr>
        <p:spPr/>
        <p:txBody>
          <a:bodyPr/>
          <a:lstStyle/>
          <a:p>
            <a:fld id="{AB8DB2F7-9E82-4E4C-B326-933AAE83D3CE}" type="datetimeFigureOut">
              <a:rPr lang="en-GB" smtClean="0"/>
              <a:t>05/04/2024</a:t>
            </a:fld>
            <a:endParaRPr lang="en-GB"/>
          </a:p>
        </p:txBody>
      </p:sp>
      <p:sp>
        <p:nvSpPr>
          <p:cNvPr id="4" name="Footer Placeholder 3">
            <a:extLst>
              <a:ext uri="{FF2B5EF4-FFF2-40B4-BE49-F238E27FC236}">
                <a16:creationId xmlns:a16="http://schemas.microsoft.com/office/drawing/2014/main" id="{600BB130-F421-48D0-A3B3-1D5D9126B78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367833A-8CA0-475E-A5B1-9962E61AEF20}"/>
              </a:ext>
            </a:extLst>
          </p:cNvPr>
          <p:cNvSpPr>
            <a:spLocks noGrp="1"/>
          </p:cNvSpPr>
          <p:nvPr>
            <p:ph type="sldNum" sz="quarter" idx="12"/>
          </p:nvPr>
        </p:nvSpPr>
        <p:spPr/>
        <p:txBody>
          <a:bodyPr/>
          <a:lstStyle/>
          <a:p>
            <a:fld id="{30862706-A201-491A-A402-FF7BEAC39305}" type="slidenum">
              <a:rPr lang="en-GB" smtClean="0"/>
              <a:t>‹#›</a:t>
            </a:fld>
            <a:endParaRPr lang="en-GB"/>
          </a:p>
        </p:txBody>
      </p:sp>
    </p:spTree>
    <p:extLst>
      <p:ext uri="{BB962C8B-B14F-4D97-AF65-F5344CB8AC3E}">
        <p14:creationId xmlns:p14="http://schemas.microsoft.com/office/powerpoint/2010/main" val="609652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653C5D-943D-4187-B89B-727E6152E399}"/>
              </a:ext>
            </a:extLst>
          </p:cNvPr>
          <p:cNvSpPr>
            <a:spLocks noGrp="1"/>
          </p:cNvSpPr>
          <p:nvPr>
            <p:ph type="dt" sz="half" idx="10"/>
          </p:nvPr>
        </p:nvSpPr>
        <p:spPr/>
        <p:txBody>
          <a:bodyPr/>
          <a:lstStyle/>
          <a:p>
            <a:fld id="{AB8DB2F7-9E82-4E4C-B326-933AAE83D3CE}" type="datetimeFigureOut">
              <a:rPr lang="en-GB" smtClean="0"/>
              <a:t>05/04/2024</a:t>
            </a:fld>
            <a:endParaRPr lang="en-GB"/>
          </a:p>
        </p:txBody>
      </p:sp>
      <p:sp>
        <p:nvSpPr>
          <p:cNvPr id="3" name="Footer Placeholder 2">
            <a:extLst>
              <a:ext uri="{FF2B5EF4-FFF2-40B4-BE49-F238E27FC236}">
                <a16:creationId xmlns:a16="http://schemas.microsoft.com/office/drawing/2014/main" id="{40B57D45-7017-4F59-90CD-954E549B047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CD62A73-595B-4A94-9F76-2DAF9D8D67CC}"/>
              </a:ext>
            </a:extLst>
          </p:cNvPr>
          <p:cNvSpPr>
            <a:spLocks noGrp="1"/>
          </p:cNvSpPr>
          <p:nvPr>
            <p:ph type="sldNum" sz="quarter" idx="12"/>
          </p:nvPr>
        </p:nvSpPr>
        <p:spPr/>
        <p:txBody>
          <a:bodyPr/>
          <a:lstStyle/>
          <a:p>
            <a:fld id="{30862706-A201-491A-A402-FF7BEAC39305}" type="slidenum">
              <a:rPr lang="en-GB" smtClean="0"/>
              <a:t>‹#›</a:t>
            </a:fld>
            <a:endParaRPr lang="en-GB"/>
          </a:p>
        </p:txBody>
      </p:sp>
    </p:spTree>
    <p:extLst>
      <p:ext uri="{BB962C8B-B14F-4D97-AF65-F5344CB8AC3E}">
        <p14:creationId xmlns:p14="http://schemas.microsoft.com/office/powerpoint/2010/main" val="1834561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6EF61-258F-4337-BF98-897C18CF16E7}"/>
              </a:ext>
            </a:extLst>
          </p:cNvPr>
          <p:cNvSpPr>
            <a:spLocks noGrp="1"/>
          </p:cNvSpPr>
          <p:nvPr>
            <p:ph type="title"/>
          </p:nvPr>
        </p:nvSpPr>
        <p:spPr>
          <a:xfrm>
            <a:off x="839790" y="457200"/>
            <a:ext cx="3932236"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FA2E6E9-99B6-4076-99B7-9F23D44BC555}"/>
              </a:ext>
            </a:extLst>
          </p:cNvPr>
          <p:cNvSpPr>
            <a:spLocks noGrp="1"/>
          </p:cNvSpPr>
          <p:nvPr>
            <p:ph idx="1"/>
          </p:nvPr>
        </p:nvSpPr>
        <p:spPr>
          <a:xfrm>
            <a:off x="5183188" y="987426"/>
            <a:ext cx="617220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01D785F-DE79-44F2-83FB-A650D60C3BD0}"/>
              </a:ext>
            </a:extLst>
          </p:cNvPr>
          <p:cNvSpPr>
            <a:spLocks noGrp="1"/>
          </p:cNvSpPr>
          <p:nvPr>
            <p:ph type="body" sz="half" idx="2"/>
          </p:nvPr>
        </p:nvSpPr>
        <p:spPr>
          <a:xfrm>
            <a:off x="839790" y="2057401"/>
            <a:ext cx="3932236"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Click to edit Master text styles</a:t>
            </a:r>
          </a:p>
        </p:txBody>
      </p:sp>
      <p:sp>
        <p:nvSpPr>
          <p:cNvPr id="5" name="Date Placeholder 4">
            <a:extLst>
              <a:ext uri="{FF2B5EF4-FFF2-40B4-BE49-F238E27FC236}">
                <a16:creationId xmlns:a16="http://schemas.microsoft.com/office/drawing/2014/main" id="{11B45F42-D836-4592-969C-52951B42BAA0}"/>
              </a:ext>
            </a:extLst>
          </p:cNvPr>
          <p:cNvSpPr>
            <a:spLocks noGrp="1"/>
          </p:cNvSpPr>
          <p:nvPr>
            <p:ph type="dt" sz="half" idx="10"/>
          </p:nvPr>
        </p:nvSpPr>
        <p:spPr/>
        <p:txBody>
          <a:bodyPr/>
          <a:lstStyle/>
          <a:p>
            <a:fld id="{AB8DB2F7-9E82-4E4C-B326-933AAE83D3CE}" type="datetimeFigureOut">
              <a:rPr lang="en-GB" smtClean="0"/>
              <a:t>05/04/2024</a:t>
            </a:fld>
            <a:endParaRPr lang="en-GB"/>
          </a:p>
        </p:txBody>
      </p:sp>
      <p:sp>
        <p:nvSpPr>
          <p:cNvPr id="6" name="Footer Placeholder 5">
            <a:extLst>
              <a:ext uri="{FF2B5EF4-FFF2-40B4-BE49-F238E27FC236}">
                <a16:creationId xmlns:a16="http://schemas.microsoft.com/office/drawing/2014/main" id="{2CF9B772-0B68-42F3-9265-4F330F3576A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16BC7A5-41BE-4E10-BB2D-D9450E961CD7}"/>
              </a:ext>
            </a:extLst>
          </p:cNvPr>
          <p:cNvSpPr>
            <a:spLocks noGrp="1"/>
          </p:cNvSpPr>
          <p:nvPr>
            <p:ph type="sldNum" sz="quarter" idx="12"/>
          </p:nvPr>
        </p:nvSpPr>
        <p:spPr/>
        <p:txBody>
          <a:bodyPr/>
          <a:lstStyle/>
          <a:p>
            <a:fld id="{30862706-A201-491A-A402-FF7BEAC39305}" type="slidenum">
              <a:rPr lang="en-GB" smtClean="0"/>
              <a:t>‹#›</a:t>
            </a:fld>
            <a:endParaRPr lang="en-GB"/>
          </a:p>
        </p:txBody>
      </p:sp>
    </p:spTree>
    <p:extLst>
      <p:ext uri="{BB962C8B-B14F-4D97-AF65-F5344CB8AC3E}">
        <p14:creationId xmlns:p14="http://schemas.microsoft.com/office/powerpoint/2010/main" val="42750266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11BBA-6F92-4E1B-A098-05A870DC79B1}"/>
              </a:ext>
            </a:extLst>
          </p:cNvPr>
          <p:cNvSpPr>
            <a:spLocks noGrp="1"/>
          </p:cNvSpPr>
          <p:nvPr>
            <p:ph type="title"/>
          </p:nvPr>
        </p:nvSpPr>
        <p:spPr>
          <a:xfrm>
            <a:off x="839790" y="457200"/>
            <a:ext cx="3932236"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776E7BD-BEB1-4D22-B23F-560DE8E7CC6A}"/>
              </a:ext>
            </a:extLst>
          </p:cNvPr>
          <p:cNvSpPr>
            <a:spLocks noGrp="1"/>
          </p:cNvSpPr>
          <p:nvPr>
            <p:ph type="pic" idx="1"/>
          </p:nvPr>
        </p:nvSpPr>
        <p:spPr>
          <a:xfrm>
            <a:off x="5183188" y="987426"/>
            <a:ext cx="6172201" cy="4873625"/>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endParaRPr lang="en-GB"/>
          </a:p>
        </p:txBody>
      </p:sp>
      <p:sp>
        <p:nvSpPr>
          <p:cNvPr id="4" name="Text Placeholder 3">
            <a:extLst>
              <a:ext uri="{FF2B5EF4-FFF2-40B4-BE49-F238E27FC236}">
                <a16:creationId xmlns:a16="http://schemas.microsoft.com/office/drawing/2014/main" id="{4C154373-9496-447A-931F-50DE0FE0DD15}"/>
              </a:ext>
            </a:extLst>
          </p:cNvPr>
          <p:cNvSpPr>
            <a:spLocks noGrp="1"/>
          </p:cNvSpPr>
          <p:nvPr>
            <p:ph type="body" sz="half" idx="2"/>
          </p:nvPr>
        </p:nvSpPr>
        <p:spPr>
          <a:xfrm>
            <a:off x="839790" y="2057401"/>
            <a:ext cx="3932236"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Click to edit Master text styles</a:t>
            </a:r>
          </a:p>
        </p:txBody>
      </p:sp>
      <p:sp>
        <p:nvSpPr>
          <p:cNvPr id="5" name="Date Placeholder 4">
            <a:extLst>
              <a:ext uri="{FF2B5EF4-FFF2-40B4-BE49-F238E27FC236}">
                <a16:creationId xmlns:a16="http://schemas.microsoft.com/office/drawing/2014/main" id="{81C6E93C-FC4D-4CC7-B347-834D8EA17E3D}"/>
              </a:ext>
            </a:extLst>
          </p:cNvPr>
          <p:cNvSpPr>
            <a:spLocks noGrp="1"/>
          </p:cNvSpPr>
          <p:nvPr>
            <p:ph type="dt" sz="half" idx="10"/>
          </p:nvPr>
        </p:nvSpPr>
        <p:spPr/>
        <p:txBody>
          <a:bodyPr/>
          <a:lstStyle/>
          <a:p>
            <a:fld id="{AB8DB2F7-9E82-4E4C-B326-933AAE83D3CE}" type="datetimeFigureOut">
              <a:rPr lang="en-GB" smtClean="0"/>
              <a:t>05/04/2024</a:t>
            </a:fld>
            <a:endParaRPr lang="en-GB"/>
          </a:p>
        </p:txBody>
      </p:sp>
      <p:sp>
        <p:nvSpPr>
          <p:cNvPr id="6" name="Footer Placeholder 5">
            <a:extLst>
              <a:ext uri="{FF2B5EF4-FFF2-40B4-BE49-F238E27FC236}">
                <a16:creationId xmlns:a16="http://schemas.microsoft.com/office/drawing/2014/main" id="{98D312D3-DB67-4F28-A00B-A880306BE1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85351DB-B968-48BF-BF92-A549651570DC}"/>
              </a:ext>
            </a:extLst>
          </p:cNvPr>
          <p:cNvSpPr>
            <a:spLocks noGrp="1"/>
          </p:cNvSpPr>
          <p:nvPr>
            <p:ph type="sldNum" sz="quarter" idx="12"/>
          </p:nvPr>
        </p:nvSpPr>
        <p:spPr/>
        <p:txBody>
          <a:bodyPr/>
          <a:lstStyle/>
          <a:p>
            <a:fld id="{30862706-A201-491A-A402-FF7BEAC39305}" type="slidenum">
              <a:rPr lang="en-GB" smtClean="0"/>
              <a:t>‹#›</a:t>
            </a:fld>
            <a:endParaRPr lang="en-GB"/>
          </a:p>
        </p:txBody>
      </p:sp>
    </p:spTree>
    <p:extLst>
      <p:ext uri="{BB962C8B-B14F-4D97-AF65-F5344CB8AC3E}">
        <p14:creationId xmlns:p14="http://schemas.microsoft.com/office/powerpoint/2010/main" val="35809619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5A47B-0990-49FF-965A-5C7E095D5ED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290A208-FAD3-451C-93DB-3CDCEF36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F1A128-C52A-49AA-A994-DB5C07B54528}"/>
              </a:ext>
            </a:extLst>
          </p:cNvPr>
          <p:cNvSpPr>
            <a:spLocks noGrp="1"/>
          </p:cNvSpPr>
          <p:nvPr>
            <p:ph type="dt" sz="half" idx="10"/>
          </p:nvPr>
        </p:nvSpPr>
        <p:spPr/>
        <p:txBody>
          <a:bodyPr/>
          <a:lstStyle/>
          <a:p>
            <a:fld id="{AB8DB2F7-9E82-4E4C-B326-933AAE83D3CE}" type="datetimeFigureOut">
              <a:rPr lang="en-GB" smtClean="0"/>
              <a:t>05/04/2024</a:t>
            </a:fld>
            <a:endParaRPr lang="en-GB"/>
          </a:p>
        </p:txBody>
      </p:sp>
      <p:sp>
        <p:nvSpPr>
          <p:cNvPr id="5" name="Footer Placeholder 4">
            <a:extLst>
              <a:ext uri="{FF2B5EF4-FFF2-40B4-BE49-F238E27FC236}">
                <a16:creationId xmlns:a16="http://schemas.microsoft.com/office/drawing/2014/main" id="{9934D5E6-6DC4-4517-9D3D-4B52E6B6A1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F0305D-D0BB-449F-9FC5-CE9E5161E8ED}"/>
              </a:ext>
            </a:extLst>
          </p:cNvPr>
          <p:cNvSpPr>
            <a:spLocks noGrp="1"/>
          </p:cNvSpPr>
          <p:nvPr>
            <p:ph type="sldNum" sz="quarter" idx="12"/>
          </p:nvPr>
        </p:nvSpPr>
        <p:spPr/>
        <p:txBody>
          <a:bodyPr/>
          <a:lstStyle/>
          <a:p>
            <a:fld id="{30862706-A201-491A-A402-FF7BEAC39305}" type="slidenum">
              <a:rPr lang="en-GB" smtClean="0"/>
              <a:t>‹#›</a:t>
            </a:fld>
            <a:endParaRPr lang="en-GB"/>
          </a:p>
        </p:txBody>
      </p:sp>
    </p:spTree>
    <p:extLst>
      <p:ext uri="{BB962C8B-B14F-4D97-AF65-F5344CB8AC3E}">
        <p14:creationId xmlns:p14="http://schemas.microsoft.com/office/powerpoint/2010/main" val="9883272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871F1D-166B-48F3-8146-01DCF34EBF56}"/>
              </a:ext>
            </a:extLst>
          </p:cNvPr>
          <p:cNvSpPr>
            <a:spLocks noGrp="1"/>
          </p:cNvSpPr>
          <p:nvPr>
            <p:ph type="title" orient="vert"/>
          </p:nvPr>
        </p:nvSpPr>
        <p:spPr>
          <a:xfrm>
            <a:off x="8724899" y="365126"/>
            <a:ext cx="2628900" cy="581183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F32FF31-EC41-450C-829B-6751CBAF87B3}"/>
              </a:ext>
            </a:extLst>
          </p:cNvPr>
          <p:cNvSpPr>
            <a:spLocks noGrp="1"/>
          </p:cNvSpPr>
          <p:nvPr>
            <p:ph type="body" orient="vert" idx="1"/>
          </p:nvPr>
        </p:nvSpPr>
        <p:spPr>
          <a:xfrm>
            <a:off x="838199"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85440B-2779-4821-A264-E473CC5025C1}"/>
              </a:ext>
            </a:extLst>
          </p:cNvPr>
          <p:cNvSpPr>
            <a:spLocks noGrp="1"/>
          </p:cNvSpPr>
          <p:nvPr>
            <p:ph type="dt" sz="half" idx="10"/>
          </p:nvPr>
        </p:nvSpPr>
        <p:spPr/>
        <p:txBody>
          <a:bodyPr/>
          <a:lstStyle/>
          <a:p>
            <a:fld id="{AB8DB2F7-9E82-4E4C-B326-933AAE83D3CE}" type="datetimeFigureOut">
              <a:rPr lang="en-GB" smtClean="0"/>
              <a:t>05/04/2024</a:t>
            </a:fld>
            <a:endParaRPr lang="en-GB"/>
          </a:p>
        </p:txBody>
      </p:sp>
      <p:sp>
        <p:nvSpPr>
          <p:cNvPr id="5" name="Footer Placeholder 4">
            <a:extLst>
              <a:ext uri="{FF2B5EF4-FFF2-40B4-BE49-F238E27FC236}">
                <a16:creationId xmlns:a16="http://schemas.microsoft.com/office/drawing/2014/main" id="{975F0C6A-ED81-4340-9E24-6B86B5599A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BCDC93-553A-4E1C-9A61-B154F41B261F}"/>
              </a:ext>
            </a:extLst>
          </p:cNvPr>
          <p:cNvSpPr>
            <a:spLocks noGrp="1"/>
          </p:cNvSpPr>
          <p:nvPr>
            <p:ph type="sldNum" sz="quarter" idx="12"/>
          </p:nvPr>
        </p:nvSpPr>
        <p:spPr/>
        <p:txBody>
          <a:bodyPr/>
          <a:lstStyle/>
          <a:p>
            <a:fld id="{30862706-A201-491A-A402-FF7BEAC39305}" type="slidenum">
              <a:rPr lang="en-GB" smtClean="0"/>
              <a:t>‹#›</a:t>
            </a:fld>
            <a:endParaRPr lang="en-GB"/>
          </a:p>
        </p:txBody>
      </p:sp>
    </p:spTree>
    <p:extLst>
      <p:ext uri="{BB962C8B-B14F-4D97-AF65-F5344CB8AC3E}">
        <p14:creationId xmlns:p14="http://schemas.microsoft.com/office/powerpoint/2010/main" val="914287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C05D8E2A-2CA3-C246-871B-8A8E1366F39A}"/>
              </a:ext>
            </a:extLst>
          </p:cNvPr>
          <p:cNvSpPr>
            <a:spLocks noGrp="1"/>
          </p:cNvSpPr>
          <p:nvPr>
            <p:ph type="body" sz="quarter" idx="10" hasCustomPrompt="1"/>
          </p:nvPr>
        </p:nvSpPr>
        <p:spPr>
          <a:xfrm>
            <a:off x="788773" y="452668"/>
            <a:ext cx="7315200" cy="369331"/>
          </a:xfrm>
          <a:prstGeom prst="rect">
            <a:avLst/>
          </a:prstGeom>
        </p:spPr>
        <p:txBody>
          <a:bodyPr/>
          <a:lstStyle>
            <a:lvl1pPr marL="0" indent="0">
              <a:buFontTx/>
              <a:buNone/>
              <a:defRPr b="1" i="0">
                <a:latin typeface="Calibri" panose="020F0502020204030204" pitchFamily="34" charset="0"/>
                <a:cs typeface="Calibri" panose="020F0502020204030204" pitchFamily="34" charset="0"/>
              </a:defRPr>
            </a:lvl1pPr>
          </a:lstStyle>
          <a:p>
            <a:pPr lvl="0"/>
            <a:r>
              <a:rPr lang="en-US" dirty="0"/>
              <a:t>Slide title here</a:t>
            </a:r>
          </a:p>
        </p:txBody>
      </p:sp>
      <p:sp>
        <p:nvSpPr>
          <p:cNvPr id="20" name="Text Placeholder 13">
            <a:extLst>
              <a:ext uri="{FF2B5EF4-FFF2-40B4-BE49-F238E27FC236}">
                <a16:creationId xmlns:a16="http://schemas.microsoft.com/office/drawing/2014/main" id="{351A4EB2-E2A2-C044-8720-6E7446934788}"/>
              </a:ext>
            </a:extLst>
          </p:cNvPr>
          <p:cNvSpPr>
            <a:spLocks noGrp="1"/>
          </p:cNvSpPr>
          <p:nvPr>
            <p:ph type="body" sz="quarter" idx="11" hasCustomPrompt="1"/>
          </p:nvPr>
        </p:nvSpPr>
        <p:spPr>
          <a:xfrm>
            <a:off x="1273656" y="1594029"/>
            <a:ext cx="4286885" cy="461732"/>
          </a:xfrm>
          <a:prstGeom prst="rect">
            <a:avLst/>
          </a:prstGeom>
        </p:spPr>
        <p:txBody>
          <a:bodyPr/>
          <a:lstStyle>
            <a:lvl1pPr marL="0" indent="0">
              <a:buFontTx/>
              <a:buNone/>
              <a:defRPr sz="2700" b="1" i="0">
                <a:solidFill>
                  <a:schemeClr val="tx1"/>
                </a:solidFill>
                <a:latin typeface="Calibri" panose="020F0502020204030204" pitchFamily="34" charset="0"/>
                <a:cs typeface="Calibri" panose="020F0502020204030204" pitchFamily="34" charset="0"/>
              </a:defRPr>
            </a:lvl1pPr>
          </a:lstStyle>
          <a:p>
            <a:pPr lvl="0"/>
            <a:r>
              <a:rPr lang="en-US" dirty="0"/>
              <a:t>Header here</a:t>
            </a:r>
          </a:p>
        </p:txBody>
      </p:sp>
      <p:sp>
        <p:nvSpPr>
          <p:cNvPr id="3" name="Picture Placeholder 2">
            <a:extLst>
              <a:ext uri="{FF2B5EF4-FFF2-40B4-BE49-F238E27FC236}">
                <a16:creationId xmlns:a16="http://schemas.microsoft.com/office/drawing/2014/main" id="{528A65B5-1BDC-D946-B92C-F2E507C79E62}"/>
              </a:ext>
            </a:extLst>
          </p:cNvPr>
          <p:cNvSpPr>
            <a:spLocks noGrp="1"/>
          </p:cNvSpPr>
          <p:nvPr>
            <p:ph type="pic" sz="quarter" idx="13"/>
          </p:nvPr>
        </p:nvSpPr>
        <p:spPr>
          <a:xfrm>
            <a:off x="6005515" y="1593851"/>
            <a:ext cx="5165724" cy="3845655"/>
          </a:xfrm>
          <a:prstGeom prst="rect">
            <a:avLst/>
          </a:prstGeom>
        </p:spPr>
        <p:txBody>
          <a:bodyPr/>
          <a:lstStyle/>
          <a:p>
            <a:endParaRPr lang="en-US"/>
          </a:p>
        </p:txBody>
      </p:sp>
      <p:sp>
        <p:nvSpPr>
          <p:cNvPr id="7" name="Text Placeholder 13">
            <a:extLst>
              <a:ext uri="{FF2B5EF4-FFF2-40B4-BE49-F238E27FC236}">
                <a16:creationId xmlns:a16="http://schemas.microsoft.com/office/drawing/2014/main" id="{9CF096C2-DA5C-CD41-8B8A-98B562B76119}"/>
              </a:ext>
            </a:extLst>
          </p:cNvPr>
          <p:cNvSpPr>
            <a:spLocks noGrp="1"/>
          </p:cNvSpPr>
          <p:nvPr>
            <p:ph type="body" sz="quarter" idx="12" hasCustomPrompt="1"/>
          </p:nvPr>
        </p:nvSpPr>
        <p:spPr>
          <a:xfrm>
            <a:off x="1273653" y="2439449"/>
            <a:ext cx="4286887" cy="3000057"/>
          </a:xfrm>
          <a:prstGeom prst="rect">
            <a:avLst/>
          </a:prstGeom>
        </p:spPr>
        <p:txBody>
          <a:bodyPr/>
          <a:lstStyle>
            <a:lvl1pPr marL="0" marR="0" indent="0" algn="l" defTabSz="685783" rtl="0" eaLnBrk="1" fontAlgn="auto" latinLnBrk="0" hangingPunct="1">
              <a:lnSpc>
                <a:spcPts val="1951"/>
              </a:lnSpc>
              <a:spcBef>
                <a:spcPts val="751"/>
              </a:spcBef>
              <a:spcAft>
                <a:spcPts val="0"/>
              </a:spcAft>
              <a:buClrTx/>
              <a:buSzTx/>
              <a:buFontTx/>
              <a:buNone/>
              <a:tabLst/>
              <a:defRPr lang="en-GB" sz="1500" b="0" i="0" smtClean="0">
                <a:effectLst/>
              </a:defRPr>
            </a:lvl1pPr>
          </a:lstStyle>
          <a:p>
            <a:pPr marL="0" marR="0" lvl="0" indent="0" algn="l" defTabSz="685783" rtl="0" eaLnBrk="1" fontAlgn="auto" latinLnBrk="0" hangingPunct="1">
              <a:lnSpc>
                <a:spcPct val="90000"/>
              </a:lnSpc>
              <a:spcBef>
                <a:spcPts val="751"/>
              </a:spcBef>
              <a:spcAft>
                <a:spcPts val="0"/>
              </a:spcAft>
              <a:buClrTx/>
              <a:buSzTx/>
              <a:buFontTx/>
              <a:buNone/>
              <a:tabLst/>
              <a:defRPr/>
            </a:pPr>
            <a:r>
              <a:rPr lang="en-US" dirty="0"/>
              <a:t>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endParaRPr lang="en-US" dirty="0"/>
          </a:p>
        </p:txBody>
      </p:sp>
      <p:cxnSp>
        <p:nvCxnSpPr>
          <p:cNvPr id="6" name="Straight Connector 5"/>
          <p:cNvCxnSpPr/>
          <p:nvPr userDrawn="1"/>
        </p:nvCxnSpPr>
        <p:spPr>
          <a:xfrm>
            <a:off x="1273653" y="2215299"/>
            <a:ext cx="4286887" cy="0"/>
          </a:xfrm>
          <a:prstGeom prst="line">
            <a:avLst/>
          </a:prstGeom>
          <a:ln w="44450">
            <a:solidFill>
              <a:srgbClr val="E9B56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33241" y="5994843"/>
            <a:ext cx="1128729" cy="457352"/>
          </a:xfrm>
          <a:prstGeom prst="rect">
            <a:avLst/>
          </a:prstGeom>
        </p:spPr>
      </p:pic>
      <p:sp>
        <p:nvSpPr>
          <p:cNvPr id="11" name="Picture Placeholder 4"/>
          <p:cNvSpPr>
            <a:spLocks noGrp="1"/>
          </p:cNvSpPr>
          <p:nvPr>
            <p:ph type="pic" sz="quarter" idx="14" hasCustomPrompt="1"/>
          </p:nvPr>
        </p:nvSpPr>
        <p:spPr>
          <a:xfrm>
            <a:off x="7018543" y="5927013"/>
            <a:ext cx="1377221" cy="619951"/>
          </a:xfrm>
          <a:prstGeom prst="rect">
            <a:avLst/>
          </a:prstGeom>
        </p:spPr>
        <p:txBody>
          <a:bodyPr/>
          <a:lstStyle>
            <a:lvl1pPr>
              <a:defRPr sz="751" baseline="0"/>
            </a:lvl1pPr>
          </a:lstStyle>
          <a:p>
            <a:pPr marL="171446" marR="0" lvl="0" indent="-171446"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en-US" dirty="0"/>
              <a:t>Click here to add partner logo</a:t>
            </a:r>
          </a:p>
        </p:txBody>
      </p:sp>
      <p:cxnSp>
        <p:nvCxnSpPr>
          <p:cNvPr id="12" name="Straight Connector 11"/>
          <p:cNvCxnSpPr/>
          <p:nvPr userDrawn="1"/>
        </p:nvCxnSpPr>
        <p:spPr>
          <a:xfrm flipH="1">
            <a:off x="8531786" y="5927013"/>
            <a:ext cx="2" cy="619951"/>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userDrawn="1"/>
        </p:nvCxnSpPr>
        <p:spPr>
          <a:xfrm flipH="1">
            <a:off x="10194884" y="5927013"/>
            <a:ext cx="2" cy="619951"/>
          </a:xfrm>
          <a:prstGeom prst="line">
            <a:avLst/>
          </a:prstGeom>
        </p:spPr>
        <p:style>
          <a:lnRef idx="1">
            <a:schemeClr val="dk1"/>
          </a:lnRef>
          <a:fillRef idx="0">
            <a:schemeClr val="dk1"/>
          </a:fillRef>
          <a:effectRef idx="0">
            <a:schemeClr val="dk1"/>
          </a:effectRef>
          <a:fontRef idx="minor">
            <a:schemeClr val="tx1"/>
          </a:fontRef>
        </p:style>
      </p:cxnSp>
      <p:sp>
        <p:nvSpPr>
          <p:cNvPr id="15" name="Picture Placeholder 4"/>
          <p:cNvSpPr>
            <a:spLocks noGrp="1"/>
          </p:cNvSpPr>
          <p:nvPr>
            <p:ph type="pic" sz="quarter" idx="15" hasCustomPrompt="1"/>
          </p:nvPr>
        </p:nvSpPr>
        <p:spPr>
          <a:xfrm>
            <a:off x="8679308" y="5927013"/>
            <a:ext cx="1377221" cy="619951"/>
          </a:xfrm>
          <a:prstGeom prst="rect">
            <a:avLst/>
          </a:prstGeom>
        </p:spPr>
        <p:txBody>
          <a:bodyPr/>
          <a:lstStyle>
            <a:lvl1pPr>
              <a:defRPr sz="751" baseline="0"/>
            </a:lvl1pPr>
          </a:lstStyle>
          <a:p>
            <a:pPr marL="171446" marR="0" lvl="0" indent="-171446"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en-US" dirty="0"/>
              <a:t>Click here to add toolkit logo</a:t>
            </a:r>
          </a:p>
        </p:txBody>
      </p:sp>
    </p:spTree>
    <p:extLst>
      <p:ext uri="{BB962C8B-B14F-4D97-AF65-F5344CB8AC3E}">
        <p14:creationId xmlns:p14="http://schemas.microsoft.com/office/powerpoint/2010/main" val="5996166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ack page">
    <p:bg>
      <p:bgPr>
        <a:solidFill>
          <a:schemeClr val="bg1"/>
        </a:solidFill>
        <a:effectLst/>
      </p:bgPr>
    </p:bg>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stretch>
            <a:fillRect/>
          </a:stretch>
        </p:blipFill>
        <p:spPr>
          <a:xfrm>
            <a:off x="0" y="1"/>
            <a:ext cx="12192000" cy="5571460"/>
          </a:xfrm>
          <a:prstGeom prst="rect">
            <a:avLst/>
          </a:prstGeom>
        </p:spPr>
      </p:pic>
      <p:sp>
        <p:nvSpPr>
          <p:cNvPr id="20" name="Text Placeholder 19">
            <a:extLst>
              <a:ext uri="{FF2B5EF4-FFF2-40B4-BE49-F238E27FC236}">
                <a16:creationId xmlns:a16="http://schemas.microsoft.com/office/drawing/2014/main" id="{F254E705-B325-6744-8239-09ED355D539B}"/>
              </a:ext>
            </a:extLst>
          </p:cNvPr>
          <p:cNvSpPr>
            <a:spLocks noGrp="1"/>
          </p:cNvSpPr>
          <p:nvPr>
            <p:ph type="body" sz="quarter" idx="10" hasCustomPrompt="1"/>
          </p:nvPr>
        </p:nvSpPr>
        <p:spPr>
          <a:xfrm>
            <a:off x="513751" y="2314775"/>
            <a:ext cx="6218023" cy="795576"/>
          </a:xfrm>
          <a:prstGeom prst="rect">
            <a:avLst/>
          </a:prstGeom>
        </p:spPr>
        <p:txBody>
          <a:bodyPr/>
          <a:lstStyle>
            <a:lvl1pPr marL="0" marR="0" indent="0" algn="l" defTabSz="685783" rtl="0" eaLnBrk="1" fontAlgn="auto" latinLnBrk="0" hangingPunct="1">
              <a:lnSpc>
                <a:spcPct val="90000"/>
              </a:lnSpc>
              <a:spcBef>
                <a:spcPts val="751"/>
              </a:spcBef>
              <a:spcAft>
                <a:spcPts val="0"/>
              </a:spcAft>
              <a:buClrTx/>
              <a:buSzTx/>
              <a:buFontTx/>
              <a:buNone/>
              <a:tabLst/>
              <a:defRPr sz="3600" b="1" i="0">
                <a:latin typeface="Calibri" panose="020F0502020204030204" pitchFamily="34" charset="0"/>
                <a:cs typeface="Calibri" panose="020F0502020204030204" pitchFamily="34" charset="0"/>
              </a:defRPr>
            </a:lvl1pPr>
          </a:lstStyle>
          <a:p>
            <a:pPr lvl="0"/>
            <a:r>
              <a:rPr lang="en-US" dirty="0"/>
              <a:t>Thank you</a:t>
            </a:r>
          </a:p>
        </p:txBody>
      </p:sp>
      <p:sp>
        <p:nvSpPr>
          <p:cNvPr id="23" name="Text Placeholder 19">
            <a:extLst>
              <a:ext uri="{FF2B5EF4-FFF2-40B4-BE49-F238E27FC236}">
                <a16:creationId xmlns:a16="http://schemas.microsoft.com/office/drawing/2014/main" id="{7B93BFA5-DD19-4045-B054-74BB17EE46F1}"/>
              </a:ext>
            </a:extLst>
          </p:cNvPr>
          <p:cNvSpPr>
            <a:spLocks noGrp="1"/>
          </p:cNvSpPr>
          <p:nvPr>
            <p:ph type="body" sz="quarter" idx="12" hasCustomPrompt="1"/>
          </p:nvPr>
        </p:nvSpPr>
        <p:spPr>
          <a:xfrm>
            <a:off x="523518" y="3258035"/>
            <a:ext cx="6218023" cy="1358492"/>
          </a:xfrm>
          <a:prstGeom prst="rect">
            <a:avLst/>
          </a:prstGeom>
        </p:spPr>
        <p:txBody>
          <a:bodyPr/>
          <a:lstStyle>
            <a:lvl1pPr marL="0" marR="0" indent="0" algn="l" defTabSz="685783" rtl="0" eaLnBrk="1" fontAlgn="auto" latinLnBrk="0" hangingPunct="1">
              <a:lnSpc>
                <a:spcPts val="1500"/>
              </a:lnSpc>
              <a:spcBef>
                <a:spcPts val="751"/>
              </a:spcBef>
              <a:spcAft>
                <a:spcPts val="0"/>
              </a:spcAft>
              <a:buClrTx/>
              <a:buSzTx/>
              <a:buFontTx/>
              <a:buNone/>
              <a:tabLst/>
              <a:defRPr sz="1351" b="1" i="0">
                <a:latin typeface="Calibri" panose="020F0502020204030204" pitchFamily="34" charset="0"/>
                <a:cs typeface="Calibri" panose="020F0502020204030204" pitchFamily="34" charset="0"/>
              </a:defRPr>
            </a:lvl1pPr>
          </a:lstStyle>
          <a:p>
            <a:pPr lvl="0"/>
            <a:r>
              <a:rPr lang="en-US" dirty="0"/>
              <a:t>Contact: Name here, title here </a:t>
            </a:r>
            <a:br>
              <a:rPr lang="en-US" dirty="0"/>
            </a:br>
            <a:r>
              <a:rPr lang="en-US" dirty="0"/>
              <a:t>Email: </a:t>
            </a:r>
            <a:r>
              <a:rPr lang="en-US" dirty="0" err="1"/>
              <a:t>name@email.org</a:t>
            </a:r>
            <a:r>
              <a:rPr lang="en-US" dirty="0"/>
              <a:t> </a:t>
            </a:r>
            <a:br>
              <a:rPr lang="en-US" dirty="0"/>
            </a:br>
            <a:r>
              <a:rPr lang="en-US" dirty="0"/>
              <a:t>Phone: </a:t>
            </a:r>
            <a:r>
              <a:rPr lang="en-US" dirty="0" err="1"/>
              <a:t>xxxxx</a:t>
            </a:r>
            <a:r>
              <a:rPr lang="en-US" dirty="0"/>
              <a:t>-xxx-xxx</a:t>
            </a:r>
            <a:br>
              <a:rPr lang="en-US" dirty="0"/>
            </a:br>
            <a:r>
              <a:rPr lang="en-US" dirty="0" err="1"/>
              <a:t>www.url.org</a:t>
            </a:r>
            <a:endParaRPr lang="en-US" dirty="0"/>
          </a:p>
        </p:txBody>
      </p:sp>
      <p:sp>
        <p:nvSpPr>
          <p:cNvPr id="13" name="Triangle 12"/>
          <p:cNvSpPr/>
          <p:nvPr userDrawn="1"/>
        </p:nvSpPr>
        <p:spPr>
          <a:xfrm rot="2634693">
            <a:off x="10140380" y="3249561"/>
            <a:ext cx="1812217" cy="1562255"/>
          </a:xfrm>
          <a:prstGeom prst="triangle">
            <a:avLst/>
          </a:prstGeom>
          <a:solidFill>
            <a:srgbClr val="535E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4" name="Triangle 13"/>
          <p:cNvSpPr/>
          <p:nvPr userDrawn="1"/>
        </p:nvSpPr>
        <p:spPr>
          <a:xfrm rot="3159388">
            <a:off x="10253228" y="3016059"/>
            <a:ext cx="1840663" cy="1586779"/>
          </a:xfrm>
          <a:prstGeom prst="triangle">
            <a:avLst/>
          </a:prstGeom>
          <a:noFill/>
          <a:ln w="15875">
            <a:solidFill>
              <a:srgbClr val="535E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dirty="0"/>
              <a:t> </a:t>
            </a:r>
          </a:p>
        </p:txBody>
      </p:sp>
      <p:pic>
        <p:nvPicPr>
          <p:cNvPr id="2" name="Picture 1"/>
          <p:cNvPicPr>
            <a:picLocks noChangeAspect="1"/>
          </p:cNvPicPr>
          <p:nvPr userDrawn="1"/>
        </p:nvPicPr>
        <p:blipFill>
          <a:blip r:embed="rId3"/>
          <a:stretch>
            <a:fillRect/>
          </a:stretch>
        </p:blipFill>
        <p:spPr>
          <a:xfrm rot="712522">
            <a:off x="8815956" y="1977378"/>
            <a:ext cx="1666809" cy="1043255"/>
          </a:xfrm>
          <a:prstGeom prst="rect">
            <a:avLst/>
          </a:prstGeom>
        </p:spPr>
      </p:pic>
      <p:pic>
        <p:nvPicPr>
          <p:cNvPr id="19" name="Picture 18"/>
          <p:cNvPicPr>
            <a:picLocks noChangeAspect="1"/>
          </p:cNvPicPr>
          <p:nvPr userDrawn="1"/>
        </p:nvPicPr>
        <p:blipFill>
          <a:blip r:embed="rId4"/>
          <a:stretch>
            <a:fillRect/>
          </a:stretch>
        </p:blipFill>
        <p:spPr>
          <a:xfrm>
            <a:off x="10382865" y="364364"/>
            <a:ext cx="1535980" cy="1518657"/>
          </a:xfrm>
          <a:prstGeom prst="rect">
            <a:avLst/>
          </a:prstGeom>
        </p:spPr>
      </p:pic>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333241" y="5994843"/>
            <a:ext cx="1128729" cy="457352"/>
          </a:xfrm>
          <a:prstGeom prst="rect">
            <a:avLst/>
          </a:prstGeom>
        </p:spPr>
      </p:pic>
      <p:sp>
        <p:nvSpPr>
          <p:cNvPr id="12" name="Picture Placeholder 4"/>
          <p:cNvSpPr>
            <a:spLocks noGrp="1"/>
          </p:cNvSpPr>
          <p:nvPr>
            <p:ph type="pic" sz="quarter" idx="14" hasCustomPrompt="1"/>
          </p:nvPr>
        </p:nvSpPr>
        <p:spPr>
          <a:xfrm>
            <a:off x="7018543" y="5927013"/>
            <a:ext cx="1377221" cy="619951"/>
          </a:xfrm>
          <a:prstGeom prst="rect">
            <a:avLst/>
          </a:prstGeom>
        </p:spPr>
        <p:txBody>
          <a:bodyPr/>
          <a:lstStyle>
            <a:lvl1pPr>
              <a:defRPr sz="751" baseline="0"/>
            </a:lvl1pPr>
          </a:lstStyle>
          <a:p>
            <a:pPr marL="171446" marR="0" lvl="0" indent="-171446"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en-US" dirty="0"/>
              <a:t>Click here to add partner logo</a:t>
            </a:r>
          </a:p>
        </p:txBody>
      </p:sp>
      <p:cxnSp>
        <p:nvCxnSpPr>
          <p:cNvPr id="15" name="Straight Connector 14"/>
          <p:cNvCxnSpPr/>
          <p:nvPr userDrawn="1"/>
        </p:nvCxnSpPr>
        <p:spPr>
          <a:xfrm flipH="1">
            <a:off x="8531786" y="5927013"/>
            <a:ext cx="2" cy="619951"/>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userDrawn="1"/>
        </p:nvCxnSpPr>
        <p:spPr>
          <a:xfrm flipH="1">
            <a:off x="10194884" y="5927013"/>
            <a:ext cx="2" cy="619951"/>
          </a:xfrm>
          <a:prstGeom prst="line">
            <a:avLst/>
          </a:prstGeom>
        </p:spPr>
        <p:style>
          <a:lnRef idx="1">
            <a:schemeClr val="dk1"/>
          </a:lnRef>
          <a:fillRef idx="0">
            <a:schemeClr val="dk1"/>
          </a:fillRef>
          <a:effectRef idx="0">
            <a:schemeClr val="dk1"/>
          </a:effectRef>
          <a:fontRef idx="minor">
            <a:schemeClr val="tx1"/>
          </a:fontRef>
        </p:style>
      </p:cxnSp>
      <p:sp>
        <p:nvSpPr>
          <p:cNvPr id="22" name="Picture Placeholder 4"/>
          <p:cNvSpPr>
            <a:spLocks noGrp="1"/>
          </p:cNvSpPr>
          <p:nvPr>
            <p:ph type="pic" sz="quarter" idx="15" hasCustomPrompt="1"/>
          </p:nvPr>
        </p:nvSpPr>
        <p:spPr>
          <a:xfrm>
            <a:off x="8679308" y="5927013"/>
            <a:ext cx="1377221" cy="619951"/>
          </a:xfrm>
          <a:prstGeom prst="rect">
            <a:avLst/>
          </a:prstGeom>
        </p:spPr>
        <p:txBody>
          <a:bodyPr/>
          <a:lstStyle>
            <a:lvl1pPr>
              <a:defRPr sz="751" baseline="0"/>
            </a:lvl1pPr>
          </a:lstStyle>
          <a:p>
            <a:pPr marL="171446" marR="0" lvl="0" indent="-171446"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en-US" dirty="0"/>
              <a:t>Click here to add toolkit logo</a:t>
            </a:r>
          </a:p>
        </p:txBody>
      </p:sp>
    </p:spTree>
    <p:extLst>
      <p:ext uri="{BB962C8B-B14F-4D97-AF65-F5344CB8AC3E}">
        <p14:creationId xmlns:p14="http://schemas.microsoft.com/office/powerpoint/2010/main" val="1751920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C05D8E2A-2CA3-C246-871B-8A8E1366F39A}"/>
              </a:ext>
            </a:extLst>
          </p:cNvPr>
          <p:cNvSpPr>
            <a:spLocks noGrp="1"/>
          </p:cNvSpPr>
          <p:nvPr>
            <p:ph type="body" sz="quarter" idx="10" hasCustomPrompt="1"/>
          </p:nvPr>
        </p:nvSpPr>
        <p:spPr>
          <a:xfrm>
            <a:off x="788773" y="452668"/>
            <a:ext cx="7315200" cy="369331"/>
          </a:xfrm>
          <a:prstGeom prst="rect">
            <a:avLst/>
          </a:prstGeom>
        </p:spPr>
        <p:txBody>
          <a:bodyPr/>
          <a:lstStyle>
            <a:lvl1pPr marL="0" indent="0">
              <a:buFontTx/>
              <a:buNone/>
              <a:defRPr b="1" i="0">
                <a:latin typeface="Calibri" panose="020F0502020204030204" pitchFamily="34" charset="0"/>
                <a:cs typeface="Calibri" panose="020F0502020204030204" pitchFamily="34" charset="0"/>
              </a:defRPr>
            </a:lvl1pPr>
          </a:lstStyle>
          <a:p>
            <a:pPr lvl="0"/>
            <a:r>
              <a:rPr lang="en-US" dirty="0"/>
              <a:t>Slide title here</a:t>
            </a:r>
          </a:p>
        </p:txBody>
      </p:sp>
      <p:sp>
        <p:nvSpPr>
          <p:cNvPr id="20" name="Text Placeholder 13">
            <a:extLst>
              <a:ext uri="{FF2B5EF4-FFF2-40B4-BE49-F238E27FC236}">
                <a16:creationId xmlns:a16="http://schemas.microsoft.com/office/drawing/2014/main" id="{351A4EB2-E2A2-C044-8720-6E7446934788}"/>
              </a:ext>
            </a:extLst>
          </p:cNvPr>
          <p:cNvSpPr>
            <a:spLocks noGrp="1"/>
          </p:cNvSpPr>
          <p:nvPr>
            <p:ph type="body" sz="quarter" idx="11" hasCustomPrompt="1"/>
          </p:nvPr>
        </p:nvSpPr>
        <p:spPr>
          <a:xfrm>
            <a:off x="1273655" y="1594029"/>
            <a:ext cx="8352260" cy="461732"/>
          </a:xfrm>
          <a:prstGeom prst="rect">
            <a:avLst/>
          </a:prstGeom>
        </p:spPr>
        <p:txBody>
          <a:bodyPr/>
          <a:lstStyle>
            <a:lvl1pPr marL="0" indent="0">
              <a:buFontTx/>
              <a:buNone/>
              <a:defRPr sz="2700" b="1" i="0">
                <a:solidFill>
                  <a:schemeClr val="tx1"/>
                </a:solidFill>
                <a:latin typeface="Calibri" panose="020F0502020204030204" pitchFamily="34" charset="0"/>
                <a:cs typeface="Calibri" panose="020F0502020204030204" pitchFamily="34" charset="0"/>
              </a:defRPr>
            </a:lvl1pPr>
          </a:lstStyle>
          <a:p>
            <a:pPr lvl="0"/>
            <a:r>
              <a:rPr lang="en-US" dirty="0"/>
              <a:t>Two column layout header here</a:t>
            </a:r>
          </a:p>
        </p:txBody>
      </p:sp>
      <p:sp>
        <p:nvSpPr>
          <p:cNvPr id="7" name="Text Placeholder 13">
            <a:extLst>
              <a:ext uri="{FF2B5EF4-FFF2-40B4-BE49-F238E27FC236}">
                <a16:creationId xmlns:a16="http://schemas.microsoft.com/office/drawing/2014/main" id="{9CF096C2-DA5C-CD41-8B8A-98B562B76119}"/>
              </a:ext>
            </a:extLst>
          </p:cNvPr>
          <p:cNvSpPr>
            <a:spLocks noGrp="1"/>
          </p:cNvSpPr>
          <p:nvPr>
            <p:ph type="body" sz="quarter" idx="12" hasCustomPrompt="1"/>
          </p:nvPr>
        </p:nvSpPr>
        <p:spPr>
          <a:xfrm>
            <a:off x="1273653" y="2458304"/>
            <a:ext cx="4286887" cy="3000057"/>
          </a:xfrm>
          <a:prstGeom prst="rect">
            <a:avLst/>
          </a:prstGeom>
        </p:spPr>
        <p:txBody>
          <a:bodyPr/>
          <a:lstStyle>
            <a:lvl1pPr marL="0" marR="0" indent="0" algn="l" defTabSz="685783" rtl="0" eaLnBrk="1" fontAlgn="auto" latinLnBrk="0" hangingPunct="1">
              <a:lnSpc>
                <a:spcPts val="1951"/>
              </a:lnSpc>
              <a:spcBef>
                <a:spcPts val="751"/>
              </a:spcBef>
              <a:spcAft>
                <a:spcPts val="0"/>
              </a:spcAft>
              <a:buClrTx/>
              <a:buSzTx/>
              <a:buFontTx/>
              <a:buNone/>
              <a:tabLst/>
              <a:defRPr lang="en-GB" sz="1500" b="0" i="0" smtClean="0">
                <a:effectLst/>
              </a:defRPr>
            </a:lvl1pPr>
          </a:lstStyle>
          <a:p>
            <a:pPr marL="0" marR="0" lvl="0" indent="0" algn="l" defTabSz="685783" rtl="0" eaLnBrk="1" fontAlgn="auto" latinLnBrk="0" hangingPunct="1">
              <a:lnSpc>
                <a:spcPct val="90000"/>
              </a:lnSpc>
              <a:spcBef>
                <a:spcPts val="751"/>
              </a:spcBef>
              <a:spcAft>
                <a:spcPts val="0"/>
              </a:spcAft>
              <a:buClrTx/>
              <a:buSzTx/>
              <a:buFontTx/>
              <a:buNone/>
              <a:tabLst/>
              <a:defRPr/>
            </a:pPr>
            <a:r>
              <a:rPr lang="en-US" dirty="0"/>
              <a:t>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endParaRPr lang="en-US" dirty="0"/>
          </a:p>
        </p:txBody>
      </p:sp>
      <p:sp>
        <p:nvSpPr>
          <p:cNvPr id="6" name="Text Placeholder 13">
            <a:extLst>
              <a:ext uri="{FF2B5EF4-FFF2-40B4-BE49-F238E27FC236}">
                <a16:creationId xmlns:a16="http://schemas.microsoft.com/office/drawing/2014/main" id="{D963AD44-DED3-D247-9C2D-DF79702865B5}"/>
              </a:ext>
            </a:extLst>
          </p:cNvPr>
          <p:cNvSpPr>
            <a:spLocks noGrp="1"/>
          </p:cNvSpPr>
          <p:nvPr>
            <p:ph type="body" sz="quarter" idx="13" hasCustomPrompt="1"/>
          </p:nvPr>
        </p:nvSpPr>
        <p:spPr>
          <a:xfrm>
            <a:off x="6096000" y="2458304"/>
            <a:ext cx="4286887" cy="3000057"/>
          </a:xfrm>
          <a:prstGeom prst="rect">
            <a:avLst/>
          </a:prstGeom>
        </p:spPr>
        <p:txBody>
          <a:bodyPr/>
          <a:lstStyle>
            <a:lvl1pPr marL="0" marR="0" indent="0" algn="l" defTabSz="685783" rtl="0" eaLnBrk="1" fontAlgn="auto" latinLnBrk="0" hangingPunct="1">
              <a:lnSpc>
                <a:spcPts val="1951"/>
              </a:lnSpc>
              <a:spcBef>
                <a:spcPts val="751"/>
              </a:spcBef>
              <a:spcAft>
                <a:spcPts val="0"/>
              </a:spcAft>
              <a:buClrTx/>
              <a:buSzTx/>
              <a:buFontTx/>
              <a:buNone/>
              <a:tabLst/>
              <a:defRPr lang="en-GB" sz="1500" b="0" i="0" smtClean="0">
                <a:effectLst/>
              </a:defRPr>
            </a:lvl1pPr>
          </a:lstStyle>
          <a:p>
            <a:pPr marL="0" marR="0" lvl="0" indent="0" algn="l" defTabSz="685783" rtl="0" eaLnBrk="1" fontAlgn="auto" latinLnBrk="0" hangingPunct="1">
              <a:lnSpc>
                <a:spcPct val="90000"/>
              </a:lnSpc>
              <a:spcBef>
                <a:spcPts val="751"/>
              </a:spcBef>
              <a:spcAft>
                <a:spcPts val="0"/>
              </a:spcAft>
              <a:buClrTx/>
              <a:buSzTx/>
              <a:buFontTx/>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endParaRPr lang="en-US" dirty="0"/>
          </a:p>
        </p:txBody>
      </p:sp>
      <p:cxnSp>
        <p:nvCxnSpPr>
          <p:cNvPr id="8" name="Straight Connector 7"/>
          <p:cNvCxnSpPr/>
          <p:nvPr userDrawn="1"/>
        </p:nvCxnSpPr>
        <p:spPr>
          <a:xfrm>
            <a:off x="1273654" y="2215299"/>
            <a:ext cx="9158140" cy="0"/>
          </a:xfrm>
          <a:prstGeom prst="line">
            <a:avLst/>
          </a:prstGeom>
          <a:ln w="44450">
            <a:solidFill>
              <a:srgbClr val="006CB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33241" y="5994843"/>
            <a:ext cx="1128729" cy="457352"/>
          </a:xfrm>
          <a:prstGeom prst="rect">
            <a:avLst/>
          </a:prstGeom>
        </p:spPr>
      </p:pic>
      <p:sp>
        <p:nvSpPr>
          <p:cNvPr id="12" name="Picture Placeholder 4"/>
          <p:cNvSpPr>
            <a:spLocks noGrp="1"/>
          </p:cNvSpPr>
          <p:nvPr>
            <p:ph type="pic" sz="quarter" idx="14" hasCustomPrompt="1"/>
          </p:nvPr>
        </p:nvSpPr>
        <p:spPr>
          <a:xfrm>
            <a:off x="7018543" y="5927013"/>
            <a:ext cx="1377221" cy="619951"/>
          </a:xfrm>
          <a:prstGeom prst="rect">
            <a:avLst/>
          </a:prstGeom>
        </p:spPr>
        <p:txBody>
          <a:bodyPr/>
          <a:lstStyle>
            <a:lvl1pPr>
              <a:defRPr sz="751" baseline="0"/>
            </a:lvl1pPr>
          </a:lstStyle>
          <a:p>
            <a:pPr marL="171446" marR="0" lvl="0" indent="-171446"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en-US" dirty="0"/>
              <a:t>Click here to add partner logo</a:t>
            </a:r>
          </a:p>
        </p:txBody>
      </p:sp>
      <p:cxnSp>
        <p:nvCxnSpPr>
          <p:cNvPr id="13" name="Straight Connector 12"/>
          <p:cNvCxnSpPr/>
          <p:nvPr userDrawn="1"/>
        </p:nvCxnSpPr>
        <p:spPr>
          <a:xfrm flipH="1">
            <a:off x="8531786" y="5927013"/>
            <a:ext cx="2" cy="619951"/>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userDrawn="1"/>
        </p:nvCxnSpPr>
        <p:spPr>
          <a:xfrm flipH="1">
            <a:off x="10194884" y="5927013"/>
            <a:ext cx="2" cy="619951"/>
          </a:xfrm>
          <a:prstGeom prst="line">
            <a:avLst/>
          </a:prstGeom>
        </p:spPr>
        <p:style>
          <a:lnRef idx="1">
            <a:schemeClr val="dk1"/>
          </a:lnRef>
          <a:fillRef idx="0">
            <a:schemeClr val="dk1"/>
          </a:fillRef>
          <a:effectRef idx="0">
            <a:schemeClr val="dk1"/>
          </a:effectRef>
          <a:fontRef idx="minor">
            <a:schemeClr val="tx1"/>
          </a:fontRef>
        </p:style>
      </p:cxnSp>
      <p:sp>
        <p:nvSpPr>
          <p:cNvPr id="16" name="Picture Placeholder 4"/>
          <p:cNvSpPr>
            <a:spLocks noGrp="1"/>
          </p:cNvSpPr>
          <p:nvPr>
            <p:ph type="pic" sz="quarter" idx="15" hasCustomPrompt="1"/>
          </p:nvPr>
        </p:nvSpPr>
        <p:spPr>
          <a:xfrm>
            <a:off x="8679308" y="5927013"/>
            <a:ext cx="1377221" cy="619951"/>
          </a:xfrm>
          <a:prstGeom prst="rect">
            <a:avLst/>
          </a:prstGeom>
        </p:spPr>
        <p:txBody>
          <a:bodyPr/>
          <a:lstStyle>
            <a:lvl1pPr>
              <a:defRPr sz="751" baseline="0"/>
            </a:lvl1pPr>
          </a:lstStyle>
          <a:p>
            <a:pPr marL="171446" marR="0" lvl="0" indent="-171446"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en-US" dirty="0"/>
              <a:t>Click here to add toolkit logo</a:t>
            </a:r>
          </a:p>
        </p:txBody>
      </p:sp>
    </p:spTree>
    <p:extLst>
      <p:ext uri="{BB962C8B-B14F-4D97-AF65-F5344CB8AC3E}">
        <p14:creationId xmlns:p14="http://schemas.microsoft.com/office/powerpoint/2010/main" val="798976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C05D8E2A-2CA3-C246-871B-8A8E1366F39A}"/>
              </a:ext>
            </a:extLst>
          </p:cNvPr>
          <p:cNvSpPr>
            <a:spLocks noGrp="1"/>
          </p:cNvSpPr>
          <p:nvPr>
            <p:ph type="body" sz="quarter" idx="10" hasCustomPrompt="1"/>
          </p:nvPr>
        </p:nvSpPr>
        <p:spPr>
          <a:xfrm>
            <a:off x="788773" y="452668"/>
            <a:ext cx="7315200" cy="369331"/>
          </a:xfrm>
          <a:prstGeom prst="rect">
            <a:avLst/>
          </a:prstGeom>
        </p:spPr>
        <p:txBody>
          <a:bodyPr/>
          <a:lstStyle>
            <a:lvl1pPr marL="0" indent="0">
              <a:buFontTx/>
              <a:buNone/>
              <a:defRPr b="1" i="0">
                <a:latin typeface="Calibri" panose="020F0502020204030204" pitchFamily="34" charset="0"/>
                <a:cs typeface="Calibri" panose="020F0502020204030204" pitchFamily="34" charset="0"/>
              </a:defRPr>
            </a:lvl1pPr>
          </a:lstStyle>
          <a:p>
            <a:pPr lvl="0"/>
            <a:r>
              <a:rPr lang="en-US" dirty="0"/>
              <a:t>Slide title here</a:t>
            </a:r>
          </a:p>
        </p:txBody>
      </p:sp>
      <p:sp>
        <p:nvSpPr>
          <p:cNvPr id="20" name="Text Placeholder 13">
            <a:extLst>
              <a:ext uri="{FF2B5EF4-FFF2-40B4-BE49-F238E27FC236}">
                <a16:creationId xmlns:a16="http://schemas.microsoft.com/office/drawing/2014/main" id="{351A4EB2-E2A2-C044-8720-6E7446934788}"/>
              </a:ext>
            </a:extLst>
          </p:cNvPr>
          <p:cNvSpPr>
            <a:spLocks noGrp="1"/>
          </p:cNvSpPr>
          <p:nvPr>
            <p:ph type="body" sz="quarter" idx="11" hasCustomPrompt="1"/>
          </p:nvPr>
        </p:nvSpPr>
        <p:spPr>
          <a:xfrm>
            <a:off x="1273653" y="1594029"/>
            <a:ext cx="7315200" cy="461732"/>
          </a:xfrm>
          <a:prstGeom prst="rect">
            <a:avLst/>
          </a:prstGeom>
        </p:spPr>
        <p:txBody>
          <a:bodyPr/>
          <a:lstStyle>
            <a:lvl1pPr marL="0" indent="0">
              <a:buFontTx/>
              <a:buNone/>
              <a:defRPr sz="2700" b="1" i="0">
                <a:solidFill>
                  <a:schemeClr val="tx1"/>
                </a:solidFill>
                <a:latin typeface="Calibri" panose="020F0502020204030204" pitchFamily="34" charset="0"/>
                <a:cs typeface="Calibri" panose="020F0502020204030204" pitchFamily="34" charset="0"/>
              </a:defRPr>
            </a:lvl1pPr>
          </a:lstStyle>
          <a:p>
            <a:pPr lvl="0"/>
            <a:r>
              <a:rPr lang="en-US" dirty="0"/>
              <a:t>Bullet list title</a:t>
            </a:r>
          </a:p>
        </p:txBody>
      </p:sp>
      <p:sp>
        <p:nvSpPr>
          <p:cNvPr id="22" name="Text Placeholder 13">
            <a:extLst>
              <a:ext uri="{FF2B5EF4-FFF2-40B4-BE49-F238E27FC236}">
                <a16:creationId xmlns:a16="http://schemas.microsoft.com/office/drawing/2014/main" id="{7C0B24A1-4892-C648-BC83-52AEA30104EE}"/>
              </a:ext>
            </a:extLst>
          </p:cNvPr>
          <p:cNvSpPr>
            <a:spLocks noGrp="1"/>
          </p:cNvSpPr>
          <p:nvPr>
            <p:ph type="body" sz="quarter" idx="12" hasCustomPrompt="1"/>
          </p:nvPr>
        </p:nvSpPr>
        <p:spPr>
          <a:xfrm>
            <a:off x="1273654" y="2374839"/>
            <a:ext cx="9241947" cy="3000057"/>
          </a:xfrm>
          <a:prstGeom prst="rect">
            <a:avLst/>
          </a:prstGeom>
        </p:spPr>
        <p:txBody>
          <a:bodyPr/>
          <a:lstStyle>
            <a:lvl1pPr marL="257168" marR="0" indent="-257168" algn="l" defTabSz="685783" rtl="0" eaLnBrk="1" fontAlgn="auto" latinLnBrk="0" hangingPunct="1">
              <a:lnSpc>
                <a:spcPts val="2835"/>
              </a:lnSpc>
              <a:spcBef>
                <a:spcPts val="751"/>
              </a:spcBef>
              <a:spcAft>
                <a:spcPts val="0"/>
              </a:spcAft>
              <a:buClrTx/>
              <a:buSzTx/>
              <a:buFont typeface="Arial" panose="020B0604020202020204" pitchFamily="34" charset="0"/>
              <a:buChar char="•"/>
              <a:tabLst/>
              <a:defRPr lang="en-GB" b="0" i="0" smtClean="0">
                <a:effectLst/>
              </a:defRPr>
            </a:lvl1pPr>
          </a:lstStyle>
          <a:p>
            <a:pPr marL="257168" marR="0" lvl="0" indent="-257168" algn="l" defTabSz="685783" rtl="0" eaLnBrk="1" fontAlgn="auto" latinLnBrk="0" hangingPunct="1">
              <a:lnSpc>
                <a:spcPct val="90000"/>
              </a:lnSpc>
              <a:spcBef>
                <a:spcPts val="751"/>
              </a:spcBef>
              <a:spcAft>
                <a:spcPts val="0"/>
              </a:spcAft>
              <a:buClrTx/>
              <a:buSzTx/>
              <a:tabLst/>
              <a:defRPr/>
            </a:pPr>
            <a:r>
              <a:rPr lang="en-US" dirty="0"/>
              <a:t>Bullet list item 1</a:t>
            </a:r>
          </a:p>
          <a:p>
            <a:pPr marL="257168" marR="0" lvl="0" indent="-257168" algn="l" defTabSz="685783" rtl="0" eaLnBrk="1" fontAlgn="auto" latinLnBrk="0" hangingPunct="1">
              <a:lnSpc>
                <a:spcPct val="90000"/>
              </a:lnSpc>
              <a:spcBef>
                <a:spcPts val="751"/>
              </a:spcBef>
              <a:spcAft>
                <a:spcPts val="0"/>
              </a:spcAft>
              <a:buClrTx/>
              <a:buSzTx/>
              <a:tabLst/>
              <a:defRPr/>
            </a:pPr>
            <a:r>
              <a:rPr lang="en-US" dirty="0"/>
              <a:t>Bullet list item 2</a:t>
            </a:r>
          </a:p>
          <a:p>
            <a:pPr marL="257168" marR="0" lvl="0" indent="-257168" algn="l" defTabSz="685783" rtl="0" eaLnBrk="1" fontAlgn="auto" latinLnBrk="0" hangingPunct="1">
              <a:lnSpc>
                <a:spcPct val="90000"/>
              </a:lnSpc>
              <a:spcBef>
                <a:spcPts val="751"/>
              </a:spcBef>
              <a:spcAft>
                <a:spcPts val="0"/>
              </a:spcAft>
              <a:buClrTx/>
              <a:buSzTx/>
              <a:tabLst/>
              <a:defRPr/>
            </a:pPr>
            <a:r>
              <a:rPr lang="en-US" dirty="0"/>
              <a:t>Bullet list item 3</a:t>
            </a:r>
          </a:p>
          <a:p>
            <a:pPr marL="257168" marR="0" lvl="0" indent="-257168" algn="l" defTabSz="685783" rtl="0" eaLnBrk="1" fontAlgn="auto" latinLnBrk="0" hangingPunct="1">
              <a:lnSpc>
                <a:spcPct val="90000"/>
              </a:lnSpc>
              <a:spcBef>
                <a:spcPts val="751"/>
              </a:spcBef>
              <a:spcAft>
                <a:spcPts val="0"/>
              </a:spcAft>
              <a:buClrTx/>
              <a:buSzTx/>
              <a:tabLst/>
              <a:defRPr/>
            </a:pPr>
            <a:r>
              <a:rPr lang="en-US" dirty="0"/>
              <a:t>Bullet list item 4</a:t>
            </a:r>
          </a:p>
        </p:txBody>
      </p:sp>
      <p:cxnSp>
        <p:nvCxnSpPr>
          <p:cNvPr id="5" name="Straight Connector 4"/>
          <p:cNvCxnSpPr/>
          <p:nvPr userDrawn="1"/>
        </p:nvCxnSpPr>
        <p:spPr>
          <a:xfrm>
            <a:off x="1273654" y="2215299"/>
            <a:ext cx="9158140" cy="0"/>
          </a:xfrm>
          <a:prstGeom prst="line">
            <a:avLst/>
          </a:prstGeom>
          <a:ln w="44450">
            <a:solidFill>
              <a:srgbClr val="535E9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33241" y="5994843"/>
            <a:ext cx="1128729" cy="457352"/>
          </a:xfrm>
          <a:prstGeom prst="rect">
            <a:avLst/>
          </a:prstGeom>
        </p:spPr>
      </p:pic>
      <p:sp>
        <p:nvSpPr>
          <p:cNvPr id="9" name="Picture Placeholder 4"/>
          <p:cNvSpPr>
            <a:spLocks noGrp="1"/>
          </p:cNvSpPr>
          <p:nvPr>
            <p:ph type="pic" sz="quarter" idx="14" hasCustomPrompt="1"/>
          </p:nvPr>
        </p:nvSpPr>
        <p:spPr>
          <a:xfrm>
            <a:off x="7018543" y="5927013"/>
            <a:ext cx="1377221" cy="619951"/>
          </a:xfrm>
          <a:prstGeom prst="rect">
            <a:avLst/>
          </a:prstGeom>
        </p:spPr>
        <p:txBody>
          <a:bodyPr/>
          <a:lstStyle>
            <a:lvl1pPr>
              <a:defRPr sz="751" baseline="0"/>
            </a:lvl1pPr>
          </a:lstStyle>
          <a:p>
            <a:pPr marL="171446" marR="0" lvl="0" indent="-171446"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en-US" noProof="0" dirty="0"/>
              <a:t>Click here to add partner logo</a:t>
            </a:r>
          </a:p>
        </p:txBody>
      </p:sp>
      <p:cxnSp>
        <p:nvCxnSpPr>
          <p:cNvPr id="10" name="Straight Connector 9"/>
          <p:cNvCxnSpPr/>
          <p:nvPr userDrawn="1"/>
        </p:nvCxnSpPr>
        <p:spPr>
          <a:xfrm flipH="1">
            <a:off x="8531786" y="5927013"/>
            <a:ext cx="2" cy="619951"/>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userDrawn="1"/>
        </p:nvCxnSpPr>
        <p:spPr>
          <a:xfrm flipH="1">
            <a:off x="10194884" y="5927013"/>
            <a:ext cx="2" cy="619951"/>
          </a:xfrm>
          <a:prstGeom prst="line">
            <a:avLst/>
          </a:prstGeom>
        </p:spPr>
        <p:style>
          <a:lnRef idx="1">
            <a:schemeClr val="dk1"/>
          </a:lnRef>
          <a:fillRef idx="0">
            <a:schemeClr val="dk1"/>
          </a:fillRef>
          <a:effectRef idx="0">
            <a:schemeClr val="dk1"/>
          </a:effectRef>
          <a:fontRef idx="minor">
            <a:schemeClr val="tx1"/>
          </a:fontRef>
        </p:style>
      </p:cxnSp>
      <p:sp>
        <p:nvSpPr>
          <p:cNvPr id="12" name="Picture Placeholder 4"/>
          <p:cNvSpPr>
            <a:spLocks noGrp="1"/>
          </p:cNvSpPr>
          <p:nvPr>
            <p:ph type="pic" sz="quarter" idx="15" hasCustomPrompt="1"/>
          </p:nvPr>
        </p:nvSpPr>
        <p:spPr>
          <a:xfrm>
            <a:off x="8679308" y="5927013"/>
            <a:ext cx="1377221" cy="619951"/>
          </a:xfrm>
          <a:prstGeom prst="rect">
            <a:avLst/>
          </a:prstGeom>
        </p:spPr>
        <p:txBody>
          <a:bodyPr/>
          <a:lstStyle>
            <a:lvl1pPr>
              <a:defRPr sz="751" baseline="0"/>
            </a:lvl1pPr>
          </a:lstStyle>
          <a:p>
            <a:pPr marL="171446" marR="0" lvl="0" indent="-171446"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en-US" noProof="0" dirty="0"/>
              <a:t>Click here to add toolkit logo</a:t>
            </a:r>
          </a:p>
        </p:txBody>
      </p:sp>
    </p:spTree>
    <p:extLst>
      <p:ext uri="{BB962C8B-B14F-4D97-AF65-F5344CB8AC3E}">
        <p14:creationId xmlns:p14="http://schemas.microsoft.com/office/powerpoint/2010/main" val="1027796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bullet list">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C05D8E2A-2CA3-C246-871B-8A8E1366F39A}"/>
              </a:ext>
            </a:extLst>
          </p:cNvPr>
          <p:cNvSpPr>
            <a:spLocks noGrp="1"/>
          </p:cNvSpPr>
          <p:nvPr>
            <p:ph type="body" sz="quarter" idx="10" hasCustomPrompt="1"/>
          </p:nvPr>
        </p:nvSpPr>
        <p:spPr>
          <a:xfrm>
            <a:off x="788773" y="452668"/>
            <a:ext cx="7315200" cy="369331"/>
          </a:xfrm>
          <a:prstGeom prst="rect">
            <a:avLst/>
          </a:prstGeom>
        </p:spPr>
        <p:txBody>
          <a:bodyPr/>
          <a:lstStyle>
            <a:lvl1pPr marL="0" indent="0">
              <a:buFontTx/>
              <a:buNone/>
              <a:defRPr b="1" i="0">
                <a:latin typeface="Calibri" panose="020F0502020204030204" pitchFamily="34" charset="0"/>
                <a:cs typeface="Calibri" panose="020F0502020204030204" pitchFamily="34" charset="0"/>
              </a:defRPr>
            </a:lvl1pPr>
          </a:lstStyle>
          <a:p>
            <a:pPr lvl="0"/>
            <a:r>
              <a:rPr lang="en-US" dirty="0"/>
              <a:t>Slide title here</a:t>
            </a:r>
          </a:p>
        </p:txBody>
      </p:sp>
      <p:sp>
        <p:nvSpPr>
          <p:cNvPr id="20" name="Text Placeholder 13">
            <a:extLst>
              <a:ext uri="{FF2B5EF4-FFF2-40B4-BE49-F238E27FC236}">
                <a16:creationId xmlns:a16="http://schemas.microsoft.com/office/drawing/2014/main" id="{351A4EB2-E2A2-C044-8720-6E7446934788}"/>
              </a:ext>
            </a:extLst>
          </p:cNvPr>
          <p:cNvSpPr>
            <a:spLocks noGrp="1"/>
          </p:cNvSpPr>
          <p:nvPr>
            <p:ph type="body" sz="quarter" idx="11" hasCustomPrompt="1"/>
          </p:nvPr>
        </p:nvSpPr>
        <p:spPr>
          <a:xfrm>
            <a:off x="1273655" y="1594029"/>
            <a:ext cx="8352260" cy="461732"/>
          </a:xfrm>
          <a:prstGeom prst="rect">
            <a:avLst/>
          </a:prstGeom>
        </p:spPr>
        <p:txBody>
          <a:bodyPr/>
          <a:lstStyle>
            <a:lvl1pPr marL="0" indent="0">
              <a:buFontTx/>
              <a:buNone/>
              <a:defRPr sz="2700" b="1" i="0">
                <a:solidFill>
                  <a:schemeClr val="tx1"/>
                </a:solidFill>
                <a:latin typeface="Calibri" panose="020F0502020204030204" pitchFamily="34" charset="0"/>
                <a:cs typeface="Calibri" panose="020F0502020204030204" pitchFamily="34" charset="0"/>
              </a:defRPr>
            </a:lvl1pPr>
          </a:lstStyle>
          <a:p>
            <a:pPr lvl="0"/>
            <a:r>
              <a:rPr lang="en-US" dirty="0"/>
              <a:t>Two column bullet list title here</a:t>
            </a:r>
          </a:p>
        </p:txBody>
      </p:sp>
      <p:sp>
        <p:nvSpPr>
          <p:cNvPr id="10" name="Text Placeholder 13">
            <a:extLst>
              <a:ext uri="{FF2B5EF4-FFF2-40B4-BE49-F238E27FC236}">
                <a16:creationId xmlns:a16="http://schemas.microsoft.com/office/drawing/2014/main" id="{D3284D3D-4662-C440-A057-404CA995578B}"/>
              </a:ext>
            </a:extLst>
          </p:cNvPr>
          <p:cNvSpPr>
            <a:spLocks noGrp="1"/>
          </p:cNvSpPr>
          <p:nvPr>
            <p:ph type="body" sz="quarter" idx="14" hasCustomPrompt="1"/>
          </p:nvPr>
        </p:nvSpPr>
        <p:spPr>
          <a:xfrm>
            <a:off x="1273653" y="2374839"/>
            <a:ext cx="4286887" cy="3000057"/>
          </a:xfrm>
          <a:prstGeom prst="rect">
            <a:avLst/>
          </a:prstGeom>
        </p:spPr>
        <p:txBody>
          <a:bodyPr/>
          <a:lstStyle>
            <a:lvl1pPr marL="257168" marR="0" indent="-257168" algn="l" defTabSz="685783" rtl="0" eaLnBrk="1" fontAlgn="auto" latinLnBrk="0" hangingPunct="1">
              <a:lnSpc>
                <a:spcPts val="2835"/>
              </a:lnSpc>
              <a:spcBef>
                <a:spcPts val="751"/>
              </a:spcBef>
              <a:spcAft>
                <a:spcPts val="0"/>
              </a:spcAft>
              <a:buClrTx/>
              <a:buSzTx/>
              <a:buFont typeface="Arial" panose="020B0604020202020204" pitchFamily="34" charset="0"/>
              <a:buChar char="•"/>
              <a:tabLst/>
              <a:defRPr lang="en-GB" b="0" i="0" smtClean="0">
                <a:effectLst/>
              </a:defRPr>
            </a:lvl1pPr>
          </a:lstStyle>
          <a:p>
            <a:pPr marL="257168" marR="0" lvl="0" indent="-257168" algn="l" defTabSz="685783" rtl="0" eaLnBrk="1" fontAlgn="auto" latinLnBrk="0" hangingPunct="1">
              <a:lnSpc>
                <a:spcPct val="90000"/>
              </a:lnSpc>
              <a:spcBef>
                <a:spcPts val="751"/>
              </a:spcBef>
              <a:spcAft>
                <a:spcPts val="0"/>
              </a:spcAft>
              <a:buClrTx/>
              <a:buSzTx/>
              <a:tabLst/>
              <a:defRPr/>
            </a:pPr>
            <a:r>
              <a:rPr lang="en-US" dirty="0"/>
              <a:t>Bullet list item 1</a:t>
            </a:r>
          </a:p>
          <a:p>
            <a:pPr marL="257168" marR="0" lvl="0" indent="-257168" algn="l" defTabSz="685783" rtl="0" eaLnBrk="1" fontAlgn="auto" latinLnBrk="0" hangingPunct="1">
              <a:lnSpc>
                <a:spcPct val="90000"/>
              </a:lnSpc>
              <a:spcBef>
                <a:spcPts val="751"/>
              </a:spcBef>
              <a:spcAft>
                <a:spcPts val="0"/>
              </a:spcAft>
              <a:buClrTx/>
              <a:buSzTx/>
              <a:tabLst/>
              <a:defRPr/>
            </a:pPr>
            <a:r>
              <a:rPr lang="en-US" dirty="0"/>
              <a:t>Bullet list item 2</a:t>
            </a:r>
          </a:p>
          <a:p>
            <a:pPr marL="257168" marR="0" lvl="0" indent="-257168" algn="l" defTabSz="685783" rtl="0" eaLnBrk="1" fontAlgn="auto" latinLnBrk="0" hangingPunct="1">
              <a:lnSpc>
                <a:spcPct val="90000"/>
              </a:lnSpc>
              <a:spcBef>
                <a:spcPts val="751"/>
              </a:spcBef>
              <a:spcAft>
                <a:spcPts val="0"/>
              </a:spcAft>
              <a:buClrTx/>
              <a:buSzTx/>
              <a:tabLst/>
              <a:defRPr/>
            </a:pPr>
            <a:r>
              <a:rPr lang="en-US" dirty="0"/>
              <a:t>Bullet list item 3</a:t>
            </a:r>
          </a:p>
          <a:p>
            <a:pPr marL="257168" marR="0" lvl="0" indent="-257168" algn="l" defTabSz="685783" rtl="0" eaLnBrk="1" fontAlgn="auto" latinLnBrk="0" hangingPunct="1">
              <a:lnSpc>
                <a:spcPct val="90000"/>
              </a:lnSpc>
              <a:spcBef>
                <a:spcPts val="751"/>
              </a:spcBef>
              <a:spcAft>
                <a:spcPts val="0"/>
              </a:spcAft>
              <a:buClrTx/>
              <a:buSzTx/>
              <a:tabLst/>
              <a:defRPr/>
            </a:pPr>
            <a:r>
              <a:rPr lang="en-US" dirty="0"/>
              <a:t>Bullet list item 4</a:t>
            </a:r>
          </a:p>
        </p:txBody>
      </p:sp>
      <p:sp>
        <p:nvSpPr>
          <p:cNvPr id="11" name="Text Placeholder 13">
            <a:extLst>
              <a:ext uri="{FF2B5EF4-FFF2-40B4-BE49-F238E27FC236}">
                <a16:creationId xmlns:a16="http://schemas.microsoft.com/office/drawing/2014/main" id="{26058D6D-2463-C641-B6AD-9A6700ACEA02}"/>
              </a:ext>
            </a:extLst>
          </p:cNvPr>
          <p:cNvSpPr>
            <a:spLocks noGrp="1"/>
          </p:cNvSpPr>
          <p:nvPr>
            <p:ph type="body" sz="quarter" idx="15" hasCustomPrompt="1"/>
          </p:nvPr>
        </p:nvSpPr>
        <p:spPr>
          <a:xfrm>
            <a:off x="6105145" y="2374839"/>
            <a:ext cx="4286887" cy="3000057"/>
          </a:xfrm>
          <a:prstGeom prst="rect">
            <a:avLst/>
          </a:prstGeom>
        </p:spPr>
        <p:txBody>
          <a:bodyPr/>
          <a:lstStyle>
            <a:lvl1pPr marL="257168" marR="0" indent="-257168" algn="l" defTabSz="685783" rtl="0" eaLnBrk="1" fontAlgn="auto" latinLnBrk="0" hangingPunct="1">
              <a:lnSpc>
                <a:spcPts val="2835"/>
              </a:lnSpc>
              <a:spcBef>
                <a:spcPts val="751"/>
              </a:spcBef>
              <a:spcAft>
                <a:spcPts val="0"/>
              </a:spcAft>
              <a:buClrTx/>
              <a:buSzTx/>
              <a:buFont typeface="Arial" panose="020B0604020202020204" pitchFamily="34" charset="0"/>
              <a:buChar char="•"/>
              <a:tabLst/>
              <a:defRPr lang="en-GB" b="0" i="0" smtClean="0">
                <a:effectLst/>
              </a:defRPr>
            </a:lvl1pPr>
          </a:lstStyle>
          <a:p>
            <a:pPr marL="257168" marR="0" lvl="0" indent="-257168" algn="l" defTabSz="685783" rtl="0" eaLnBrk="1" fontAlgn="auto" latinLnBrk="0" hangingPunct="1">
              <a:lnSpc>
                <a:spcPct val="90000"/>
              </a:lnSpc>
              <a:spcBef>
                <a:spcPts val="751"/>
              </a:spcBef>
              <a:spcAft>
                <a:spcPts val="0"/>
              </a:spcAft>
              <a:buClrTx/>
              <a:buSzTx/>
              <a:tabLst/>
              <a:defRPr/>
            </a:pPr>
            <a:r>
              <a:rPr lang="en-US" dirty="0"/>
              <a:t>Bullet list item 1</a:t>
            </a:r>
          </a:p>
          <a:p>
            <a:pPr marL="257168" marR="0" lvl="0" indent="-257168" algn="l" defTabSz="685783" rtl="0" eaLnBrk="1" fontAlgn="auto" latinLnBrk="0" hangingPunct="1">
              <a:lnSpc>
                <a:spcPct val="90000"/>
              </a:lnSpc>
              <a:spcBef>
                <a:spcPts val="751"/>
              </a:spcBef>
              <a:spcAft>
                <a:spcPts val="0"/>
              </a:spcAft>
              <a:buClrTx/>
              <a:buSzTx/>
              <a:tabLst/>
              <a:defRPr/>
            </a:pPr>
            <a:r>
              <a:rPr lang="en-US" dirty="0"/>
              <a:t>Bullet list item 2</a:t>
            </a:r>
          </a:p>
          <a:p>
            <a:pPr marL="257168" marR="0" lvl="0" indent="-257168" algn="l" defTabSz="685783" rtl="0" eaLnBrk="1" fontAlgn="auto" latinLnBrk="0" hangingPunct="1">
              <a:lnSpc>
                <a:spcPct val="90000"/>
              </a:lnSpc>
              <a:spcBef>
                <a:spcPts val="751"/>
              </a:spcBef>
              <a:spcAft>
                <a:spcPts val="0"/>
              </a:spcAft>
              <a:buClrTx/>
              <a:buSzTx/>
              <a:tabLst/>
              <a:defRPr/>
            </a:pPr>
            <a:r>
              <a:rPr lang="en-US" dirty="0"/>
              <a:t>Bullet list item 3</a:t>
            </a:r>
          </a:p>
          <a:p>
            <a:pPr marL="257168" marR="0" lvl="0" indent="-257168" algn="l" defTabSz="685783" rtl="0" eaLnBrk="1" fontAlgn="auto" latinLnBrk="0" hangingPunct="1">
              <a:lnSpc>
                <a:spcPct val="90000"/>
              </a:lnSpc>
              <a:spcBef>
                <a:spcPts val="751"/>
              </a:spcBef>
              <a:spcAft>
                <a:spcPts val="0"/>
              </a:spcAft>
              <a:buClrTx/>
              <a:buSzTx/>
              <a:tabLst/>
              <a:defRPr/>
            </a:pPr>
            <a:r>
              <a:rPr lang="en-US" dirty="0"/>
              <a:t>Bullet list item 4</a:t>
            </a:r>
          </a:p>
        </p:txBody>
      </p:sp>
      <p:cxnSp>
        <p:nvCxnSpPr>
          <p:cNvPr id="6" name="Straight Connector 5"/>
          <p:cNvCxnSpPr/>
          <p:nvPr userDrawn="1"/>
        </p:nvCxnSpPr>
        <p:spPr>
          <a:xfrm>
            <a:off x="1273654" y="2215299"/>
            <a:ext cx="9158140" cy="0"/>
          </a:xfrm>
          <a:prstGeom prst="line">
            <a:avLst/>
          </a:prstGeom>
          <a:ln w="44450">
            <a:solidFill>
              <a:srgbClr val="E9B56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33241" y="5994843"/>
            <a:ext cx="1128729" cy="457352"/>
          </a:xfrm>
          <a:prstGeom prst="rect">
            <a:avLst/>
          </a:prstGeom>
        </p:spPr>
      </p:pic>
      <p:sp>
        <p:nvSpPr>
          <p:cNvPr id="12" name="Picture Placeholder 4"/>
          <p:cNvSpPr>
            <a:spLocks noGrp="1"/>
          </p:cNvSpPr>
          <p:nvPr>
            <p:ph type="pic" sz="quarter" idx="16" hasCustomPrompt="1"/>
          </p:nvPr>
        </p:nvSpPr>
        <p:spPr>
          <a:xfrm>
            <a:off x="7018543" y="5927013"/>
            <a:ext cx="1377221" cy="619951"/>
          </a:xfrm>
          <a:prstGeom prst="rect">
            <a:avLst/>
          </a:prstGeom>
        </p:spPr>
        <p:txBody>
          <a:bodyPr/>
          <a:lstStyle>
            <a:lvl1pPr>
              <a:defRPr sz="751" baseline="0"/>
            </a:lvl1pPr>
          </a:lstStyle>
          <a:p>
            <a:pPr marL="171446" marR="0" lvl="0" indent="-171446"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en-US" dirty="0"/>
              <a:t>Click here to add partner logo</a:t>
            </a:r>
          </a:p>
        </p:txBody>
      </p:sp>
      <p:cxnSp>
        <p:nvCxnSpPr>
          <p:cNvPr id="13" name="Straight Connector 12"/>
          <p:cNvCxnSpPr/>
          <p:nvPr userDrawn="1"/>
        </p:nvCxnSpPr>
        <p:spPr>
          <a:xfrm flipH="1">
            <a:off x="8531786" y="5927013"/>
            <a:ext cx="2" cy="619951"/>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userDrawn="1"/>
        </p:nvCxnSpPr>
        <p:spPr>
          <a:xfrm flipH="1">
            <a:off x="10194884" y="5927013"/>
            <a:ext cx="2" cy="619951"/>
          </a:xfrm>
          <a:prstGeom prst="line">
            <a:avLst/>
          </a:prstGeom>
        </p:spPr>
        <p:style>
          <a:lnRef idx="1">
            <a:schemeClr val="dk1"/>
          </a:lnRef>
          <a:fillRef idx="0">
            <a:schemeClr val="dk1"/>
          </a:fillRef>
          <a:effectRef idx="0">
            <a:schemeClr val="dk1"/>
          </a:effectRef>
          <a:fontRef idx="minor">
            <a:schemeClr val="tx1"/>
          </a:fontRef>
        </p:style>
      </p:cxnSp>
      <p:sp>
        <p:nvSpPr>
          <p:cNvPr id="16" name="Picture Placeholder 4"/>
          <p:cNvSpPr>
            <a:spLocks noGrp="1"/>
          </p:cNvSpPr>
          <p:nvPr>
            <p:ph type="pic" sz="quarter" idx="17" hasCustomPrompt="1"/>
          </p:nvPr>
        </p:nvSpPr>
        <p:spPr>
          <a:xfrm>
            <a:off x="8679308" y="5927013"/>
            <a:ext cx="1377221" cy="619951"/>
          </a:xfrm>
          <a:prstGeom prst="rect">
            <a:avLst/>
          </a:prstGeom>
        </p:spPr>
        <p:txBody>
          <a:bodyPr/>
          <a:lstStyle>
            <a:lvl1pPr>
              <a:defRPr sz="751" baseline="0"/>
            </a:lvl1pPr>
          </a:lstStyle>
          <a:p>
            <a:pPr marL="171446" marR="0" lvl="0" indent="-171446"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en-US" dirty="0"/>
              <a:t>Click here to add toolkit logo</a:t>
            </a:r>
          </a:p>
        </p:txBody>
      </p:sp>
    </p:spTree>
    <p:extLst>
      <p:ext uri="{BB962C8B-B14F-4D97-AF65-F5344CB8AC3E}">
        <p14:creationId xmlns:p14="http://schemas.microsoft.com/office/powerpoint/2010/main" val="3369527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lumn_graphic">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C05D8E2A-2CA3-C246-871B-8A8E1366F39A}"/>
              </a:ext>
            </a:extLst>
          </p:cNvPr>
          <p:cNvSpPr>
            <a:spLocks noGrp="1"/>
          </p:cNvSpPr>
          <p:nvPr>
            <p:ph type="body" sz="quarter" idx="10" hasCustomPrompt="1"/>
          </p:nvPr>
        </p:nvSpPr>
        <p:spPr>
          <a:xfrm>
            <a:off x="788773" y="452668"/>
            <a:ext cx="7315200" cy="369331"/>
          </a:xfrm>
          <a:prstGeom prst="rect">
            <a:avLst/>
          </a:prstGeom>
        </p:spPr>
        <p:txBody>
          <a:bodyPr/>
          <a:lstStyle>
            <a:lvl1pPr marL="0" indent="0">
              <a:buFontTx/>
              <a:buNone/>
              <a:defRPr b="1" i="0">
                <a:latin typeface="Calibri" panose="020F0502020204030204" pitchFamily="34" charset="0"/>
                <a:cs typeface="Calibri" panose="020F0502020204030204" pitchFamily="34" charset="0"/>
              </a:defRPr>
            </a:lvl1pPr>
          </a:lstStyle>
          <a:p>
            <a:pPr lvl="0"/>
            <a:r>
              <a:rPr lang="en-US" dirty="0"/>
              <a:t>Slide title here</a:t>
            </a:r>
          </a:p>
        </p:txBody>
      </p:sp>
      <p:sp>
        <p:nvSpPr>
          <p:cNvPr id="12" name="Text Placeholder 13">
            <a:extLst>
              <a:ext uri="{FF2B5EF4-FFF2-40B4-BE49-F238E27FC236}">
                <a16:creationId xmlns:a16="http://schemas.microsoft.com/office/drawing/2014/main" id="{252C462D-37E9-BE47-A5E8-4A522ECB7144}"/>
              </a:ext>
            </a:extLst>
          </p:cNvPr>
          <p:cNvSpPr>
            <a:spLocks noGrp="1"/>
          </p:cNvSpPr>
          <p:nvPr>
            <p:ph type="body" sz="quarter" idx="12" hasCustomPrompt="1"/>
          </p:nvPr>
        </p:nvSpPr>
        <p:spPr>
          <a:xfrm>
            <a:off x="1261645" y="3152554"/>
            <a:ext cx="3025934" cy="1819919"/>
          </a:xfrm>
          <a:prstGeom prst="rect">
            <a:avLst/>
          </a:prstGeom>
        </p:spPr>
        <p:txBody>
          <a:bodyPr/>
          <a:lstStyle>
            <a:lvl1pPr marL="0" marR="0" indent="0" algn="l" defTabSz="685783" rtl="0" eaLnBrk="1" fontAlgn="auto" latinLnBrk="0" hangingPunct="1">
              <a:lnSpc>
                <a:spcPts val="1951"/>
              </a:lnSpc>
              <a:spcBef>
                <a:spcPts val="751"/>
              </a:spcBef>
              <a:spcAft>
                <a:spcPts val="0"/>
              </a:spcAft>
              <a:buClrTx/>
              <a:buSzTx/>
              <a:buFontTx/>
              <a:buNone/>
              <a:tabLst/>
              <a:defRPr lang="en-GB" sz="1500" b="0" i="0" smtClean="0">
                <a:effectLst/>
              </a:defRPr>
            </a:lvl1pPr>
          </a:lstStyle>
          <a:p>
            <a:pPr marL="0" marR="0" lvl="0" indent="0" algn="l" defTabSz="685783" rtl="0" eaLnBrk="1" fontAlgn="auto" latinLnBrk="0" hangingPunct="1">
              <a:lnSpc>
                <a:spcPct val="90000"/>
              </a:lnSpc>
              <a:spcBef>
                <a:spcPts val="751"/>
              </a:spcBef>
              <a:spcAft>
                <a:spcPts val="0"/>
              </a:spcAft>
              <a:buClrTx/>
              <a:buSzTx/>
              <a:buFontTx/>
              <a:buNone/>
              <a:tabLst/>
              <a:defRPr/>
            </a:pPr>
            <a:r>
              <a:rPr lang="en-US" dirty="0"/>
              <a:t>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a:t>
            </a:r>
          </a:p>
        </p:txBody>
      </p:sp>
      <p:cxnSp>
        <p:nvCxnSpPr>
          <p:cNvPr id="9" name="Straight Connector 8">
            <a:extLst>
              <a:ext uri="{FF2B5EF4-FFF2-40B4-BE49-F238E27FC236}">
                <a16:creationId xmlns:a16="http://schemas.microsoft.com/office/drawing/2014/main" id="{E9697152-5D01-CD48-8D01-78AB9AFA8324}"/>
              </a:ext>
            </a:extLst>
          </p:cNvPr>
          <p:cNvCxnSpPr/>
          <p:nvPr userDrawn="1"/>
        </p:nvCxnSpPr>
        <p:spPr>
          <a:xfrm>
            <a:off x="1261646" y="2869147"/>
            <a:ext cx="2245643" cy="0"/>
          </a:xfrm>
          <a:prstGeom prst="line">
            <a:avLst/>
          </a:prstGeom>
          <a:ln w="38100">
            <a:solidFill>
              <a:srgbClr val="006CB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AD76D4B-5E41-754D-9413-FA53DB384209}"/>
              </a:ext>
            </a:extLst>
          </p:cNvPr>
          <p:cNvCxnSpPr/>
          <p:nvPr userDrawn="1"/>
        </p:nvCxnSpPr>
        <p:spPr>
          <a:xfrm>
            <a:off x="4798659" y="2869147"/>
            <a:ext cx="2245643" cy="0"/>
          </a:xfrm>
          <a:prstGeom prst="line">
            <a:avLst/>
          </a:prstGeom>
          <a:ln w="38100">
            <a:solidFill>
              <a:srgbClr val="EE6E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2404D11-9803-E34B-A984-4AC71D1891D3}"/>
              </a:ext>
            </a:extLst>
          </p:cNvPr>
          <p:cNvCxnSpPr/>
          <p:nvPr userDrawn="1"/>
        </p:nvCxnSpPr>
        <p:spPr>
          <a:xfrm>
            <a:off x="8318473" y="2869147"/>
            <a:ext cx="2245643" cy="0"/>
          </a:xfrm>
          <a:prstGeom prst="line">
            <a:avLst/>
          </a:prstGeom>
          <a:ln w="38100">
            <a:solidFill>
              <a:srgbClr val="F7B01E"/>
            </a:solidFill>
          </a:ln>
        </p:spPr>
        <p:style>
          <a:lnRef idx="1">
            <a:schemeClr val="accent1"/>
          </a:lnRef>
          <a:fillRef idx="0">
            <a:schemeClr val="accent1"/>
          </a:fillRef>
          <a:effectRef idx="0">
            <a:schemeClr val="accent1"/>
          </a:effectRef>
          <a:fontRef idx="minor">
            <a:schemeClr val="tx1"/>
          </a:fontRef>
        </p:style>
      </p:cxnSp>
      <p:sp>
        <p:nvSpPr>
          <p:cNvPr id="22" name="Text Placeholder 13">
            <a:extLst>
              <a:ext uri="{FF2B5EF4-FFF2-40B4-BE49-F238E27FC236}">
                <a16:creationId xmlns:a16="http://schemas.microsoft.com/office/drawing/2014/main" id="{5A4DE830-46DB-6F44-A88D-7BE76CB3DCE6}"/>
              </a:ext>
            </a:extLst>
          </p:cNvPr>
          <p:cNvSpPr>
            <a:spLocks noGrp="1"/>
          </p:cNvSpPr>
          <p:nvPr>
            <p:ph type="body" sz="quarter" idx="13" hasCustomPrompt="1"/>
          </p:nvPr>
        </p:nvSpPr>
        <p:spPr>
          <a:xfrm>
            <a:off x="4791653" y="3152554"/>
            <a:ext cx="3025934" cy="1819919"/>
          </a:xfrm>
          <a:prstGeom prst="rect">
            <a:avLst/>
          </a:prstGeom>
        </p:spPr>
        <p:txBody>
          <a:bodyPr/>
          <a:lstStyle>
            <a:lvl1pPr marL="0" marR="0" indent="0" algn="l" defTabSz="685783" rtl="0" eaLnBrk="1" fontAlgn="auto" latinLnBrk="0" hangingPunct="1">
              <a:lnSpc>
                <a:spcPts val="1951"/>
              </a:lnSpc>
              <a:spcBef>
                <a:spcPts val="751"/>
              </a:spcBef>
              <a:spcAft>
                <a:spcPts val="0"/>
              </a:spcAft>
              <a:buClrTx/>
              <a:buSzTx/>
              <a:buFontTx/>
              <a:buNone/>
              <a:tabLst/>
              <a:defRPr lang="en-GB" sz="1500" b="0" i="0" smtClean="0">
                <a:effectLst/>
              </a:defRPr>
            </a:lvl1pPr>
          </a:lstStyle>
          <a:p>
            <a:pPr marL="0" marR="0" lvl="0" indent="0" algn="l" defTabSz="685783" rtl="0" eaLnBrk="1" fontAlgn="auto" latinLnBrk="0" hangingPunct="1">
              <a:lnSpc>
                <a:spcPct val="90000"/>
              </a:lnSpc>
              <a:spcBef>
                <a:spcPts val="751"/>
              </a:spcBef>
              <a:spcAft>
                <a:spcPts val="0"/>
              </a:spcAft>
              <a:buClrTx/>
              <a:buSzTx/>
              <a:buFontTx/>
              <a:buNone/>
              <a:tabLst/>
              <a:defRPr/>
            </a:pPr>
            <a:r>
              <a:rPr lang="en-US" dirty="0"/>
              <a:t>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a:t>
            </a:r>
          </a:p>
        </p:txBody>
      </p:sp>
      <p:sp>
        <p:nvSpPr>
          <p:cNvPr id="23" name="Text Placeholder 13">
            <a:extLst>
              <a:ext uri="{FF2B5EF4-FFF2-40B4-BE49-F238E27FC236}">
                <a16:creationId xmlns:a16="http://schemas.microsoft.com/office/drawing/2014/main" id="{537EBB6E-DBF6-6D42-B432-1E7ED108851B}"/>
              </a:ext>
            </a:extLst>
          </p:cNvPr>
          <p:cNvSpPr>
            <a:spLocks noGrp="1"/>
          </p:cNvSpPr>
          <p:nvPr>
            <p:ph type="body" sz="quarter" idx="14" hasCustomPrompt="1"/>
          </p:nvPr>
        </p:nvSpPr>
        <p:spPr>
          <a:xfrm>
            <a:off x="8300398" y="3152554"/>
            <a:ext cx="3025934" cy="1819919"/>
          </a:xfrm>
          <a:prstGeom prst="rect">
            <a:avLst/>
          </a:prstGeom>
        </p:spPr>
        <p:txBody>
          <a:bodyPr/>
          <a:lstStyle>
            <a:lvl1pPr marL="0" marR="0" indent="0" algn="l" defTabSz="685783" rtl="0" eaLnBrk="1" fontAlgn="auto" latinLnBrk="0" hangingPunct="1">
              <a:lnSpc>
                <a:spcPts val="1951"/>
              </a:lnSpc>
              <a:spcBef>
                <a:spcPts val="751"/>
              </a:spcBef>
              <a:spcAft>
                <a:spcPts val="0"/>
              </a:spcAft>
              <a:buClrTx/>
              <a:buSzTx/>
              <a:buFontTx/>
              <a:buNone/>
              <a:tabLst/>
              <a:defRPr lang="en-GB" sz="1500" b="0" i="0" smtClean="0">
                <a:effectLst/>
              </a:defRPr>
            </a:lvl1pPr>
          </a:lstStyle>
          <a:p>
            <a:pPr marL="0" marR="0" lvl="0" indent="0" algn="l" defTabSz="685783" rtl="0" eaLnBrk="1" fontAlgn="auto" latinLnBrk="0" hangingPunct="1">
              <a:lnSpc>
                <a:spcPct val="90000"/>
              </a:lnSpc>
              <a:spcBef>
                <a:spcPts val="751"/>
              </a:spcBef>
              <a:spcAft>
                <a:spcPts val="0"/>
              </a:spcAft>
              <a:buClrTx/>
              <a:buSzTx/>
              <a:buFontTx/>
              <a:buNone/>
              <a:tabLst/>
              <a:defRPr/>
            </a:pPr>
            <a:r>
              <a:rPr lang="en-US" dirty="0"/>
              <a:t>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33241" y="5994843"/>
            <a:ext cx="1128729" cy="457352"/>
          </a:xfrm>
          <a:prstGeom prst="rect">
            <a:avLst/>
          </a:prstGeom>
        </p:spPr>
      </p:pic>
      <p:sp>
        <p:nvSpPr>
          <p:cNvPr id="15" name="Picture Placeholder 4"/>
          <p:cNvSpPr>
            <a:spLocks noGrp="1"/>
          </p:cNvSpPr>
          <p:nvPr>
            <p:ph type="pic" sz="quarter" idx="15" hasCustomPrompt="1"/>
          </p:nvPr>
        </p:nvSpPr>
        <p:spPr>
          <a:xfrm>
            <a:off x="7018543" y="5927013"/>
            <a:ext cx="1377221" cy="619951"/>
          </a:xfrm>
          <a:prstGeom prst="rect">
            <a:avLst/>
          </a:prstGeom>
        </p:spPr>
        <p:txBody>
          <a:bodyPr/>
          <a:lstStyle>
            <a:lvl1pPr>
              <a:defRPr sz="751" baseline="0"/>
            </a:lvl1pPr>
          </a:lstStyle>
          <a:p>
            <a:pPr marL="171446" marR="0" lvl="0" indent="-171446"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en-US" dirty="0"/>
              <a:t>Click here to add partner logo</a:t>
            </a:r>
          </a:p>
        </p:txBody>
      </p:sp>
      <p:cxnSp>
        <p:nvCxnSpPr>
          <p:cNvPr id="16" name="Straight Connector 15"/>
          <p:cNvCxnSpPr/>
          <p:nvPr userDrawn="1"/>
        </p:nvCxnSpPr>
        <p:spPr>
          <a:xfrm flipH="1">
            <a:off x="8531786" y="5927013"/>
            <a:ext cx="2" cy="619951"/>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p:cNvCxnSpPr/>
          <p:nvPr userDrawn="1"/>
        </p:nvCxnSpPr>
        <p:spPr>
          <a:xfrm flipH="1">
            <a:off x="10194884" y="5927013"/>
            <a:ext cx="2" cy="619951"/>
          </a:xfrm>
          <a:prstGeom prst="line">
            <a:avLst/>
          </a:prstGeom>
        </p:spPr>
        <p:style>
          <a:lnRef idx="1">
            <a:schemeClr val="dk1"/>
          </a:lnRef>
          <a:fillRef idx="0">
            <a:schemeClr val="dk1"/>
          </a:fillRef>
          <a:effectRef idx="0">
            <a:schemeClr val="dk1"/>
          </a:effectRef>
          <a:fontRef idx="minor">
            <a:schemeClr val="tx1"/>
          </a:fontRef>
        </p:style>
      </p:cxnSp>
      <p:sp>
        <p:nvSpPr>
          <p:cNvPr id="20" name="Picture Placeholder 4"/>
          <p:cNvSpPr>
            <a:spLocks noGrp="1"/>
          </p:cNvSpPr>
          <p:nvPr>
            <p:ph type="pic" sz="quarter" idx="16" hasCustomPrompt="1"/>
          </p:nvPr>
        </p:nvSpPr>
        <p:spPr>
          <a:xfrm>
            <a:off x="8679308" y="5927013"/>
            <a:ext cx="1377221" cy="619951"/>
          </a:xfrm>
          <a:prstGeom prst="rect">
            <a:avLst/>
          </a:prstGeom>
        </p:spPr>
        <p:txBody>
          <a:bodyPr/>
          <a:lstStyle>
            <a:lvl1pPr>
              <a:defRPr sz="751" baseline="0"/>
            </a:lvl1pPr>
          </a:lstStyle>
          <a:p>
            <a:pPr marL="171446" marR="0" lvl="0" indent="-171446"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en-US" dirty="0"/>
              <a:t>Click here to add toolkit logo</a:t>
            </a:r>
          </a:p>
        </p:txBody>
      </p:sp>
      <p:sp>
        <p:nvSpPr>
          <p:cNvPr id="21" name="Text Placeholder 13">
            <a:extLst>
              <a:ext uri="{FF2B5EF4-FFF2-40B4-BE49-F238E27FC236}">
                <a16:creationId xmlns:a16="http://schemas.microsoft.com/office/drawing/2014/main" id="{252C462D-37E9-BE47-A5E8-4A522ECB7144}"/>
              </a:ext>
            </a:extLst>
          </p:cNvPr>
          <p:cNvSpPr>
            <a:spLocks noGrp="1"/>
          </p:cNvSpPr>
          <p:nvPr>
            <p:ph type="body" sz="quarter" idx="17" hasCustomPrompt="1"/>
          </p:nvPr>
        </p:nvSpPr>
        <p:spPr>
          <a:xfrm>
            <a:off x="1261646" y="1937361"/>
            <a:ext cx="2245643" cy="731412"/>
          </a:xfrm>
          <a:prstGeom prst="rect">
            <a:avLst/>
          </a:prstGeom>
        </p:spPr>
        <p:txBody>
          <a:bodyPr/>
          <a:lstStyle>
            <a:lvl1pPr marL="0" marR="0" indent="0" algn="l" defTabSz="685783" rtl="0" eaLnBrk="1" fontAlgn="auto" latinLnBrk="0" hangingPunct="1">
              <a:lnSpc>
                <a:spcPts val="1951"/>
              </a:lnSpc>
              <a:spcBef>
                <a:spcPts val="751"/>
              </a:spcBef>
              <a:spcAft>
                <a:spcPts val="0"/>
              </a:spcAft>
              <a:buClrTx/>
              <a:buSzTx/>
              <a:buFontTx/>
              <a:buNone/>
              <a:tabLst/>
              <a:defRPr lang="en-GB" sz="1500" b="1" i="0" baseline="0" smtClean="0">
                <a:effectLst/>
              </a:defRPr>
            </a:lvl1pPr>
          </a:lstStyle>
          <a:p>
            <a:pPr marL="0" marR="0" lvl="0" indent="0" algn="l" defTabSz="685783" rtl="0" eaLnBrk="1" fontAlgn="auto" latinLnBrk="0" hangingPunct="1">
              <a:lnSpc>
                <a:spcPct val="90000"/>
              </a:lnSpc>
              <a:spcBef>
                <a:spcPts val="751"/>
              </a:spcBef>
              <a:spcAft>
                <a:spcPts val="0"/>
              </a:spcAft>
              <a:buClrTx/>
              <a:buSzTx/>
              <a:buFontTx/>
              <a:buNone/>
              <a:tabLst/>
              <a:defRPr/>
            </a:pPr>
            <a:r>
              <a:rPr lang="en-US" dirty="0"/>
              <a:t>Column title here</a:t>
            </a:r>
          </a:p>
        </p:txBody>
      </p:sp>
      <p:sp>
        <p:nvSpPr>
          <p:cNvPr id="24" name="Text Placeholder 13">
            <a:extLst>
              <a:ext uri="{FF2B5EF4-FFF2-40B4-BE49-F238E27FC236}">
                <a16:creationId xmlns:a16="http://schemas.microsoft.com/office/drawing/2014/main" id="{252C462D-37E9-BE47-A5E8-4A522ECB7144}"/>
              </a:ext>
            </a:extLst>
          </p:cNvPr>
          <p:cNvSpPr>
            <a:spLocks noGrp="1"/>
          </p:cNvSpPr>
          <p:nvPr>
            <p:ph type="body" sz="quarter" idx="18" hasCustomPrompt="1"/>
          </p:nvPr>
        </p:nvSpPr>
        <p:spPr>
          <a:xfrm>
            <a:off x="4772899" y="1937361"/>
            <a:ext cx="2245643" cy="731412"/>
          </a:xfrm>
          <a:prstGeom prst="rect">
            <a:avLst/>
          </a:prstGeom>
        </p:spPr>
        <p:txBody>
          <a:bodyPr/>
          <a:lstStyle>
            <a:lvl1pPr marL="0" marR="0" indent="0" algn="l" defTabSz="685783" rtl="0" eaLnBrk="1" fontAlgn="auto" latinLnBrk="0" hangingPunct="1">
              <a:lnSpc>
                <a:spcPts val="1951"/>
              </a:lnSpc>
              <a:spcBef>
                <a:spcPts val="751"/>
              </a:spcBef>
              <a:spcAft>
                <a:spcPts val="0"/>
              </a:spcAft>
              <a:buClrTx/>
              <a:buSzTx/>
              <a:buFontTx/>
              <a:buNone/>
              <a:tabLst/>
              <a:defRPr lang="en-GB" sz="1500" b="1" i="0" baseline="0" smtClean="0">
                <a:effectLst/>
              </a:defRPr>
            </a:lvl1pPr>
          </a:lstStyle>
          <a:p>
            <a:pPr marL="0" marR="0" lvl="0" indent="0" algn="l" defTabSz="685783" rtl="0" eaLnBrk="1" fontAlgn="auto" latinLnBrk="0" hangingPunct="1">
              <a:lnSpc>
                <a:spcPct val="90000"/>
              </a:lnSpc>
              <a:spcBef>
                <a:spcPts val="751"/>
              </a:spcBef>
              <a:spcAft>
                <a:spcPts val="0"/>
              </a:spcAft>
              <a:buClrTx/>
              <a:buSzTx/>
              <a:buFontTx/>
              <a:buNone/>
              <a:tabLst/>
              <a:defRPr/>
            </a:pPr>
            <a:r>
              <a:rPr lang="en-US" dirty="0"/>
              <a:t>Column title here</a:t>
            </a:r>
          </a:p>
        </p:txBody>
      </p:sp>
      <p:sp>
        <p:nvSpPr>
          <p:cNvPr id="25" name="Text Placeholder 13">
            <a:extLst>
              <a:ext uri="{FF2B5EF4-FFF2-40B4-BE49-F238E27FC236}">
                <a16:creationId xmlns:a16="http://schemas.microsoft.com/office/drawing/2014/main" id="{252C462D-37E9-BE47-A5E8-4A522ECB7144}"/>
              </a:ext>
            </a:extLst>
          </p:cNvPr>
          <p:cNvSpPr>
            <a:spLocks noGrp="1"/>
          </p:cNvSpPr>
          <p:nvPr>
            <p:ph type="body" sz="quarter" idx="19" hasCustomPrompt="1"/>
          </p:nvPr>
        </p:nvSpPr>
        <p:spPr>
          <a:xfrm>
            <a:off x="8318471" y="1937361"/>
            <a:ext cx="2245643" cy="731412"/>
          </a:xfrm>
          <a:prstGeom prst="rect">
            <a:avLst/>
          </a:prstGeom>
        </p:spPr>
        <p:txBody>
          <a:bodyPr/>
          <a:lstStyle>
            <a:lvl1pPr marL="0" marR="0" indent="0" algn="l" defTabSz="685783" rtl="0" eaLnBrk="1" fontAlgn="auto" latinLnBrk="0" hangingPunct="1">
              <a:lnSpc>
                <a:spcPts val="1951"/>
              </a:lnSpc>
              <a:spcBef>
                <a:spcPts val="751"/>
              </a:spcBef>
              <a:spcAft>
                <a:spcPts val="0"/>
              </a:spcAft>
              <a:buClrTx/>
              <a:buSzTx/>
              <a:buFontTx/>
              <a:buNone/>
              <a:tabLst/>
              <a:defRPr lang="en-GB" sz="1500" b="1" i="0" baseline="0" smtClean="0">
                <a:effectLst/>
              </a:defRPr>
            </a:lvl1pPr>
          </a:lstStyle>
          <a:p>
            <a:pPr marL="0" marR="0" lvl="0" indent="0" algn="l" defTabSz="685783" rtl="0" eaLnBrk="1" fontAlgn="auto" latinLnBrk="0" hangingPunct="1">
              <a:lnSpc>
                <a:spcPct val="90000"/>
              </a:lnSpc>
              <a:spcBef>
                <a:spcPts val="751"/>
              </a:spcBef>
              <a:spcAft>
                <a:spcPts val="0"/>
              </a:spcAft>
              <a:buClrTx/>
              <a:buSzTx/>
              <a:buFontTx/>
              <a:buNone/>
              <a:tabLst/>
              <a:defRPr/>
            </a:pPr>
            <a:r>
              <a:rPr lang="en-US" dirty="0"/>
              <a:t>Column title here</a:t>
            </a:r>
          </a:p>
        </p:txBody>
      </p:sp>
    </p:spTree>
    <p:extLst>
      <p:ext uri="{BB962C8B-B14F-4D97-AF65-F5344CB8AC3E}">
        <p14:creationId xmlns:p14="http://schemas.microsoft.com/office/powerpoint/2010/main" val="4160199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_layout">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C05D8E2A-2CA3-C246-871B-8A8E1366F39A}"/>
              </a:ext>
            </a:extLst>
          </p:cNvPr>
          <p:cNvSpPr>
            <a:spLocks noGrp="1"/>
          </p:cNvSpPr>
          <p:nvPr>
            <p:ph type="body" sz="quarter" idx="10" hasCustomPrompt="1"/>
          </p:nvPr>
        </p:nvSpPr>
        <p:spPr>
          <a:xfrm>
            <a:off x="788773" y="452668"/>
            <a:ext cx="7315200" cy="369331"/>
          </a:xfrm>
          <a:prstGeom prst="rect">
            <a:avLst/>
          </a:prstGeom>
        </p:spPr>
        <p:txBody>
          <a:bodyPr/>
          <a:lstStyle>
            <a:lvl1pPr marL="0" indent="0">
              <a:buFontTx/>
              <a:buNone/>
              <a:defRPr b="1" i="0">
                <a:latin typeface="Calibri" panose="020F0502020204030204" pitchFamily="34" charset="0"/>
                <a:cs typeface="Calibri" panose="020F0502020204030204" pitchFamily="34" charset="0"/>
              </a:defRPr>
            </a:lvl1pPr>
          </a:lstStyle>
          <a:p>
            <a:pPr lvl="0"/>
            <a:r>
              <a:rPr lang="en-US" dirty="0"/>
              <a:t>Slide title here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33241" y="5994843"/>
            <a:ext cx="1128729" cy="457352"/>
          </a:xfrm>
          <a:prstGeom prst="rect">
            <a:avLst/>
          </a:prstGeom>
        </p:spPr>
      </p:pic>
      <p:sp>
        <p:nvSpPr>
          <p:cNvPr id="6" name="Picture Placeholder 4"/>
          <p:cNvSpPr>
            <a:spLocks noGrp="1"/>
          </p:cNvSpPr>
          <p:nvPr>
            <p:ph type="pic" sz="quarter" idx="14" hasCustomPrompt="1"/>
          </p:nvPr>
        </p:nvSpPr>
        <p:spPr>
          <a:xfrm>
            <a:off x="7018543" y="5927013"/>
            <a:ext cx="1377221" cy="619951"/>
          </a:xfrm>
          <a:prstGeom prst="rect">
            <a:avLst/>
          </a:prstGeom>
        </p:spPr>
        <p:txBody>
          <a:bodyPr/>
          <a:lstStyle>
            <a:lvl1pPr>
              <a:defRPr sz="751" baseline="0"/>
            </a:lvl1pPr>
          </a:lstStyle>
          <a:p>
            <a:pPr marL="171446" marR="0" lvl="0" indent="-171446"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en-US" dirty="0"/>
              <a:t>Click here to add partner logo</a:t>
            </a:r>
          </a:p>
        </p:txBody>
      </p:sp>
      <p:cxnSp>
        <p:nvCxnSpPr>
          <p:cNvPr id="7" name="Straight Connector 6"/>
          <p:cNvCxnSpPr/>
          <p:nvPr userDrawn="1"/>
        </p:nvCxnSpPr>
        <p:spPr>
          <a:xfrm flipH="1">
            <a:off x="8531786" y="5927013"/>
            <a:ext cx="2" cy="619951"/>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p:cNvCxnSpPr/>
          <p:nvPr userDrawn="1"/>
        </p:nvCxnSpPr>
        <p:spPr>
          <a:xfrm flipH="1">
            <a:off x="10194884" y="5927013"/>
            <a:ext cx="2" cy="619951"/>
          </a:xfrm>
          <a:prstGeom prst="line">
            <a:avLst/>
          </a:prstGeom>
        </p:spPr>
        <p:style>
          <a:lnRef idx="1">
            <a:schemeClr val="dk1"/>
          </a:lnRef>
          <a:fillRef idx="0">
            <a:schemeClr val="dk1"/>
          </a:fillRef>
          <a:effectRef idx="0">
            <a:schemeClr val="dk1"/>
          </a:effectRef>
          <a:fontRef idx="minor">
            <a:schemeClr val="tx1"/>
          </a:fontRef>
        </p:style>
      </p:cxnSp>
      <p:sp>
        <p:nvSpPr>
          <p:cNvPr id="9" name="Picture Placeholder 4"/>
          <p:cNvSpPr>
            <a:spLocks noGrp="1"/>
          </p:cNvSpPr>
          <p:nvPr>
            <p:ph type="pic" sz="quarter" idx="15" hasCustomPrompt="1"/>
          </p:nvPr>
        </p:nvSpPr>
        <p:spPr>
          <a:xfrm>
            <a:off x="8679308" y="5927013"/>
            <a:ext cx="1377221" cy="619951"/>
          </a:xfrm>
          <a:prstGeom prst="rect">
            <a:avLst/>
          </a:prstGeom>
        </p:spPr>
        <p:txBody>
          <a:bodyPr/>
          <a:lstStyle>
            <a:lvl1pPr>
              <a:defRPr sz="751" baseline="0"/>
            </a:lvl1pPr>
          </a:lstStyle>
          <a:p>
            <a:pPr marL="171446" marR="0" lvl="0" indent="-171446"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en-US" dirty="0"/>
              <a:t>Click here to add toolkit logo</a:t>
            </a:r>
          </a:p>
        </p:txBody>
      </p:sp>
    </p:spTree>
    <p:extLst>
      <p:ext uri="{BB962C8B-B14F-4D97-AF65-F5344CB8AC3E}">
        <p14:creationId xmlns:p14="http://schemas.microsoft.com/office/powerpoint/2010/main" val="2016077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ack page">
    <p:bg>
      <p:bgPr>
        <a:solidFill>
          <a:schemeClr val="bg1"/>
        </a:solidFill>
        <a:effectLst/>
      </p:bgPr>
    </p:bg>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stretch>
            <a:fillRect/>
          </a:stretch>
        </p:blipFill>
        <p:spPr>
          <a:xfrm>
            <a:off x="0" y="1"/>
            <a:ext cx="12192000" cy="5571460"/>
          </a:xfrm>
          <a:prstGeom prst="rect">
            <a:avLst/>
          </a:prstGeom>
        </p:spPr>
      </p:pic>
      <p:sp>
        <p:nvSpPr>
          <p:cNvPr id="20" name="Text Placeholder 19">
            <a:extLst>
              <a:ext uri="{FF2B5EF4-FFF2-40B4-BE49-F238E27FC236}">
                <a16:creationId xmlns:a16="http://schemas.microsoft.com/office/drawing/2014/main" id="{F254E705-B325-6744-8239-09ED355D539B}"/>
              </a:ext>
            </a:extLst>
          </p:cNvPr>
          <p:cNvSpPr>
            <a:spLocks noGrp="1"/>
          </p:cNvSpPr>
          <p:nvPr>
            <p:ph type="body" sz="quarter" idx="10" hasCustomPrompt="1"/>
          </p:nvPr>
        </p:nvSpPr>
        <p:spPr>
          <a:xfrm>
            <a:off x="513751" y="2314775"/>
            <a:ext cx="6218023" cy="795576"/>
          </a:xfrm>
          <a:prstGeom prst="rect">
            <a:avLst/>
          </a:prstGeom>
        </p:spPr>
        <p:txBody>
          <a:bodyPr/>
          <a:lstStyle>
            <a:lvl1pPr marL="0" marR="0" indent="0" algn="l" defTabSz="685783" rtl="0" eaLnBrk="1" fontAlgn="auto" latinLnBrk="0" hangingPunct="1">
              <a:lnSpc>
                <a:spcPct val="90000"/>
              </a:lnSpc>
              <a:spcBef>
                <a:spcPts val="751"/>
              </a:spcBef>
              <a:spcAft>
                <a:spcPts val="0"/>
              </a:spcAft>
              <a:buClrTx/>
              <a:buSzTx/>
              <a:buFontTx/>
              <a:buNone/>
              <a:tabLst/>
              <a:defRPr sz="3600" b="1" i="0">
                <a:latin typeface="Calibri" panose="020F0502020204030204" pitchFamily="34" charset="0"/>
                <a:cs typeface="Calibri" panose="020F0502020204030204" pitchFamily="34" charset="0"/>
              </a:defRPr>
            </a:lvl1pPr>
          </a:lstStyle>
          <a:p>
            <a:pPr lvl="0"/>
            <a:r>
              <a:rPr lang="en-US" dirty="0"/>
              <a:t>Thank you</a:t>
            </a:r>
          </a:p>
        </p:txBody>
      </p:sp>
      <p:sp>
        <p:nvSpPr>
          <p:cNvPr id="23" name="Text Placeholder 19">
            <a:extLst>
              <a:ext uri="{FF2B5EF4-FFF2-40B4-BE49-F238E27FC236}">
                <a16:creationId xmlns:a16="http://schemas.microsoft.com/office/drawing/2014/main" id="{7B93BFA5-DD19-4045-B054-74BB17EE46F1}"/>
              </a:ext>
            </a:extLst>
          </p:cNvPr>
          <p:cNvSpPr>
            <a:spLocks noGrp="1"/>
          </p:cNvSpPr>
          <p:nvPr>
            <p:ph type="body" sz="quarter" idx="12" hasCustomPrompt="1"/>
          </p:nvPr>
        </p:nvSpPr>
        <p:spPr>
          <a:xfrm>
            <a:off x="523518" y="3258035"/>
            <a:ext cx="6218023" cy="1358492"/>
          </a:xfrm>
          <a:prstGeom prst="rect">
            <a:avLst/>
          </a:prstGeom>
        </p:spPr>
        <p:txBody>
          <a:bodyPr/>
          <a:lstStyle>
            <a:lvl1pPr marL="0" marR="0" indent="0" algn="l" defTabSz="685783" rtl="0" eaLnBrk="1" fontAlgn="auto" latinLnBrk="0" hangingPunct="1">
              <a:lnSpc>
                <a:spcPts val="1500"/>
              </a:lnSpc>
              <a:spcBef>
                <a:spcPts val="751"/>
              </a:spcBef>
              <a:spcAft>
                <a:spcPts val="0"/>
              </a:spcAft>
              <a:buClrTx/>
              <a:buSzTx/>
              <a:buFontTx/>
              <a:buNone/>
              <a:tabLst/>
              <a:defRPr sz="1351" b="1" i="0">
                <a:latin typeface="Calibri" panose="020F0502020204030204" pitchFamily="34" charset="0"/>
                <a:cs typeface="Calibri" panose="020F0502020204030204" pitchFamily="34" charset="0"/>
              </a:defRPr>
            </a:lvl1pPr>
          </a:lstStyle>
          <a:p>
            <a:pPr lvl="0"/>
            <a:r>
              <a:rPr lang="en-US" dirty="0"/>
              <a:t>Contact: Name here, title here </a:t>
            </a:r>
            <a:br>
              <a:rPr lang="en-US" dirty="0"/>
            </a:br>
            <a:r>
              <a:rPr lang="en-US" dirty="0"/>
              <a:t>Email: </a:t>
            </a:r>
            <a:r>
              <a:rPr lang="en-US" dirty="0" err="1"/>
              <a:t>name@email.org</a:t>
            </a:r>
            <a:r>
              <a:rPr lang="en-US" dirty="0"/>
              <a:t> </a:t>
            </a:r>
            <a:br>
              <a:rPr lang="en-US" dirty="0"/>
            </a:br>
            <a:r>
              <a:rPr lang="en-US" dirty="0"/>
              <a:t>Phone: </a:t>
            </a:r>
            <a:r>
              <a:rPr lang="en-US" dirty="0" err="1"/>
              <a:t>xxxxx</a:t>
            </a:r>
            <a:r>
              <a:rPr lang="en-US" dirty="0"/>
              <a:t>-xxx-xxx</a:t>
            </a:r>
            <a:br>
              <a:rPr lang="en-US" dirty="0"/>
            </a:br>
            <a:r>
              <a:rPr lang="en-US" dirty="0" err="1"/>
              <a:t>www.url.org</a:t>
            </a:r>
            <a:endParaRPr lang="en-US" dirty="0"/>
          </a:p>
        </p:txBody>
      </p:sp>
      <p:sp>
        <p:nvSpPr>
          <p:cNvPr id="13" name="Triangle 12"/>
          <p:cNvSpPr/>
          <p:nvPr userDrawn="1"/>
        </p:nvSpPr>
        <p:spPr>
          <a:xfrm rot="2634693">
            <a:off x="10140380" y="3249561"/>
            <a:ext cx="1812217" cy="1562255"/>
          </a:xfrm>
          <a:prstGeom prst="triangle">
            <a:avLst/>
          </a:prstGeom>
          <a:solidFill>
            <a:srgbClr val="535E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4" name="Triangle 13"/>
          <p:cNvSpPr/>
          <p:nvPr userDrawn="1"/>
        </p:nvSpPr>
        <p:spPr>
          <a:xfrm rot="3159388">
            <a:off x="10253228" y="3016059"/>
            <a:ext cx="1840663" cy="1586779"/>
          </a:xfrm>
          <a:prstGeom prst="triangle">
            <a:avLst/>
          </a:prstGeom>
          <a:noFill/>
          <a:ln w="15875">
            <a:solidFill>
              <a:srgbClr val="535E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dirty="0"/>
              <a:t> </a:t>
            </a:r>
          </a:p>
        </p:txBody>
      </p:sp>
      <p:pic>
        <p:nvPicPr>
          <p:cNvPr id="2" name="Picture 1"/>
          <p:cNvPicPr>
            <a:picLocks noChangeAspect="1"/>
          </p:cNvPicPr>
          <p:nvPr userDrawn="1"/>
        </p:nvPicPr>
        <p:blipFill>
          <a:blip r:embed="rId3"/>
          <a:stretch>
            <a:fillRect/>
          </a:stretch>
        </p:blipFill>
        <p:spPr>
          <a:xfrm rot="712522">
            <a:off x="8815956" y="1977378"/>
            <a:ext cx="1666809" cy="1043255"/>
          </a:xfrm>
          <a:prstGeom prst="rect">
            <a:avLst/>
          </a:prstGeom>
        </p:spPr>
      </p:pic>
      <p:pic>
        <p:nvPicPr>
          <p:cNvPr id="19" name="Picture 18"/>
          <p:cNvPicPr>
            <a:picLocks noChangeAspect="1"/>
          </p:cNvPicPr>
          <p:nvPr userDrawn="1"/>
        </p:nvPicPr>
        <p:blipFill>
          <a:blip r:embed="rId4"/>
          <a:stretch>
            <a:fillRect/>
          </a:stretch>
        </p:blipFill>
        <p:spPr>
          <a:xfrm>
            <a:off x="10382865" y="364364"/>
            <a:ext cx="1535980" cy="1518657"/>
          </a:xfrm>
          <a:prstGeom prst="rect">
            <a:avLst/>
          </a:prstGeom>
        </p:spPr>
      </p:pic>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333241" y="5994843"/>
            <a:ext cx="1128729" cy="457352"/>
          </a:xfrm>
          <a:prstGeom prst="rect">
            <a:avLst/>
          </a:prstGeom>
        </p:spPr>
      </p:pic>
      <p:sp>
        <p:nvSpPr>
          <p:cNvPr id="12" name="Picture Placeholder 4"/>
          <p:cNvSpPr>
            <a:spLocks noGrp="1"/>
          </p:cNvSpPr>
          <p:nvPr>
            <p:ph type="pic" sz="quarter" idx="14" hasCustomPrompt="1"/>
          </p:nvPr>
        </p:nvSpPr>
        <p:spPr>
          <a:xfrm>
            <a:off x="7018543" y="5927013"/>
            <a:ext cx="1377221" cy="619951"/>
          </a:xfrm>
          <a:prstGeom prst="rect">
            <a:avLst/>
          </a:prstGeom>
        </p:spPr>
        <p:txBody>
          <a:bodyPr/>
          <a:lstStyle>
            <a:lvl1pPr>
              <a:defRPr sz="751" baseline="0"/>
            </a:lvl1pPr>
          </a:lstStyle>
          <a:p>
            <a:pPr marL="171446" marR="0" lvl="0" indent="-171446"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en-US" dirty="0"/>
              <a:t>Click here to add partner logo</a:t>
            </a:r>
          </a:p>
        </p:txBody>
      </p:sp>
      <p:cxnSp>
        <p:nvCxnSpPr>
          <p:cNvPr id="15" name="Straight Connector 14"/>
          <p:cNvCxnSpPr/>
          <p:nvPr userDrawn="1"/>
        </p:nvCxnSpPr>
        <p:spPr>
          <a:xfrm flipH="1">
            <a:off x="8531786" y="5927013"/>
            <a:ext cx="2" cy="619951"/>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userDrawn="1"/>
        </p:nvCxnSpPr>
        <p:spPr>
          <a:xfrm flipH="1">
            <a:off x="10194884" y="5927013"/>
            <a:ext cx="2" cy="619951"/>
          </a:xfrm>
          <a:prstGeom prst="line">
            <a:avLst/>
          </a:prstGeom>
        </p:spPr>
        <p:style>
          <a:lnRef idx="1">
            <a:schemeClr val="dk1"/>
          </a:lnRef>
          <a:fillRef idx="0">
            <a:schemeClr val="dk1"/>
          </a:fillRef>
          <a:effectRef idx="0">
            <a:schemeClr val="dk1"/>
          </a:effectRef>
          <a:fontRef idx="minor">
            <a:schemeClr val="tx1"/>
          </a:fontRef>
        </p:style>
      </p:cxnSp>
      <p:sp>
        <p:nvSpPr>
          <p:cNvPr id="22" name="Picture Placeholder 4"/>
          <p:cNvSpPr>
            <a:spLocks noGrp="1"/>
          </p:cNvSpPr>
          <p:nvPr>
            <p:ph type="pic" sz="quarter" idx="15" hasCustomPrompt="1"/>
          </p:nvPr>
        </p:nvSpPr>
        <p:spPr>
          <a:xfrm>
            <a:off x="8679308" y="5927013"/>
            <a:ext cx="1377221" cy="619951"/>
          </a:xfrm>
          <a:prstGeom prst="rect">
            <a:avLst/>
          </a:prstGeom>
        </p:spPr>
        <p:txBody>
          <a:bodyPr/>
          <a:lstStyle>
            <a:lvl1pPr>
              <a:defRPr sz="751" baseline="0"/>
            </a:lvl1pPr>
          </a:lstStyle>
          <a:p>
            <a:pPr marL="171446" marR="0" lvl="0" indent="-171446"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en-US" dirty="0"/>
              <a:t>Click here to add toolkit logo</a:t>
            </a:r>
          </a:p>
        </p:txBody>
      </p:sp>
    </p:spTree>
    <p:extLst>
      <p:ext uri="{BB962C8B-B14F-4D97-AF65-F5344CB8AC3E}">
        <p14:creationId xmlns:p14="http://schemas.microsoft.com/office/powerpoint/2010/main" val="840648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454E6-956D-4CBD-8C59-4BEB5F81AADC}"/>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608E4A7E-6D11-490E-862A-3868E7FB4211}"/>
              </a:ext>
            </a:extLst>
          </p:cNvPr>
          <p:cNvSpPr>
            <a:spLocks noGrp="1"/>
          </p:cNvSpPr>
          <p:nvPr>
            <p:ph type="subTitle" idx="1"/>
          </p:nvPr>
        </p:nvSpPr>
        <p:spPr>
          <a:xfrm>
            <a:off x="1524000" y="3602037"/>
            <a:ext cx="9144000" cy="1655763"/>
          </a:xfrm>
        </p:spPr>
        <p:txBody>
          <a:bodyPr/>
          <a:lstStyle>
            <a:lvl1pPr marL="0" indent="0" algn="ctr">
              <a:buNone/>
              <a:defRPr sz="1800"/>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3C8C937-EB63-4FCB-B72E-0211E3358435}"/>
              </a:ext>
            </a:extLst>
          </p:cNvPr>
          <p:cNvSpPr>
            <a:spLocks noGrp="1"/>
          </p:cNvSpPr>
          <p:nvPr>
            <p:ph type="dt" sz="half" idx="10"/>
          </p:nvPr>
        </p:nvSpPr>
        <p:spPr/>
        <p:txBody>
          <a:bodyPr/>
          <a:lstStyle/>
          <a:p>
            <a:fld id="{AB8DB2F7-9E82-4E4C-B326-933AAE83D3CE}" type="datetimeFigureOut">
              <a:rPr lang="en-GB" smtClean="0"/>
              <a:t>05/04/2024</a:t>
            </a:fld>
            <a:endParaRPr lang="en-GB"/>
          </a:p>
        </p:txBody>
      </p:sp>
      <p:sp>
        <p:nvSpPr>
          <p:cNvPr id="5" name="Footer Placeholder 4">
            <a:extLst>
              <a:ext uri="{FF2B5EF4-FFF2-40B4-BE49-F238E27FC236}">
                <a16:creationId xmlns:a16="http://schemas.microsoft.com/office/drawing/2014/main" id="{97C2BB0A-D4A3-4BC4-89CB-2BB826FA14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E2C332-57EA-4126-8C59-BDE192E46EE3}"/>
              </a:ext>
            </a:extLst>
          </p:cNvPr>
          <p:cNvSpPr>
            <a:spLocks noGrp="1"/>
          </p:cNvSpPr>
          <p:nvPr>
            <p:ph type="sldNum" sz="quarter" idx="12"/>
          </p:nvPr>
        </p:nvSpPr>
        <p:spPr/>
        <p:txBody>
          <a:bodyPr/>
          <a:lstStyle/>
          <a:p>
            <a:fld id="{30862706-A201-491A-A402-FF7BEAC39305}" type="slidenum">
              <a:rPr lang="en-GB" smtClean="0"/>
              <a:t>‹#›</a:t>
            </a:fld>
            <a:endParaRPr lang="en-GB"/>
          </a:p>
        </p:txBody>
      </p:sp>
    </p:spTree>
    <p:extLst>
      <p:ext uri="{BB962C8B-B14F-4D97-AF65-F5344CB8AC3E}">
        <p14:creationId xmlns:p14="http://schemas.microsoft.com/office/powerpoint/2010/main" val="1967853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tif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824B867F-14AA-4444-B866-33EA11A32B74}"/>
              </a:ext>
            </a:extLst>
          </p:cNvPr>
          <p:cNvCxnSpPr>
            <a:cxnSpLocks/>
          </p:cNvCxnSpPr>
          <p:nvPr userDrawn="1"/>
        </p:nvCxnSpPr>
        <p:spPr>
          <a:xfrm>
            <a:off x="788774" y="5692173"/>
            <a:ext cx="10614453" cy="0"/>
          </a:xfrm>
          <a:prstGeom prst="line">
            <a:avLst/>
          </a:prstGeom>
          <a:ln w="53975">
            <a:solidFill>
              <a:schemeClr val="bg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10"/>
          <a:stretch>
            <a:fillRect/>
          </a:stretch>
        </p:blipFill>
        <p:spPr>
          <a:xfrm>
            <a:off x="0" y="1"/>
            <a:ext cx="12192000" cy="1216059"/>
          </a:xfrm>
          <a:prstGeom prst="rect">
            <a:avLst/>
          </a:prstGeom>
        </p:spPr>
      </p:pic>
    </p:spTree>
    <p:extLst>
      <p:ext uri="{BB962C8B-B14F-4D97-AF65-F5344CB8AC3E}">
        <p14:creationId xmlns:p14="http://schemas.microsoft.com/office/powerpoint/2010/main" val="7137237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276503-C7CD-4FE4-8B5B-FF97E77793F3}"/>
              </a:ext>
            </a:extLst>
          </p:cNvPr>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BCE6F2B-0272-4C8E-9088-E4DC46450A00}"/>
              </a:ext>
            </a:extLst>
          </p:cNvPr>
          <p:cNvSpPr>
            <a:spLocks noGrp="1"/>
          </p:cNvSpPr>
          <p:nvPr>
            <p:ph type="body" idx="1"/>
          </p:nvPr>
        </p:nvSpPr>
        <p:spPr>
          <a:xfrm>
            <a:off x="838202"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99649C-160D-480A-A0A0-BE4CFB2F7173}"/>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B8DB2F7-9E82-4E4C-B326-933AAE83D3CE}" type="datetimeFigureOut">
              <a:rPr lang="en-GB" smtClean="0"/>
              <a:t>05/04/2024</a:t>
            </a:fld>
            <a:endParaRPr lang="en-GB"/>
          </a:p>
        </p:txBody>
      </p:sp>
      <p:sp>
        <p:nvSpPr>
          <p:cNvPr id="5" name="Footer Placeholder 4">
            <a:extLst>
              <a:ext uri="{FF2B5EF4-FFF2-40B4-BE49-F238E27FC236}">
                <a16:creationId xmlns:a16="http://schemas.microsoft.com/office/drawing/2014/main" id="{A15292AF-AAF6-416F-A68C-14D4DD74B755}"/>
              </a:ext>
            </a:extLst>
          </p:cNvPr>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2E48C5C-9BE7-4B26-B2D7-5E39D2B0E106}"/>
              </a:ext>
            </a:extLst>
          </p:cNvPr>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0862706-A201-491A-A402-FF7BEAC39305}" type="slidenum">
              <a:rPr lang="en-GB" smtClean="0"/>
              <a:t>‹#›</a:t>
            </a:fld>
            <a:endParaRPr lang="en-GB"/>
          </a:p>
        </p:txBody>
      </p:sp>
    </p:spTree>
    <p:extLst>
      <p:ext uri="{BB962C8B-B14F-4D97-AF65-F5344CB8AC3E}">
        <p14:creationId xmlns:p14="http://schemas.microsoft.com/office/powerpoint/2010/main" val="43286443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hyperlink" Target="https://creativecommons.org/licenses/by-nc-sa/3.0/" TargetMode="External"/><Relationship Id="rId3" Type="http://schemas.openxmlformats.org/officeDocument/2006/relationships/image" Target="../media/image6.png"/><Relationship Id="rId7" Type="http://schemas.openxmlformats.org/officeDocument/2006/relationships/hyperlink" Target="https://infestationnewz.gamepedia.com/Fireman_Helmet" TargetMode="Externa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hyperlink" Target="https://creativecommons.org/licenses/by-sa/3.0/" TargetMode="External"/><Relationship Id="rId10" Type="http://schemas.openxmlformats.org/officeDocument/2006/relationships/hyperlink" Target="http://airlinepilotguy.com/apg-003-good-captain-bad-captain/" TargetMode="External"/><Relationship Id="rId4" Type="http://schemas.openxmlformats.org/officeDocument/2006/relationships/hyperlink" Target="https://en.wikipedia.org/wiki/Custodian_helmet" TargetMode="External"/><Relationship Id="rId9" Type="http://schemas.openxmlformats.org/officeDocument/2006/relationships/image" Target="../media/image8.jpg"/></Relationships>
</file>

<file path=ppt/slides/_rels/slide6.xml.rels><?xml version="1.0" encoding="UTF-8" standalone="yes"?>
<Relationships xmlns="http://schemas.openxmlformats.org/package/2006/relationships"><Relationship Id="rId8" Type="http://schemas.openxmlformats.org/officeDocument/2006/relationships/video" Target="https://www.youtube.com/embed/mh4ZWKuihFY?feature=oembed" TargetMode="External"/><Relationship Id="rId13" Type="http://schemas.openxmlformats.org/officeDocument/2006/relationships/image" Target="../media/image5.jpeg"/><Relationship Id="rId18" Type="http://schemas.openxmlformats.org/officeDocument/2006/relationships/image" Target="../media/image13.jpeg"/><Relationship Id="rId3" Type="http://schemas.openxmlformats.org/officeDocument/2006/relationships/video" Target="https://www.youtube.com/embed/02EcExbrhjQ?feature=oembed" TargetMode="External"/><Relationship Id="rId21" Type="http://schemas.openxmlformats.org/officeDocument/2006/relationships/image" Target="../media/image16.jpeg"/><Relationship Id="rId7" Type="http://schemas.openxmlformats.org/officeDocument/2006/relationships/video" Target="https://www.youtube.com/embed/Ws4rpqNz4II?feature=oembed" TargetMode="External"/><Relationship Id="rId12" Type="http://schemas.openxmlformats.org/officeDocument/2006/relationships/slideLayout" Target="../slideLayouts/slideLayout7.xml"/><Relationship Id="rId17" Type="http://schemas.openxmlformats.org/officeDocument/2006/relationships/image" Target="../media/image12.jpeg"/><Relationship Id="rId2" Type="http://schemas.openxmlformats.org/officeDocument/2006/relationships/video" Target="https://www.youtube.com/embed/WPiFyEt3ry4?feature=oembed" TargetMode="External"/><Relationship Id="rId16" Type="http://schemas.openxmlformats.org/officeDocument/2006/relationships/image" Target="../media/image11.jpeg"/><Relationship Id="rId20" Type="http://schemas.openxmlformats.org/officeDocument/2006/relationships/image" Target="../media/image15.jpeg"/><Relationship Id="rId1" Type="http://schemas.openxmlformats.org/officeDocument/2006/relationships/video" Target="https://www.youtube.com/embed/17oyebEhAPE?feature=oembed" TargetMode="External"/><Relationship Id="rId6" Type="http://schemas.openxmlformats.org/officeDocument/2006/relationships/video" Target="https://www.youtube.com/embed/CcN-E1fkzik?feature=oembed" TargetMode="External"/><Relationship Id="rId11" Type="http://schemas.openxmlformats.org/officeDocument/2006/relationships/video" Target="https://www.youtube.com/embed/yCeH7Ll3yVY?feature=oembed" TargetMode="External"/><Relationship Id="rId24" Type="http://schemas.openxmlformats.org/officeDocument/2006/relationships/image" Target="../media/image19.jpeg"/><Relationship Id="rId5" Type="http://schemas.openxmlformats.org/officeDocument/2006/relationships/video" Target="https://www.youtube.com/embed/jwIj6Ap6xZA?feature=oembed" TargetMode="External"/><Relationship Id="rId15" Type="http://schemas.openxmlformats.org/officeDocument/2006/relationships/image" Target="../media/image10.jpeg"/><Relationship Id="rId23" Type="http://schemas.openxmlformats.org/officeDocument/2006/relationships/image" Target="../media/image18.jpeg"/><Relationship Id="rId10" Type="http://schemas.openxmlformats.org/officeDocument/2006/relationships/video" Target="https://www.youtube.com/embed/Eiwr2H1yBmU?feature=oembed" TargetMode="External"/><Relationship Id="rId19" Type="http://schemas.openxmlformats.org/officeDocument/2006/relationships/image" Target="../media/image14.jpeg"/><Relationship Id="rId4" Type="http://schemas.openxmlformats.org/officeDocument/2006/relationships/video" Target="https://www.youtube.com/embed/F4QRChIrUs0?feature=oembed" TargetMode="External"/><Relationship Id="rId9" Type="http://schemas.openxmlformats.org/officeDocument/2006/relationships/video" Target="https://www.youtube.com/embed/Sscx3AwlLL4?feature=oembed" TargetMode="External"/><Relationship Id="rId14" Type="http://schemas.openxmlformats.org/officeDocument/2006/relationships/image" Target="../media/image9.jpeg"/><Relationship Id="rId22"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909312" y="2314773"/>
            <a:ext cx="6226688" cy="2194227"/>
          </a:xfrm>
        </p:spPr>
        <p:txBody>
          <a:bodyPr>
            <a:normAutofit fontScale="85000" lnSpcReduction="20000"/>
          </a:bodyPr>
          <a:lstStyle/>
          <a:p>
            <a:r>
              <a:rPr lang="en-GB" sz="9600" dirty="0"/>
              <a:t>Career Learning</a:t>
            </a:r>
          </a:p>
          <a:p>
            <a:r>
              <a:rPr lang="en-GB" sz="1700" dirty="0"/>
              <a:t>(SEND SCHOOLS) </a:t>
            </a:r>
            <a:endParaRPr lang="en-US" sz="1700" dirty="0"/>
          </a:p>
        </p:txBody>
      </p:sp>
      <p:sp>
        <p:nvSpPr>
          <p:cNvPr id="4" name="Picture Placeholder 3"/>
          <p:cNvSpPr>
            <a:spLocks noGrp="1"/>
          </p:cNvSpPr>
          <p:nvPr>
            <p:ph type="pic" sz="quarter" idx="14"/>
          </p:nvPr>
        </p:nvSpPr>
        <p:spPr/>
        <p:txBody>
          <a:bodyPr/>
          <a:lstStyle/>
          <a:p>
            <a:endParaRPr lang="en-GB"/>
          </a:p>
        </p:txBody>
      </p:sp>
      <p:sp>
        <p:nvSpPr>
          <p:cNvPr id="5" name="Picture Placeholder 4"/>
          <p:cNvSpPr>
            <a:spLocks noGrp="1"/>
          </p:cNvSpPr>
          <p:nvPr>
            <p:ph type="pic" sz="quarter" idx="15"/>
          </p:nvPr>
        </p:nvSpPr>
        <p:spPr/>
        <p:txBody>
          <a:bodyPr/>
          <a:lstStyle/>
          <a:p>
            <a:endParaRPr lang="en-GB"/>
          </a:p>
        </p:txBody>
      </p:sp>
      <p:pic>
        <p:nvPicPr>
          <p:cNvPr id="7" name="Picture Placeholder 4">
            <a:extLst>
              <a:ext uri="{FF2B5EF4-FFF2-40B4-BE49-F238E27FC236}">
                <a16:creationId xmlns:a16="http://schemas.microsoft.com/office/drawing/2014/main" id="{8FB7FC30-6DAA-4E3C-A622-C135C1D8CF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73" r="721"/>
          <a:stretch/>
        </p:blipFill>
        <p:spPr>
          <a:xfrm>
            <a:off x="6724629" y="5927013"/>
            <a:ext cx="2456067" cy="619951"/>
          </a:xfrm>
          <a:prstGeom prst="rect">
            <a:avLst/>
          </a:prstGeom>
        </p:spPr>
      </p:pic>
    </p:spTree>
    <p:extLst>
      <p:ext uri="{BB962C8B-B14F-4D97-AF65-F5344CB8AC3E}">
        <p14:creationId xmlns:p14="http://schemas.microsoft.com/office/powerpoint/2010/main" val="395146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96000" y="452667"/>
            <a:ext cx="9072000" cy="636332"/>
          </a:xfrm>
        </p:spPr>
        <p:txBody>
          <a:bodyPr/>
          <a:lstStyle/>
          <a:p>
            <a:r>
              <a:rPr lang="en-GB" sz="3200" dirty="0"/>
              <a:t>Exploring Careers and skills and strengths needed </a:t>
            </a:r>
          </a:p>
        </p:txBody>
      </p:sp>
      <p:sp>
        <p:nvSpPr>
          <p:cNvPr id="3" name="Picture Placeholder 2"/>
          <p:cNvSpPr>
            <a:spLocks noGrp="1"/>
          </p:cNvSpPr>
          <p:nvPr>
            <p:ph type="pic" sz="quarter" idx="14"/>
          </p:nvPr>
        </p:nvSpPr>
        <p:spPr/>
        <p:txBody>
          <a:bodyPr/>
          <a:lstStyle/>
          <a:p>
            <a:endParaRPr lang="en-GB"/>
          </a:p>
        </p:txBody>
      </p:sp>
      <p:sp>
        <p:nvSpPr>
          <p:cNvPr id="4" name="Picture Placeholder 3"/>
          <p:cNvSpPr>
            <a:spLocks noGrp="1"/>
          </p:cNvSpPr>
          <p:nvPr>
            <p:ph type="pic" sz="quarter" idx="15"/>
          </p:nvPr>
        </p:nvSpPr>
        <p:spPr/>
        <p:txBody>
          <a:bodyPr/>
          <a:lstStyle/>
          <a:p>
            <a:endParaRPr lang="en-GB"/>
          </a:p>
        </p:txBody>
      </p:sp>
      <p:pic>
        <p:nvPicPr>
          <p:cNvPr id="7" name="Picture Placeholder 4">
            <a:extLst>
              <a:ext uri="{FF2B5EF4-FFF2-40B4-BE49-F238E27FC236}">
                <a16:creationId xmlns:a16="http://schemas.microsoft.com/office/drawing/2014/main" id="{2844550A-F9C0-4ECE-8F87-1205BE22FB2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73" r="721"/>
          <a:stretch/>
        </p:blipFill>
        <p:spPr>
          <a:xfrm>
            <a:off x="6724629" y="5927013"/>
            <a:ext cx="2456067" cy="619951"/>
          </a:xfrm>
          <a:prstGeom prst="rect">
            <a:avLst/>
          </a:prstGeom>
        </p:spPr>
      </p:pic>
      <p:sp>
        <p:nvSpPr>
          <p:cNvPr id="8" name="Content Placeholder 2">
            <a:extLst>
              <a:ext uri="{FF2B5EF4-FFF2-40B4-BE49-F238E27FC236}">
                <a16:creationId xmlns:a16="http://schemas.microsoft.com/office/drawing/2014/main" id="{43873714-E671-4036-B04F-A0BBFDC72D46}"/>
              </a:ext>
            </a:extLst>
          </p:cNvPr>
          <p:cNvSpPr txBox="1">
            <a:spLocks/>
          </p:cNvSpPr>
          <p:nvPr/>
        </p:nvSpPr>
        <p:spPr>
          <a:xfrm>
            <a:off x="1956000" y="2109000"/>
            <a:ext cx="10972800" cy="5852160"/>
          </a:xfrm>
          <a:prstGeom prst="rect">
            <a:avLst/>
          </a:prstGeom>
          <a:ln w="12700">
            <a:miter lim="400000"/>
          </a:ln>
          <a:extLst>
            <a:ext uri="{C572A759-6A51-4108-AA02-DFA0A04FC94B}">
              <ma14:wrappingTextBoxFlag xmlns:ma14="http://schemas.microsoft.com/office/mac/drawingml/2011/main" xmlns="" val="1"/>
            </a:ext>
          </a:extLst>
        </p:spPr>
        <p:txBody>
          <a:bodyPr lIns="60959" tIns="60960" rIns="60959" bIns="60960">
            <a:normAutofit/>
          </a:bodyPr>
          <a:lstStyle/>
          <a:p>
            <a:pPr marL="342882" indent="-342882" defTabSz="457177">
              <a:spcBef>
                <a:spcPts val="600"/>
              </a:spcBef>
              <a:buSzPct val="100000"/>
              <a:defRPr/>
            </a:pPr>
            <a:endParaRPr lang="en-GB" sz="2400" kern="0" dirty="0">
              <a:solidFill>
                <a:srgbClr val="000000"/>
              </a:solidFill>
              <a:latin typeface="Comic Sans MS" pitchFamily="66" charset="0"/>
              <a:ea typeface="Avant Garde Demi BT"/>
              <a:cs typeface="Avant Garde Demi BT"/>
              <a:sym typeface="Avant Garde Demi BT"/>
            </a:endParaRPr>
          </a:p>
        </p:txBody>
      </p:sp>
      <p:sp>
        <p:nvSpPr>
          <p:cNvPr id="9" name="TextBox 8">
            <a:extLst>
              <a:ext uri="{FF2B5EF4-FFF2-40B4-BE49-F238E27FC236}">
                <a16:creationId xmlns:a16="http://schemas.microsoft.com/office/drawing/2014/main" id="{31F39F12-E058-4F5A-ACEC-ABA1BEE78CD5}"/>
              </a:ext>
            </a:extLst>
          </p:cNvPr>
          <p:cNvSpPr txBox="1"/>
          <p:nvPr/>
        </p:nvSpPr>
        <p:spPr>
          <a:xfrm>
            <a:off x="2063616" y="1629000"/>
            <a:ext cx="8064769" cy="3785652"/>
          </a:xfrm>
          <a:prstGeom prst="rect">
            <a:avLst/>
          </a:prstGeom>
          <a:noFill/>
        </p:spPr>
        <p:txBody>
          <a:bodyPr wrap="square">
            <a:spAutoFit/>
          </a:bodyPr>
          <a:lstStyle/>
          <a:p>
            <a:r>
              <a:rPr lang="en-GB" sz="4800" dirty="0"/>
              <a:t>Intended learning outcomes</a:t>
            </a:r>
          </a:p>
          <a:p>
            <a:endParaRPr lang="en-GB" sz="2400" dirty="0"/>
          </a:p>
          <a:p>
            <a:r>
              <a:rPr lang="en-GB" sz="2400" dirty="0"/>
              <a:t> To help learners explore different careers and to understand that different jobs require different skills and strengths. </a:t>
            </a:r>
          </a:p>
          <a:p>
            <a:endParaRPr lang="en-GB" sz="2400" dirty="0"/>
          </a:p>
          <a:p>
            <a:r>
              <a:rPr lang="en-GB" sz="4800" dirty="0"/>
              <a:t>Supports Gatsby Benchmarks 1 and 3</a:t>
            </a:r>
            <a:endParaRPr lang="en-GB" sz="2400" dirty="0"/>
          </a:p>
        </p:txBody>
      </p:sp>
    </p:spTree>
    <p:extLst>
      <p:ext uri="{BB962C8B-B14F-4D97-AF65-F5344CB8AC3E}">
        <p14:creationId xmlns:p14="http://schemas.microsoft.com/office/powerpoint/2010/main" val="973380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96000" y="452667"/>
            <a:ext cx="9072000" cy="636332"/>
          </a:xfrm>
        </p:spPr>
        <p:txBody>
          <a:bodyPr/>
          <a:lstStyle/>
          <a:p>
            <a:r>
              <a:rPr lang="en-GB" sz="3200" dirty="0"/>
              <a:t>Exploring Careers and skills and strengths needed </a:t>
            </a:r>
          </a:p>
        </p:txBody>
      </p:sp>
      <p:sp>
        <p:nvSpPr>
          <p:cNvPr id="3" name="Picture Placeholder 2"/>
          <p:cNvSpPr>
            <a:spLocks noGrp="1"/>
          </p:cNvSpPr>
          <p:nvPr>
            <p:ph type="pic" sz="quarter" idx="14"/>
          </p:nvPr>
        </p:nvSpPr>
        <p:spPr/>
        <p:txBody>
          <a:bodyPr/>
          <a:lstStyle/>
          <a:p>
            <a:endParaRPr lang="en-GB"/>
          </a:p>
        </p:txBody>
      </p:sp>
      <p:sp>
        <p:nvSpPr>
          <p:cNvPr id="4" name="Picture Placeholder 3"/>
          <p:cNvSpPr>
            <a:spLocks noGrp="1"/>
          </p:cNvSpPr>
          <p:nvPr>
            <p:ph type="pic" sz="quarter" idx="15"/>
          </p:nvPr>
        </p:nvSpPr>
        <p:spPr/>
        <p:txBody>
          <a:bodyPr/>
          <a:lstStyle/>
          <a:p>
            <a:endParaRPr lang="en-GB"/>
          </a:p>
        </p:txBody>
      </p:sp>
      <p:pic>
        <p:nvPicPr>
          <p:cNvPr id="7" name="Picture Placeholder 4">
            <a:extLst>
              <a:ext uri="{FF2B5EF4-FFF2-40B4-BE49-F238E27FC236}">
                <a16:creationId xmlns:a16="http://schemas.microsoft.com/office/drawing/2014/main" id="{2844550A-F9C0-4ECE-8F87-1205BE22FB2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73" r="721"/>
          <a:stretch/>
        </p:blipFill>
        <p:spPr>
          <a:xfrm>
            <a:off x="6724629" y="5927013"/>
            <a:ext cx="2456067" cy="619951"/>
          </a:xfrm>
          <a:prstGeom prst="rect">
            <a:avLst/>
          </a:prstGeom>
        </p:spPr>
      </p:pic>
      <p:sp>
        <p:nvSpPr>
          <p:cNvPr id="8" name="Content Placeholder 2">
            <a:extLst>
              <a:ext uri="{FF2B5EF4-FFF2-40B4-BE49-F238E27FC236}">
                <a16:creationId xmlns:a16="http://schemas.microsoft.com/office/drawing/2014/main" id="{43873714-E671-4036-B04F-A0BBFDC72D46}"/>
              </a:ext>
            </a:extLst>
          </p:cNvPr>
          <p:cNvSpPr txBox="1">
            <a:spLocks/>
          </p:cNvSpPr>
          <p:nvPr/>
        </p:nvSpPr>
        <p:spPr>
          <a:xfrm>
            <a:off x="1956000" y="2109000"/>
            <a:ext cx="10972800" cy="5852160"/>
          </a:xfrm>
          <a:prstGeom prst="rect">
            <a:avLst/>
          </a:prstGeom>
          <a:ln w="12700">
            <a:miter lim="400000"/>
          </a:ln>
          <a:extLst>
            <a:ext uri="{C572A759-6A51-4108-AA02-DFA0A04FC94B}">
              <ma14:wrappingTextBoxFlag xmlns:ma14="http://schemas.microsoft.com/office/mac/drawingml/2011/main" xmlns="" val="1"/>
            </a:ext>
          </a:extLst>
        </p:spPr>
        <p:txBody>
          <a:bodyPr lIns="60959" tIns="60960" rIns="60959" bIns="60960">
            <a:normAutofit/>
          </a:bodyPr>
          <a:lstStyle/>
          <a:p>
            <a:pPr marL="342882" indent="-342882" defTabSz="457177">
              <a:spcBef>
                <a:spcPts val="600"/>
              </a:spcBef>
              <a:buSzPct val="100000"/>
              <a:defRPr/>
            </a:pPr>
            <a:endParaRPr lang="en-GB" sz="2400" kern="0" dirty="0">
              <a:solidFill>
                <a:srgbClr val="000000"/>
              </a:solidFill>
              <a:latin typeface="Comic Sans MS" pitchFamily="66" charset="0"/>
              <a:ea typeface="Avant Garde Demi BT"/>
              <a:cs typeface="Avant Garde Demi BT"/>
              <a:sym typeface="Avant Garde Demi BT"/>
            </a:endParaRPr>
          </a:p>
        </p:txBody>
      </p:sp>
      <p:sp>
        <p:nvSpPr>
          <p:cNvPr id="9" name="TextBox 8">
            <a:extLst>
              <a:ext uri="{FF2B5EF4-FFF2-40B4-BE49-F238E27FC236}">
                <a16:creationId xmlns:a16="http://schemas.microsoft.com/office/drawing/2014/main" id="{31F39F12-E058-4F5A-ACEC-ABA1BEE78CD5}"/>
              </a:ext>
            </a:extLst>
          </p:cNvPr>
          <p:cNvSpPr txBox="1"/>
          <p:nvPr/>
        </p:nvSpPr>
        <p:spPr>
          <a:xfrm>
            <a:off x="2063616" y="1629000"/>
            <a:ext cx="8064769" cy="1938992"/>
          </a:xfrm>
          <a:prstGeom prst="rect">
            <a:avLst/>
          </a:prstGeom>
          <a:noFill/>
        </p:spPr>
        <p:txBody>
          <a:bodyPr wrap="square">
            <a:spAutoFit/>
          </a:bodyPr>
          <a:lstStyle/>
          <a:p>
            <a:r>
              <a:rPr lang="en-GB" sz="4800" dirty="0"/>
              <a:t>Intended learning outcomes</a:t>
            </a:r>
          </a:p>
          <a:p>
            <a:endParaRPr lang="en-GB" sz="2400" dirty="0"/>
          </a:p>
          <a:p>
            <a:r>
              <a:rPr lang="en-GB" sz="2400" dirty="0"/>
              <a:t> To help learners explore different careers and to understand that different jobs require different skills and strengths. </a:t>
            </a:r>
          </a:p>
        </p:txBody>
      </p:sp>
    </p:spTree>
    <p:extLst>
      <p:ext uri="{BB962C8B-B14F-4D97-AF65-F5344CB8AC3E}">
        <p14:creationId xmlns:p14="http://schemas.microsoft.com/office/powerpoint/2010/main" val="2739412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96000" y="452667"/>
            <a:ext cx="9072000" cy="636332"/>
          </a:xfrm>
        </p:spPr>
        <p:txBody>
          <a:bodyPr/>
          <a:lstStyle/>
          <a:p>
            <a:r>
              <a:rPr lang="en-GB" sz="3200" dirty="0"/>
              <a:t>Exploring Careers and skills and strengths needed </a:t>
            </a:r>
          </a:p>
        </p:txBody>
      </p:sp>
      <p:sp>
        <p:nvSpPr>
          <p:cNvPr id="3" name="Picture Placeholder 2"/>
          <p:cNvSpPr>
            <a:spLocks noGrp="1"/>
          </p:cNvSpPr>
          <p:nvPr>
            <p:ph type="pic" sz="quarter" idx="14"/>
          </p:nvPr>
        </p:nvSpPr>
        <p:spPr/>
        <p:txBody>
          <a:bodyPr/>
          <a:lstStyle/>
          <a:p>
            <a:endParaRPr lang="en-GB"/>
          </a:p>
        </p:txBody>
      </p:sp>
      <p:sp>
        <p:nvSpPr>
          <p:cNvPr id="4" name="Picture Placeholder 3"/>
          <p:cNvSpPr>
            <a:spLocks noGrp="1"/>
          </p:cNvSpPr>
          <p:nvPr>
            <p:ph type="pic" sz="quarter" idx="15"/>
          </p:nvPr>
        </p:nvSpPr>
        <p:spPr/>
        <p:txBody>
          <a:bodyPr/>
          <a:lstStyle/>
          <a:p>
            <a:endParaRPr lang="en-GB"/>
          </a:p>
        </p:txBody>
      </p:sp>
      <p:pic>
        <p:nvPicPr>
          <p:cNvPr id="7" name="Picture Placeholder 4">
            <a:extLst>
              <a:ext uri="{FF2B5EF4-FFF2-40B4-BE49-F238E27FC236}">
                <a16:creationId xmlns:a16="http://schemas.microsoft.com/office/drawing/2014/main" id="{2844550A-F9C0-4ECE-8F87-1205BE22FB2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73" r="721"/>
          <a:stretch/>
        </p:blipFill>
        <p:spPr>
          <a:xfrm>
            <a:off x="6724629" y="5927013"/>
            <a:ext cx="2456067" cy="619951"/>
          </a:xfrm>
          <a:prstGeom prst="rect">
            <a:avLst/>
          </a:prstGeom>
        </p:spPr>
      </p:pic>
      <p:sp>
        <p:nvSpPr>
          <p:cNvPr id="8" name="Content Placeholder 2">
            <a:extLst>
              <a:ext uri="{FF2B5EF4-FFF2-40B4-BE49-F238E27FC236}">
                <a16:creationId xmlns:a16="http://schemas.microsoft.com/office/drawing/2014/main" id="{43873714-E671-4036-B04F-A0BBFDC72D46}"/>
              </a:ext>
            </a:extLst>
          </p:cNvPr>
          <p:cNvSpPr txBox="1">
            <a:spLocks/>
          </p:cNvSpPr>
          <p:nvPr/>
        </p:nvSpPr>
        <p:spPr>
          <a:xfrm>
            <a:off x="1956000" y="2109000"/>
            <a:ext cx="10972800" cy="5852160"/>
          </a:xfrm>
          <a:prstGeom prst="rect">
            <a:avLst/>
          </a:prstGeom>
          <a:ln w="12700">
            <a:miter lim="400000"/>
          </a:ln>
          <a:extLst>
            <a:ext uri="{C572A759-6A51-4108-AA02-DFA0A04FC94B}">
              <ma14:wrappingTextBoxFlag xmlns:ma14="http://schemas.microsoft.com/office/mac/drawingml/2011/main" xmlns="" val="1"/>
            </a:ext>
          </a:extLst>
        </p:spPr>
        <p:txBody>
          <a:bodyPr lIns="60959" tIns="60960" rIns="60959" bIns="60960">
            <a:normAutofit/>
          </a:bodyPr>
          <a:lstStyle/>
          <a:p>
            <a:pPr marL="342882" marR="0" lvl="0" indent="-342882" algn="l" defTabSz="457177" rtl="0" eaLnBrk="1" fontAlgn="auto" latinLnBrk="0" hangingPunct="1">
              <a:lnSpc>
                <a:spcPct val="100000"/>
              </a:lnSpc>
              <a:spcBef>
                <a:spcPts val="600"/>
              </a:spcBef>
              <a:spcAft>
                <a:spcPts val="0"/>
              </a:spcAft>
              <a:buClrTx/>
              <a:buSzPct val="100000"/>
              <a:buFontTx/>
              <a:buNone/>
              <a:tabLst/>
              <a:defRPr/>
            </a:pPr>
            <a:endParaRPr kumimoji="0" lang="en-GB" sz="2400" b="0" i="0" u="none" strike="noStrike" kern="0" cap="none" spc="0" normalizeH="0" baseline="0" noProof="0" dirty="0">
              <a:ln>
                <a:noFill/>
              </a:ln>
              <a:solidFill>
                <a:srgbClr val="000000"/>
              </a:solidFill>
              <a:effectLst/>
              <a:uLnTx/>
              <a:uFillTx/>
              <a:latin typeface="Comic Sans MS" pitchFamily="66" charset="0"/>
              <a:ea typeface="Avant Garde Demi BT"/>
              <a:cs typeface="Avant Garde Demi BT"/>
              <a:sym typeface="Avant Garde Demi BT"/>
            </a:endParaRPr>
          </a:p>
        </p:txBody>
      </p:sp>
      <p:sp>
        <p:nvSpPr>
          <p:cNvPr id="9" name="TextBox 8">
            <a:extLst>
              <a:ext uri="{FF2B5EF4-FFF2-40B4-BE49-F238E27FC236}">
                <a16:creationId xmlns:a16="http://schemas.microsoft.com/office/drawing/2014/main" id="{31F39F12-E058-4F5A-ACEC-ABA1BEE78CD5}"/>
              </a:ext>
            </a:extLst>
          </p:cNvPr>
          <p:cNvSpPr txBox="1"/>
          <p:nvPr/>
        </p:nvSpPr>
        <p:spPr>
          <a:xfrm>
            <a:off x="1057275" y="1927184"/>
            <a:ext cx="9944100" cy="2554545"/>
          </a:xfrm>
          <a:prstGeom prst="rect">
            <a:avLst/>
          </a:prstGeom>
          <a:noFill/>
        </p:spPr>
        <p:txBody>
          <a:bodyPr wrap="square">
            <a:spAutoFit/>
          </a:bodyPr>
          <a:lstStyle/>
          <a:p>
            <a:r>
              <a:rPr lang="en-GB" sz="3200" dirty="0"/>
              <a:t>The ‘What makes a good?’ activity is designed to get learners thinking about what skills and strengths are matched to different careers. If you feel it is appropriate, the attached videos can support learners with this activity and bring some of them to life  </a:t>
            </a:r>
          </a:p>
        </p:txBody>
      </p:sp>
    </p:spTree>
    <p:extLst>
      <p:ext uri="{BB962C8B-B14F-4D97-AF65-F5344CB8AC3E}">
        <p14:creationId xmlns:p14="http://schemas.microsoft.com/office/powerpoint/2010/main" val="3385511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95918" y="205016"/>
            <a:ext cx="11191232" cy="709383"/>
          </a:xfrm>
        </p:spPr>
        <p:txBody>
          <a:bodyPr/>
          <a:lstStyle/>
          <a:p>
            <a:r>
              <a:rPr lang="en-GB" sz="2400" dirty="0"/>
              <a:t>Choose a hat, and then an object that matches it. Then if appliable for learners , choose which skill this profession would need </a:t>
            </a:r>
          </a:p>
        </p:txBody>
      </p:sp>
      <p:sp>
        <p:nvSpPr>
          <p:cNvPr id="3" name="Picture Placeholder 2"/>
          <p:cNvSpPr>
            <a:spLocks noGrp="1"/>
          </p:cNvSpPr>
          <p:nvPr>
            <p:ph type="pic" sz="quarter" idx="14"/>
          </p:nvPr>
        </p:nvSpPr>
        <p:spPr/>
        <p:txBody>
          <a:bodyPr/>
          <a:lstStyle/>
          <a:p>
            <a:endParaRPr lang="en-GB"/>
          </a:p>
        </p:txBody>
      </p:sp>
      <p:sp>
        <p:nvSpPr>
          <p:cNvPr id="4" name="Picture Placeholder 3"/>
          <p:cNvSpPr>
            <a:spLocks noGrp="1"/>
          </p:cNvSpPr>
          <p:nvPr>
            <p:ph type="pic" sz="quarter" idx="15"/>
          </p:nvPr>
        </p:nvSpPr>
        <p:spPr/>
        <p:txBody>
          <a:bodyPr/>
          <a:lstStyle/>
          <a:p>
            <a:endParaRPr lang="en-GB"/>
          </a:p>
        </p:txBody>
      </p:sp>
      <p:pic>
        <p:nvPicPr>
          <p:cNvPr id="7" name="Picture Placeholder 4">
            <a:extLst>
              <a:ext uri="{FF2B5EF4-FFF2-40B4-BE49-F238E27FC236}">
                <a16:creationId xmlns:a16="http://schemas.microsoft.com/office/drawing/2014/main" id="{2844550A-F9C0-4ECE-8F87-1205BE22FB2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73" r="721"/>
          <a:stretch/>
        </p:blipFill>
        <p:spPr>
          <a:xfrm>
            <a:off x="6724629" y="5927013"/>
            <a:ext cx="2456067" cy="619951"/>
          </a:xfrm>
          <a:prstGeom prst="rect">
            <a:avLst/>
          </a:prstGeom>
        </p:spPr>
      </p:pic>
      <p:sp>
        <p:nvSpPr>
          <p:cNvPr id="8" name="Content Placeholder 2">
            <a:extLst>
              <a:ext uri="{FF2B5EF4-FFF2-40B4-BE49-F238E27FC236}">
                <a16:creationId xmlns:a16="http://schemas.microsoft.com/office/drawing/2014/main" id="{43873714-E671-4036-B04F-A0BBFDC72D46}"/>
              </a:ext>
            </a:extLst>
          </p:cNvPr>
          <p:cNvSpPr txBox="1">
            <a:spLocks/>
          </p:cNvSpPr>
          <p:nvPr/>
        </p:nvSpPr>
        <p:spPr>
          <a:xfrm>
            <a:off x="1956000" y="2109000"/>
            <a:ext cx="10972800" cy="5852160"/>
          </a:xfrm>
          <a:prstGeom prst="rect">
            <a:avLst/>
          </a:prstGeom>
          <a:ln w="12700">
            <a:miter lim="400000"/>
          </a:ln>
          <a:extLst>
            <a:ext uri="{C572A759-6A51-4108-AA02-DFA0A04FC94B}">
              <ma14:wrappingTextBoxFlag xmlns:ma14="http://schemas.microsoft.com/office/mac/drawingml/2011/main" xmlns="" val="1"/>
            </a:ext>
          </a:extLst>
        </p:spPr>
        <p:txBody>
          <a:bodyPr lIns="60959" tIns="60960" rIns="60959" bIns="60960">
            <a:normAutofit/>
          </a:bodyPr>
          <a:lstStyle/>
          <a:p>
            <a:pPr marL="342882" marR="0" lvl="0" indent="-342882" algn="l" defTabSz="457177" rtl="0" eaLnBrk="1" fontAlgn="auto" latinLnBrk="0" hangingPunct="1">
              <a:lnSpc>
                <a:spcPct val="100000"/>
              </a:lnSpc>
              <a:spcBef>
                <a:spcPts val="600"/>
              </a:spcBef>
              <a:spcAft>
                <a:spcPts val="0"/>
              </a:spcAft>
              <a:buClrTx/>
              <a:buSzPct val="100000"/>
              <a:buFontTx/>
              <a:buNone/>
              <a:tabLst/>
              <a:defRPr/>
            </a:pPr>
            <a:endParaRPr kumimoji="0" lang="en-GB" sz="2400" b="0" i="0" u="none" strike="noStrike" kern="0" cap="none" spc="0" normalizeH="0" baseline="0" noProof="0" dirty="0">
              <a:ln>
                <a:noFill/>
              </a:ln>
              <a:solidFill>
                <a:srgbClr val="000000"/>
              </a:solidFill>
              <a:effectLst/>
              <a:uLnTx/>
              <a:uFillTx/>
              <a:latin typeface="Comic Sans MS" pitchFamily="66" charset="0"/>
              <a:ea typeface="Avant Garde Demi BT"/>
              <a:cs typeface="Avant Garde Demi BT"/>
              <a:sym typeface="Avant Garde Demi BT"/>
            </a:endParaRPr>
          </a:p>
        </p:txBody>
      </p:sp>
      <p:pic>
        <p:nvPicPr>
          <p:cNvPr id="5" name="Picture 4">
            <a:extLst>
              <a:ext uri="{FF2B5EF4-FFF2-40B4-BE49-F238E27FC236}">
                <a16:creationId xmlns:a16="http://schemas.microsoft.com/office/drawing/2014/main" id="{8CEFED49-4B3D-4E02-BFC1-20DF02155E0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671984" y="1878687"/>
            <a:ext cx="2222222" cy="2222222"/>
          </a:xfrm>
          <a:prstGeom prst="rect">
            <a:avLst/>
          </a:prstGeom>
        </p:spPr>
      </p:pic>
      <p:sp>
        <p:nvSpPr>
          <p:cNvPr id="6" name="TextBox 5">
            <a:extLst>
              <a:ext uri="{FF2B5EF4-FFF2-40B4-BE49-F238E27FC236}">
                <a16:creationId xmlns:a16="http://schemas.microsoft.com/office/drawing/2014/main" id="{4B16AC8A-C568-4B3F-918B-A6748DA650D2}"/>
              </a:ext>
            </a:extLst>
          </p:cNvPr>
          <p:cNvSpPr txBox="1"/>
          <p:nvPr/>
        </p:nvSpPr>
        <p:spPr>
          <a:xfrm>
            <a:off x="4984889" y="4540111"/>
            <a:ext cx="2222222" cy="369332"/>
          </a:xfrm>
          <a:prstGeom prst="rect">
            <a:avLst/>
          </a:prstGeom>
          <a:noFill/>
        </p:spPr>
        <p:txBody>
          <a:bodyPr wrap="square" rtlCol="0">
            <a:spAutoFit/>
          </a:bodyPr>
          <a:lstStyle/>
          <a:p>
            <a:r>
              <a:rPr lang="en-GB" sz="900">
                <a:hlinkClick r:id="rId4" tooltip="https://en.wikipedia.org/wiki/Custodian_helmet"/>
              </a:rPr>
              <a:t>This Photo</a:t>
            </a:r>
            <a:r>
              <a:rPr lang="en-GB" sz="900"/>
              <a:t> by Unknown Author is licensed under </a:t>
            </a:r>
            <a:r>
              <a:rPr lang="en-GB" sz="900">
                <a:hlinkClick r:id="rId5" tooltip="https://creativecommons.org/licenses/by-sa/3.0/"/>
              </a:rPr>
              <a:t>CC BY-SA</a:t>
            </a:r>
            <a:endParaRPr lang="en-GB" sz="900"/>
          </a:p>
        </p:txBody>
      </p:sp>
      <p:pic>
        <p:nvPicPr>
          <p:cNvPr id="13" name="Picture 12">
            <a:extLst>
              <a:ext uri="{FF2B5EF4-FFF2-40B4-BE49-F238E27FC236}">
                <a16:creationId xmlns:a16="http://schemas.microsoft.com/office/drawing/2014/main" id="{7C9AFE88-A920-4792-AE9A-D2540CB5F808}"/>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7472762" y="1503690"/>
            <a:ext cx="4877481" cy="2972215"/>
          </a:xfrm>
          <a:prstGeom prst="rect">
            <a:avLst/>
          </a:prstGeom>
        </p:spPr>
      </p:pic>
      <p:sp>
        <p:nvSpPr>
          <p:cNvPr id="15" name="TextBox 14">
            <a:extLst>
              <a:ext uri="{FF2B5EF4-FFF2-40B4-BE49-F238E27FC236}">
                <a16:creationId xmlns:a16="http://schemas.microsoft.com/office/drawing/2014/main" id="{052AE5EB-1AED-4614-8A55-495641F11A7E}"/>
              </a:ext>
            </a:extLst>
          </p:cNvPr>
          <p:cNvSpPr txBox="1"/>
          <p:nvPr/>
        </p:nvSpPr>
        <p:spPr>
          <a:xfrm>
            <a:off x="7732109" y="4080606"/>
            <a:ext cx="4877481" cy="230832"/>
          </a:xfrm>
          <a:prstGeom prst="rect">
            <a:avLst/>
          </a:prstGeom>
          <a:noFill/>
        </p:spPr>
        <p:txBody>
          <a:bodyPr wrap="square" rtlCol="0">
            <a:spAutoFit/>
          </a:bodyPr>
          <a:lstStyle/>
          <a:p>
            <a:r>
              <a:rPr lang="en-GB" sz="900">
                <a:hlinkClick r:id="rId7" tooltip="https://infestationnewz.gamepedia.com/Fireman_Helmet"/>
              </a:rPr>
              <a:t>This Photo</a:t>
            </a:r>
            <a:r>
              <a:rPr lang="en-GB" sz="900"/>
              <a:t> by Unknown Author is licensed under </a:t>
            </a:r>
            <a:r>
              <a:rPr lang="en-GB" sz="900">
                <a:hlinkClick r:id="rId8" tooltip="https://creativecommons.org/licenses/by-nc-sa/3.0/"/>
              </a:rPr>
              <a:t>CC BY-SA-NC</a:t>
            </a:r>
            <a:endParaRPr lang="en-GB" sz="900"/>
          </a:p>
        </p:txBody>
      </p:sp>
      <p:pic>
        <p:nvPicPr>
          <p:cNvPr id="17" name="Picture 16">
            <a:extLst>
              <a:ext uri="{FF2B5EF4-FFF2-40B4-BE49-F238E27FC236}">
                <a16:creationId xmlns:a16="http://schemas.microsoft.com/office/drawing/2014/main" id="{AF499DFD-F7BC-4013-A837-C6981B2FA22E}"/>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659405" y="1658178"/>
            <a:ext cx="2715984" cy="1770822"/>
          </a:xfrm>
          <a:prstGeom prst="rect">
            <a:avLst/>
          </a:prstGeom>
        </p:spPr>
      </p:pic>
      <p:sp>
        <p:nvSpPr>
          <p:cNvPr id="19" name="TextBox 18">
            <a:extLst>
              <a:ext uri="{FF2B5EF4-FFF2-40B4-BE49-F238E27FC236}">
                <a16:creationId xmlns:a16="http://schemas.microsoft.com/office/drawing/2014/main" id="{0B32064A-00F1-4776-B134-137850B73098}"/>
              </a:ext>
            </a:extLst>
          </p:cNvPr>
          <p:cNvSpPr txBox="1"/>
          <p:nvPr/>
        </p:nvSpPr>
        <p:spPr>
          <a:xfrm>
            <a:off x="733187" y="3552078"/>
            <a:ext cx="2715984" cy="369332"/>
          </a:xfrm>
          <a:prstGeom prst="rect">
            <a:avLst/>
          </a:prstGeom>
          <a:noFill/>
        </p:spPr>
        <p:txBody>
          <a:bodyPr wrap="square" rtlCol="0">
            <a:spAutoFit/>
          </a:bodyPr>
          <a:lstStyle/>
          <a:p>
            <a:r>
              <a:rPr lang="en-GB" sz="900">
                <a:hlinkClick r:id="rId10" tooltip="http://airlinepilotguy.com/apg-003-good-captain-bad-captain/"/>
              </a:rPr>
              <a:t>This Photo</a:t>
            </a:r>
            <a:r>
              <a:rPr lang="en-GB" sz="900"/>
              <a:t> by Unknown Author is licensed under </a:t>
            </a:r>
            <a:r>
              <a:rPr lang="en-GB" sz="900">
                <a:hlinkClick r:id="rId5" tooltip="https://creativecommons.org/licenses/by-sa/3.0/"/>
              </a:rPr>
              <a:t>CC BY-SA</a:t>
            </a:r>
            <a:endParaRPr lang="en-GB" sz="900"/>
          </a:p>
        </p:txBody>
      </p:sp>
      <p:sp>
        <p:nvSpPr>
          <p:cNvPr id="21" name="TextBox 20">
            <a:extLst>
              <a:ext uri="{FF2B5EF4-FFF2-40B4-BE49-F238E27FC236}">
                <a16:creationId xmlns:a16="http://schemas.microsoft.com/office/drawing/2014/main" id="{F932CFBE-A0CE-4727-AD21-26FD4B0C52B3}"/>
              </a:ext>
            </a:extLst>
          </p:cNvPr>
          <p:cNvSpPr txBox="1"/>
          <p:nvPr/>
        </p:nvSpPr>
        <p:spPr>
          <a:xfrm>
            <a:off x="659405" y="5123646"/>
            <a:ext cx="6462712" cy="369332"/>
          </a:xfrm>
          <a:prstGeom prst="rect">
            <a:avLst/>
          </a:prstGeom>
          <a:noFill/>
        </p:spPr>
        <p:txBody>
          <a:bodyPr wrap="square">
            <a:spAutoFit/>
          </a:bodyPr>
          <a:lstStyle/>
          <a:p>
            <a:r>
              <a:rPr lang="en-GB" dirty="0"/>
              <a:t>Use resource Sheet  (what makes a good______?) </a:t>
            </a:r>
          </a:p>
        </p:txBody>
      </p:sp>
      <p:sp>
        <p:nvSpPr>
          <p:cNvPr id="22" name="TextBox 21">
            <a:extLst>
              <a:ext uri="{FF2B5EF4-FFF2-40B4-BE49-F238E27FC236}">
                <a16:creationId xmlns:a16="http://schemas.microsoft.com/office/drawing/2014/main" id="{092A12CF-7B1F-4474-BBA7-2E6DE61778F3}"/>
              </a:ext>
            </a:extLst>
          </p:cNvPr>
          <p:cNvSpPr txBox="1"/>
          <p:nvPr/>
        </p:nvSpPr>
        <p:spPr>
          <a:xfrm>
            <a:off x="1285875" y="5927013"/>
            <a:ext cx="4114800" cy="646331"/>
          </a:xfrm>
          <a:prstGeom prst="rect">
            <a:avLst/>
          </a:prstGeom>
          <a:noFill/>
        </p:spPr>
        <p:txBody>
          <a:bodyPr wrap="square" rtlCol="0">
            <a:spAutoFit/>
          </a:bodyPr>
          <a:lstStyle/>
          <a:p>
            <a:r>
              <a:rPr lang="en-GB" i="1" dirty="0"/>
              <a:t>If you can obtain physical resources this would be even better </a:t>
            </a:r>
          </a:p>
        </p:txBody>
      </p:sp>
    </p:spTree>
    <p:extLst>
      <p:ext uri="{BB962C8B-B14F-4D97-AF65-F5344CB8AC3E}">
        <p14:creationId xmlns:p14="http://schemas.microsoft.com/office/powerpoint/2010/main" val="2216639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95918" y="205016"/>
            <a:ext cx="11191232" cy="709383"/>
          </a:xfrm>
        </p:spPr>
        <p:txBody>
          <a:bodyPr/>
          <a:lstStyle/>
          <a:p>
            <a:r>
              <a:rPr lang="en-GB" sz="2400" dirty="0"/>
              <a:t>, let see what some of these jobs involve…</a:t>
            </a:r>
            <a:br>
              <a:rPr lang="en-GB" sz="2400" dirty="0"/>
            </a:br>
            <a:r>
              <a:rPr lang="en-GB" sz="2400" dirty="0"/>
              <a:t>What skills do you need to do these jobs do you think? </a:t>
            </a:r>
            <a:endParaRPr lang="en-GB" sz="1050" dirty="0"/>
          </a:p>
        </p:txBody>
      </p:sp>
      <p:sp>
        <p:nvSpPr>
          <p:cNvPr id="3" name="Picture Placeholder 2"/>
          <p:cNvSpPr>
            <a:spLocks noGrp="1"/>
          </p:cNvSpPr>
          <p:nvPr>
            <p:ph type="pic" sz="quarter" idx="14"/>
          </p:nvPr>
        </p:nvSpPr>
        <p:spPr/>
        <p:txBody>
          <a:bodyPr/>
          <a:lstStyle/>
          <a:p>
            <a:endParaRPr lang="en-GB"/>
          </a:p>
        </p:txBody>
      </p:sp>
      <p:sp>
        <p:nvSpPr>
          <p:cNvPr id="4" name="Picture Placeholder 3"/>
          <p:cNvSpPr>
            <a:spLocks noGrp="1"/>
          </p:cNvSpPr>
          <p:nvPr>
            <p:ph type="pic" sz="quarter" idx="15"/>
          </p:nvPr>
        </p:nvSpPr>
        <p:spPr/>
        <p:txBody>
          <a:bodyPr/>
          <a:lstStyle/>
          <a:p>
            <a:endParaRPr lang="en-GB"/>
          </a:p>
        </p:txBody>
      </p:sp>
      <p:pic>
        <p:nvPicPr>
          <p:cNvPr id="7" name="Picture Placeholder 4">
            <a:extLst>
              <a:ext uri="{FF2B5EF4-FFF2-40B4-BE49-F238E27FC236}">
                <a16:creationId xmlns:a16="http://schemas.microsoft.com/office/drawing/2014/main" id="{2844550A-F9C0-4ECE-8F87-1205BE22FB28}"/>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1073" r="721"/>
          <a:stretch/>
        </p:blipFill>
        <p:spPr>
          <a:xfrm>
            <a:off x="6724629" y="5927013"/>
            <a:ext cx="2456067" cy="619951"/>
          </a:xfrm>
          <a:prstGeom prst="rect">
            <a:avLst/>
          </a:prstGeom>
        </p:spPr>
      </p:pic>
      <p:sp>
        <p:nvSpPr>
          <p:cNvPr id="8" name="Content Placeholder 2">
            <a:extLst>
              <a:ext uri="{FF2B5EF4-FFF2-40B4-BE49-F238E27FC236}">
                <a16:creationId xmlns:a16="http://schemas.microsoft.com/office/drawing/2014/main" id="{43873714-E671-4036-B04F-A0BBFDC72D46}"/>
              </a:ext>
            </a:extLst>
          </p:cNvPr>
          <p:cNvSpPr txBox="1">
            <a:spLocks/>
          </p:cNvSpPr>
          <p:nvPr/>
        </p:nvSpPr>
        <p:spPr>
          <a:xfrm>
            <a:off x="1956000" y="2109000"/>
            <a:ext cx="10972800" cy="5852160"/>
          </a:xfrm>
          <a:prstGeom prst="rect">
            <a:avLst/>
          </a:prstGeom>
          <a:ln w="12700">
            <a:miter lim="400000"/>
          </a:ln>
          <a:extLst>
            <a:ext uri="{C572A759-6A51-4108-AA02-DFA0A04FC94B}">
              <ma14:wrappingTextBoxFlag xmlns:ma14="http://schemas.microsoft.com/office/mac/drawingml/2011/main" xmlns="" val="1"/>
            </a:ext>
          </a:extLst>
        </p:spPr>
        <p:txBody>
          <a:bodyPr lIns="60959" tIns="60960" rIns="60959" bIns="60960">
            <a:normAutofit/>
          </a:bodyPr>
          <a:lstStyle/>
          <a:p>
            <a:pPr marL="342882" marR="0" lvl="0" indent="-342882" algn="l" defTabSz="457177" rtl="0" eaLnBrk="1" fontAlgn="auto" latinLnBrk="0" hangingPunct="1">
              <a:lnSpc>
                <a:spcPct val="100000"/>
              </a:lnSpc>
              <a:spcBef>
                <a:spcPts val="600"/>
              </a:spcBef>
              <a:spcAft>
                <a:spcPts val="0"/>
              </a:spcAft>
              <a:buClrTx/>
              <a:buSzPct val="100000"/>
              <a:buFontTx/>
              <a:buNone/>
              <a:tabLst/>
              <a:defRPr/>
            </a:pPr>
            <a:endParaRPr kumimoji="0" lang="en-GB" sz="2400" b="0" i="0" u="none" strike="noStrike" kern="0" cap="none" spc="0" normalizeH="0" baseline="0" noProof="0" dirty="0">
              <a:ln>
                <a:noFill/>
              </a:ln>
              <a:solidFill>
                <a:srgbClr val="000000"/>
              </a:solidFill>
              <a:effectLst/>
              <a:uLnTx/>
              <a:uFillTx/>
              <a:latin typeface="Comic Sans MS" pitchFamily="66" charset="0"/>
              <a:ea typeface="Avant Garde Demi BT"/>
              <a:cs typeface="Avant Garde Demi BT"/>
              <a:sym typeface="Avant Garde Demi BT"/>
            </a:endParaRPr>
          </a:p>
        </p:txBody>
      </p:sp>
      <p:pic>
        <p:nvPicPr>
          <p:cNvPr id="14" name="Online Media 9" title="Cheshire Police: A Day in the Life">
            <a:hlinkClick r:id="" action="ppaction://media"/>
            <a:extLst>
              <a:ext uri="{FF2B5EF4-FFF2-40B4-BE49-F238E27FC236}">
                <a16:creationId xmlns:a16="http://schemas.microsoft.com/office/drawing/2014/main" id="{716B44D7-F17F-4EA0-AB1C-89454F75C624}"/>
              </a:ext>
            </a:extLst>
          </p:cNvPr>
          <p:cNvPicPr>
            <a:picLocks noRot="1" noChangeAspect="1"/>
          </p:cNvPicPr>
          <p:nvPr>
            <a:videoFile r:link="rId1"/>
          </p:nvPr>
        </p:nvPicPr>
        <p:blipFill>
          <a:blip r:embed="rId14"/>
          <a:stretch>
            <a:fillRect/>
          </a:stretch>
        </p:blipFill>
        <p:spPr>
          <a:xfrm>
            <a:off x="564892" y="1452698"/>
            <a:ext cx="2076791" cy="1168195"/>
          </a:xfrm>
          <a:prstGeom prst="rect">
            <a:avLst/>
          </a:prstGeom>
        </p:spPr>
      </p:pic>
      <p:pic>
        <p:nvPicPr>
          <p:cNvPr id="16" name="Online Media 18" title="Let's Play: Police Officers | FULL EPISODE | ZeeKay Junior">
            <a:hlinkClick r:id="" action="ppaction://media"/>
            <a:extLst>
              <a:ext uri="{FF2B5EF4-FFF2-40B4-BE49-F238E27FC236}">
                <a16:creationId xmlns:a16="http://schemas.microsoft.com/office/drawing/2014/main" id="{4D599E41-10D6-4970-9C4F-360552DF0B27}"/>
              </a:ext>
            </a:extLst>
          </p:cNvPr>
          <p:cNvPicPr>
            <a:picLocks noRot="1" noChangeAspect="1"/>
          </p:cNvPicPr>
          <p:nvPr>
            <a:videoFile r:link="rId2"/>
          </p:nvPr>
        </p:nvPicPr>
        <p:blipFill>
          <a:blip r:embed="rId15"/>
          <a:stretch>
            <a:fillRect/>
          </a:stretch>
        </p:blipFill>
        <p:spPr>
          <a:xfrm>
            <a:off x="3109316" y="1497709"/>
            <a:ext cx="1965501" cy="1105594"/>
          </a:xfrm>
          <a:prstGeom prst="rect">
            <a:avLst/>
          </a:prstGeom>
        </p:spPr>
      </p:pic>
      <p:pic>
        <p:nvPicPr>
          <p:cNvPr id="18" name="Online Media 23" title="Career Advice on becoming a Police Constable by Kath S (Highlights)">
            <a:hlinkClick r:id="" action="ppaction://media"/>
            <a:extLst>
              <a:ext uri="{FF2B5EF4-FFF2-40B4-BE49-F238E27FC236}">
                <a16:creationId xmlns:a16="http://schemas.microsoft.com/office/drawing/2014/main" id="{99B822C8-DE0D-4C9B-8308-82657943F5B3}"/>
              </a:ext>
            </a:extLst>
          </p:cNvPr>
          <p:cNvPicPr>
            <a:picLocks noRot="1" noChangeAspect="1"/>
          </p:cNvPicPr>
          <p:nvPr>
            <a:videoFile r:link="rId3"/>
          </p:nvPr>
        </p:nvPicPr>
        <p:blipFill>
          <a:blip r:embed="rId16"/>
          <a:stretch>
            <a:fillRect/>
          </a:stretch>
        </p:blipFill>
        <p:spPr>
          <a:xfrm>
            <a:off x="5636946" y="1438724"/>
            <a:ext cx="1870110" cy="1119568"/>
          </a:xfrm>
          <a:prstGeom prst="rect">
            <a:avLst/>
          </a:prstGeom>
        </p:spPr>
      </p:pic>
      <p:pic>
        <p:nvPicPr>
          <p:cNvPr id="20" name="Online Media 10" title="Learn about Firefighters for Kids">
            <a:hlinkClick r:id="" action="ppaction://media"/>
            <a:extLst>
              <a:ext uri="{FF2B5EF4-FFF2-40B4-BE49-F238E27FC236}">
                <a16:creationId xmlns:a16="http://schemas.microsoft.com/office/drawing/2014/main" id="{A7EC5348-85BE-47FF-A4E8-5350DDC4934B}"/>
              </a:ext>
            </a:extLst>
          </p:cNvPr>
          <p:cNvPicPr>
            <a:picLocks noRot="1" noChangeAspect="1"/>
          </p:cNvPicPr>
          <p:nvPr>
            <a:videoFile r:link="rId4"/>
          </p:nvPr>
        </p:nvPicPr>
        <p:blipFill>
          <a:blip r:embed="rId17"/>
          <a:stretch>
            <a:fillRect/>
          </a:stretch>
        </p:blipFill>
        <p:spPr>
          <a:xfrm>
            <a:off x="7784443" y="1414354"/>
            <a:ext cx="1965501" cy="1105595"/>
          </a:xfrm>
          <a:prstGeom prst="rect">
            <a:avLst/>
          </a:prstGeom>
        </p:spPr>
      </p:pic>
      <p:pic>
        <p:nvPicPr>
          <p:cNvPr id="22" name="Online Media 8" title="A Day in the Life of a Firefighter">
            <a:hlinkClick r:id="" action="ppaction://media"/>
            <a:extLst>
              <a:ext uri="{FF2B5EF4-FFF2-40B4-BE49-F238E27FC236}">
                <a16:creationId xmlns:a16="http://schemas.microsoft.com/office/drawing/2014/main" id="{7C240A5C-60A2-4A30-A816-D634221B8C63}"/>
              </a:ext>
            </a:extLst>
          </p:cNvPr>
          <p:cNvPicPr>
            <a:picLocks noRot="1" noChangeAspect="1"/>
          </p:cNvPicPr>
          <p:nvPr>
            <a:videoFile r:link="rId5"/>
          </p:nvPr>
        </p:nvPicPr>
        <p:blipFill>
          <a:blip r:embed="rId18"/>
          <a:stretch>
            <a:fillRect/>
          </a:stretch>
        </p:blipFill>
        <p:spPr>
          <a:xfrm>
            <a:off x="622801" y="3019425"/>
            <a:ext cx="1928792" cy="1033967"/>
          </a:xfrm>
          <a:prstGeom prst="rect">
            <a:avLst/>
          </a:prstGeom>
        </p:spPr>
      </p:pic>
      <p:pic>
        <p:nvPicPr>
          <p:cNvPr id="24" name="Online Media 19" title="Let's Play: Chefs | FULL EPISODE | ZeeKay Junior">
            <a:hlinkClick r:id="" action="ppaction://media"/>
            <a:extLst>
              <a:ext uri="{FF2B5EF4-FFF2-40B4-BE49-F238E27FC236}">
                <a16:creationId xmlns:a16="http://schemas.microsoft.com/office/drawing/2014/main" id="{4C2B8836-B401-44A0-855A-13476221A2C7}"/>
              </a:ext>
            </a:extLst>
          </p:cNvPr>
          <p:cNvPicPr>
            <a:picLocks noRot="1" noChangeAspect="1"/>
          </p:cNvPicPr>
          <p:nvPr>
            <a:videoFile r:link="rId6"/>
          </p:nvPr>
        </p:nvPicPr>
        <p:blipFill>
          <a:blip r:embed="rId19"/>
          <a:stretch>
            <a:fillRect/>
          </a:stretch>
        </p:blipFill>
        <p:spPr>
          <a:xfrm>
            <a:off x="3087536" y="2910802"/>
            <a:ext cx="2009062" cy="1130098"/>
          </a:xfrm>
          <a:prstGeom prst="rect">
            <a:avLst/>
          </a:prstGeom>
        </p:spPr>
      </p:pic>
      <p:pic>
        <p:nvPicPr>
          <p:cNvPr id="25" name="Online Media 11" title="Chefs - Workers in the Community V1">
            <a:hlinkClick r:id="" action="ppaction://media"/>
            <a:extLst>
              <a:ext uri="{FF2B5EF4-FFF2-40B4-BE49-F238E27FC236}">
                <a16:creationId xmlns:a16="http://schemas.microsoft.com/office/drawing/2014/main" id="{61E658D1-13AA-453B-B735-641F4CF834AB}"/>
              </a:ext>
            </a:extLst>
          </p:cNvPr>
          <p:cNvPicPr>
            <a:picLocks noRot="1" noChangeAspect="1"/>
          </p:cNvPicPr>
          <p:nvPr>
            <a:videoFile r:link="rId7"/>
          </p:nvPr>
        </p:nvPicPr>
        <p:blipFill>
          <a:blip r:embed="rId20"/>
          <a:stretch>
            <a:fillRect/>
          </a:stretch>
        </p:blipFill>
        <p:spPr>
          <a:xfrm>
            <a:off x="5612340" y="2944257"/>
            <a:ext cx="2224577" cy="976157"/>
          </a:xfrm>
          <a:prstGeom prst="rect">
            <a:avLst/>
          </a:prstGeom>
        </p:spPr>
      </p:pic>
      <p:pic>
        <p:nvPicPr>
          <p:cNvPr id="26" name="Online Media 26" title="Career Advice on becoming a Sous Chef by Steven T (Highlights)">
            <a:hlinkClick r:id="" action="ppaction://media"/>
            <a:extLst>
              <a:ext uri="{FF2B5EF4-FFF2-40B4-BE49-F238E27FC236}">
                <a16:creationId xmlns:a16="http://schemas.microsoft.com/office/drawing/2014/main" id="{C4AC8D6F-A09F-402B-94E4-D31540FFBE55}"/>
              </a:ext>
            </a:extLst>
          </p:cNvPr>
          <p:cNvPicPr>
            <a:picLocks noRot="1" noChangeAspect="1"/>
          </p:cNvPicPr>
          <p:nvPr>
            <a:videoFile r:link="rId8"/>
          </p:nvPr>
        </p:nvPicPr>
        <p:blipFill>
          <a:blip r:embed="rId21"/>
          <a:stretch>
            <a:fillRect/>
          </a:stretch>
        </p:blipFill>
        <p:spPr>
          <a:xfrm>
            <a:off x="8189791" y="2903057"/>
            <a:ext cx="1838163" cy="1033967"/>
          </a:xfrm>
          <a:prstGeom prst="rect">
            <a:avLst/>
          </a:prstGeom>
        </p:spPr>
      </p:pic>
      <p:pic>
        <p:nvPicPr>
          <p:cNvPr id="27" name="Online Media 22" title="Let’s Play: Builder! | FULL EPISODE | ZeeKay Junior">
            <a:hlinkClick r:id="" action="ppaction://media"/>
            <a:extLst>
              <a:ext uri="{FF2B5EF4-FFF2-40B4-BE49-F238E27FC236}">
                <a16:creationId xmlns:a16="http://schemas.microsoft.com/office/drawing/2014/main" id="{F4359727-EFA4-43A7-A773-49CABB547D7D}"/>
              </a:ext>
            </a:extLst>
          </p:cNvPr>
          <p:cNvPicPr>
            <a:picLocks noRot="1" noChangeAspect="1"/>
          </p:cNvPicPr>
          <p:nvPr>
            <a:videoFile r:link="rId9"/>
          </p:nvPr>
        </p:nvPicPr>
        <p:blipFill>
          <a:blip r:embed="rId22"/>
          <a:stretch>
            <a:fillRect/>
          </a:stretch>
        </p:blipFill>
        <p:spPr>
          <a:xfrm>
            <a:off x="564892" y="4237108"/>
            <a:ext cx="2076381" cy="1168194"/>
          </a:xfrm>
          <a:prstGeom prst="rect">
            <a:avLst/>
          </a:prstGeom>
        </p:spPr>
      </p:pic>
      <p:pic>
        <p:nvPicPr>
          <p:cNvPr id="28" name="Online Media 15" title="Go Construct - Construction Careers video">
            <a:hlinkClick r:id="" action="ppaction://media"/>
            <a:extLst>
              <a:ext uri="{FF2B5EF4-FFF2-40B4-BE49-F238E27FC236}">
                <a16:creationId xmlns:a16="http://schemas.microsoft.com/office/drawing/2014/main" id="{F507AB59-E325-4AF2-AA65-CD26BE0672F0}"/>
              </a:ext>
            </a:extLst>
          </p:cNvPr>
          <p:cNvPicPr>
            <a:picLocks noRot="1" noChangeAspect="1"/>
          </p:cNvPicPr>
          <p:nvPr>
            <a:videoFile r:link="rId10"/>
          </p:nvPr>
        </p:nvPicPr>
        <p:blipFill>
          <a:blip r:embed="rId23"/>
          <a:stretch>
            <a:fillRect/>
          </a:stretch>
        </p:blipFill>
        <p:spPr>
          <a:xfrm>
            <a:off x="3087536" y="4202301"/>
            <a:ext cx="2076381" cy="1167964"/>
          </a:xfrm>
          <a:prstGeom prst="rect">
            <a:avLst/>
          </a:prstGeom>
        </p:spPr>
      </p:pic>
      <p:pic>
        <p:nvPicPr>
          <p:cNvPr id="9" name="Online Media 8" title="CITV (UK) Continuity - 27 June 2020 + Mission Employable episode + closedown">
            <a:hlinkClick r:id="" action="ppaction://media"/>
            <a:extLst>
              <a:ext uri="{FF2B5EF4-FFF2-40B4-BE49-F238E27FC236}">
                <a16:creationId xmlns:a16="http://schemas.microsoft.com/office/drawing/2014/main" id="{CDD7A52D-5BAE-4215-A378-631323B00678}"/>
              </a:ext>
            </a:extLst>
          </p:cNvPr>
          <p:cNvPicPr>
            <a:picLocks noRot="1" noChangeAspect="1"/>
          </p:cNvPicPr>
          <p:nvPr>
            <a:videoFile r:link="rId11"/>
          </p:nvPr>
        </p:nvPicPr>
        <p:blipFill>
          <a:blip r:embed="rId24"/>
          <a:stretch>
            <a:fillRect/>
          </a:stretch>
        </p:blipFill>
        <p:spPr>
          <a:xfrm>
            <a:off x="10056529" y="1414355"/>
            <a:ext cx="1965501" cy="1105594"/>
          </a:xfrm>
          <a:prstGeom prst="rect">
            <a:avLst/>
          </a:prstGeom>
        </p:spPr>
      </p:pic>
      <p:sp>
        <p:nvSpPr>
          <p:cNvPr id="10" name="TextBox 9">
            <a:extLst>
              <a:ext uri="{FF2B5EF4-FFF2-40B4-BE49-F238E27FC236}">
                <a16:creationId xmlns:a16="http://schemas.microsoft.com/office/drawing/2014/main" id="{6A40C3A2-4B0A-4234-8261-EEE64E683086}"/>
              </a:ext>
            </a:extLst>
          </p:cNvPr>
          <p:cNvSpPr txBox="1"/>
          <p:nvPr/>
        </p:nvSpPr>
        <p:spPr>
          <a:xfrm>
            <a:off x="6362700" y="4414222"/>
            <a:ext cx="3821167" cy="923330"/>
          </a:xfrm>
          <a:prstGeom prst="rect">
            <a:avLst/>
          </a:prstGeom>
          <a:noFill/>
        </p:spPr>
        <p:txBody>
          <a:bodyPr wrap="square" rtlCol="0">
            <a:spAutoFit/>
          </a:bodyPr>
          <a:lstStyle/>
          <a:p>
            <a:r>
              <a:rPr lang="en-GB" sz="1800" dirty="0"/>
              <a:t>Use videos appropriate to level of learners – Discuss skills they use throughout videos </a:t>
            </a:r>
            <a:endParaRPr lang="en-GB" dirty="0"/>
          </a:p>
        </p:txBody>
      </p:sp>
    </p:spTree>
    <p:extLst>
      <p:ext uri="{BB962C8B-B14F-4D97-AF65-F5344CB8AC3E}">
        <p14:creationId xmlns:p14="http://schemas.microsoft.com/office/powerpoint/2010/main" val="2746824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6"/>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18"/>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 fill="hold"/>
                                        <p:tgtEl>
                                          <p:spTgt spid="20"/>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1" fill="hold"/>
                                        <p:tgtEl>
                                          <p:spTgt spid="22"/>
                                        </p:tgtEl>
                                      </p:cBhvr>
                                    </p:cmd>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1" fill="hold"/>
                                        <p:tgtEl>
                                          <p:spTgt spid="24"/>
                                        </p:tgtEl>
                                      </p:cBhvr>
                                    </p:cmd>
                                  </p:childTnLst>
                                </p:cTn>
                              </p:par>
                            </p:childTnLst>
                          </p:cTn>
                        </p:par>
                      </p:childTnLst>
                    </p:cTn>
                  </p:par>
                  <p:par>
                    <p:cTn id="27" fill="hold">
                      <p:stCondLst>
                        <p:cond delay="indefinite"/>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 fill="hold"/>
                                        <p:tgtEl>
                                          <p:spTgt spid="25"/>
                                        </p:tgtEl>
                                      </p:cBhvr>
                                    </p:cmd>
                                  </p:childTnLst>
                                </p:cTn>
                              </p:par>
                            </p:childTnLst>
                          </p:cTn>
                        </p:par>
                      </p:childTnLst>
                    </p:cTn>
                  </p:par>
                  <p:par>
                    <p:cTn id="31" fill="hold">
                      <p:stCondLst>
                        <p:cond delay="indefinite"/>
                      </p:stCondLst>
                      <p:childTnLst>
                        <p:par>
                          <p:cTn id="32" fill="hold">
                            <p:stCondLst>
                              <p:cond delay="0"/>
                            </p:stCondLst>
                            <p:childTnLst>
                              <p:par>
                                <p:cTn id="33" presetID="1" presetClass="mediacall" presetSubtype="0" fill="hold" nodeType="clickEffect">
                                  <p:stCondLst>
                                    <p:cond delay="0"/>
                                  </p:stCondLst>
                                  <p:childTnLst>
                                    <p:cmd type="call" cmd="playFrom(0.0)">
                                      <p:cBhvr>
                                        <p:cTn id="34" dur="1" fill="hold"/>
                                        <p:tgtEl>
                                          <p:spTgt spid="26"/>
                                        </p:tgtEl>
                                      </p:cBhvr>
                                    </p:cmd>
                                  </p:childTnLst>
                                </p:cTn>
                              </p:par>
                            </p:childTnLst>
                          </p:cTn>
                        </p:par>
                      </p:childTnLst>
                    </p:cTn>
                  </p:par>
                  <p:par>
                    <p:cTn id="35" fill="hold">
                      <p:stCondLst>
                        <p:cond delay="indefinite"/>
                      </p:stCondLst>
                      <p:childTnLst>
                        <p:par>
                          <p:cTn id="36" fill="hold">
                            <p:stCondLst>
                              <p:cond delay="0"/>
                            </p:stCondLst>
                            <p:childTnLst>
                              <p:par>
                                <p:cTn id="37" presetID="1" presetClass="mediacall" presetSubtype="0" fill="hold" nodeType="clickEffect">
                                  <p:stCondLst>
                                    <p:cond delay="0"/>
                                  </p:stCondLst>
                                  <p:childTnLst>
                                    <p:cmd type="call" cmd="playFrom(0.0)">
                                      <p:cBhvr>
                                        <p:cTn id="38" dur="1" fill="hold"/>
                                        <p:tgtEl>
                                          <p:spTgt spid="27"/>
                                        </p:tgtEl>
                                      </p:cBhvr>
                                    </p:cmd>
                                  </p:childTnLst>
                                </p:cTn>
                              </p:par>
                            </p:childTnLst>
                          </p:cTn>
                        </p:par>
                      </p:childTnLst>
                    </p:cTn>
                  </p:par>
                  <p:par>
                    <p:cTn id="39" fill="hold">
                      <p:stCondLst>
                        <p:cond delay="indefinite"/>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1" fill="hold"/>
                                        <p:tgtEl>
                                          <p:spTgt spid="28"/>
                                        </p:tgtEl>
                                      </p:cBhvr>
                                    </p:cmd>
                                  </p:childTnLst>
                                </p:cTn>
                              </p:par>
                            </p:childTnLst>
                          </p:cTn>
                        </p:par>
                      </p:childTnLst>
                    </p:cTn>
                  </p:par>
                  <p:par>
                    <p:cTn id="43" fill="hold">
                      <p:stCondLst>
                        <p:cond delay="indefinite"/>
                      </p:stCondLst>
                      <p:childTnLst>
                        <p:par>
                          <p:cTn id="44" fill="hold">
                            <p:stCondLst>
                              <p:cond delay="0"/>
                            </p:stCondLst>
                            <p:childTnLst>
                              <p:par>
                                <p:cTn id="45" presetID="1" presetClass="mediacall" presetSubtype="0" fill="hold" nodeType="clickEffect">
                                  <p:stCondLst>
                                    <p:cond delay="0"/>
                                  </p:stCondLst>
                                  <p:childTnLst>
                                    <p:cmd type="call" cmd="playFrom(0.0)">
                                      <p:cBhvr>
                                        <p:cTn id="4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14"/>
                    </p:tgtEl>
                  </p:cond>
                </p:stCondLst>
                <p:endSync evt="end" delay="0">
                  <p:rtn val="all"/>
                </p:endSync>
                <p:childTnLst>
                  <p:par>
                    <p:cTn id="48" fill="hold">
                      <p:stCondLst>
                        <p:cond delay="0"/>
                      </p:stCondLst>
                      <p:childTnLst>
                        <p:par>
                          <p:cTn id="49" fill="hold">
                            <p:stCondLst>
                              <p:cond delay="0"/>
                            </p:stCondLst>
                            <p:childTnLst>
                              <p:par>
                                <p:cTn id="50" presetID="2" presetClass="mediacall" presetSubtype="0" fill="hold" nodeType="clickEffect">
                                  <p:stCondLst>
                                    <p:cond delay="0"/>
                                  </p:stCondLst>
                                  <p:childTnLst>
                                    <p:cmd type="call" cmd="togglePause">
                                      <p:cBhvr>
                                        <p:cTn id="51" dur="1" fill="hold"/>
                                        <p:tgtEl>
                                          <p:spTgt spid="14"/>
                                        </p:tgtEl>
                                      </p:cBhvr>
                                    </p:cmd>
                                  </p:childTnLst>
                                </p:cTn>
                              </p:par>
                            </p:childTnLst>
                          </p:cTn>
                        </p:par>
                      </p:childTnLst>
                    </p:cTn>
                  </p:par>
                </p:childTnLst>
              </p:cTn>
              <p:nextCondLst>
                <p:cond evt="onClick" delay="0">
                  <p:tgtEl>
                    <p:spTgt spid="14"/>
                  </p:tgtEl>
                </p:cond>
              </p:nextCondLst>
            </p:seq>
            <p:video>
              <p:cMediaNode vol="80000">
                <p:cTn id="52" fill="hold" display="0">
                  <p:stCondLst>
                    <p:cond delay="indefinite"/>
                  </p:stCondLst>
                </p:cTn>
                <p:tgtEl>
                  <p:spTgt spid="14"/>
                </p:tgtEl>
              </p:cMediaNode>
            </p:video>
            <p:seq concurrent="1" nextAc="seek">
              <p:cTn id="53" restart="whenNotActive" fill="hold" evtFilter="cancelBubble" nodeType="interactiveSeq">
                <p:stCondLst>
                  <p:cond evt="onClick" delay="0">
                    <p:tgtEl>
                      <p:spTgt spid="16"/>
                    </p:tgtEl>
                  </p:cond>
                </p:stCondLst>
                <p:endSync evt="end" delay="0">
                  <p:rtn val="all"/>
                </p:endSync>
                <p:childTnLst>
                  <p:par>
                    <p:cTn id="54" fill="hold">
                      <p:stCondLst>
                        <p:cond delay="0"/>
                      </p:stCondLst>
                      <p:childTnLst>
                        <p:par>
                          <p:cTn id="55" fill="hold">
                            <p:stCondLst>
                              <p:cond delay="0"/>
                            </p:stCondLst>
                            <p:childTnLst>
                              <p:par>
                                <p:cTn id="56" presetID="2" presetClass="mediacall" presetSubtype="0" fill="hold" nodeType="clickEffect">
                                  <p:stCondLst>
                                    <p:cond delay="0"/>
                                  </p:stCondLst>
                                  <p:childTnLst>
                                    <p:cmd type="call" cmd="togglePause">
                                      <p:cBhvr>
                                        <p:cTn id="57" dur="1" fill="hold"/>
                                        <p:tgtEl>
                                          <p:spTgt spid="16"/>
                                        </p:tgtEl>
                                      </p:cBhvr>
                                    </p:cmd>
                                  </p:childTnLst>
                                </p:cTn>
                              </p:par>
                            </p:childTnLst>
                          </p:cTn>
                        </p:par>
                      </p:childTnLst>
                    </p:cTn>
                  </p:par>
                </p:childTnLst>
              </p:cTn>
              <p:nextCondLst>
                <p:cond evt="onClick" delay="0">
                  <p:tgtEl>
                    <p:spTgt spid="16"/>
                  </p:tgtEl>
                </p:cond>
              </p:nextCondLst>
            </p:seq>
            <p:video>
              <p:cMediaNode vol="80000">
                <p:cTn id="58" fill="hold" display="0">
                  <p:stCondLst>
                    <p:cond delay="indefinite"/>
                  </p:stCondLst>
                </p:cTn>
                <p:tgtEl>
                  <p:spTgt spid="16"/>
                </p:tgtEl>
              </p:cMediaNode>
            </p:video>
            <p:seq concurrent="1" nextAc="seek">
              <p:cTn id="59" restart="whenNotActive" fill="hold" evtFilter="cancelBubble" nodeType="interactiveSeq">
                <p:stCondLst>
                  <p:cond evt="onClick" delay="0">
                    <p:tgtEl>
                      <p:spTgt spid="18"/>
                    </p:tgtEl>
                  </p:cond>
                </p:stCondLst>
                <p:endSync evt="end" delay="0">
                  <p:rtn val="all"/>
                </p:endSync>
                <p:childTnLst>
                  <p:par>
                    <p:cTn id="60" fill="hold">
                      <p:stCondLst>
                        <p:cond delay="0"/>
                      </p:stCondLst>
                      <p:childTnLst>
                        <p:par>
                          <p:cTn id="61" fill="hold">
                            <p:stCondLst>
                              <p:cond delay="0"/>
                            </p:stCondLst>
                            <p:childTnLst>
                              <p:par>
                                <p:cTn id="62" presetID="2" presetClass="mediacall" presetSubtype="0" fill="hold" nodeType="clickEffect">
                                  <p:stCondLst>
                                    <p:cond delay="0"/>
                                  </p:stCondLst>
                                  <p:childTnLst>
                                    <p:cmd type="call" cmd="togglePause">
                                      <p:cBhvr>
                                        <p:cTn id="63" dur="1" fill="hold"/>
                                        <p:tgtEl>
                                          <p:spTgt spid="18"/>
                                        </p:tgtEl>
                                      </p:cBhvr>
                                    </p:cmd>
                                  </p:childTnLst>
                                </p:cTn>
                              </p:par>
                            </p:childTnLst>
                          </p:cTn>
                        </p:par>
                      </p:childTnLst>
                    </p:cTn>
                  </p:par>
                </p:childTnLst>
              </p:cTn>
              <p:nextCondLst>
                <p:cond evt="onClick" delay="0">
                  <p:tgtEl>
                    <p:spTgt spid="18"/>
                  </p:tgtEl>
                </p:cond>
              </p:nextCondLst>
            </p:seq>
            <p:video>
              <p:cMediaNode vol="80000">
                <p:cTn id="64" fill="hold" display="0">
                  <p:stCondLst>
                    <p:cond delay="indefinite"/>
                  </p:stCondLst>
                </p:cTn>
                <p:tgtEl>
                  <p:spTgt spid="18"/>
                </p:tgtEl>
              </p:cMediaNode>
            </p:video>
            <p:seq concurrent="1" nextAc="seek">
              <p:cTn id="65" restart="whenNotActive" fill="hold" evtFilter="cancelBubble" nodeType="interactiveSeq">
                <p:stCondLst>
                  <p:cond evt="onClick" delay="0">
                    <p:tgtEl>
                      <p:spTgt spid="20"/>
                    </p:tgtEl>
                  </p:cond>
                </p:stCondLst>
                <p:endSync evt="end" delay="0">
                  <p:rtn val="all"/>
                </p:endSync>
                <p:childTnLst>
                  <p:par>
                    <p:cTn id="66" fill="hold">
                      <p:stCondLst>
                        <p:cond delay="0"/>
                      </p:stCondLst>
                      <p:childTnLst>
                        <p:par>
                          <p:cTn id="67" fill="hold">
                            <p:stCondLst>
                              <p:cond delay="0"/>
                            </p:stCondLst>
                            <p:childTnLst>
                              <p:par>
                                <p:cTn id="68" presetID="2" presetClass="mediacall" presetSubtype="0" fill="hold" nodeType="clickEffect">
                                  <p:stCondLst>
                                    <p:cond delay="0"/>
                                  </p:stCondLst>
                                  <p:childTnLst>
                                    <p:cmd type="call" cmd="togglePause">
                                      <p:cBhvr>
                                        <p:cTn id="69" dur="1" fill="hold"/>
                                        <p:tgtEl>
                                          <p:spTgt spid="20"/>
                                        </p:tgtEl>
                                      </p:cBhvr>
                                    </p:cmd>
                                  </p:childTnLst>
                                </p:cTn>
                              </p:par>
                            </p:childTnLst>
                          </p:cTn>
                        </p:par>
                      </p:childTnLst>
                    </p:cTn>
                  </p:par>
                </p:childTnLst>
              </p:cTn>
              <p:nextCondLst>
                <p:cond evt="onClick" delay="0">
                  <p:tgtEl>
                    <p:spTgt spid="20"/>
                  </p:tgtEl>
                </p:cond>
              </p:nextCondLst>
            </p:seq>
            <p:video>
              <p:cMediaNode vol="80000">
                <p:cTn id="70" fill="hold" display="0">
                  <p:stCondLst>
                    <p:cond delay="indefinite"/>
                  </p:stCondLst>
                </p:cTn>
                <p:tgtEl>
                  <p:spTgt spid="20"/>
                </p:tgtEl>
              </p:cMediaNode>
            </p:video>
            <p:seq concurrent="1" nextAc="seek">
              <p:cTn id="71" restart="whenNotActive" fill="hold" evtFilter="cancelBubble" nodeType="interactiveSeq">
                <p:stCondLst>
                  <p:cond evt="onClick" delay="0">
                    <p:tgtEl>
                      <p:spTgt spid="22"/>
                    </p:tgtEl>
                  </p:cond>
                </p:stCondLst>
                <p:endSync evt="end" delay="0">
                  <p:rtn val="all"/>
                </p:endSync>
                <p:childTnLst>
                  <p:par>
                    <p:cTn id="72" fill="hold">
                      <p:stCondLst>
                        <p:cond delay="0"/>
                      </p:stCondLst>
                      <p:childTnLst>
                        <p:par>
                          <p:cTn id="73" fill="hold">
                            <p:stCondLst>
                              <p:cond delay="0"/>
                            </p:stCondLst>
                            <p:childTnLst>
                              <p:par>
                                <p:cTn id="74" presetID="2" presetClass="mediacall" presetSubtype="0" fill="hold" nodeType="clickEffect">
                                  <p:stCondLst>
                                    <p:cond delay="0"/>
                                  </p:stCondLst>
                                  <p:childTnLst>
                                    <p:cmd type="call" cmd="togglePause">
                                      <p:cBhvr>
                                        <p:cTn id="75" dur="1" fill="hold"/>
                                        <p:tgtEl>
                                          <p:spTgt spid="22"/>
                                        </p:tgtEl>
                                      </p:cBhvr>
                                    </p:cmd>
                                  </p:childTnLst>
                                </p:cTn>
                              </p:par>
                            </p:childTnLst>
                          </p:cTn>
                        </p:par>
                      </p:childTnLst>
                    </p:cTn>
                  </p:par>
                </p:childTnLst>
              </p:cTn>
              <p:nextCondLst>
                <p:cond evt="onClick" delay="0">
                  <p:tgtEl>
                    <p:spTgt spid="22"/>
                  </p:tgtEl>
                </p:cond>
              </p:nextCondLst>
            </p:seq>
            <p:video>
              <p:cMediaNode vol="80000">
                <p:cTn id="76" fill="hold" display="0">
                  <p:stCondLst>
                    <p:cond delay="indefinite"/>
                  </p:stCondLst>
                </p:cTn>
                <p:tgtEl>
                  <p:spTgt spid="22"/>
                </p:tgtEl>
              </p:cMediaNode>
            </p:video>
            <p:seq concurrent="1" nextAc="seek">
              <p:cTn id="77" restart="whenNotActive" fill="hold" evtFilter="cancelBubble" nodeType="interactiveSeq">
                <p:stCondLst>
                  <p:cond evt="onClick" delay="0">
                    <p:tgtEl>
                      <p:spTgt spid="24"/>
                    </p:tgtEl>
                  </p:cond>
                </p:stCondLst>
                <p:endSync evt="end" delay="0">
                  <p:rtn val="all"/>
                </p:endSync>
                <p:childTnLst>
                  <p:par>
                    <p:cTn id="78" fill="hold">
                      <p:stCondLst>
                        <p:cond delay="0"/>
                      </p:stCondLst>
                      <p:childTnLst>
                        <p:par>
                          <p:cTn id="79" fill="hold">
                            <p:stCondLst>
                              <p:cond delay="0"/>
                            </p:stCondLst>
                            <p:childTnLst>
                              <p:par>
                                <p:cTn id="80" presetID="2" presetClass="mediacall" presetSubtype="0" fill="hold" nodeType="clickEffect">
                                  <p:stCondLst>
                                    <p:cond delay="0"/>
                                  </p:stCondLst>
                                  <p:childTnLst>
                                    <p:cmd type="call" cmd="togglePause">
                                      <p:cBhvr>
                                        <p:cTn id="81" dur="1" fill="hold"/>
                                        <p:tgtEl>
                                          <p:spTgt spid="24"/>
                                        </p:tgtEl>
                                      </p:cBhvr>
                                    </p:cmd>
                                  </p:childTnLst>
                                </p:cTn>
                              </p:par>
                            </p:childTnLst>
                          </p:cTn>
                        </p:par>
                      </p:childTnLst>
                    </p:cTn>
                  </p:par>
                </p:childTnLst>
              </p:cTn>
              <p:nextCondLst>
                <p:cond evt="onClick" delay="0">
                  <p:tgtEl>
                    <p:spTgt spid="24"/>
                  </p:tgtEl>
                </p:cond>
              </p:nextCondLst>
            </p:seq>
            <p:video>
              <p:cMediaNode vol="80000">
                <p:cTn id="82" fill="hold" display="0">
                  <p:stCondLst>
                    <p:cond delay="indefinite"/>
                  </p:stCondLst>
                </p:cTn>
                <p:tgtEl>
                  <p:spTgt spid="24"/>
                </p:tgtEl>
              </p:cMediaNode>
            </p:video>
            <p:seq concurrent="1" nextAc="seek">
              <p:cTn id="83" restart="whenNotActive" fill="hold" evtFilter="cancelBubble" nodeType="interactiveSeq">
                <p:stCondLst>
                  <p:cond evt="onClick" delay="0">
                    <p:tgtEl>
                      <p:spTgt spid="25"/>
                    </p:tgtEl>
                  </p:cond>
                </p:stCondLst>
                <p:endSync evt="end" delay="0">
                  <p:rtn val="all"/>
                </p:endSync>
                <p:childTnLst>
                  <p:par>
                    <p:cTn id="84" fill="hold">
                      <p:stCondLst>
                        <p:cond delay="0"/>
                      </p:stCondLst>
                      <p:childTnLst>
                        <p:par>
                          <p:cTn id="85" fill="hold">
                            <p:stCondLst>
                              <p:cond delay="0"/>
                            </p:stCondLst>
                            <p:childTnLst>
                              <p:par>
                                <p:cTn id="86" presetID="2" presetClass="mediacall" presetSubtype="0" fill="hold" nodeType="clickEffect">
                                  <p:stCondLst>
                                    <p:cond delay="0"/>
                                  </p:stCondLst>
                                  <p:childTnLst>
                                    <p:cmd type="call" cmd="togglePause">
                                      <p:cBhvr>
                                        <p:cTn id="87" dur="1" fill="hold"/>
                                        <p:tgtEl>
                                          <p:spTgt spid="25"/>
                                        </p:tgtEl>
                                      </p:cBhvr>
                                    </p:cmd>
                                  </p:childTnLst>
                                </p:cTn>
                              </p:par>
                            </p:childTnLst>
                          </p:cTn>
                        </p:par>
                      </p:childTnLst>
                    </p:cTn>
                  </p:par>
                </p:childTnLst>
              </p:cTn>
              <p:nextCondLst>
                <p:cond evt="onClick" delay="0">
                  <p:tgtEl>
                    <p:spTgt spid="25"/>
                  </p:tgtEl>
                </p:cond>
              </p:nextCondLst>
            </p:seq>
            <p:video>
              <p:cMediaNode vol="80000">
                <p:cTn id="88" fill="hold" display="0">
                  <p:stCondLst>
                    <p:cond delay="indefinite"/>
                  </p:stCondLst>
                </p:cTn>
                <p:tgtEl>
                  <p:spTgt spid="25"/>
                </p:tgtEl>
              </p:cMediaNode>
            </p:video>
            <p:seq concurrent="1" nextAc="seek">
              <p:cTn id="89" restart="whenNotActive" fill="hold" evtFilter="cancelBubble" nodeType="interactiveSeq">
                <p:stCondLst>
                  <p:cond evt="onClick" delay="0">
                    <p:tgtEl>
                      <p:spTgt spid="26"/>
                    </p:tgtEl>
                  </p:cond>
                </p:stCondLst>
                <p:endSync evt="end" delay="0">
                  <p:rtn val="all"/>
                </p:endSync>
                <p:childTnLst>
                  <p:par>
                    <p:cTn id="90" fill="hold">
                      <p:stCondLst>
                        <p:cond delay="0"/>
                      </p:stCondLst>
                      <p:childTnLst>
                        <p:par>
                          <p:cTn id="91" fill="hold">
                            <p:stCondLst>
                              <p:cond delay="0"/>
                            </p:stCondLst>
                            <p:childTnLst>
                              <p:par>
                                <p:cTn id="92" presetID="2" presetClass="mediacall" presetSubtype="0" fill="hold" nodeType="clickEffect">
                                  <p:stCondLst>
                                    <p:cond delay="0"/>
                                  </p:stCondLst>
                                  <p:childTnLst>
                                    <p:cmd type="call" cmd="togglePause">
                                      <p:cBhvr>
                                        <p:cTn id="93" dur="1" fill="hold"/>
                                        <p:tgtEl>
                                          <p:spTgt spid="26"/>
                                        </p:tgtEl>
                                      </p:cBhvr>
                                    </p:cmd>
                                  </p:childTnLst>
                                </p:cTn>
                              </p:par>
                            </p:childTnLst>
                          </p:cTn>
                        </p:par>
                      </p:childTnLst>
                    </p:cTn>
                  </p:par>
                </p:childTnLst>
              </p:cTn>
              <p:nextCondLst>
                <p:cond evt="onClick" delay="0">
                  <p:tgtEl>
                    <p:spTgt spid="26"/>
                  </p:tgtEl>
                </p:cond>
              </p:nextCondLst>
            </p:seq>
            <p:video>
              <p:cMediaNode vol="80000">
                <p:cTn id="94" fill="hold" display="0">
                  <p:stCondLst>
                    <p:cond delay="indefinite"/>
                  </p:stCondLst>
                </p:cTn>
                <p:tgtEl>
                  <p:spTgt spid="26"/>
                </p:tgtEl>
              </p:cMediaNode>
            </p:video>
            <p:seq concurrent="1" nextAc="seek">
              <p:cTn id="95" restart="whenNotActive" fill="hold" evtFilter="cancelBubble" nodeType="interactiveSeq">
                <p:stCondLst>
                  <p:cond evt="onClick" delay="0">
                    <p:tgtEl>
                      <p:spTgt spid="27"/>
                    </p:tgtEl>
                  </p:cond>
                </p:stCondLst>
                <p:endSync evt="end" delay="0">
                  <p:rtn val="all"/>
                </p:endSync>
                <p:childTnLst>
                  <p:par>
                    <p:cTn id="96" fill="hold">
                      <p:stCondLst>
                        <p:cond delay="0"/>
                      </p:stCondLst>
                      <p:childTnLst>
                        <p:par>
                          <p:cTn id="97" fill="hold">
                            <p:stCondLst>
                              <p:cond delay="0"/>
                            </p:stCondLst>
                            <p:childTnLst>
                              <p:par>
                                <p:cTn id="98" presetID="2" presetClass="mediacall" presetSubtype="0" fill="hold" nodeType="clickEffect">
                                  <p:stCondLst>
                                    <p:cond delay="0"/>
                                  </p:stCondLst>
                                  <p:childTnLst>
                                    <p:cmd type="call" cmd="togglePause">
                                      <p:cBhvr>
                                        <p:cTn id="99" dur="1" fill="hold"/>
                                        <p:tgtEl>
                                          <p:spTgt spid="27"/>
                                        </p:tgtEl>
                                      </p:cBhvr>
                                    </p:cmd>
                                  </p:childTnLst>
                                </p:cTn>
                              </p:par>
                            </p:childTnLst>
                          </p:cTn>
                        </p:par>
                      </p:childTnLst>
                    </p:cTn>
                  </p:par>
                </p:childTnLst>
              </p:cTn>
              <p:nextCondLst>
                <p:cond evt="onClick" delay="0">
                  <p:tgtEl>
                    <p:spTgt spid="27"/>
                  </p:tgtEl>
                </p:cond>
              </p:nextCondLst>
            </p:seq>
            <p:video>
              <p:cMediaNode vol="80000">
                <p:cTn id="100" fill="hold" display="0">
                  <p:stCondLst>
                    <p:cond delay="indefinite"/>
                  </p:stCondLst>
                </p:cTn>
                <p:tgtEl>
                  <p:spTgt spid="27"/>
                </p:tgtEl>
              </p:cMediaNode>
            </p:video>
            <p:seq concurrent="1" nextAc="seek">
              <p:cTn id="101" restart="whenNotActive" fill="hold" evtFilter="cancelBubble" nodeType="interactiveSeq">
                <p:stCondLst>
                  <p:cond evt="onClick" delay="0">
                    <p:tgtEl>
                      <p:spTgt spid="28"/>
                    </p:tgtEl>
                  </p:cond>
                </p:stCondLst>
                <p:endSync evt="end" delay="0">
                  <p:rtn val="all"/>
                </p:endSync>
                <p:childTnLst>
                  <p:par>
                    <p:cTn id="102" fill="hold">
                      <p:stCondLst>
                        <p:cond delay="0"/>
                      </p:stCondLst>
                      <p:childTnLst>
                        <p:par>
                          <p:cTn id="103" fill="hold">
                            <p:stCondLst>
                              <p:cond delay="0"/>
                            </p:stCondLst>
                            <p:childTnLst>
                              <p:par>
                                <p:cTn id="104" presetID="2" presetClass="mediacall" presetSubtype="0" fill="hold" nodeType="clickEffect">
                                  <p:stCondLst>
                                    <p:cond delay="0"/>
                                  </p:stCondLst>
                                  <p:childTnLst>
                                    <p:cmd type="call" cmd="togglePause">
                                      <p:cBhvr>
                                        <p:cTn id="105" dur="1" fill="hold"/>
                                        <p:tgtEl>
                                          <p:spTgt spid="28"/>
                                        </p:tgtEl>
                                      </p:cBhvr>
                                    </p:cmd>
                                  </p:childTnLst>
                                </p:cTn>
                              </p:par>
                            </p:childTnLst>
                          </p:cTn>
                        </p:par>
                      </p:childTnLst>
                    </p:cTn>
                  </p:par>
                </p:childTnLst>
              </p:cTn>
              <p:nextCondLst>
                <p:cond evt="onClick" delay="0">
                  <p:tgtEl>
                    <p:spTgt spid="28"/>
                  </p:tgtEl>
                </p:cond>
              </p:nextCondLst>
            </p:seq>
            <p:video>
              <p:cMediaNode vol="80000">
                <p:cTn id="106" fill="hold" display="0">
                  <p:stCondLst>
                    <p:cond delay="indefinite"/>
                  </p:stCondLst>
                </p:cTn>
                <p:tgtEl>
                  <p:spTgt spid="28"/>
                </p:tgtEl>
              </p:cMediaNode>
            </p:video>
            <p:video>
              <p:cMediaNode vol="80000">
                <p:cTn id="107" fill="hold" display="0">
                  <p:stCondLst>
                    <p:cond delay="indefinite"/>
                  </p:stCondLst>
                </p:cTn>
                <p:tgtEl>
                  <p:spTgt spid="9"/>
                </p:tgtEl>
              </p:cMediaNode>
            </p:video>
            <p:seq concurrent="1" nextAc="seek">
              <p:cTn id="108" restart="whenNotActive" fill="hold" evtFilter="cancelBubble" nodeType="interactiveSeq">
                <p:stCondLst>
                  <p:cond evt="onClick" delay="0">
                    <p:tgtEl>
                      <p:spTgt spid="9"/>
                    </p:tgtEl>
                  </p:cond>
                </p:stCondLst>
                <p:endSync evt="end" delay="0">
                  <p:rtn val="all"/>
                </p:endSync>
                <p:childTnLst>
                  <p:par>
                    <p:cTn id="109" fill="hold">
                      <p:stCondLst>
                        <p:cond delay="0"/>
                      </p:stCondLst>
                      <p:childTnLst>
                        <p:par>
                          <p:cTn id="110" fill="hold">
                            <p:stCondLst>
                              <p:cond delay="0"/>
                            </p:stCondLst>
                            <p:childTnLst>
                              <p:par>
                                <p:cTn id="111" presetID="2" presetClass="mediacall" presetSubtype="0" fill="hold" nodeType="clickEffect">
                                  <p:stCondLst>
                                    <p:cond delay="0"/>
                                  </p:stCondLst>
                                  <p:childTnLst>
                                    <p:cmd type="call" cmd="togglePause">
                                      <p:cBhvr>
                                        <p:cTn id="1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theme/theme1.xml><?xml version="1.0" encoding="utf-8"?>
<a:theme xmlns:a="http://schemas.openxmlformats.org/drawingml/2006/main" name="Text pag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3620F1FD-BB95-2543-8313-57DC80C776FC}" vid="{022B3605-88A6-AB4C-8308-787F91171A41}"/>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{C0B1903C-91DF-4D40-9CC7-E4C4C4E581EA}tf16401371</Template>
  <TotalTime>380</TotalTime>
  <Words>238</Words>
  <Application>Microsoft Office PowerPoint</Application>
  <PresentationFormat>Widescreen</PresentationFormat>
  <Paragraphs>22</Paragraphs>
  <Slides>6</Slides>
  <Notes>0</Notes>
  <HiddenSlides>0</HiddenSlides>
  <MMClips>11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vt:i4>
      </vt:variant>
    </vt:vector>
  </HeadingPairs>
  <TitlesOfParts>
    <vt:vector size="12" baseType="lpstr">
      <vt:lpstr>Arial</vt:lpstr>
      <vt:lpstr>Calibri</vt:lpstr>
      <vt:lpstr>Calibri Light</vt:lpstr>
      <vt:lpstr>Comic Sans MS</vt:lpstr>
      <vt:lpstr>Text pages</vt:lpstr>
      <vt:lpstr>1_Office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Learning</dc:title>
  <dc:creator>Vicky O'Connor</dc:creator>
  <cp:lastModifiedBy>Clare Parker</cp:lastModifiedBy>
  <cp:revision>14</cp:revision>
  <dcterms:created xsi:type="dcterms:W3CDTF">2020-09-10T07:12:07Z</dcterms:created>
  <dcterms:modified xsi:type="dcterms:W3CDTF">2024-04-05T10:14:07Z</dcterms:modified>
</cp:coreProperties>
</file>