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2" r:id="rId1"/>
    <p:sldMasterId id="2147483713" r:id="rId2"/>
    <p:sldMasterId id="2147483714" r:id="rId3"/>
    <p:sldMasterId id="2147483715" r:id="rId4"/>
    <p:sldMasterId id="2147483716" r:id="rId5"/>
  </p:sldMasterIdLst>
  <p:notesMasterIdLst>
    <p:notesMasterId r:id="rId38"/>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x="9144000" cy="5143500" type="screen16x9"/>
  <p:notesSz cx="6858000" cy="9144000"/>
  <p:embeddedFontLst>
    <p:embeddedFont>
      <p:font typeface="Michroma" panose="020B0604020202020204" charset="0"/>
      <p:regular r:id="rId39"/>
    </p:embeddedFont>
    <p:embeddedFont>
      <p:font typeface="Montserrat" panose="00000500000000000000" pitchFamily="2" charset="0"/>
      <p:regular r:id="rId40"/>
      <p:bold r:id="rId41"/>
      <p:italic r:id="rId42"/>
      <p:boldItalic r:id="rId43"/>
    </p:embeddedFont>
    <p:embeddedFont>
      <p:font typeface="Montserrat Medium" panose="00000600000000000000" pitchFamily="2"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CF191E4-47B1-450B-97AA-B39B8BFFE435}">
  <a:tblStyle styleId="{BCF191E4-47B1-450B-97AA-B39B8BFFE43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280" y="6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91a2151b31_0_156:notes"/>
          <p:cNvSpPr>
            <a:spLocks noGrp="1" noRot="1" noChangeAspect="1"/>
          </p:cNvSpPr>
          <p:nvPr>
            <p:ph type="sldImg" idx="2"/>
          </p:nvPr>
        </p:nvSpPr>
        <p:spPr>
          <a:xfrm>
            <a:off x="2272303" y="1143642"/>
            <a:ext cx="23133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91a2151b31_0_156:notes"/>
          <p:cNvSpPr txBox="1">
            <a:spLocks noGrp="1"/>
          </p:cNvSpPr>
          <p:nvPr>
            <p:ph type="body" idx="1"/>
          </p:nvPr>
        </p:nvSpPr>
        <p:spPr>
          <a:xfrm>
            <a:off x="685583" y="4400004"/>
            <a:ext cx="5486700" cy="3601500"/>
          </a:xfrm>
          <a:prstGeom prst="rect">
            <a:avLst/>
          </a:prstGeom>
          <a:noFill/>
          <a:ln>
            <a:noFill/>
          </a:ln>
        </p:spPr>
        <p:txBody>
          <a:bodyPr spcFirstLastPara="1" wrap="square" lIns="45425" tIns="45425" rIns="45425" bIns="45425" anchor="t" anchorCtr="0">
            <a:noAutofit/>
          </a:bodyPr>
          <a:lstStyle/>
          <a:p>
            <a:pPr marL="228600" marR="0" lvl="0" indent="-114300" algn="l" rtl="0">
              <a:lnSpc>
                <a:spcPct val="100000"/>
              </a:lnSpc>
              <a:spcBef>
                <a:spcPts val="0"/>
              </a:spcBef>
              <a:spcAft>
                <a:spcPts val="0"/>
              </a:spcAft>
              <a:buClr>
                <a:srgbClr val="000000"/>
              </a:buClr>
              <a:buSzPts val="700"/>
              <a:buFont typeface="Arial"/>
              <a:buNone/>
            </a:pPr>
            <a:endParaRPr>
              <a:latin typeface="Michroma"/>
              <a:ea typeface="Michroma"/>
              <a:cs typeface="Michroma"/>
              <a:sym typeface="Michroma"/>
            </a:endParaRPr>
          </a:p>
        </p:txBody>
      </p:sp>
      <p:sp>
        <p:nvSpPr>
          <p:cNvPr id="389" name="Google Shape;389;g91a2151b31_0_156:notes"/>
          <p:cNvSpPr txBox="1">
            <a:spLocks noGrp="1"/>
          </p:cNvSpPr>
          <p:nvPr>
            <p:ph type="sldNum" idx="12"/>
          </p:nvPr>
        </p:nvSpPr>
        <p:spPr>
          <a:xfrm>
            <a:off x="3884431" y="8685774"/>
            <a:ext cx="2972100" cy="458100"/>
          </a:xfrm>
          <a:prstGeom prst="rect">
            <a:avLst/>
          </a:prstGeom>
          <a:noFill/>
          <a:ln>
            <a:noFill/>
          </a:ln>
        </p:spPr>
        <p:txBody>
          <a:bodyPr spcFirstLastPara="1" wrap="square" lIns="45425" tIns="22700" rIns="45425" bIns="22700" anchor="b" anchorCtr="0">
            <a:no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n-GB" sz="600" u="none" strike="noStrike" cap="none">
                <a:solidFill>
                  <a:schemeClr val="dk1"/>
                </a:solidFill>
              </a:rPr>
              <a:t>1</a:t>
            </a:fld>
            <a:endParaRPr sz="600" u="none" strike="noStrike" cap="none">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904ad8a6a7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904ad8a6a7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904ad8a6a7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904ad8a6a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91a2151b31_0_175:notes"/>
          <p:cNvSpPr>
            <a:spLocks noGrp="1" noRot="1" noChangeAspect="1"/>
          </p:cNvSpPr>
          <p:nvPr>
            <p:ph type="sldImg" idx="2"/>
          </p:nvPr>
        </p:nvSpPr>
        <p:spPr>
          <a:xfrm>
            <a:off x="2272303" y="1143642"/>
            <a:ext cx="23133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91a2151b31_0_175:notes"/>
          <p:cNvSpPr txBox="1">
            <a:spLocks noGrp="1"/>
          </p:cNvSpPr>
          <p:nvPr>
            <p:ph type="body" idx="1"/>
          </p:nvPr>
        </p:nvSpPr>
        <p:spPr>
          <a:xfrm>
            <a:off x="685583" y="4400004"/>
            <a:ext cx="5486700" cy="3601500"/>
          </a:xfrm>
          <a:prstGeom prst="rect">
            <a:avLst/>
          </a:prstGeom>
          <a:noFill/>
          <a:ln>
            <a:noFill/>
          </a:ln>
        </p:spPr>
        <p:txBody>
          <a:bodyPr spcFirstLastPara="1" wrap="square" lIns="45425" tIns="45425" rIns="45425" bIns="45425" anchor="t" anchorCtr="0">
            <a:noAutofit/>
          </a:bodyPr>
          <a:lstStyle/>
          <a:p>
            <a:pPr marL="114300" marR="0" lvl="0" indent="0" algn="l" rtl="0">
              <a:lnSpc>
                <a:spcPct val="100000"/>
              </a:lnSpc>
              <a:spcBef>
                <a:spcPts val="0"/>
              </a:spcBef>
              <a:spcAft>
                <a:spcPts val="0"/>
              </a:spcAft>
              <a:buClr>
                <a:srgbClr val="000000"/>
              </a:buClr>
              <a:buSzPts val="700"/>
              <a:buFont typeface="Arial"/>
              <a:buNone/>
            </a:pPr>
            <a:endParaRPr>
              <a:latin typeface="Michroma"/>
              <a:ea typeface="Michroma"/>
              <a:cs typeface="Michroma"/>
              <a:sym typeface="Michroma"/>
            </a:endParaRPr>
          </a:p>
        </p:txBody>
      </p:sp>
      <p:sp>
        <p:nvSpPr>
          <p:cNvPr id="472" name="Google Shape;472;g91a2151b31_0_175:notes"/>
          <p:cNvSpPr txBox="1">
            <a:spLocks noGrp="1"/>
          </p:cNvSpPr>
          <p:nvPr>
            <p:ph type="sldNum" idx="12"/>
          </p:nvPr>
        </p:nvSpPr>
        <p:spPr>
          <a:xfrm>
            <a:off x="3884431" y="8685774"/>
            <a:ext cx="2972100" cy="458100"/>
          </a:xfrm>
          <a:prstGeom prst="rect">
            <a:avLst/>
          </a:prstGeom>
          <a:noFill/>
          <a:ln>
            <a:noFill/>
          </a:ln>
        </p:spPr>
        <p:txBody>
          <a:bodyPr spcFirstLastPara="1" wrap="square" lIns="45425" tIns="22700" rIns="45425" bIns="22700" anchor="b" anchorCtr="0">
            <a:no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n-GB" sz="600" u="none" strike="noStrike" cap="none">
                <a:solidFill>
                  <a:schemeClr val="dk1"/>
                </a:solidFill>
              </a:rPr>
              <a:t>12</a:t>
            </a:fld>
            <a:endParaRPr sz="600" u="none" strike="noStrike" cap="none">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904ad8a6a7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904ad8a6a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8f9e7b3855_0_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8f9e7b3855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904ad8a6a7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904ad8a6a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8f9e7b3855_0_3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8f9e7b3855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904ad8a6a7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904ad8a6a7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904ad8a6a7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904ad8a6a7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904ad8a6a7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904ad8a6a7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91a2151b31_0_164:notes"/>
          <p:cNvSpPr txBox="1">
            <a:spLocks noGrp="1"/>
          </p:cNvSpPr>
          <p:nvPr>
            <p:ph type="body" idx="1"/>
          </p:nvPr>
        </p:nvSpPr>
        <p:spPr>
          <a:xfrm>
            <a:off x="685583" y="4400004"/>
            <a:ext cx="5486700" cy="360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
        <p:nvSpPr>
          <p:cNvPr id="396" name="Google Shape;396;g91a2151b31_0_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91a2151b31_0_182:notes"/>
          <p:cNvSpPr>
            <a:spLocks noGrp="1" noRot="1" noChangeAspect="1"/>
          </p:cNvSpPr>
          <p:nvPr>
            <p:ph type="sldImg" idx="2"/>
          </p:nvPr>
        </p:nvSpPr>
        <p:spPr>
          <a:xfrm>
            <a:off x="2272303" y="1143642"/>
            <a:ext cx="23133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g91a2151b31_0_182:notes"/>
          <p:cNvSpPr txBox="1">
            <a:spLocks noGrp="1"/>
          </p:cNvSpPr>
          <p:nvPr>
            <p:ph type="body" idx="1"/>
          </p:nvPr>
        </p:nvSpPr>
        <p:spPr>
          <a:xfrm>
            <a:off x="685583" y="4400004"/>
            <a:ext cx="5486700" cy="3601500"/>
          </a:xfrm>
          <a:prstGeom prst="rect">
            <a:avLst/>
          </a:prstGeom>
          <a:noFill/>
          <a:ln>
            <a:noFill/>
          </a:ln>
        </p:spPr>
        <p:txBody>
          <a:bodyPr spcFirstLastPara="1" wrap="square" lIns="45425" tIns="45425" rIns="45425" bIns="4542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a:latin typeface="Michroma"/>
              <a:ea typeface="Michroma"/>
              <a:cs typeface="Michroma"/>
              <a:sym typeface="Michroma"/>
            </a:endParaRPr>
          </a:p>
          <a:p>
            <a:pPr marL="0" marR="0" lvl="0" indent="0" algn="l" rtl="0">
              <a:lnSpc>
                <a:spcPct val="100000"/>
              </a:lnSpc>
              <a:spcBef>
                <a:spcPts val="0"/>
              </a:spcBef>
              <a:spcAft>
                <a:spcPts val="0"/>
              </a:spcAft>
              <a:buClr>
                <a:srgbClr val="000000"/>
              </a:buClr>
              <a:buSzPts val="700"/>
              <a:buFont typeface="Arial"/>
              <a:buNone/>
            </a:pPr>
            <a:endParaRPr>
              <a:latin typeface="Michroma"/>
              <a:ea typeface="Michroma"/>
              <a:cs typeface="Michroma"/>
              <a:sym typeface="Michroma"/>
            </a:endParaRPr>
          </a:p>
        </p:txBody>
      </p:sp>
      <p:sp>
        <p:nvSpPr>
          <p:cNvPr id="561" name="Google Shape;561;g91a2151b31_0_182:notes"/>
          <p:cNvSpPr txBox="1">
            <a:spLocks noGrp="1"/>
          </p:cNvSpPr>
          <p:nvPr>
            <p:ph type="sldNum" idx="12"/>
          </p:nvPr>
        </p:nvSpPr>
        <p:spPr>
          <a:xfrm>
            <a:off x="3884431" y="8685774"/>
            <a:ext cx="2972100" cy="458100"/>
          </a:xfrm>
          <a:prstGeom prst="rect">
            <a:avLst/>
          </a:prstGeom>
          <a:noFill/>
          <a:ln>
            <a:noFill/>
          </a:ln>
        </p:spPr>
        <p:txBody>
          <a:bodyPr spcFirstLastPara="1" wrap="square" lIns="45425" tIns="22700" rIns="45425" bIns="22700" anchor="b" anchorCtr="0">
            <a:no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n-GB" sz="600" u="none" strike="noStrike" cap="none">
                <a:solidFill>
                  <a:schemeClr val="dk1"/>
                </a:solidFill>
              </a:rPr>
              <a:t>20</a:t>
            </a:fld>
            <a:endParaRPr sz="600" u="none" strike="noStrike" cap="none">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8fbfe933e6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8fbfe933e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93a9d5354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93a9d535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904ad8a6a7_0_2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904ad8a6a7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904ad8a6a7_0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904ad8a6a7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91a2151b31_0_189:notes"/>
          <p:cNvSpPr>
            <a:spLocks noGrp="1" noRot="1" noChangeAspect="1"/>
          </p:cNvSpPr>
          <p:nvPr>
            <p:ph type="sldImg" idx="2"/>
          </p:nvPr>
        </p:nvSpPr>
        <p:spPr>
          <a:xfrm>
            <a:off x="2272303" y="1143642"/>
            <a:ext cx="23133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g91a2151b31_0_189:notes"/>
          <p:cNvSpPr txBox="1">
            <a:spLocks noGrp="1"/>
          </p:cNvSpPr>
          <p:nvPr>
            <p:ph type="body" idx="1"/>
          </p:nvPr>
        </p:nvSpPr>
        <p:spPr>
          <a:xfrm>
            <a:off x="685583" y="4400004"/>
            <a:ext cx="5486700" cy="3601500"/>
          </a:xfrm>
          <a:prstGeom prst="rect">
            <a:avLst/>
          </a:prstGeom>
          <a:noFill/>
          <a:ln>
            <a:noFill/>
          </a:ln>
        </p:spPr>
        <p:txBody>
          <a:bodyPr spcFirstLastPara="1" wrap="square" lIns="45425" tIns="45425" rIns="45425" bIns="45425" anchor="t" anchorCtr="0">
            <a:noAutofit/>
          </a:bodyPr>
          <a:lstStyle/>
          <a:p>
            <a:pPr marL="228600" marR="0" lvl="0" indent="-114300" algn="l" rtl="0">
              <a:lnSpc>
                <a:spcPct val="100000"/>
              </a:lnSpc>
              <a:spcBef>
                <a:spcPts val="0"/>
              </a:spcBef>
              <a:spcAft>
                <a:spcPts val="0"/>
              </a:spcAft>
              <a:buClr>
                <a:srgbClr val="000000"/>
              </a:buClr>
              <a:buSzPts val="700"/>
              <a:buFont typeface="Arial"/>
              <a:buNone/>
            </a:pPr>
            <a:endParaRPr>
              <a:latin typeface="Michroma"/>
              <a:ea typeface="Michroma"/>
              <a:cs typeface="Michroma"/>
              <a:sym typeface="Michroma"/>
            </a:endParaRPr>
          </a:p>
        </p:txBody>
      </p:sp>
      <p:sp>
        <p:nvSpPr>
          <p:cNvPr id="601" name="Google Shape;601;g91a2151b31_0_189:notes"/>
          <p:cNvSpPr txBox="1">
            <a:spLocks noGrp="1"/>
          </p:cNvSpPr>
          <p:nvPr>
            <p:ph type="sldNum" idx="12"/>
          </p:nvPr>
        </p:nvSpPr>
        <p:spPr>
          <a:xfrm>
            <a:off x="3884431" y="8685774"/>
            <a:ext cx="2972100" cy="458100"/>
          </a:xfrm>
          <a:prstGeom prst="rect">
            <a:avLst/>
          </a:prstGeom>
          <a:noFill/>
          <a:ln>
            <a:noFill/>
          </a:ln>
        </p:spPr>
        <p:txBody>
          <a:bodyPr spcFirstLastPara="1" wrap="square" lIns="45425" tIns="22700" rIns="45425" bIns="22700" anchor="b" anchorCtr="0">
            <a:no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n-GB" sz="600" u="none" strike="noStrike" cap="none">
                <a:solidFill>
                  <a:schemeClr val="dk1"/>
                </a:solidFill>
              </a:rPr>
              <a:t>25</a:t>
            </a:fld>
            <a:endParaRPr sz="600" u="none" strike="noStrike" cap="none">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904ad8a6a7_0_2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904ad8a6a7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904ad8a6a7_0_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904ad8a6a7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93a9d53543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93a9d5354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91a2151b31_0_3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91a2151b31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91a2151b31_0_168:notes"/>
          <p:cNvSpPr>
            <a:spLocks noGrp="1" noRot="1" noChangeAspect="1"/>
          </p:cNvSpPr>
          <p:nvPr>
            <p:ph type="sldImg" idx="2"/>
          </p:nvPr>
        </p:nvSpPr>
        <p:spPr>
          <a:xfrm>
            <a:off x="2272303" y="1143642"/>
            <a:ext cx="23133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91a2151b31_0_168:notes"/>
          <p:cNvSpPr txBox="1">
            <a:spLocks noGrp="1"/>
          </p:cNvSpPr>
          <p:nvPr>
            <p:ph type="body" idx="1"/>
          </p:nvPr>
        </p:nvSpPr>
        <p:spPr>
          <a:xfrm>
            <a:off x="685583" y="4400004"/>
            <a:ext cx="5486700" cy="3601500"/>
          </a:xfrm>
          <a:prstGeom prst="rect">
            <a:avLst/>
          </a:prstGeom>
          <a:noFill/>
          <a:ln>
            <a:noFill/>
          </a:ln>
        </p:spPr>
        <p:txBody>
          <a:bodyPr spcFirstLastPara="1" wrap="square" lIns="45425" tIns="45425" rIns="45425" bIns="45425" anchor="t" anchorCtr="0">
            <a:noAutofit/>
          </a:bodyPr>
          <a:lstStyle/>
          <a:p>
            <a:pPr marL="457200" lvl="0" indent="-304800" algn="l" rtl="0">
              <a:lnSpc>
                <a:spcPct val="115000"/>
              </a:lnSpc>
              <a:spcBef>
                <a:spcPts val="0"/>
              </a:spcBef>
              <a:spcAft>
                <a:spcPts val="0"/>
              </a:spcAft>
              <a:buClr>
                <a:schemeClr val="dk1"/>
              </a:buClr>
              <a:buSzPts val="1200"/>
              <a:buFont typeface="Montserrat"/>
              <a:buChar char="●"/>
            </a:pPr>
            <a:endParaRPr>
              <a:latin typeface="Michroma"/>
              <a:ea typeface="Michroma"/>
              <a:cs typeface="Michroma"/>
              <a:sym typeface="Michroma"/>
            </a:endParaRPr>
          </a:p>
        </p:txBody>
      </p:sp>
      <p:sp>
        <p:nvSpPr>
          <p:cNvPr id="402" name="Google Shape;402;g91a2151b31_0_168:notes"/>
          <p:cNvSpPr txBox="1">
            <a:spLocks noGrp="1"/>
          </p:cNvSpPr>
          <p:nvPr>
            <p:ph type="sldNum" idx="12"/>
          </p:nvPr>
        </p:nvSpPr>
        <p:spPr>
          <a:xfrm>
            <a:off x="3884431" y="8685774"/>
            <a:ext cx="2972100" cy="458100"/>
          </a:xfrm>
          <a:prstGeom prst="rect">
            <a:avLst/>
          </a:prstGeom>
          <a:noFill/>
          <a:ln>
            <a:noFill/>
          </a:ln>
        </p:spPr>
        <p:txBody>
          <a:bodyPr spcFirstLastPara="1" wrap="square" lIns="45425" tIns="22700" rIns="45425" bIns="22700" anchor="b" anchorCtr="0">
            <a:noAutofit/>
          </a:bodyPr>
          <a:lstStyle/>
          <a:p>
            <a:pPr marL="0" marR="0" lvl="0" indent="0" algn="r" rtl="0">
              <a:lnSpc>
                <a:spcPct val="100000"/>
              </a:lnSpc>
              <a:spcBef>
                <a:spcPts val="0"/>
              </a:spcBef>
              <a:spcAft>
                <a:spcPts val="0"/>
              </a:spcAft>
              <a:buClr>
                <a:srgbClr val="000000"/>
              </a:buClr>
              <a:buSzPts val="600"/>
              <a:buFont typeface="Arial"/>
              <a:buNone/>
            </a:pPr>
            <a:fld id="{00000000-1234-1234-1234-123412341234}" type="slidenum">
              <a:rPr lang="en-GB" sz="600" u="none" strike="noStrike" cap="none">
                <a:solidFill>
                  <a:schemeClr val="dk1"/>
                </a:solidFill>
              </a:rPr>
              <a:t>3</a:t>
            </a:fld>
            <a:endParaRPr sz="600" u="none" strike="noStrike" cap="none">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913fc9720e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913fc9720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923e2f8e65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923e2f8e6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5fddd05844_0_496:notes"/>
          <p:cNvSpPr txBox="1">
            <a:spLocks noGrp="1"/>
          </p:cNvSpPr>
          <p:nvPr>
            <p:ph type="body" idx="1"/>
          </p:nvPr>
        </p:nvSpPr>
        <p:spPr>
          <a:xfrm>
            <a:off x="685583" y="4400004"/>
            <a:ext cx="5486700" cy="360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9" name="Google Shape;649;g5fddd05844_0_496:notes"/>
          <p:cNvSpPr>
            <a:spLocks noGrp="1" noRot="1" noChangeAspect="1"/>
          </p:cNvSpPr>
          <p:nvPr>
            <p:ph type="sldImg" idx="2"/>
          </p:nvPr>
        </p:nvSpPr>
        <p:spPr>
          <a:xfrm>
            <a:off x="2272303" y="1143642"/>
            <a:ext cx="23133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904ad8a6a7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904ad8a6a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8f9e7b3855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8f9e7b385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Montserrat"/>
              <a:buChar char="●"/>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904ad8a6a7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904ad8a6a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8f9e7b3855_0_3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8f9e7b3855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8f9e7b3855_0_3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8f9e7b3855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904ad8a6a7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904ad8a6a7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Just title, Blue border">
  <p:cSld name="Just title, Blue border">
    <p:spTree>
      <p:nvGrpSpPr>
        <p:cNvPr id="1" name="Shape 51"/>
        <p:cNvGrpSpPr/>
        <p:nvPr/>
      </p:nvGrpSpPr>
      <p:grpSpPr>
        <a:xfrm>
          <a:off x="0" y="0"/>
          <a:ext cx="0" cy="0"/>
          <a:chOff x="0" y="0"/>
          <a:chExt cx="0" cy="0"/>
        </a:xfrm>
      </p:grpSpPr>
      <p:pic>
        <p:nvPicPr>
          <p:cNvPr id="52" name="Google Shape;52;p14"/>
          <p:cNvPicPr preferRelativeResize="0"/>
          <p:nvPr/>
        </p:nvPicPr>
        <p:blipFill rotWithShape="1">
          <a:blip r:embed="rId2">
            <a:alphaModFix/>
          </a:blip>
          <a:srcRect/>
          <a:stretch/>
        </p:blipFill>
        <p:spPr>
          <a:xfrm>
            <a:off x="0" y="0"/>
            <a:ext cx="9144002" cy="733187"/>
          </a:xfrm>
          <a:prstGeom prst="rect">
            <a:avLst/>
          </a:prstGeom>
          <a:noFill/>
          <a:ln>
            <a:noFill/>
          </a:ln>
        </p:spPr>
      </p:pic>
      <p:pic>
        <p:nvPicPr>
          <p:cNvPr id="53" name="Google Shape;53;p14"/>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54" name="Google Shape;54;p14"/>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55" name="Google Shape;55;p14"/>
          <p:cNvSpPr txBox="1">
            <a:spLocks noGrp="1"/>
          </p:cNvSpPr>
          <p:nvPr>
            <p:ph type="body" idx="2"/>
          </p:nvPr>
        </p:nvSpPr>
        <p:spPr>
          <a:xfrm>
            <a:off x="278801" y="1221994"/>
            <a:ext cx="8595300" cy="374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1300"/>
              <a:buFont typeface="Arial"/>
              <a:buNone/>
              <a:defRPr sz="1300" b="0" i="0" u="none" strike="noStrike" cap="none">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56" name="Google Shape;56;p14"/>
          <p:cNvSpPr txBox="1">
            <a:spLocks noGrp="1"/>
          </p:cNvSpPr>
          <p:nvPr>
            <p:ph type="body" idx="3"/>
          </p:nvPr>
        </p:nvSpPr>
        <p:spPr>
          <a:xfrm>
            <a:off x="278801" y="1687116"/>
            <a:ext cx="8595300" cy="2948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800"/>
              <a:buFont typeface="Arial"/>
              <a:buNone/>
              <a:defRPr sz="800" b="0" i="0" u="none" strike="noStrike" cap="none">
                <a:solidFill>
                  <a:schemeClr val="dk1"/>
                </a:solidFill>
                <a:latin typeface="Michroma"/>
                <a:ea typeface="Michroma"/>
                <a:cs typeface="Michroma"/>
                <a:sym typeface="Michroma"/>
              </a:defRPr>
            </a:lvl1pPr>
            <a:lvl2pPr marL="914400" marR="0" lvl="1"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2pPr>
            <a:lvl3pPr marL="1371600" marR="0" lvl="2" indent="-273050" algn="l" rtl="0">
              <a:lnSpc>
                <a:spcPct val="100000"/>
              </a:lnSpc>
              <a:spcBef>
                <a:spcPts val="200"/>
              </a:spcBef>
              <a:spcAft>
                <a:spcPts val="0"/>
              </a:spcAft>
              <a:buClr>
                <a:schemeClr val="dk1"/>
              </a:buClr>
              <a:buSzPts val="700"/>
              <a:buFont typeface="Arial"/>
              <a:buChar char="•"/>
              <a:defRPr sz="700" b="0" i="0" u="none" strike="noStrike" cap="none">
                <a:solidFill>
                  <a:schemeClr val="dk1"/>
                </a:solidFill>
                <a:latin typeface="Montserrat Medium"/>
                <a:ea typeface="Montserrat Medium"/>
                <a:cs typeface="Montserrat Medium"/>
                <a:sym typeface="Montserrat Medium"/>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Just title, Blue border">
  <p:cSld name="5_Just title, Blue border">
    <p:spTree>
      <p:nvGrpSpPr>
        <p:cNvPr id="1" name="Shape 57"/>
        <p:cNvGrpSpPr/>
        <p:nvPr/>
      </p:nvGrpSpPr>
      <p:grpSpPr>
        <a:xfrm>
          <a:off x="0" y="0"/>
          <a:ext cx="0" cy="0"/>
          <a:chOff x="0" y="0"/>
          <a:chExt cx="0" cy="0"/>
        </a:xfrm>
      </p:grpSpPr>
      <p:pic>
        <p:nvPicPr>
          <p:cNvPr id="58" name="Google Shape;58;p15"/>
          <p:cNvPicPr preferRelativeResize="0"/>
          <p:nvPr/>
        </p:nvPicPr>
        <p:blipFill rotWithShape="1">
          <a:blip r:embed="rId2">
            <a:alphaModFix/>
          </a:blip>
          <a:srcRect/>
          <a:stretch/>
        </p:blipFill>
        <p:spPr>
          <a:xfrm>
            <a:off x="0" y="0"/>
            <a:ext cx="9144002" cy="733186"/>
          </a:xfrm>
          <a:prstGeom prst="rect">
            <a:avLst/>
          </a:prstGeom>
          <a:noFill/>
          <a:ln>
            <a:noFill/>
          </a:ln>
        </p:spPr>
      </p:pic>
      <p:pic>
        <p:nvPicPr>
          <p:cNvPr id="59" name="Google Shape;59;p15"/>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60" name="Google Shape;60;p15"/>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61" name="Google Shape;61;p15"/>
          <p:cNvSpPr txBox="1">
            <a:spLocks noGrp="1"/>
          </p:cNvSpPr>
          <p:nvPr>
            <p:ph type="body" idx="2"/>
          </p:nvPr>
        </p:nvSpPr>
        <p:spPr>
          <a:xfrm>
            <a:off x="278801" y="1221994"/>
            <a:ext cx="4183200" cy="374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1500"/>
              <a:buFont typeface="Arial"/>
              <a:buNone/>
              <a:defRPr sz="1500" b="0" i="0" u="none" strike="noStrike" cap="none">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62" name="Google Shape;62;p15"/>
          <p:cNvSpPr txBox="1">
            <a:spLocks noGrp="1"/>
          </p:cNvSpPr>
          <p:nvPr>
            <p:ph type="body" idx="3"/>
          </p:nvPr>
        </p:nvSpPr>
        <p:spPr>
          <a:xfrm>
            <a:off x="278801" y="1687116"/>
            <a:ext cx="4183200" cy="2948100"/>
          </a:xfrm>
          <a:prstGeom prst="rect">
            <a:avLst/>
          </a:prstGeom>
          <a:noFill/>
          <a:ln>
            <a:noFill/>
          </a:ln>
        </p:spPr>
        <p:txBody>
          <a:bodyPr spcFirstLastPara="1" wrap="square" lIns="0" tIns="0" rIns="0" bIns="0" anchor="t" anchorCtr="0">
            <a:noAutofit/>
          </a:bodyPr>
          <a:lstStyle>
            <a:lvl1pPr marL="457200" marR="0" lvl="0" indent="-285750" algn="l" rtl="0">
              <a:lnSpc>
                <a:spcPct val="100000"/>
              </a:lnSpc>
              <a:spcBef>
                <a:spcPts val="500"/>
              </a:spcBef>
              <a:spcAft>
                <a:spcPts val="0"/>
              </a:spcAft>
              <a:buClr>
                <a:schemeClr val="dk1"/>
              </a:buClr>
              <a:buSzPts val="900"/>
              <a:buFont typeface="Arial"/>
              <a:buChar char="•"/>
              <a:defRPr sz="900" b="0" i="0" u="none" strike="noStrike" cap="none">
                <a:solidFill>
                  <a:schemeClr val="dk1"/>
                </a:solidFill>
                <a:latin typeface="Michroma"/>
                <a:ea typeface="Michroma"/>
                <a:cs typeface="Michroma"/>
                <a:sym typeface="Michroma"/>
              </a:defRPr>
            </a:lvl1pPr>
            <a:lvl2pPr marL="914400" marR="0" lvl="1"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2pPr>
            <a:lvl3pPr marL="1371600" marR="0" lvl="2" indent="-273050" algn="l" rtl="0">
              <a:lnSpc>
                <a:spcPct val="100000"/>
              </a:lnSpc>
              <a:spcBef>
                <a:spcPts val="200"/>
              </a:spcBef>
              <a:spcAft>
                <a:spcPts val="0"/>
              </a:spcAft>
              <a:buClr>
                <a:schemeClr val="dk1"/>
              </a:buClr>
              <a:buSzPts val="700"/>
              <a:buFont typeface="Arial"/>
              <a:buChar char="•"/>
              <a:defRPr sz="700" b="0" i="0" u="none" strike="noStrike" cap="none">
                <a:solidFill>
                  <a:schemeClr val="dk1"/>
                </a:solidFill>
                <a:latin typeface="Michroma"/>
                <a:ea typeface="Michroma"/>
                <a:cs typeface="Michroma"/>
                <a:sym typeface="Michroma"/>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
        <p:nvSpPr>
          <p:cNvPr id="63" name="Google Shape;63;p15"/>
          <p:cNvSpPr txBox="1">
            <a:spLocks noGrp="1"/>
          </p:cNvSpPr>
          <p:nvPr>
            <p:ph type="body" idx="4"/>
          </p:nvPr>
        </p:nvSpPr>
        <p:spPr>
          <a:xfrm>
            <a:off x="4695456" y="1221994"/>
            <a:ext cx="4183200" cy="374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1500"/>
              <a:buFont typeface="Arial"/>
              <a:buNone/>
              <a:defRPr sz="1500" b="0" i="0" u="none" strike="noStrike" cap="none">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64" name="Google Shape;64;p15"/>
          <p:cNvSpPr txBox="1">
            <a:spLocks noGrp="1"/>
          </p:cNvSpPr>
          <p:nvPr>
            <p:ph type="body" idx="5"/>
          </p:nvPr>
        </p:nvSpPr>
        <p:spPr>
          <a:xfrm>
            <a:off x="4695456" y="1687116"/>
            <a:ext cx="4183200" cy="2948100"/>
          </a:xfrm>
          <a:prstGeom prst="rect">
            <a:avLst/>
          </a:prstGeom>
          <a:noFill/>
          <a:ln>
            <a:noFill/>
          </a:ln>
        </p:spPr>
        <p:txBody>
          <a:bodyPr spcFirstLastPara="1" wrap="square" lIns="0" tIns="0" rIns="0" bIns="0" anchor="t" anchorCtr="0">
            <a:noAutofit/>
          </a:bodyPr>
          <a:lstStyle>
            <a:lvl1pPr marL="457200" marR="0" lvl="0" indent="-285750" algn="l" rtl="0">
              <a:lnSpc>
                <a:spcPct val="100000"/>
              </a:lnSpc>
              <a:spcBef>
                <a:spcPts val="500"/>
              </a:spcBef>
              <a:spcAft>
                <a:spcPts val="0"/>
              </a:spcAft>
              <a:buClr>
                <a:schemeClr val="dk1"/>
              </a:buClr>
              <a:buSzPts val="900"/>
              <a:buFont typeface="Arial"/>
              <a:buChar char="•"/>
              <a:defRPr sz="900" b="0" i="0" u="none" strike="noStrike" cap="none">
                <a:solidFill>
                  <a:schemeClr val="dk1"/>
                </a:solidFill>
                <a:latin typeface="Michroma"/>
                <a:ea typeface="Michroma"/>
                <a:cs typeface="Michroma"/>
                <a:sym typeface="Michroma"/>
              </a:defRPr>
            </a:lvl1pPr>
            <a:lvl2pPr marL="914400" marR="0" lvl="1"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2pPr>
            <a:lvl3pPr marL="1371600" marR="0" lvl="2" indent="-273050" algn="l" rtl="0">
              <a:lnSpc>
                <a:spcPct val="100000"/>
              </a:lnSpc>
              <a:spcBef>
                <a:spcPts val="200"/>
              </a:spcBef>
              <a:spcAft>
                <a:spcPts val="0"/>
              </a:spcAft>
              <a:buClr>
                <a:schemeClr val="dk1"/>
              </a:buClr>
              <a:buSzPts val="700"/>
              <a:buFont typeface="Arial"/>
              <a:buChar char="•"/>
              <a:defRPr sz="700" b="0" i="0" u="none" strike="noStrike" cap="none">
                <a:solidFill>
                  <a:schemeClr val="dk1"/>
                </a:solidFill>
                <a:latin typeface="Michroma"/>
                <a:ea typeface="Michroma"/>
                <a:cs typeface="Michroma"/>
                <a:sym typeface="Michroma"/>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0_Just title, Blue border">
  <p:cSld name="10_Just title, Blue border">
    <p:spTree>
      <p:nvGrpSpPr>
        <p:cNvPr id="1" name="Shape 65"/>
        <p:cNvGrpSpPr/>
        <p:nvPr/>
      </p:nvGrpSpPr>
      <p:grpSpPr>
        <a:xfrm>
          <a:off x="0" y="0"/>
          <a:ext cx="0" cy="0"/>
          <a:chOff x="0" y="0"/>
          <a:chExt cx="0" cy="0"/>
        </a:xfrm>
      </p:grpSpPr>
      <p:pic>
        <p:nvPicPr>
          <p:cNvPr id="66" name="Google Shape;66;p16"/>
          <p:cNvPicPr preferRelativeResize="0"/>
          <p:nvPr/>
        </p:nvPicPr>
        <p:blipFill rotWithShape="1">
          <a:blip r:embed="rId2">
            <a:alphaModFix/>
          </a:blip>
          <a:srcRect/>
          <a:stretch/>
        </p:blipFill>
        <p:spPr>
          <a:xfrm rot="10800000" flipH="1">
            <a:off x="335" y="701"/>
            <a:ext cx="9143669" cy="733187"/>
          </a:xfrm>
          <a:prstGeom prst="rect">
            <a:avLst/>
          </a:prstGeom>
          <a:noFill/>
          <a:ln>
            <a:noFill/>
          </a:ln>
        </p:spPr>
      </p:pic>
      <p:pic>
        <p:nvPicPr>
          <p:cNvPr id="67" name="Google Shape;67;p16"/>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68" name="Google Shape;68;p16"/>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69" name="Google Shape;69;p16"/>
          <p:cNvSpPr txBox="1">
            <a:spLocks noGrp="1"/>
          </p:cNvSpPr>
          <p:nvPr>
            <p:ph type="body" idx="2"/>
          </p:nvPr>
        </p:nvSpPr>
        <p:spPr>
          <a:xfrm>
            <a:off x="278801"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u="none" strike="noStrike" cap="none">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70" name="Google Shape;70;p16"/>
          <p:cNvSpPr txBox="1">
            <a:spLocks noGrp="1"/>
          </p:cNvSpPr>
          <p:nvPr>
            <p:ph type="body" idx="3"/>
          </p:nvPr>
        </p:nvSpPr>
        <p:spPr>
          <a:xfrm>
            <a:off x="2488634"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u="none" strike="noStrike" cap="none">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71" name="Google Shape;71;p16"/>
          <p:cNvSpPr txBox="1">
            <a:spLocks noGrp="1"/>
          </p:cNvSpPr>
          <p:nvPr>
            <p:ph type="body" idx="4"/>
          </p:nvPr>
        </p:nvSpPr>
        <p:spPr>
          <a:xfrm>
            <a:off x="4698467"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u="none" strike="noStrike" cap="none">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72" name="Google Shape;72;p16"/>
          <p:cNvSpPr txBox="1">
            <a:spLocks noGrp="1"/>
          </p:cNvSpPr>
          <p:nvPr>
            <p:ph type="body" idx="5"/>
          </p:nvPr>
        </p:nvSpPr>
        <p:spPr>
          <a:xfrm>
            <a:off x="6908300"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u="none" strike="noStrike" cap="none">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2_Just title, Blue border">
  <p:cSld name="12_Just title, Blue border">
    <p:spTree>
      <p:nvGrpSpPr>
        <p:cNvPr id="1" name="Shape 73"/>
        <p:cNvGrpSpPr/>
        <p:nvPr/>
      </p:nvGrpSpPr>
      <p:grpSpPr>
        <a:xfrm>
          <a:off x="0" y="0"/>
          <a:ext cx="0" cy="0"/>
          <a:chOff x="0" y="0"/>
          <a:chExt cx="0" cy="0"/>
        </a:xfrm>
      </p:grpSpPr>
      <p:pic>
        <p:nvPicPr>
          <p:cNvPr id="74" name="Google Shape;74;p17"/>
          <p:cNvPicPr preferRelativeResize="0"/>
          <p:nvPr/>
        </p:nvPicPr>
        <p:blipFill rotWithShape="1">
          <a:blip r:embed="rId2">
            <a:alphaModFix/>
          </a:blip>
          <a:srcRect/>
          <a:stretch/>
        </p:blipFill>
        <p:spPr>
          <a:xfrm>
            <a:off x="0" y="0"/>
            <a:ext cx="9144002" cy="733187"/>
          </a:xfrm>
          <a:prstGeom prst="rect">
            <a:avLst/>
          </a:prstGeom>
          <a:noFill/>
          <a:ln>
            <a:noFill/>
          </a:ln>
        </p:spPr>
      </p:pic>
      <p:pic>
        <p:nvPicPr>
          <p:cNvPr id="75" name="Google Shape;75;p17"/>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76" name="Google Shape;76;p17"/>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7" name="Google Shape;77;p17"/>
          <p:cNvSpPr txBox="1">
            <a:spLocks noGrp="1"/>
          </p:cNvSpPr>
          <p:nvPr>
            <p:ph type="body" idx="2"/>
          </p:nvPr>
        </p:nvSpPr>
        <p:spPr>
          <a:xfrm>
            <a:off x="278801" y="1221994"/>
            <a:ext cx="1970100" cy="1438500"/>
          </a:xfrm>
          <a:prstGeom prst="rect">
            <a:avLst/>
          </a:prstGeom>
          <a:solidFill>
            <a:srgbClr val="03E1E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78" name="Google Shape;78;p17"/>
          <p:cNvSpPr txBox="1">
            <a:spLocks noGrp="1"/>
          </p:cNvSpPr>
          <p:nvPr>
            <p:ph type="body" idx="3"/>
          </p:nvPr>
        </p:nvSpPr>
        <p:spPr>
          <a:xfrm>
            <a:off x="2488634" y="1221994"/>
            <a:ext cx="1970100" cy="1438500"/>
          </a:xfrm>
          <a:prstGeom prst="rect">
            <a:avLst/>
          </a:prstGeom>
          <a:solidFill>
            <a:srgbClr val="03E1E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79" name="Google Shape;79;p17"/>
          <p:cNvSpPr txBox="1">
            <a:spLocks noGrp="1"/>
          </p:cNvSpPr>
          <p:nvPr>
            <p:ph type="body" idx="4"/>
          </p:nvPr>
        </p:nvSpPr>
        <p:spPr>
          <a:xfrm>
            <a:off x="4698467" y="1221994"/>
            <a:ext cx="1970100" cy="1438500"/>
          </a:xfrm>
          <a:prstGeom prst="rect">
            <a:avLst/>
          </a:prstGeom>
          <a:solidFill>
            <a:srgbClr val="03E1E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80" name="Google Shape;80;p17"/>
          <p:cNvSpPr txBox="1">
            <a:spLocks noGrp="1"/>
          </p:cNvSpPr>
          <p:nvPr>
            <p:ph type="body" idx="5"/>
          </p:nvPr>
        </p:nvSpPr>
        <p:spPr>
          <a:xfrm>
            <a:off x="6908300" y="1221994"/>
            <a:ext cx="1970100" cy="1438500"/>
          </a:xfrm>
          <a:prstGeom prst="rect">
            <a:avLst/>
          </a:prstGeom>
          <a:solidFill>
            <a:srgbClr val="03E1E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81" name="Google Shape;81;p17"/>
          <p:cNvSpPr txBox="1">
            <a:spLocks noGrp="1"/>
          </p:cNvSpPr>
          <p:nvPr>
            <p:ph type="body" idx="6"/>
          </p:nvPr>
        </p:nvSpPr>
        <p:spPr>
          <a:xfrm>
            <a:off x="278801" y="2946121"/>
            <a:ext cx="1970100" cy="1438500"/>
          </a:xfrm>
          <a:prstGeom prst="rect">
            <a:avLst/>
          </a:prstGeom>
          <a:solidFill>
            <a:srgbClr val="03E1E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82" name="Google Shape;82;p17"/>
          <p:cNvSpPr txBox="1">
            <a:spLocks noGrp="1"/>
          </p:cNvSpPr>
          <p:nvPr>
            <p:ph type="body" idx="7"/>
          </p:nvPr>
        </p:nvSpPr>
        <p:spPr>
          <a:xfrm>
            <a:off x="2488634" y="2946121"/>
            <a:ext cx="1970100" cy="1438500"/>
          </a:xfrm>
          <a:prstGeom prst="rect">
            <a:avLst/>
          </a:prstGeom>
          <a:solidFill>
            <a:srgbClr val="03E1E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83" name="Google Shape;83;p17"/>
          <p:cNvSpPr txBox="1">
            <a:spLocks noGrp="1"/>
          </p:cNvSpPr>
          <p:nvPr>
            <p:ph type="body" idx="8"/>
          </p:nvPr>
        </p:nvSpPr>
        <p:spPr>
          <a:xfrm>
            <a:off x="4698467" y="2946121"/>
            <a:ext cx="1970100" cy="1438500"/>
          </a:xfrm>
          <a:prstGeom prst="rect">
            <a:avLst/>
          </a:prstGeom>
          <a:solidFill>
            <a:srgbClr val="03E1E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84" name="Google Shape;84;p17"/>
          <p:cNvSpPr txBox="1">
            <a:spLocks noGrp="1"/>
          </p:cNvSpPr>
          <p:nvPr>
            <p:ph type="body" idx="9"/>
          </p:nvPr>
        </p:nvSpPr>
        <p:spPr>
          <a:xfrm>
            <a:off x="6908300" y="2946121"/>
            <a:ext cx="1970100" cy="1438500"/>
          </a:xfrm>
          <a:prstGeom prst="rect">
            <a:avLst/>
          </a:prstGeom>
          <a:solidFill>
            <a:srgbClr val="03E1E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3_Just title, Blue border">
  <p:cSld name="13_Just title, Blue border">
    <p:spTree>
      <p:nvGrpSpPr>
        <p:cNvPr id="1" name="Shape 85"/>
        <p:cNvGrpSpPr/>
        <p:nvPr/>
      </p:nvGrpSpPr>
      <p:grpSpPr>
        <a:xfrm>
          <a:off x="0" y="0"/>
          <a:ext cx="0" cy="0"/>
          <a:chOff x="0" y="0"/>
          <a:chExt cx="0" cy="0"/>
        </a:xfrm>
      </p:grpSpPr>
      <p:pic>
        <p:nvPicPr>
          <p:cNvPr id="86" name="Google Shape;86;p18"/>
          <p:cNvPicPr preferRelativeResize="0"/>
          <p:nvPr/>
        </p:nvPicPr>
        <p:blipFill rotWithShape="1">
          <a:blip r:embed="rId2">
            <a:alphaModFix/>
          </a:blip>
          <a:srcRect/>
          <a:stretch/>
        </p:blipFill>
        <p:spPr>
          <a:xfrm>
            <a:off x="0" y="0"/>
            <a:ext cx="9144002" cy="733186"/>
          </a:xfrm>
          <a:prstGeom prst="rect">
            <a:avLst/>
          </a:prstGeom>
          <a:noFill/>
          <a:ln>
            <a:noFill/>
          </a:ln>
        </p:spPr>
      </p:pic>
      <p:pic>
        <p:nvPicPr>
          <p:cNvPr id="87" name="Google Shape;87;p18"/>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88" name="Google Shape;88;p18"/>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89" name="Google Shape;89;p18"/>
          <p:cNvSpPr txBox="1">
            <a:spLocks noGrp="1"/>
          </p:cNvSpPr>
          <p:nvPr>
            <p:ph type="body" idx="2"/>
          </p:nvPr>
        </p:nvSpPr>
        <p:spPr>
          <a:xfrm>
            <a:off x="265535" y="1221994"/>
            <a:ext cx="1970100" cy="1438500"/>
          </a:xfrm>
          <a:prstGeom prst="rect">
            <a:avLst/>
          </a:prstGeom>
          <a:solidFill>
            <a:srgbClr val="FF9C37">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90" name="Google Shape;90;p18"/>
          <p:cNvSpPr txBox="1">
            <a:spLocks noGrp="1"/>
          </p:cNvSpPr>
          <p:nvPr>
            <p:ph type="body" idx="3"/>
          </p:nvPr>
        </p:nvSpPr>
        <p:spPr>
          <a:xfrm>
            <a:off x="2475368" y="1221994"/>
            <a:ext cx="1970100" cy="1438500"/>
          </a:xfrm>
          <a:prstGeom prst="rect">
            <a:avLst/>
          </a:prstGeom>
          <a:solidFill>
            <a:srgbClr val="FF9C37">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91" name="Google Shape;91;p18"/>
          <p:cNvSpPr txBox="1">
            <a:spLocks noGrp="1"/>
          </p:cNvSpPr>
          <p:nvPr>
            <p:ph type="body" idx="4"/>
          </p:nvPr>
        </p:nvSpPr>
        <p:spPr>
          <a:xfrm>
            <a:off x="4685201" y="1221994"/>
            <a:ext cx="1970100" cy="1438500"/>
          </a:xfrm>
          <a:prstGeom prst="rect">
            <a:avLst/>
          </a:prstGeom>
          <a:solidFill>
            <a:srgbClr val="FF9C37">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92" name="Google Shape;92;p18"/>
          <p:cNvSpPr txBox="1">
            <a:spLocks noGrp="1"/>
          </p:cNvSpPr>
          <p:nvPr>
            <p:ph type="body" idx="5"/>
          </p:nvPr>
        </p:nvSpPr>
        <p:spPr>
          <a:xfrm>
            <a:off x="6895034" y="1221994"/>
            <a:ext cx="1970100" cy="1438500"/>
          </a:xfrm>
          <a:prstGeom prst="rect">
            <a:avLst/>
          </a:prstGeom>
          <a:solidFill>
            <a:srgbClr val="FF9C37">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93" name="Google Shape;93;p18"/>
          <p:cNvSpPr txBox="1">
            <a:spLocks noGrp="1"/>
          </p:cNvSpPr>
          <p:nvPr>
            <p:ph type="body" idx="6"/>
          </p:nvPr>
        </p:nvSpPr>
        <p:spPr>
          <a:xfrm>
            <a:off x="278801" y="2946121"/>
            <a:ext cx="1970100" cy="1438500"/>
          </a:xfrm>
          <a:prstGeom prst="rect">
            <a:avLst/>
          </a:prstGeom>
          <a:solidFill>
            <a:srgbClr val="FF9C37">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94" name="Google Shape;94;p18"/>
          <p:cNvSpPr txBox="1">
            <a:spLocks noGrp="1"/>
          </p:cNvSpPr>
          <p:nvPr>
            <p:ph type="body" idx="7"/>
          </p:nvPr>
        </p:nvSpPr>
        <p:spPr>
          <a:xfrm>
            <a:off x="2475368" y="2946121"/>
            <a:ext cx="1970100" cy="1438500"/>
          </a:xfrm>
          <a:prstGeom prst="rect">
            <a:avLst/>
          </a:prstGeom>
          <a:solidFill>
            <a:srgbClr val="FF9C37">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95" name="Google Shape;95;p18"/>
          <p:cNvSpPr txBox="1">
            <a:spLocks noGrp="1"/>
          </p:cNvSpPr>
          <p:nvPr>
            <p:ph type="body" idx="8"/>
          </p:nvPr>
        </p:nvSpPr>
        <p:spPr>
          <a:xfrm>
            <a:off x="4685201" y="2946121"/>
            <a:ext cx="1970100" cy="1438500"/>
          </a:xfrm>
          <a:prstGeom prst="rect">
            <a:avLst/>
          </a:prstGeom>
          <a:solidFill>
            <a:srgbClr val="FF9C37">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96" name="Google Shape;96;p18"/>
          <p:cNvSpPr txBox="1">
            <a:spLocks noGrp="1"/>
          </p:cNvSpPr>
          <p:nvPr>
            <p:ph type="body" idx="9"/>
          </p:nvPr>
        </p:nvSpPr>
        <p:spPr>
          <a:xfrm>
            <a:off x="6895034" y="2946121"/>
            <a:ext cx="1970100" cy="1438500"/>
          </a:xfrm>
          <a:prstGeom prst="rect">
            <a:avLst/>
          </a:prstGeom>
          <a:solidFill>
            <a:srgbClr val="FF9C37">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4_Just title, Blue border">
  <p:cSld name="14_Just title, Blue border">
    <p:spTree>
      <p:nvGrpSpPr>
        <p:cNvPr id="1" name="Shape 97"/>
        <p:cNvGrpSpPr/>
        <p:nvPr/>
      </p:nvGrpSpPr>
      <p:grpSpPr>
        <a:xfrm>
          <a:off x="0" y="0"/>
          <a:ext cx="0" cy="0"/>
          <a:chOff x="0" y="0"/>
          <a:chExt cx="0" cy="0"/>
        </a:xfrm>
      </p:grpSpPr>
      <p:pic>
        <p:nvPicPr>
          <p:cNvPr id="98" name="Google Shape;98;p19"/>
          <p:cNvPicPr preferRelativeResize="0"/>
          <p:nvPr/>
        </p:nvPicPr>
        <p:blipFill rotWithShape="1">
          <a:blip r:embed="rId2">
            <a:alphaModFix/>
          </a:blip>
          <a:srcRect/>
          <a:stretch/>
        </p:blipFill>
        <p:spPr>
          <a:xfrm rot="10800000" flipH="1">
            <a:off x="335" y="701"/>
            <a:ext cx="9143669" cy="733187"/>
          </a:xfrm>
          <a:prstGeom prst="rect">
            <a:avLst/>
          </a:prstGeom>
          <a:noFill/>
          <a:ln>
            <a:noFill/>
          </a:ln>
        </p:spPr>
      </p:pic>
      <p:pic>
        <p:nvPicPr>
          <p:cNvPr id="99" name="Google Shape;99;p19"/>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100" name="Google Shape;100;p19"/>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01" name="Google Shape;101;p19"/>
          <p:cNvSpPr txBox="1">
            <a:spLocks noGrp="1"/>
          </p:cNvSpPr>
          <p:nvPr>
            <p:ph type="body" idx="2"/>
          </p:nvPr>
        </p:nvSpPr>
        <p:spPr>
          <a:xfrm>
            <a:off x="278801" y="1221994"/>
            <a:ext cx="1970100" cy="1438500"/>
          </a:xfrm>
          <a:prstGeom prst="rect">
            <a:avLst/>
          </a:prstGeom>
          <a:solidFill>
            <a:srgbClr val="F84E8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02" name="Google Shape;102;p19"/>
          <p:cNvSpPr txBox="1">
            <a:spLocks noGrp="1"/>
          </p:cNvSpPr>
          <p:nvPr>
            <p:ph type="body" idx="3"/>
          </p:nvPr>
        </p:nvSpPr>
        <p:spPr>
          <a:xfrm>
            <a:off x="2488634" y="1221994"/>
            <a:ext cx="1970100" cy="1438500"/>
          </a:xfrm>
          <a:prstGeom prst="rect">
            <a:avLst/>
          </a:prstGeom>
          <a:solidFill>
            <a:srgbClr val="F84E8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03" name="Google Shape;103;p19"/>
          <p:cNvSpPr txBox="1">
            <a:spLocks noGrp="1"/>
          </p:cNvSpPr>
          <p:nvPr>
            <p:ph type="body" idx="4"/>
          </p:nvPr>
        </p:nvSpPr>
        <p:spPr>
          <a:xfrm>
            <a:off x="4698467" y="1221994"/>
            <a:ext cx="1970100" cy="1438500"/>
          </a:xfrm>
          <a:prstGeom prst="rect">
            <a:avLst/>
          </a:prstGeom>
          <a:solidFill>
            <a:srgbClr val="F84E8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04" name="Google Shape;104;p19"/>
          <p:cNvSpPr txBox="1">
            <a:spLocks noGrp="1"/>
          </p:cNvSpPr>
          <p:nvPr>
            <p:ph type="body" idx="5"/>
          </p:nvPr>
        </p:nvSpPr>
        <p:spPr>
          <a:xfrm>
            <a:off x="6908300" y="1221994"/>
            <a:ext cx="1970100" cy="1438500"/>
          </a:xfrm>
          <a:prstGeom prst="rect">
            <a:avLst/>
          </a:prstGeom>
          <a:solidFill>
            <a:srgbClr val="F84E8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05" name="Google Shape;105;p19"/>
          <p:cNvSpPr txBox="1">
            <a:spLocks noGrp="1"/>
          </p:cNvSpPr>
          <p:nvPr>
            <p:ph type="body" idx="6"/>
          </p:nvPr>
        </p:nvSpPr>
        <p:spPr>
          <a:xfrm>
            <a:off x="278801" y="2946121"/>
            <a:ext cx="1970100" cy="1438500"/>
          </a:xfrm>
          <a:prstGeom prst="rect">
            <a:avLst/>
          </a:prstGeom>
          <a:solidFill>
            <a:srgbClr val="F84E8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06" name="Google Shape;106;p19"/>
          <p:cNvSpPr txBox="1">
            <a:spLocks noGrp="1"/>
          </p:cNvSpPr>
          <p:nvPr>
            <p:ph type="body" idx="7"/>
          </p:nvPr>
        </p:nvSpPr>
        <p:spPr>
          <a:xfrm>
            <a:off x="2488634" y="2946121"/>
            <a:ext cx="1970100" cy="1438500"/>
          </a:xfrm>
          <a:prstGeom prst="rect">
            <a:avLst/>
          </a:prstGeom>
          <a:solidFill>
            <a:srgbClr val="F84E8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07" name="Google Shape;107;p19"/>
          <p:cNvSpPr txBox="1">
            <a:spLocks noGrp="1"/>
          </p:cNvSpPr>
          <p:nvPr>
            <p:ph type="body" idx="8"/>
          </p:nvPr>
        </p:nvSpPr>
        <p:spPr>
          <a:xfrm>
            <a:off x="4698467" y="2946121"/>
            <a:ext cx="1970100" cy="1438500"/>
          </a:xfrm>
          <a:prstGeom prst="rect">
            <a:avLst/>
          </a:prstGeom>
          <a:solidFill>
            <a:srgbClr val="F84E8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08" name="Google Shape;108;p19"/>
          <p:cNvSpPr txBox="1">
            <a:spLocks noGrp="1"/>
          </p:cNvSpPr>
          <p:nvPr>
            <p:ph type="body" idx="9"/>
          </p:nvPr>
        </p:nvSpPr>
        <p:spPr>
          <a:xfrm>
            <a:off x="6908300" y="2946121"/>
            <a:ext cx="1970100" cy="1438500"/>
          </a:xfrm>
          <a:prstGeom prst="rect">
            <a:avLst/>
          </a:prstGeom>
          <a:solidFill>
            <a:srgbClr val="F84E8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5_Just title, Blue border">
  <p:cSld name="15_Just title, Blue border">
    <p:spTree>
      <p:nvGrpSpPr>
        <p:cNvPr id="1" name="Shape 109"/>
        <p:cNvGrpSpPr/>
        <p:nvPr/>
      </p:nvGrpSpPr>
      <p:grpSpPr>
        <a:xfrm>
          <a:off x="0" y="0"/>
          <a:ext cx="0" cy="0"/>
          <a:chOff x="0" y="0"/>
          <a:chExt cx="0" cy="0"/>
        </a:xfrm>
      </p:grpSpPr>
      <p:pic>
        <p:nvPicPr>
          <p:cNvPr id="110" name="Google Shape;110;p20"/>
          <p:cNvPicPr preferRelativeResize="0"/>
          <p:nvPr/>
        </p:nvPicPr>
        <p:blipFill rotWithShape="1">
          <a:blip r:embed="rId2">
            <a:alphaModFix/>
          </a:blip>
          <a:srcRect/>
          <a:stretch/>
        </p:blipFill>
        <p:spPr>
          <a:xfrm>
            <a:off x="0" y="0"/>
            <a:ext cx="9145302" cy="733187"/>
          </a:xfrm>
          <a:prstGeom prst="rect">
            <a:avLst/>
          </a:prstGeom>
          <a:noFill/>
          <a:ln>
            <a:noFill/>
          </a:ln>
        </p:spPr>
      </p:pic>
      <p:pic>
        <p:nvPicPr>
          <p:cNvPr id="111" name="Google Shape;111;p20"/>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112" name="Google Shape;112;p20"/>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13" name="Google Shape;113;p20"/>
          <p:cNvSpPr txBox="1">
            <a:spLocks noGrp="1"/>
          </p:cNvSpPr>
          <p:nvPr>
            <p:ph type="body" idx="2"/>
          </p:nvPr>
        </p:nvSpPr>
        <p:spPr>
          <a:xfrm>
            <a:off x="278801" y="1221994"/>
            <a:ext cx="1970100" cy="1438500"/>
          </a:xfrm>
          <a:prstGeom prst="rect">
            <a:avLst/>
          </a:prstGeom>
          <a:solidFill>
            <a:srgbClr val="18DF91">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14" name="Google Shape;114;p20"/>
          <p:cNvSpPr txBox="1">
            <a:spLocks noGrp="1"/>
          </p:cNvSpPr>
          <p:nvPr>
            <p:ph type="body" idx="3"/>
          </p:nvPr>
        </p:nvSpPr>
        <p:spPr>
          <a:xfrm>
            <a:off x="2488634" y="1221994"/>
            <a:ext cx="1970100" cy="1438500"/>
          </a:xfrm>
          <a:prstGeom prst="rect">
            <a:avLst/>
          </a:prstGeom>
          <a:solidFill>
            <a:srgbClr val="18DF91">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15" name="Google Shape;115;p20"/>
          <p:cNvSpPr txBox="1">
            <a:spLocks noGrp="1"/>
          </p:cNvSpPr>
          <p:nvPr>
            <p:ph type="body" idx="4"/>
          </p:nvPr>
        </p:nvSpPr>
        <p:spPr>
          <a:xfrm>
            <a:off x="4698467" y="1221994"/>
            <a:ext cx="1970100" cy="1438500"/>
          </a:xfrm>
          <a:prstGeom prst="rect">
            <a:avLst/>
          </a:prstGeom>
          <a:solidFill>
            <a:srgbClr val="18DF91">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16" name="Google Shape;116;p20"/>
          <p:cNvSpPr txBox="1">
            <a:spLocks noGrp="1"/>
          </p:cNvSpPr>
          <p:nvPr>
            <p:ph type="body" idx="5"/>
          </p:nvPr>
        </p:nvSpPr>
        <p:spPr>
          <a:xfrm>
            <a:off x="6908300" y="1221994"/>
            <a:ext cx="1970100" cy="1438500"/>
          </a:xfrm>
          <a:prstGeom prst="rect">
            <a:avLst/>
          </a:prstGeom>
          <a:solidFill>
            <a:srgbClr val="18DF91">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17" name="Google Shape;117;p20"/>
          <p:cNvSpPr txBox="1">
            <a:spLocks noGrp="1"/>
          </p:cNvSpPr>
          <p:nvPr>
            <p:ph type="body" idx="6"/>
          </p:nvPr>
        </p:nvSpPr>
        <p:spPr>
          <a:xfrm>
            <a:off x="278801" y="2946121"/>
            <a:ext cx="1970100" cy="1438500"/>
          </a:xfrm>
          <a:prstGeom prst="rect">
            <a:avLst/>
          </a:prstGeom>
          <a:solidFill>
            <a:srgbClr val="18DF91">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18" name="Google Shape;118;p20"/>
          <p:cNvSpPr txBox="1">
            <a:spLocks noGrp="1"/>
          </p:cNvSpPr>
          <p:nvPr>
            <p:ph type="body" idx="7"/>
          </p:nvPr>
        </p:nvSpPr>
        <p:spPr>
          <a:xfrm>
            <a:off x="2488634" y="2946121"/>
            <a:ext cx="1970100" cy="1438500"/>
          </a:xfrm>
          <a:prstGeom prst="rect">
            <a:avLst/>
          </a:prstGeom>
          <a:solidFill>
            <a:srgbClr val="18DF91">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19" name="Google Shape;119;p20"/>
          <p:cNvSpPr txBox="1">
            <a:spLocks noGrp="1"/>
          </p:cNvSpPr>
          <p:nvPr>
            <p:ph type="body" idx="8"/>
          </p:nvPr>
        </p:nvSpPr>
        <p:spPr>
          <a:xfrm>
            <a:off x="4698467" y="2946121"/>
            <a:ext cx="1970100" cy="1438500"/>
          </a:xfrm>
          <a:prstGeom prst="rect">
            <a:avLst/>
          </a:prstGeom>
          <a:solidFill>
            <a:srgbClr val="18DF91">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20" name="Google Shape;120;p20"/>
          <p:cNvSpPr txBox="1">
            <a:spLocks noGrp="1"/>
          </p:cNvSpPr>
          <p:nvPr>
            <p:ph type="body" idx="9"/>
          </p:nvPr>
        </p:nvSpPr>
        <p:spPr>
          <a:xfrm>
            <a:off x="6908300" y="2946121"/>
            <a:ext cx="1970100" cy="1438500"/>
          </a:xfrm>
          <a:prstGeom prst="rect">
            <a:avLst/>
          </a:prstGeom>
          <a:solidFill>
            <a:srgbClr val="18DF91">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121"/>
        <p:cNvGrpSpPr/>
        <p:nvPr/>
      </p:nvGrpSpPr>
      <p:grpSpPr>
        <a:xfrm>
          <a:off x="0" y="0"/>
          <a:ext cx="0" cy="0"/>
          <a:chOff x="0" y="0"/>
          <a:chExt cx="0" cy="0"/>
        </a:xfrm>
      </p:grpSpPr>
      <p:pic>
        <p:nvPicPr>
          <p:cNvPr id="122" name="Google Shape;122;p21"/>
          <p:cNvPicPr preferRelativeResize="0"/>
          <p:nvPr/>
        </p:nvPicPr>
        <p:blipFill rotWithShape="1">
          <a:blip r:embed="rId2">
            <a:alphaModFix/>
          </a:blip>
          <a:srcRect/>
          <a:stretch/>
        </p:blipFill>
        <p:spPr>
          <a:xfrm>
            <a:off x="0" y="0"/>
            <a:ext cx="1880560" cy="5138592"/>
          </a:xfrm>
          <a:prstGeom prst="rect">
            <a:avLst/>
          </a:prstGeom>
          <a:noFill/>
          <a:ln>
            <a:noFill/>
          </a:ln>
        </p:spPr>
      </p:pic>
      <p:pic>
        <p:nvPicPr>
          <p:cNvPr id="123" name="Google Shape;123;p21"/>
          <p:cNvPicPr preferRelativeResize="0"/>
          <p:nvPr/>
        </p:nvPicPr>
        <p:blipFill rotWithShape="1">
          <a:blip r:embed="rId3">
            <a:alphaModFix/>
          </a:blip>
          <a:srcRect/>
          <a:stretch/>
        </p:blipFill>
        <p:spPr>
          <a:xfrm>
            <a:off x="162929" y="3426405"/>
            <a:ext cx="1975372" cy="1561580"/>
          </a:xfrm>
          <a:prstGeom prst="rect">
            <a:avLst/>
          </a:prstGeom>
          <a:noFill/>
          <a:ln>
            <a:noFill/>
          </a:ln>
        </p:spPr>
      </p:pic>
      <p:sp>
        <p:nvSpPr>
          <p:cNvPr id="124" name="Google Shape;124;p21"/>
          <p:cNvSpPr txBox="1">
            <a:spLocks noGrp="1"/>
          </p:cNvSpPr>
          <p:nvPr>
            <p:ph type="body" idx="1"/>
          </p:nvPr>
        </p:nvSpPr>
        <p:spPr>
          <a:xfrm>
            <a:off x="2265194" y="426700"/>
            <a:ext cx="6609000" cy="374700"/>
          </a:xfrm>
          <a:prstGeom prst="rect">
            <a:avLst/>
          </a:prstGeom>
          <a:noFill/>
          <a:ln>
            <a:noFill/>
          </a:ln>
        </p:spPr>
        <p:txBody>
          <a:bodyPr spcFirstLastPara="1" wrap="square" lIns="41550" tIns="20775" rIns="41550" bIns="20775" anchor="b" anchorCtr="0">
            <a:noAutofit/>
          </a:bodyPr>
          <a:lstStyle>
            <a:lvl1pPr marL="457200" marR="0" lvl="0" indent="-228600" algn="l" rtl="0">
              <a:lnSpc>
                <a:spcPct val="100000"/>
              </a:lnSpc>
              <a:spcBef>
                <a:spcPts val="500"/>
              </a:spcBef>
              <a:spcAft>
                <a:spcPts val="0"/>
              </a:spcAft>
              <a:buClr>
                <a:schemeClr val="dk1"/>
              </a:buClr>
              <a:buSzPts val="1500"/>
              <a:buFont typeface="Arial"/>
              <a:buNone/>
              <a:defRPr sz="15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25" name="Google Shape;125;p21"/>
          <p:cNvSpPr txBox="1">
            <a:spLocks noGrp="1"/>
          </p:cNvSpPr>
          <p:nvPr>
            <p:ph type="body" idx="2"/>
          </p:nvPr>
        </p:nvSpPr>
        <p:spPr>
          <a:xfrm>
            <a:off x="2265194" y="891821"/>
            <a:ext cx="6609000" cy="3743400"/>
          </a:xfrm>
          <a:prstGeom prst="rect">
            <a:avLst/>
          </a:prstGeom>
          <a:noFill/>
          <a:ln>
            <a:noFill/>
          </a:ln>
        </p:spPr>
        <p:txBody>
          <a:bodyPr spcFirstLastPara="1" wrap="square" lIns="41550" tIns="20775" rIns="41550" bIns="20775" anchor="t" anchorCtr="0">
            <a:noAutofit/>
          </a:bodyPr>
          <a:lstStyle>
            <a:lvl1pPr marL="457200" marR="0" lvl="0" indent="-311150" algn="l" rtl="0">
              <a:lnSpc>
                <a:spcPct val="100000"/>
              </a:lnSpc>
              <a:spcBef>
                <a:spcPts val="500"/>
              </a:spcBef>
              <a:spcAft>
                <a:spcPts val="0"/>
              </a:spcAft>
              <a:buClr>
                <a:schemeClr val="dk1"/>
              </a:buClr>
              <a:buSzPts val="1300"/>
              <a:buFont typeface="Arial"/>
              <a:buChar char="•"/>
              <a:defRPr sz="1300" b="0" i="0">
                <a:solidFill>
                  <a:schemeClr val="dk1"/>
                </a:solidFill>
                <a:latin typeface="Michroma"/>
                <a:ea typeface="Michroma"/>
                <a:cs typeface="Michroma"/>
                <a:sym typeface="Michroma"/>
              </a:defRPr>
            </a:lvl1pPr>
            <a:lvl2pPr marL="914400" marR="0" lvl="1" indent="-298450" algn="l" rtl="0">
              <a:lnSpc>
                <a:spcPct val="100000"/>
              </a:lnSpc>
              <a:spcBef>
                <a:spcPts val="200"/>
              </a:spcBef>
              <a:spcAft>
                <a:spcPts val="0"/>
              </a:spcAft>
              <a:buClr>
                <a:schemeClr val="dk1"/>
              </a:buClr>
              <a:buSzPts val="1100"/>
              <a:buFont typeface="Arial"/>
              <a:buChar char="•"/>
              <a:defRPr sz="1100" b="0" i="0" u="none" strike="noStrike" cap="none">
                <a:solidFill>
                  <a:schemeClr val="dk1"/>
                </a:solidFill>
                <a:latin typeface="Michroma"/>
                <a:ea typeface="Michroma"/>
                <a:cs typeface="Michroma"/>
                <a:sym typeface="Michroma"/>
              </a:defRPr>
            </a:lvl2pPr>
            <a:lvl3pPr marL="1371600" marR="0" lvl="2" indent="-285750" algn="l" rtl="0">
              <a:lnSpc>
                <a:spcPct val="100000"/>
              </a:lnSpc>
              <a:spcBef>
                <a:spcPts val="200"/>
              </a:spcBef>
              <a:spcAft>
                <a:spcPts val="0"/>
              </a:spcAft>
              <a:buClr>
                <a:schemeClr val="dk1"/>
              </a:buClr>
              <a:buSzPts val="900"/>
              <a:buFont typeface="Arial"/>
              <a:buChar char="•"/>
              <a:defRPr sz="900" b="0" i="0" u="none" strike="noStrike" cap="none">
                <a:solidFill>
                  <a:schemeClr val="dk1"/>
                </a:solidFill>
                <a:latin typeface="Michroma"/>
                <a:ea typeface="Michroma"/>
                <a:cs typeface="Michroma"/>
                <a:sym typeface="Michroma"/>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
        <p:nvSpPr>
          <p:cNvPr id="126" name="Google Shape;126;p21"/>
          <p:cNvSpPr txBox="1">
            <a:spLocks noGrp="1"/>
          </p:cNvSpPr>
          <p:nvPr>
            <p:ph type="subTitle" idx="3"/>
          </p:nvPr>
        </p:nvSpPr>
        <p:spPr>
          <a:xfrm>
            <a:off x="269769" y="430309"/>
            <a:ext cx="1419300" cy="29961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127"/>
        <p:cNvGrpSpPr/>
        <p:nvPr/>
      </p:nvGrpSpPr>
      <p:grpSpPr>
        <a:xfrm>
          <a:off x="0" y="0"/>
          <a:ext cx="0" cy="0"/>
          <a:chOff x="0" y="0"/>
          <a:chExt cx="0" cy="0"/>
        </a:xfrm>
      </p:grpSpPr>
      <p:pic>
        <p:nvPicPr>
          <p:cNvPr id="128" name="Google Shape;128;p22"/>
          <p:cNvPicPr preferRelativeResize="0"/>
          <p:nvPr/>
        </p:nvPicPr>
        <p:blipFill rotWithShape="1">
          <a:blip r:embed="rId2">
            <a:alphaModFix/>
          </a:blip>
          <a:srcRect l="9"/>
          <a:stretch/>
        </p:blipFill>
        <p:spPr>
          <a:xfrm>
            <a:off x="-27128" y="1"/>
            <a:ext cx="1907688" cy="5138589"/>
          </a:xfrm>
          <a:prstGeom prst="rect">
            <a:avLst/>
          </a:prstGeom>
          <a:noFill/>
          <a:ln>
            <a:noFill/>
          </a:ln>
        </p:spPr>
      </p:pic>
      <p:pic>
        <p:nvPicPr>
          <p:cNvPr id="129" name="Google Shape;129;p22"/>
          <p:cNvPicPr preferRelativeResize="0"/>
          <p:nvPr/>
        </p:nvPicPr>
        <p:blipFill rotWithShape="1">
          <a:blip r:embed="rId3">
            <a:alphaModFix/>
          </a:blip>
          <a:srcRect/>
          <a:stretch/>
        </p:blipFill>
        <p:spPr>
          <a:xfrm>
            <a:off x="162929" y="3426405"/>
            <a:ext cx="1975372" cy="1561580"/>
          </a:xfrm>
          <a:prstGeom prst="rect">
            <a:avLst/>
          </a:prstGeom>
          <a:noFill/>
          <a:ln>
            <a:noFill/>
          </a:ln>
        </p:spPr>
      </p:pic>
      <p:sp>
        <p:nvSpPr>
          <p:cNvPr id="130" name="Google Shape;130;p22"/>
          <p:cNvSpPr txBox="1">
            <a:spLocks noGrp="1"/>
          </p:cNvSpPr>
          <p:nvPr>
            <p:ph type="body" idx="1"/>
          </p:nvPr>
        </p:nvSpPr>
        <p:spPr>
          <a:xfrm>
            <a:off x="2265194" y="426700"/>
            <a:ext cx="6609000" cy="374700"/>
          </a:xfrm>
          <a:prstGeom prst="rect">
            <a:avLst/>
          </a:prstGeom>
          <a:noFill/>
          <a:ln>
            <a:noFill/>
          </a:ln>
        </p:spPr>
        <p:txBody>
          <a:bodyPr spcFirstLastPara="1" wrap="square" lIns="41550" tIns="20775" rIns="41550" bIns="20775" anchor="b" anchorCtr="0">
            <a:noAutofit/>
          </a:bodyPr>
          <a:lstStyle>
            <a:lvl1pPr marL="457200" marR="0" lvl="0" indent="-228600" algn="l" rtl="0">
              <a:lnSpc>
                <a:spcPct val="100000"/>
              </a:lnSpc>
              <a:spcBef>
                <a:spcPts val="500"/>
              </a:spcBef>
              <a:spcAft>
                <a:spcPts val="0"/>
              </a:spcAft>
              <a:buClr>
                <a:schemeClr val="dk1"/>
              </a:buClr>
              <a:buSzPts val="1500"/>
              <a:buFont typeface="Arial"/>
              <a:buNone/>
              <a:defRPr sz="15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31" name="Google Shape;131;p22"/>
          <p:cNvSpPr txBox="1">
            <a:spLocks noGrp="1"/>
          </p:cNvSpPr>
          <p:nvPr>
            <p:ph type="body" idx="2"/>
          </p:nvPr>
        </p:nvSpPr>
        <p:spPr>
          <a:xfrm>
            <a:off x="2265194" y="891821"/>
            <a:ext cx="6609000" cy="3743400"/>
          </a:xfrm>
          <a:prstGeom prst="rect">
            <a:avLst/>
          </a:prstGeom>
          <a:noFill/>
          <a:ln>
            <a:noFill/>
          </a:ln>
        </p:spPr>
        <p:txBody>
          <a:bodyPr spcFirstLastPara="1" wrap="square" lIns="41550" tIns="20775" rIns="41550" bIns="20775" anchor="t" anchorCtr="0">
            <a:noAutofit/>
          </a:bodyPr>
          <a:lstStyle>
            <a:lvl1pPr marL="457200" marR="0" lvl="0" indent="-311150" algn="l" rtl="0">
              <a:lnSpc>
                <a:spcPct val="100000"/>
              </a:lnSpc>
              <a:spcBef>
                <a:spcPts val="500"/>
              </a:spcBef>
              <a:spcAft>
                <a:spcPts val="0"/>
              </a:spcAft>
              <a:buClr>
                <a:schemeClr val="dk1"/>
              </a:buClr>
              <a:buSzPts val="1300"/>
              <a:buFont typeface="Arial"/>
              <a:buChar char="•"/>
              <a:defRPr sz="1300" b="0" i="0">
                <a:solidFill>
                  <a:schemeClr val="dk1"/>
                </a:solidFill>
                <a:latin typeface="Michroma"/>
                <a:ea typeface="Michroma"/>
                <a:cs typeface="Michroma"/>
                <a:sym typeface="Michroma"/>
              </a:defRPr>
            </a:lvl1pPr>
            <a:lvl2pPr marL="914400" marR="0" lvl="1" indent="-298450" algn="l" rtl="0">
              <a:lnSpc>
                <a:spcPct val="100000"/>
              </a:lnSpc>
              <a:spcBef>
                <a:spcPts val="200"/>
              </a:spcBef>
              <a:spcAft>
                <a:spcPts val="0"/>
              </a:spcAft>
              <a:buClr>
                <a:schemeClr val="dk1"/>
              </a:buClr>
              <a:buSzPts val="1100"/>
              <a:buFont typeface="Arial"/>
              <a:buChar char="•"/>
              <a:defRPr sz="1100" b="0" i="0" u="none" strike="noStrike" cap="none">
                <a:solidFill>
                  <a:schemeClr val="dk1"/>
                </a:solidFill>
                <a:latin typeface="Michroma"/>
                <a:ea typeface="Michroma"/>
                <a:cs typeface="Michroma"/>
                <a:sym typeface="Michroma"/>
              </a:defRPr>
            </a:lvl2pPr>
            <a:lvl3pPr marL="1371600" marR="0" lvl="2" indent="-285750" algn="l" rtl="0">
              <a:lnSpc>
                <a:spcPct val="100000"/>
              </a:lnSpc>
              <a:spcBef>
                <a:spcPts val="200"/>
              </a:spcBef>
              <a:spcAft>
                <a:spcPts val="0"/>
              </a:spcAft>
              <a:buClr>
                <a:schemeClr val="dk1"/>
              </a:buClr>
              <a:buSzPts val="900"/>
              <a:buFont typeface="Arial"/>
              <a:buChar char="•"/>
              <a:defRPr sz="900" b="0" i="0" u="none" strike="noStrike" cap="none">
                <a:solidFill>
                  <a:schemeClr val="dk1"/>
                </a:solidFill>
                <a:latin typeface="Michroma"/>
                <a:ea typeface="Michroma"/>
                <a:cs typeface="Michroma"/>
                <a:sym typeface="Michroma"/>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
        <p:nvSpPr>
          <p:cNvPr id="132" name="Google Shape;132;p22"/>
          <p:cNvSpPr txBox="1">
            <a:spLocks noGrp="1"/>
          </p:cNvSpPr>
          <p:nvPr>
            <p:ph type="subTitle" idx="3"/>
          </p:nvPr>
        </p:nvSpPr>
        <p:spPr>
          <a:xfrm>
            <a:off x="269769" y="430309"/>
            <a:ext cx="1419300" cy="29961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6_Title Slide">
  <p:cSld name="16_Title Slide">
    <p:spTree>
      <p:nvGrpSpPr>
        <p:cNvPr id="1" name="Shape 133"/>
        <p:cNvGrpSpPr/>
        <p:nvPr/>
      </p:nvGrpSpPr>
      <p:grpSpPr>
        <a:xfrm>
          <a:off x="0" y="0"/>
          <a:ext cx="0" cy="0"/>
          <a:chOff x="0" y="0"/>
          <a:chExt cx="0" cy="0"/>
        </a:xfrm>
      </p:grpSpPr>
      <p:pic>
        <p:nvPicPr>
          <p:cNvPr id="134" name="Google Shape;134;p23"/>
          <p:cNvPicPr preferRelativeResize="0"/>
          <p:nvPr/>
        </p:nvPicPr>
        <p:blipFill rotWithShape="1">
          <a:blip r:embed="rId2">
            <a:alphaModFix/>
          </a:blip>
          <a:srcRect t="-70"/>
          <a:stretch/>
        </p:blipFill>
        <p:spPr>
          <a:xfrm rot="10800000" flipH="1">
            <a:off x="335" y="4915"/>
            <a:ext cx="1880832" cy="5141996"/>
          </a:xfrm>
          <a:prstGeom prst="rect">
            <a:avLst/>
          </a:prstGeom>
          <a:noFill/>
          <a:ln>
            <a:noFill/>
          </a:ln>
        </p:spPr>
      </p:pic>
      <p:pic>
        <p:nvPicPr>
          <p:cNvPr id="135" name="Google Shape;135;p23"/>
          <p:cNvPicPr preferRelativeResize="0"/>
          <p:nvPr/>
        </p:nvPicPr>
        <p:blipFill rotWithShape="1">
          <a:blip r:embed="rId3">
            <a:alphaModFix/>
          </a:blip>
          <a:srcRect/>
          <a:stretch/>
        </p:blipFill>
        <p:spPr>
          <a:xfrm>
            <a:off x="162929" y="3426405"/>
            <a:ext cx="1975372" cy="1561580"/>
          </a:xfrm>
          <a:prstGeom prst="rect">
            <a:avLst/>
          </a:prstGeom>
          <a:noFill/>
          <a:ln>
            <a:noFill/>
          </a:ln>
        </p:spPr>
      </p:pic>
      <p:sp>
        <p:nvSpPr>
          <p:cNvPr id="136" name="Google Shape;136;p23"/>
          <p:cNvSpPr txBox="1">
            <a:spLocks noGrp="1"/>
          </p:cNvSpPr>
          <p:nvPr>
            <p:ph type="body" idx="1"/>
          </p:nvPr>
        </p:nvSpPr>
        <p:spPr>
          <a:xfrm>
            <a:off x="2265194" y="426700"/>
            <a:ext cx="6609000" cy="374700"/>
          </a:xfrm>
          <a:prstGeom prst="rect">
            <a:avLst/>
          </a:prstGeom>
          <a:noFill/>
          <a:ln>
            <a:noFill/>
          </a:ln>
        </p:spPr>
        <p:txBody>
          <a:bodyPr spcFirstLastPara="1" wrap="square" lIns="41550" tIns="20775" rIns="41550" bIns="20775" anchor="b" anchorCtr="0">
            <a:noAutofit/>
          </a:bodyPr>
          <a:lstStyle>
            <a:lvl1pPr marL="457200" marR="0" lvl="0" indent="-228600" algn="l" rtl="0">
              <a:lnSpc>
                <a:spcPct val="100000"/>
              </a:lnSpc>
              <a:spcBef>
                <a:spcPts val="500"/>
              </a:spcBef>
              <a:spcAft>
                <a:spcPts val="0"/>
              </a:spcAft>
              <a:buClr>
                <a:schemeClr val="dk1"/>
              </a:buClr>
              <a:buSzPts val="1500"/>
              <a:buFont typeface="Arial"/>
              <a:buNone/>
              <a:defRPr sz="15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37" name="Google Shape;137;p23"/>
          <p:cNvSpPr txBox="1">
            <a:spLocks noGrp="1"/>
          </p:cNvSpPr>
          <p:nvPr>
            <p:ph type="body" idx="2"/>
          </p:nvPr>
        </p:nvSpPr>
        <p:spPr>
          <a:xfrm>
            <a:off x="2265194" y="891821"/>
            <a:ext cx="6609000" cy="3743400"/>
          </a:xfrm>
          <a:prstGeom prst="rect">
            <a:avLst/>
          </a:prstGeom>
          <a:noFill/>
          <a:ln>
            <a:noFill/>
          </a:ln>
        </p:spPr>
        <p:txBody>
          <a:bodyPr spcFirstLastPara="1" wrap="square" lIns="41550" tIns="20775" rIns="41550" bIns="20775" anchor="t" anchorCtr="0">
            <a:noAutofit/>
          </a:bodyPr>
          <a:lstStyle>
            <a:lvl1pPr marL="457200" marR="0" lvl="0" indent="-311150" algn="l" rtl="0">
              <a:lnSpc>
                <a:spcPct val="100000"/>
              </a:lnSpc>
              <a:spcBef>
                <a:spcPts val="500"/>
              </a:spcBef>
              <a:spcAft>
                <a:spcPts val="0"/>
              </a:spcAft>
              <a:buClr>
                <a:schemeClr val="dk1"/>
              </a:buClr>
              <a:buSzPts val="1300"/>
              <a:buFont typeface="Arial"/>
              <a:buChar char="•"/>
              <a:defRPr sz="1300" b="0" i="0">
                <a:solidFill>
                  <a:schemeClr val="dk1"/>
                </a:solidFill>
                <a:latin typeface="Michroma"/>
                <a:ea typeface="Michroma"/>
                <a:cs typeface="Michroma"/>
                <a:sym typeface="Michroma"/>
              </a:defRPr>
            </a:lvl1pPr>
            <a:lvl2pPr marL="914400" marR="0" lvl="1" indent="-298450" algn="l" rtl="0">
              <a:lnSpc>
                <a:spcPct val="100000"/>
              </a:lnSpc>
              <a:spcBef>
                <a:spcPts val="200"/>
              </a:spcBef>
              <a:spcAft>
                <a:spcPts val="0"/>
              </a:spcAft>
              <a:buClr>
                <a:schemeClr val="dk1"/>
              </a:buClr>
              <a:buSzPts val="1100"/>
              <a:buFont typeface="Arial"/>
              <a:buChar char="•"/>
              <a:defRPr sz="1100" b="0" i="0" u="none" strike="noStrike" cap="none">
                <a:solidFill>
                  <a:schemeClr val="dk1"/>
                </a:solidFill>
                <a:latin typeface="Michroma"/>
                <a:ea typeface="Michroma"/>
                <a:cs typeface="Michroma"/>
                <a:sym typeface="Michroma"/>
              </a:defRPr>
            </a:lvl2pPr>
            <a:lvl3pPr marL="1371600" marR="0" lvl="2" indent="-285750" algn="l" rtl="0">
              <a:lnSpc>
                <a:spcPct val="100000"/>
              </a:lnSpc>
              <a:spcBef>
                <a:spcPts val="200"/>
              </a:spcBef>
              <a:spcAft>
                <a:spcPts val="0"/>
              </a:spcAft>
              <a:buClr>
                <a:schemeClr val="dk1"/>
              </a:buClr>
              <a:buSzPts val="900"/>
              <a:buFont typeface="Arial"/>
              <a:buChar char="•"/>
              <a:defRPr sz="900" b="0" i="0" u="none" strike="noStrike" cap="none">
                <a:solidFill>
                  <a:schemeClr val="dk1"/>
                </a:solidFill>
                <a:latin typeface="Michroma"/>
                <a:ea typeface="Michroma"/>
                <a:cs typeface="Michroma"/>
                <a:sym typeface="Michroma"/>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
        <p:nvSpPr>
          <p:cNvPr id="138" name="Google Shape;138;p23"/>
          <p:cNvSpPr txBox="1">
            <a:spLocks noGrp="1"/>
          </p:cNvSpPr>
          <p:nvPr>
            <p:ph type="subTitle" idx="3"/>
          </p:nvPr>
        </p:nvSpPr>
        <p:spPr>
          <a:xfrm>
            <a:off x="269769" y="430309"/>
            <a:ext cx="1419300" cy="29961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139"/>
        <p:cNvGrpSpPr/>
        <p:nvPr/>
      </p:nvGrpSpPr>
      <p:grpSpPr>
        <a:xfrm>
          <a:off x="0" y="0"/>
          <a:ext cx="0" cy="0"/>
          <a:chOff x="0" y="0"/>
          <a:chExt cx="0" cy="0"/>
        </a:xfrm>
      </p:grpSpPr>
      <p:pic>
        <p:nvPicPr>
          <p:cNvPr id="140" name="Google Shape;140;p24"/>
          <p:cNvPicPr preferRelativeResize="0"/>
          <p:nvPr/>
        </p:nvPicPr>
        <p:blipFill rotWithShape="1">
          <a:blip r:embed="rId2">
            <a:alphaModFix/>
          </a:blip>
          <a:srcRect/>
          <a:stretch/>
        </p:blipFill>
        <p:spPr>
          <a:xfrm>
            <a:off x="0" y="0"/>
            <a:ext cx="1880560" cy="5138587"/>
          </a:xfrm>
          <a:prstGeom prst="rect">
            <a:avLst/>
          </a:prstGeom>
          <a:noFill/>
          <a:ln>
            <a:noFill/>
          </a:ln>
        </p:spPr>
      </p:pic>
      <p:pic>
        <p:nvPicPr>
          <p:cNvPr id="141" name="Google Shape;141;p24"/>
          <p:cNvPicPr preferRelativeResize="0"/>
          <p:nvPr/>
        </p:nvPicPr>
        <p:blipFill rotWithShape="1">
          <a:blip r:embed="rId3">
            <a:alphaModFix/>
          </a:blip>
          <a:srcRect/>
          <a:stretch/>
        </p:blipFill>
        <p:spPr>
          <a:xfrm>
            <a:off x="162929" y="3426405"/>
            <a:ext cx="1975372" cy="1561580"/>
          </a:xfrm>
          <a:prstGeom prst="rect">
            <a:avLst/>
          </a:prstGeom>
          <a:noFill/>
          <a:ln>
            <a:noFill/>
          </a:ln>
        </p:spPr>
      </p:pic>
      <p:sp>
        <p:nvSpPr>
          <p:cNvPr id="142" name="Google Shape;142;p24"/>
          <p:cNvSpPr txBox="1">
            <a:spLocks noGrp="1"/>
          </p:cNvSpPr>
          <p:nvPr>
            <p:ph type="body" idx="1"/>
          </p:nvPr>
        </p:nvSpPr>
        <p:spPr>
          <a:xfrm>
            <a:off x="2265194" y="426700"/>
            <a:ext cx="6609000" cy="374700"/>
          </a:xfrm>
          <a:prstGeom prst="rect">
            <a:avLst/>
          </a:prstGeom>
          <a:noFill/>
          <a:ln>
            <a:noFill/>
          </a:ln>
        </p:spPr>
        <p:txBody>
          <a:bodyPr spcFirstLastPara="1" wrap="square" lIns="41550" tIns="20775" rIns="41550" bIns="20775" anchor="b" anchorCtr="0">
            <a:noAutofit/>
          </a:bodyPr>
          <a:lstStyle>
            <a:lvl1pPr marL="457200" marR="0" lvl="0" indent="-228600" algn="l" rtl="0">
              <a:lnSpc>
                <a:spcPct val="100000"/>
              </a:lnSpc>
              <a:spcBef>
                <a:spcPts val="500"/>
              </a:spcBef>
              <a:spcAft>
                <a:spcPts val="0"/>
              </a:spcAft>
              <a:buClr>
                <a:schemeClr val="dk1"/>
              </a:buClr>
              <a:buSzPts val="1500"/>
              <a:buFont typeface="Arial"/>
              <a:buNone/>
              <a:defRPr sz="15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43" name="Google Shape;143;p24"/>
          <p:cNvSpPr txBox="1">
            <a:spLocks noGrp="1"/>
          </p:cNvSpPr>
          <p:nvPr>
            <p:ph type="body" idx="2"/>
          </p:nvPr>
        </p:nvSpPr>
        <p:spPr>
          <a:xfrm>
            <a:off x="2265194" y="891821"/>
            <a:ext cx="6609000" cy="3743400"/>
          </a:xfrm>
          <a:prstGeom prst="rect">
            <a:avLst/>
          </a:prstGeom>
          <a:noFill/>
          <a:ln>
            <a:noFill/>
          </a:ln>
        </p:spPr>
        <p:txBody>
          <a:bodyPr spcFirstLastPara="1" wrap="square" lIns="41550" tIns="20775" rIns="41550" bIns="20775" anchor="t" anchorCtr="0">
            <a:noAutofit/>
          </a:bodyPr>
          <a:lstStyle>
            <a:lvl1pPr marL="457200" marR="0" lvl="0" indent="-311150" algn="l" rtl="0">
              <a:lnSpc>
                <a:spcPct val="100000"/>
              </a:lnSpc>
              <a:spcBef>
                <a:spcPts val="500"/>
              </a:spcBef>
              <a:spcAft>
                <a:spcPts val="0"/>
              </a:spcAft>
              <a:buClr>
                <a:schemeClr val="dk1"/>
              </a:buClr>
              <a:buSzPts val="1300"/>
              <a:buFont typeface="Arial"/>
              <a:buChar char="•"/>
              <a:defRPr sz="1300" b="0" i="0">
                <a:solidFill>
                  <a:schemeClr val="dk1"/>
                </a:solidFill>
                <a:latin typeface="Michroma"/>
                <a:ea typeface="Michroma"/>
                <a:cs typeface="Michroma"/>
                <a:sym typeface="Michroma"/>
              </a:defRPr>
            </a:lvl1pPr>
            <a:lvl2pPr marL="914400" marR="0" lvl="1" indent="-298450" algn="l" rtl="0">
              <a:lnSpc>
                <a:spcPct val="100000"/>
              </a:lnSpc>
              <a:spcBef>
                <a:spcPts val="200"/>
              </a:spcBef>
              <a:spcAft>
                <a:spcPts val="0"/>
              </a:spcAft>
              <a:buClr>
                <a:schemeClr val="dk1"/>
              </a:buClr>
              <a:buSzPts val="1100"/>
              <a:buFont typeface="Arial"/>
              <a:buChar char="•"/>
              <a:defRPr sz="1100" b="0" i="0" u="none" strike="noStrike" cap="none">
                <a:solidFill>
                  <a:schemeClr val="dk1"/>
                </a:solidFill>
                <a:latin typeface="Michroma"/>
                <a:ea typeface="Michroma"/>
                <a:cs typeface="Michroma"/>
                <a:sym typeface="Michroma"/>
              </a:defRPr>
            </a:lvl2pPr>
            <a:lvl3pPr marL="1371600" marR="0" lvl="2" indent="-285750" algn="l" rtl="0">
              <a:lnSpc>
                <a:spcPct val="100000"/>
              </a:lnSpc>
              <a:spcBef>
                <a:spcPts val="200"/>
              </a:spcBef>
              <a:spcAft>
                <a:spcPts val="0"/>
              </a:spcAft>
              <a:buClr>
                <a:schemeClr val="dk1"/>
              </a:buClr>
              <a:buSzPts val="900"/>
              <a:buFont typeface="Arial"/>
              <a:buChar char="•"/>
              <a:defRPr sz="900" b="0" i="0" u="none" strike="noStrike" cap="none">
                <a:solidFill>
                  <a:schemeClr val="dk1"/>
                </a:solidFill>
                <a:latin typeface="Michroma"/>
                <a:ea typeface="Michroma"/>
                <a:cs typeface="Michroma"/>
                <a:sym typeface="Michroma"/>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
        <p:nvSpPr>
          <p:cNvPr id="144" name="Google Shape;144;p24"/>
          <p:cNvSpPr txBox="1">
            <a:spLocks noGrp="1"/>
          </p:cNvSpPr>
          <p:nvPr>
            <p:ph type="subTitle" idx="3"/>
          </p:nvPr>
        </p:nvSpPr>
        <p:spPr>
          <a:xfrm>
            <a:off x="269769" y="430309"/>
            <a:ext cx="1419300" cy="29961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chemeClr val="lt1"/>
        </a:solidFill>
        <a:effectLst/>
      </p:bgPr>
    </p:bg>
    <p:spTree>
      <p:nvGrpSpPr>
        <p:cNvPr id="1" name="Shape 145"/>
        <p:cNvGrpSpPr/>
        <p:nvPr/>
      </p:nvGrpSpPr>
      <p:grpSpPr>
        <a:xfrm>
          <a:off x="0" y="0"/>
          <a:ext cx="0" cy="0"/>
          <a:chOff x="0" y="0"/>
          <a:chExt cx="0" cy="0"/>
        </a:xfrm>
      </p:grpSpPr>
      <p:sp>
        <p:nvSpPr>
          <p:cNvPr id="146" name="Google Shape;146;p25"/>
          <p:cNvSpPr txBox="1"/>
          <p:nvPr/>
        </p:nvSpPr>
        <p:spPr>
          <a:xfrm>
            <a:off x="0" y="2290917"/>
            <a:ext cx="9144000" cy="561600"/>
          </a:xfrm>
          <a:prstGeom prst="rect">
            <a:avLst/>
          </a:prstGeom>
          <a:solidFill>
            <a:schemeClr val="lt1"/>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500"/>
              <a:buFont typeface="Arial"/>
              <a:buNone/>
            </a:pPr>
            <a:r>
              <a:rPr lang="en-GB" sz="2500" b="0" i="0" u="none" strike="noStrike" cap="none">
                <a:solidFill>
                  <a:schemeClr val="dk1"/>
                </a:solidFill>
                <a:latin typeface="Michroma"/>
                <a:ea typeface="Michroma"/>
                <a:cs typeface="Michroma"/>
                <a:sym typeface="Michroma"/>
              </a:rPr>
              <a:t>Body copy pages</a:t>
            </a:r>
            <a:endParaRPr sz="6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Just title, Blue border">
  <p:cSld name="1_Just title, Blue border">
    <p:spTree>
      <p:nvGrpSpPr>
        <p:cNvPr id="1" name="Shape 147"/>
        <p:cNvGrpSpPr/>
        <p:nvPr/>
      </p:nvGrpSpPr>
      <p:grpSpPr>
        <a:xfrm>
          <a:off x="0" y="0"/>
          <a:ext cx="0" cy="0"/>
          <a:chOff x="0" y="0"/>
          <a:chExt cx="0" cy="0"/>
        </a:xfrm>
      </p:grpSpPr>
      <p:pic>
        <p:nvPicPr>
          <p:cNvPr id="148" name="Google Shape;148;p26"/>
          <p:cNvPicPr preferRelativeResize="0"/>
          <p:nvPr/>
        </p:nvPicPr>
        <p:blipFill rotWithShape="1">
          <a:blip r:embed="rId2">
            <a:alphaModFix/>
          </a:blip>
          <a:srcRect/>
          <a:stretch/>
        </p:blipFill>
        <p:spPr>
          <a:xfrm>
            <a:off x="0" y="0"/>
            <a:ext cx="9144002" cy="733186"/>
          </a:xfrm>
          <a:prstGeom prst="rect">
            <a:avLst/>
          </a:prstGeom>
          <a:noFill/>
          <a:ln>
            <a:noFill/>
          </a:ln>
        </p:spPr>
      </p:pic>
      <p:pic>
        <p:nvPicPr>
          <p:cNvPr id="149" name="Google Shape;149;p26"/>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150" name="Google Shape;150;p26"/>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51" name="Google Shape;151;p26"/>
          <p:cNvSpPr txBox="1">
            <a:spLocks noGrp="1"/>
          </p:cNvSpPr>
          <p:nvPr>
            <p:ph type="body" idx="2"/>
          </p:nvPr>
        </p:nvSpPr>
        <p:spPr>
          <a:xfrm>
            <a:off x="278801" y="1221994"/>
            <a:ext cx="8595300" cy="374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1300"/>
              <a:buFont typeface="Arial"/>
              <a:buNone/>
              <a:defRPr sz="13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52" name="Google Shape;152;p26"/>
          <p:cNvSpPr txBox="1">
            <a:spLocks noGrp="1"/>
          </p:cNvSpPr>
          <p:nvPr>
            <p:ph type="body" idx="3"/>
          </p:nvPr>
        </p:nvSpPr>
        <p:spPr>
          <a:xfrm>
            <a:off x="278801" y="1687116"/>
            <a:ext cx="8595300" cy="2948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800"/>
              <a:buFont typeface="Arial"/>
              <a:buNone/>
              <a:defRPr sz="800" b="0" i="0">
                <a:solidFill>
                  <a:schemeClr val="dk1"/>
                </a:solidFill>
                <a:latin typeface="Michroma"/>
                <a:ea typeface="Michroma"/>
                <a:cs typeface="Michroma"/>
                <a:sym typeface="Michroma"/>
              </a:defRPr>
            </a:lvl1pPr>
            <a:lvl2pPr marL="914400" marR="0" lvl="1"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2pPr>
            <a:lvl3pPr marL="1371600" marR="0" lvl="2" indent="-273050" algn="l" rtl="0">
              <a:lnSpc>
                <a:spcPct val="100000"/>
              </a:lnSpc>
              <a:spcBef>
                <a:spcPts val="200"/>
              </a:spcBef>
              <a:spcAft>
                <a:spcPts val="0"/>
              </a:spcAft>
              <a:buClr>
                <a:schemeClr val="dk1"/>
              </a:buClr>
              <a:buSzPts val="700"/>
              <a:buFont typeface="Arial"/>
              <a:buChar char="•"/>
              <a:defRPr sz="700" b="0" i="0" u="none" strike="noStrike" cap="none">
                <a:solidFill>
                  <a:schemeClr val="dk1"/>
                </a:solidFill>
                <a:latin typeface="Montserrat Medium"/>
                <a:ea typeface="Montserrat Medium"/>
                <a:cs typeface="Montserrat Medium"/>
                <a:sym typeface="Montserrat Medium"/>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Just title, Blue border">
  <p:cSld name="2_Just title, Blue border">
    <p:spTree>
      <p:nvGrpSpPr>
        <p:cNvPr id="1" name="Shape 153"/>
        <p:cNvGrpSpPr/>
        <p:nvPr/>
      </p:nvGrpSpPr>
      <p:grpSpPr>
        <a:xfrm>
          <a:off x="0" y="0"/>
          <a:ext cx="0" cy="0"/>
          <a:chOff x="0" y="0"/>
          <a:chExt cx="0" cy="0"/>
        </a:xfrm>
      </p:grpSpPr>
      <p:pic>
        <p:nvPicPr>
          <p:cNvPr id="154" name="Google Shape;154;p27"/>
          <p:cNvPicPr preferRelativeResize="0"/>
          <p:nvPr/>
        </p:nvPicPr>
        <p:blipFill rotWithShape="1">
          <a:blip r:embed="rId2">
            <a:alphaModFix/>
          </a:blip>
          <a:srcRect/>
          <a:stretch/>
        </p:blipFill>
        <p:spPr>
          <a:xfrm rot="10800000" flipH="1">
            <a:off x="335" y="701"/>
            <a:ext cx="9143669" cy="733187"/>
          </a:xfrm>
          <a:prstGeom prst="rect">
            <a:avLst/>
          </a:prstGeom>
          <a:noFill/>
          <a:ln>
            <a:noFill/>
          </a:ln>
        </p:spPr>
      </p:pic>
      <p:pic>
        <p:nvPicPr>
          <p:cNvPr id="155" name="Google Shape;155;p27"/>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156" name="Google Shape;156;p27"/>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57" name="Google Shape;157;p27"/>
          <p:cNvSpPr txBox="1">
            <a:spLocks noGrp="1"/>
          </p:cNvSpPr>
          <p:nvPr>
            <p:ph type="body" idx="2"/>
          </p:nvPr>
        </p:nvSpPr>
        <p:spPr>
          <a:xfrm>
            <a:off x="278801" y="1221994"/>
            <a:ext cx="8595300" cy="374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1300"/>
              <a:buFont typeface="Arial"/>
              <a:buNone/>
              <a:defRPr sz="13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58" name="Google Shape;158;p27"/>
          <p:cNvSpPr txBox="1">
            <a:spLocks noGrp="1"/>
          </p:cNvSpPr>
          <p:nvPr>
            <p:ph type="body" idx="3"/>
          </p:nvPr>
        </p:nvSpPr>
        <p:spPr>
          <a:xfrm>
            <a:off x="278801" y="1687116"/>
            <a:ext cx="8595300" cy="2948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800"/>
              <a:buFont typeface="Arial"/>
              <a:buNone/>
              <a:defRPr sz="800" b="0" i="0">
                <a:solidFill>
                  <a:schemeClr val="dk1"/>
                </a:solidFill>
                <a:latin typeface="Michroma"/>
                <a:ea typeface="Michroma"/>
                <a:cs typeface="Michroma"/>
                <a:sym typeface="Michroma"/>
              </a:defRPr>
            </a:lvl1pPr>
            <a:lvl2pPr marL="914400" marR="0" lvl="1"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2pPr>
            <a:lvl3pPr marL="1371600" marR="0" lvl="2" indent="-273050" algn="l" rtl="0">
              <a:lnSpc>
                <a:spcPct val="100000"/>
              </a:lnSpc>
              <a:spcBef>
                <a:spcPts val="200"/>
              </a:spcBef>
              <a:spcAft>
                <a:spcPts val="0"/>
              </a:spcAft>
              <a:buClr>
                <a:schemeClr val="dk1"/>
              </a:buClr>
              <a:buSzPts val="700"/>
              <a:buFont typeface="Arial"/>
              <a:buChar char="•"/>
              <a:defRPr sz="700" b="0" i="0" u="none" strike="noStrike" cap="none">
                <a:solidFill>
                  <a:schemeClr val="dk1"/>
                </a:solidFill>
                <a:latin typeface="Montserrat Medium"/>
                <a:ea typeface="Montserrat Medium"/>
                <a:cs typeface="Montserrat Medium"/>
                <a:sym typeface="Montserrat Medium"/>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Just title, Blue border">
  <p:cSld name="3_Just title, Blue border">
    <p:spTree>
      <p:nvGrpSpPr>
        <p:cNvPr id="1" name="Shape 159"/>
        <p:cNvGrpSpPr/>
        <p:nvPr/>
      </p:nvGrpSpPr>
      <p:grpSpPr>
        <a:xfrm>
          <a:off x="0" y="0"/>
          <a:ext cx="0" cy="0"/>
          <a:chOff x="0" y="0"/>
          <a:chExt cx="0" cy="0"/>
        </a:xfrm>
      </p:grpSpPr>
      <p:pic>
        <p:nvPicPr>
          <p:cNvPr id="160" name="Google Shape;160;p28"/>
          <p:cNvPicPr preferRelativeResize="0"/>
          <p:nvPr/>
        </p:nvPicPr>
        <p:blipFill rotWithShape="1">
          <a:blip r:embed="rId2">
            <a:alphaModFix/>
          </a:blip>
          <a:srcRect/>
          <a:stretch/>
        </p:blipFill>
        <p:spPr>
          <a:xfrm>
            <a:off x="0" y="0"/>
            <a:ext cx="9145302" cy="733187"/>
          </a:xfrm>
          <a:prstGeom prst="rect">
            <a:avLst/>
          </a:prstGeom>
          <a:noFill/>
          <a:ln>
            <a:noFill/>
          </a:ln>
        </p:spPr>
      </p:pic>
      <p:pic>
        <p:nvPicPr>
          <p:cNvPr id="161" name="Google Shape;161;p28"/>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162" name="Google Shape;162;p28"/>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63" name="Google Shape;163;p28"/>
          <p:cNvSpPr txBox="1">
            <a:spLocks noGrp="1"/>
          </p:cNvSpPr>
          <p:nvPr>
            <p:ph type="body" idx="2"/>
          </p:nvPr>
        </p:nvSpPr>
        <p:spPr>
          <a:xfrm>
            <a:off x="278801" y="1221994"/>
            <a:ext cx="8595300" cy="374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1300"/>
              <a:buFont typeface="Arial"/>
              <a:buNone/>
              <a:defRPr sz="13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64" name="Google Shape;164;p28"/>
          <p:cNvSpPr txBox="1">
            <a:spLocks noGrp="1"/>
          </p:cNvSpPr>
          <p:nvPr>
            <p:ph type="body" idx="3"/>
          </p:nvPr>
        </p:nvSpPr>
        <p:spPr>
          <a:xfrm>
            <a:off x="278801" y="1687116"/>
            <a:ext cx="8595300" cy="2948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800"/>
              <a:buFont typeface="Arial"/>
              <a:buNone/>
              <a:defRPr sz="800" b="0" i="0">
                <a:solidFill>
                  <a:schemeClr val="dk1"/>
                </a:solidFill>
                <a:latin typeface="Michroma"/>
                <a:ea typeface="Michroma"/>
                <a:cs typeface="Michroma"/>
                <a:sym typeface="Michroma"/>
              </a:defRPr>
            </a:lvl1pPr>
            <a:lvl2pPr marL="914400" marR="0" lvl="1"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2pPr>
            <a:lvl3pPr marL="1371600" marR="0" lvl="2" indent="-273050" algn="l" rtl="0">
              <a:lnSpc>
                <a:spcPct val="100000"/>
              </a:lnSpc>
              <a:spcBef>
                <a:spcPts val="200"/>
              </a:spcBef>
              <a:spcAft>
                <a:spcPts val="0"/>
              </a:spcAft>
              <a:buClr>
                <a:schemeClr val="dk1"/>
              </a:buClr>
              <a:buSzPts val="700"/>
              <a:buFont typeface="Arial"/>
              <a:buChar char="•"/>
              <a:defRPr sz="700" b="0" i="0" u="none" strike="noStrike" cap="none">
                <a:solidFill>
                  <a:schemeClr val="dk1"/>
                </a:solidFill>
                <a:latin typeface="Montserrat Medium"/>
                <a:ea typeface="Montserrat Medium"/>
                <a:cs typeface="Montserrat Medium"/>
                <a:sym typeface="Montserrat Medium"/>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_Just title, Blue border">
  <p:cSld name="4_Just title, Blue border">
    <p:spTree>
      <p:nvGrpSpPr>
        <p:cNvPr id="1" name="Shape 165"/>
        <p:cNvGrpSpPr/>
        <p:nvPr/>
      </p:nvGrpSpPr>
      <p:grpSpPr>
        <a:xfrm>
          <a:off x="0" y="0"/>
          <a:ext cx="0" cy="0"/>
          <a:chOff x="0" y="0"/>
          <a:chExt cx="0" cy="0"/>
        </a:xfrm>
      </p:grpSpPr>
      <p:pic>
        <p:nvPicPr>
          <p:cNvPr id="166" name="Google Shape;166;p29"/>
          <p:cNvPicPr preferRelativeResize="0"/>
          <p:nvPr/>
        </p:nvPicPr>
        <p:blipFill rotWithShape="1">
          <a:blip r:embed="rId2">
            <a:alphaModFix/>
          </a:blip>
          <a:srcRect/>
          <a:stretch/>
        </p:blipFill>
        <p:spPr>
          <a:xfrm>
            <a:off x="0" y="0"/>
            <a:ext cx="9144002" cy="733187"/>
          </a:xfrm>
          <a:prstGeom prst="rect">
            <a:avLst/>
          </a:prstGeom>
          <a:noFill/>
          <a:ln>
            <a:noFill/>
          </a:ln>
        </p:spPr>
      </p:pic>
      <p:pic>
        <p:nvPicPr>
          <p:cNvPr id="167" name="Google Shape;167;p29"/>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168" name="Google Shape;168;p29"/>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69" name="Google Shape;169;p29"/>
          <p:cNvSpPr txBox="1">
            <a:spLocks noGrp="1"/>
          </p:cNvSpPr>
          <p:nvPr>
            <p:ph type="body" idx="2"/>
          </p:nvPr>
        </p:nvSpPr>
        <p:spPr>
          <a:xfrm>
            <a:off x="278801" y="1221994"/>
            <a:ext cx="4183200" cy="374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1300"/>
              <a:buFont typeface="Arial"/>
              <a:buNone/>
              <a:defRPr sz="13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70" name="Google Shape;170;p29"/>
          <p:cNvSpPr txBox="1">
            <a:spLocks noGrp="1"/>
          </p:cNvSpPr>
          <p:nvPr>
            <p:ph type="body" idx="3"/>
          </p:nvPr>
        </p:nvSpPr>
        <p:spPr>
          <a:xfrm>
            <a:off x="278801" y="1687116"/>
            <a:ext cx="4183200" cy="2948100"/>
          </a:xfrm>
          <a:prstGeom prst="rect">
            <a:avLst/>
          </a:prstGeom>
          <a:noFill/>
          <a:ln>
            <a:noFill/>
          </a:ln>
        </p:spPr>
        <p:txBody>
          <a:bodyPr spcFirstLastPara="1" wrap="square" lIns="0" tIns="0" rIns="0" bIns="0" anchor="t" anchorCtr="0">
            <a:noAutofit/>
          </a:bodyPr>
          <a:lstStyle>
            <a:lvl1pPr marL="457200" marR="0" lvl="0" indent="-285750" algn="l" rtl="0">
              <a:lnSpc>
                <a:spcPct val="100000"/>
              </a:lnSpc>
              <a:spcBef>
                <a:spcPts val="500"/>
              </a:spcBef>
              <a:spcAft>
                <a:spcPts val="0"/>
              </a:spcAft>
              <a:buClr>
                <a:schemeClr val="dk1"/>
              </a:buClr>
              <a:buSzPts val="900"/>
              <a:buFont typeface="Arial"/>
              <a:buChar char="•"/>
              <a:defRPr sz="900" b="0" i="0">
                <a:solidFill>
                  <a:schemeClr val="dk1"/>
                </a:solidFill>
                <a:latin typeface="Michroma"/>
                <a:ea typeface="Michroma"/>
                <a:cs typeface="Michroma"/>
                <a:sym typeface="Michroma"/>
              </a:defRPr>
            </a:lvl1pPr>
            <a:lvl2pPr marL="914400" marR="0" lvl="1"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2pPr>
            <a:lvl3pPr marL="1371600" marR="0" lvl="2" indent="-273050" algn="l" rtl="0">
              <a:lnSpc>
                <a:spcPct val="100000"/>
              </a:lnSpc>
              <a:spcBef>
                <a:spcPts val="200"/>
              </a:spcBef>
              <a:spcAft>
                <a:spcPts val="0"/>
              </a:spcAft>
              <a:buClr>
                <a:schemeClr val="dk1"/>
              </a:buClr>
              <a:buSzPts val="700"/>
              <a:buFont typeface="Arial"/>
              <a:buChar char="•"/>
              <a:defRPr sz="700" b="0" i="0" u="none" strike="noStrike" cap="none">
                <a:solidFill>
                  <a:schemeClr val="dk1"/>
                </a:solidFill>
                <a:latin typeface="Michroma"/>
                <a:ea typeface="Michroma"/>
                <a:cs typeface="Michroma"/>
                <a:sym typeface="Michroma"/>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
        <p:nvSpPr>
          <p:cNvPr id="171" name="Google Shape;171;p29"/>
          <p:cNvSpPr txBox="1">
            <a:spLocks noGrp="1"/>
          </p:cNvSpPr>
          <p:nvPr>
            <p:ph type="body" idx="4"/>
          </p:nvPr>
        </p:nvSpPr>
        <p:spPr>
          <a:xfrm>
            <a:off x="4695456" y="1221994"/>
            <a:ext cx="4183200" cy="374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1300"/>
              <a:buFont typeface="Arial"/>
              <a:buNone/>
              <a:defRPr sz="13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72" name="Google Shape;172;p29"/>
          <p:cNvSpPr txBox="1">
            <a:spLocks noGrp="1"/>
          </p:cNvSpPr>
          <p:nvPr>
            <p:ph type="body" idx="5"/>
          </p:nvPr>
        </p:nvSpPr>
        <p:spPr>
          <a:xfrm>
            <a:off x="4695456" y="1687116"/>
            <a:ext cx="4183200" cy="2948100"/>
          </a:xfrm>
          <a:prstGeom prst="rect">
            <a:avLst/>
          </a:prstGeom>
          <a:noFill/>
          <a:ln>
            <a:noFill/>
          </a:ln>
        </p:spPr>
        <p:txBody>
          <a:bodyPr spcFirstLastPara="1" wrap="square" lIns="0" tIns="0" rIns="0" bIns="0" anchor="t" anchorCtr="0">
            <a:noAutofit/>
          </a:bodyPr>
          <a:lstStyle>
            <a:lvl1pPr marL="457200" marR="0" lvl="0" indent="-285750" algn="l" rtl="0">
              <a:lnSpc>
                <a:spcPct val="100000"/>
              </a:lnSpc>
              <a:spcBef>
                <a:spcPts val="500"/>
              </a:spcBef>
              <a:spcAft>
                <a:spcPts val="0"/>
              </a:spcAft>
              <a:buClr>
                <a:schemeClr val="dk1"/>
              </a:buClr>
              <a:buSzPts val="900"/>
              <a:buFont typeface="Arial"/>
              <a:buChar char="•"/>
              <a:defRPr sz="900" b="0" i="0">
                <a:solidFill>
                  <a:schemeClr val="dk1"/>
                </a:solidFill>
                <a:latin typeface="Michroma"/>
                <a:ea typeface="Michroma"/>
                <a:cs typeface="Michroma"/>
                <a:sym typeface="Michroma"/>
              </a:defRPr>
            </a:lvl1pPr>
            <a:lvl2pPr marL="914400" marR="0" lvl="1"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2pPr>
            <a:lvl3pPr marL="1371600" marR="0" lvl="2" indent="-273050" algn="l" rtl="0">
              <a:lnSpc>
                <a:spcPct val="100000"/>
              </a:lnSpc>
              <a:spcBef>
                <a:spcPts val="200"/>
              </a:spcBef>
              <a:spcAft>
                <a:spcPts val="0"/>
              </a:spcAft>
              <a:buClr>
                <a:schemeClr val="dk1"/>
              </a:buClr>
              <a:buSzPts val="700"/>
              <a:buFont typeface="Arial"/>
              <a:buChar char="•"/>
              <a:defRPr sz="700" b="0" i="0" u="none" strike="noStrike" cap="none">
                <a:solidFill>
                  <a:schemeClr val="dk1"/>
                </a:solidFill>
                <a:latin typeface="Michroma"/>
                <a:ea typeface="Michroma"/>
                <a:cs typeface="Michroma"/>
                <a:sym typeface="Michroma"/>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6_Just title, Blue border">
  <p:cSld name="6_Just title, Blue border">
    <p:spTree>
      <p:nvGrpSpPr>
        <p:cNvPr id="1" name="Shape 173"/>
        <p:cNvGrpSpPr/>
        <p:nvPr/>
      </p:nvGrpSpPr>
      <p:grpSpPr>
        <a:xfrm>
          <a:off x="0" y="0"/>
          <a:ext cx="0" cy="0"/>
          <a:chOff x="0" y="0"/>
          <a:chExt cx="0" cy="0"/>
        </a:xfrm>
      </p:grpSpPr>
      <p:pic>
        <p:nvPicPr>
          <p:cNvPr id="174" name="Google Shape;174;p30"/>
          <p:cNvPicPr preferRelativeResize="0"/>
          <p:nvPr/>
        </p:nvPicPr>
        <p:blipFill rotWithShape="1">
          <a:blip r:embed="rId2">
            <a:alphaModFix/>
          </a:blip>
          <a:srcRect/>
          <a:stretch/>
        </p:blipFill>
        <p:spPr>
          <a:xfrm rot="10800000" flipH="1">
            <a:off x="335" y="701"/>
            <a:ext cx="9143669" cy="733187"/>
          </a:xfrm>
          <a:prstGeom prst="rect">
            <a:avLst/>
          </a:prstGeom>
          <a:noFill/>
          <a:ln>
            <a:noFill/>
          </a:ln>
        </p:spPr>
      </p:pic>
      <p:pic>
        <p:nvPicPr>
          <p:cNvPr id="175" name="Google Shape;175;p30"/>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176" name="Google Shape;176;p30"/>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77" name="Google Shape;177;p30"/>
          <p:cNvSpPr txBox="1">
            <a:spLocks noGrp="1"/>
          </p:cNvSpPr>
          <p:nvPr>
            <p:ph type="body" idx="2"/>
          </p:nvPr>
        </p:nvSpPr>
        <p:spPr>
          <a:xfrm>
            <a:off x="278801" y="1221994"/>
            <a:ext cx="4183200" cy="374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1500"/>
              <a:buFont typeface="Arial"/>
              <a:buNone/>
              <a:defRPr sz="15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78" name="Google Shape;178;p30"/>
          <p:cNvSpPr txBox="1">
            <a:spLocks noGrp="1"/>
          </p:cNvSpPr>
          <p:nvPr>
            <p:ph type="body" idx="3"/>
          </p:nvPr>
        </p:nvSpPr>
        <p:spPr>
          <a:xfrm>
            <a:off x="278801" y="1687116"/>
            <a:ext cx="4183200" cy="2948100"/>
          </a:xfrm>
          <a:prstGeom prst="rect">
            <a:avLst/>
          </a:prstGeom>
          <a:noFill/>
          <a:ln>
            <a:noFill/>
          </a:ln>
        </p:spPr>
        <p:txBody>
          <a:bodyPr spcFirstLastPara="1" wrap="square" lIns="0" tIns="0" rIns="0" bIns="0" anchor="t" anchorCtr="0">
            <a:noAutofit/>
          </a:bodyPr>
          <a:lstStyle>
            <a:lvl1pPr marL="457200" marR="0" lvl="0" indent="-285750" algn="l" rtl="0">
              <a:lnSpc>
                <a:spcPct val="100000"/>
              </a:lnSpc>
              <a:spcBef>
                <a:spcPts val="500"/>
              </a:spcBef>
              <a:spcAft>
                <a:spcPts val="0"/>
              </a:spcAft>
              <a:buClr>
                <a:schemeClr val="dk1"/>
              </a:buClr>
              <a:buSzPts val="900"/>
              <a:buFont typeface="Arial"/>
              <a:buChar char="•"/>
              <a:defRPr sz="900" b="0" i="0">
                <a:solidFill>
                  <a:schemeClr val="dk1"/>
                </a:solidFill>
                <a:latin typeface="Michroma"/>
                <a:ea typeface="Michroma"/>
                <a:cs typeface="Michroma"/>
                <a:sym typeface="Michroma"/>
              </a:defRPr>
            </a:lvl1pPr>
            <a:lvl2pPr marL="914400" marR="0" lvl="1"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2pPr>
            <a:lvl3pPr marL="1371600" marR="0" lvl="2" indent="-273050" algn="l" rtl="0">
              <a:lnSpc>
                <a:spcPct val="100000"/>
              </a:lnSpc>
              <a:spcBef>
                <a:spcPts val="200"/>
              </a:spcBef>
              <a:spcAft>
                <a:spcPts val="0"/>
              </a:spcAft>
              <a:buClr>
                <a:schemeClr val="dk1"/>
              </a:buClr>
              <a:buSzPts val="700"/>
              <a:buFont typeface="Arial"/>
              <a:buChar char="•"/>
              <a:defRPr sz="700" b="0" i="0" u="none" strike="noStrike" cap="none">
                <a:solidFill>
                  <a:schemeClr val="dk1"/>
                </a:solidFill>
                <a:latin typeface="Michroma"/>
                <a:ea typeface="Michroma"/>
                <a:cs typeface="Michroma"/>
                <a:sym typeface="Michroma"/>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
        <p:nvSpPr>
          <p:cNvPr id="179" name="Google Shape;179;p30"/>
          <p:cNvSpPr txBox="1">
            <a:spLocks noGrp="1"/>
          </p:cNvSpPr>
          <p:nvPr>
            <p:ph type="body" idx="4"/>
          </p:nvPr>
        </p:nvSpPr>
        <p:spPr>
          <a:xfrm>
            <a:off x="4695456" y="1221994"/>
            <a:ext cx="4183200" cy="374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1500"/>
              <a:buFont typeface="Arial"/>
              <a:buNone/>
              <a:defRPr sz="15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80" name="Google Shape;180;p30"/>
          <p:cNvSpPr txBox="1">
            <a:spLocks noGrp="1"/>
          </p:cNvSpPr>
          <p:nvPr>
            <p:ph type="body" idx="5"/>
          </p:nvPr>
        </p:nvSpPr>
        <p:spPr>
          <a:xfrm>
            <a:off x="4695456" y="1687116"/>
            <a:ext cx="4183200" cy="2948100"/>
          </a:xfrm>
          <a:prstGeom prst="rect">
            <a:avLst/>
          </a:prstGeom>
          <a:noFill/>
          <a:ln>
            <a:noFill/>
          </a:ln>
        </p:spPr>
        <p:txBody>
          <a:bodyPr spcFirstLastPara="1" wrap="square" lIns="0" tIns="0" rIns="0" bIns="0" anchor="t" anchorCtr="0">
            <a:noAutofit/>
          </a:bodyPr>
          <a:lstStyle>
            <a:lvl1pPr marL="457200" marR="0" lvl="0" indent="-285750" algn="l" rtl="0">
              <a:lnSpc>
                <a:spcPct val="100000"/>
              </a:lnSpc>
              <a:spcBef>
                <a:spcPts val="500"/>
              </a:spcBef>
              <a:spcAft>
                <a:spcPts val="0"/>
              </a:spcAft>
              <a:buClr>
                <a:schemeClr val="dk1"/>
              </a:buClr>
              <a:buSzPts val="900"/>
              <a:buFont typeface="Arial"/>
              <a:buChar char="•"/>
              <a:defRPr sz="900" b="0" i="0">
                <a:solidFill>
                  <a:schemeClr val="dk1"/>
                </a:solidFill>
                <a:latin typeface="Michroma"/>
                <a:ea typeface="Michroma"/>
                <a:cs typeface="Michroma"/>
                <a:sym typeface="Michroma"/>
              </a:defRPr>
            </a:lvl1pPr>
            <a:lvl2pPr marL="914400" marR="0" lvl="1"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2pPr>
            <a:lvl3pPr marL="1371600" marR="0" lvl="2" indent="-273050" algn="l" rtl="0">
              <a:lnSpc>
                <a:spcPct val="100000"/>
              </a:lnSpc>
              <a:spcBef>
                <a:spcPts val="200"/>
              </a:spcBef>
              <a:spcAft>
                <a:spcPts val="0"/>
              </a:spcAft>
              <a:buClr>
                <a:schemeClr val="dk1"/>
              </a:buClr>
              <a:buSzPts val="700"/>
              <a:buFont typeface="Arial"/>
              <a:buChar char="•"/>
              <a:defRPr sz="700" b="0" i="0" u="none" strike="noStrike" cap="none">
                <a:solidFill>
                  <a:schemeClr val="dk1"/>
                </a:solidFill>
                <a:latin typeface="Michroma"/>
                <a:ea typeface="Michroma"/>
                <a:cs typeface="Michroma"/>
                <a:sym typeface="Michroma"/>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7_Just title, Blue border">
  <p:cSld name="7_Just title, Blue border">
    <p:spTree>
      <p:nvGrpSpPr>
        <p:cNvPr id="1" name="Shape 181"/>
        <p:cNvGrpSpPr/>
        <p:nvPr/>
      </p:nvGrpSpPr>
      <p:grpSpPr>
        <a:xfrm>
          <a:off x="0" y="0"/>
          <a:ext cx="0" cy="0"/>
          <a:chOff x="0" y="0"/>
          <a:chExt cx="0" cy="0"/>
        </a:xfrm>
      </p:grpSpPr>
      <p:pic>
        <p:nvPicPr>
          <p:cNvPr id="182" name="Google Shape;182;p31"/>
          <p:cNvPicPr preferRelativeResize="0"/>
          <p:nvPr/>
        </p:nvPicPr>
        <p:blipFill rotWithShape="1">
          <a:blip r:embed="rId2">
            <a:alphaModFix/>
          </a:blip>
          <a:srcRect/>
          <a:stretch/>
        </p:blipFill>
        <p:spPr>
          <a:xfrm>
            <a:off x="0" y="0"/>
            <a:ext cx="9145302" cy="733187"/>
          </a:xfrm>
          <a:prstGeom prst="rect">
            <a:avLst/>
          </a:prstGeom>
          <a:noFill/>
          <a:ln>
            <a:noFill/>
          </a:ln>
        </p:spPr>
      </p:pic>
      <p:pic>
        <p:nvPicPr>
          <p:cNvPr id="183" name="Google Shape;183;p31"/>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184" name="Google Shape;184;p31"/>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85" name="Google Shape;185;p31"/>
          <p:cNvSpPr txBox="1">
            <a:spLocks noGrp="1"/>
          </p:cNvSpPr>
          <p:nvPr>
            <p:ph type="body" idx="2"/>
          </p:nvPr>
        </p:nvSpPr>
        <p:spPr>
          <a:xfrm>
            <a:off x="278801" y="1221994"/>
            <a:ext cx="4183200" cy="374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1500"/>
              <a:buFont typeface="Arial"/>
              <a:buNone/>
              <a:defRPr sz="15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86" name="Google Shape;186;p31"/>
          <p:cNvSpPr txBox="1">
            <a:spLocks noGrp="1"/>
          </p:cNvSpPr>
          <p:nvPr>
            <p:ph type="body" idx="3"/>
          </p:nvPr>
        </p:nvSpPr>
        <p:spPr>
          <a:xfrm>
            <a:off x="278801" y="1687116"/>
            <a:ext cx="4183200" cy="2948100"/>
          </a:xfrm>
          <a:prstGeom prst="rect">
            <a:avLst/>
          </a:prstGeom>
          <a:noFill/>
          <a:ln>
            <a:noFill/>
          </a:ln>
        </p:spPr>
        <p:txBody>
          <a:bodyPr spcFirstLastPara="1" wrap="square" lIns="0" tIns="0" rIns="0" bIns="0" anchor="t" anchorCtr="0">
            <a:noAutofit/>
          </a:bodyPr>
          <a:lstStyle>
            <a:lvl1pPr marL="457200" marR="0" lvl="0" indent="-285750" algn="l" rtl="0">
              <a:lnSpc>
                <a:spcPct val="100000"/>
              </a:lnSpc>
              <a:spcBef>
                <a:spcPts val="500"/>
              </a:spcBef>
              <a:spcAft>
                <a:spcPts val="0"/>
              </a:spcAft>
              <a:buClr>
                <a:schemeClr val="dk1"/>
              </a:buClr>
              <a:buSzPts val="900"/>
              <a:buFont typeface="Arial"/>
              <a:buChar char="•"/>
              <a:defRPr sz="900" b="0" i="0">
                <a:solidFill>
                  <a:schemeClr val="dk1"/>
                </a:solidFill>
                <a:latin typeface="Michroma"/>
                <a:ea typeface="Michroma"/>
                <a:cs typeface="Michroma"/>
                <a:sym typeface="Michroma"/>
              </a:defRPr>
            </a:lvl1pPr>
            <a:lvl2pPr marL="914400" marR="0" lvl="1"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2pPr>
            <a:lvl3pPr marL="1371600" marR="0" lvl="2" indent="-273050" algn="l" rtl="0">
              <a:lnSpc>
                <a:spcPct val="100000"/>
              </a:lnSpc>
              <a:spcBef>
                <a:spcPts val="200"/>
              </a:spcBef>
              <a:spcAft>
                <a:spcPts val="0"/>
              </a:spcAft>
              <a:buClr>
                <a:schemeClr val="dk1"/>
              </a:buClr>
              <a:buSzPts val="700"/>
              <a:buFont typeface="Arial"/>
              <a:buChar char="•"/>
              <a:defRPr sz="700" b="0" i="0" u="none" strike="noStrike" cap="none">
                <a:solidFill>
                  <a:schemeClr val="dk1"/>
                </a:solidFill>
                <a:latin typeface="Michroma"/>
                <a:ea typeface="Michroma"/>
                <a:cs typeface="Michroma"/>
                <a:sym typeface="Michroma"/>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
        <p:nvSpPr>
          <p:cNvPr id="187" name="Google Shape;187;p31"/>
          <p:cNvSpPr txBox="1">
            <a:spLocks noGrp="1"/>
          </p:cNvSpPr>
          <p:nvPr>
            <p:ph type="body" idx="4"/>
          </p:nvPr>
        </p:nvSpPr>
        <p:spPr>
          <a:xfrm>
            <a:off x="4695456" y="1221994"/>
            <a:ext cx="4183200" cy="374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1500"/>
              <a:buFont typeface="Arial"/>
              <a:buNone/>
              <a:defRPr sz="15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88" name="Google Shape;188;p31"/>
          <p:cNvSpPr txBox="1">
            <a:spLocks noGrp="1"/>
          </p:cNvSpPr>
          <p:nvPr>
            <p:ph type="body" idx="5"/>
          </p:nvPr>
        </p:nvSpPr>
        <p:spPr>
          <a:xfrm>
            <a:off x="4695456" y="1687116"/>
            <a:ext cx="4183200" cy="2948100"/>
          </a:xfrm>
          <a:prstGeom prst="rect">
            <a:avLst/>
          </a:prstGeom>
          <a:noFill/>
          <a:ln>
            <a:noFill/>
          </a:ln>
        </p:spPr>
        <p:txBody>
          <a:bodyPr spcFirstLastPara="1" wrap="square" lIns="0" tIns="0" rIns="0" bIns="0" anchor="t" anchorCtr="0">
            <a:noAutofit/>
          </a:bodyPr>
          <a:lstStyle>
            <a:lvl1pPr marL="457200" marR="0" lvl="0" indent="-285750" algn="l" rtl="0">
              <a:lnSpc>
                <a:spcPct val="100000"/>
              </a:lnSpc>
              <a:spcBef>
                <a:spcPts val="500"/>
              </a:spcBef>
              <a:spcAft>
                <a:spcPts val="0"/>
              </a:spcAft>
              <a:buClr>
                <a:schemeClr val="dk1"/>
              </a:buClr>
              <a:buSzPts val="900"/>
              <a:buFont typeface="Arial"/>
              <a:buChar char="•"/>
              <a:defRPr sz="900" b="0" i="0">
                <a:solidFill>
                  <a:schemeClr val="dk1"/>
                </a:solidFill>
                <a:latin typeface="Michroma"/>
                <a:ea typeface="Michroma"/>
                <a:cs typeface="Michroma"/>
                <a:sym typeface="Michroma"/>
              </a:defRPr>
            </a:lvl1pPr>
            <a:lvl2pPr marL="914400" marR="0" lvl="1"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2pPr>
            <a:lvl3pPr marL="1371600" marR="0" lvl="2" indent="-273050" algn="l" rtl="0">
              <a:lnSpc>
                <a:spcPct val="100000"/>
              </a:lnSpc>
              <a:spcBef>
                <a:spcPts val="200"/>
              </a:spcBef>
              <a:spcAft>
                <a:spcPts val="0"/>
              </a:spcAft>
              <a:buClr>
                <a:schemeClr val="dk1"/>
              </a:buClr>
              <a:buSzPts val="700"/>
              <a:buFont typeface="Arial"/>
              <a:buChar char="•"/>
              <a:defRPr sz="700" b="0" i="0" u="none" strike="noStrike" cap="none">
                <a:solidFill>
                  <a:schemeClr val="dk1"/>
                </a:solidFill>
                <a:latin typeface="Michroma"/>
                <a:ea typeface="Michroma"/>
                <a:cs typeface="Michroma"/>
                <a:sym typeface="Michroma"/>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8_Just title, Blue border">
  <p:cSld name="8_Just title, Blue border">
    <p:spTree>
      <p:nvGrpSpPr>
        <p:cNvPr id="1" name="Shape 189"/>
        <p:cNvGrpSpPr/>
        <p:nvPr/>
      </p:nvGrpSpPr>
      <p:grpSpPr>
        <a:xfrm>
          <a:off x="0" y="0"/>
          <a:ext cx="0" cy="0"/>
          <a:chOff x="0" y="0"/>
          <a:chExt cx="0" cy="0"/>
        </a:xfrm>
      </p:grpSpPr>
      <p:pic>
        <p:nvPicPr>
          <p:cNvPr id="190" name="Google Shape;190;p32"/>
          <p:cNvPicPr preferRelativeResize="0"/>
          <p:nvPr/>
        </p:nvPicPr>
        <p:blipFill rotWithShape="1">
          <a:blip r:embed="rId2">
            <a:alphaModFix/>
          </a:blip>
          <a:srcRect/>
          <a:stretch/>
        </p:blipFill>
        <p:spPr>
          <a:xfrm>
            <a:off x="0" y="0"/>
            <a:ext cx="9144002" cy="733187"/>
          </a:xfrm>
          <a:prstGeom prst="rect">
            <a:avLst/>
          </a:prstGeom>
          <a:noFill/>
          <a:ln>
            <a:noFill/>
          </a:ln>
        </p:spPr>
      </p:pic>
      <p:pic>
        <p:nvPicPr>
          <p:cNvPr id="191" name="Google Shape;191;p32"/>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192" name="Google Shape;192;p32"/>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93" name="Google Shape;193;p32"/>
          <p:cNvSpPr txBox="1">
            <a:spLocks noGrp="1"/>
          </p:cNvSpPr>
          <p:nvPr>
            <p:ph type="body" idx="2"/>
          </p:nvPr>
        </p:nvSpPr>
        <p:spPr>
          <a:xfrm>
            <a:off x="278801"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94" name="Google Shape;194;p32"/>
          <p:cNvSpPr txBox="1">
            <a:spLocks noGrp="1"/>
          </p:cNvSpPr>
          <p:nvPr>
            <p:ph type="body" idx="3"/>
          </p:nvPr>
        </p:nvSpPr>
        <p:spPr>
          <a:xfrm>
            <a:off x="2488634"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95" name="Google Shape;195;p32"/>
          <p:cNvSpPr txBox="1">
            <a:spLocks noGrp="1"/>
          </p:cNvSpPr>
          <p:nvPr>
            <p:ph type="body" idx="4"/>
          </p:nvPr>
        </p:nvSpPr>
        <p:spPr>
          <a:xfrm>
            <a:off x="4698467"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196" name="Google Shape;196;p32"/>
          <p:cNvSpPr txBox="1">
            <a:spLocks noGrp="1"/>
          </p:cNvSpPr>
          <p:nvPr>
            <p:ph type="body" idx="5"/>
          </p:nvPr>
        </p:nvSpPr>
        <p:spPr>
          <a:xfrm>
            <a:off x="6908300"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9_Just title, Blue border">
  <p:cSld name="9_Just title, Blue border">
    <p:spTree>
      <p:nvGrpSpPr>
        <p:cNvPr id="1" name="Shape 197"/>
        <p:cNvGrpSpPr/>
        <p:nvPr/>
      </p:nvGrpSpPr>
      <p:grpSpPr>
        <a:xfrm>
          <a:off x="0" y="0"/>
          <a:ext cx="0" cy="0"/>
          <a:chOff x="0" y="0"/>
          <a:chExt cx="0" cy="0"/>
        </a:xfrm>
      </p:grpSpPr>
      <p:pic>
        <p:nvPicPr>
          <p:cNvPr id="198" name="Google Shape;198;p33"/>
          <p:cNvPicPr preferRelativeResize="0"/>
          <p:nvPr/>
        </p:nvPicPr>
        <p:blipFill rotWithShape="1">
          <a:blip r:embed="rId2">
            <a:alphaModFix/>
          </a:blip>
          <a:srcRect/>
          <a:stretch/>
        </p:blipFill>
        <p:spPr>
          <a:xfrm>
            <a:off x="0" y="0"/>
            <a:ext cx="9144002" cy="733186"/>
          </a:xfrm>
          <a:prstGeom prst="rect">
            <a:avLst/>
          </a:prstGeom>
          <a:noFill/>
          <a:ln>
            <a:noFill/>
          </a:ln>
        </p:spPr>
      </p:pic>
      <p:pic>
        <p:nvPicPr>
          <p:cNvPr id="199" name="Google Shape;199;p33"/>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200" name="Google Shape;200;p33"/>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201" name="Google Shape;201;p33"/>
          <p:cNvSpPr txBox="1">
            <a:spLocks noGrp="1"/>
          </p:cNvSpPr>
          <p:nvPr>
            <p:ph type="body" idx="2"/>
          </p:nvPr>
        </p:nvSpPr>
        <p:spPr>
          <a:xfrm>
            <a:off x="278801"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202" name="Google Shape;202;p33"/>
          <p:cNvSpPr txBox="1">
            <a:spLocks noGrp="1"/>
          </p:cNvSpPr>
          <p:nvPr>
            <p:ph type="body" idx="3"/>
          </p:nvPr>
        </p:nvSpPr>
        <p:spPr>
          <a:xfrm>
            <a:off x="2488634"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203" name="Google Shape;203;p33"/>
          <p:cNvSpPr txBox="1">
            <a:spLocks noGrp="1"/>
          </p:cNvSpPr>
          <p:nvPr>
            <p:ph type="body" idx="4"/>
          </p:nvPr>
        </p:nvSpPr>
        <p:spPr>
          <a:xfrm>
            <a:off x="4698467"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204" name="Google Shape;204;p33"/>
          <p:cNvSpPr txBox="1">
            <a:spLocks noGrp="1"/>
          </p:cNvSpPr>
          <p:nvPr>
            <p:ph type="body" idx="5"/>
          </p:nvPr>
        </p:nvSpPr>
        <p:spPr>
          <a:xfrm>
            <a:off x="6908300"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1_Just title, Blue border">
  <p:cSld name="11_Just title, Blue border">
    <p:spTree>
      <p:nvGrpSpPr>
        <p:cNvPr id="1" name="Shape 205"/>
        <p:cNvGrpSpPr/>
        <p:nvPr/>
      </p:nvGrpSpPr>
      <p:grpSpPr>
        <a:xfrm>
          <a:off x="0" y="0"/>
          <a:ext cx="0" cy="0"/>
          <a:chOff x="0" y="0"/>
          <a:chExt cx="0" cy="0"/>
        </a:xfrm>
      </p:grpSpPr>
      <p:pic>
        <p:nvPicPr>
          <p:cNvPr id="206" name="Google Shape;206;p34"/>
          <p:cNvPicPr preferRelativeResize="0"/>
          <p:nvPr/>
        </p:nvPicPr>
        <p:blipFill rotWithShape="1">
          <a:blip r:embed="rId2">
            <a:alphaModFix/>
          </a:blip>
          <a:srcRect/>
          <a:stretch/>
        </p:blipFill>
        <p:spPr>
          <a:xfrm>
            <a:off x="0" y="0"/>
            <a:ext cx="9145302" cy="733187"/>
          </a:xfrm>
          <a:prstGeom prst="rect">
            <a:avLst/>
          </a:prstGeom>
          <a:noFill/>
          <a:ln>
            <a:noFill/>
          </a:ln>
        </p:spPr>
      </p:pic>
      <p:pic>
        <p:nvPicPr>
          <p:cNvPr id="207" name="Google Shape;207;p34"/>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208" name="Google Shape;208;p34"/>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209" name="Google Shape;209;p34"/>
          <p:cNvSpPr txBox="1">
            <a:spLocks noGrp="1"/>
          </p:cNvSpPr>
          <p:nvPr>
            <p:ph type="body" idx="2"/>
          </p:nvPr>
        </p:nvSpPr>
        <p:spPr>
          <a:xfrm>
            <a:off x="278801"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210" name="Google Shape;210;p34"/>
          <p:cNvSpPr txBox="1">
            <a:spLocks noGrp="1"/>
          </p:cNvSpPr>
          <p:nvPr>
            <p:ph type="body" idx="3"/>
          </p:nvPr>
        </p:nvSpPr>
        <p:spPr>
          <a:xfrm>
            <a:off x="2488634"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211" name="Google Shape;211;p34"/>
          <p:cNvSpPr txBox="1">
            <a:spLocks noGrp="1"/>
          </p:cNvSpPr>
          <p:nvPr>
            <p:ph type="body" idx="4"/>
          </p:nvPr>
        </p:nvSpPr>
        <p:spPr>
          <a:xfrm>
            <a:off x="4698467"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212" name="Google Shape;212;p34"/>
          <p:cNvSpPr txBox="1">
            <a:spLocks noGrp="1"/>
          </p:cNvSpPr>
          <p:nvPr>
            <p:ph type="body" idx="5"/>
          </p:nvPr>
        </p:nvSpPr>
        <p:spPr>
          <a:xfrm>
            <a:off x="6908300" y="1221994"/>
            <a:ext cx="1970100" cy="3413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3"/>
        <p:cNvGrpSpPr/>
        <p:nvPr/>
      </p:nvGrpSpPr>
      <p:grpSpPr>
        <a:xfrm>
          <a:off x="0" y="0"/>
          <a:ext cx="0" cy="0"/>
          <a:chOff x="0" y="0"/>
          <a:chExt cx="0" cy="0"/>
        </a:xfrm>
      </p:grpSpPr>
      <p:sp>
        <p:nvSpPr>
          <p:cNvPr id="214" name="Google Shape;214;p3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Char char="●"/>
              <a:defRPr sz="11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215" name="Google Shape;215;p3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sz="1100"/>
            </a:lvl1pPr>
            <a:lvl2pPr marL="914400" lvl="1" indent="-317500" algn="l" rtl="0">
              <a:lnSpc>
                <a:spcPct val="90000"/>
              </a:lnSpc>
              <a:spcBef>
                <a:spcPts val="400"/>
              </a:spcBef>
              <a:spcAft>
                <a:spcPts val="0"/>
              </a:spcAft>
              <a:buClr>
                <a:schemeClr val="dk1"/>
              </a:buClr>
              <a:buSzPts val="1400"/>
              <a:buChar char="○"/>
              <a:defRPr sz="1100"/>
            </a:lvl2pPr>
            <a:lvl3pPr marL="1371600" lvl="2" indent="-317500" algn="l" rtl="0">
              <a:lnSpc>
                <a:spcPct val="90000"/>
              </a:lnSpc>
              <a:spcBef>
                <a:spcPts val="400"/>
              </a:spcBef>
              <a:spcAft>
                <a:spcPts val="0"/>
              </a:spcAft>
              <a:buClr>
                <a:schemeClr val="dk1"/>
              </a:buClr>
              <a:buSzPts val="1400"/>
              <a:buChar char="■"/>
              <a:defRPr sz="1100"/>
            </a:lvl3pPr>
            <a:lvl4pPr marL="1828800" lvl="3" indent="-317500" algn="l" rtl="0">
              <a:lnSpc>
                <a:spcPct val="90000"/>
              </a:lnSpc>
              <a:spcBef>
                <a:spcPts val="400"/>
              </a:spcBef>
              <a:spcAft>
                <a:spcPts val="0"/>
              </a:spcAft>
              <a:buClr>
                <a:schemeClr val="dk1"/>
              </a:buClr>
              <a:buSzPts val="1400"/>
              <a:buChar char="●"/>
              <a:defRPr sz="1100"/>
            </a:lvl4pPr>
            <a:lvl5pPr marL="2286000" lvl="4" indent="-317500" algn="l" rtl="0">
              <a:lnSpc>
                <a:spcPct val="90000"/>
              </a:lnSpc>
              <a:spcBef>
                <a:spcPts val="400"/>
              </a:spcBef>
              <a:spcAft>
                <a:spcPts val="0"/>
              </a:spcAft>
              <a:buClr>
                <a:schemeClr val="dk1"/>
              </a:buClr>
              <a:buSzPts val="1400"/>
              <a:buChar char="○"/>
              <a:defRPr sz="1100"/>
            </a:lvl5pPr>
            <a:lvl6pPr marL="2743200" lvl="5" indent="-317500" algn="l" rtl="0">
              <a:lnSpc>
                <a:spcPct val="90000"/>
              </a:lnSpc>
              <a:spcBef>
                <a:spcPts val="400"/>
              </a:spcBef>
              <a:spcAft>
                <a:spcPts val="0"/>
              </a:spcAft>
              <a:buClr>
                <a:schemeClr val="dk1"/>
              </a:buClr>
              <a:buSzPts val="1400"/>
              <a:buChar char="■"/>
              <a:defRPr sz="1100"/>
            </a:lvl6pPr>
            <a:lvl7pPr marL="3200400" lvl="6" indent="-317500" algn="l" rtl="0">
              <a:lnSpc>
                <a:spcPct val="90000"/>
              </a:lnSpc>
              <a:spcBef>
                <a:spcPts val="400"/>
              </a:spcBef>
              <a:spcAft>
                <a:spcPts val="0"/>
              </a:spcAft>
              <a:buClr>
                <a:schemeClr val="dk1"/>
              </a:buClr>
              <a:buSzPts val="1400"/>
              <a:buChar char="●"/>
              <a:defRPr sz="1100"/>
            </a:lvl7pPr>
            <a:lvl8pPr marL="3657600" lvl="7" indent="-317500" algn="l" rtl="0">
              <a:lnSpc>
                <a:spcPct val="90000"/>
              </a:lnSpc>
              <a:spcBef>
                <a:spcPts val="400"/>
              </a:spcBef>
              <a:spcAft>
                <a:spcPts val="0"/>
              </a:spcAft>
              <a:buClr>
                <a:schemeClr val="dk1"/>
              </a:buClr>
              <a:buSzPts val="1400"/>
              <a:buChar char="○"/>
              <a:defRPr sz="1100"/>
            </a:lvl8pPr>
            <a:lvl9pPr marL="4114800" lvl="8" indent="-317500" algn="l" rtl="0">
              <a:lnSpc>
                <a:spcPct val="90000"/>
              </a:lnSpc>
              <a:spcBef>
                <a:spcPts val="400"/>
              </a:spcBef>
              <a:spcAft>
                <a:spcPts val="0"/>
              </a:spcAft>
              <a:buClr>
                <a:schemeClr val="dk1"/>
              </a:buClr>
              <a:buSzPts val="1400"/>
              <a:buChar char="■"/>
              <a:defRPr sz="1100"/>
            </a:lvl9pPr>
          </a:lstStyle>
          <a:p>
            <a:endParaRPr/>
          </a:p>
        </p:txBody>
      </p:sp>
      <p:sp>
        <p:nvSpPr>
          <p:cNvPr id="216" name="Google Shape;216;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17" name="Google Shape;217;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18" name="Google Shape;218;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100"/>
            </a:lvl1pPr>
            <a:lvl2pPr marL="0" lvl="1" indent="0" algn="r" rtl="0">
              <a:spcBef>
                <a:spcPts val="0"/>
              </a:spcBef>
              <a:buNone/>
              <a:defRPr sz="1100"/>
            </a:lvl2pPr>
            <a:lvl3pPr marL="0" lvl="2" indent="0" algn="r" rtl="0">
              <a:spcBef>
                <a:spcPts val="0"/>
              </a:spcBef>
              <a:buNone/>
              <a:defRPr sz="1100"/>
            </a:lvl3pPr>
            <a:lvl4pPr marL="0" lvl="3" indent="0" algn="r" rtl="0">
              <a:spcBef>
                <a:spcPts val="0"/>
              </a:spcBef>
              <a:buNone/>
              <a:defRPr sz="1100"/>
            </a:lvl4pPr>
            <a:lvl5pPr marL="0" lvl="4" indent="0" algn="r" rtl="0">
              <a:spcBef>
                <a:spcPts val="0"/>
              </a:spcBef>
              <a:buNone/>
              <a:defRPr sz="1100"/>
            </a:lvl5pPr>
            <a:lvl6pPr marL="0" lvl="5" indent="0" algn="r" rtl="0">
              <a:spcBef>
                <a:spcPts val="0"/>
              </a:spcBef>
              <a:buNone/>
              <a:defRPr sz="1100"/>
            </a:lvl6pPr>
            <a:lvl7pPr marL="0" lvl="6" indent="0" algn="r" rtl="0">
              <a:spcBef>
                <a:spcPts val="0"/>
              </a:spcBef>
              <a:buNone/>
              <a:defRPr sz="1100"/>
            </a:lvl7pPr>
            <a:lvl8pPr marL="0" lvl="7" indent="0" algn="r" rtl="0">
              <a:spcBef>
                <a:spcPts val="0"/>
              </a:spcBef>
              <a:buNone/>
              <a:defRPr sz="1100"/>
            </a:lvl8pPr>
            <a:lvl9pPr marL="0" lvl="8" indent="0" algn="r" rtl="0">
              <a:spcBef>
                <a:spcPts val="0"/>
              </a:spcBef>
              <a:buNone/>
              <a:defRPr sz="1100"/>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4_Title Slide">
  <p:cSld name="24_Title Slide">
    <p:bg>
      <p:bgPr>
        <a:solidFill>
          <a:schemeClr val="lt1"/>
        </a:solidFill>
        <a:effectLst/>
      </p:bgPr>
    </p:bg>
    <p:spTree>
      <p:nvGrpSpPr>
        <p:cNvPr id="1" name="Shape 225"/>
        <p:cNvGrpSpPr/>
        <p:nvPr/>
      </p:nvGrpSpPr>
      <p:grpSpPr>
        <a:xfrm>
          <a:off x="0" y="0"/>
          <a:ext cx="0" cy="0"/>
          <a:chOff x="0" y="0"/>
          <a:chExt cx="0" cy="0"/>
        </a:xfrm>
      </p:grpSpPr>
      <p:pic>
        <p:nvPicPr>
          <p:cNvPr id="226" name="Google Shape;226;p37"/>
          <p:cNvPicPr preferRelativeResize="0"/>
          <p:nvPr/>
        </p:nvPicPr>
        <p:blipFill rotWithShape="1">
          <a:blip r:embed="rId2">
            <a:alphaModFix/>
          </a:blip>
          <a:srcRect/>
          <a:stretch/>
        </p:blipFill>
        <p:spPr>
          <a:xfrm>
            <a:off x="0" y="0"/>
            <a:ext cx="9145304" cy="5139507"/>
          </a:xfrm>
          <a:prstGeom prst="rect">
            <a:avLst/>
          </a:prstGeom>
          <a:noFill/>
          <a:ln>
            <a:noFill/>
          </a:ln>
        </p:spPr>
      </p:pic>
      <p:sp>
        <p:nvSpPr>
          <p:cNvPr id="227" name="Google Shape;227;p37"/>
          <p:cNvSpPr txBox="1"/>
          <p:nvPr/>
        </p:nvSpPr>
        <p:spPr>
          <a:xfrm>
            <a:off x="11507627" y="-1237938"/>
            <a:ext cx="84000" cy="140100"/>
          </a:xfrm>
          <a:prstGeom prst="rect">
            <a:avLst/>
          </a:prstGeom>
          <a:noFill/>
          <a:ln>
            <a:noFill/>
          </a:ln>
        </p:spPr>
        <p:txBody>
          <a:bodyPr spcFirstLastPara="1" wrap="square" lIns="41550" tIns="20775" rIns="41550" bIns="20775" anchor="t"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Michroma"/>
              <a:ea typeface="Michroma"/>
              <a:cs typeface="Michroma"/>
              <a:sym typeface="Michroma"/>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3_Title Slide">
  <p:cSld name="13_Title Slide">
    <p:bg>
      <p:bgPr>
        <a:solidFill>
          <a:schemeClr val="lt1"/>
        </a:solidFill>
        <a:effectLst/>
      </p:bgPr>
    </p:bg>
    <p:spTree>
      <p:nvGrpSpPr>
        <p:cNvPr id="1" name="Shape 228"/>
        <p:cNvGrpSpPr/>
        <p:nvPr/>
      </p:nvGrpSpPr>
      <p:grpSpPr>
        <a:xfrm>
          <a:off x="0" y="0"/>
          <a:ext cx="0" cy="0"/>
          <a:chOff x="0" y="0"/>
          <a:chExt cx="0" cy="0"/>
        </a:xfrm>
      </p:grpSpPr>
      <p:pic>
        <p:nvPicPr>
          <p:cNvPr id="229" name="Google Shape;229;p38"/>
          <p:cNvPicPr preferRelativeResize="0"/>
          <p:nvPr/>
        </p:nvPicPr>
        <p:blipFill rotWithShape="1">
          <a:blip r:embed="rId2">
            <a:alphaModFix/>
          </a:blip>
          <a:srcRect/>
          <a:stretch/>
        </p:blipFill>
        <p:spPr>
          <a:xfrm>
            <a:off x="0" y="0"/>
            <a:ext cx="9144002" cy="5138588"/>
          </a:xfrm>
          <a:prstGeom prst="rect">
            <a:avLst/>
          </a:prstGeom>
          <a:noFill/>
          <a:ln>
            <a:noFill/>
          </a:ln>
        </p:spPr>
      </p:pic>
      <p:sp>
        <p:nvSpPr>
          <p:cNvPr id="230" name="Google Shape;230;p38"/>
          <p:cNvSpPr txBox="1"/>
          <p:nvPr/>
        </p:nvSpPr>
        <p:spPr>
          <a:xfrm>
            <a:off x="11507627" y="-1237938"/>
            <a:ext cx="84000" cy="140100"/>
          </a:xfrm>
          <a:prstGeom prst="rect">
            <a:avLst/>
          </a:prstGeom>
          <a:noFill/>
          <a:ln>
            <a:noFill/>
          </a:ln>
        </p:spPr>
        <p:txBody>
          <a:bodyPr spcFirstLastPara="1" wrap="square" lIns="41550" tIns="20775" rIns="41550" bIns="20775" anchor="t"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Michroma"/>
              <a:ea typeface="Michroma"/>
              <a:cs typeface="Michroma"/>
              <a:sym typeface="Michroma"/>
            </a:endParaRPr>
          </a:p>
        </p:txBody>
      </p:sp>
    </p:spTree>
  </p:cSld>
  <p:clrMapOvr>
    <a:masterClrMapping/>
  </p:clrMapOvr>
  <p:extLst>
    <p:ext uri="{DCECCB84-F9BA-43D5-87BE-67443E8EF086}">
      <p15:sldGuideLst xmlns:p15="http://schemas.microsoft.com/office/powerpoint/2012/main">
        <p15:guide id="1" orient="horz" pos="161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5_Title Slide">
  <p:cSld name="5_Title Slide">
    <p:bg>
      <p:bgPr>
        <a:solidFill>
          <a:schemeClr val="lt1"/>
        </a:solidFill>
        <a:effectLst/>
      </p:bgPr>
    </p:bg>
    <p:spTree>
      <p:nvGrpSpPr>
        <p:cNvPr id="1" name="Shape 231"/>
        <p:cNvGrpSpPr/>
        <p:nvPr/>
      </p:nvGrpSpPr>
      <p:grpSpPr>
        <a:xfrm>
          <a:off x="0" y="0"/>
          <a:ext cx="0" cy="0"/>
          <a:chOff x="0" y="0"/>
          <a:chExt cx="0" cy="0"/>
        </a:xfrm>
      </p:grpSpPr>
      <p:pic>
        <p:nvPicPr>
          <p:cNvPr id="232" name="Google Shape;232;p39"/>
          <p:cNvPicPr preferRelativeResize="0"/>
          <p:nvPr/>
        </p:nvPicPr>
        <p:blipFill rotWithShape="1">
          <a:blip r:embed="rId2">
            <a:alphaModFix/>
          </a:blip>
          <a:srcRect/>
          <a:stretch/>
        </p:blipFill>
        <p:spPr>
          <a:xfrm>
            <a:off x="0" y="0"/>
            <a:ext cx="9145302" cy="5138590"/>
          </a:xfrm>
          <a:prstGeom prst="rect">
            <a:avLst/>
          </a:prstGeom>
          <a:noFill/>
          <a:ln>
            <a:noFill/>
          </a:ln>
        </p:spPr>
      </p:pic>
      <p:sp>
        <p:nvSpPr>
          <p:cNvPr id="233" name="Google Shape;233;p39"/>
          <p:cNvSpPr txBox="1"/>
          <p:nvPr/>
        </p:nvSpPr>
        <p:spPr>
          <a:xfrm>
            <a:off x="11507627" y="-1237938"/>
            <a:ext cx="84000" cy="140100"/>
          </a:xfrm>
          <a:prstGeom prst="rect">
            <a:avLst/>
          </a:prstGeom>
          <a:noFill/>
          <a:ln>
            <a:noFill/>
          </a:ln>
        </p:spPr>
        <p:txBody>
          <a:bodyPr spcFirstLastPara="1" wrap="square" lIns="41550" tIns="20775" rIns="41550" bIns="20775" anchor="t"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Michroma"/>
              <a:ea typeface="Michroma"/>
              <a:cs typeface="Michroma"/>
              <a:sym typeface="Michroma"/>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9_Title Slide">
  <p:cSld name="9_Title Slide">
    <p:bg>
      <p:bgPr>
        <a:solidFill>
          <a:schemeClr val="lt1"/>
        </a:solidFill>
        <a:effectLst/>
      </p:bgPr>
    </p:bg>
    <p:spTree>
      <p:nvGrpSpPr>
        <p:cNvPr id="1" name="Shape 234"/>
        <p:cNvGrpSpPr/>
        <p:nvPr/>
      </p:nvGrpSpPr>
      <p:grpSpPr>
        <a:xfrm>
          <a:off x="0" y="0"/>
          <a:ext cx="0" cy="0"/>
          <a:chOff x="0" y="0"/>
          <a:chExt cx="0" cy="0"/>
        </a:xfrm>
      </p:grpSpPr>
      <p:pic>
        <p:nvPicPr>
          <p:cNvPr id="235" name="Google Shape;235;p40"/>
          <p:cNvPicPr preferRelativeResize="0"/>
          <p:nvPr/>
        </p:nvPicPr>
        <p:blipFill rotWithShape="1">
          <a:blip r:embed="rId2">
            <a:alphaModFix/>
          </a:blip>
          <a:srcRect/>
          <a:stretch/>
        </p:blipFill>
        <p:spPr>
          <a:xfrm rot="10800000" flipH="1">
            <a:off x="335" y="4914"/>
            <a:ext cx="9143672" cy="5141997"/>
          </a:xfrm>
          <a:prstGeom prst="rect">
            <a:avLst/>
          </a:prstGeom>
          <a:noFill/>
          <a:ln>
            <a:noFill/>
          </a:ln>
        </p:spPr>
      </p:pic>
      <p:sp>
        <p:nvSpPr>
          <p:cNvPr id="236" name="Google Shape;236;p40"/>
          <p:cNvSpPr txBox="1"/>
          <p:nvPr/>
        </p:nvSpPr>
        <p:spPr>
          <a:xfrm>
            <a:off x="11507627" y="-1237938"/>
            <a:ext cx="84000" cy="140100"/>
          </a:xfrm>
          <a:prstGeom prst="rect">
            <a:avLst/>
          </a:prstGeom>
          <a:noFill/>
          <a:ln>
            <a:noFill/>
          </a:ln>
        </p:spPr>
        <p:txBody>
          <a:bodyPr spcFirstLastPara="1" wrap="square" lIns="41550" tIns="20775" rIns="41550" bIns="20775" anchor="t"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Michroma"/>
              <a:ea typeface="Michroma"/>
              <a:cs typeface="Michroma"/>
              <a:sym typeface="Michroma"/>
            </a:endParaRPr>
          </a:p>
        </p:txBody>
      </p:sp>
    </p:spTree>
  </p:cSld>
  <p:clrMapOvr>
    <a:masterClrMapping/>
  </p:clrMapOvr>
  <p:extLst>
    <p:ext uri="{DCECCB84-F9BA-43D5-87BE-67443E8EF086}">
      <p15:sldGuideLst xmlns:p15="http://schemas.microsoft.com/office/powerpoint/2012/main">
        <p15:guide id="1" orient="horz" pos="161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chemeClr val="lt1"/>
        </a:solidFill>
        <a:effectLst/>
      </p:bgPr>
    </p:bg>
    <p:spTree>
      <p:nvGrpSpPr>
        <p:cNvPr id="1" name="Shape 237"/>
        <p:cNvGrpSpPr/>
        <p:nvPr/>
      </p:nvGrpSpPr>
      <p:grpSpPr>
        <a:xfrm>
          <a:off x="0" y="0"/>
          <a:ext cx="0" cy="0"/>
          <a:chOff x="0" y="0"/>
          <a:chExt cx="0" cy="0"/>
        </a:xfrm>
      </p:grpSpPr>
      <p:sp>
        <p:nvSpPr>
          <p:cNvPr id="238" name="Google Shape;238;p41"/>
          <p:cNvSpPr txBox="1"/>
          <p:nvPr/>
        </p:nvSpPr>
        <p:spPr>
          <a:xfrm>
            <a:off x="0" y="2290917"/>
            <a:ext cx="9144000" cy="561600"/>
          </a:xfrm>
          <a:prstGeom prst="rect">
            <a:avLst/>
          </a:prstGeom>
          <a:solidFill>
            <a:schemeClr val="lt1"/>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500"/>
              <a:buFont typeface="Arial"/>
              <a:buNone/>
            </a:pPr>
            <a:r>
              <a:rPr lang="en-GB" sz="2500" b="0" i="0" u="none" strike="noStrike" cap="none">
                <a:solidFill>
                  <a:schemeClr val="dk1"/>
                </a:solidFill>
                <a:latin typeface="Michroma"/>
                <a:ea typeface="Michroma"/>
                <a:cs typeface="Michroma"/>
                <a:sym typeface="Michroma"/>
              </a:rPr>
              <a:t>Thanks</a:t>
            </a:r>
            <a:endParaRPr sz="60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4_Title Slide">
  <p:cSld name="14_Title Slide">
    <p:spTree>
      <p:nvGrpSpPr>
        <p:cNvPr id="1" name="Shape 239"/>
        <p:cNvGrpSpPr/>
        <p:nvPr/>
      </p:nvGrpSpPr>
      <p:grpSpPr>
        <a:xfrm>
          <a:off x="0" y="0"/>
          <a:ext cx="0" cy="0"/>
          <a:chOff x="0" y="0"/>
          <a:chExt cx="0" cy="0"/>
        </a:xfrm>
      </p:grpSpPr>
      <p:pic>
        <p:nvPicPr>
          <p:cNvPr id="240" name="Google Shape;240;p42"/>
          <p:cNvPicPr preferRelativeResize="0"/>
          <p:nvPr/>
        </p:nvPicPr>
        <p:blipFill rotWithShape="1">
          <a:blip r:embed="rId2">
            <a:alphaModFix/>
          </a:blip>
          <a:srcRect/>
          <a:stretch/>
        </p:blipFill>
        <p:spPr>
          <a:xfrm>
            <a:off x="0" y="0"/>
            <a:ext cx="1880560" cy="5138592"/>
          </a:xfrm>
          <a:prstGeom prst="rect">
            <a:avLst/>
          </a:prstGeom>
          <a:noFill/>
          <a:ln>
            <a:noFill/>
          </a:ln>
        </p:spPr>
      </p:pic>
      <p:pic>
        <p:nvPicPr>
          <p:cNvPr id="241" name="Google Shape;241;p42"/>
          <p:cNvPicPr preferRelativeResize="0"/>
          <p:nvPr/>
        </p:nvPicPr>
        <p:blipFill rotWithShape="1">
          <a:blip r:embed="rId3">
            <a:alphaModFix/>
          </a:blip>
          <a:srcRect/>
          <a:stretch/>
        </p:blipFill>
        <p:spPr>
          <a:xfrm>
            <a:off x="162929" y="3426405"/>
            <a:ext cx="1975372" cy="1561580"/>
          </a:xfrm>
          <a:prstGeom prst="rect">
            <a:avLst/>
          </a:prstGeom>
          <a:noFill/>
          <a:ln>
            <a:noFill/>
          </a:ln>
        </p:spPr>
      </p:pic>
      <p:sp>
        <p:nvSpPr>
          <p:cNvPr id="242" name="Google Shape;242;p42"/>
          <p:cNvSpPr txBox="1">
            <a:spLocks noGrp="1"/>
          </p:cNvSpPr>
          <p:nvPr>
            <p:ph type="body" idx="1"/>
          </p:nvPr>
        </p:nvSpPr>
        <p:spPr>
          <a:xfrm>
            <a:off x="2265194" y="426700"/>
            <a:ext cx="6609000" cy="374700"/>
          </a:xfrm>
          <a:prstGeom prst="rect">
            <a:avLst/>
          </a:prstGeom>
          <a:noFill/>
          <a:ln>
            <a:noFill/>
          </a:ln>
        </p:spPr>
        <p:txBody>
          <a:bodyPr spcFirstLastPara="1" wrap="square" lIns="41550" tIns="20775" rIns="41550" bIns="20775" anchor="b" anchorCtr="0">
            <a:noAutofit/>
          </a:bodyPr>
          <a:lstStyle>
            <a:lvl1pPr marL="457200" marR="0" lvl="0" indent="-228600" algn="l" rtl="0">
              <a:lnSpc>
                <a:spcPct val="100000"/>
              </a:lnSpc>
              <a:spcBef>
                <a:spcPts val="500"/>
              </a:spcBef>
              <a:spcAft>
                <a:spcPts val="0"/>
              </a:spcAft>
              <a:buClr>
                <a:schemeClr val="dk1"/>
              </a:buClr>
              <a:buSzPts val="1500"/>
              <a:buFont typeface="Arial"/>
              <a:buNone/>
              <a:defRPr sz="15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243" name="Google Shape;243;p42"/>
          <p:cNvSpPr txBox="1">
            <a:spLocks noGrp="1"/>
          </p:cNvSpPr>
          <p:nvPr>
            <p:ph type="body" idx="2"/>
          </p:nvPr>
        </p:nvSpPr>
        <p:spPr>
          <a:xfrm>
            <a:off x="2265194" y="891821"/>
            <a:ext cx="6609000" cy="3743400"/>
          </a:xfrm>
          <a:prstGeom prst="rect">
            <a:avLst/>
          </a:prstGeom>
          <a:noFill/>
          <a:ln>
            <a:noFill/>
          </a:ln>
        </p:spPr>
        <p:txBody>
          <a:bodyPr spcFirstLastPara="1" wrap="square" lIns="41550" tIns="20775" rIns="41550" bIns="20775" anchor="t" anchorCtr="0">
            <a:noAutofit/>
          </a:bodyPr>
          <a:lstStyle>
            <a:lvl1pPr marL="457200" marR="0" lvl="0" indent="-311150" algn="l" rtl="0">
              <a:lnSpc>
                <a:spcPct val="100000"/>
              </a:lnSpc>
              <a:spcBef>
                <a:spcPts val="500"/>
              </a:spcBef>
              <a:spcAft>
                <a:spcPts val="0"/>
              </a:spcAft>
              <a:buClr>
                <a:schemeClr val="dk1"/>
              </a:buClr>
              <a:buSzPts val="1300"/>
              <a:buFont typeface="Arial"/>
              <a:buChar char="•"/>
              <a:defRPr sz="1300" b="0" i="0">
                <a:solidFill>
                  <a:schemeClr val="dk1"/>
                </a:solidFill>
                <a:latin typeface="Michroma"/>
                <a:ea typeface="Michroma"/>
                <a:cs typeface="Michroma"/>
                <a:sym typeface="Michroma"/>
              </a:defRPr>
            </a:lvl1pPr>
            <a:lvl2pPr marL="914400" marR="0" lvl="1" indent="-298450" algn="l" rtl="0">
              <a:lnSpc>
                <a:spcPct val="100000"/>
              </a:lnSpc>
              <a:spcBef>
                <a:spcPts val="200"/>
              </a:spcBef>
              <a:spcAft>
                <a:spcPts val="0"/>
              </a:spcAft>
              <a:buClr>
                <a:schemeClr val="dk1"/>
              </a:buClr>
              <a:buSzPts val="1100"/>
              <a:buFont typeface="Arial"/>
              <a:buChar char="•"/>
              <a:defRPr sz="1100" b="0" i="0" u="none" strike="noStrike" cap="none">
                <a:solidFill>
                  <a:schemeClr val="dk1"/>
                </a:solidFill>
                <a:latin typeface="Michroma"/>
                <a:ea typeface="Michroma"/>
                <a:cs typeface="Michroma"/>
                <a:sym typeface="Michroma"/>
              </a:defRPr>
            </a:lvl2pPr>
            <a:lvl3pPr marL="1371600" marR="0" lvl="2" indent="-285750" algn="l" rtl="0">
              <a:lnSpc>
                <a:spcPct val="100000"/>
              </a:lnSpc>
              <a:spcBef>
                <a:spcPts val="200"/>
              </a:spcBef>
              <a:spcAft>
                <a:spcPts val="0"/>
              </a:spcAft>
              <a:buClr>
                <a:schemeClr val="dk1"/>
              </a:buClr>
              <a:buSzPts val="900"/>
              <a:buFont typeface="Arial"/>
              <a:buChar char="•"/>
              <a:defRPr sz="900" b="0" i="0" u="none" strike="noStrike" cap="none">
                <a:solidFill>
                  <a:schemeClr val="dk1"/>
                </a:solidFill>
                <a:latin typeface="Michroma"/>
                <a:ea typeface="Michroma"/>
                <a:cs typeface="Michroma"/>
                <a:sym typeface="Michroma"/>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
        <p:nvSpPr>
          <p:cNvPr id="244" name="Google Shape;244;p42"/>
          <p:cNvSpPr txBox="1">
            <a:spLocks noGrp="1"/>
          </p:cNvSpPr>
          <p:nvPr>
            <p:ph type="subTitle" idx="3"/>
          </p:nvPr>
        </p:nvSpPr>
        <p:spPr>
          <a:xfrm>
            <a:off x="269769" y="430309"/>
            <a:ext cx="1419300" cy="29961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45"/>
        <p:cNvGrpSpPr/>
        <p:nvPr/>
      </p:nvGrpSpPr>
      <p:grpSpPr>
        <a:xfrm>
          <a:off x="0" y="0"/>
          <a:ext cx="0" cy="0"/>
          <a:chOff x="0" y="0"/>
          <a:chExt cx="0" cy="0"/>
        </a:xfrm>
      </p:grpSpPr>
      <p:pic>
        <p:nvPicPr>
          <p:cNvPr id="246" name="Google Shape;246;p43"/>
          <p:cNvPicPr preferRelativeResize="0"/>
          <p:nvPr/>
        </p:nvPicPr>
        <p:blipFill rotWithShape="1">
          <a:blip r:embed="rId2">
            <a:alphaModFix/>
          </a:blip>
          <a:srcRect/>
          <a:stretch/>
        </p:blipFill>
        <p:spPr>
          <a:xfrm>
            <a:off x="0" y="4112012"/>
            <a:ext cx="9144005" cy="1030503"/>
          </a:xfrm>
          <a:prstGeom prst="rect">
            <a:avLst/>
          </a:prstGeom>
          <a:noFill/>
          <a:ln>
            <a:noFill/>
          </a:ln>
        </p:spPr>
      </p:pic>
      <p:sp>
        <p:nvSpPr>
          <p:cNvPr id="247" name="Google Shape;247;p43"/>
          <p:cNvSpPr txBox="1">
            <a:spLocks noGrp="1"/>
          </p:cNvSpPr>
          <p:nvPr>
            <p:ph type="subTitle" idx="1"/>
          </p:nvPr>
        </p:nvSpPr>
        <p:spPr>
          <a:xfrm>
            <a:off x="269769" y="4765732"/>
            <a:ext cx="6181800" cy="1707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1300"/>
              <a:buFont typeface="Arial"/>
              <a:buNone/>
              <a:defRPr sz="13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9pPr>
          </a:lstStyle>
          <a:p>
            <a:endParaRPr/>
          </a:p>
        </p:txBody>
      </p:sp>
      <p:sp>
        <p:nvSpPr>
          <p:cNvPr id="248" name="Google Shape;248;p43"/>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lvl1pPr marR="0" lvl="0" algn="l" rtl="0">
              <a:lnSpc>
                <a:spcPct val="77000"/>
              </a:lnSpc>
              <a:spcBef>
                <a:spcPts val="0"/>
              </a:spcBef>
              <a:spcAft>
                <a:spcPts val="0"/>
              </a:spcAft>
              <a:buClr>
                <a:schemeClr val="lt1"/>
              </a:buClr>
              <a:buSzPts val="2600"/>
              <a:buFont typeface="Michroma"/>
              <a:buNone/>
              <a:defRPr sz="2600" b="0" i="0" u="none" strike="noStrike" cap="non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sp>
        <p:nvSpPr>
          <p:cNvPr id="249" name="Google Shape;249;p43"/>
          <p:cNvSpPr>
            <a:spLocks noGrp="1"/>
          </p:cNvSpPr>
          <p:nvPr>
            <p:ph type="pic" idx="2"/>
          </p:nvPr>
        </p:nvSpPr>
        <p:spPr>
          <a:xfrm>
            <a:off x="0" y="0"/>
            <a:ext cx="9144000" cy="4112100"/>
          </a:xfrm>
          <a:prstGeom prst="rect">
            <a:avLst/>
          </a:prstGeom>
          <a:solidFill>
            <a:schemeClr val="lt1"/>
          </a:solidFill>
          <a:ln>
            <a:noFill/>
          </a:ln>
        </p:spPr>
        <p:txBody>
          <a:bodyPr spcFirstLastPara="1" wrap="square" lIns="41550" tIns="41550" rIns="41550" bIns="41550" anchor="ctr" anchorCtr="0">
            <a:noAutofit/>
          </a:bodyPr>
          <a:lstStyle>
            <a:lvl1pPr marR="0" lvl="0" algn="ctr" rtl="0">
              <a:lnSpc>
                <a:spcPct val="100000"/>
              </a:lnSpc>
              <a:spcBef>
                <a:spcPts val="0"/>
              </a:spcBef>
              <a:spcAft>
                <a:spcPts val="0"/>
              </a:spcAft>
              <a:buClr>
                <a:srgbClr val="000000"/>
              </a:buClr>
              <a:buSzPts val="600"/>
              <a:buFont typeface="Arial"/>
              <a:buNone/>
              <a:defRPr sz="3600" b="0" i="0" u="none" strike="noStrike" cap="none">
                <a:solidFill>
                  <a:schemeClr val="lt1"/>
                </a:solidFill>
                <a:latin typeface="Michroma"/>
                <a:ea typeface="Michroma"/>
                <a:cs typeface="Michroma"/>
                <a:sym typeface="Michroma"/>
              </a:defRPr>
            </a:lvl1pPr>
            <a:lvl2pPr marR="0" lvl="1"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7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2_Just title, Blue border">
  <p:cSld name="12_Just title, Blue border">
    <p:spTree>
      <p:nvGrpSpPr>
        <p:cNvPr id="1" name="Shape 250"/>
        <p:cNvGrpSpPr/>
        <p:nvPr/>
      </p:nvGrpSpPr>
      <p:grpSpPr>
        <a:xfrm>
          <a:off x="0" y="0"/>
          <a:ext cx="0" cy="0"/>
          <a:chOff x="0" y="0"/>
          <a:chExt cx="0" cy="0"/>
        </a:xfrm>
      </p:grpSpPr>
      <p:pic>
        <p:nvPicPr>
          <p:cNvPr id="251" name="Google Shape;251;p44"/>
          <p:cNvPicPr preferRelativeResize="0"/>
          <p:nvPr/>
        </p:nvPicPr>
        <p:blipFill rotWithShape="1">
          <a:blip r:embed="rId2">
            <a:alphaModFix/>
          </a:blip>
          <a:srcRect/>
          <a:stretch/>
        </p:blipFill>
        <p:spPr>
          <a:xfrm>
            <a:off x="0" y="0"/>
            <a:ext cx="9144002" cy="733187"/>
          </a:xfrm>
          <a:prstGeom prst="rect">
            <a:avLst/>
          </a:prstGeom>
          <a:noFill/>
          <a:ln>
            <a:noFill/>
          </a:ln>
        </p:spPr>
      </p:pic>
      <p:pic>
        <p:nvPicPr>
          <p:cNvPr id="252" name="Google Shape;252;p44"/>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253" name="Google Shape;253;p44"/>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254" name="Google Shape;254;p44"/>
          <p:cNvSpPr txBox="1">
            <a:spLocks noGrp="1"/>
          </p:cNvSpPr>
          <p:nvPr>
            <p:ph type="body" idx="2"/>
          </p:nvPr>
        </p:nvSpPr>
        <p:spPr>
          <a:xfrm>
            <a:off x="278801" y="1221994"/>
            <a:ext cx="1970100" cy="1438500"/>
          </a:xfrm>
          <a:prstGeom prst="rect">
            <a:avLst/>
          </a:prstGeom>
          <a:solidFill>
            <a:srgbClr val="03E1E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255" name="Google Shape;255;p44"/>
          <p:cNvSpPr txBox="1">
            <a:spLocks noGrp="1"/>
          </p:cNvSpPr>
          <p:nvPr>
            <p:ph type="body" idx="3"/>
          </p:nvPr>
        </p:nvSpPr>
        <p:spPr>
          <a:xfrm>
            <a:off x="2488634" y="1221994"/>
            <a:ext cx="1970100" cy="1438500"/>
          </a:xfrm>
          <a:prstGeom prst="rect">
            <a:avLst/>
          </a:prstGeom>
          <a:solidFill>
            <a:srgbClr val="03E1E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256" name="Google Shape;256;p44"/>
          <p:cNvSpPr txBox="1">
            <a:spLocks noGrp="1"/>
          </p:cNvSpPr>
          <p:nvPr>
            <p:ph type="body" idx="4"/>
          </p:nvPr>
        </p:nvSpPr>
        <p:spPr>
          <a:xfrm>
            <a:off x="4698467" y="1221994"/>
            <a:ext cx="1970100" cy="1438500"/>
          </a:xfrm>
          <a:prstGeom prst="rect">
            <a:avLst/>
          </a:prstGeom>
          <a:solidFill>
            <a:srgbClr val="03E1E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257" name="Google Shape;257;p44"/>
          <p:cNvSpPr txBox="1">
            <a:spLocks noGrp="1"/>
          </p:cNvSpPr>
          <p:nvPr>
            <p:ph type="body" idx="5"/>
          </p:nvPr>
        </p:nvSpPr>
        <p:spPr>
          <a:xfrm>
            <a:off x="6908300" y="1221994"/>
            <a:ext cx="1970100" cy="1438500"/>
          </a:xfrm>
          <a:prstGeom prst="rect">
            <a:avLst/>
          </a:prstGeom>
          <a:solidFill>
            <a:srgbClr val="03E1E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258" name="Google Shape;258;p44"/>
          <p:cNvSpPr txBox="1">
            <a:spLocks noGrp="1"/>
          </p:cNvSpPr>
          <p:nvPr>
            <p:ph type="body" idx="6"/>
          </p:nvPr>
        </p:nvSpPr>
        <p:spPr>
          <a:xfrm>
            <a:off x="278801" y="2946121"/>
            <a:ext cx="1970100" cy="1438500"/>
          </a:xfrm>
          <a:prstGeom prst="rect">
            <a:avLst/>
          </a:prstGeom>
          <a:solidFill>
            <a:srgbClr val="03E1E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259" name="Google Shape;259;p44"/>
          <p:cNvSpPr txBox="1">
            <a:spLocks noGrp="1"/>
          </p:cNvSpPr>
          <p:nvPr>
            <p:ph type="body" idx="7"/>
          </p:nvPr>
        </p:nvSpPr>
        <p:spPr>
          <a:xfrm>
            <a:off x="2488634" y="2946121"/>
            <a:ext cx="1970100" cy="1438500"/>
          </a:xfrm>
          <a:prstGeom prst="rect">
            <a:avLst/>
          </a:prstGeom>
          <a:solidFill>
            <a:srgbClr val="03E1E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260" name="Google Shape;260;p44"/>
          <p:cNvSpPr txBox="1">
            <a:spLocks noGrp="1"/>
          </p:cNvSpPr>
          <p:nvPr>
            <p:ph type="body" idx="8"/>
          </p:nvPr>
        </p:nvSpPr>
        <p:spPr>
          <a:xfrm>
            <a:off x="4698467" y="2946121"/>
            <a:ext cx="1970100" cy="1438500"/>
          </a:xfrm>
          <a:prstGeom prst="rect">
            <a:avLst/>
          </a:prstGeom>
          <a:solidFill>
            <a:srgbClr val="03E1E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261" name="Google Shape;261;p44"/>
          <p:cNvSpPr txBox="1">
            <a:spLocks noGrp="1"/>
          </p:cNvSpPr>
          <p:nvPr>
            <p:ph type="body" idx="9"/>
          </p:nvPr>
        </p:nvSpPr>
        <p:spPr>
          <a:xfrm>
            <a:off x="6908300" y="2946121"/>
            <a:ext cx="1970100" cy="1438500"/>
          </a:xfrm>
          <a:prstGeom prst="rect">
            <a:avLst/>
          </a:prstGeom>
          <a:solidFill>
            <a:srgbClr val="03E1E0">
              <a:alpha val="4710"/>
            </a:srgbClr>
          </a:solidFill>
          <a:ln>
            <a:noFill/>
          </a:ln>
        </p:spPr>
        <p:txBody>
          <a:bodyPr spcFirstLastPara="1" wrap="square" lIns="65450" tIns="65450" rIns="65450" bIns="65450" anchor="t" anchorCtr="0">
            <a:noAutofit/>
          </a:bodyPr>
          <a:lstStyle>
            <a:lvl1pPr marL="457200" marR="0" lvl="0" indent="-228600" algn="l" rtl="0">
              <a:lnSpc>
                <a:spcPct val="100000"/>
              </a:lnSpc>
              <a:spcBef>
                <a:spcPts val="500"/>
              </a:spcBef>
              <a:spcAft>
                <a:spcPts val="0"/>
              </a:spcAft>
              <a:buClr>
                <a:schemeClr val="dk1"/>
              </a:buClr>
              <a:buSzPts val="900"/>
              <a:buFont typeface="Arial"/>
              <a:buNone/>
              <a:defRPr sz="9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Just title, Blue border">
  <p:cSld name="Just title, Blue border">
    <p:spTree>
      <p:nvGrpSpPr>
        <p:cNvPr id="1" name="Shape 262"/>
        <p:cNvGrpSpPr/>
        <p:nvPr/>
      </p:nvGrpSpPr>
      <p:grpSpPr>
        <a:xfrm>
          <a:off x="0" y="0"/>
          <a:ext cx="0" cy="0"/>
          <a:chOff x="0" y="0"/>
          <a:chExt cx="0" cy="0"/>
        </a:xfrm>
      </p:grpSpPr>
      <p:pic>
        <p:nvPicPr>
          <p:cNvPr id="263" name="Google Shape;263;p45"/>
          <p:cNvPicPr preferRelativeResize="0"/>
          <p:nvPr/>
        </p:nvPicPr>
        <p:blipFill rotWithShape="1">
          <a:blip r:embed="rId2">
            <a:alphaModFix/>
          </a:blip>
          <a:srcRect/>
          <a:stretch/>
        </p:blipFill>
        <p:spPr>
          <a:xfrm>
            <a:off x="0" y="0"/>
            <a:ext cx="9144002" cy="733187"/>
          </a:xfrm>
          <a:prstGeom prst="rect">
            <a:avLst/>
          </a:prstGeom>
          <a:noFill/>
          <a:ln>
            <a:noFill/>
          </a:ln>
        </p:spPr>
      </p:pic>
      <p:pic>
        <p:nvPicPr>
          <p:cNvPr id="264" name="Google Shape;264;p45"/>
          <p:cNvPicPr preferRelativeResize="0"/>
          <p:nvPr/>
        </p:nvPicPr>
        <p:blipFill rotWithShape="1">
          <a:blip r:embed="rId3">
            <a:alphaModFix/>
          </a:blip>
          <a:srcRect/>
          <a:stretch/>
        </p:blipFill>
        <p:spPr>
          <a:xfrm>
            <a:off x="7676223" y="0"/>
            <a:ext cx="1467251" cy="1159897"/>
          </a:xfrm>
          <a:prstGeom prst="rect">
            <a:avLst/>
          </a:prstGeom>
          <a:noFill/>
          <a:ln>
            <a:noFill/>
          </a:ln>
        </p:spPr>
      </p:pic>
      <p:sp>
        <p:nvSpPr>
          <p:cNvPr id="265" name="Google Shape;265;p45"/>
          <p:cNvSpPr txBox="1">
            <a:spLocks noGrp="1"/>
          </p:cNvSpPr>
          <p:nvPr>
            <p:ph type="subTitle" idx="1"/>
          </p:nvPr>
        </p:nvSpPr>
        <p:spPr>
          <a:xfrm>
            <a:off x="269769" y="234073"/>
            <a:ext cx="6181800" cy="4629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266" name="Google Shape;266;p45"/>
          <p:cNvSpPr txBox="1">
            <a:spLocks noGrp="1"/>
          </p:cNvSpPr>
          <p:nvPr>
            <p:ph type="body" idx="2"/>
          </p:nvPr>
        </p:nvSpPr>
        <p:spPr>
          <a:xfrm>
            <a:off x="278801" y="1221994"/>
            <a:ext cx="8595300" cy="3747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1300"/>
              <a:buFont typeface="Arial"/>
              <a:buNone/>
              <a:defRPr sz="1300" b="0" i="0" u="none" strike="noStrike" cap="none">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267" name="Google Shape;267;p45"/>
          <p:cNvSpPr txBox="1">
            <a:spLocks noGrp="1"/>
          </p:cNvSpPr>
          <p:nvPr>
            <p:ph type="body" idx="3"/>
          </p:nvPr>
        </p:nvSpPr>
        <p:spPr>
          <a:xfrm>
            <a:off x="278801" y="1687116"/>
            <a:ext cx="8595300" cy="29481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500"/>
              </a:spcBef>
              <a:spcAft>
                <a:spcPts val="0"/>
              </a:spcAft>
              <a:buClr>
                <a:schemeClr val="dk1"/>
              </a:buClr>
              <a:buSzPts val="800"/>
              <a:buFont typeface="Arial"/>
              <a:buNone/>
              <a:defRPr sz="800" b="0" i="0" u="none" strike="noStrike" cap="none">
                <a:solidFill>
                  <a:schemeClr val="dk1"/>
                </a:solidFill>
                <a:latin typeface="Michroma"/>
                <a:ea typeface="Michroma"/>
                <a:cs typeface="Michroma"/>
                <a:sym typeface="Michroma"/>
              </a:defRPr>
            </a:lvl1pPr>
            <a:lvl2pPr marL="914400" marR="0" lvl="1"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2pPr>
            <a:lvl3pPr marL="1371600" marR="0" lvl="2" indent="-273050" algn="l" rtl="0">
              <a:lnSpc>
                <a:spcPct val="100000"/>
              </a:lnSpc>
              <a:spcBef>
                <a:spcPts val="200"/>
              </a:spcBef>
              <a:spcAft>
                <a:spcPts val="0"/>
              </a:spcAft>
              <a:buClr>
                <a:schemeClr val="dk1"/>
              </a:buClr>
              <a:buSzPts val="700"/>
              <a:buFont typeface="Arial"/>
              <a:buChar char="•"/>
              <a:defRPr sz="700" b="0" i="0" u="none" strike="noStrike" cap="none">
                <a:solidFill>
                  <a:schemeClr val="dk1"/>
                </a:solidFill>
                <a:latin typeface="Montserrat Medium"/>
                <a:ea typeface="Montserrat Medium"/>
                <a:cs typeface="Montserrat Medium"/>
                <a:sym typeface="Montserrat Medium"/>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ontserrat Medium"/>
                <a:ea typeface="Montserrat Medium"/>
                <a:cs typeface="Montserrat Medium"/>
                <a:sym typeface="Montserrat Medium"/>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8"/>
        <p:cNvGrpSpPr/>
        <p:nvPr/>
      </p:nvGrpSpPr>
      <p:grpSpPr>
        <a:xfrm>
          <a:off x="0" y="0"/>
          <a:ext cx="0" cy="0"/>
          <a:chOff x="0" y="0"/>
          <a:chExt cx="0" cy="0"/>
        </a:xfrm>
      </p:grpSpPr>
      <p:sp>
        <p:nvSpPr>
          <p:cNvPr id="269" name="Google Shape;269;p4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600"/>
              <a:buNone/>
              <a:defRPr/>
            </a:lvl2pPr>
            <a:lvl3pPr lvl="2" rtl="0">
              <a:spcBef>
                <a:spcPts val="0"/>
              </a:spcBef>
              <a:spcAft>
                <a:spcPts val="0"/>
              </a:spcAft>
              <a:buSzPts val="600"/>
              <a:buNone/>
              <a:defRPr/>
            </a:lvl3pPr>
            <a:lvl4pPr lvl="3" rtl="0">
              <a:spcBef>
                <a:spcPts val="0"/>
              </a:spcBef>
              <a:spcAft>
                <a:spcPts val="0"/>
              </a:spcAft>
              <a:buSzPts val="600"/>
              <a:buNone/>
              <a:defRPr/>
            </a:lvl4pPr>
            <a:lvl5pPr lvl="4" rtl="0">
              <a:spcBef>
                <a:spcPts val="0"/>
              </a:spcBef>
              <a:spcAft>
                <a:spcPts val="0"/>
              </a:spcAft>
              <a:buSzPts val="600"/>
              <a:buNone/>
              <a:defRPr/>
            </a:lvl5pPr>
            <a:lvl6pPr lvl="5" rtl="0">
              <a:spcBef>
                <a:spcPts val="0"/>
              </a:spcBef>
              <a:spcAft>
                <a:spcPts val="0"/>
              </a:spcAft>
              <a:buSzPts val="600"/>
              <a:buNone/>
              <a:defRPr/>
            </a:lvl6pPr>
            <a:lvl7pPr lvl="6" rtl="0">
              <a:spcBef>
                <a:spcPts val="0"/>
              </a:spcBef>
              <a:spcAft>
                <a:spcPts val="0"/>
              </a:spcAft>
              <a:buSzPts val="600"/>
              <a:buNone/>
              <a:defRPr/>
            </a:lvl7pPr>
            <a:lvl8pPr lvl="7" rtl="0">
              <a:spcBef>
                <a:spcPts val="0"/>
              </a:spcBef>
              <a:spcAft>
                <a:spcPts val="0"/>
              </a:spcAft>
              <a:buSzPts val="600"/>
              <a:buNone/>
              <a:defRPr/>
            </a:lvl8pPr>
            <a:lvl9pPr lvl="8" rtl="0">
              <a:spcBef>
                <a:spcPts val="0"/>
              </a:spcBef>
              <a:spcAft>
                <a:spcPts val="0"/>
              </a:spcAft>
              <a:buSzPts val="600"/>
              <a:buNone/>
              <a:defRPr/>
            </a:lvl9pPr>
          </a:lstStyle>
          <a:p>
            <a:endParaRPr/>
          </a:p>
        </p:txBody>
      </p:sp>
      <p:sp>
        <p:nvSpPr>
          <p:cNvPr id="270" name="Google Shape;270;p4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71" name="Google Shape;271;p4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600"/>
              <a:buNone/>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272" name="Google Shape;272;p4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600"/>
              <a:buNone/>
              <a:defRPr/>
            </a:lvl1pPr>
            <a:lvl2pPr lvl="1" algn="l" rtl="0">
              <a:spcBef>
                <a:spcPts val="0"/>
              </a:spcBef>
              <a:spcAft>
                <a:spcPts val="0"/>
              </a:spcAft>
              <a:buSzPts val="600"/>
              <a:buNone/>
              <a:defRPr/>
            </a:lvl2pPr>
            <a:lvl3pPr lvl="2" algn="l" rtl="0">
              <a:spcBef>
                <a:spcPts val="0"/>
              </a:spcBef>
              <a:spcAft>
                <a:spcPts val="0"/>
              </a:spcAft>
              <a:buSzPts val="600"/>
              <a:buNone/>
              <a:defRPr/>
            </a:lvl3pPr>
            <a:lvl4pPr lvl="3" algn="l" rtl="0">
              <a:spcBef>
                <a:spcPts val="0"/>
              </a:spcBef>
              <a:spcAft>
                <a:spcPts val="0"/>
              </a:spcAft>
              <a:buSzPts val="600"/>
              <a:buNone/>
              <a:defRPr/>
            </a:lvl4pPr>
            <a:lvl5pPr lvl="4" algn="l" rtl="0">
              <a:spcBef>
                <a:spcPts val="0"/>
              </a:spcBef>
              <a:spcAft>
                <a:spcPts val="0"/>
              </a:spcAft>
              <a:buSzPts val="600"/>
              <a:buNone/>
              <a:defRPr/>
            </a:lvl5pPr>
            <a:lvl6pPr lvl="5" algn="l" rtl="0">
              <a:spcBef>
                <a:spcPts val="0"/>
              </a:spcBef>
              <a:spcAft>
                <a:spcPts val="0"/>
              </a:spcAft>
              <a:buSzPts val="600"/>
              <a:buNone/>
              <a:defRPr/>
            </a:lvl6pPr>
            <a:lvl7pPr lvl="6" algn="l" rtl="0">
              <a:spcBef>
                <a:spcPts val="0"/>
              </a:spcBef>
              <a:spcAft>
                <a:spcPts val="0"/>
              </a:spcAft>
              <a:buSzPts val="600"/>
              <a:buNone/>
              <a:defRPr/>
            </a:lvl7pPr>
            <a:lvl8pPr lvl="7" algn="l" rtl="0">
              <a:spcBef>
                <a:spcPts val="0"/>
              </a:spcBef>
              <a:spcAft>
                <a:spcPts val="0"/>
              </a:spcAft>
              <a:buSzPts val="600"/>
              <a:buNone/>
              <a:defRPr/>
            </a:lvl8pPr>
            <a:lvl9pPr lvl="8" algn="l" rtl="0">
              <a:spcBef>
                <a:spcPts val="0"/>
              </a:spcBef>
              <a:spcAft>
                <a:spcPts val="0"/>
              </a:spcAft>
              <a:buSzPts val="600"/>
              <a:buNone/>
              <a:defRPr/>
            </a:lvl9pPr>
          </a:lstStyle>
          <a:p>
            <a:endParaRPr/>
          </a:p>
        </p:txBody>
      </p:sp>
      <p:sp>
        <p:nvSpPr>
          <p:cNvPr id="273" name="Google Shape;273;p4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76"/>
        <p:cNvGrpSpPr/>
        <p:nvPr/>
      </p:nvGrpSpPr>
      <p:grpSpPr>
        <a:xfrm>
          <a:off x="0" y="0"/>
          <a:ext cx="0" cy="0"/>
          <a:chOff x="0" y="0"/>
          <a:chExt cx="0" cy="0"/>
        </a:xfrm>
      </p:grpSpPr>
      <p:pic>
        <p:nvPicPr>
          <p:cNvPr id="277" name="Google Shape;277;p48"/>
          <p:cNvPicPr preferRelativeResize="0"/>
          <p:nvPr/>
        </p:nvPicPr>
        <p:blipFill rotWithShape="1">
          <a:blip r:embed="rId2">
            <a:alphaModFix/>
          </a:blip>
          <a:srcRect/>
          <a:stretch/>
        </p:blipFill>
        <p:spPr>
          <a:xfrm>
            <a:off x="0" y="4112012"/>
            <a:ext cx="9144005" cy="1030503"/>
          </a:xfrm>
          <a:prstGeom prst="rect">
            <a:avLst/>
          </a:prstGeom>
          <a:noFill/>
          <a:ln>
            <a:noFill/>
          </a:ln>
        </p:spPr>
      </p:pic>
      <p:sp>
        <p:nvSpPr>
          <p:cNvPr id="278" name="Google Shape;278;p48"/>
          <p:cNvSpPr txBox="1">
            <a:spLocks noGrp="1"/>
          </p:cNvSpPr>
          <p:nvPr>
            <p:ph type="subTitle" idx="1"/>
          </p:nvPr>
        </p:nvSpPr>
        <p:spPr>
          <a:xfrm>
            <a:off x="269769" y="4765732"/>
            <a:ext cx="6181800" cy="1707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1300"/>
              <a:buFont typeface="Arial"/>
              <a:buNone/>
              <a:defRPr sz="13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9pPr>
          </a:lstStyle>
          <a:p>
            <a:endParaRPr/>
          </a:p>
        </p:txBody>
      </p:sp>
      <p:sp>
        <p:nvSpPr>
          <p:cNvPr id="279" name="Google Shape;279;p48"/>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lvl1pPr marR="0" lvl="0" algn="l" rtl="0">
              <a:lnSpc>
                <a:spcPct val="77000"/>
              </a:lnSpc>
              <a:spcBef>
                <a:spcPts val="0"/>
              </a:spcBef>
              <a:spcAft>
                <a:spcPts val="0"/>
              </a:spcAft>
              <a:buClr>
                <a:schemeClr val="lt1"/>
              </a:buClr>
              <a:buSzPts val="2600"/>
              <a:buFont typeface="Michroma"/>
              <a:buNone/>
              <a:defRPr sz="2600" b="0" i="0" u="none" strike="noStrike" cap="non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sp>
        <p:nvSpPr>
          <p:cNvPr id="280" name="Google Shape;280;p48"/>
          <p:cNvSpPr>
            <a:spLocks noGrp="1"/>
          </p:cNvSpPr>
          <p:nvPr>
            <p:ph type="pic" idx="2"/>
          </p:nvPr>
        </p:nvSpPr>
        <p:spPr>
          <a:xfrm>
            <a:off x="0" y="0"/>
            <a:ext cx="9144000" cy="4112100"/>
          </a:xfrm>
          <a:prstGeom prst="rect">
            <a:avLst/>
          </a:prstGeom>
          <a:solidFill>
            <a:schemeClr val="lt1"/>
          </a:solidFill>
          <a:ln>
            <a:noFill/>
          </a:ln>
        </p:spPr>
        <p:txBody>
          <a:bodyPr spcFirstLastPara="1" wrap="square" lIns="41550" tIns="41550" rIns="41550" bIns="41550" anchor="ctr" anchorCtr="0">
            <a:noAutofit/>
          </a:bodyPr>
          <a:lstStyle>
            <a:lvl1pPr marR="0" lvl="0" algn="ctr" rtl="0">
              <a:lnSpc>
                <a:spcPct val="100000"/>
              </a:lnSpc>
              <a:spcBef>
                <a:spcPts val="0"/>
              </a:spcBef>
              <a:spcAft>
                <a:spcPts val="0"/>
              </a:spcAft>
              <a:buClr>
                <a:srgbClr val="000000"/>
              </a:buClr>
              <a:buSzPts val="600"/>
              <a:buFont typeface="Arial"/>
              <a:buNone/>
              <a:defRPr sz="3600" b="0" i="0" u="none" strike="noStrike" cap="none">
                <a:solidFill>
                  <a:schemeClr val="lt1"/>
                </a:solidFill>
                <a:latin typeface="Michroma"/>
                <a:ea typeface="Michroma"/>
                <a:cs typeface="Michroma"/>
                <a:sym typeface="Michroma"/>
              </a:defRPr>
            </a:lvl1pPr>
            <a:lvl2pPr marR="0" lvl="1"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7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281"/>
        <p:cNvGrpSpPr/>
        <p:nvPr/>
      </p:nvGrpSpPr>
      <p:grpSpPr>
        <a:xfrm>
          <a:off x="0" y="0"/>
          <a:ext cx="0" cy="0"/>
          <a:chOff x="0" y="0"/>
          <a:chExt cx="0" cy="0"/>
        </a:xfrm>
      </p:grpSpPr>
      <p:sp>
        <p:nvSpPr>
          <p:cNvPr id="282" name="Google Shape;282;p49"/>
          <p:cNvSpPr>
            <a:spLocks noGrp="1"/>
          </p:cNvSpPr>
          <p:nvPr>
            <p:ph type="pic" idx="2"/>
          </p:nvPr>
        </p:nvSpPr>
        <p:spPr>
          <a:xfrm>
            <a:off x="0" y="0"/>
            <a:ext cx="9144000" cy="4112100"/>
          </a:xfrm>
          <a:prstGeom prst="rect">
            <a:avLst/>
          </a:prstGeom>
          <a:solidFill>
            <a:schemeClr val="lt1"/>
          </a:solidFill>
          <a:ln>
            <a:noFill/>
          </a:ln>
        </p:spPr>
        <p:txBody>
          <a:bodyPr spcFirstLastPara="1" wrap="square" lIns="41550" tIns="41550" rIns="41550" bIns="41550" anchor="ctr" anchorCtr="0">
            <a:noAutofit/>
          </a:bodyPr>
          <a:lstStyle>
            <a:lvl1pPr marR="0" lvl="0" algn="ctr" rtl="0">
              <a:lnSpc>
                <a:spcPct val="100000"/>
              </a:lnSpc>
              <a:spcBef>
                <a:spcPts val="0"/>
              </a:spcBef>
              <a:spcAft>
                <a:spcPts val="0"/>
              </a:spcAft>
              <a:buClr>
                <a:srgbClr val="000000"/>
              </a:buClr>
              <a:buSzPts val="600"/>
              <a:buFont typeface="Arial"/>
              <a:buNone/>
              <a:defRPr sz="3600" b="0" i="0" u="none" strike="noStrike" cap="none">
                <a:solidFill>
                  <a:schemeClr val="lt1"/>
                </a:solidFill>
                <a:latin typeface="Michroma"/>
                <a:ea typeface="Michroma"/>
                <a:cs typeface="Michroma"/>
                <a:sym typeface="Michroma"/>
              </a:defRPr>
            </a:lvl1pPr>
            <a:lvl2pPr marR="0" lvl="1"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9pPr>
          </a:lstStyle>
          <a:p>
            <a:endParaRPr/>
          </a:p>
        </p:txBody>
      </p:sp>
      <p:pic>
        <p:nvPicPr>
          <p:cNvPr id="283" name="Google Shape;283;p49"/>
          <p:cNvPicPr preferRelativeResize="0"/>
          <p:nvPr/>
        </p:nvPicPr>
        <p:blipFill rotWithShape="1">
          <a:blip r:embed="rId2">
            <a:alphaModFix/>
          </a:blip>
          <a:srcRect l="179" r="179"/>
          <a:stretch/>
        </p:blipFill>
        <p:spPr>
          <a:xfrm>
            <a:off x="0" y="4111216"/>
            <a:ext cx="9144010" cy="1036456"/>
          </a:xfrm>
          <a:prstGeom prst="rect">
            <a:avLst/>
          </a:prstGeom>
          <a:noFill/>
          <a:ln>
            <a:noFill/>
          </a:ln>
        </p:spPr>
      </p:pic>
      <p:sp>
        <p:nvSpPr>
          <p:cNvPr id="284" name="Google Shape;284;p49"/>
          <p:cNvSpPr txBox="1">
            <a:spLocks noGrp="1"/>
          </p:cNvSpPr>
          <p:nvPr>
            <p:ph type="subTitle" idx="1"/>
          </p:nvPr>
        </p:nvSpPr>
        <p:spPr>
          <a:xfrm>
            <a:off x="269769" y="4765732"/>
            <a:ext cx="6181800" cy="1707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1300"/>
              <a:buFont typeface="Arial"/>
              <a:buNone/>
              <a:defRPr sz="13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9pPr>
          </a:lstStyle>
          <a:p>
            <a:endParaRPr/>
          </a:p>
        </p:txBody>
      </p:sp>
      <p:sp>
        <p:nvSpPr>
          <p:cNvPr id="285" name="Google Shape;285;p49"/>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lvl1pPr marR="0" lvl="0" algn="l" rtl="0">
              <a:lnSpc>
                <a:spcPct val="77000"/>
              </a:lnSpc>
              <a:spcBef>
                <a:spcPts val="0"/>
              </a:spcBef>
              <a:spcAft>
                <a:spcPts val="0"/>
              </a:spcAft>
              <a:buClr>
                <a:schemeClr val="lt1"/>
              </a:buClr>
              <a:buSzPts val="2600"/>
              <a:buFont typeface="Michroma"/>
              <a:buNone/>
              <a:defRPr sz="2600" b="0" i="0" u="none" strike="noStrike" cap="non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7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86"/>
        <p:cNvGrpSpPr/>
        <p:nvPr/>
      </p:nvGrpSpPr>
      <p:grpSpPr>
        <a:xfrm>
          <a:off x="0" y="0"/>
          <a:ext cx="0" cy="0"/>
          <a:chOff x="0" y="0"/>
          <a:chExt cx="0" cy="0"/>
        </a:xfrm>
      </p:grpSpPr>
      <p:pic>
        <p:nvPicPr>
          <p:cNvPr id="287" name="Google Shape;287;p50"/>
          <p:cNvPicPr preferRelativeResize="0"/>
          <p:nvPr/>
        </p:nvPicPr>
        <p:blipFill rotWithShape="1">
          <a:blip r:embed="rId2">
            <a:alphaModFix/>
          </a:blip>
          <a:srcRect/>
          <a:stretch/>
        </p:blipFill>
        <p:spPr>
          <a:xfrm rot="10800000" flipH="1">
            <a:off x="0" y="4112201"/>
            <a:ext cx="9143673" cy="1030503"/>
          </a:xfrm>
          <a:prstGeom prst="rect">
            <a:avLst/>
          </a:prstGeom>
          <a:noFill/>
          <a:ln>
            <a:noFill/>
          </a:ln>
        </p:spPr>
      </p:pic>
      <p:sp>
        <p:nvSpPr>
          <p:cNvPr id="288" name="Google Shape;288;p50"/>
          <p:cNvSpPr>
            <a:spLocks noGrp="1"/>
          </p:cNvSpPr>
          <p:nvPr>
            <p:ph type="pic" idx="2"/>
          </p:nvPr>
        </p:nvSpPr>
        <p:spPr>
          <a:xfrm>
            <a:off x="0" y="0"/>
            <a:ext cx="9144000" cy="4112100"/>
          </a:xfrm>
          <a:prstGeom prst="rect">
            <a:avLst/>
          </a:prstGeom>
          <a:solidFill>
            <a:schemeClr val="lt1"/>
          </a:solidFill>
          <a:ln>
            <a:noFill/>
          </a:ln>
        </p:spPr>
        <p:txBody>
          <a:bodyPr spcFirstLastPara="1" wrap="square" lIns="41550" tIns="41550" rIns="41550" bIns="41550" anchor="ctr" anchorCtr="0">
            <a:noAutofit/>
          </a:bodyPr>
          <a:lstStyle>
            <a:lvl1pPr marR="0" lvl="0" algn="ctr" rtl="0">
              <a:lnSpc>
                <a:spcPct val="100000"/>
              </a:lnSpc>
              <a:spcBef>
                <a:spcPts val="0"/>
              </a:spcBef>
              <a:spcAft>
                <a:spcPts val="0"/>
              </a:spcAft>
              <a:buClr>
                <a:srgbClr val="000000"/>
              </a:buClr>
              <a:buSzPts val="600"/>
              <a:buFont typeface="Arial"/>
              <a:buNone/>
              <a:defRPr sz="3600" b="0" i="0" u="none" strike="noStrike" cap="none">
                <a:solidFill>
                  <a:schemeClr val="lt1"/>
                </a:solidFill>
                <a:latin typeface="Michroma"/>
                <a:ea typeface="Michroma"/>
                <a:cs typeface="Michroma"/>
                <a:sym typeface="Michroma"/>
              </a:defRPr>
            </a:lvl1pPr>
            <a:lvl2pPr marR="0" lvl="1"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9pPr>
          </a:lstStyle>
          <a:p>
            <a:endParaRPr/>
          </a:p>
        </p:txBody>
      </p:sp>
      <p:sp>
        <p:nvSpPr>
          <p:cNvPr id="289" name="Google Shape;289;p50"/>
          <p:cNvSpPr txBox="1">
            <a:spLocks noGrp="1"/>
          </p:cNvSpPr>
          <p:nvPr>
            <p:ph type="subTitle" idx="1"/>
          </p:nvPr>
        </p:nvSpPr>
        <p:spPr>
          <a:xfrm>
            <a:off x="269769" y="4765732"/>
            <a:ext cx="6181800" cy="1707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1300"/>
              <a:buFont typeface="Arial"/>
              <a:buNone/>
              <a:defRPr sz="13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9pPr>
          </a:lstStyle>
          <a:p>
            <a:endParaRPr/>
          </a:p>
        </p:txBody>
      </p:sp>
      <p:sp>
        <p:nvSpPr>
          <p:cNvPr id="290" name="Google Shape;290;p50"/>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lvl1pPr marR="0" lvl="0" algn="l" rtl="0">
              <a:lnSpc>
                <a:spcPct val="77000"/>
              </a:lnSpc>
              <a:spcBef>
                <a:spcPts val="0"/>
              </a:spcBef>
              <a:spcAft>
                <a:spcPts val="0"/>
              </a:spcAft>
              <a:buClr>
                <a:schemeClr val="lt1"/>
              </a:buClr>
              <a:buSzPts val="2600"/>
              <a:buFont typeface="Michroma"/>
              <a:buNone/>
              <a:defRPr sz="2600" b="0" i="0" u="none" strike="noStrike" cap="non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71">
          <p15:clr>
            <a:srgbClr val="FBAE40"/>
          </p15:clr>
        </p15:guide>
        <p15:guide id="4" orient="horz" pos="244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0_Title Slide">
  <p:cSld name="20_Title Slide">
    <p:spTree>
      <p:nvGrpSpPr>
        <p:cNvPr id="1" name="Shape 291"/>
        <p:cNvGrpSpPr/>
        <p:nvPr/>
      </p:nvGrpSpPr>
      <p:grpSpPr>
        <a:xfrm>
          <a:off x="0" y="0"/>
          <a:ext cx="0" cy="0"/>
          <a:chOff x="0" y="0"/>
          <a:chExt cx="0" cy="0"/>
        </a:xfrm>
      </p:grpSpPr>
      <p:pic>
        <p:nvPicPr>
          <p:cNvPr id="292" name="Google Shape;292;p51"/>
          <p:cNvPicPr preferRelativeResize="0"/>
          <p:nvPr/>
        </p:nvPicPr>
        <p:blipFill rotWithShape="1">
          <a:blip r:embed="rId2">
            <a:alphaModFix/>
          </a:blip>
          <a:srcRect/>
          <a:stretch/>
        </p:blipFill>
        <p:spPr>
          <a:xfrm>
            <a:off x="0" y="4112011"/>
            <a:ext cx="9145303" cy="1030503"/>
          </a:xfrm>
          <a:prstGeom prst="rect">
            <a:avLst/>
          </a:prstGeom>
          <a:noFill/>
          <a:ln>
            <a:noFill/>
          </a:ln>
        </p:spPr>
      </p:pic>
      <p:sp>
        <p:nvSpPr>
          <p:cNvPr id="293" name="Google Shape;293;p51"/>
          <p:cNvSpPr>
            <a:spLocks noGrp="1"/>
          </p:cNvSpPr>
          <p:nvPr>
            <p:ph type="pic" idx="2"/>
          </p:nvPr>
        </p:nvSpPr>
        <p:spPr>
          <a:xfrm>
            <a:off x="0" y="0"/>
            <a:ext cx="9144000" cy="4112100"/>
          </a:xfrm>
          <a:prstGeom prst="rect">
            <a:avLst/>
          </a:prstGeom>
          <a:solidFill>
            <a:schemeClr val="lt1"/>
          </a:solidFill>
          <a:ln>
            <a:noFill/>
          </a:ln>
        </p:spPr>
        <p:txBody>
          <a:bodyPr spcFirstLastPara="1" wrap="square" lIns="41550" tIns="41550" rIns="41550" bIns="41550" anchor="ctr" anchorCtr="0">
            <a:noAutofit/>
          </a:bodyPr>
          <a:lstStyle>
            <a:lvl1pPr marR="0" lvl="0" algn="ctr" rtl="0">
              <a:lnSpc>
                <a:spcPct val="100000"/>
              </a:lnSpc>
              <a:spcBef>
                <a:spcPts val="0"/>
              </a:spcBef>
              <a:spcAft>
                <a:spcPts val="0"/>
              </a:spcAft>
              <a:buClr>
                <a:srgbClr val="000000"/>
              </a:buClr>
              <a:buSzPts val="600"/>
              <a:buFont typeface="Arial"/>
              <a:buNone/>
              <a:defRPr sz="3600" b="0" i="0" u="none" strike="noStrike" cap="none">
                <a:solidFill>
                  <a:schemeClr val="lt1"/>
                </a:solidFill>
                <a:latin typeface="Michroma"/>
                <a:ea typeface="Michroma"/>
                <a:cs typeface="Michroma"/>
                <a:sym typeface="Michroma"/>
              </a:defRPr>
            </a:lvl1pPr>
            <a:lvl2pPr marR="0" lvl="1"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9pPr>
          </a:lstStyle>
          <a:p>
            <a:endParaRPr/>
          </a:p>
        </p:txBody>
      </p:sp>
      <p:sp>
        <p:nvSpPr>
          <p:cNvPr id="294" name="Google Shape;294;p51"/>
          <p:cNvSpPr txBox="1">
            <a:spLocks noGrp="1"/>
          </p:cNvSpPr>
          <p:nvPr>
            <p:ph type="subTitle" idx="1"/>
          </p:nvPr>
        </p:nvSpPr>
        <p:spPr>
          <a:xfrm>
            <a:off x="269769" y="4765732"/>
            <a:ext cx="6181800" cy="1707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1300"/>
              <a:buFont typeface="Arial"/>
              <a:buNone/>
              <a:defRPr sz="13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9pPr>
          </a:lstStyle>
          <a:p>
            <a:endParaRPr/>
          </a:p>
        </p:txBody>
      </p:sp>
      <p:sp>
        <p:nvSpPr>
          <p:cNvPr id="295" name="Google Shape;295;p51"/>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lvl1pPr marR="0" lvl="0" algn="l" rtl="0">
              <a:lnSpc>
                <a:spcPct val="77000"/>
              </a:lnSpc>
              <a:spcBef>
                <a:spcPts val="0"/>
              </a:spcBef>
              <a:spcAft>
                <a:spcPts val="0"/>
              </a:spcAft>
              <a:buClr>
                <a:schemeClr val="lt1"/>
              </a:buClr>
              <a:buSzPts val="2600"/>
              <a:buFont typeface="Michroma"/>
              <a:buNone/>
              <a:defRPr sz="2600" b="0" i="0" u="none" strike="noStrike" cap="non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7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4_Title Slide">
  <p:cSld name="24_Title Slide">
    <p:bg>
      <p:bgPr>
        <a:solidFill>
          <a:schemeClr val="lt1"/>
        </a:solidFill>
        <a:effectLst/>
      </p:bgPr>
    </p:bg>
    <p:spTree>
      <p:nvGrpSpPr>
        <p:cNvPr id="1" name="Shape 296"/>
        <p:cNvGrpSpPr/>
        <p:nvPr/>
      </p:nvGrpSpPr>
      <p:grpSpPr>
        <a:xfrm>
          <a:off x="0" y="0"/>
          <a:ext cx="0" cy="0"/>
          <a:chOff x="0" y="0"/>
          <a:chExt cx="0" cy="0"/>
        </a:xfrm>
      </p:grpSpPr>
      <p:pic>
        <p:nvPicPr>
          <p:cNvPr id="297" name="Google Shape;297;p52"/>
          <p:cNvPicPr preferRelativeResize="0"/>
          <p:nvPr/>
        </p:nvPicPr>
        <p:blipFill rotWithShape="1">
          <a:blip r:embed="rId2">
            <a:alphaModFix/>
          </a:blip>
          <a:srcRect/>
          <a:stretch/>
        </p:blipFill>
        <p:spPr>
          <a:xfrm>
            <a:off x="0" y="0"/>
            <a:ext cx="9145304" cy="5139507"/>
          </a:xfrm>
          <a:prstGeom prst="rect">
            <a:avLst/>
          </a:prstGeom>
          <a:noFill/>
          <a:ln>
            <a:noFill/>
          </a:ln>
        </p:spPr>
      </p:pic>
      <p:sp>
        <p:nvSpPr>
          <p:cNvPr id="298" name="Google Shape;298;p52"/>
          <p:cNvSpPr txBox="1"/>
          <p:nvPr/>
        </p:nvSpPr>
        <p:spPr>
          <a:xfrm>
            <a:off x="11507627" y="-1237938"/>
            <a:ext cx="84000" cy="140100"/>
          </a:xfrm>
          <a:prstGeom prst="rect">
            <a:avLst/>
          </a:prstGeom>
          <a:noFill/>
          <a:ln>
            <a:noFill/>
          </a:ln>
        </p:spPr>
        <p:txBody>
          <a:bodyPr spcFirstLastPara="1" wrap="square" lIns="41550" tIns="20775" rIns="41550" bIns="20775" anchor="t"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Michroma"/>
              <a:ea typeface="Michroma"/>
              <a:cs typeface="Michroma"/>
              <a:sym typeface="Michroma"/>
            </a:endParaRPr>
          </a:p>
        </p:txBody>
      </p:sp>
      <p:pic>
        <p:nvPicPr>
          <p:cNvPr id="299" name="Google Shape;299;p52"/>
          <p:cNvPicPr preferRelativeResize="0"/>
          <p:nvPr/>
        </p:nvPicPr>
        <p:blipFill rotWithShape="1">
          <a:blip r:embed="rId3">
            <a:alphaModFix/>
          </a:blip>
          <a:srcRect/>
          <a:stretch/>
        </p:blipFill>
        <p:spPr>
          <a:xfrm>
            <a:off x="1588884" y="-876942"/>
            <a:ext cx="6240889" cy="4933572"/>
          </a:xfrm>
          <a:prstGeom prst="rect">
            <a:avLst/>
          </a:prstGeom>
          <a:noFill/>
          <a:ln>
            <a:noFill/>
          </a:ln>
        </p:spPr>
      </p:pic>
      <p:pic>
        <p:nvPicPr>
          <p:cNvPr id="300" name="Google Shape;300;p52"/>
          <p:cNvPicPr preferRelativeResize="0"/>
          <p:nvPr/>
        </p:nvPicPr>
        <p:blipFill rotWithShape="1">
          <a:blip r:embed="rId3">
            <a:alphaModFix/>
          </a:blip>
          <a:srcRect/>
          <a:stretch/>
        </p:blipFill>
        <p:spPr>
          <a:xfrm>
            <a:off x="5683558" y="77498"/>
            <a:ext cx="6240889" cy="4933572"/>
          </a:xfrm>
          <a:prstGeom prst="rect">
            <a:avLst/>
          </a:prstGeom>
          <a:noFill/>
          <a:ln>
            <a:noFill/>
          </a:ln>
        </p:spPr>
      </p:pic>
      <p:sp>
        <p:nvSpPr>
          <p:cNvPr id="301" name="Google Shape;301;p52"/>
          <p:cNvSpPr txBox="1">
            <a:spLocks noGrp="1"/>
          </p:cNvSpPr>
          <p:nvPr>
            <p:ph type="subTitle" idx="1"/>
          </p:nvPr>
        </p:nvSpPr>
        <p:spPr>
          <a:xfrm>
            <a:off x="269769" y="4765732"/>
            <a:ext cx="6181800" cy="1707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1300"/>
              <a:buFont typeface="Arial"/>
              <a:buNone/>
              <a:defRPr sz="13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9pPr>
          </a:lstStyle>
          <a:p>
            <a:endParaRPr/>
          </a:p>
        </p:txBody>
      </p:sp>
      <p:sp>
        <p:nvSpPr>
          <p:cNvPr id="302" name="Google Shape;302;p52"/>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lvl1pPr marR="0" lvl="0" algn="l" rtl="0">
              <a:lnSpc>
                <a:spcPct val="77000"/>
              </a:lnSpc>
              <a:spcBef>
                <a:spcPts val="0"/>
              </a:spcBef>
              <a:spcAft>
                <a:spcPts val="0"/>
              </a:spcAft>
              <a:buClr>
                <a:schemeClr val="lt1"/>
              </a:buClr>
              <a:buSzPts val="2600"/>
              <a:buFont typeface="Michroma"/>
              <a:buNone/>
              <a:defRPr sz="2600" b="0" i="0" u="none" strike="noStrike" cap="non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5_Title Slide">
  <p:cSld name="25_Title Slide">
    <p:bg>
      <p:bgPr>
        <a:solidFill>
          <a:schemeClr val="lt1"/>
        </a:solidFill>
        <a:effectLst/>
      </p:bgPr>
    </p:bg>
    <p:spTree>
      <p:nvGrpSpPr>
        <p:cNvPr id="1" name="Shape 303"/>
        <p:cNvGrpSpPr/>
        <p:nvPr/>
      </p:nvGrpSpPr>
      <p:grpSpPr>
        <a:xfrm>
          <a:off x="0" y="0"/>
          <a:ext cx="0" cy="0"/>
          <a:chOff x="0" y="0"/>
          <a:chExt cx="0" cy="0"/>
        </a:xfrm>
      </p:grpSpPr>
      <p:pic>
        <p:nvPicPr>
          <p:cNvPr id="304" name="Google Shape;304;p53"/>
          <p:cNvPicPr preferRelativeResize="0"/>
          <p:nvPr/>
        </p:nvPicPr>
        <p:blipFill rotWithShape="1">
          <a:blip r:embed="rId2">
            <a:alphaModFix/>
          </a:blip>
          <a:srcRect/>
          <a:stretch/>
        </p:blipFill>
        <p:spPr>
          <a:xfrm>
            <a:off x="0" y="0"/>
            <a:ext cx="9144005" cy="5138590"/>
          </a:xfrm>
          <a:prstGeom prst="rect">
            <a:avLst/>
          </a:prstGeom>
          <a:noFill/>
          <a:ln>
            <a:noFill/>
          </a:ln>
        </p:spPr>
      </p:pic>
      <p:sp>
        <p:nvSpPr>
          <p:cNvPr id="305" name="Google Shape;305;p53"/>
          <p:cNvSpPr txBox="1"/>
          <p:nvPr/>
        </p:nvSpPr>
        <p:spPr>
          <a:xfrm>
            <a:off x="11507627" y="-1237938"/>
            <a:ext cx="84000" cy="140100"/>
          </a:xfrm>
          <a:prstGeom prst="rect">
            <a:avLst/>
          </a:prstGeom>
          <a:noFill/>
          <a:ln>
            <a:noFill/>
          </a:ln>
        </p:spPr>
        <p:txBody>
          <a:bodyPr spcFirstLastPara="1" wrap="square" lIns="41550" tIns="20775" rIns="41550" bIns="20775" anchor="t"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Michroma"/>
              <a:ea typeface="Michroma"/>
              <a:cs typeface="Michroma"/>
              <a:sym typeface="Michroma"/>
            </a:endParaRPr>
          </a:p>
        </p:txBody>
      </p:sp>
      <p:pic>
        <p:nvPicPr>
          <p:cNvPr id="306" name="Google Shape;306;p53"/>
          <p:cNvPicPr preferRelativeResize="0"/>
          <p:nvPr/>
        </p:nvPicPr>
        <p:blipFill rotWithShape="1">
          <a:blip r:embed="rId3">
            <a:alphaModFix/>
          </a:blip>
          <a:srcRect/>
          <a:stretch/>
        </p:blipFill>
        <p:spPr>
          <a:xfrm>
            <a:off x="3499675" y="-2195267"/>
            <a:ext cx="6240889" cy="4933572"/>
          </a:xfrm>
          <a:prstGeom prst="rect">
            <a:avLst/>
          </a:prstGeom>
          <a:noFill/>
          <a:ln>
            <a:noFill/>
          </a:ln>
        </p:spPr>
      </p:pic>
      <p:pic>
        <p:nvPicPr>
          <p:cNvPr id="307" name="Google Shape;307;p53"/>
          <p:cNvPicPr preferRelativeResize="0"/>
          <p:nvPr/>
        </p:nvPicPr>
        <p:blipFill rotWithShape="1">
          <a:blip r:embed="rId3">
            <a:alphaModFix/>
          </a:blip>
          <a:srcRect/>
          <a:stretch/>
        </p:blipFill>
        <p:spPr>
          <a:xfrm>
            <a:off x="2486225" y="1778860"/>
            <a:ext cx="6240889" cy="4933572"/>
          </a:xfrm>
          <a:prstGeom prst="rect">
            <a:avLst/>
          </a:prstGeom>
          <a:noFill/>
          <a:ln>
            <a:noFill/>
          </a:ln>
        </p:spPr>
      </p:pic>
      <p:sp>
        <p:nvSpPr>
          <p:cNvPr id="308" name="Google Shape;308;p53"/>
          <p:cNvSpPr txBox="1">
            <a:spLocks noGrp="1"/>
          </p:cNvSpPr>
          <p:nvPr>
            <p:ph type="subTitle" idx="1"/>
          </p:nvPr>
        </p:nvSpPr>
        <p:spPr>
          <a:xfrm>
            <a:off x="276391" y="2263477"/>
            <a:ext cx="2998500" cy="1974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1300"/>
              <a:buFont typeface="Arial"/>
              <a:buNone/>
              <a:defRPr sz="13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9pPr>
          </a:lstStyle>
          <a:p>
            <a:endParaRPr/>
          </a:p>
        </p:txBody>
      </p:sp>
      <p:sp>
        <p:nvSpPr>
          <p:cNvPr id="309" name="Google Shape;309;p53"/>
          <p:cNvSpPr txBox="1">
            <a:spLocks noGrp="1"/>
          </p:cNvSpPr>
          <p:nvPr>
            <p:ph type="ctrTitle"/>
          </p:nvPr>
        </p:nvSpPr>
        <p:spPr>
          <a:xfrm>
            <a:off x="276391" y="443059"/>
            <a:ext cx="3273300" cy="1231500"/>
          </a:xfrm>
          <a:prstGeom prst="rect">
            <a:avLst/>
          </a:prstGeom>
          <a:noFill/>
          <a:ln>
            <a:noFill/>
          </a:ln>
        </p:spPr>
        <p:txBody>
          <a:bodyPr spcFirstLastPara="1" wrap="square" lIns="0" tIns="0" rIns="0" bIns="0" anchor="t" anchorCtr="0">
            <a:noAutofit/>
          </a:bodyPr>
          <a:lstStyle>
            <a:lvl1pPr marR="0" lvl="0" algn="l" rtl="0">
              <a:lnSpc>
                <a:spcPct val="77000"/>
              </a:lnSpc>
              <a:spcBef>
                <a:spcPts val="0"/>
              </a:spcBef>
              <a:spcAft>
                <a:spcPts val="0"/>
              </a:spcAft>
              <a:buClr>
                <a:schemeClr val="lt1"/>
              </a:buClr>
              <a:buSzPts val="4900"/>
              <a:buFont typeface="Michroma"/>
              <a:buNone/>
              <a:defRPr sz="4900" b="0" i="0" u="none" strike="noStrike" cap="non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10"/>
        <p:cNvGrpSpPr/>
        <p:nvPr/>
      </p:nvGrpSpPr>
      <p:grpSpPr>
        <a:xfrm>
          <a:off x="0" y="0"/>
          <a:ext cx="0" cy="0"/>
          <a:chOff x="0" y="0"/>
          <a:chExt cx="0" cy="0"/>
        </a:xfrm>
      </p:grpSpPr>
      <p:sp>
        <p:nvSpPr>
          <p:cNvPr id="311" name="Google Shape;311;p54"/>
          <p:cNvSpPr>
            <a:spLocks noGrp="1"/>
          </p:cNvSpPr>
          <p:nvPr>
            <p:ph type="pic" idx="2"/>
          </p:nvPr>
        </p:nvSpPr>
        <p:spPr>
          <a:xfrm>
            <a:off x="0" y="0"/>
            <a:ext cx="9144000" cy="5140200"/>
          </a:xfrm>
          <a:prstGeom prst="rect">
            <a:avLst/>
          </a:prstGeom>
          <a:solidFill>
            <a:schemeClr val="lt1"/>
          </a:solidFill>
          <a:ln>
            <a:noFill/>
          </a:ln>
        </p:spPr>
        <p:txBody>
          <a:bodyPr spcFirstLastPara="1" wrap="square" lIns="41550" tIns="41550" rIns="41550" bIns="41550" anchor="ctr" anchorCtr="0">
            <a:noAutofit/>
          </a:bodyPr>
          <a:lstStyle>
            <a:lvl1pPr marR="0" lvl="0" algn="ctr" rtl="0">
              <a:lnSpc>
                <a:spcPct val="100000"/>
              </a:lnSpc>
              <a:spcBef>
                <a:spcPts val="0"/>
              </a:spcBef>
              <a:spcAft>
                <a:spcPts val="0"/>
              </a:spcAft>
              <a:buClr>
                <a:srgbClr val="000000"/>
              </a:buClr>
              <a:buSzPts val="600"/>
              <a:buFont typeface="Arial"/>
              <a:buNone/>
              <a:defRPr sz="3600" b="0" i="0" u="none" strike="noStrike" cap="none">
                <a:solidFill>
                  <a:schemeClr val="lt1"/>
                </a:solidFill>
                <a:latin typeface="Michroma"/>
                <a:ea typeface="Michroma"/>
                <a:cs typeface="Michroma"/>
                <a:sym typeface="Michroma"/>
              </a:defRPr>
            </a:lvl1pPr>
            <a:lvl2pPr marR="0" lvl="1"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9pPr>
          </a:lstStyle>
          <a:p>
            <a:endParaRPr/>
          </a:p>
        </p:txBody>
      </p:sp>
      <p:pic>
        <p:nvPicPr>
          <p:cNvPr id="312" name="Google Shape;312;p54"/>
          <p:cNvPicPr preferRelativeResize="0"/>
          <p:nvPr/>
        </p:nvPicPr>
        <p:blipFill rotWithShape="1">
          <a:blip r:embed="rId2">
            <a:alphaModFix/>
          </a:blip>
          <a:srcRect/>
          <a:stretch/>
        </p:blipFill>
        <p:spPr>
          <a:xfrm>
            <a:off x="-11654" y="-6413"/>
            <a:ext cx="9167310" cy="5158527"/>
          </a:xfrm>
          <a:prstGeom prst="rect">
            <a:avLst/>
          </a:prstGeom>
          <a:noFill/>
          <a:ln>
            <a:noFill/>
          </a:ln>
        </p:spPr>
      </p:pic>
      <p:sp>
        <p:nvSpPr>
          <p:cNvPr id="313" name="Google Shape;313;p54"/>
          <p:cNvSpPr/>
          <p:nvPr/>
        </p:nvSpPr>
        <p:spPr>
          <a:xfrm>
            <a:off x="-5777" y="3127729"/>
            <a:ext cx="6142535" cy="2020426"/>
          </a:xfrm>
          <a:custGeom>
            <a:avLst/>
            <a:gdLst/>
            <a:ahLst/>
            <a:cxnLst/>
            <a:rect l="l" t="t" r="r" b="b"/>
            <a:pathLst>
              <a:path w="16714381" h="6679093" extrusionOk="0">
                <a:moveTo>
                  <a:pt x="0" y="6679093"/>
                </a:moveTo>
                <a:cubicBezTo>
                  <a:pt x="7089" y="4452729"/>
                  <a:pt x="14177" y="2226364"/>
                  <a:pt x="21266" y="0"/>
                </a:cubicBezTo>
                <a:lnTo>
                  <a:pt x="16714381" y="6679093"/>
                </a:lnTo>
                <a:lnTo>
                  <a:pt x="0" y="6679093"/>
                </a:lnTo>
                <a:close/>
              </a:path>
            </a:pathLst>
          </a:custGeom>
          <a:blipFill rotWithShape="1">
            <a:blip r:embed="rId3">
              <a:alphaModFix/>
            </a:blip>
            <a:stretch>
              <a:fillRect/>
            </a:stretch>
          </a:blipFill>
          <a:ln>
            <a:noFill/>
          </a:ln>
        </p:spPr>
        <p:txBody>
          <a:bodyPr spcFirstLastPara="1" wrap="square" lIns="41550" tIns="20775" rIns="41550" bIns="20775" anchor="ctr" anchorCtr="0">
            <a:noAutofit/>
          </a:bodyPr>
          <a:lstStyle/>
          <a:p>
            <a:pPr marL="0" marR="0" lvl="0" indent="0" algn="ctr" rtl="0">
              <a:lnSpc>
                <a:spcPct val="100000"/>
              </a:lnSpc>
              <a:spcBef>
                <a:spcPts val="0"/>
              </a:spcBef>
              <a:spcAft>
                <a:spcPts val="0"/>
              </a:spcAft>
              <a:buNone/>
            </a:pPr>
            <a:endParaRPr sz="600" b="0" i="0" u="none" strike="noStrike" cap="none">
              <a:solidFill>
                <a:schemeClr val="lt1"/>
              </a:solidFill>
              <a:latin typeface="Michroma"/>
              <a:ea typeface="Michroma"/>
              <a:cs typeface="Michroma"/>
              <a:sym typeface="Michroma"/>
            </a:endParaRPr>
          </a:p>
        </p:txBody>
      </p:sp>
      <p:sp>
        <p:nvSpPr>
          <p:cNvPr id="314" name="Google Shape;314;p54"/>
          <p:cNvSpPr txBox="1">
            <a:spLocks noGrp="1"/>
          </p:cNvSpPr>
          <p:nvPr>
            <p:ph type="subTitle" idx="1"/>
          </p:nvPr>
        </p:nvSpPr>
        <p:spPr>
          <a:xfrm>
            <a:off x="269769" y="4765732"/>
            <a:ext cx="6181800" cy="1707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1300"/>
              <a:buFont typeface="Arial"/>
              <a:buNone/>
              <a:defRPr sz="13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9pPr>
          </a:lstStyle>
          <a:p>
            <a:endParaRPr/>
          </a:p>
        </p:txBody>
      </p:sp>
      <p:sp>
        <p:nvSpPr>
          <p:cNvPr id="315" name="Google Shape;315;p54"/>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lvl1pPr marR="0" lvl="0" algn="l" rtl="0">
              <a:lnSpc>
                <a:spcPct val="77000"/>
              </a:lnSpc>
              <a:spcBef>
                <a:spcPts val="0"/>
              </a:spcBef>
              <a:spcAft>
                <a:spcPts val="0"/>
              </a:spcAft>
              <a:buClr>
                <a:schemeClr val="lt1"/>
              </a:buClr>
              <a:buSzPts val="2600"/>
              <a:buFont typeface="Michroma"/>
              <a:buNone/>
              <a:defRPr sz="2600" b="0" i="0" u="none" strike="noStrike" cap="non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pic>
        <p:nvPicPr>
          <p:cNvPr id="316" name="Google Shape;316;p54"/>
          <p:cNvPicPr preferRelativeResize="0"/>
          <p:nvPr/>
        </p:nvPicPr>
        <p:blipFill rotWithShape="1">
          <a:blip r:embed="rId4">
            <a:alphaModFix/>
          </a:blip>
          <a:srcRect/>
          <a:stretch/>
        </p:blipFill>
        <p:spPr>
          <a:xfrm>
            <a:off x="6883888" y="3354788"/>
            <a:ext cx="2277649" cy="180053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1_Title Slide">
  <p:cSld name="21_Title Slide">
    <p:spTree>
      <p:nvGrpSpPr>
        <p:cNvPr id="1" name="Shape 317"/>
        <p:cNvGrpSpPr/>
        <p:nvPr/>
      </p:nvGrpSpPr>
      <p:grpSpPr>
        <a:xfrm>
          <a:off x="0" y="0"/>
          <a:ext cx="0" cy="0"/>
          <a:chOff x="0" y="0"/>
          <a:chExt cx="0" cy="0"/>
        </a:xfrm>
      </p:grpSpPr>
      <p:sp>
        <p:nvSpPr>
          <p:cNvPr id="318" name="Google Shape;318;p55"/>
          <p:cNvSpPr>
            <a:spLocks noGrp="1"/>
          </p:cNvSpPr>
          <p:nvPr>
            <p:ph type="pic" idx="2"/>
          </p:nvPr>
        </p:nvSpPr>
        <p:spPr>
          <a:xfrm>
            <a:off x="0" y="0"/>
            <a:ext cx="9144000" cy="5140200"/>
          </a:xfrm>
          <a:prstGeom prst="rect">
            <a:avLst/>
          </a:prstGeom>
          <a:solidFill>
            <a:schemeClr val="lt1"/>
          </a:solidFill>
          <a:ln>
            <a:noFill/>
          </a:ln>
        </p:spPr>
        <p:txBody>
          <a:bodyPr spcFirstLastPara="1" wrap="square" lIns="41550" tIns="41550" rIns="41550" bIns="41550" anchor="ctr" anchorCtr="0">
            <a:noAutofit/>
          </a:bodyPr>
          <a:lstStyle>
            <a:lvl1pPr marR="0" lvl="0" algn="ctr" rtl="0">
              <a:lnSpc>
                <a:spcPct val="100000"/>
              </a:lnSpc>
              <a:spcBef>
                <a:spcPts val="0"/>
              </a:spcBef>
              <a:spcAft>
                <a:spcPts val="0"/>
              </a:spcAft>
              <a:buClr>
                <a:srgbClr val="000000"/>
              </a:buClr>
              <a:buSzPts val="600"/>
              <a:buFont typeface="Arial"/>
              <a:buNone/>
              <a:defRPr sz="3600" b="0" i="0" u="none" strike="noStrike" cap="none">
                <a:solidFill>
                  <a:schemeClr val="lt1"/>
                </a:solidFill>
                <a:latin typeface="Michroma"/>
                <a:ea typeface="Michroma"/>
                <a:cs typeface="Michroma"/>
                <a:sym typeface="Michroma"/>
              </a:defRPr>
            </a:lvl1pPr>
            <a:lvl2pPr marR="0" lvl="1"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9pPr>
          </a:lstStyle>
          <a:p>
            <a:endParaRPr/>
          </a:p>
        </p:txBody>
      </p:sp>
      <p:pic>
        <p:nvPicPr>
          <p:cNvPr id="319" name="Google Shape;319;p55"/>
          <p:cNvPicPr preferRelativeResize="0"/>
          <p:nvPr/>
        </p:nvPicPr>
        <p:blipFill rotWithShape="1">
          <a:blip r:embed="rId2">
            <a:alphaModFix/>
          </a:blip>
          <a:srcRect/>
          <a:stretch/>
        </p:blipFill>
        <p:spPr>
          <a:xfrm>
            <a:off x="-6811" y="3430"/>
            <a:ext cx="9170007" cy="5148784"/>
          </a:xfrm>
          <a:prstGeom prst="rect">
            <a:avLst/>
          </a:prstGeom>
          <a:noFill/>
          <a:ln>
            <a:noFill/>
          </a:ln>
        </p:spPr>
      </p:pic>
      <p:pic>
        <p:nvPicPr>
          <p:cNvPr id="320" name="Google Shape;320;p55"/>
          <p:cNvPicPr preferRelativeResize="0"/>
          <p:nvPr/>
        </p:nvPicPr>
        <p:blipFill rotWithShape="1">
          <a:blip r:embed="rId3">
            <a:alphaModFix/>
          </a:blip>
          <a:srcRect t="209" b="199"/>
          <a:stretch/>
        </p:blipFill>
        <p:spPr>
          <a:xfrm>
            <a:off x="-6811" y="3129770"/>
            <a:ext cx="6139762" cy="2025429"/>
          </a:xfrm>
          <a:prstGeom prst="rect">
            <a:avLst/>
          </a:prstGeom>
          <a:noFill/>
          <a:ln>
            <a:noFill/>
          </a:ln>
        </p:spPr>
      </p:pic>
      <p:sp>
        <p:nvSpPr>
          <p:cNvPr id="321" name="Google Shape;321;p55"/>
          <p:cNvSpPr txBox="1">
            <a:spLocks noGrp="1"/>
          </p:cNvSpPr>
          <p:nvPr>
            <p:ph type="subTitle" idx="1"/>
          </p:nvPr>
        </p:nvSpPr>
        <p:spPr>
          <a:xfrm>
            <a:off x="269769" y="4765732"/>
            <a:ext cx="6181800" cy="1707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1300"/>
              <a:buFont typeface="Arial"/>
              <a:buNone/>
              <a:defRPr sz="13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9pPr>
          </a:lstStyle>
          <a:p>
            <a:endParaRPr/>
          </a:p>
        </p:txBody>
      </p:sp>
      <p:sp>
        <p:nvSpPr>
          <p:cNvPr id="322" name="Google Shape;322;p55"/>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lvl1pPr marR="0" lvl="0" algn="l" rtl="0">
              <a:lnSpc>
                <a:spcPct val="77000"/>
              </a:lnSpc>
              <a:spcBef>
                <a:spcPts val="0"/>
              </a:spcBef>
              <a:spcAft>
                <a:spcPts val="0"/>
              </a:spcAft>
              <a:buClr>
                <a:schemeClr val="lt1"/>
              </a:buClr>
              <a:buSzPts val="2600"/>
              <a:buFont typeface="Michroma"/>
              <a:buNone/>
              <a:defRPr sz="2600" b="0" i="0" u="none" strike="noStrike" cap="non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pic>
        <p:nvPicPr>
          <p:cNvPr id="323" name="Google Shape;323;p55"/>
          <p:cNvPicPr preferRelativeResize="0"/>
          <p:nvPr/>
        </p:nvPicPr>
        <p:blipFill rotWithShape="1">
          <a:blip r:embed="rId4">
            <a:alphaModFix/>
          </a:blip>
          <a:srcRect/>
          <a:stretch/>
        </p:blipFill>
        <p:spPr>
          <a:xfrm>
            <a:off x="6883888" y="3354788"/>
            <a:ext cx="2277649" cy="180053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324"/>
        <p:cNvGrpSpPr/>
        <p:nvPr/>
      </p:nvGrpSpPr>
      <p:grpSpPr>
        <a:xfrm>
          <a:off x="0" y="0"/>
          <a:ext cx="0" cy="0"/>
          <a:chOff x="0" y="0"/>
          <a:chExt cx="0" cy="0"/>
        </a:xfrm>
      </p:grpSpPr>
      <p:sp>
        <p:nvSpPr>
          <p:cNvPr id="325" name="Google Shape;325;p56"/>
          <p:cNvSpPr>
            <a:spLocks noGrp="1"/>
          </p:cNvSpPr>
          <p:nvPr>
            <p:ph type="pic" idx="2"/>
          </p:nvPr>
        </p:nvSpPr>
        <p:spPr>
          <a:xfrm>
            <a:off x="0" y="0"/>
            <a:ext cx="9144000" cy="5140200"/>
          </a:xfrm>
          <a:prstGeom prst="rect">
            <a:avLst/>
          </a:prstGeom>
          <a:solidFill>
            <a:schemeClr val="lt1"/>
          </a:solidFill>
          <a:ln>
            <a:noFill/>
          </a:ln>
        </p:spPr>
        <p:txBody>
          <a:bodyPr spcFirstLastPara="1" wrap="square" lIns="41550" tIns="41550" rIns="41550" bIns="41550" anchor="ctr" anchorCtr="0">
            <a:noAutofit/>
          </a:bodyPr>
          <a:lstStyle>
            <a:lvl1pPr marR="0" lvl="0" algn="ctr" rtl="0">
              <a:lnSpc>
                <a:spcPct val="100000"/>
              </a:lnSpc>
              <a:spcBef>
                <a:spcPts val="0"/>
              </a:spcBef>
              <a:spcAft>
                <a:spcPts val="0"/>
              </a:spcAft>
              <a:buClr>
                <a:srgbClr val="000000"/>
              </a:buClr>
              <a:buSzPts val="600"/>
              <a:buFont typeface="Arial"/>
              <a:buNone/>
              <a:defRPr sz="3600" b="0" i="0" u="none" strike="noStrike" cap="none">
                <a:solidFill>
                  <a:schemeClr val="lt1"/>
                </a:solidFill>
                <a:latin typeface="Michroma"/>
                <a:ea typeface="Michroma"/>
                <a:cs typeface="Michroma"/>
                <a:sym typeface="Michroma"/>
              </a:defRPr>
            </a:lvl1pPr>
            <a:lvl2pPr marR="0" lvl="1"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9pPr>
          </a:lstStyle>
          <a:p>
            <a:endParaRPr/>
          </a:p>
        </p:txBody>
      </p:sp>
      <p:pic>
        <p:nvPicPr>
          <p:cNvPr id="326" name="Google Shape;326;p56"/>
          <p:cNvPicPr preferRelativeResize="0"/>
          <p:nvPr/>
        </p:nvPicPr>
        <p:blipFill rotWithShape="1">
          <a:blip r:embed="rId2">
            <a:alphaModFix/>
          </a:blip>
          <a:srcRect/>
          <a:stretch/>
        </p:blipFill>
        <p:spPr>
          <a:xfrm>
            <a:off x="-2703" y="0"/>
            <a:ext cx="9146718" cy="5152119"/>
          </a:xfrm>
          <a:prstGeom prst="rect">
            <a:avLst/>
          </a:prstGeom>
          <a:noFill/>
          <a:ln>
            <a:noFill/>
          </a:ln>
        </p:spPr>
      </p:pic>
      <p:sp>
        <p:nvSpPr>
          <p:cNvPr id="327" name="Google Shape;327;p56"/>
          <p:cNvSpPr/>
          <p:nvPr/>
        </p:nvSpPr>
        <p:spPr>
          <a:xfrm>
            <a:off x="-5777" y="3127729"/>
            <a:ext cx="6142535" cy="2020426"/>
          </a:xfrm>
          <a:custGeom>
            <a:avLst/>
            <a:gdLst/>
            <a:ahLst/>
            <a:cxnLst/>
            <a:rect l="l" t="t" r="r" b="b"/>
            <a:pathLst>
              <a:path w="16714381" h="6679093" extrusionOk="0">
                <a:moveTo>
                  <a:pt x="0" y="6679093"/>
                </a:moveTo>
                <a:cubicBezTo>
                  <a:pt x="7089" y="4452729"/>
                  <a:pt x="14177" y="2226364"/>
                  <a:pt x="21266" y="0"/>
                </a:cubicBezTo>
                <a:lnTo>
                  <a:pt x="16714381" y="6679093"/>
                </a:lnTo>
                <a:lnTo>
                  <a:pt x="0" y="6679093"/>
                </a:lnTo>
                <a:close/>
              </a:path>
            </a:pathLst>
          </a:custGeom>
          <a:blipFill rotWithShape="1">
            <a:blip r:embed="rId3">
              <a:alphaModFix/>
            </a:blip>
            <a:stretch>
              <a:fillRect/>
            </a:stretch>
          </a:blipFill>
          <a:ln>
            <a:noFill/>
          </a:ln>
        </p:spPr>
        <p:txBody>
          <a:bodyPr spcFirstLastPara="1" wrap="square" lIns="41550" tIns="20775" rIns="41550" bIns="20775" anchor="ctr" anchorCtr="0">
            <a:noAutofit/>
          </a:bodyPr>
          <a:lstStyle/>
          <a:p>
            <a:pPr marL="0" marR="0" lvl="0" indent="0" algn="ctr" rtl="0">
              <a:lnSpc>
                <a:spcPct val="100000"/>
              </a:lnSpc>
              <a:spcBef>
                <a:spcPts val="0"/>
              </a:spcBef>
              <a:spcAft>
                <a:spcPts val="0"/>
              </a:spcAft>
              <a:buNone/>
            </a:pPr>
            <a:endParaRPr sz="600" b="0" i="0" u="none" strike="noStrike" cap="none">
              <a:solidFill>
                <a:schemeClr val="lt1"/>
              </a:solidFill>
              <a:latin typeface="Michroma"/>
              <a:ea typeface="Michroma"/>
              <a:cs typeface="Michroma"/>
              <a:sym typeface="Michroma"/>
            </a:endParaRPr>
          </a:p>
        </p:txBody>
      </p:sp>
      <p:sp>
        <p:nvSpPr>
          <p:cNvPr id="328" name="Google Shape;328;p56"/>
          <p:cNvSpPr txBox="1">
            <a:spLocks noGrp="1"/>
          </p:cNvSpPr>
          <p:nvPr>
            <p:ph type="subTitle" idx="1"/>
          </p:nvPr>
        </p:nvSpPr>
        <p:spPr>
          <a:xfrm>
            <a:off x="269769" y="4765732"/>
            <a:ext cx="6181800" cy="1707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1300"/>
              <a:buFont typeface="Arial"/>
              <a:buNone/>
              <a:defRPr sz="13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9pPr>
          </a:lstStyle>
          <a:p>
            <a:endParaRPr/>
          </a:p>
        </p:txBody>
      </p:sp>
      <p:sp>
        <p:nvSpPr>
          <p:cNvPr id="329" name="Google Shape;329;p56"/>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lvl1pPr marR="0" lvl="0" algn="l" rtl="0">
              <a:lnSpc>
                <a:spcPct val="77000"/>
              </a:lnSpc>
              <a:spcBef>
                <a:spcPts val="0"/>
              </a:spcBef>
              <a:spcAft>
                <a:spcPts val="0"/>
              </a:spcAft>
              <a:buClr>
                <a:schemeClr val="lt1"/>
              </a:buClr>
              <a:buSzPts val="2600"/>
              <a:buFont typeface="Michroma"/>
              <a:buNone/>
              <a:defRPr sz="2600" b="0" i="0" u="none" strike="noStrike" cap="non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pic>
        <p:nvPicPr>
          <p:cNvPr id="330" name="Google Shape;330;p56"/>
          <p:cNvPicPr preferRelativeResize="0"/>
          <p:nvPr/>
        </p:nvPicPr>
        <p:blipFill rotWithShape="1">
          <a:blip r:embed="rId4">
            <a:alphaModFix/>
          </a:blip>
          <a:srcRect/>
          <a:stretch/>
        </p:blipFill>
        <p:spPr>
          <a:xfrm>
            <a:off x="6883888" y="3354788"/>
            <a:ext cx="2277649" cy="180053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3_Title Slide">
  <p:cSld name="23_Title Slide">
    <p:spTree>
      <p:nvGrpSpPr>
        <p:cNvPr id="1" name="Shape 331"/>
        <p:cNvGrpSpPr/>
        <p:nvPr/>
      </p:nvGrpSpPr>
      <p:grpSpPr>
        <a:xfrm>
          <a:off x="0" y="0"/>
          <a:ext cx="0" cy="0"/>
          <a:chOff x="0" y="0"/>
          <a:chExt cx="0" cy="0"/>
        </a:xfrm>
      </p:grpSpPr>
      <p:sp>
        <p:nvSpPr>
          <p:cNvPr id="332" name="Google Shape;332;p57"/>
          <p:cNvSpPr>
            <a:spLocks noGrp="1"/>
          </p:cNvSpPr>
          <p:nvPr>
            <p:ph type="pic" idx="2"/>
          </p:nvPr>
        </p:nvSpPr>
        <p:spPr>
          <a:xfrm>
            <a:off x="0" y="0"/>
            <a:ext cx="9144000" cy="5140200"/>
          </a:xfrm>
          <a:prstGeom prst="rect">
            <a:avLst/>
          </a:prstGeom>
          <a:solidFill>
            <a:schemeClr val="lt1"/>
          </a:solidFill>
          <a:ln>
            <a:noFill/>
          </a:ln>
        </p:spPr>
        <p:txBody>
          <a:bodyPr spcFirstLastPara="1" wrap="square" lIns="41550" tIns="41550" rIns="41550" bIns="41550" anchor="ctr" anchorCtr="0">
            <a:noAutofit/>
          </a:bodyPr>
          <a:lstStyle>
            <a:lvl1pPr marR="0" lvl="0" algn="ctr" rtl="0">
              <a:lnSpc>
                <a:spcPct val="100000"/>
              </a:lnSpc>
              <a:spcBef>
                <a:spcPts val="0"/>
              </a:spcBef>
              <a:spcAft>
                <a:spcPts val="0"/>
              </a:spcAft>
              <a:buClr>
                <a:srgbClr val="000000"/>
              </a:buClr>
              <a:buSzPts val="600"/>
              <a:buFont typeface="Arial"/>
              <a:buNone/>
              <a:defRPr sz="3600" b="0" i="0" u="none" strike="noStrike" cap="none">
                <a:solidFill>
                  <a:schemeClr val="lt1"/>
                </a:solidFill>
                <a:latin typeface="Michroma"/>
                <a:ea typeface="Michroma"/>
                <a:cs typeface="Michroma"/>
                <a:sym typeface="Michroma"/>
              </a:defRPr>
            </a:lvl1pPr>
            <a:lvl2pPr marR="0" lvl="1"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9pPr>
          </a:lstStyle>
          <a:p>
            <a:endParaRPr/>
          </a:p>
        </p:txBody>
      </p:sp>
      <p:pic>
        <p:nvPicPr>
          <p:cNvPr id="333" name="Google Shape;333;p57"/>
          <p:cNvPicPr preferRelativeResize="0"/>
          <p:nvPr/>
        </p:nvPicPr>
        <p:blipFill rotWithShape="1">
          <a:blip r:embed="rId2">
            <a:alphaModFix/>
          </a:blip>
          <a:srcRect/>
          <a:stretch/>
        </p:blipFill>
        <p:spPr>
          <a:xfrm>
            <a:off x="0" y="0"/>
            <a:ext cx="9161534" cy="5152120"/>
          </a:xfrm>
          <a:prstGeom prst="rect">
            <a:avLst/>
          </a:prstGeom>
          <a:noFill/>
          <a:ln>
            <a:noFill/>
          </a:ln>
        </p:spPr>
      </p:pic>
      <p:sp>
        <p:nvSpPr>
          <p:cNvPr id="334" name="Google Shape;334;p57"/>
          <p:cNvSpPr/>
          <p:nvPr/>
        </p:nvSpPr>
        <p:spPr>
          <a:xfrm>
            <a:off x="-5777" y="3127729"/>
            <a:ext cx="6142535" cy="2020426"/>
          </a:xfrm>
          <a:custGeom>
            <a:avLst/>
            <a:gdLst/>
            <a:ahLst/>
            <a:cxnLst/>
            <a:rect l="l" t="t" r="r" b="b"/>
            <a:pathLst>
              <a:path w="16714381" h="6679093" extrusionOk="0">
                <a:moveTo>
                  <a:pt x="0" y="6679093"/>
                </a:moveTo>
                <a:cubicBezTo>
                  <a:pt x="7089" y="4452729"/>
                  <a:pt x="14177" y="2226364"/>
                  <a:pt x="21266" y="0"/>
                </a:cubicBezTo>
                <a:lnTo>
                  <a:pt x="16714381" y="6679093"/>
                </a:lnTo>
                <a:lnTo>
                  <a:pt x="0" y="6679093"/>
                </a:lnTo>
                <a:close/>
              </a:path>
            </a:pathLst>
          </a:custGeom>
          <a:blipFill rotWithShape="1">
            <a:blip r:embed="rId3">
              <a:alphaModFix/>
            </a:blip>
            <a:stretch>
              <a:fillRect/>
            </a:stretch>
          </a:blipFill>
          <a:ln>
            <a:noFill/>
          </a:ln>
        </p:spPr>
        <p:txBody>
          <a:bodyPr spcFirstLastPara="1" wrap="square" lIns="41550" tIns="20775" rIns="41550" bIns="20775" anchor="ctr" anchorCtr="0">
            <a:noAutofit/>
          </a:bodyPr>
          <a:lstStyle/>
          <a:p>
            <a:pPr marL="0" marR="0" lvl="0" indent="0" algn="ctr" rtl="0">
              <a:lnSpc>
                <a:spcPct val="100000"/>
              </a:lnSpc>
              <a:spcBef>
                <a:spcPts val="0"/>
              </a:spcBef>
              <a:spcAft>
                <a:spcPts val="0"/>
              </a:spcAft>
              <a:buNone/>
            </a:pPr>
            <a:endParaRPr sz="600" b="0" i="0" u="none" strike="noStrike" cap="none">
              <a:solidFill>
                <a:schemeClr val="lt1"/>
              </a:solidFill>
              <a:latin typeface="Michroma"/>
              <a:ea typeface="Michroma"/>
              <a:cs typeface="Michroma"/>
              <a:sym typeface="Michroma"/>
            </a:endParaRPr>
          </a:p>
        </p:txBody>
      </p:sp>
      <p:pic>
        <p:nvPicPr>
          <p:cNvPr id="335" name="Google Shape;335;p57"/>
          <p:cNvPicPr preferRelativeResize="0"/>
          <p:nvPr/>
        </p:nvPicPr>
        <p:blipFill rotWithShape="1">
          <a:blip r:embed="rId4">
            <a:alphaModFix/>
          </a:blip>
          <a:srcRect/>
          <a:stretch/>
        </p:blipFill>
        <p:spPr>
          <a:xfrm>
            <a:off x="6883888" y="3354788"/>
            <a:ext cx="2277649" cy="1800534"/>
          </a:xfrm>
          <a:prstGeom prst="rect">
            <a:avLst/>
          </a:prstGeom>
          <a:noFill/>
          <a:ln>
            <a:noFill/>
          </a:ln>
        </p:spPr>
      </p:pic>
      <p:sp>
        <p:nvSpPr>
          <p:cNvPr id="336" name="Google Shape;336;p57"/>
          <p:cNvSpPr txBox="1">
            <a:spLocks noGrp="1"/>
          </p:cNvSpPr>
          <p:nvPr>
            <p:ph type="subTitle" idx="1"/>
          </p:nvPr>
        </p:nvSpPr>
        <p:spPr>
          <a:xfrm>
            <a:off x="269769" y="4765732"/>
            <a:ext cx="6181800" cy="1707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1300"/>
              <a:buFont typeface="Arial"/>
              <a:buNone/>
              <a:defRPr sz="13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9pPr>
          </a:lstStyle>
          <a:p>
            <a:endParaRPr/>
          </a:p>
        </p:txBody>
      </p:sp>
      <p:sp>
        <p:nvSpPr>
          <p:cNvPr id="337" name="Google Shape;337;p57"/>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lvl1pPr marR="0" lvl="0" algn="l" rtl="0">
              <a:lnSpc>
                <a:spcPct val="77000"/>
              </a:lnSpc>
              <a:spcBef>
                <a:spcPts val="0"/>
              </a:spcBef>
              <a:spcAft>
                <a:spcPts val="0"/>
              </a:spcAft>
              <a:buClr>
                <a:schemeClr val="lt1"/>
              </a:buClr>
              <a:buSzPts val="2600"/>
              <a:buFont typeface="Michroma"/>
              <a:buNone/>
              <a:defRPr sz="2600" b="0" i="0" u="none" strike="noStrike" cap="non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solidFill>
          <a:schemeClr val="lt1"/>
        </a:solidFill>
        <a:effectLst/>
      </p:bgPr>
    </p:bg>
    <p:spTree>
      <p:nvGrpSpPr>
        <p:cNvPr id="1" name="Shape 338"/>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4_Title Slide">
  <p:cSld name="4_Title Slide">
    <p:bg>
      <p:bgPr>
        <a:solidFill>
          <a:schemeClr val="lt1"/>
        </a:solidFill>
        <a:effectLst/>
      </p:bgPr>
    </p:bg>
    <p:spTree>
      <p:nvGrpSpPr>
        <p:cNvPr id="1" name="Shape 339"/>
        <p:cNvGrpSpPr/>
        <p:nvPr/>
      </p:nvGrpSpPr>
      <p:grpSpPr>
        <a:xfrm>
          <a:off x="0" y="0"/>
          <a:ext cx="0" cy="0"/>
          <a:chOff x="0" y="0"/>
          <a:chExt cx="0" cy="0"/>
        </a:xfrm>
      </p:grpSpPr>
      <p:pic>
        <p:nvPicPr>
          <p:cNvPr id="340" name="Google Shape;340;p59"/>
          <p:cNvPicPr preferRelativeResize="0"/>
          <p:nvPr/>
        </p:nvPicPr>
        <p:blipFill rotWithShape="1">
          <a:blip r:embed="rId2">
            <a:alphaModFix/>
          </a:blip>
          <a:srcRect/>
          <a:stretch/>
        </p:blipFill>
        <p:spPr>
          <a:xfrm rot="10800000" flipH="1">
            <a:off x="335" y="4914"/>
            <a:ext cx="9143672" cy="5141997"/>
          </a:xfrm>
          <a:prstGeom prst="rect">
            <a:avLst/>
          </a:prstGeom>
          <a:noFill/>
          <a:ln>
            <a:noFill/>
          </a:ln>
        </p:spPr>
      </p:pic>
      <p:sp>
        <p:nvSpPr>
          <p:cNvPr id="341" name="Google Shape;341;p59"/>
          <p:cNvSpPr txBox="1"/>
          <p:nvPr/>
        </p:nvSpPr>
        <p:spPr>
          <a:xfrm>
            <a:off x="11507627" y="-1237938"/>
            <a:ext cx="84000" cy="140100"/>
          </a:xfrm>
          <a:prstGeom prst="rect">
            <a:avLst/>
          </a:prstGeom>
          <a:noFill/>
          <a:ln>
            <a:noFill/>
          </a:ln>
        </p:spPr>
        <p:txBody>
          <a:bodyPr spcFirstLastPara="1" wrap="square" lIns="41550" tIns="20775" rIns="41550" bIns="20775" anchor="t"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Michroma"/>
              <a:ea typeface="Michroma"/>
              <a:cs typeface="Michroma"/>
              <a:sym typeface="Michroma"/>
            </a:endParaRPr>
          </a:p>
        </p:txBody>
      </p:sp>
      <p:pic>
        <p:nvPicPr>
          <p:cNvPr id="342" name="Google Shape;342;p59"/>
          <p:cNvPicPr preferRelativeResize="0"/>
          <p:nvPr/>
        </p:nvPicPr>
        <p:blipFill rotWithShape="1">
          <a:blip r:embed="rId3">
            <a:alphaModFix/>
          </a:blip>
          <a:srcRect/>
          <a:stretch/>
        </p:blipFill>
        <p:spPr>
          <a:xfrm>
            <a:off x="285246" y="-558884"/>
            <a:ext cx="5726122" cy="4526637"/>
          </a:xfrm>
          <a:prstGeom prst="rect">
            <a:avLst/>
          </a:prstGeom>
          <a:noFill/>
          <a:ln>
            <a:noFill/>
          </a:ln>
        </p:spPr>
      </p:pic>
      <p:sp>
        <p:nvSpPr>
          <p:cNvPr id="343" name="Google Shape;343;p59"/>
          <p:cNvSpPr txBox="1">
            <a:spLocks noGrp="1"/>
          </p:cNvSpPr>
          <p:nvPr>
            <p:ph type="subTitle" idx="1"/>
          </p:nvPr>
        </p:nvSpPr>
        <p:spPr>
          <a:xfrm>
            <a:off x="269769" y="4765732"/>
            <a:ext cx="6181800" cy="1707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1300"/>
              <a:buFont typeface="Arial"/>
              <a:buNone/>
              <a:defRPr sz="13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9pPr>
          </a:lstStyle>
          <a:p>
            <a:endParaRPr/>
          </a:p>
        </p:txBody>
      </p:sp>
      <p:sp>
        <p:nvSpPr>
          <p:cNvPr id="344" name="Google Shape;344;p59"/>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lvl1pPr marR="0" lvl="0" algn="l" rtl="0">
              <a:lnSpc>
                <a:spcPct val="77000"/>
              </a:lnSpc>
              <a:spcBef>
                <a:spcPts val="0"/>
              </a:spcBef>
              <a:spcAft>
                <a:spcPts val="0"/>
              </a:spcAft>
              <a:buClr>
                <a:schemeClr val="lt1"/>
              </a:buClr>
              <a:buSzPts val="2600"/>
              <a:buFont typeface="Michroma"/>
              <a:buNone/>
              <a:defRPr sz="2600" b="0" i="0" u="none" strike="noStrike" cap="non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5_Title Slide">
  <p:cSld name="5_Title Slide">
    <p:bg>
      <p:bgPr>
        <a:solidFill>
          <a:schemeClr val="lt1"/>
        </a:solidFill>
        <a:effectLst/>
      </p:bgPr>
    </p:bg>
    <p:spTree>
      <p:nvGrpSpPr>
        <p:cNvPr id="1" name="Shape 345"/>
        <p:cNvGrpSpPr/>
        <p:nvPr/>
      </p:nvGrpSpPr>
      <p:grpSpPr>
        <a:xfrm>
          <a:off x="0" y="0"/>
          <a:ext cx="0" cy="0"/>
          <a:chOff x="0" y="0"/>
          <a:chExt cx="0" cy="0"/>
        </a:xfrm>
      </p:grpSpPr>
      <p:pic>
        <p:nvPicPr>
          <p:cNvPr id="346" name="Google Shape;346;p60"/>
          <p:cNvPicPr preferRelativeResize="0"/>
          <p:nvPr/>
        </p:nvPicPr>
        <p:blipFill rotWithShape="1">
          <a:blip r:embed="rId2">
            <a:alphaModFix/>
          </a:blip>
          <a:srcRect/>
          <a:stretch/>
        </p:blipFill>
        <p:spPr>
          <a:xfrm>
            <a:off x="0" y="0"/>
            <a:ext cx="9145302" cy="5138590"/>
          </a:xfrm>
          <a:prstGeom prst="rect">
            <a:avLst/>
          </a:prstGeom>
          <a:noFill/>
          <a:ln>
            <a:noFill/>
          </a:ln>
        </p:spPr>
      </p:pic>
      <p:sp>
        <p:nvSpPr>
          <p:cNvPr id="347" name="Google Shape;347;p60"/>
          <p:cNvSpPr txBox="1"/>
          <p:nvPr/>
        </p:nvSpPr>
        <p:spPr>
          <a:xfrm>
            <a:off x="11507627" y="-1237938"/>
            <a:ext cx="84000" cy="140100"/>
          </a:xfrm>
          <a:prstGeom prst="rect">
            <a:avLst/>
          </a:prstGeom>
          <a:noFill/>
          <a:ln>
            <a:noFill/>
          </a:ln>
        </p:spPr>
        <p:txBody>
          <a:bodyPr spcFirstLastPara="1" wrap="square" lIns="41550" tIns="20775" rIns="41550" bIns="20775" anchor="t"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Michroma"/>
              <a:ea typeface="Michroma"/>
              <a:cs typeface="Michroma"/>
              <a:sym typeface="Michroma"/>
            </a:endParaRPr>
          </a:p>
        </p:txBody>
      </p:sp>
      <p:sp>
        <p:nvSpPr>
          <p:cNvPr id="348" name="Google Shape;348;p60"/>
          <p:cNvSpPr txBox="1">
            <a:spLocks noGrp="1"/>
          </p:cNvSpPr>
          <p:nvPr>
            <p:ph type="subTitle" idx="1"/>
          </p:nvPr>
        </p:nvSpPr>
        <p:spPr>
          <a:xfrm>
            <a:off x="269769" y="855009"/>
            <a:ext cx="4034400" cy="2850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Times New Roman"/>
                <a:ea typeface="Times New Roman"/>
                <a:cs typeface="Times New Roman"/>
                <a:sym typeface="Times New Roman"/>
              </a:defRPr>
            </a:lvl9pPr>
          </a:lstStyle>
          <a:p>
            <a:endParaRPr/>
          </a:p>
        </p:txBody>
      </p:sp>
      <p:sp>
        <p:nvSpPr>
          <p:cNvPr id="349" name="Google Shape;349;p60"/>
          <p:cNvSpPr txBox="1">
            <a:spLocks noGrp="1"/>
          </p:cNvSpPr>
          <p:nvPr>
            <p:ph type="ctrTitle"/>
          </p:nvPr>
        </p:nvSpPr>
        <p:spPr>
          <a:xfrm>
            <a:off x="269769" y="444661"/>
            <a:ext cx="4034400" cy="285000"/>
          </a:xfrm>
          <a:prstGeom prst="rect">
            <a:avLst/>
          </a:prstGeom>
          <a:noFill/>
          <a:ln>
            <a:noFill/>
          </a:ln>
        </p:spPr>
        <p:txBody>
          <a:bodyPr spcFirstLastPara="1" wrap="square" lIns="0" tIns="0" rIns="0" bIns="0" anchor="t" anchorCtr="0">
            <a:noAutofit/>
          </a:bodyPr>
          <a:lstStyle>
            <a:lvl1pPr marR="0" lvl="0" algn="l" rtl="0">
              <a:lnSpc>
                <a:spcPct val="77000"/>
              </a:lnSpc>
              <a:spcBef>
                <a:spcPts val="0"/>
              </a:spcBef>
              <a:spcAft>
                <a:spcPts val="0"/>
              </a:spcAft>
              <a:buClr>
                <a:schemeClr val="lt1"/>
              </a:buClr>
              <a:buSzPts val="3000"/>
              <a:buFont typeface="Michroma"/>
              <a:buNone/>
              <a:defRPr sz="3000" b="0" i="0" u="none" strike="noStrike" cap="none">
                <a:solidFill>
                  <a:schemeClr val="lt1"/>
                </a:solidFill>
                <a:latin typeface="Michroma"/>
                <a:ea typeface="Michroma"/>
                <a:cs typeface="Michroma"/>
                <a:sym typeface="Michroma"/>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pic>
        <p:nvPicPr>
          <p:cNvPr id="350" name="Google Shape;350;p60"/>
          <p:cNvPicPr preferRelativeResize="0"/>
          <p:nvPr/>
        </p:nvPicPr>
        <p:blipFill rotWithShape="1">
          <a:blip r:embed="rId3">
            <a:alphaModFix/>
          </a:blip>
          <a:srcRect/>
          <a:stretch/>
        </p:blipFill>
        <p:spPr>
          <a:xfrm>
            <a:off x="2622280" y="298907"/>
            <a:ext cx="6711485" cy="530558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9_Title Slide">
  <p:cSld name="9_Title Slide">
    <p:bg>
      <p:bgPr>
        <a:solidFill>
          <a:schemeClr val="lt1"/>
        </a:solidFill>
        <a:effectLst/>
      </p:bgPr>
    </p:bg>
    <p:spTree>
      <p:nvGrpSpPr>
        <p:cNvPr id="1" name="Shape 351"/>
        <p:cNvGrpSpPr/>
        <p:nvPr/>
      </p:nvGrpSpPr>
      <p:grpSpPr>
        <a:xfrm>
          <a:off x="0" y="0"/>
          <a:ext cx="0" cy="0"/>
          <a:chOff x="0" y="0"/>
          <a:chExt cx="0" cy="0"/>
        </a:xfrm>
      </p:grpSpPr>
      <p:pic>
        <p:nvPicPr>
          <p:cNvPr id="352" name="Google Shape;352;p61"/>
          <p:cNvPicPr preferRelativeResize="0"/>
          <p:nvPr/>
        </p:nvPicPr>
        <p:blipFill rotWithShape="1">
          <a:blip r:embed="rId2">
            <a:alphaModFix/>
          </a:blip>
          <a:srcRect/>
          <a:stretch/>
        </p:blipFill>
        <p:spPr>
          <a:xfrm rot="10800000" flipH="1">
            <a:off x="335" y="4914"/>
            <a:ext cx="9143672" cy="5141997"/>
          </a:xfrm>
          <a:prstGeom prst="rect">
            <a:avLst/>
          </a:prstGeom>
          <a:noFill/>
          <a:ln>
            <a:noFill/>
          </a:ln>
        </p:spPr>
      </p:pic>
      <p:sp>
        <p:nvSpPr>
          <p:cNvPr id="353" name="Google Shape;353;p61"/>
          <p:cNvSpPr txBox="1"/>
          <p:nvPr/>
        </p:nvSpPr>
        <p:spPr>
          <a:xfrm>
            <a:off x="11507627" y="-1237938"/>
            <a:ext cx="84000" cy="140100"/>
          </a:xfrm>
          <a:prstGeom prst="rect">
            <a:avLst/>
          </a:prstGeom>
          <a:noFill/>
          <a:ln>
            <a:noFill/>
          </a:ln>
        </p:spPr>
        <p:txBody>
          <a:bodyPr spcFirstLastPara="1" wrap="square" lIns="41550" tIns="20775" rIns="41550" bIns="20775" anchor="t"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Michroma"/>
              <a:ea typeface="Michroma"/>
              <a:cs typeface="Michroma"/>
              <a:sym typeface="Michroma"/>
            </a:endParaRPr>
          </a:p>
        </p:txBody>
      </p:sp>
      <p:pic>
        <p:nvPicPr>
          <p:cNvPr id="354" name="Google Shape;354;p61"/>
          <p:cNvPicPr preferRelativeResize="0"/>
          <p:nvPr/>
        </p:nvPicPr>
        <p:blipFill rotWithShape="1">
          <a:blip r:embed="rId3">
            <a:alphaModFix/>
          </a:blip>
          <a:srcRect/>
          <a:stretch/>
        </p:blipFill>
        <p:spPr>
          <a:xfrm>
            <a:off x="6966414" y="-8732"/>
            <a:ext cx="2183151" cy="172583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1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5"/>
        <p:cNvGrpSpPr/>
        <p:nvPr/>
      </p:nvGrpSpPr>
      <p:grpSpPr>
        <a:xfrm>
          <a:off x="0" y="0"/>
          <a:ext cx="0" cy="0"/>
          <a:chOff x="0" y="0"/>
          <a:chExt cx="0" cy="0"/>
        </a:xfrm>
      </p:grpSpPr>
      <p:sp>
        <p:nvSpPr>
          <p:cNvPr id="356" name="Google Shape;356;p6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Char char="●"/>
              <a:defRPr sz="11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357" name="Google Shape;357;p6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sz="1100"/>
            </a:lvl1pPr>
            <a:lvl2pPr marL="914400" lvl="1" indent="-317500" algn="l" rtl="0">
              <a:lnSpc>
                <a:spcPct val="90000"/>
              </a:lnSpc>
              <a:spcBef>
                <a:spcPts val="400"/>
              </a:spcBef>
              <a:spcAft>
                <a:spcPts val="0"/>
              </a:spcAft>
              <a:buClr>
                <a:schemeClr val="dk1"/>
              </a:buClr>
              <a:buSzPts val="1400"/>
              <a:buChar char="○"/>
              <a:defRPr sz="1100"/>
            </a:lvl2pPr>
            <a:lvl3pPr marL="1371600" lvl="2" indent="-317500" algn="l" rtl="0">
              <a:lnSpc>
                <a:spcPct val="90000"/>
              </a:lnSpc>
              <a:spcBef>
                <a:spcPts val="400"/>
              </a:spcBef>
              <a:spcAft>
                <a:spcPts val="0"/>
              </a:spcAft>
              <a:buClr>
                <a:schemeClr val="dk1"/>
              </a:buClr>
              <a:buSzPts val="1400"/>
              <a:buChar char="■"/>
              <a:defRPr sz="1100"/>
            </a:lvl3pPr>
            <a:lvl4pPr marL="1828800" lvl="3" indent="-317500" algn="l" rtl="0">
              <a:lnSpc>
                <a:spcPct val="90000"/>
              </a:lnSpc>
              <a:spcBef>
                <a:spcPts val="400"/>
              </a:spcBef>
              <a:spcAft>
                <a:spcPts val="0"/>
              </a:spcAft>
              <a:buClr>
                <a:schemeClr val="dk1"/>
              </a:buClr>
              <a:buSzPts val="1400"/>
              <a:buChar char="●"/>
              <a:defRPr sz="1100"/>
            </a:lvl4pPr>
            <a:lvl5pPr marL="2286000" lvl="4" indent="-317500" algn="l" rtl="0">
              <a:lnSpc>
                <a:spcPct val="90000"/>
              </a:lnSpc>
              <a:spcBef>
                <a:spcPts val="400"/>
              </a:spcBef>
              <a:spcAft>
                <a:spcPts val="0"/>
              </a:spcAft>
              <a:buClr>
                <a:schemeClr val="dk1"/>
              </a:buClr>
              <a:buSzPts val="1400"/>
              <a:buChar char="○"/>
              <a:defRPr sz="1100"/>
            </a:lvl5pPr>
            <a:lvl6pPr marL="2743200" lvl="5" indent="-317500" algn="l" rtl="0">
              <a:lnSpc>
                <a:spcPct val="90000"/>
              </a:lnSpc>
              <a:spcBef>
                <a:spcPts val="400"/>
              </a:spcBef>
              <a:spcAft>
                <a:spcPts val="0"/>
              </a:spcAft>
              <a:buClr>
                <a:schemeClr val="dk1"/>
              </a:buClr>
              <a:buSzPts val="1400"/>
              <a:buChar char="■"/>
              <a:defRPr sz="1100"/>
            </a:lvl6pPr>
            <a:lvl7pPr marL="3200400" lvl="6" indent="-317500" algn="l" rtl="0">
              <a:lnSpc>
                <a:spcPct val="90000"/>
              </a:lnSpc>
              <a:spcBef>
                <a:spcPts val="400"/>
              </a:spcBef>
              <a:spcAft>
                <a:spcPts val="0"/>
              </a:spcAft>
              <a:buClr>
                <a:schemeClr val="dk1"/>
              </a:buClr>
              <a:buSzPts val="1400"/>
              <a:buChar char="●"/>
              <a:defRPr sz="1100"/>
            </a:lvl7pPr>
            <a:lvl8pPr marL="3657600" lvl="7" indent="-317500" algn="l" rtl="0">
              <a:lnSpc>
                <a:spcPct val="90000"/>
              </a:lnSpc>
              <a:spcBef>
                <a:spcPts val="400"/>
              </a:spcBef>
              <a:spcAft>
                <a:spcPts val="0"/>
              </a:spcAft>
              <a:buClr>
                <a:schemeClr val="dk1"/>
              </a:buClr>
              <a:buSzPts val="1400"/>
              <a:buChar char="○"/>
              <a:defRPr sz="1100"/>
            </a:lvl8pPr>
            <a:lvl9pPr marL="4114800" lvl="8" indent="-317500" algn="l" rtl="0">
              <a:lnSpc>
                <a:spcPct val="90000"/>
              </a:lnSpc>
              <a:spcBef>
                <a:spcPts val="400"/>
              </a:spcBef>
              <a:spcAft>
                <a:spcPts val="0"/>
              </a:spcAft>
              <a:buClr>
                <a:schemeClr val="dk1"/>
              </a:buClr>
              <a:buSzPts val="1400"/>
              <a:buChar char="■"/>
              <a:defRPr sz="1100"/>
            </a:lvl9pPr>
          </a:lstStyle>
          <a:p>
            <a:endParaRPr/>
          </a:p>
        </p:txBody>
      </p:sp>
      <p:sp>
        <p:nvSpPr>
          <p:cNvPr id="358" name="Google Shape;358;p6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359" name="Google Shape;359;p6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360" name="Google Shape;360;p6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100"/>
            </a:lvl1pPr>
            <a:lvl2pPr marL="0" lvl="1" indent="0" algn="r" rtl="0">
              <a:spcBef>
                <a:spcPts val="0"/>
              </a:spcBef>
              <a:buNone/>
              <a:defRPr sz="1100"/>
            </a:lvl2pPr>
            <a:lvl3pPr marL="0" lvl="2" indent="0" algn="r" rtl="0">
              <a:spcBef>
                <a:spcPts val="0"/>
              </a:spcBef>
              <a:buNone/>
              <a:defRPr sz="1100"/>
            </a:lvl3pPr>
            <a:lvl4pPr marL="0" lvl="3" indent="0" algn="r" rtl="0">
              <a:spcBef>
                <a:spcPts val="0"/>
              </a:spcBef>
              <a:buNone/>
              <a:defRPr sz="1100"/>
            </a:lvl4pPr>
            <a:lvl5pPr marL="0" lvl="4" indent="0" algn="r" rtl="0">
              <a:spcBef>
                <a:spcPts val="0"/>
              </a:spcBef>
              <a:buNone/>
              <a:defRPr sz="1100"/>
            </a:lvl5pPr>
            <a:lvl6pPr marL="0" lvl="5" indent="0" algn="r" rtl="0">
              <a:spcBef>
                <a:spcPts val="0"/>
              </a:spcBef>
              <a:buNone/>
              <a:defRPr sz="1100"/>
            </a:lvl6pPr>
            <a:lvl7pPr marL="0" lvl="6" indent="0" algn="r" rtl="0">
              <a:spcBef>
                <a:spcPts val="0"/>
              </a:spcBef>
              <a:buNone/>
              <a:defRPr sz="1100"/>
            </a:lvl7pPr>
            <a:lvl8pPr marL="0" lvl="7" indent="0" algn="r" rtl="0">
              <a:spcBef>
                <a:spcPts val="0"/>
              </a:spcBef>
              <a:buNone/>
              <a:defRPr sz="1100"/>
            </a:lvl8pPr>
            <a:lvl9pPr marL="0" lvl="8" indent="0" algn="r" rtl="0">
              <a:spcBef>
                <a:spcPts val="0"/>
              </a:spcBef>
              <a:buNone/>
              <a:defRPr sz="1100"/>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5_Title Slide">
  <p:cSld name="15_Title Slide">
    <p:spTree>
      <p:nvGrpSpPr>
        <p:cNvPr id="1" name="Shape 361"/>
        <p:cNvGrpSpPr/>
        <p:nvPr/>
      </p:nvGrpSpPr>
      <p:grpSpPr>
        <a:xfrm>
          <a:off x="0" y="0"/>
          <a:ext cx="0" cy="0"/>
          <a:chOff x="0" y="0"/>
          <a:chExt cx="0" cy="0"/>
        </a:xfrm>
      </p:grpSpPr>
      <p:pic>
        <p:nvPicPr>
          <p:cNvPr id="362" name="Google Shape;362;p63"/>
          <p:cNvPicPr preferRelativeResize="0"/>
          <p:nvPr/>
        </p:nvPicPr>
        <p:blipFill rotWithShape="1">
          <a:blip r:embed="rId2">
            <a:alphaModFix/>
          </a:blip>
          <a:srcRect l="9"/>
          <a:stretch/>
        </p:blipFill>
        <p:spPr>
          <a:xfrm>
            <a:off x="-27128" y="1"/>
            <a:ext cx="1907688" cy="5138589"/>
          </a:xfrm>
          <a:prstGeom prst="rect">
            <a:avLst/>
          </a:prstGeom>
          <a:noFill/>
          <a:ln>
            <a:noFill/>
          </a:ln>
        </p:spPr>
      </p:pic>
      <p:pic>
        <p:nvPicPr>
          <p:cNvPr id="363" name="Google Shape;363;p63"/>
          <p:cNvPicPr preferRelativeResize="0"/>
          <p:nvPr/>
        </p:nvPicPr>
        <p:blipFill rotWithShape="1">
          <a:blip r:embed="rId3">
            <a:alphaModFix/>
          </a:blip>
          <a:srcRect/>
          <a:stretch/>
        </p:blipFill>
        <p:spPr>
          <a:xfrm>
            <a:off x="162929" y="3426405"/>
            <a:ext cx="1975372" cy="1561580"/>
          </a:xfrm>
          <a:prstGeom prst="rect">
            <a:avLst/>
          </a:prstGeom>
          <a:noFill/>
          <a:ln>
            <a:noFill/>
          </a:ln>
        </p:spPr>
      </p:pic>
      <p:sp>
        <p:nvSpPr>
          <p:cNvPr id="364" name="Google Shape;364;p63"/>
          <p:cNvSpPr txBox="1">
            <a:spLocks noGrp="1"/>
          </p:cNvSpPr>
          <p:nvPr>
            <p:ph type="body" idx="1"/>
          </p:nvPr>
        </p:nvSpPr>
        <p:spPr>
          <a:xfrm>
            <a:off x="2265194" y="426700"/>
            <a:ext cx="6609000" cy="374700"/>
          </a:xfrm>
          <a:prstGeom prst="rect">
            <a:avLst/>
          </a:prstGeom>
          <a:noFill/>
          <a:ln>
            <a:noFill/>
          </a:ln>
        </p:spPr>
        <p:txBody>
          <a:bodyPr spcFirstLastPara="1" wrap="square" lIns="41550" tIns="20775" rIns="41550" bIns="20775" anchor="b" anchorCtr="0">
            <a:noAutofit/>
          </a:bodyPr>
          <a:lstStyle>
            <a:lvl1pPr marL="457200" marR="0" lvl="0" indent="-228600" algn="l" rtl="0">
              <a:lnSpc>
                <a:spcPct val="100000"/>
              </a:lnSpc>
              <a:spcBef>
                <a:spcPts val="500"/>
              </a:spcBef>
              <a:spcAft>
                <a:spcPts val="0"/>
              </a:spcAft>
              <a:buClr>
                <a:schemeClr val="dk1"/>
              </a:buClr>
              <a:buSzPts val="1500"/>
              <a:buFont typeface="Arial"/>
              <a:buNone/>
              <a:defRPr sz="1500" b="0" i="0">
                <a:solidFill>
                  <a:schemeClr val="dk1"/>
                </a:solidFill>
                <a:latin typeface="Michroma"/>
                <a:ea typeface="Michroma"/>
                <a:cs typeface="Michroma"/>
                <a:sym typeface="Michroma"/>
              </a:defRPr>
            </a:lvl1pPr>
            <a:lvl2pPr marL="914400" marR="0" lvl="1" indent="-228600" algn="l" rtl="0">
              <a:lnSpc>
                <a:spcPct val="90000"/>
              </a:lnSpc>
              <a:spcBef>
                <a:spcPts val="200"/>
              </a:spcBef>
              <a:spcAft>
                <a:spcPts val="0"/>
              </a:spcAft>
              <a:buClr>
                <a:schemeClr val="dk1"/>
              </a:buClr>
              <a:buSzPts val="900"/>
              <a:buFont typeface="Arial"/>
              <a:buNone/>
              <a:defRPr sz="900" b="1" i="0" u="none" strike="noStrike" cap="none">
                <a:solidFill>
                  <a:schemeClr val="dk1"/>
                </a:solidFill>
                <a:latin typeface="Montserrat Medium"/>
                <a:ea typeface="Montserrat Medium"/>
                <a:cs typeface="Montserrat Medium"/>
                <a:sym typeface="Montserrat Medium"/>
              </a:defRPr>
            </a:lvl2pPr>
            <a:lvl3pPr marL="1371600" marR="0" lvl="2" indent="-228600" algn="l" rtl="0">
              <a:lnSpc>
                <a:spcPct val="90000"/>
              </a:lnSpc>
              <a:spcBef>
                <a:spcPts val="200"/>
              </a:spcBef>
              <a:spcAft>
                <a:spcPts val="0"/>
              </a:spcAft>
              <a:buClr>
                <a:schemeClr val="dk1"/>
              </a:buClr>
              <a:buSzPts val="800"/>
              <a:buFont typeface="Arial"/>
              <a:buNone/>
              <a:defRPr sz="800" b="1" i="0" u="none" strike="noStrike" cap="none">
                <a:solidFill>
                  <a:schemeClr val="dk1"/>
                </a:solidFill>
                <a:latin typeface="Montserrat Medium"/>
                <a:ea typeface="Montserrat Medium"/>
                <a:cs typeface="Montserrat Medium"/>
                <a:sym typeface="Montserrat Medium"/>
              </a:defRPr>
            </a:lvl3pPr>
            <a:lvl4pPr marL="1828800" marR="0" lvl="3"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4pPr>
            <a:lvl5pPr marL="2286000" marR="0" lvl="4"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Montserrat Medium"/>
                <a:ea typeface="Montserrat Medium"/>
                <a:cs typeface="Montserrat Medium"/>
                <a:sym typeface="Montserrat Medium"/>
              </a:defRPr>
            </a:lvl5pPr>
            <a:lvl6pPr marL="2743200" marR="0" lvl="5"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200"/>
              </a:spcBef>
              <a:spcAft>
                <a:spcPts val="0"/>
              </a:spcAft>
              <a:buClr>
                <a:schemeClr val="dk1"/>
              </a:buClr>
              <a:buSzPts val="700"/>
              <a:buFont typeface="Arial"/>
              <a:buNone/>
              <a:defRPr sz="700" b="1" i="0" u="none" strike="noStrike" cap="none">
                <a:solidFill>
                  <a:schemeClr val="dk1"/>
                </a:solidFill>
                <a:latin typeface="Calibri"/>
                <a:ea typeface="Calibri"/>
                <a:cs typeface="Calibri"/>
                <a:sym typeface="Calibri"/>
              </a:defRPr>
            </a:lvl9pPr>
          </a:lstStyle>
          <a:p>
            <a:endParaRPr/>
          </a:p>
        </p:txBody>
      </p:sp>
      <p:sp>
        <p:nvSpPr>
          <p:cNvPr id="365" name="Google Shape;365;p63"/>
          <p:cNvSpPr txBox="1">
            <a:spLocks noGrp="1"/>
          </p:cNvSpPr>
          <p:nvPr>
            <p:ph type="body" idx="2"/>
          </p:nvPr>
        </p:nvSpPr>
        <p:spPr>
          <a:xfrm>
            <a:off x="2265194" y="891821"/>
            <a:ext cx="6609000" cy="3743400"/>
          </a:xfrm>
          <a:prstGeom prst="rect">
            <a:avLst/>
          </a:prstGeom>
          <a:noFill/>
          <a:ln>
            <a:noFill/>
          </a:ln>
        </p:spPr>
        <p:txBody>
          <a:bodyPr spcFirstLastPara="1" wrap="square" lIns="41550" tIns="20775" rIns="41550" bIns="20775" anchor="t" anchorCtr="0">
            <a:noAutofit/>
          </a:bodyPr>
          <a:lstStyle>
            <a:lvl1pPr marL="457200" marR="0" lvl="0" indent="-311150" algn="l" rtl="0">
              <a:lnSpc>
                <a:spcPct val="100000"/>
              </a:lnSpc>
              <a:spcBef>
                <a:spcPts val="500"/>
              </a:spcBef>
              <a:spcAft>
                <a:spcPts val="0"/>
              </a:spcAft>
              <a:buClr>
                <a:schemeClr val="dk1"/>
              </a:buClr>
              <a:buSzPts val="1300"/>
              <a:buFont typeface="Arial"/>
              <a:buChar char="•"/>
              <a:defRPr sz="1300" b="0" i="0">
                <a:solidFill>
                  <a:schemeClr val="dk1"/>
                </a:solidFill>
                <a:latin typeface="Michroma"/>
                <a:ea typeface="Michroma"/>
                <a:cs typeface="Michroma"/>
                <a:sym typeface="Michroma"/>
              </a:defRPr>
            </a:lvl1pPr>
            <a:lvl2pPr marL="914400" marR="0" lvl="1" indent="-298450" algn="l" rtl="0">
              <a:lnSpc>
                <a:spcPct val="100000"/>
              </a:lnSpc>
              <a:spcBef>
                <a:spcPts val="200"/>
              </a:spcBef>
              <a:spcAft>
                <a:spcPts val="0"/>
              </a:spcAft>
              <a:buClr>
                <a:schemeClr val="dk1"/>
              </a:buClr>
              <a:buSzPts val="1100"/>
              <a:buFont typeface="Arial"/>
              <a:buChar char="•"/>
              <a:defRPr sz="1100" b="0" i="0" u="none" strike="noStrike" cap="none">
                <a:solidFill>
                  <a:schemeClr val="dk1"/>
                </a:solidFill>
                <a:latin typeface="Michroma"/>
                <a:ea typeface="Michroma"/>
                <a:cs typeface="Michroma"/>
                <a:sym typeface="Michroma"/>
              </a:defRPr>
            </a:lvl2pPr>
            <a:lvl3pPr marL="1371600" marR="0" lvl="2" indent="-285750" algn="l" rtl="0">
              <a:lnSpc>
                <a:spcPct val="100000"/>
              </a:lnSpc>
              <a:spcBef>
                <a:spcPts val="200"/>
              </a:spcBef>
              <a:spcAft>
                <a:spcPts val="0"/>
              </a:spcAft>
              <a:buClr>
                <a:schemeClr val="dk1"/>
              </a:buClr>
              <a:buSzPts val="900"/>
              <a:buFont typeface="Arial"/>
              <a:buChar char="•"/>
              <a:defRPr sz="900" b="0" i="0" u="none" strike="noStrike" cap="none">
                <a:solidFill>
                  <a:schemeClr val="dk1"/>
                </a:solidFill>
                <a:latin typeface="Michroma"/>
                <a:ea typeface="Michroma"/>
                <a:cs typeface="Michroma"/>
                <a:sym typeface="Michroma"/>
              </a:defRPr>
            </a:lvl3pPr>
            <a:lvl4pPr marL="1828800" marR="0" lvl="3"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4pPr>
            <a:lvl5pPr marL="2286000" marR="0" lvl="4" indent="-279400" algn="l" rtl="0">
              <a:lnSpc>
                <a:spcPct val="10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
        <p:nvSpPr>
          <p:cNvPr id="366" name="Google Shape;366;p63"/>
          <p:cNvSpPr txBox="1">
            <a:spLocks noGrp="1"/>
          </p:cNvSpPr>
          <p:nvPr>
            <p:ph type="subTitle" idx="3"/>
          </p:nvPr>
        </p:nvSpPr>
        <p:spPr>
          <a:xfrm>
            <a:off x="269769" y="430309"/>
            <a:ext cx="1419300" cy="2996100"/>
          </a:xfrm>
          <a:prstGeom prst="rect">
            <a:avLst/>
          </a:prstGeom>
          <a:noFill/>
          <a:ln>
            <a:noFill/>
          </a:ln>
        </p:spPr>
        <p:txBody>
          <a:bodyPr spcFirstLastPara="1" wrap="square" lIns="0" tIns="0" rIns="0" bIns="0" anchor="t" anchorCtr="0">
            <a:noAutofit/>
          </a:bodyPr>
          <a:lstStyle>
            <a:lvl1pPr marR="0" lvl="0" algn="l" rtl="0">
              <a:lnSpc>
                <a:spcPct val="90000"/>
              </a:lnSpc>
              <a:spcBef>
                <a:spcPts val="500"/>
              </a:spcBef>
              <a:spcAft>
                <a:spcPts val="0"/>
              </a:spcAft>
              <a:buClr>
                <a:schemeClr val="lt1"/>
              </a:buClr>
              <a:buSzPts val="2000"/>
              <a:buFont typeface="Arial"/>
              <a:buNone/>
              <a:defRPr sz="2000" b="0" i="0">
                <a:solidFill>
                  <a:schemeClr val="lt1"/>
                </a:solidFill>
                <a:latin typeface="Michroma"/>
                <a:ea typeface="Michroma"/>
                <a:cs typeface="Michroma"/>
                <a:sym typeface="Michroma"/>
              </a:defRPr>
            </a:lvl1pPr>
            <a:lvl2pPr marR="0" lvl="1" algn="ctr" rtl="0">
              <a:lnSpc>
                <a:spcPct val="90000"/>
              </a:lnSpc>
              <a:spcBef>
                <a:spcPts val="200"/>
              </a:spcBef>
              <a:spcAft>
                <a:spcPts val="0"/>
              </a:spcAft>
              <a:buClr>
                <a:schemeClr val="dk1"/>
              </a:buClr>
              <a:buSzPts val="1500"/>
              <a:buFont typeface="Arial"/>
              <a:buNone/>
              <a:defRPr sz="1500" b="0" i="0" u="none" strike="noStrike" cap="none">
                <a:solidFill>
                  <a:schemeClr val="dk1"/>
                </a:solidFill>
                <a:latin typeface="Montserrat Medium"/>
                <a:ea typeface="Montserrat Medium"/>
                <a:cs typeface="Montserrat Medium"/>
                <a:sym typeface="Montserrat Medium"/>
              </a:defRPr>
            </a:lvl2pPr>
            <a:lvl3pPr marR="0" lvl="2" algn="ctr" rtl="0">
              <a:lnSpc>
                <a:spcPct val="90000"/>
              </a:lnSpc>
              <a:spcBef>
                <a:spcPts val="200"/>
              </a:spcBef>
              <a:spcAft>
                <a:spcPts val="0"/>
              </a:spcAft>
              <a:buClr>
                <a:schemeClr val="dk1"/>
              </a:buClr>
              <a:buSzPts val="1300"/>
              <a:buFont typeface="Arial"/>
              <a:buNone/>
              <a:defRPr sz="1300" b="0" i="0" u="none" strike="noStrike" cap="none">
                <a:solidFill>
                  <a:schemeClr val="dk1"/>
                </a:solidFill>
                <a:latin typeface="Montserrat Medium"/>
                <a:ea typeface="Montserrat Medium"/>
                <a:cs typeface="Montserrat Medium"/>
                <a:sym typeface="Montserrat Medium"/>
              </a:defRPr>
            </a:lvl3pPr>
            <a:lvl4pPr marR="0" lvl="3"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4pPr>
            <a:lvl5pPr marR="0" lvl="4"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Montserrat Medium"/>
                <a:ea typeface="Montserrat Medium"/>
                <a:cs typeface="Montserrat Medium"/>
                <a:sym typeface="Montserrat Medium"/>
              </a:defRPr>
            </a:lvl5pPr>
            <a:lvl6pPr marR="0" lvl="5"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9_Title Slide">
  <p:cSld name="9_Title Slide">
    <p:bg>
      <p:bgPr>
        <a:solidFill>
          <a:schemeClr val="lt1"/>
        </a:solidFill>
        <a:effectLst/>
      </p:bgPr>
    </p:bg>
    <p:spTree>
      <p:nvGrpSpPr>
        <p:cNvPr id="1" name="Shape 369"/>
        <p:cNvGrpSpPr/>
        <p:nvPr/>
      </p:nvGrpSpPr>
      <p:grpSpPr>
        <a:xfrm>
          <a:off x="0" y="0"/>
          <a:ext cx="0" cy="0"/>
          <a:chOff x="0" y="0"/>
          <a:chExt cx="0" cy="0"/>
        </a:xfrm>
      </p:grpSpPr>
      <p:pic>
        <p:nvPicPr>
          <p:cNvPr id="370" name="Google Shape;370;p65"/>
          <p:cNvPicPr preferRelativeResize="0"/>
          <p:nvPr/>
        </p:nvPicPr>
        <p:blipFill rotWithShape="1">
          <a:blip r:embed="rId2">
            <a:alphaModFix/>
          </a:blip>
          <a:srcRect/>
          <a:stretch/>
        </p:blipFill>
        <p:spPr>
          <a:xfrm>
            <a:off x="0" y="0"/>
            <a:ext cx="9145304" cy="5139507"/>
          </a:xfrm>
          <a:prstGeom prst="rect">
            <a:avLst/>
          </a:prstGeom>
          <a:noFill/>
          <a:ln>
            <a:noFill/>
          </a:ln>
        </p:spPr>
      </p:pic>
      <p:sp>
        <p:nvSpPr>
          <p:cNvPr id="371" name="Google Shape;371;p65"/>
          <p:cNvSpPr txBox="1"/>
          <p:nvPr/>
        </p:nvSpPr>
        <p:spPr>
          <a:xfrm>
            <a:off x="11507627" y="-1237938"/>
            <a:ext cx="84000" cy="140100"/>
          </a:xfrm>
          <a:prstGeom prst="rect">
            <a:avLst/>
          </a:prstGeom>
          <a:noFill/>
          <a:ln>
            <a:noFill/>
          </a:ln>
        </p:spPr>
        <p:txBody>
          <a:bodyPr spcFirstLastPara="1" wrap="square" lIns="41550" tIns="20775" rIns="41550" bIns="20775" anchor="t"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Michroma"/>
              <a:ea typeface="Michroma"/>
              <a:cs typeface="Michroma"/>
              <a:sym typeface="Michroma"/>
            </a:endParaRPr>
          </a:p>
        </p:txBody>
      </p:sp>
      <p:pic>
        <p:nvPicPr>
          <p:cNvPr id="372" name="Google Shape;372;p65"/>
          <p:cNvPicPr preferRelativeResize="0"/>
          <p:nvPr/>
        </p:nvPicPr>
        <p:blipFill rotWithShape="1">
          <a:blip r:embed="rId3">
            <a:alphaModFix/>
          </a:blip>
          <a:srcRect/>
          <a:stretch/>
        </p:blipFill>
        <p:spPr>
          <a:xfrm>
            <a:off x="6966414" y="-8732"/>
            <a:ext cx="2183151" cy="172583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1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0_Title Slide">
  <p:cSld name="10_Title Slide">
    <p:bg>
      <p:bgPr>
        <a:solidFill>
          <a:schemeClr val="lt1"/>
        </a:solidFill>
        <a:effectLst/>
      </p:bgPr>
    </p:bg>
    <p:spTree>
      <p:nvGrpSpPr>
        <p:cNvPr id="1" name="Shape 373"/>
        <p:cNvGrpSpPr/>
        <p:nvPr/>
      </p:nvGrpSpPr>
      <p:grpSpPr>
        <a:xfrm>
          <a:off x="0" y="0"/>
          <a:ext cx="0" cy="0"/>
          <a:chOff x="0" y="0"/>
          <a:chExt cx="0" cy="0"/>
        </a:xfrm>
      </p:grpSpPr>
      <p:pic>
        <p:nvPicPr>
          <p:cNvPr id="374" name="Google Shape;374;p66"/>
          <p:cNvPicPr preferRelativeResize="0"/>
          <p:nvPr/>
        </p:nvPicPr>
        <p:blipFill rotWithShape="1">
          <a:blip r:embed="rId2">
            <a:alphaModFix/>
          </a:blip>
          <a:srcRect/>
          <a:stretch/>
        </p:blipFill>
        <p:spPr>
          <a:xfrm>
            <a:off x="-27128" y="0"/>
            <a:ext cx="9171138" cy="5138589"/>
          </a:xfrm>
          <a:prstGeom prst="rect">
            <a:avLst/>
          </a:prstGeom>
          <a:noFill/>
          <a:ln>
            <a:noFill/>
          </a:ln>
        </p:spPr>
      </p:pic>
      <p:sp>
        <p:nvSpPr>
          <p:cNvPr id="375" name="Google Shape;375;p66"/>
          <p:cNvSpPr txBox="1"/>
          <p:nvPr/>
        </p:nvSpPr>
        <p:spPr>
          <a:xfrm>
            <a:off x="11507627" y="-1237938"/>
            <a:ext cx="84000" cy="140100"/>
          </a:xfrm>
          <a:prstGeom prst="rect">
            <a:avLst/>
          </a:prstGeom>
          <a:noFill/>
          <a:ln>
            <a:noFill/>
          </a:ln>
        </p:spPr>
        <p:txBody>
          <a:bodyPr spcFirstLastPara="1" wrap="square" lIns="41550" tIns="20775" rIns="41550" bIns="20775" anchor="t"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Michroma"/>
              <a:ea typeface="Michroma"/>
              <a:cs typeface="Michroma"/>
              <a:sym typeface="Michroma"/>
            </a:endParaRPr>
          </a:p>
        </p:txBody>
      </p:sp>
      <p:pic>
        <p:nvPicPr>
          <p:cNvPr id="376" name="Google Shape;376;p66"/>
          <p:cNvPicPr preferRelativeResize="0"/>
          <p:nvPr/>
        </p:nvPicPr>
        <p:blipFill rotWithShape="1">
          <a:blip r:embed="rId3">
            <a:alphaModFix/>
          </a:blip>
          <a:srcRect/>
          <a:stretch/>
        </p:blipFill>
        <p:spPr>
          <a:xfrm>
            <a:off x="6966414" y="-8732"/>
            <a:ext cx="2183151" cy="172583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1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1_Title Slide">
  <p:cSld name="11_Title Slide">
    <p:bg>
      <p:bgPr>
        <a:solidFill>
          <a:schemeClr val="lt1"/>
        </a:solidFill>
        <a:effectLst/>
      </p:bgPr>
    </p:bg>
    <p:spTree>
      <p:nvGrpSpPr>
        <p:cNvPr id="1" name="Shape 377"/>
        <p:cNvGrpSpPr/>
        <p:nvPr/>
      </p:nvGrpSpPr>
      <p:grpSpPr>
        <a:xfrm>
          <a:off x="0" y="0"/>
          <a:ext cx="0" cy="0"/>
          <a:chOff x="0" y="0"/>
          <a:chExt cx="0" cy="0"/>
        </a:xfrm>
      </p:grpSpPr>
      <p:pic>
        <p:nvPicPr>
          <p:cNvPr id="378" name="Google Shape;378;p67"/>
          <p:cNvPicPr preferRelativeResize="0"/>
          <p:nvPr/>
        </p:nvPicPr>
        <p:blipFill rotWithShape="1">
          <a:blip r:embed="rId2">
            <a:alphaModFix/>
          </a:blip>
          <a:srcRect/>
          <a:stretch/>
        </p:blipFill>
        <p:spPr>
          <a:xfrm rot="10800000" flipH="1">
            <a:off x="335" y="4914"/>
            <a:ext cx="9143672" cy="5141997"/>
          </a:xfrm>
          <a:prstGeom prst="rect">
            <a:avLst/>
          </a:prstGeom>
          <a:noFill/>
          <a:ln>
            <a:noFill/>
          </a:ln>
        </p:spPr>
      </p:pic>
      <p:sp>
        <p:nvSpPr>
          <p:cNvPr id="379" name="Google Shape;379;p67"/>
          <p:cNvSpPr txBox="1"/>
          <p:nvPr/>
        </p:nvSpPr>
        <p:spPr>
          <a:xfrm>
            <a:off x="11507627" y="-1237938"/>
            <a:ext cx="84000" cy="140100"/>
          </a:xfrm>
          <a:prstGeom prst="rect">
            <a:avLst/>
          </a:prstGeom>
          <a:noFill/>
          <a:ln>
            <a:noFill/>
          </a:ln>
        </p:spPr>
        <p:txBody>
          <a:bodyPr spcFirstLastPara="1" wrap="square" lIns="41550" tIns="20775" rIns="41550" bIns="20775" anchor="t"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Michroma"/>
              <a:ea typeface="Michroma"/>
              <a:cs typeface="Michroma"/>
              <a:sym typeface="Michroma"/>
            </a:endParaRPr>
          </a:p>
        </p:txBody>
      </p:sp>
      <p:pic>
        <p:nvPicPr>
          <p:cNvPr id="380" name="Google Shape;380;p67"/>
          <p:cNvPicPr preferRelativeResize="0"/>
          <p:nvPr/>
        </p:nvPicPr>
        <p:blipFill rotWithShape="1">
          <a:blip r:embed="rId3">
            <a:alphaModFix/>
          </a:blip>
          <a:srcRect/>
          <a:stretch/>
        </p:blipFill>
        <p:spPr>
          <a:xfrm>
            <a:off x="6966414" y="-8732"/>
            <a:ext cx="2183151" cy="172583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1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2_Title Slide">
  <p:cSld name="12_Title Slide">
    <p:bg>
      <p:bgPr>
        <a:solidFill>
          <a:schemeClr val="lt1"/>
        </a:solidFill>
        <a:effectLst/>
      </p:bgPr>
    </p:bg>
    <p:spTree>
      <p:nvGrpSpPr>
        <p:cNvPr id="1" name="Shape 381"/>
        <p:cNvGrpSpPr/>
        <p:nvPr/>
      </p:nvGrpSpPr>
      <p:grpSpPr>
        <a:xfrm>
          <a:off x="0" y="0"/>
          <a:ext cx="0" cy="0"/>
          <a:chOff x="0" y="0"/>
          <a:chExt cx="0" cy="0"/>
        </a:xfrm>
      </p:grpSpPr>
      <p:pic>
        <p:nvPicPr>
          <p:cNvPr id="382" name="Google Shape;382;p68"/>
          <p:cNvPicPr preferRelativeResize="0"/>
          <p:nvPr/>
        </p:nvPicPr>
        <p:blipFill rotWithShape="1">
          <a:blip r:embed="rId2">
            <a:alphaModFix/>
          </a:blip>
          <a:srcRect/>
          <a:stretch/>
        </p:blipFill>
        <p:spPr>
          <a:xfrm>
            <a:off x="0" y="0"/>
            <a:ext cx="9144002" cy="5138590"/>
          </a:xfrm>
          <a:prstGeom prst="rect">
            <a:avLst/>
          </a:prstGeom>
          <a:noFill/>
          <a:ln>
            <a:noFill/>
          </a:ln>
        </p:spPr>
      </p:pic>
      <p:sp>
        <p:nvSpPr>
          <p:cNvPr id="383" name="Google Shape;383;p68"/>
          <p:cNvSpPr txBox="1"/>
          <p:nvPr/>
        </p:nvSpPr>
        <p:spPr>
          <a:xfrm>
            <a:off x="11507627" y="-1237938"/>
            <a:ext cx="84000" cy="140100"/>
          </a:xfrm>
          <a:prstGeom prst="rect">
            <a:avLst/>
          </a:prstGeom>
          <a:noFill/>
          <a:ln>
            <a:noFill/>
          </a:ln>
        </p:spPr>
        <p:txBody>
          <a:bodyPr spcFirstLastPara="1" wrap="square" lIns="41550" tIns="20775" rIns="41550" bIns="20775" anchor="t" anchorCtr="0">
            <a:noAutofit/>
          </a:bodyPr>
          <a:lstStyle/>
          <a:p>
            <a:pPr marL="0" marR="0" lvl="0" indent="0" algn="l" rtl="0">
              <a:lnSpc>
                <a:spcPct val="100000"/>
              </a:lnSpc>
              <a:spcBef>
                <a:spcPts val="0"/>
              </a:spcBef>
              <a:spcAft>
                <a:spcPts val="0"/>
              </a:spcAft>
              <a:buNone/>
            </a:pPr>
            <a:endParaRPr sz="600" b="0" i="0" u="none" strike="noStrike" cap="none">
              <a:solidFill>
                <a:srgbClr val="000000"/>
              </a:solidFill>
              <a:latin typeface="Michroma"/>
              <a:ea typeface="Michroma"/>
              <a:cs typeface="Michroma"/>
              <a:sym typeface="Michroma"/>
            </a:endParaRPr>
          </a:p>
        </p:txBody>
      </p:sp>
      <p:pic>
        <p:nvPicPr>
          <p:cNvPr id="384" name="Google Shape;384;p68"/>
          <p:cNvPicPr preferRelativeResize="0"/>
          <p:nvPr/>
        </p:nvPicPr>
        <p:blipFill rotWithShape="1">
          <a:blip r:embed="rId3">
            <a:alphaModFix/>
          </a:blip>
          <a:srcRect/>
          <a:stretch/>
        </p:blipFill>
        <p:spPr>
          <a:xfrm>
            <a:off x="6966414" y="-8732"/>
            <a:ext cx="2183151" cy="172583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10">
          <p15:clr>
            <a:srgbClr val="FBAE40"/>
          </p15:clr>
        </p15:guide>
        <p15:guide id="2" pos="2880">
          <p15:clr>
            <a:srgbClr val="FBAE40"/>
          </p15:clr>
        </p15:guide>
        <p15:guide id="3" pos="170">
          <p15:clr>
            <a:srgbClr val="FBAE40"/>
          </p15:clr>
        </p15:guide>
        <p15:guide id="4" orient="horz" pos="271">
          <p15:clr>
            <a:srgbClr val="FBAE40"/>
          </p15:clr>
        </p15:guide>
        <p15:guide id="5" orient="horz" pos="3109">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solidFill>
          <a:schemeClr val="lt1"/>
        </a:solidFill>
        <a:effectLst/>
      </p:bgPr>
    </p:bg>
    <p:spTree>
      <p:nvGrpSpPr>
        <p:cNvPr id="1" name="Shape 38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3.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4.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5.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F26B43"/>
          </p15:clr>
        </p15:guide>
        <p15:guide id="2" pos="170">
          <p15:clr>
            <a:srgbClr val="F26B43"/>
          </p15:clr>
        </p15:guide>
        <p15:guide id="3" pos="5590">
          <p15:clr>
            <a:srgbClr val="F26B43"/>
          </p15:clr>
        </p15:guide>
        <p15:guide id="4" orient="horz" pos="1620">
          <p15:clr>
            <a:srgbClr val="F26B43"/>
          </p15:clr>
        </p15:guide>
        <p15:guide id="5" orient="horz" pos="2920">
          <p15:clr>
            <a:srgbClr val="F26B43"/>
          </p15:clr>
        </p15:guide>
        <p15:guide id="6" orient="horz" pos="754">
          <p15:clr>
            <a:srgbClr val="F26B43"/>
          </p15:clr>
        </p15:guide>
        <p15:guide id="7" orient="horz" pos="269">
          <p15:clr>
            <a:srgbClr val="F26B43"/>
          </p15:clr>
        </p15:guide>
        <p15:guide id="8" pos="142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9"/>
        <p:cNvGrpSpPr/>
        <p:nvPr/>
      </p:nvGrpSpPr>
      <p:grpSpPr>
        <a:xfrm>
          <a:off x="0" y="0"/>
          <a:ext cx="0" cy="0"/>
          <a:chOff x="0" y="0"/>
          <a:chExt cx="0" cy="0"/>
        </a:xfrm>
      </p:grpSpPr>
      <p:sp>
        <p:nvSpPr>
          <p:cNvPr id="220" name="Google Shape;220;p36"/>
          <p:cNvSpPr txBox="1">
            <a:spLocks noGrp="1"/>
          </p:cNvSpPr>
          <p:nvPr>
            <p:ph type="title"/>
          </p:nvPr>
        </p:nvSpPr>
        <p:spPr>
          <a:xfrm>
            <a:off x="628979" y="273637"/>
            <a:ext cx="7886100" cy="994200"/>
          </a:xfrm>
          <a:prstGeom prst="rect">
            <a:avLst/>
          </a:prstGeom>
          <a:noFill/>
          <a:ln>
            <a:noFill/>
          </a:ln>
        </p:spPr>
        <p:txBody>
          <a:bodyPr spcFirstLastPara="1" wrap="square" lIns="41550" tIns="20775" rIns="41550" bIns="20775" anchor="ctr" anchorCtr="0">
            <a:noAutofit/>
          </a:bodyPr>
          <a:lstStyle>
            <a:lvl1pPr marR="0" lvl="0" algn="l" rtl="0">
              <a:lnSpc>
                <a:spcPct val="90000"/>
              </a:lnSpc>
              <a:spcBef>
                <a:spcPts val="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1pPr>
            <a:lvl2pPr lvl="1" rtl="0">
              <a:spcBef>
                <a:spcPts val="0"/>
              </a:spcBef>
              <a:spcAft>
                <a:spcPts val="0"/>
              </a:spcAft>
              <a:buSzPts val="600"/>
              <a:buNone/>
              <a:defRPr sz="800"/>
            </a:lvl2pPr>
            <a:lvl3pPr lvl="2" rtl="0">
              <a:spcBef>
                <a:spcPts val="0"/>
              </a:spcBef>
              <a:spcAft>
                <a:spcPts val="0"/>
              </a:spcAft>
              <a:buSzPts val="600"/>
              <a:buNone/>
              <a:defRPr sz="800"/>
            </a:lvl3pPr>
            <a:lvl4pPr lvl="3" rtl="0">
              <a:spcBef>
                <a:spcPts val="0"/>
              </a:spcBef>
              <a:spcAft>
                <a:spcPts val="0"/>
              </a:spcAft>
              <a:buSzPts val="600"/>
              <a:buNone/>
              <a:defRPr sz="800"/>
            </a:lvl4pPr>
            <a:lvl5pPr lvl="4" rtl="0">
              <a:spcBef>
                <a:spcPts val="0"/>
              </a:spcBef>
              <a:spcAft>
                <a:spcPts val="0"/>
              </a:spcAft>
              <a:buSzPts val="600"/>
              <a:buNone/>
              <a:defRPr sz="800"/>
            </a:lvl5pPr>
            <a:lvl6pPr lvl="5" rtl="0">
              <a:spcBef>
                <a:spcPts val="0"/>
              </a:spcBef>
              <a:spcAft>
                <a:spcPts val="0"/>
              </a:spcAft>
              <a:buSzPts val="600"/>
              <a:buNone/>
              <a:defRPr sz="800"/>
            </a:lvl6pPr>
            <a:lvl7pPr lvl="6" rtl="0">
              <a:spcBef>
                <a:spcPts val="0"/>
              </a:spcBef>
              <a:spcAft>
                <a:spcPts val="0"/>
              </a:spcAft>
              <a:buSzPts val="600"/>
              <a:buNone/>
              <a:defRPr sz="800"/>
            </a:lvl7pPr>
            <a:lvl8pPr lvl="7" rtl="0">
              <a:spcBef>
                <a:spcPts val="0"/>
              </a:spcBef>
              <a:spcAft>
                <a:spcPts val="0"/>
              </a:spcAft>
              <a:buSzPts val="600"/>
              <a:buNone/>
              <a:defRPr sz="800"/>
            </a:lvl8pPr>
            <a:lvl9pPr lvl="8" rtl="0">
              <a:spcBef>
                <a:spcPts val="0"/>
              </a:spcBef>
              <a:spcAft>
                <a:spcPts val="0"/>
              </a:spcAft>
              <a:buSzPts val="600"/>
              <a:buNone/>
              <a:defRPr sz="800"/>
            </a:lvl9pPr>
          </a:lstStyle>
          <a:p>
            <a:endParaRPr/>
          </a:p>
        </p:txBody>
      </p:sp>
      <p:sp>
        <p:nvSpPr>
          <p:cNvPr id="221" name="Google Shape;221;p36"/>
          <p:cNvSpPr txBox="1">
            <a:spLocks noGrp="1"/>
          </p:cNvSpPr>
          <p:nvPr>
            <p:ph type="body" idx="1"/>
          </p:nvPr>
        </p:nvSpPr>
        <p:spPr>
          <a:xfrm>
            <a:off x="628979" y="1368905"/>
            <a:ext cx="7886100" cy="3264300"/>
          </a:xfrm>
          <a:prstGeom prst="rect">
            <a:avLst/>
          </a:prstGeom>
          <a:noFill/>
          <a:ln>
            <a:noFill/>
          </a:ln>
        </p:spPr>
        <p:txBody>
          <a:bodyPr spcFirstLastPara="1" wrap="square" lIns="41550" tIns="20775" rIns="41550" bIns="20775" anchor="t" anchorCtr="0">
            <a:noAutofit/>
          </a:bodyPr>
          <a:lstStyle>
            <a:lvl1pPr marL="457200" marR="0" lvl="0" indent="-311150" algn="l" rtl="0">
              <a:lnSpc>
                <a:spcPct val="90000"/>
              </a:lnSpc>
              <a:spcBef>
                <a:spcPts val="500"/>
              </a:spcBef>
              <a:spcAft>
                <a:spcPts val="0"/>
              </a:spcAft>
              <a:buClr>
                <a:schemeClr val="dk1"/>
              </a:buClr>
              <a:buSzPts val="1300"/>
              <a:buFont typeface="Arial"/>
              <a:buChar char="•"/>
              <a:defRPr sz="1300" b="0" i="0" u="none" strike="noStrike" cap="none">
                <a:solidFill>
                  <a:schemeClr val="dk1"/>
                </a:solidFill>
                <a:latin typeface="Michroma"/>
                <a:ea typeface="Michroma"/>
                <a:cs typeface="Michroma"/>
                <a:sym typeface="Michroma"/>
              </a:defRPr>
            </a:lvl1pPr>
            <a:lvl2pPr marL="914400" marR="0" lvl="1" indent="-298450" algn="l" rtl="0">
              <a:lnSpc>
                <a:spcPct val="90000"/>
              </a:lnSpc>
              <a:spcBef>
                <a:spcPts val="200"/>
              </a:spcBef>
              <a:spcAft>
                <a:spcPts val="0"/>
              </a:spcAft>
              <a:buClr>
                <a:schemeClr val="dk1"/>
              </a:buClr>
              <a:buSzPts val="1100"/>
              <a:buFont typeface="Arial"/>
              <a:buChar char="•"/>
              <a:defRPr sz="1100" b="0" i="0" u="none" strike="noStrike" cap="none">
                <a:solidFill>
                  <a:schemeClr val="dk1"/>
                </a:solidFill>
                <a:latin typeface="Michroma"/>
                <a:ea typeface="Michroma"/>
                <a:cs typeface="Michroma"/>
                <a:sym typeface="Michroma"/>
              </a:defRPr>
            </a:lvl2pPr>
            <a:lvl3pPr marL="1371600" marR="0" lvl="2" indent="-285750" algn="l" rtl="0">
              <a:lnSpc>
                <a:spcPct val="90000"/>
              </a:lnSpc>
              <a:spcBef>
                <a:spcPts val="200"/>
              </a:spcBef>
              <a:spcAft>
                <a:spcPts val="0"/>
              </a:spcAft>
              <a:buClr>
                <a:schemeClr val="dk1"/>
              </a:buClr>
              <a:buSzPts val="900"/>
              <a:buFont typeface="Arial"/>
              <a:buChar char="•"/>
              <a:defRPr sz="900" b="0" i="0" u="none" strike="noStrike" cap="none">
                <a:solidFill>
                  <a:schemeClr val="dk1"/>
                </a:solidFill>
                <a:latin typeface="Michroma"/>
                <a:ea typeface="Michroma"/>
                <a:cs typeface="Michroma"/>
                <a:sym typeface="Michroma"/>
              </a:defRPr>
            </a:lvl3pPr>
            <a:lvl4pPr marL="1828800" marR="0" lvl="3"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4pPr>
            <a:lvl5pPr marL="2286000" marR="0" lvl="4"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Michroma"/>
                <a:ea typeface="Michroma"/>
                <a:cs typeface="Michroma"/>
                <a:sym typeface="Michroma"/>
              </a:defRPr>
            </a:lvl5pPr>
            <a:lvl6pPr marL="2743200" marR="0" lvl="5"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6pPr>
            <a:lvl7pPr marL="3200400" marR="0" lvl="6"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7pPr>
            <a:lvl8pPr marL="3657600" marR="0" lvl="7"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8pPr>
            <a:lvl9pPr marL="4114800" marR="0" lvl="8" indent="-279400" algn="l" rtl="0">
              <a:lnSpc>
                <a:spcPct val="90000"/>
              </a:lnSpc>
              <a:spcBef>
                <a:spcPts val="200"/>
              </a:spcBef>
              <a:spcAft>
                <a:spcPts val="0"/>
              </a:spcAft>
              <a:buClr>
                <a:schemeClr val="dk1"/>
              </a:buClr>
              <a:buSzPts val="800"/>
              <a:buFont typeface="Arial"/>
              <a:buChar char="•"/>
              <a:defRPr sz="800" b="0" i="0" u="none" strike="noStrike" cap="none">
                <a:solidFill>
                  <a:schemeClr val="dk1"/>
                </a:solidFill>
                <a:latin typeface="Calibri"/>
                <a:ea typeface="Calibri"/>
                <a:cs typeface="Calibri"/>
                <a:sym typeface="Calibri"/>
              </a:defRPr>
            </a:lvl9pPr>
          </a:lstStyle>
          <a:p>
            <a:endParaRPr/>
          </a:p>
        </p:txBody>
      </p:sp>
      <p:sp>
        <p:nvSpPr>
          <p:cNvPr id="222" name="Google Shape;222;p36"/>
          <p:cNvSpPr txBox="1">
            <a:spLocks noGrp="1"/>
          </p:cNvSpPr>
          <p:nvPr>
            <p:ph type="dt" idx="10"/>
          </p:nvPr>
        </p:nvSpPr>
        <p:spPr>
          <a:xfrm>
            <a:off x="628979" y="4767340"/>
            <a:ext cx="2057100" cy="273600"/>
          </a:xfrm>
          <a:prstGeom prst="rect">
            <a:avLst/>
          </a:prstGeom>
          <a:noFill/>
          <a:ln>
            <a:noFill/>
          </a:ln>
        </p:spPr>
        <p:txBody>
          <a:bodyPr spcFirstLastPara="1" wrap="square" lIns="41550" tIns="20775" rIns="41550" bIns="20775" anchor="ctr" anchorCtr="0">
            <a:noAutofit/>
          </a:bodyPr>
          <a:lstStyle>
            <a:lvl1pPr marR="0" lvl="0" algn="l" rtl="0">
              <a:lnSpc>
                <a:spcPct val="100000"/>
              </a:lnSpc>
              <a:spcBef>
                <a:spcPts val="0"/>
              </a:spcBef>
              <a:spcAft>
                <a:spcPts val="0"/>
              </a:spcAft>
              <a:buSzPts val="600"/>
              <a:buNone/>
              <a:defRPr sz="500" b="0" i="0" u="none" strike="noStrike" cap="none">
                <a:solidFill>
                  <a:srgbClr val="888888"/>
                </a:solidFill>
                <a:latin typeface="Michroma"/>
                <a:ea typeface="Michroma"/>
                <a:cs typeface="Michroma"/>
                <a:sym typeface="Michroma"/>
              </a:defRPr>
            </a:lvl1pPr>
            <a:lvl2pPr marR="0" lvl="1" algn="l" rtl="0">
              <a:lnSpc>
                <a:spcPct val="100000"/>
              </a:lnSpc>
              <a:spcBef>
                <a:spcPts val="0"/>
              </a:spcBef>
              <a:spcAft>
                <a:spcPts val="0"/>
              </a:spcAft>
              <a:buSzPts val="600"/>
              <a:buNone/>
              <a:defRPr sz="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600"/>
              <a:buNone/>
              <a:defRPr sz="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600"/>
              <a:buNone/>
              <a:defRPr sz="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600"/>
              <a:buNone/>
              <a:defRPr sz="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600"/>
              <a:buNone/>
              <a:defRPr sz="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600"/>
              <a:buNone/>
              <a:defRPr sz="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600"/>
              <a:buNone/>
              <a:defRPr sz="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600"/>
              <a:buNone/>
              <a:defRPr sz="600" b="0" i="0" u="none" strike="noStrike" cap="none">
                <a:solidFill>
                  <a:srgbClr val="000000"/>
                </a:solidFill>
                <a:latin typeface="Arial"/>
                <a:ea typeface="Arial"/>
                <a:cs typeface="Arial"/>
                <a:sym typeface="Arial"/>
              </a:defRPr>
            </a:lvl9pPr>
          </a:lstStyle>
          <a:p>
            <a:endParaRPr/>
          </a:p>
        </p:txBody>
      </p:sp>
      <p:sp>
        <p:nvSpPr>
          <p:cNvPr id="223" name="Google Shape;223;p36"/>
          <p:cNvSpPr txBox="1">
            <a:spLocks noGrp="1"/>
          </p:cNvSpPr>
          <p:nvPr>
            <p:ph type="ftr" idx="11"/>
          </p:nvPr>
        </p:nvSpPr>
        <p:spPr>
          <a:xfrm>
            <a:off x="3028767" y="4767340"/>
            <a:ext cx="3086400" cy="273600"/>
          </a:xfrm>
          <a:prstGeom prst="rect">
            <a:avLst/>
          </a:prstGeom>
          <a:noFill/>
          <a:ln>
            <a:noFill/>
          </a:ln>
        </p:spPr>
        <p:txBody>
          <a:bodyPr spcFirstLastPara="1" wrap="square" lIns="41550" tIns="20775" rIns="41550" bIns="20775" anchor="ctr" anchorCtr="0">
            <a:noAutofit/>
          </a:bodyPr>
          <a:lstStyle>
            <a:lvl1pPr marR="0" lvl="0" algn="ctr" rtl="0">
              <a:lnSpc>
                <a:spcPct val="100000"/>
              </a:lnSpc>
              <a:spcBef>
                <a:spcPts val="0"/>
              </a:spcBef>
              <a:spcAft>
                <a:spcPts val="0"/>
              </a:spcAft>
              <a:buSzPts val="600"/>
              <a:buNone/>
              <a:defRPr sz="500" b="0" i="0" u="none" strike="noStrike" cap="none">
                <a:solidFill>
                  <a:srgbClr val="888888"/>
                </a:solidFill>
                <a:latin typeface="Michroma"/>
                <a:ea typeface="Michroma"/>
                <a:cs typeface="Michroma"/>
                <a:sym typeface="Michroma"/>
              </a:defRPr>
            </a:lvl1pPr>
            <a:lvl2pPr marR="0" lvl="1" algn="l" rtl="0">
              <a:lnSpc>
                <a:spcPct val="100000"/>
              </a:lnSpc>
              <a:spcBef>
                <a:spcPts val="0"/>
              </a:spcBef>
              <a:spcAft>
                <a:spcPts val="0"/>
              </a:spcAft>
              <a:buSzPts val="600"/>
              <a:buNone/>
              <a:defRPr sz="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600"/>
              <a:buNone/>
              <a:defRPr sz="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600"/>
              <a:buNone/>
              <a:defRPr sz="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600"/>
              <a:buNone/>
              <a:defRPr sz="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600"/>
              <a:buNone/>
              <a:defRPr sz="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600"/>
              <a:buNone/>
              <a:defRPr sz="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600"/>
              <a:buNone/>
              <a:defRPr sz="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600"/>
              <a:buNone/>
              <a:defRPr sz="600" b="0" i="0" u="none" strike="noStrike" cap="none">
                <a:solidFill>
                  <a:srgbClr val="000000"/>
                </a:solidFill>
                <a:latin typeface="Arial"/>
                <a:ea typeface="Arial"/>
                <a:cs typeface="Arial"/>
                <a:sym typeface="Arial"/>
              </a:defRPr>
            </a:lvl9pPr>
          </a:lstStyle>
          <a:p>
            <a:endParaRPr/>
          </a:p>
        </p:txBody>
      </p:sp>
      <p:sp>
        <p:nvSpPr>
          <p:cNvPr id="224" name="Google Shape;224;p36"/>
          <p:cNvSpPr txBox="1">
            <a:spLocks noGrp="1"/>
          </p:cNvSpPr>
          <p:nvPr>
            <p:ph type="sldNum" idx="12"/>
          </p:nvPr>
        </p:nvSpPr>
        <p:spPr>
          <a:xfrm>
            <a:off x="6457859" y="4767340"/>
            <a:ext cx="2057100" cy="273600"/>
          </a:xfrm>
          <a:prstGeom prst="rect">
            <a:avLst/>
          </a:prstGeom>
          <a:noFill/>
          <a:ln>
            <a:noFill/>
          </a:ln>
        </p:spPr>
        <p:txBody>
          <a:bodyPr spcFirstLastPara="1" wrap="square" lIns="41550" tIns="20775" rIns="41550" bIns="20775" anchor="ctr" anchorCtr="0">
            <a:noAutofit/>
          </a:bodyPr>
          <a:lstStyle>
            <a:lvl1pPr marL="0" marR="0" lvl="0" indent="0" algn="r" rtl="0">
              <a:lnSpc>
                <a:spcPct val="100000"/>
              </a:lnSpc>
              <a:spcBef>
                <a:spcPts val="0"/>
              </a:spcBef>
              <a:spcAft>
                <a:spcPts val="0"/>
              </a:spcAft>
              <a:buNone/>
              <a:defRPr sz="500" b="0" i="0" u="none" strike="noStrike" cap="none">
                <a:solidFill>
                  <a:srgbClr val="888888"/>
                </a:solidFill>
                <a:latin typeface="Michroma"/>
                <a:ea typeface="Michroma"/>
                <a:cs typeface="Michroma"/>
                <a:sym typeface="Michroma"/>
              </a:defRPr>
            </a:lvl1pPr>
            <a:lvl2pPr marL="0" marR="0" lvl="1" indent="0" algn="r" rtl="0">
              <a:lnSpc>
                <a:spcPct val="100000"/>
              </a:lnSpc>
              <a:spcBef>
                <a:spcPts val="0"/>
              </a:spcBef>
              <a:spcAft>
                <a:spcPts val="0"/>
              </a:spcAft>
              <a:buNone/>
              <a:defRPr sz="500" b="0" i="0" u="none" strike="noStrike" cap="none">
                <a:solidFill>
                  <a:srgbClr val="888888"/>
                </a:solidFill>
                <a:latin typeface="Michroma"/>
                <a:ea typeface="Michroma"/>
                <a:cs typeface="Michroma"/>
                <a:sym typeface="Michroma"/>
              </a:defRPr>
            </a:lvl2pPr>
            <a:lvl3pPr marL="0" marR="0" lvl="2" indent="0" algn="r" rtl="0">
              <a:lnSpc>
                <a:spcPct val="100000"/>
              </a:lnSpc>
              <a:spcBef>
                <a:spcPts val="0"/>
              </a:spcBef>
              <a:spcAft>
                <a:spcPts val="0"/>
              </a:spcAft>
              <a:buNone/>
              <a:defRPr sz="500" b="0" i="0" u="none" strike="noStrike" cap="none">
                <a:solidFill>
                  <a:srgbClr val="888888"/>
                </a:solidFill>
                <a:latin typeface="Michroma"/>
                <a:ea typeface="Michroma"/>
                <a:cs typeface="Michroma"/>
                <a:sym typeface="Michroma"/>
              </a:defRPr>
            </a:lvl3pPr>
            <a:lvl4pPr marL="0" marR="0" lvl="3" indent="0" algn="r" rtl="0">
              <a:lnSpc>
                <a:spcPct val="100000"/>
              </a:lnSpc>
              <a:spcBef>
                <a:spcPts val="0"/>
              </a:spcBef>
              <a:spcAft>
                <a:spcPts val="0"/>
              </a:spcAft>
              <a:buNone/>
              <a:defRPr sz="500" b="0" i="0" u="none" strike="noStrike" cap="none">
                <a:solidFill>
                  <a:srgbClr val="888888"/>
                </a:solidFill>
                <a:latin typeface="Michroma"/>
                <a:ea typeface="Michroma"/>
                <a:cs typeface="Michroma"/>
                <a:sym typeface="Michroma"/>
              </a:defRPr>
            </a:lvl4pPr>
            <a:lvl5pPr marL="0" marR="0" lvl="4" indent="0" algn="r" rtl="0">
              <a:lnSpc>
                <a:spcPct val="100000"/>
              </a:lnSpc>
              <a:spcBef>
                <a:spcPts val="0"/>
              </a:spcBef>
              <a:spcAft>
                <a:spcPts val="0"/>
              </a:spcAft>
              <a:buNone/>
              <a:defRPr sz="500" b="0" i="0" u="none" strike="noStrike" cap="none">
                <a:solidFill>
                  <a:srgbClr val="888888"/>
                </a:solidFill>
                <a:latin typeface="Michroma"/>
                <a:ea typeface="Michroma"/>
                <a:cs typeface="Michroma"/>
                <a:sym typeface="Michroma"/>
              </a:defRPr>
            </a:lvl5pPr>
            <a:lvl6pPr marL="0" marR="0" lvl="5" indent="0" algn="r" rtl="0">
              <a:lnSpc>
                <a:spcPct val="100000"/>
              </a:lnSpc>
              <a:spcBef>
                <a:spcPts val="0"/>
              </a:spcBef>
              <a:spcAft>
                <a:spcPts val="0"/>
              </a:spcAft>
              <a:buNone/>
              <a:defRPr sz="500" b="0" i="0" u="none" strike="noStrike" cap="none">
                <a:solidFill>
                  <a:srgbClr val="888888"/>
                </a:solidFill>
                <a:latin typeface="Michroma"/>
                <a:ea typeface="Michroma"/>
                <a:cs typeface="Michroma"/>
                <a:sym typeface="Michroma"/>
              </a:defRPr>
            </a:lvl6pPr>
            <a:lvl7pPr marL="0" marR="0" lvl="6" indent="0" algn="r" rtl="0">
              <a:lnSpc>
                <a:spcPct val="100000"/>
              </a:lnSpc>
              <a:spcBef>
                <a:spcPts val="0"/>
              </a:spcBef>
              <a:spcAft>
                <a:spcPts val="0"/>
              </a:spcAft>
              <a:buNone/>
              <a:defRPr sz="500" b="0" i="0" u="none" strike="noStrike" cap="none">
                <a:solidFill>
                  <a:srgbClr val="888888"/>
                </a:solidFill>
                <a:latin typeface="Michroma"/>
                <a:ea typeface="Michroma"/>
                <a:cs typeface="Michroma"/>
                <a:sym typeface="Michroma"/>
              </a:defRPr>
            </a:lvl7pPr>
            <a:lvl8pPr marL="0" marR="0" lvl="7" indent="0" algn="r" rtl="0">
              <a:lnSpc>
                <a:spcPct val="100000"/>
              </a:lnSpc>
              <a:spcBef>
                <a:spcPts val="0"/>
              </a:spcBef>
              <a:spcAft>
                <a:spcPts val="0"/>
              </a:spcAft>
              <a:buNone/>
              <a:defRPr sz="500" b="0" i="0" u="none" strike="noStrike" cap="none">
                <a:solidFill>
                  <a:srgbClr val="888888"/>
                </a:solidFill>
                <a:latin typeface="Michroma"/>
                <a:ea typeface="Michroma"/>
                <a:cs typeface="Michroma"/>
                <a:sym typeface="Michroma"/>
              </a:defRPr>
            </a:lvl8pPr>
            <a:lvl9pPr marL="0" marR="0" lvl="8" indent="0" algn="r" rtl="0">
              <a:lnSpc>
                <a:spcPct val="100000"/>
              </a:lnSpc>
              <a:spcBef>
                <a:spcPts val="0"/>
              </a:spcBef>
              <a:spcAft>
                <a:spcPts val="0"/>
              </a:spcAft>
              <a:buNone/>
              <a:defRPr sz="500" b="0" i="0" u="none" strike="noStrike" cap="none">
                <a:solidFill>
                  <a:srgbClr val="888888"/>
                </a:solidFill>
                <a:latin typeface="Michroma"/>
                <a:ea typeface="Michroma"/>
                <a:cs typeface="Michroma"/>
                <a:sym typeface="Michrom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4"/>
        <p:cNvGrpSpPr/>
        <p:nvPr/>
      </p:nvGrpSpPr>
      <p:grpSpPr>
        <a:xfrm>
          <a:off x="0" y="0"/>
          <a:ext cx="0" cy="0"/>
          <a:chOff x="0" y="0"/>
          <a:chExt cx="0" cy="0"/>
        </a:xfrm>
      </p:grpSpPr>
      <p:sp>
        <p:nvSpPr>
          <p:cNvPr id="275" name="Google Shape;275;p47"/>
          <p:cNvSpPr txBox="1"/>
          <p:nvPr/>
        </p:nvSpPr>
        <p:spPr>
          <a:xfrm>
            <a:off x="0" y="2290917"/>
            <a:ext cx="9144000" cy="5616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500"/>
              <a:buFont typeface="Arial"/>
              <a:buNone/>
            </a:pPr>
            <a:r>
              <a:rPr lang="en-GB" sz="2500" b="0" i="0" u="none" strike="noStrike" cap="none">
                <a:solidFill>
                  <a:schemeClr val="dk1"/>
                </a:solidFill>
                <a:latin typeface="Michroma"/>
                <a:ea typeface="Michroma"/>
                <a:cs typeface="Michroma"/>
                <a:sym typeface="Michroma"/>
              </a:rPr>
              <a:t>Title pages</a:t>
            </a:r>
            <a:endParaRPr sz="600"/>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F26B43"/>
          </p15:clr>
        </p15:guide>
        <p15:guide id="2" pos="170">
          <p15:clr>
            <a:srgbClr val="F26B43"/>
          </p15:clr>
        </p15:guide>
        <p15:guide id="3" pos="5590">
          <p15:clr>
            <a:srgbClr val="F26B43"/>
          </p15:clr>
        </p15:guide>
        <p15:guide id="4" orient="horz" pos="1620">
          <p15:clr>
            <a:srgbClr val="F26B43"/>
          </p15:clr>
        </p15:guide>
        <p15:guide id="5" orient="horz" pos="3109">
          <p15:clr>
            <a:srgbClr val="F26B43"/>
          </p15:clr>
        </p15:guide>
        <p15:guide id="6" orient="horz" pos="29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7"/>
        <p:cNvGrpSpPr/>
        <p:nvPr/>
      </p:nvGrpSpPr>
      <p:grpSpPr>
        <a:xfrm>
          <a:off x="0" y="0"/>
          <a:ext cx="0" cy="0"/>
          <a:chOff x="0" y="0"/>
          <a:chExt cx="0" cy="0"/>
        </a:xfrm>
      </p:grpSpPr>
      <p:sp>
        <p:nvSpPr>
          <p:cNvPr id="368" name="Google Shape;368;p64"/>
          <p:cNvSpPr txBox="1"/>
          <p:nvPr/>
        </p:nvSpPr>
        <p:spPr>
          <a:xfrm>
            <a:off x="0" y="2290917"/>
            <a:ext cx="9144000" cy="561600"/>
          </a:xfrm>
          <a:prstGeom prst="rect">
            <a:avLst/>
          </a:prstGeom>
          <a:solidFill>
            <a:schemeClr val="lt1"/>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500"/>
              <a:buFont typeface="Arial"/>
              <a:buNone/>
            </a:pPr>
            <a:r>
              <a:rPr lang="en-GB" sz="2500" b="0" i="0" u="none" strike="noStrike" cap="none">
                <a:solidFill>
                  <a:schemeClr val="dk1"/>
                </a:solidFill>
                <a:latin typeface="Michroma"/>
                <a:ea typeface="Michroma"/>
                <a:cs typeface="Michroma"/>
                <a:sym typeface="Michroma"/>
              </a:rPr>
              <a:t>Agenda pages</a:t>
            </a:r>
            <a:endParaRPr sz="600"/>
          </a:p>
        </p:txBody>
      </p:sp>
    </p:spTree>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4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0HZftd5F0L0" TargetMode="External"/><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37.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45.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1r-IxIrTbWU" TargetMode="External"/><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TMrtLsQbaok" TargetMode="External"/><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42.jp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45.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0.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45.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45.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L6ZDm_BKbB8"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36.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70"/>
          <p:cNvPicPr preferRelativeResize="0"/>
          <p:nvPr/>
        </p:nvPicPr>
        <p:blipFill rotWithShape="1">
          <a:blip r:embed="rId3">
            <a:alphaModFix/>
          </a:blip>
          <a:srcRect t="10106" b="19416"/>
          <a:stretch/>
        </p:blipFill>
        <p:spPr>
          <a:xfrm>
            <a:off x="0" y="0"/>
            <a:ext cx="9144003" cy="4301676"/>
          </a:xfrm>
          <a:prstGeom prst="rect">
            <a:avLst/>
          </a:prstGeom>
          <a:noFill/>
          <a:ln>
            <a:noFill/>
          </a:ln>
        </p:spPr>
      </p:pic>
      <p:sp>
        <p:nvSpPr>
          <p:cNvPr id="392" name="Google Shape;392;p70"/>
          <p:cNvSpPr txBox="1">
            <a:spLocks noGrp="1"/>
          </p:cNvSpPr>
          <p:nvPr>
            <p:ph type="ctrTitle"/>
          </p:nvPr>
        </p:nvSpPr>
        <p:spPr>
          <a:xfrm>
            <a:off x="269776" y="4450025"/>
            <a:ext cx="6725100" cy="285000"/>
          </a:xfrm>
          <a:prstGeom prst="rect">
            <a:avLst/>
          </a:prstGeom>
          <a:noFill/>
          <a:ln>
            <a:noFill/>
          </a:ln>
        </p:spPr>
        <p:txBody>
          <a:bodyPr spcFirstLastPara="1" wrap="square" lIns="0" tIns="0" rIns="0" bIns="0" anchor="t" anchorCtr="0">
            <a:noAutofit/>
          </a:bodyPr>
          <a:lstStyle/>
          <a:p>
            <a:pPr marL="0" lvl="0" indent="0" algn="l" rtl="0">
              <a:lnSpc>
                <a:spcPct val="77000"/>
              </a:lnSpc>
              <a:spcBef>
                <a:spcPts val="0"/>
              </a:spcBef>
              <a:spcAft>
                <a:spcPts val="0"/>
              </a:spcAft>
              <a:buClr>
                <a:schemeClr val="lt1"/>
              </a:buClr>
              <a:buSzPts val="2600"/>
              <a:buFont typeface="Michroma"/>
              <a:buNone/>
            </a:pPr>
            <a:r>
              <a:rPr lang="en-GB" sz="2400">
                <a:solidFill>
                  <a:srgbClr val="FFFFFF"/>
                </a:solidFill>
              </a:rPr>
              <a:t>Pitching and Presenting</a:t>
            </a:r>
            <a:endParaRPr sz="2400">
              <a:solidFill>
                <a:srgbClr val="FFFFFF"/>
              </a:solidFill>
            </a:endParaRPr>
          </a:p>
        </p:txBody>
      </p:sp>
      <p:pic>
        <p:nvPicPr>
          <p:cNvPr id="393" name="Google Shape;393;p70"/>
          <p:cNvPicPr preferRelativeResize="0"/>
          <p:nvPr/>
        </p:nvPicPr>
        <p:blipFill rotWithShape="1">
          <a:blip r:embed="rId4">
            <a:alphaModFix/>
          </a:blip>
          <a:srcRect/>
          <a:stretch/>
        </p:blipFill>
        <p:spPr>
          <a:xfrm>
            <a:off x="6994925" y="3433286"/>
            <a:ext cx="2161328" cy="170858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79"/>
          <p:cNvSpPr txBox="1">
            <a:spLocks noGrp="1"/>
          </p:cNvSpPr>
          <p:nvPr>
            <p:ph type="body" idx="1"/>
          </p:nvPr>
        </p:nvSpPr>
        <p:spPr>
          <a:xfrm>
            <a:off x="2265194" y="426700"/>
            <a:ext cx="66090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a:t>Pitch 2</a:t>
            </a:r>
            <a:endParaRPr/>
          </a:p>
        </p:txBody>
      </p:sp>
      <p:sp>
        <p:nvSpPr>
          <p:cNvPr id="459" name="Google Shape;459;p79"/>
          <p:cNvSpPr txBox="1">
            <a:spLocks noGrp="1"/>
          </p:cNvSpPr>
          <p:nvPr>
            <p:ph type="body" idx="2"/>
          </p:nvPr>
        </p:nvSpPr>
        <p:spPr>
          <a:xfrm>
            <a:off x="2265194" y="801396"/>
            <a:ext cx="6609000" cy="3743400"/>
          </a:xfrm>
          <a:prstGeom prst="rect">
            <a:avLst/>
          </a:prstGeom>
        </p:spPr>
        <p:txBody>
          <a:bodyPr spcFirstLastPara="1" wrap="square" lIns="41550" tIns="20775" rIns="41550" bIns="20775" anchor="t" anchorCtr="0">
            <a:noAutofit/>
          </a:bodyPr>
          <a:lstStyle/>
          <a:p>
            <a:pPr marL="0" lvl="0" indent="0" algn="l" rtl="0">
              <a:spcBef>
                <a:spcPts val="500"/>
              </a:spcBef>
              <a:spcAft>
                <a:spcPts val="0"/>
              </a:spcAft>
              <a:buNone/>
            </a:pPr>
            <a:r>
              <a:rPr lang="en-GB" sz="1600">
                <a:latin typeface="Montserrat"/>
                <a:ea typeface="Montserrat"/>
                <a:cs typeface="Montserrat"/>
                <a:sym typeface="Montserrat"/>
              </a:rPr>
              <a:t>Watch this and list 2 WWWs and 2 EBIs</a:t>
            </a:r>
            <a:endParaRPr sz="1600">
              <a:latin typeface="Montserrat"/>
              <a:ea typeface="Montserrat"/>
              <a:cs typeface="Montserrat"/>
              <a:sym typeface="Montserrat"/>
            </a:endParaRPr>
          </a:p>
          <a:p>
            <a:pPr marL="0" lvl="0" indent="0" algn="l" rtl="0">
              <a:spcBef>
                <a:spcPts val="500"/>
              </a:spcBef>
              <a:spcAft>
                <a:spcPts val="0"/>
              </a:spcAft>
              <a:buNone/>
            </a:pPr>
            <a:endParaRPr sz="1600"/>
          </a:p>
          <a:p>
            <a:pPr marL="0" lvl="0" indent="0" algn="l" rtl="0">
              <a:spcBef>
                <a:spcPts val="500"/>
              </a:spcBef>
              <a:spcAft>
                <a:spcPts val="0"/>
              </a:spcAft>
              <a:buNone/>
            </a:pPr>
            <a:endParaRPr sz="1600"/>
          </a:p>
          <a:p>
            <a:pPr marL="0" lvl="0" indent="0" algn="l" rtl="0">
              <a:spcBef>
                <a:spcPts val="500"/>
              </a:spcBef>
              <a:spcAft>
                <a:spcPts val="0"/>
              </a:spcAft>
              <a:buNone/>
            </a:pPr>
            <a:endParaRPr sz="1600"/>
          </a:p>
          <a:p>
            <a:pPr marL="0" lvl="0" indent="0" algn="l" rtl="0">
              <a:spcBef>
                <a:spcPts val="500"/>
              </a:spcBef>
              <a:spcAft>
                <a:spcPts val="0"/>
              </a:spcAft>
              <a:buNone/>
            </a:pPr>
            <a:endParaRPr sz="1600"/>
          </a:p>
          <a:p>
            <a:pPr marL="0" lvl="0" indent="0" algn="l" rtl="0">
              <a:spcBef>
                <a:spcPts val="500"/>
              </a:spcBef>
              <a:spcAft>
                <a:spcPts val="0"/>
              </a:spcAft>
              <a:buNone/>
            </a:pPr>
            <a:endParaRPr sz="1600"/>
          </a:p>
          <a:p>
            <a:pPr marL="0" lvl="0" indent="0" algn="l" rtl="0">
              <a:spcBef>
                <a:spcPts val="500"/>
              </a:spcBef>
              <a:spcAft>
                <a:spcPts val="0"/>
              </a:spcAft>
              <a:buNone/>
            </a:pPr>
            <a:endParaRPr sz="1600"/>
          </a:p>
          <a:p>
            <a:pPr marL="0" lvl="0" indent="0" algn="l" rtl="0">
              <a:spcBef>
                <a:spcPts val="500"/>
              </a:spcBef>
              <a:spcAft>
                <a:spcPts val="0"/>
              </a:spcAft>
              <a:buNone/>
            </a:pPr>
            <a:endParaRPr sz="1600"/>
          </a:p>
        </p:txBody>
      </p:sp>
      <p:pic>
        <p:nvPicPr>
          <p:cNvPr id="460" name="Google Shape;460;p79" descr="Subscribe and 🔔 to OFFICIAL BBC YouTube 👉 https://bit.ly/2IXqEIn&#10;Stream original BBC programmes FIRST on BBC iPlayer 👉 https://bbc.in/2J18jYJ&#10;&#10;There is proof that even Dragons have hearts as a foodie entrepreneur Will, founder of Mak Tok’s Authentic Chilli Pastes, draws the investors into his family story.&#10;&#10;The Dragons are ready to invest in the best as the series continues. Sara Davies, Peter Jones, Deborah Meaden, Touker Suleyman and Tej Lalvani ask the tough questions as a new batch of nervous entrepreneurs make the pitch of their lives.&#10;&#10;Dragons' Den | Series 17 Episode 3 | BBC&#10;&#10;#BBC #DragonsDen&#10;All our TV channels and S4C are available to watch live through BBC iPlayer, although some programmes may not be available to stream online due to rights. If you would like to read more on what types of programmes are available to watch live, check the 'Are all programmes that are broadcast available on BBC iPlayer?' FAQ 👉 https://bbc.in/2m8ks6v." title="Inspiring pitch leaves Dragons in tears! | Dragons' Den - BBC">
            <a:hlinkClick r:id="rId3"/>
          </p:cNvPr>
          <p:cNvPicPr preferRelativeResize="0"/>
          <p:nvPr/>
        </p:nvPicPr>
        <p:blipFill>
          <a:blip r:embed="rId4">
            <a:alphaModFix/>
          </a:blip>
          <a:stretch>
            <a:fillRect/>
          </a:stretch>
        </p:blipFill>
        <p:spPr>
          <a:xfrm>
            <a:off x="3856275" y="1336675"/>
            <a:ext cx="4572000" cy="3429000"/>
          </a:xfrm>
          <a:prstGeom prst="rect">
            <a:avLst/>
          </a:prstGeom>
          <a:noFill/>
          <a:ln>
            <a:noFill/>
          </a:ln>
        </p:spPr>
      </p:pic>
      <p:sp>
        <p:nvSpPr>
          <p:cNvPr id="461" name="Google Shape;461;p79"/>
          <p:cNvSpPr txBox="1">
            <a:spLocks noGrp="1"/>
          </p:cNvSpPr>
          <p:nvPr>
            <p:ph type="subTitle" idx="3"/>
          </p:nvPr>
        </p:nvSpPr>
        <p:spPr>
          <a:xfrm>
            <a:off x="44700" y="426700"/>
            <a:ext cx="1960500" cy="2996100"/>
          </a:xfrm>
          <a:prstGeom prst="rect">
            <a:avLst/>
          </a:prstGeom>
        </p:spPr>
        <p:txBody>
          <a:bodyPr spcFirstLastPara="1" wrap="square" lIns="0" tIns="0" rIns="0" bIns="0" anchor="t" anchorCtr="0">
            <a:noAutofit/>
          </a:bodyPr>
          <a:lstStyle/>
          <a:p>
            <a:pPr marL="0" lvl="0" indent="0" algn="l" rtl="0">
              <a:spcBef>
                <a:spcPts val="500"/>
              </a:spcBef>
              <a:spcAft>
                <a:spcPts val="0"/>
              </a:spcAft>
              <a:buNone/>
            </a:pPr>
            <a:r>
              <a:rPr lang="en-GB" sz="1400"/>
              <a:t>Why do communication  skills matter?</a:t>
            </a:r>
            <a:endParaRPr sz="1400"/>
          </a:p>
          <a:p>
            <a:pPr marL="0" lvl="0" indent="0" algn="l" rtl="0">
              <a:spcBef>
                <a:spcPts val="500"/>
              </a:spcBef>
              <a:spcAft>
                <a:spcPts val="0"/>
              </a:spcAft>
              <a:buNone/>
            </a:pPr>
            <a:endParaRPr sz="1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80"/>
          <p:cNvSpPr txBox="1">
            <a:spLocks noGrp="1"/>
          </p:cNvSpPr>
          <p:nvPr>
            <p:ph type="body" idx="1"/>
          </p:nvPr>
        </p:nvSpPr>
        <p:spPr>
          <a:xfrm>
            <a:off x="2265194" y="426700"/>
            <a:ext cx="66090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a:t>Pitch 2</a:t>
            </a:r>
            <a:endParaRPr/>
          </a:p>
        </p:txBody>
      </p:sp>
      <p:sp>
        <p:nvSpPr>
          <p:cNvPr id="467" name="Google Shape;467;p80"/>
          <p:cNvSpPr txBox="1">
            <a:spLocks noGrp="1"/>
          </p:cNvSpPr>
          <p:nvPr>
            <p:ph type="body" idx="2"/>
          </p:nvPr>
        </p:nvSpPr>
        <p:spPr>
          <a:xfrm>
            <a:off x="2265194" y="891821"/>
            <a:ext cx="6609000" cy="3743400"/>
          </a:xfrm>
          <a:prstGeom prst="rect">
            <a:avLst/>
          </a:prstGeom>
        </p:spPr>
        <p:txBody>
          <a:bodyPr spcFirstLastPara="1" wrap="square" lIns="41550" tIns="20775" rIns="41550" bIns="20775" anchor="t" anchorCtr="0">
            <a:noAutofit/>
          </a:bodyPr>
          <a:lstStyle/>
          <a:p>
            <a:pPr marL="0" lvl="0" indent="0" algn="l" rtl="0">
              <a:spcBef>
                <a:spcPts val="500"/>
              </a:spcBef>
              <a:spcAft>
                <a:spcPts val="0"/>
              </a:spcAft>
              <a:buNone/>
            </a:pPr>
            <a:r>
              <a:rPr lang="en-GB" sz="1600">
                <a:latin typeface="Montserrat"/>
                <a:ea typeface="Montserrat"/>
                <a:cs typeface="Montserrat"/>
                <a:sym typeface="Montserrat"/>
              </a:rPr>
              <a:t>WWW</a:t>
            </a:r>
            <a:endParaRPr sz="1600">
              <a:latin typeface="Montserrat"/>
              <a:ea typeface="Montserrat"/>
              <a:cs typeface="Montserrat"/>
              <a:sym typeface="Montserrat"/>
            </a:endParaRPr>
          </a:p>
          <a:p>
            <a:pPr marL="457200" lvl="0" indent="-330200" algn="l" rtl="0">
              <a:spcBef>
                <a:spcPts val="500"/>
              </a:spcBef>
              <a:spcAft>
                <a:spcPts val="0"/>
              </a:spcAft>
              <a:buSzPts val="1600"/>
              <a:buFont typeface="Montserrat"/>
              <a:buChar char="●"/>
            </a:pPr>
            <a:r>
              <a:rPr lang="en-GB" sz="1600">
                <a:latin typeface="Montserrat"/>
                <a:ea typeface="Montserrat"/>
                <a:cs typeface="Montserrat"/>
                <a:sym typeface="Montserrat"/>
              </a:rPr>
              <a:t>Character and personality </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Passionate - speaks with heart</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Gives convincing data </a:t>
            </a: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None/>
            </a:pPr>
            <a:r>
              <a:rPr lang="en-GB" sz="1600">
                <a:latin typeface="Montserrat"/>
                <a:ea typeface="Montserrat"/>
                <a:cs typeface="Montserrat"/>
                <a:sym typeface="Montserrat"/>
              </a:rPr>
              <a:t>EBI</a:t>
            </a:r>
            <a:endParaRPr sz="1600">
              <a:latin typeface="Montserrat"/>
              <a:ea typeface="Montserrat"/>
              <a:cs typeface="Montserrat"/>
              <a:sym typeface="Montserrat"/>
            </a:endParaRPr>
          </a:p>
          <a:p>
            <a:pPr marL="457200" lvl="0" indent="-330200" algn="l" rtl="0">
              <a:spcBef>
                <a:spcPts val="500"/>
              </a:spcBef>
              <a:spcAft>
                <a:spcPts val="0"/>
              </a:spcAft>
              <a:buSzPts val="1600"/>
              <a:buFont typeface="Montserrat"/>
              <a:buChar char="●"/>
            </a:pPr>
            <a:r>
              <a:rPr lang="en-GB" sz="1600">
                <a:latin typeface="Montserrat"/>
                <a:ea typeface="Montserrat"/>
                <a:cs typeface="Montserrat"/>
                <a:sym typeface="Montserrat"/>
              </a:rPr>
              <a:t>Could speak more slowly</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Less hand gesturing </a:t>
            </a:r>
            <a:endParaRPr sz="1600">
              <a:latin typeface="Montserrat"/>
              <a:ea typeface="Montserrat"/>
              <a:cs typeface="Montserrat"/>
              <a:sym typeface="Montserrat"/>
            </a:endParaRPr>
          </a:p>
          <a:p>
            <a:pPr marL="0" lvl="0" indent="0" algn="l" rtl="0">
              <a:spcBef>
                <a:spcPts val="500"/>
              </a:spcBef>
              <a:spcAft>
                <a:spcPts val="0"/>
              </a:spcAft>
              <a:buNone/>
            </a:pPr>
            <a:endParaRPr sz="1600"/>
          </a:p>
          <a:p>
            <a:pPr marL="0" lvl="0" indent="0" algn="l" rtl="0">
              <a:spcBef>
                <a:spcPts val="500"/>
              </a:spcBef>
              <a:spcAft>
                <a:spcPts val="0"/>
              </a:spcAft>
              <a:buNone/>
            </a:pPr>
            <a:endParaRPr sz="1600"/>
          </a:p>
          <a:p>
            <a:pPr marL="0" lvl="0" indent="0" algn="l" rtl="0">
              <a:spcBef>
                <a:spcPts val="500"/>
              </a:spcBef>
              <a:spcAft>
                <a:spcPts val="0"/>
              </a:spcAft>
              <a:buNone/>
            </a:pPr>
            <a:endParaRPr sz="1600"/>
          </a:p>
          <a:p>
            <a:pPr marL="0" lvl="0" indent="0" algn="l" rtl="0">
              <a:spcBef>
                <a:spcPts val="500"/>
              </a:spcBef>
              <a:spcAft>
                <a:spcPts val="0"/>
              </a:spcAft>
              <a:buNone/>
            </a:pPr>
            <a:endParaRPr sz="1600"/>
          </a:p>
          <a:p>
            <a:pPr marL="0" lvl="0" indent="0" algn="l" rtl="0">
              <a:spcBef>
                <a:spcPts val="500"/>
              </a:spcBef>
              <a:spcAft>
                <a:spcPts val="0"/>
              </a:spcAft>
              <a:buNone/>
            </a:pPr>
            <a:endParaRPr sz="1600"/>
          </a:p>
        </p:txBody>
      </p:sp>
      <p:sp>
        <p:nvSpPr>
          <p:cNvPr id="468" name="Google Shape;468;p80"/>
          <p:cNvSpPr txBox="1">
            <a:spLocks noGrp="1"/>
          </p:cNvSpPr>
          <p:nvPr>
            <p:ph type="subTitle" idx="3"/>
          </p:nvPr>
        </p:nvSpPr>
        <p:spPr>
          <a:xfrm>
            <a:off x="44700" y="426700"/>
            <a:ext cx="1960500" cy="2996100"/>
          </a:xfrm>
          <a:prstGeom prst="rect">
            <a:avLst/>
          </a:prstGeom>
        </p:spPr>
        <p:txBody>
          <a:bodyPr spcFirstLastPara="1" wrap="square" lIns="0" tIns="0" rIns="0" bIns="0" anchor="t" anchorCtr="0">
            <a:noAutofit/>
          </a:bodyPr>
          <a:lstStyle/>
          <a:p>
            <a:pPr marL="0" lvl="0" indent="0" algn="l" rtl="0">
              <a:spcBef>
                <a:spcPts val="500"/>
              </a:spcBef>
              <a:spcAft>
                <a:spcPts val="0"/>
              </a:spcAft>
              <a:buNone/>
            </a:pPr>
            <a:r>
              <a:rPr lang="en-GB" sz="1400"/>
              <a:t>Why do communication  skills matter?</a:t>
            </a:r>
            <a:endParaRPr sz="1400"/>
          </a:p>
          <a:p>
            <a:pPr marL="0" lvl="0" indent="0" algn="l" rtl="0">
              <a:spcBef>
                <a:spcPts val="500"/>
              </a:spcBef>
              <a:spcAft>
                <a:spcPts val="0"/>
              </a:spcAft>
              <a:buNone/>
            </a:pPr>
            <a:endParaRPr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7">
                                            <p:txEl>
                                              <p:pRg st="0" end="0"/>
                                            </p:txEl>
                                          </p:spTgt>
                                        </p:tgtEl>
                                        <p:attrNameLst>
                                          <p:attrName>style.visibility</p:attrName>
                                        </p:attrNameLst>
                                      </p:cBhvr>
                                      <p:to>
                                        <p:strVal val="visible"/>
                                      </p:to>
                                    </p:set>
                                    <p:animEffect transition="in" filter="fade">
                                      <p:cBhvr>
                                        <p:cTn id="7" dur="1000"/>
                                        <p:tgtEl>
                                          <p:spTgt spid="4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7">
                                            <p:txEl>
                                              <p:pRg st="1" end="1"/>
                                            </p:txEl>
                                          </p:spTgt>
                                        </p:tgtEl>
                                        <p:attrNameLst>
                                          <p:attrName>style.visibility</p:attrName>
                                        </p:attrNameLst>
                                      </p:cBhvr>
                                      <p:to>
                                        <p:strVal val="visible"/>
                                      </p:to>
                                    </p:set>
                                    <p:animEffect transition="in" filter="fade">
                                      <p:cBhvr>
                                        <p:cTn id="12" dur="1000"/>
                                        <p:tgtEl>
                                          <p:spTgt spid="4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7">
                                            <p:txEl>
                                              <p:pRg st="2" end="2"/>
                                            </p:txEl>
                                          </p:spTgt>
                                        </p:tgtEl>
                                        <p:attrNameLst>
                                          <p:attrName>style.visibility</p:attrName>
                                        </p:attrNameLst>
                                      </p:cBhvr>
                                      <p:to>
                                        <p:strVal val="visible"/>
                                      </p:to>
                                    </p:set>
                                    <p:animEffect transition="in" filter="fade">
                                      <p:cBhvr>
                                        <p:cTn id="17" dur="1000"/>
                                        <p:tgtEl>
                                          <p:spTgt spid="4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7">
                                            <p:txEl>
                                              <p:pRg st="3" end="3"/>
                                            </p:txEl>
                                          </p:spTgt>
                                        </p:tgtEl>
                                        <p:attrNameLst>
                                          <p:attrName>style.visibility</p:attrName>
                                        </p:attrNameLst>
                                      </p:cBhvr>
                                      <p:to>
                                        <p:strVal val="visible"/>
                                      </p:to>
                                    </p:set>
                                    <p:animEffect transition="in" filter="fade">
                                      <p:cBhvr>
                                        <p:cTn id="22" dur="1000"/>
                                        <p:tgtEl>
                                          <p:spTgt spid="4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7">
                                            <p:txEl>
                                              <p:pRg st="4" end="4"/>
                                            </p:txEl>
                                          </p:spTgt>
                                        </p:tgtEl>
                                        <p:attrNameLst>
                                          <p:attrName>style.visibility</p:attrName>
                                        </p:attrNameLst>
                                      </p:cBhvr>
                                      <p:to>
                                        <p:strVal val="visible"/>
                                      </p:to>
                                    </p:set>
                                    <p:animEffect transition="in" filter="fade">
                                      <p:cBhvr>
                                        <p:cTn id="27" dur="1000"/>
                                        <p:tgtEl>
                                          <p:spTgt spid="4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67">
                                            <p:txEl>
                                              <p:pRg st="5" end="5"/>
                                            </p:txEl>
                                          </p:spTgt>
                                        </p:tgtEl>
                                        <p:attrNameLst>
                                          <p:attrName>style.visibility</p:attrName>
                                        </p:attrNameLst>
                                      </p:cBhvr>
                                      <p:to>
                                        <p:strVal val="visible"/>
                                      </p:to>
                                    </p:set>
                                    <p:animEffect transition="in" filter="fade">
                                      <p:cBhvr>
                                        <p:cTn id="32" dur="1000"/>
                                        <p:tgtEl>
                                          <p:spTgt spid="46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7">
                                            <p:txEl>
                                              <p:pRg st="6" end="6"/>
                                            </p:txEl>
                                          </p:spTgt>
                                        </p:tgtEl>
                                        <p:attrNameLst>
                                          <p:attrName>style.visibility</p:attrName>
                                        </p:attrNameLst>
                                      </p:cBhvr>
                                      <p:to>
                                        <p:strVal val="visible"/>
                                      </p:to>
                                    </p:set>
                                    <p:animEffect transition="in" filter="fade">
                                      <p:cBhvr>
                                        <p:cTn id="37" dur="1000"/>
                                        <p:tgtEl>
                                          <p:spTgt spid="46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67">
                                            <p:txEl>
                                              <p:pRg st="7" end="7"/>
                                            </p:txEl>
                                          </p:spTgt>
                                        </p:tgtEl>
                                        <p:attrNameLst>
                                          <p:attrName>style.visibility</p:attrName>
                                        </p:attrNameLst>
                                      </p:cBhvr>
                                      <p:to>
                                        <p:strVal val="visible"/>
                                      </p:to>
                                    </p:set>
                                    <p:animEffect transition="in" filter="fade">
                                      <p:cBhvr>
                                        <p:cTn id="42" dur="1000"/>
                                        <p:tgtEl>
                                          <p:spTgt spid="46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67">
                                            <p:txEl>
                                              <p:pRg st="8" end="8"/>
                                            </p:txEl>
                                          </p:spTgt>
                                        </p:tgtEl>
                                        <p:attrNameLst>
                                          <p:attrName>style.visibility</p:attrName>
                                        </p:attrNameLst>
                                      </p:cBhvr>
                                      <p:to>
                                        <p:strVal val="visible"/>
                                      </p:to>
                                    </p:set>
                                    <p:animEffect transition="in" filter="fade">
                                      <p:cBhvr>
                                        <p:cTn id="47" dur="1000"/>
                                        <p:tgtEl>
                                          <p:spTgt spid="46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67">
                                            <p:txEl>
                                              <p:pRg st="9" end="9"/>
                                            </p:txEl>
                                          </p:spTgt>
                                        </p:tgtEl>
                                        <p:attrNameLst>
                                          <p:attrName>style.visibility</p:attrName>
                                        </p:attrNameLst>
                                      </p:cBhvr>
                                      <p:to>
                                        <p:strVal val="visible"/>
                                      </p:to>
                                    </p:set>
                                    <p:animEffect transition="in" filter="fade">
                                      <p:cBhvr>
                                        <p:cTn id="52" dur="1000"/>
                                        <p:tgtEl>
                                          <p:spTgt spid="46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67">
                                            <p:txEl>
                                              <p:pRg st="10" end="10"/>
                                            </p:txEl>
                                          </p:spTgt>
                                        </p:tgtEl>
                                        <p:attrNameLst>
                                          <p:attrName>style.visibility</p:attrName>
                                        </p:attrNameLst>
                                      </p:cBhvr>
                                      <p:to>
                                        <p:strVal val="visible"/>
                                      </p:to>
                                    </p:set>
                                    <p:animEffect transition="in" filter="fade">
                                      <p:cBhvr>
                                        <p:cTn id="57" dur="1000"/>
                                        <p:tgtEl>
                                          <p:spTgt spid="467">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67">
                                            <p:txEl>
                                              <p:pRg st="11" end="11"/>
                                            </p:txEl>
                                          </p:spTgt>
                                        </p:tgtEl>
                                        <p:attrNameLst>
                                          <p:attrName>style.visibility</p:attrName>
                                        </p:attrNameLst>
                                      </p:cBhvr>
                                      <p:to>
                                        <p:strVal val="visible"/>
                                      </p:to>
                                    </p:set>
                                    <p:animEffect transition="in" filter="fade">
                                      <p:cBhvr>
                                        <p:cTn id="62" dur="1000"/>
                                        <p:tgtEl>
                                          <p:spTgt spid="467">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67">
                                            <p:txEl>
                                              <p:pRg st="12" end="12"/>
                                            </p:txEl>
                                          </p:spTgt>
                                        </p:tgtEl>
                                        <p:attrNameLst>
                                          <p:attrName>style.visibility</p:attrName>
                                        </p:attrNameLst>
                                      </p:cBhvr>
                                      <p:to>
                                        <p:strVal val="visible"/>
                                      </p:to>
                                    </p:set>
                                    <p:animEffect transition="in" filter="fade">
                                      <p:cBhvr>
                                        <p:cTn id="67" dur="1000"/>
                                        <p:tgtEl>
                                          <p:spTgt spid="467">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67">
                                            <p:txEl>
                                              <p:pRg st="13" end="13"/>
                                            </p:txEl>
                                          </p:spTgt>
                                        </p:tgtEl>
                                        <p:attrNameLst>
                                          <p:attrName>style.visibility</p:attrName>
                                        </p:attrNameLst>
                                      </p:cBhvr>
                                      <p:to>
                                        <p:strVal val="visible"/>
                                      </p:to>
                                    </p:set>
                                    <p:animEffect transition="in" filter="fade">
                                      <p:cBhvr>
                                        <p:cTn id="72" dur="1000"/>
                                        <p:tgtEl>
                                          <p:spTgt spid="46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81"/>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2000">
                <a:solidFill>
                  <a:srgbClr val="FFFFFF"/>
                </a:solidFill>
              </a:rPr>
              <a:t>What makes a good speech?</a:t>
            </a:r>
            <a:endParaRPr sz="2200">
              <a:solidFill>
                <a:srgbClr val="FFFFFF"/>
              </a:solidFill>
            </a:endParaRPr>
          </a:p>
        </p:txBody>
      </p:sp>
      <p:pic>
        <p:nvPicPr>
          <p:cNvPr id="475" name="Google Shape;475;p81"/>
          <p:cNvPicPr preferRelativeResize="0"/>
          <p:nvPr/>
        </p:nvPicPr>
        <p:blipFill rotWithShape="1">
          <a:blip r:embed="rId3">
            <a:alphaModFix/>
          </a:blip>
          <a:srcRect t="15832" b="15832"/>
          <a:stretch/>
        </p:blipFill>
        <p:spPr>
          <a:xfrm>
            <a:off x="0" y="0"/>
            <a:ext cx="9143997" cy="4168727"/>
          </a:xfrm>
          <a:prstGeom prst="rect">
            <a:avLst/>
          </a:prstGeom>
          <a:noFill/>
          <a:ln>
            <a:noFill/>
          </a:ln>
        </p:spPr>
      </p:pic>
      <p:pic>
        <p:nvPicPr>
          <p:cNvPr id="476" name="Google Shape;476;p81"/>
          <p:cNvPicPr preferRelativeResize="0"/>
          <p:nvPr/>
        </p:nvPicPr>
        <p:blipFill rotWithShape="1">
          <a:blip r:embed="rId4">
            <a:alphaModFix/>
          </a:blip>
          <a:srcRect/>
          <a:stretch/>
        </p:blipFill>
        <p:spPr>
          <a:xfrm>
            <a:off x="6994925" y="3433286"/>
            <a:ext cx="2161328" cy="170858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82"/>
          <p:cNvSpPr txBox="1">
            <a:spLocks noGrp="1"/>
          </p:cNvSpPr>
          <p:nvPr>
            <p:ph type="subTitle" idx="3"/>
          </p:nvPr>
        </p:nvSpPr>
        <p:spPr>
          <a:xfrm>
            <a:off x="269769" y="430309"/>
            <a:ext cx="1419300" cy="2996100"/>
          </a:xfrm>
          <a:prstGeom prst="rect">
            <a:avLst/>
          </a:prstGeom>
        </p:spPr>
        <p:txBody>
          <a:bodyPr spcFirstLastPara="1" wrap="square" lIns="0" tIns="0" rIns="0" bIns="0" anchor="t" anchorCtr="0">
            <a:noAutofit/>
          </a:bodyPr>
          <a:lstStyle/>
          <a:p>
            <a:pPr marL="0" lvl="0" indent="0" algn="l" rtl="0">
              <a:spcBef>
                <a:spcPts val="500"/>
              </a:spcBef>
              <a:spcAft>
                <a:spcPts val="0"/>
              </a:spcAft>
              <a:buNone/>
            </a:pPr>
            <a:r>
              <a:rPr lang="en-GB"/>
              <a:t>What makes a good speech?</a:t>
            </a:r>
            <a:endParaRPr/>
          </a:p>
        </p:txBody>
      </p:sp>
      <p:pic>
        <p:nvPicPr>
          <p:cNvPr id="482" name="Google Shape;482;p82"/>
          <p:cNvPicPr preferRelativeResize="0"/>
          <p:nvPr/>
        </p:nvPicPr>
        <p:blipFill rotWithShape="1">
          <a:blip r:embed="rId3">
            <a:alphaModFix/>
          </a:blip>
          <a:srcRect/>
          <a:stretch/>
        </p:blipFill>
        <p:spPr>
          <a:xfrm>
            <a:off x="2074162" y="188536"/>
            <a:ext cx="849809" cy="849809"/>
          </a:xfrm>
          <a:prstGeom prst="rect">
            <a:avLst/>
          </a:prstGeom>
          <a:noFill/>
          <a:ln>
            <a:noFill/>
          </a:ln>
        </p:spPr>
      </p:pic>
      <p:sp>
        <p:nvSpPr>
          <p:cNvPr id="483" name="Google Shape;483;p82"/>
          <p:cNvSpPr txBox="1"/>
          <p:nvPr/>
        </p:nvSpPr>
        <p:spPr>
          <a:xfrm>
            <a:off x="3041482" y="475453"/>
            <a:ext cx="4997700" cy="346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800" b="1">
                <a:solidFill>
                  <a:srgbClr val="E64035"/>
                </a:solidFill>
                <a:latin typeface="Calibri"/>
                <a:ea typeface="Calibri"/>
                <a:cs typeface="Calibri"/>
                <a:sym typeface="Calibri"/>
              </a:rPr>
              <a:t>The oral transmission of information or ideas</a:t>
            </a:r>
            <a:endParaRPr sz="1100"/>
          </a:p>
        </p:txBody>
      </p:sp>
      <p:grpSp>
        <p:nvGrpSpPr>
          <p:cNvPr id="484" name="Google Shape;484;p82"/>
          <p:cNvGrpSpPr/>
          <p:nvPr/>
        </p:nvGrpSpPr>
        <p:grpSpPr>
          <a:xfrm>
            <a:off x="2000670" y="1711948"/>
            <a:ext cx="4378253" cy="438525"/>
            <a:chOff x="2914301" y="2282597"/>
            <a:chExt cx="5837670" cy="584700"/>
          </a:xfrm>
        </p:grpSpPr>
        <p:sp>
          <p:nvSpPr>
            <p:cNvPr id="485" name="Google Shape;485;p82"/>
            <p:cNvSpPr txBox="1"/>
            <p:nvPr/>
          </p:nvSpPr>
          <p:spPr>
            <a:xfrm>
              <a:off x="3933371" y="2282597"/>
              <a:ext cx="4818600" cy="584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200">
                  <a:solidFill>
                    <a:schemeClr val="dk1"/>
                  </a:solidFill>
                  <a:latin typeface="Calibri"/>
                  <a:ea typeface="Calibri"/>
                  <a:cs typeface="Calibri"/>
                  <a:sym typeface="Calibri"/>
                </a:rPr>
                <a:t>I speak adaptively by </a:t>
              </a:r>
              <a:r>
                <a:rPr lang="en-GB" sz="1200" b="1">
                  <a:solidFill>
                    <a:srgbClr val="E9574F"/>
                  </a:solidFill>
                  <a:latin typeface="Calibri"/>
                  <a:ea typeface="Calibri"/>
                  <a:cs typeface="Calibri"/>
                  <a:sym typeface="Calibri"/>
                </a:rPr>
                <a:t>changing my language, tone and expression </a:t>
              </a:r>
              <a:r>
                <a:rPr lang="en-GB" sz="1200">
                  <a:solidFill>
                    <a:schemeClr val="dk1"/>
                  </a:solidFill>
                  <a:latin typeface="Calibri"/>
                  <a:ea typeface="Calibri"/>
                  <a:cs typeface="Calibri"/>
                  <a:sym typeface="Calibri"/>
                </a:rPr>
                <a:t>depending on the response of listeners</a:t>
              </a:r>
              <a:endParaRPr sz="1100"/>
            </a:p>
          </p:txBody>
        </p:sp>
        <p:sp>
          <p:nvSpPr>
            <p:cNvPr id="486" name="Google Shape;486;p82"/>
            <p:cNvSpPr txBox="1"/>
            <p:nvPr/>
          </p:nvSpPr>
          <p:spPr>
            <a:xfrm>
              <a:off x="2914301" y="2405707"/>
              <a:ext cx="1019100" cy="3387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1200">
                  <a:solidFill>
                    <a:schemeClr val="dk1"/>
                  </a:solidFill>
                  <a:latin typeface="Calibri"/>
                  <a:ea typeface="Calibri"/>
                  <a:cs typeface="Calibri"/>
                  <a:sym typeface="Calibri"/>
                </a:rPr>
                <a:t>Step 10</a:t>
              </a:r>
              <a:endParaRPr sz="1100"/>
            </a:p>
          </p:txBody>
        </p:sp>
      </p:grpSp>
      <p:grpSp>
        <p:nvGrpSpPr>
          <p:cNvPr id="487" name="Google Shape;487;p82"/>
          <p:cNvGrpSpPr/>
          <p:nvPr/>
        </p:nvGrpSpPr>
        <p:grpSpPr>
          <a:xfrm>
            <a:off x="2000670" y="1162661"/>
            <a:ext cx="4182503" cy="438525"/>
            <a:chOff x="2914301" y="1550215"/>
            <a:chExt cx="5576670" cy="584700"/>
          </a:xfrm>
        </p:grpSpPr>
        <p:sp>
          <p:nvSpPr>
            <p:cNvPr id="488" name="Google Shape;488;p82"/>
            <p:cNvSpPr txBox="1"/>
            <p:nvPr/>
          </p:nvSpPr>
          <p:spPr>
            <a:xfrm>
              <a:off x="3933371" y="1550215"/>
              <a:ext cx="4557600" cy="584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200">
                  <a:solidFill>
                    <a:schemeClr val="dk1"/>
                  </a:solidFill>
                  <a:latin typeface="Calibri"/>
                  <a:ea typeface="Calibri"/>
                  <a:cs typeface="Calibri"/>
                  <a:sym typeface="Calibri"/>
                </a:rPr>
                <a:t>I speak engagingly by </a:t>
              </a:r>
              <a:r>
                <a:rPr lang="en-GB" sz="1200" b="1">
                  <a:solidFill>
                    <a:srgbClr val="E9574F"/>
                  </a:solidFill>
                  <a:latin typeface="Calibri"/>
                  <a:ea typeface="Calibri"/>
                  <a:cs typeface="Calibri"/>
                  <a:sym typeface="Calibri"/>
                </a:rPr>
                <a:t>using tone, expression and gesture to engage</a:t>
              </a:r>
              <a:r>
                <a:rPr lang="en-GB" sz="1200">
                  <a:solidFill>
                    <a:schemeClr val="dk1"/>
                  </a:solidFill>
                  <a:latin typeface="Calibri"/>
                  <a:ea typeface="Calibri"/>
                  <a:cs typeface="Calibri"/>
                  <a:sym typeface="Calibri"/>
                </a:rPr>
                <a:t> listeners</a:t>
              </a:r>
              <a:endParaRPr sz="1100"/>
            </a:p>
          </p:txBody>
        </p:sp>
        <p:sp>
          <p:nvSpPr>
            <p:cNvPr id="489" name="Google Shape;489;p82"/>
            <p:cNvSpPr txBox="1"/>
            <p:nvPr/>
          </p:nvSpPr>
          <p:spPr>
            <a:xfrm>
              <a:off x="2914301" y="1673325"/>
              <a:ext cx="1019100" cy="3387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1200">
                  <a:solidFill>
                    <a:schemeClr val="dk1"/>
                  </a:solidFill>
                  <a:latin typeface="Calibri"/>
                  <a:ea typeface="Calibri"/>
                  <a:cs typeface="Calibri"/>
                  <a:sym typeface="Calibri"/>
                </a:rPr>
                <a:t>Step 9</a:t>
              </a:r>
              <a:endParaRPr sz="1100"/>
            </a:p>
          </p:txBody>
        </p:sp>
      </p:grpSp>
      <p:grpSp>
        <p:nvGrpSpPr>
          <p:cNvPr id="490" name="Google Shape;490;p82"/>
          <p:cNvGrpSpPr/>
          <p:nvPr/>
        </p:nvGrpSpPr>
        <p:grpSpPr>
          <a:xfrm>
            <a:off x="2000670" y="4526422"/>
            <a:ext cx="4182503" cy="438525"/>
            <a:chOff x="2914301" y="6035229"/>
            <a:chExt cx="5576670" cy="584700"/>
          </a:xfrm>
        </p:grpSpPr>
        <p:sp>
          <p:nvSpPr>
            <p:cNvPr id="491" name="Google Shape;491;p82"/>
            <p:cNvSpPr txBox="1"/>
            <p:nvPr/>
          </p:nvSpPr>
          <p:spPr>
            <a:xfrm>
              <a:off x="3933371" y="6035229"/>
              <a:ext cx="4557600" cy="584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200">
                  <a:solidFill>
                    <a:schemeClr val="dk1"/>
                  </a:solidFill>
                  <a:latin typeface="Calibri"/>
                  <a:ea typeface="Calibri"/>
                  <a:cs typeface="Calibri"/>
                  <a:sym typeface="Calibri"/>
                </a:rPr>
                <a:t>I speak influentially by </a:t>
              </a:r>
              <a:r>
                <a:rPr lang="en-GB" sz="1200" b="1">
                  <a:solidFill>
                    <a:srgbClr val="E9574F"/>
                  </a:solidFill>
                  <a:latin typeface="Calibri"/>
                  <a:ea typeface="Calibri"/>
                  <a:cs typeface="Calibri"/>
                  <a:sym typeface="Calibri"/>
                </a:rPr>
                <a:t>articulating a compelling vision</a:t>
              </a:r>
              <a:r>
                <a:rPr lang="en-GB" sz="1200" b="1">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that persuades the listeners</a:t>
              </a:r>
              <a:endParaRPr sz="1100"/>
            </a:p>
          </p:txBody>
        </p:sp>
        <p:sp>
          <p:nvSpPr>
            <p:cNvPr id="492" name="Google Shape;492;p82"/>
            <p:cNvSpPr txBox="1"/>
            <p:nvPr/>
          </p:nvSpPr>
          <p:spPr>
            <a:xfrm>
              <a:off x="2914301" y="6158339"/>
              <a:ext cx="1019100" cy="3387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1200">
                  <a:solidFill>
                    <a:schemeClr val="dk1"/>
                  </a:solidFill>
                  <a:latin typeface="Calibri"/>
                  <a:ea typeface="Calibri"/>
                  <a:cs typeface="Calibri"/>
                  <a:sym typeface="Calibri"/>
                </a:rPr>
                <a:t>Step 15</a:t>
              </a:r>
              <a:endParaRPr sz="1100"/>
            </a:p>
          </p:txBody>
        </p:sp>
      </p:grpSp>
      <p:grpSp>
        <p:nvGrpSpPr>
          <p:cNvPr id="493" name="Google Shape;493;p82"/>
          <p:cNvGrpSpPr/>
          <p:nvPr/>
        </p:nvGrpSpPr>
        <p:grpSpPr>
          <a:xfrm>
            <a:off x="2000670" y="3963526"/>
            <a:ext cx="4182503" cy="438525"/>
            <a:chOff x="2914301" y="5284701"/>
            <a:chExt cx="5576670" cy="584700"/>
          </a:xfrm>
        </p:grpSpPr>
        <p:sp>
          <p:nvSpPr>
            <p:cNvPr id="494" name="Google Shape;494;p82"/>
            <p:cNvSpPr txBox="1"/>
            <p:nvPr/>
          </p:nvSpPr>
          <p:spPr>
            <a:xfrm>
              <a:off x="3933371" y="5284701"/>
              <a:ext cx="4557600" cy="584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200">
                  <a:solidFill>
                    <a:schemeClr val="dk1"/>
                  </a:solidFill>
                  <a:latin typeface="Calibri"/>
                  <a:ea typeface="Calibri"/>
                  <a:cs typeface="Calibri"/>
                  <a:sym typeface="Calibri"/>
                </a:rPr>
                <a:t>I speak influentially </a:t>
              </a:r>
              <a:r>
                <a:rPr lang="en-GB" sz="1200">
                  <a:latin typeface="Calibri"/>
                  <a:ea typeface="Calibri"/>
                  <a:cs typeface="Calibri"/>
                  <a:sym typeface="Calibri"/>
                </a:rPr>
                <a:t>by changing</a:t>
              </a:r>
              <a:r>
                <a:rPr lang="en-GB" sz="1200" b="1">
                  <a:solidFill>
                    <a:srgbClr val="E9574F"/>
                  </a:solidFill>
                  <a:latin typeface="Calibri"/>
                  <a:ea typeface="Calibri"/>
                  <a:cs typeface="Calibri"/>
                  <a:sym typeface="Calibri"/>
                </a:rPr>
                <a:t> the examples and facts I use to best persuade</a:t>
              </a:r>
              <a:r>
                <a:rPr lang="en-GB" sz="1200">
                  <a:solidFill>
                    <a:srgbClr val="E9574F"/>
                  </a:solidFill>
                  <a:latin typeface="Calibri"/>
                  <a:ea typeface="Calibri"/>
                  <a:cs typeface="Calibri"/>
                  <a:sym typeface="Calibri"/>
                </a:rPr>
                <a:t> </a:t>
              </a:r>
              <a:r>
                <a:rPr lang="en-GB" sz="1200">
                  <a:solidFill>
                    <a:schemeClr val="dk1"/>
                  </a:solidFill>
                  <a:latin typeface="Calibri"/>
                  <a:ea typeface="Calibri"/>
                  <a:cs typeface="Calibri"/>
                  <a:sym typeface="Calibri"/>
                </a:rPr>
                <a:t>the listeners</a:t>
              </a:r>
              <a:endParaRPr sz="1100"/>
            </a:p>
          </p:txBody>
        </p:sp>
        <p:sp>
          <p:nvSpPr>
            <p:cNvPr id="495" name="Google Shape;495;p82"/>
            <p:cNvSpPr txBox="1"/>
            <p:nvPr/>
          </p:nvSpPr>
          <p:spPr>
            <a:xfrm>
              <a:off x="2914301" y="5407811"/>
              <a:ext cx="1019100" cy="3387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1200">
                  <a:solidFill>
                    <a:schemeClr val="dk1"/>
                  </a:solidFill>
                  <a:latin typeface="Calibri"/>
                  <a:ea typeface="Calibri"/>
                  <a:cs typeface="Calibri"/>
                  <a:sym typeface="Calibri"/>
                </a:rPr>
                <a:t>Step 14</a:t>
              </a:r>
              <a:endParaRPr sz="1100"/>
            </a:p>
          </p:txBody>
        </p:sp>
      </p:grpSp>
      <p:grpSp>
        <p:nvGrpSpPr>
          <p:cNvPr id="496" name="Google Shape;496;p82"/>
          <p:cNvGrpSpPr/>
          <p:nvPr/>
        </p:nvGrpSpPr>
        <p:grpSpPr>
          <a:xfrm>
            <a:off x="2000670" y="3400631"/>
            <a:ext cx="4182503" cy="438525"/>
            <a:chOff x="2914301" y="4534175"/>
            <a:chExt cx="5576670" cy="584700"/>
          </a:xfrm>
        </p:grpSpPr>
        <p:sp>
          <p:nvSpPr>
            <p:cNvPr id="497" name="Google Shape;497;p82"/>
            <p:cNvSpPr txBox="1"/>
            <p:nvPr/>
          </p:nvSpPr>
          <p:spPr>
            <a:xfrm>
              <a:off x="3933371" y="4534175"/>
              <a:ext cx="4557600" cy="584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200">
                  <a:solidFill>
                    <a:schemeClr val="dk1"/>
                  </a:solidFill>
                  <a:latin typeface="Calibri"/>
                  <a:ea typeface="Calibri"/>
                  <a:cs typeface="Calibri"/>
                  <a:sym typeface="Calibri"/>
                </a:rPr>
                <a:t>I speak influentially by changing </a:t>
              </a:r>
              <a:r>
                <a:rPr lang="en-GB" sz="1200" b="1">
                  <a:solidFill>
                    <a:srgbClr val="E9574F"/>
                  </a:solidFill>
                  <a:latin typeface="Calibri"/>
                  <a:ea typeface="Calibri"/>
                  <a:cs typeface="Calibri"/>
                  <a:sym typeface="Calibri"/>
                </a:rPr>
                <a:t>the structure of my points to best persuade</a:t>
              </a:r>
              <a:r>
                <a:rPr lang="en-GB" sz="1200">
                  <a:solidFill>
                    <a:schemeClr val="dk1"/>
                  </a:solidFill>
                  <a:latin typeface="Calibri"/>
                  <a:ea typeface="Calibri"/>
                  <a:cs typeface="Calibri"/>
                  <a:sym typeface="Calibri"/>
                </a:rPr>
                <a:t> the listeners</a:t>
              </a:r>
              <a:endParaRPr sz="1100"/>
            </a:p>
          </p:txBody>
        </p:sp>
        <p:sp>
          <p:nvSpPr>
            <p:cNvPr id="498" name="Google Shape;498;p82"/>
            <p:cNvSpPr txBox="1"/>
            <p:nvPr/>
          </p:nvSpPr>
          <p:spPr>
            <a:xfrm>
              <a:off x="2914301" y="4657285"/>
              <a:ext cx="1019100" cy="3387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1200">
                  <a:solidFill>
                    <a:schemeClr val="dk1"/>
                  </a:solidFill>
                  <a:latin typeface="Calibri"/>
                  <a:ea typeface="Calibri"/>
                  <a:cs typeface="Calibri"/>
                  <a:sym typeface="Calibri"/>
                </a:rPr>
                <a:t>Step 13</a:t>
              </a:r>
              <a:endParaRPr sz="1100"/>
            </a:p>
          </p:txBody>
        </p:sp>
      </p:grpSp>
      <p:grpSp>
        <p:nvGrpSpPr>
          <p:cNvPr id="499" name="Google Shape;499;p82"/>
          <p:cNvGrpSpPr/>
          <p:nvPr/>
        </p:nvGrpSpPr>
        <p:grpSpPr>
          <a:xfrm>
            <a:off x="2000670" y="2274842"/>
            <a:ext cx="4182503" cy="438525"/>
            <a:chOff x="2914301" y="3033123"/>
            <a:chExt cx="5576670" cy="584700"/>
          </a:xfrm>
        </p:grpSpPr>
        <p:sp>
          <p:nvSpPr>
            <p:cNvPr id="500" name="Google Shape;500;p82"/>
            <p:cNvSpPr txBox="1"/>
            <p:nvPr/>
          </p:nvSpPr>
          <p:spPr>
            <a:xfrm>
              <a:off x="3933371" y="3033123"/>
              <a:ext cx="4557600" cy="584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200">
                  <a:solidFill>
                    <a:schemeClr val="dk1"/>
                  </a:solidFill>
                  <a:latin typeface="Calibri"/>
                  <a:ea typeface="Calibri"/>
                  <a:cs typeface="Calibri"/>
                  <a:sym typeface="Calibri"/>
                </a:rPr>
                <a:t>I speak adaptively by </a:t>
              </a:r>
              <a:r>
                <a:rPr lang="en-GB" sz="1200" b="1">
                  <a:solidFill>
                    <a:srgbClr val="FF0000"/>
                  </a:solidFill>
                  <a:latin typeface="Calibri"/>
                  <a:ea typeface="Calibri"/>
                  <a:cs typeface="Calibri"/>
                  <a:sym typeface="Calibri"/>
                </a:rPr>
                <a:t>planning for different possible responses</a:t>
              </a:r>
              <a:r>
                <a:rPr lang="en-GB" sz="1200">
                  <a:solidFill>
                    <a:schemeClr val="dk1"/>
                  </a:solidFill>
                  <a:latin typeface="Calibri"/>
                  <a:ea typeface="Calibri"/>
                  <a:cs typeface="Calibri"/>
                  <a:sym typeface="Calibri"/>
                </a:rPr>
                <a:t> of listeners</a:t>
              </a:r>
              <a:endParaRPr sz="1100"/>
            </a:p>
          </p:txBody>
        </p:sp>
        <p:sp>
          <p:nvSpPr>
            <p:cNvPr id="501" name="Google Shape;501;p82"/>
            <p:cNvSpPr txBox="1"/>
            <p:nvPr/>
          </p:nvSpPr>
          <p:spPr>
            <a:xfrm>
              <a:off x="2914301" y="3156233"/>
              <a:ext cx="1019100" cy="3387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1200">
                  <a:solidFill>
                    <a:schemeClr val="dk1"/>
                  </a:solidFill>
                  <a:latin typeface="Calibri"/>
                  <a:ea typeface="Calibri"/>
                  <a:cs typeface="Calibri"/>
                  <a:sym typeface="Calibri"/>
                </a:rPr>
                <a:t>Step 11</a:t>
              </a:r>
              <a:endParaRPr sz="1100"/>
            </a:p>
          </p:txBody>
        </p:sp>
      </p:grpSp>
      <p:grpSp>
        <p:nvGrpSpPr>
          <p:cNvPr id="502" name="Google Shape;502;p82"/>
          <p:cNvGrpSpPr/>
          <p:nvPr/>
        </p:nvGrpSpPr>
        <p:grpSpPr>
          <a:xfrm>
            <a:off x="2000670" y="2837737"/>
            <a:ext cx="4182503" cy="438525"/>
            <a:chOff x="2914301" y="3783649"/>
            <a:chExt cx="5576670" cy="584700"/>
          </a:xfrm>
        </p:grpSpPr>
        <p:sp>
          <p:nvSpPr>
            <p:cNvPr id="503" name="Google Shape;503;p82"/>
            <p:cNvSpPr txBox="1"/>
            <p:nvPr/>
          </p:nvSpPr>
          <p:spPr>
            <a:xfrm>
              <a:off x="3933371" y="3783649"/>
              <a:ext cx="4557600" cy="584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200">
                  <a:solidFill>
                    <a:schemeClr val="dk1"/>
                  </a:solidFill>
                  <a:latin typeface="Calibri"/>
                  <a:ea typeface="Calibri"/>
                  <a:cs typeface="Calibri"/>
                  <a:sym typeface="Calibri"/>
                </a:rPr>
                <a:t>I speak adaptively by </a:t>
              </a:r>
              <a:r>
                <a:rPr lang="en-GB" sz="1200" b="1">
                  <a:solidFill>
                    <a:srgbClr val="FF0000"/>
                  </a:solidFill>
                  <a:latin typeface="Calibri"/>
                  <a:ea typeface="Calibri"/>
                  <a:cs typeface="Calibri"/>
                  <a:sym typeface="Calibri"/>
                </a:rPr>
                <a:t>changing my content</a:t>
              </a:r>
              <a:r>
                <a:rPr lang="en-GB" sz="1200">
                  <a:solidFill>
                    <a:schemeClr val="dk1"/>
                  </a:solidFill>
                  <a:latin typeface="Calibri"/>
                  <a:ea typeface="Calibri"/>
                  <a:cs typeface="Calibri"/>
                  <a:sym typeface="Calibri"/>
                </a:rPr>
                <a:t> depending on the response of listeners</a:t>
              </a:r>
              <a:endParaRPr sz="1100"/>
            </a:p>
          </p:txBody>
        </p:sp>
        <p:sp>
          <p:nvSpPr>
            <p:cNvPr id="504" name="Google Shape;504;p82"/>
            <p:cNvSpPr txBox="1"/>
            <p:nvPr/>
          </p:nvSpPr>
          <p:spPr>
            <a:xfrm>
              <a:off x="2914301" y="3906759"/>
              <a:ext cx="1019100" cy="3387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1200">
                  <a:solidFill>
                    <a:schemeClr val="dk1"/>
                  </a:solidFill>
                  <a:latin typeface="Calibri"/>
                  <a:ea typeface="Calibri"/>
                  <a:cs typeface="Calibri"/>
                  <a:sym typeface="Calibri"/>
                </a:rPr>
                <a:t>Step 12</a:t>
              </a:r>
              <a:endParaRPr sz="1100"/>
            </a:p>
          </p:txBody>
        </p:sp>
      </p:grpSp>
      <p:sp>
        <p:nvSpPr>
          <p:cNvPr id="505" name="Google Shape;505;p82"/>
          <p:cNvSpPr/>
          <p:nvPr/>
        </p:nvSpPr>
        <p:spPr>
          <a:xfrm>
            <a:off x="7371475" y="1380088"/>
            <a:ext cx="1451700" cy="3183900"/>
          </a:xfrm>
          <a:prstGeom prst="rect">
            <a:avLst/>
          </a:prstGeom>
          <a:solidFill>
            <a:srgbClr val="E9574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1100" b="1">
                <a:solidFill>
                  <a:schemeClr val="lt1"/>
                </a:solidFill>
                <a:latin typeface="Calibri"/>
                <a:ea typeface="Calibri"/>
                <a:cs typeface="Calibri"/>
                <a:sym typeface="Calibri"/>
              </a:rPr>
              <a:t>Characteristics of </a:t>
            </a:r>
            <a:br>
              <a:rPr lang="en-GB" sz="1100" b="1">
                <a:solidFill>
                  <a:schemeClr val="lt1"/>
                </a:solidFill>
                <a:latin typeface="Calibri"/>
                <a:ea typeface="Calibri"/>
                <a:cs typeface="Calibri"/>
                <a:sym typeface="Calibri"/>
              </a:rPr>
            </a:br>
            <a:r>
              <a:rPr lang="en-GB" sz="1100" b="1">
                <a:solidFill>
                  <a:schemeClr val="lt1"/>
                </a:solidFill>
                <a:latin typeface="Calibri"/>
                <a:ea typeface="Calibri"/>
                <a:cs typeface="Calibri"/>
                <a:sym typeface="Calibri"/>
              </a:rPr>
              <a:t>a good pitch</a:t>
            </a:r>
            <a:endParaRPr sz="1100"/>
          </a:p>
          <a:p>
            <a:pPr marL="0" marR="0" lvl="0" indent="0" algn="ctr" rtl="0">
              <a:spcBef>
                <a:spcPts val="0"/>
              </a:spcBef>
              <a:spcAft>
                <a:spcPts val="0"/>
              </a:spcAft>
              <a:buNone/>
            </a:pPr>
            <a:endParaRPr sz="1100" b="1">
              <a:solidFill>
                <a:schemeClr val="lt1"/>
              </a:solidFill>
              <a:latin typeface="Calibri"/>
              <a:ea typeface="Calibri"/>
              <a:cs typeface="Calibri"/>
              <a:sym typeface="Calibri"/>
            </a:endParaRPr>
          </a:p>
          <a:p>
            <a:pPr marL="254000" marR="0" lvl="0" indent="-260350" algn="l" rtl="0">
              <a:spcBef>
                <a:spcPts val="0"/>
              </a:spcBef>
              <a:spcAft>
                <a:spcPts val="0"/>
              </a:spcAft>
              <a:buClr>
                <a:schemeClr val="lt1"/>
              </a:buClr>
              <a:buSzPts val="1100"/>
              <a:buFont typeface="Noto Sans Symbols"/>
              <a:buChar char="✔"/>
            </a:pPr>
            <a:r>
              <a:rPr lang="en-GB" sz="1100" b="1">
                <a:solidFill>
                  <a:schemeClr val="lt1"/>
                </a:solidFill>
                <a:latin typeface="Calibri"/>
                <a:ea typeface="Calibri"/>
                <a:cs typeface="Calibri"/>
                <a:sym typeface="Calibri"/>
              </a:rPr>
              <a:t>Engaging tone, expression and gesture</a:t>
            </a:r>
            <a:endParaRPr sz="1100"/>
          </a:p>
          <a:p>
            <a:pPr marL="254000" marR="0" lvl="0" indent="-190500" algn="l" rtl="0">
              <a:spcBef>
                <a:spcPts val="0"/>
              </a:spcBef>
              <a:spcAft>
                <a:spcPts val="0"/>
              </a:spcAft>
              <a:buClr>
                <a:schemeClr val="dk1"/>
              </a:buClr>
              <a:buSzPts val="1100"/>
              <a:buFont typeface="Noto Sans Symbols"/>
              <a:buNone/>
            </a:pPr>
            <a:endParaRPr sz="1100" b="1">
              <a:solidFill>
                <a:schemeClr val="lt1"/>
              </a:solidFill>
              <a:latin typeface="Calibri"/>
              <a:ea typeface="Calibri"/>
              <a:cs typeface="Calibri"/>
              <a:sym typeface="Calibri"/>
            </a:endParaRPr>
          </a:p>
          <a:p>
            <a:pPr marL="254000" marR="0" lvl="0" indent="-260350" algn="l" rtl="0">
              <a:spcBef>
                <a:spcPts val="0"/>
              </a:spcBef>
              <a:spcAft>
                <a:spcPts val="0"/>
              </a:spcAft>
              <a:buClr>
                <a:schemeClr val="lt1"/>
              </a:buClr>
              <a:buSzPts val="1100"/>
              <a:buFont typeface="Noto Sans Symbols"/>
              <a:buChar char="✔"/>
            </a:pPr>
            <a:r>
              <a:rPr lang="en-GB" sz="1100" b="1">
                <a:solidFill>
                  <a:schemeClr val="lt1"/>
                </a:solidFill>
                <a:latin typeface="Calibri"/>
                <a:ea typeface="Calibri"/>
                <a:cs typeface="Calibri"/>
                <a:sym typeface="Calibri"/>
              </a:rPr>
              <a:t>Responding to the listener</a:t>
            </a:r>
            <a:endParaRPr sz="1100"/>
          </a:p>
          <a:p>
            <a:pPr marL="254000" marR="0" lvl="0" indent="-190500" algn="l" rtl="0">
              <a:spcBef>
                <a:spcPts val="0"/>
              </a:spcBef>
              <a:spcAft>
                <a:spcPts val="0"/>
              </a:spcAft>
              <a:buClr>
                <a:schemeClr val="dk1"/>
              </a:buClr>
              <a:buSzPts val="1100"/>
              <a:buFont typeface="Noto Sans Symbols"/>
              <a:buNone/>
            </a:pPr>
            <a:endParaRPr sz="1100" b="1">
              <a:solidFill>
                <a:schemeClr val="lt1"/>
              </a:solidFill>
              <a:latin typeface="Calibri"/>
              <a:ea typeface="Calibri"/>
              <a:cs typeface="Calibri"/>
              <a:sym typeface="Calibri"/>
            </a:endParaRPr>
          </a:p>
          <a:p>
            <a:pPr marL="254000" marR="0" lvl="0" indent="-260350" algn="l" rtl="0">
              <a:spcBef>
                <a:spcPts val="0"/>
              </a:spcBef>
              <a:spcAft>
                <a:spcPts val="0"/>
              </a:spcAft>
              <a:buClr>
                <a:schemeClr val="lt1"/>
              </a:buClr>
              <a:buSzPts val="1100"/>
              <a:buFont typeface="Noto Sans Symbols"/>
              <a:buChar char="✔"/>
            </a:pPr>
            <a:r>
              <a:rPr lang="en-GB" sz="1100" b="1">
                <a:solidFill>
                  <a:schemeClr val="lt1"/>
                </a:solidFill>
                <a:latin typeface="Calibri"/>
                <a:ea typeface="Calibri"/>
                <a:cs typeface="Calibri"/>
                <a:sym typeface="Calibri"/>
              </a:rPr>
              <a:t>Clear structure to points</a:t>
            </a:r>
            <a:endParaRPr sz="1100"/>
          </a:p>
          <a:p>
            <a:pPr marL="254000" marR="0" lvl="0" indent="-190500" algn="l" rtl="0">
              <a:spcBef>
                <a:spcPts val="0"/>
              </a:spcBef>
              <a:spcAft>
                <a:spcPts val="0"/>
              </a:spcAft>
              <a:buClr>
                <a:schemeClr val="dk1"/>
              </a:buClr>
              <a:buSzPts val="1100"/>
              <a:buFont typeface="Noto Sans Symbols"/>
              <a:buNone/>
            </a:pPr>
            <a:endParaRPr sz="1100" b="1">
              <a:solidFill>
                <a:schemeClr val="lt1"/>
              </a:solidFill>
              <a:latin typeface="Calibri"/>
              <a:ea typeface="Calibri"/>
              <a:cs typeface="Calibri"/>
              <a:sym typeface="Calibri"/>
            </a:endParaRPr>
          </a:p>
          <a:p>
            <a:pPr marL="254000" marR="0" lvl="0" indent="-260350" algn="l" rtl="0">
              <a:spcBef>
                <a:spcPts val="0"/>
              </a:spcBef>
              <a:spcAft>
                <a:spcPts val="0"/>
              </a:spcAft>
              <a:buClr>
                <a:schemeClr val="lt1"/>
              </a:buClr>
              <a:buSzPts val="1100"/>
              <a:buFont typeface="Noto Sans Symbols"/>
              <a:buChar char="✔"/>
            </a:pPr>
            <a:r>
              <a:rPr lang="en-GB" sz="1100" b="1">
                <a:solidFill>
                  <a:schemeClr val="lt1"/>
                </a:solidFill>
                <a:latin typeface="Calibri"/>
                <a:ea typeface="Calibri"/>
                <a:cs typeface="Calibri"/>
                <a:sym typeface="Calibri"/>
              </a:rPr>
              <a:t>Appropriate examples and facts</a:t>
            </a:r>
            <a:endParaRPr sz="1100"/>
          </a:p>
          <a:p>
            <a:pPr marL="254000" marR="0" lvl="0" indent="-190500" algn="l" rtl="0">
              <a:spcBef>
                <a:spcPts val="0"/>
              </a:spcBef>
              <a:spcAft>
                <a:spcPts val="0"/>
              </a:spcAft>
              <a:buClr>
                <a:schemeClr val="dk1"/>
              </a:buClr>
              <a:buSzPts val="1100"/>
              <a:buFont typeface="Noto Sans Symbols"/>
              <a:buNone/>
            </a:pPr>
            <a:endParaRPr sz="1100" b="1">
              <a:solidFill>
                <a:schemeClr val="lt1"/>
              </a:solidFill>
              <a:latin typeface="Calibri"/>
              <a:ea typeface="Calibri"/>
              <a:cs typeface="Calibri"/>
              <a:sym typeface="Calibri"/>
            </a:endParaRPr>
          </a:p>
          <a:p>
            <a:pPr marL="254000" marR="0" lvl="0" indent="-260350" algn="l" rtl="0">
              <a:spcBef>
                <a:spcPts val="0"/>
              </a:spcBef>
              <a:spcAft>
                <a:spcPts val="0"/>
              </a:spcAft>
              <a:buClr>
                <a:schemeClr val="lt1"/>
              </a:buClr>
              <a:buSzPts val="1100"/>
              <a:buFont typeface="Noto Sans Symbols"/>
              <a:buChar char="✔"/>
            </a:pPr>
            <a:r>
              <a:rPr lang="en-GB" sz="1100" b="1">
                <a:solidFill>
                  <a:schemeClr val="lt1"/>
                </a:solidFill>
                <a:latin typeface="Calibri"/>
                <a:ea typeface="Calibri"/>
                <a:cs typeface="Calibri"/>
                <a:sym typeface="Calibri"/>
              </a:rPr>
              <a:t>Compelling and passionate </a:t>
            </a:r>
            <a:endParaRPr sz="1100"/>
          </a:p>
        </p:txBody>
      </p:sp>
      <p:sp>
        <p:nvSpPr>
          <p:cNvPr id="506" name="Google Shape;506;p82"/>
          <p:cNvSpPr/>
          <p:nvPr/>
        </p:nvSpPr>
        <p:spPr>
          <a:xfrm>
            <a:off x="6970805" y="2813398"/>
            <a:ext cx="304800" cy="254100"/>
          </a:xfrm>
          <a:prstGeom prst="rightArrow">
            <a:avLst>
              <a:gd name="adj1" fmla="val 50000"/>
              <a:gd name="adj2" fmla="val 50000"/>
            </a:avLst>
          </a:prstGeom>
          <a:solidFill>
            <a:srgbClr val="E9574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2"/>
                                        </p:tgtEl>
                                        <p:attrNameLst>
                                          <p:attrName>style.visibility</p:attrName>
                                        </p:attrNameLst>
                                      </p:cBhvr>
                                      <p:to>
                                        <p:strVal val="visible"/>
                                      </p:to>
                                    </p:set>
                                    <p:animEffect transition="in" filter="fade">
                                      <p:cBhvr>
                                        <p:cTn id="7" dur="1000"/>
                                        <p:tgtEl>
                                          <p:spTgt spid="482"/>
                                        </p:tgtEl>
                                      </p:cBhvr>
                                    </p:animEffect>
                                  </p:childTnLst>
                                </p:cTn>
                              </p:par>
                              <p:par>
                                <p:cTn id="8" presetID="10" presetClass="entr" presetSubtype="0" fill="hold" nodeType="withEffect">
                                  <p:stCondLst>
                                    <p:cond delay="0"/>
                                  </p:stCondLst>
                                  <p:childTnLst>
                                    <p:set>
                                      <p:cBhvr>
                                        <p:cTn id="9" dur="1" fill="hold">
                                          <p:stCondLst>
                                            <p:cond delay="0"/>
                                          </p:stCondLst>
                                        </p:cTn>
                                        <p:tgtEl>
                                          <p:spTgt spid="483"/>
                                        </p:tgtEl>
                                        <p:attrNameLst>
                                          <p:attrName>style.visibility</p:attrName>
                                        </p:attrNameLst>
                                      </p:cBhvr>
                                      <p:to>
                                        <p:strVal val="visible"/>
                                      </p:to>
                                    </p:set>
                                    <p:animEffect transition="in" filter="fade">
                                      <p:cBhvr>
                                        <p:cTn id="10" dur="1000"/>
                                        <p:tgtEl>
                                          <p:spTgt spid="483"/>
                                        </p:tgtEl>
                                      </p:cBhvr>
                                    </p:animEffect>
                                  </p:childTnLst>
                                </p:cTn>
                              </p:par>
                              <p:par>
                                <p:cTn id="11" presetID="10" presetClass="entr" presetSubtype="0" fill="hold" nodeType="withEffect">
                                  <p:stCondLst>
                                    <p:cond delay="0"/>
                                  </p:stCondLst>
                                  <p:childTnLst>
                                    <p:set>
                                      <p:cBhvr>
                                        <p:cTn id="12" dur="1" fill="hold">
                                          <p:stCondLst>
                                            <p:cond delay="0"/>
                                          </p:stCondLst>
                                        </p:cTn>
                                        <p:tgtEl>
                                          <p:spTgt spid="484"/>
                                        </p:tgtEl>
                                        <p:attrNameLst>
                                          <p:attrName>style.visibility</p:attrName>
                                        </p:attrNameLst>
                                      </p:cBhvr>
                                      <p:to>
                                        <p:strVal val="visible"/>
                                      </p:to>
                                    </p:set>
                                    <p:animEffect transition="in" filter="fade">
                                      <p:cBhvr>
                                        <p:cTn id="13" dur="1000"/>
                                        <p:tgtEl>
                                          <p:spTgt spid="484"/>
                                        </p:tgtEl>
                                      </p:cBhvr>
                                    </p:animEffect>
                                  </p:childTnLst>
                                </p:cTn>
                              </p:par>
                              <p:par>
                                <p:cTn id="14" presetID="10" presetClass="entr" presetSubtype="0" fill="hold" nodeType="withEffect">
                                  <p:stCondLst>
                                    <p:cond delay="0"/>
                                  </p:stCondLst>
                                  <p:childTnLst>
                                    <p:set>
                                      <p:cBhvr>
                                        <p:cTn id="15" dur="1" fill="hold">
                                          <p:stCondLst>
                                            <p:cond delay="0"/>
                                          </p:stCondLst>
                                        </p:cTn>
                                        <p:tgtEl>
                                          <p:spTgt spid="487"/>
                                        </p:tgtEl>
                                        <p:attrNameLst>
                                          <p:attrName>style.visibility</p:attrName>
                                        </p:attrNameLst>
                                      </p:cBhvr>
                                      <p:to>
                                        <p:strVal val="visible"/>
                                      </p:to>
                                    </p:set>
                                    <p:animEffect transition="in" filter="fade">
                                      <p:cBhvr>
                                        <p:cTn id="16" dur="1000"/>
                                        <p:tgtEl>
                                          <p:spTgt spid="487"/>
                                        </p:tgtEl>
                                      </p:cBhvr>
                                    </p:animEffect>
                                  </p:childTnLst>
                                </p:cTn>
                              </p:par>
                              <p:par>
                                <p:cTn id="17" presetID="10" presetClass="entr" presetSubtype="0" fill="hold" nodeType="withEffect">
                                  <p:stCondLst>
                                    <p:cond delay="0"/>
                                  </p:stCondLst>
                                  <p:childTnLst>
                                    <p:set>
                                      <p:cBhvr>
                                        <p:cTn id="18" dur="1" fill="hold">
                                          <p:stCondLst>
                                            <p:cond delay="0"/>
                                          </p:stCondLst>
                                        </p:cTn>
                                        <p:tgtEl>
                                          <p:spTgt spid="490"/>
                                        </p:tgtEl>
                                        <p:attrNameLst>
                                          <p:attrName>style.visibility</p:attrName>
                                        </p:attrNameLst>
                                      </p:cBhvr>
                                      <p:to>
                                        <p:strVal val="visible"/>
                                      </p:to>
                                    </p:set>
                                    <p:animEffect transition="in" filter="fade">
                                      <p:cBhvr>
                                        <p:cTn id="19" dur="1000"/>
                                        <p:tgtEl>
                                          <p:spTgt spid="490"/>
                                        </p:tgtEl>
                                      </p:cBhvr>
                                    </p:animEffect>
                                  </p:childTnLst>
                                </p:cTn>
                              </p:par>
                              <p:par>
                                <p:cTn id="20" presetID="10" presetClass="entr" presetSubtype="0" fill="hold" nodeType="withEffect">
                                  <p:stCondLst>
                                    <p:cond delay="0"/>
                                  </p:stCondLst>
                                  <p:childTnLst>
                                    <p:set>
                                      <p:cBhvr>
                                        <p:cTn id="21" dur="1" fill="hold">
                                          <p:stCondLst>
                                            <p:cond delay="0"/>
                                          </p:stCondLst>
                                        </p:cTn>
                                        <p:tgtEl>
                                          <p:spTgt spid="493"/>
                                        </p:tgtEl>
                                        <p:attrNameLst>
                                          <p:attrName>style.visibility</p:attrName>
                                        </p:attrNameLst>
                                      </p:cBhvr>
                                      <p:to>
                                        <p:strVal val="visible"/>
                                      </p:to>
                                    </p:set>
                                    <p:animEffect transition="in" filter="fade">
                                      <p:cBhvr>
                                        <p:cTn id="22" dur="1000"/>
                                        <p:tgtEl>
                                          <p:spTgt spid="493"/>
                                        </p:tgtEl>
                                      </p:cBhvr>
                                    </p:animEffect>
                                  </p:childTnLst>
                                </p:cTn>
                              </p:par>
                              <p:par>
                                <p:cTn id="23" presetID="10" presetClass="entr" presetSubtype="0" fill="hold" nodeType="withEffect">
                                  <p:stCondLst>
                                    <p:cond delay="0"/>
                                  </p:stCondLst>
                                  <p:childTnLst>
                                    <p:set>
                                      <p:cBhvr>
                                        <p:cTn id="24" dur="1" fill="hold">
                                          <p:stCondLst>
                                            <p:cond delay="0"/>
                                          </p:stCondLst>
                                        </p:cTn>
                                        <p:tgtEl>
                                          <p:spTgt spid="496"/>
                                        </p:tgtEl>
                                        <p:attrNameLst>
                                          <p:attrName>style.visibility</p:attrName>
                                        </p:attrNameLst>
                                      </p:cBhvr>
                                      <p:to>
                                        <p:strVal val="visible"/>
                                      </p:to>
                                    </p:set>
                                    <p:animEffect transition="in" filter="fade">
                                      <p:cBhvr>
                                        <p:cTn id="25" dur="1000"/>
                                        <p:tgtEl>
                                          <p:spTgt spid="496"/>
                                        </p:tgtEl>
                                      </p:cBhvr>
                                    </p:animEffect>
                                  </p:childTnLst>
                                </p:cTn>
                              </p:par>
                              <p:par>
                                <p:cTn id="26" presetID="10" presetClass="entr" presetSubtype="0" fill="hold" nodeType="withEffect">
                                  <p:stCondLst>
                                    <p:cond delay="0"/>
                                  </p:stCondLst>
                                  <p:childTnLst>
                                    <p:set>
                                      <p:cBhvr>
                                        <p:cTn id="27" dur="1" fill="hold">
                                          <p:stCondLst>
                                            <p:cond delay="0"/>
                                          </p:stCondLst>
                                        </p:cTn>
                                        <p:tgtEl>
                                          <p:spTgt spid="499"/>
                                        </p:tgtEl>
                                        <p:attrNameLst>
                                          <p:attrName>style.visibility</p:attrName>
                                        </p:attrNameLst>
                                      </p:cBhvr>
                                      <p:to>
                                        <p:strVal val="visible"/>
                                      </p:to>
                                    </p:set>
                                    <p:animEffect transition="in" filter="fade">
                                      <p:cBhvr>
                                        <p:cTn id="28" dur="1000"/>
                                        <p:tgtEl>
                                          <p:spTgt spid="499"/>
                                        </p:tgtEl>
                                      </p:cBhvr>
                                    </p:animEffect>
                                  </p:childTnLst>
                                </p:cTn>
                              </p:par>
                              <p:par>
                                <p:cTn id="29" presetID="10" presetClass="entr" presetSubtype="0" fill="hold" nodeType="withEffect">
                                  <p:stCondLst>
                                    <p:cond delay="0"/>
                                  </p:stCondLst>
                                  <p:childTnLst>
                                    <p:set>
                                      <p:cBhvr>
                                        <p:cTn id="30" dur="1" fill="hold">
                                          <p:stCondLst>
                                            <p:cond delay="0"/>
                                          </p:stCondLst>
                                        </p:cTn>
                                        <p:tgtEl>
                                          <p:spTgt spid="502"/>
                                        </p:tgtEl>
                                        <p:attrNameLst>
                                          <p:attrName>style.visibility</p:attrName>
                                        </p:attrNameLst>
                                      </p:cBhvr>
                                      <p:to>
                                        <p:strVal val="visible"/>
                                      </p:to>
                                    </p:set>
                                    <p:animEffect transition="in" filter="fade">
                                      <p:cBhvr>
                                        <p:cTn id="31" dur="1000"/>
                                        <p:tgtEl>
                                          <p:spTgt spid="502"/>
                                        </p:tgtEl>
                                      </p:cBhvr>
                                    </p:animEffect>
                                  </p:childTnLst>
                                </p:cTn>
                              </p:par>
                              <p:par>
                                <p:cTn id="32" presetID="10" presetClass="entr" presetSubtype="0" fill="hold" nodeType="withEffect">
                                  <p:stCondLst>
                                    <p:cond delay="0"/>
                                  </p:stCondLst>
                                  <p:childTnLst>
                                    <p:set>
                                      <p:cBhvr>
                                        <p:cTn id="33" dur="1" fill="hold">
                                          <p:stCondLst>
                                            <p:cond delay="0"/>
                                          </p:stCondLst>
                                        </p:cTn>
                                        <p:tgtEl>
                                          <p:spTgt spid="505"/>
                                        </p:tgtEl>
                                        <p:attrNameLst>
                                          <p:attrName>style.visibility</p:attrName>
                                        </p:attrNameLst>
                                      </p:cBhvr>
                                      <p:to>
                                        <p:strVal val="visible"/>
                                      </p:to>
                                    </p:set>
                                    <p:animEffect transition="in" filter="fade">
                                      <p:cBhvr>
                                        <p:cTn id="34" dur="1000"/>
                                        <p:tgtEl>
                                          <p:spTgt spid="505"/>
                                        </p:tgtEl>
                                      </p:cBhvr>
                                    </p:animEffect>
                                  </p:childTnLst>
                                </p:cTn>
                              </p:par>
                              <p:par>
                                <p:cTn id="35" presetID="10" presetClass="entr" presetSubtype="0" fill="hold" nodeType="withEffect">
                                  <p:stCondLst>
                                    <p:cond delay="0"/>
                                  </p:stCondLst>
                                  <p:childTnLst>
                                    <p:set>
                                      <p:cBhvr>
                                        <p:cTn id="36" dur="1" fill="hold">
                                          <p:stCondLst>
                                            <p:cond delay="0"/>
                                          </p:stCondLst>
                                        </p:cTn>
                                        <p:tgtEl>
                                          <p:spTgt spid="506"/>
                                        </p:tgtEl>
                                        <p:attrNameLst>
                                          <p:attrName>style.visibility</p:attrName>
                                        </p:attrNameLst>
                                      </p:cBhvr>
                                      <p:to>
                                        <p:strVal val="visible"/>
                                      </p:to>
                                    </p:set>
                                    <p:animEffect transition="in" filter="fade">
                                      <p:cBhvr>
                                        <p:cTn id="37" dur="1000"/>
                                        <p:tgtEl>
                                          <p:spTgt spid="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83"/>
          <p:cNvSpPr txBox="1">
            <a:spLocks noGrp="1"/>
          </p:cNvSpPr>
          <p:nvPr>
            <p:ph type="body" idx="1"/>
          </p:nvPr>
        </p:nvSpPr>
        <p:spPr>
          <a:xfrm>
            <a:off x="2265194" y="426700"/>
            <a:ext cx="66090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a:t>Characteristics of effective speaking </a:t>
            </a:r>
            <a:endParaRPr/>
          </a:p>
        </p:txBody>
      </p:sp>
      <p:sp>
        <p:nvSpPr>
          <p:cNvPr id="512" name="Google Shape;512;p83"/>
          <p:cNvSpPr txBox="1">
            <a:spLocks noGrp="1"/>
          </p:cNvSpPr>
          <p:nvPr>
            <p:ph type="body" idx="2"/>
          </p:nvPr>
        </p:nvSpPr>
        <p:spPr>
          <a:xfrm>
            <a:off x="2265194" y="968021"/>
            <a:ext cx="6609000" cy="3743400"/>
          </a:xfrm>
          <a:prstGeom prst="rect">
            <a:avLst/>
          </a:prstGeom>
        </p:spPr>
        <p:txBody>
          <a:bodyPr spcFirstLastPara="1" wrap="square" lIns="41550" tIns="20775" rIns="41550" bIns="20775" anchor="t" anchorCtr="0">
            <a:noAutofit/>
          </a:bodyPr>
          <a:lstStyle/>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Engaging tone, expression and gesture</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Responding to the listener</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Clear structure to points</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Appropriate examples and facts</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Compelling and passionate </a:t>
            </a:r>
            <a:endParaRPr sz="1600">
              <a:latin typeface="Montserrat"/>
              <a:ea typeface="Montserrat"/>
              <a:cs typeface="Montserrat"/>
              <a:sym typeface="Montserrat"/>
            </a:endParaRPr>
          </a:p>
          <a:p>
            <a:pPr marL="457200" lvl="0" indent="0" algn="l" rtl="0">
              <a:spcBef>
                <a:spcPts val="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p:txBody>
      </p:sp>
      <p:pic>
        <p:nvPicPr>
          <p:cNvPr id="513" name="Google Shape;513;p83"/>
          <p:cNvPicPr preferRelativeResize="0"/>
          <p:nvPr/>
        </p:nvPicPr>
        <p:blipFill rotWithShape="1">
          <a:blip r:embed="rId3">
            <a:alphaModFix/>
          </a:blip>
          <a:srcRect/>
          <a:stretch/>
        </p:blipFill>
        <p:spPr>
          <a:xfrm>
            <a:off x="7614600" y="211158"/>
            <a:ext cx="1280697" cy="1280697"/>
          </a:xfrm>
          <a:prstGeom prst="rect">
            <a:avLst/>
          </a:prstGeom>
          <a:noFill/>
          <a:ln>
            <a:noFill/>
          </a:ln>
        </p:spPr>
      </p:pic>
      <p:sp>
        <p:nvSpPr>
          <p:cNvPr id="514" name="Google Shape;514;p83"/>
          <p:cNvSpPr txBox="1">
            <a:spLocks noGrp="1"/>
          </p:cNvSpPr>
          <p:nvPr>
            <p:ph type="subTitle" idx="3"/>
          </p:nvPr>
        </p:nvSpPr>
        <p:spPr>
          <a:xfrm>
            <a:off x="269769" y="430309"/>
            <a:ext cx="1419300" cy="2996100"/>
          </a:xfrm>
          <a:prstGeom prst="rect">
            <a:avLst/>
          </a:prstGeom>
        </p:spPr>
        <p:txBody>
          <a:bodyPr spcFirstLastPara="1" wrap="square" lIns="0" tIns="0" rIns="0" bIns="0" anchor="t" anchorCtr="0">
            <a:noAutofit/>
          </a:bodyPr>
          <a:lstStyle/>
          <a:p>
            <a:pPr marL="0" lvl="0" indent="0" algn="l" rtl="0">
              <a:spcBef>
                <a:spcPts val="500"/>
              </a:spcBef>
              <a:spcAft>
                <a:spcPts val="0"/>
              </a:spcAft>
              <a:buNone/>
            </a:pPr>
            <a:r>
              <a:rPr lang="en-GB"/>
              <a:t>What makes a good speech?</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
                                            <p:txEl>
                                              <p:pRg st="0" end="0"/>
                                            </p:txEl>
                                          </p:spTgt>
                                        </p:tgtEl>
                                        <p:attrNameLst>
                                          <p:attrName>style.visibility</p:attrName>
                                        </p:attrNameLst>
                                      </p:cBhvr>
                                      <p:to>
                                        <p:strVal val="visible"/>
                                      </p:to>
                                    </p:set>
                                    <p:animEffect transition="in" filter="fade">
                                      <p:cBhvr>
                                        <p:cTn id="7" dur="1000"/>
                                        <p:tgtEl>
                                          <p:spTgt spid="5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
                                            <p:txEl>
                                              <p:pRg st="1" end="1"/>
                                            </p:txEl>
                                          </p:spTgt>
                                        </p:tgtEl>
                                        <p:attrNameLst>
                                          <p:attrName>style.visibility</p:attrName>
                                        </p:attrNameLst>
                                      </p:cBhvr>
                                      <p:to>
                                        <p:strVal val="visible"/>
                                      </p:to>
                                    </p:set>
                                    <p:animEffect transition="in" filter="fade">
                                      <p:cBhvr>
                                        <p:cTn id="12" dur="1000"/>
                                        <p:tgtEl>
                                          <p:spTgt spid="5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
                                            <p:txEl>
                                              <p:pRg st="2" end="2"/>
                                            </p:txEl>
                                          </p:spTgt>
                                        </p:tgtEl>
                                        <p:attrNameLst>
                                          <p:attrName>style.visibility</p:attrName>
                                        </p:attrNameLst>
                                      </p:cBhvr>
                                      <p:to>
                                        <p:strVal val="visible"/>
                                      </p:to>
                                    </p:set>
                                    <p:animEffect transition="in" filter="fade">
                                      <p:cBhvr>
                                        <p:cTn id="17" dur="1000"/>
                                        <p:tgtEl>
                                          <p:spTgt spid="5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
                                            <p:txEl>
                                              <p:pRg st="3" end="3"/>
                                            </p:txEl>
                                          </p:spTgt>
                                        </p:tgtEl>
                                        <p:attrNameLst>
                                          <p:attrName>style.visibility</p:attrName>
                                        </p:attrNameLst>
                                      </p:cBhvr>
                                      <p:to>
                                        <p:strVal val="visible"/>
                                      </p:to>
                                    </p:set>
                                    <p:animEffect transition="in" filter="fade">
                                      <p:cBhvr>
                                        <p:cTn id="22" dur="1000"/>
                                        <p:tgtEl>
                                          <p:spTgt spid="5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2">
                                            <p:txEl>
                                              <p:pRg st="4" end="4"/>
                                            </p:txEl>
                                          </p:spTgt>
                                        </p:tgtEl>
                                        <p:attrNameLst>
                                          <p:attrName>style.visibility</p:attrName>
                                        </p:attrNameLst>
                                      </p:cBhvr>
                                      <p:to>
                                        <p:strVal val="visible"/>
                                      </p:to>
                                    </p:set>
                                    <p:animEffect transition="in" filter="fade">
                                      <p:cBhvr>
                                        <p:cTn id="27" dur="1000"/>
                                        <p:tgtEl>
                                          <p:spTgt spid="5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2">
                                            <p:txEl>
                                              <p:pRg st="5" end="5"/>
                                            </p:txEl>
                                          </p:spTgt>
                                        </p:tgtEl>
                                        <p:attrNameLst>
                                          <p:attrName>style.visibility</p:attrName>
                                        </p:attrNameLst>
                                      </p:cBhvr>
                                      <p:to>
                                        <p:strVal val="visible"/>
                                      </p:to>
                                    </p:set>
                                    <p:animEffect transition="in" filter="fade">
                                      <p:cBhvr>
                                        <p:cTn id="32" dur="1000"/>
                                        <p:tgtEl>
                                          <p:spTgt spid="5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12">
                                            <p:txEl>
                                              <p:pRg st="6" end="6"/>
                                            </p:txEl>
                                          </p:spTgt>
                                        </p:tgtEl>
                                        <p:attrNameLst>
                                          <p:attrName>style.visibility</p:attrName>
                                        </p:attrNameLst>
                                      </p:cBhvr>
                                      <p:to>
                                        <p:strVal val="visible"/>
                                      </p:to>
                                    </p:set>
                                    <p:animEffect transition="in" filter="fade">
                                      <p:cBhvr>
                                        <p:cTn id="37" dur="1000"/>
                                        <p:tgtEl>
                                          <p:spTgt spid="5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84"/>
          <p:cNvSpPr txBox="1">
            <a:spLocks noGrp="1"/>
          </p:cNvSpPr>
          <p:nvPr>
            <p:ph type="body" idx="1"/>
          </p:nvPr>
        </p:nvSpPr>
        <p:spPr>
          <a:xfrm>
            <a:off x="2265194" y="426700"/>
            <a:ext cx="66090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a:t>Create your score card </a:t>
            </a:r>
            <a:endParaRPr/>
          </a:p>
        </p:txBody>
      </p:sp>
      <p:graphicFrame>
        <p:nvGraphicFramePr>
          <p:cNvPr id="520" name="Google Shape;520;p84"/>
          <p:cNvGraphicFramePr/>
          <p:nvPr/>
        </p:nvGraphicFramePr>
        <p:xfrm>
          <a:off x="2265625" y="1047750"/>
          <a:ext cx="6609000" cy="3816375"/>
        </p:xfrm>
        <a:graphic>
          <a:graphicData uri="http://schemas.openxmlformats.org/drawingml/2006/table">
            <a:tbl>
              <a:tblPr>
                <a:noFill/>
                <a:tableStyleId>{BCF191E4-47B1-450B-97AA-B39B8BFFE435}</a:tableStyleId>
              </a:tblPr>
              <a:tblGrid>
                <a:gridCol w="2203000">
                  <a:extLst>
                    <a:ext uri="{9D8B030D-6E8A-4147-A177-3AD203B41FA5}">
                      <a16:colId xmlns:a16="http://schemas.microsoft.com/office/drawing/2014/main" val="20000"/>
                    </a:ext>
                  </a:extLst>
                </a:gridCol>
                <a:gridCol w="2203000">
                  <a:extLst>
                    <a:ext uri="{9D8B030D-6E8A-4147-A177-3AD203B41FA5}">
                      <a16:colId xmlns:a16="http://schemas.microsoft.com/office/drawing/2014/main" val="20001"/>
                    </a:ext>
                  </a:extLst>
                </a:gridCol>
                <a:gridCol w="2203000">
                  <a:extLst>
                    <a:ext uri="{9D8B030D-6E8A-4147-A177-3AD203B41FA5}">
                      <a16:colId xmlns:a16="http://schemas.microsoft.com/office/drawing/2014/main" val="20002"/>
                    </a:ext>
                  </a:extLst>
                </a:gridCol>
              </a:tblGrid>
              <a:tr h="387525">
                <a:tc>
                  <a:txBody>
                    <a:bodyPr/>
                    <a:lstStyle/>
                    <a:p>
                      <a:pPr marL="0" lvl="0" indent="0" algn="l" rtl="0">
                        <a:spcBef>
                          <a:spcPts val="0"/>
                        </a:spcBef>
                        <a:spcAft>
                          <a:spcPts val="0"/>
                        </a:spcAft>
                        <a:buNone/>
                      </a:pPr>
                      <a:endParaRPr sz="1100">
                        <a:solidFill>
                          <a:schemeClr val="dk1"/>
                        </a:solidFill>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r>
                        <a:rPr lang="en-GB" sz="1100">
                          <a:latin typeface="Montserrat"/>
                          <a:ea typeface="Montserrat"/>
                          <a:cs typeface="Montserrat"/>
                          <a:sym typeface="Montserrat"/>
                        </a:rPr>
                        <a:t>Present in speech </a:t>
                      </a:r>
                      <a:endParaRPr sz="1100">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r>
                        <a:rPr lang="en-GB" sz="1100">
                          <a:latin typeface="Montserrat"/>
                          <a:ea typeface="Montserrat"/>
                          <a:cs typeface="Montserrat"/>
                          <a:sym typeface="Montserrat"/>
                        </a:rPr>
                        <a:t>Evidence  </a:t>
                      </a:r>
                      <a:endParaRPr sz="1100">
                        <a:latin typeface="Montserrat"/>
                        <a:ea typeface="Montserrat"/>
                        <a:cs typeface="Montserrat"/>
                        <a:sym typeface="Montserrat"/>
                      </a:endParaRPr>
                    </a:p>
                  </a:txBody>
                  <a:tcPr marL="91425" marR="91425" marT="91425" marB="91425"/>
                </a:tc>
                <a:extLst>
                  <a:ext uri="{0D108BD9-81ED-4DB2-BD59-A6C34878D82A}">
                    <a16:rowId xmlns:a16="http://schemas.microsoft.com/office/drawing/2014/main" val="10000"/>
                  </a:ext>
                </a:extLst>
              </a:tr>
              <a:tr h="387525">
                <a:tc>
                  <a:txBody>
                    <a:bodyPr/>
                    <a:lstStyle/>
                    <a:p>
                      <a:pPr marL="0" lvl="0" indent="0" algn="l" rtl="0">
                        <a:spcBef>
                          <a:spcPts val="0"/>
                        </a:spcBef>
                        <a:spcAft>
                          <a:spcPts val="0"/>
                        </a:spcAft>
                        <a:buNone/>
                      </a:pPr>
                      <a:r>
                        <a:rPr lang="en-GB" sz="1100">
                          <a:solidFill>
                            <a:schemeClr val="dk1"/>
                          </a:solidFill>
                          <a:latin typeface="Montserrat"/>
                          <a:ea typeface="Montserrat"/>
                          <a:cs typeface="Montserrat"/>
                          <a:sym typeface="Montserrat"/>
                        </a:rPr>
                        <a:t>Engaging tone, expression and gesture</a:t>
                      </a:r>
                      <a:endParaRPr sz="1100">
                        <a:solidFill>
                          <a:schemeClr val="dk1"/>
                        </a:solidFill>
                        <a:latin typeface="Montserrat"/>
                        <a:ea typeface="Montserrat"/>
                        <a:cs typeface="Montserrat"/>
                        <a:sym typeface="Montserrat"/>
                      </a:endParaRPr>
                    </a:p>
                    <a:p>
                      <a:pPr marL="0" lvl="0" indent="0" algn="l" rtl="0">
                        <a:spcBef>
                          <a:spcPts val="0"/>
                        </a:spcBef>
                        <a:spcAft>
                          <a:spcPts val="0"/>
                        </a:spcAft>
                        <a:buNone/>
                      </a:pPr>
                      <a:endParaRPr sz="1100">
                        <a:solidFill>
                          <a:schemeClr val="dk1"/>
                        </a:solidFill>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91425" marR="91425" marT="91425" marB="91425"/>
                </a:tc>
                <a:extLst>
                  <a:ext uri="{0D108BD9-81ED-4DB2-BD59-A6C34878D82A}">
                    <a16:rowId xmlns:a16="http://schemas.microsoft.com/office/drawing/2014/main" val="10001"/>
                  </a:ext>
                </a:extLst>
              </a:tr>
              <a:tr h="372650">
                <a:tc>
                  <a:txBody>
                    <a:bodyPr/>
                    <a:lstStyle/>
                    <a:p>
                      <a:pPr marL="0" lvl="0" indent="0" algn="l" rtl="0">
                        <a:spcBef>
                          <a:spcPts val="0"/>
                        </a:spcBef>
                        <a:spcAft>
                          <a:spcPts val="0"/>
                        </a:spcAft>
                        <a:buNone/>
                      </a:pPr>
                      <a:r>
                        <a:rPr lang="en-GB" sz="1100">
                          <a:solidFill>
                            <a:schemeClr val="dk1"/>
                          </a:solidFill>
                          <a:latin typeface="Montserrat"/>
                          <a:ea typeface="Montserrat"/>
                          <a:cs typeface="Montserrat"/>
                          <a:sym typeface="Montserrat"/>
                        </a:rPr>
                        <a:t>Responding to the listener</a:t>
                      </a:r>
                      <a:endParaRPr sz="1100">
                        <a:solidFill>
                          <a:schemeClr val="dk1"/>
                        </a:solidFill>
                        <a:latin typeface="Montserrat"/>
                        <a:ea typeface="Montserrat"/>
                        <a:cs typeface="Montserrat"/>
                        <a:sym typeface="Montserrat"/>
                      </a:endParaRPr>
                    </a:p>
                    <a:p>
                      <a:pPr marL="0" lvl="0" indent="0" algn="l" rtl="0">
                        <a:spcBef>
                          <a:spcPts val="0"/>
                        </a:spcBef>
                        <a:spcAft>
                          <a:spcPts val="0"/>
                        </a:spcAft>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None/>
                      </a:pPr>
                      <a:endParaRPr sz="1100">
                        <a:solidFill>
                          <a:schemeClr val="dk1"/>
                        </a:solidFill>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91425" marR="91425" marT="91425" marB="91425"/>
                </a:tc>
                <a:extLst>
                  <a:ext uri="{0D108BD9-81ED-4DB2-BD59-A6C34878D82A}">
                    <a16:rowId xmlns:a16="http://schemas.microsoft.com/office/drawing/2014/main" val="10002"/>
                  </a:ext>
                </a:extLst>
              </a:tr>
              <a:tr h="372650">
                <a:tc>
                  <a:txBody>
                    <a:bodyPr/>
                    <a:lstStyle/>
                    <a:p>
                      <a:pPr marL="0" lvl="0" indent="0" algn="l" rtl="0">
                        <a:spcBef>
                          <a:spcPts val="0"/>
                        </a:spcBef>
                        <a:spcAft>
                          <a:spcPts val="0"/>
                        </a:spcAft>
                        <a:buNone/>
                      </a:pPr>
                      <a:r>
                        <a:rPr lang="en-GB" sz="1100">
                          <a:solidFill>
                            <a:schemeClr val="dk1"/>
                          </a:solidFill>
                          <a:latin typeface="Montserrat"/>
                          <a:ea typeface="Montserrat"/>
                          <a:cs typeface="Montserrat"/>
                          <a:sym typeface="Montserrat"/>
                        </a:rPr>
                        <a:t>Clear structure to points</a:t>
                      </a:r>
                      <a:endParaRPr sz="1100">
                        <a:solidFill>
                          <a:schemeClr val="dk1"/>
                        </a:solidFill>
                        <a:latin typeface="Montserrat"/>
                        <a:ea typeface="Montserrat"/>
                        <a:cs typeface="Montserrat"/>
                        <a:sym typeface="Montserrat"/>
                      </a:endParaRPr>
                    </a:p>
                    <a:p>
                      <a:pPr marL="0" lvl="0" indent="0" algn="l" rtl="0">
                        <a:spcBef>
                          <a:spcPts val="0"/>
                        </a:spcBef>
                        <a:spcAft>
                          <a:spcPts val="0"/>
                        </a:spcAft>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None/>
                      </a:pPr>
                      <a:endParaRPr sz="1100">
                        <a:solidFill>
                          <a:schemeClr val="dk1"/>
                        </a:solidFill>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91425" marR="91425" marT="91425" marB="91425"/>
                </a:tc>
                <a:extLst>
                  <a:ext uri="{0D108BD9-81ED-4DB2-BD59-A6C34878D82A}">
                    <a16:rowId xmlns:a16="http://schemas.microsoft.com/office/drawing/2014/main" val="10003"/>
                  </a:ext>
                </a:extLst>
              </a:tr>
              <a:tr h="372650">
                <a:tc>
                  <a:txBody>
                    <a:bodyPr/>
                    <a:lstStyle/>
                    <a:p>
                      <a:pPr marL="0" lvl="0" indent="0" algn="l" rtl="0">
                        <a:spcBef>
                          <a:spcPts val="0"/>
                        </a:spcBef>
                        <a:spcAft>
                          <a:spcPts val="0"/>
                        </a:spcAft>
                        <a:buNone/>
                      </a:pPr>
                      <a:r>
                        <a:rPr lang="en-GB" sz="1100">
                          <a:solidFill>
                            <a:schemeClr val="dk1"/>
                          </a:solidFill>
                          <a:latin typeface="Montserrat"/>
                          <a:ea typeface="Montserrat"/>
                          <a:cs typeface="Montserrat"/>
                          <a:sym typeface="Montserrat"/>
                        </a:rPr>
                        <a:t>Compelling and passionate </a:t>
                      </a:r>
                      <a:endParaRPr sz="1100">
                        <a:solidFill>
                          <a:schemeClr val="dk1"/>
                        </a:solidFill>
                        <a:latin typeface="Montserrat"/>
                        <a:ea typeface="Montserrat"/>
                        <a:cs typeface="Montserrat"/>
                        <a:sym typeface="Montserrat"/>
                      </a:endParaRPr>
                    </a:p>
                    <a:p>
                      <a:pPr marL="0" lvl="0" indent="0" algn="l" rtl="0">
                        <a:spcBef>
                          <a:spcPts val="0"/>
                        </a:spcBef>
                        <a:spcAft>
                          <a:spcPts val="0"/>
                        </a:spcAft>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None/>
                      </a:pPr>
                      <a:endParaRPr sz="1100">
                        <a:solidFill>
                          <a:schemeClr val="dk1"/>
                        </a:solidFill>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91425" marR="91425" marT="91425" marB="91425"/>
                </a:tc>
                <a:extLst>
                  <a:ext uri="{0D108BD9-81ED-4DB2-BD59-A6C34878D82A}">
                    <a16:rowId xmlns:a16="http://schemas.microsoft.com/office/drawing/2014/main" val="10004"/>
                  </a:ext>
                </a:extLst>
              </a:tr>
              <a:tr h="372650">
                <a:tc>
                  <a:txBody>
                    <a:bodyPr/>
                    <a:lstStyle/>
                    <a:p>
                      <a:pPr marL="0" lvl="0" indent="0" algn="l" rtl="0">
                        <a:spcBef>
                          <a:spcPts val="0"/>
                        </a:spcBef>
                        <a:spcAft>
                          <a:spcPts val="0"/>
                        </a:spcAft>
                        <a:buNone/>
                      </a:pPr>
                      <a:r>
                        <a:rPr lang="en-GB" sz="1100">
                          <a:solidFill>
                            <a:schemeClr val="dk1"/>
                          </a:solidFill>
                          <a:latin typeface="Montserrat"/>
                          <a:ea typeface="Montserrat"/>
                          <a:cs typeface="Montserrat"/>
                          <a:sym typeface="Montserrat"/>
                        </a:rPr>
                        <a:t>Appropriate examples and facts</a:t>
                      </a:r>
                      <a:endParaRPr sz="1100">
                        <a:solidFill>
                          <a:schemeClr val="dk1"/>
                        </a:solidFill>
                        <a:latin typeface="Montserrat"/>
                        <a:ea typeface="Montserrat"/>
                        <a:cs typeface="Montserrat"/>
                        <a:sym typeface="Montserrat"/>
                      </a:endParaRPr>
                    </a:p>
                    <a:p>
                      <a:pPr marL="0" lvl="0" indent="0" algn="l" rtl="0">
                        <a:spcBef>
                          <a:spcPts val="0"/>
                        </a:spcBef>
                        <a:spcAft>
                          <a:spcPts val="0"/>
                        </a:spcAft>
                        <a:buNone/>
                      </a:pPr>
                      <a:endParaRPr sz="1100">
                        <a:solidFill>
                          <a:schemeClr val="dk1"/>
                        </a:solidFill>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91425" marR="91425" marT="91425" marB="91425"/>
                </a:tc>
                <a:extLst>
                  <a:ext uri="{0D108BD9-81ED-4DB2-BD59-A6C34878D82A}">
                    <a16:rowId xmlns:a16="http://schemas.microsoft.com/office/drawing/2014/main" val="10005"/>
                  </a:ext>
                </a:extLst>
              </a:tr>
            </a:tbl>
          </a:graphicData>
        </a:graphic>
      </p:graphicFrame>
      <p:sp>
        <p:nvSpPr>
          <p:cNvPr id="521" name="Google Shape;521;p84"/>
          <p:cNvSpPr txBox="1">
            <a:spLocks noGrp="1"/>
          </p:cNvSpPr>
          <p:nvPr>
            <p:ph type="subTitle" idx="3"/>
          </p:nvPr>
        </p:nvSpPr>
        <p:spPr>
          <a:xfrm>
            <a:off x="269769" y="430309"/>
            <a:ext cx="1419300" cy="2996100"/>
          </a:xfrm>
          <a:prstGeom prst="rect">
            <a:avLst/>
          </a:prstGeom>
        </p:spPr>
        <p:txBody>
          <a:bodyPr spcFirstLastPara="1" wrap="square" lIns="0" tIns="0" rIns="0" bIns="0" anchor="t" anchorCtr="0">
            <a:noAutofit/>
          </a:bodyPr>
          <a:lstStyle/>
          <a:p>
            <a:pPr marL="0" lvl="0" indent="0" algn="l" rtl="0">
              <a:spcBef>
                <a:spcPts val="500"/>
              </a:spcBef>
              <a:spcAft>
                <a:spcPts val="0"/>
              </a:spcAft>
              <a:buNone/>
            </a:pPr>
            <a:r>
              <a:rPr lang="en-GB"/>
              <a:t>What makes a good speech?</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85"/>
          <p:cNvSpPr txBox="1">
            <a:spLocks noGrp="1"/>
          </p:cNvSpPr>
          <p:nvPr>
            <p:ph type="body" idx="1"/>
          </p:nvPr>
        </p:nvSpPr>
        <p:spPr>
          <a:xfrm>
            <a:off x="2265194" y="426700"/>
            <a:ext cx="66090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a:t>Marcus Rashford</a:t>
            </a:r>
            <a:endParaRPr/>
          </a:p>
        </p:txBody>
      </p:sp>
      <p:pic>
        <p:nvPicPr>
          <p:cNvPr id="527" name="Google Shape;527;p85" descr="Boris Johnson has executed a humiliating U-turn over free school meals for the poorest families over the summer after pressure from footballer Marcus Rashford. The Manchester United and England player published an open letter to MPs to reconsider cutting the government's food voucher scheme over the holidays, a measure he says he had to rely on as a boy. The following day, despite ministers repeatedly rejecting the idea, the prime minister’s official spokesman announced a new £120m 'Covid summer food fund'. Speaking on BBC Breakfast on Monday, Rashford said: 'What families are going through now, I've once had to go through that and it's very difficult to find a way out. It's very important for me to help people who are struggling'&#10;Subscribe to Guardian Football ► http://is.gd/GuardianFootball&#10;&#10;Boris Johnson makes U-turn on free school meals vouchers ► tel:theguardian.com/politics/2020/jun/16/boris-johnson-faces-tory-rebellion-over-marcus-rashfords-school-meals-call&#10;&#10;Marcus Rashford writes emotional letter on school meals ► https://www.theguardian.com/football/2020/jun/15/protect-the-vulnerable-marcus-rashfords-emotional-letter-to-mps&#10;&#10;Support the Guardian ► https://support.theguardian.com/contribute&#10;&#10;The Guardian on YouTube:&#10;&#10;The Guardian ► http://www.youtube.com/theguardian&#10;Guardian Sport ► http://bit.ly/GDNsport&#10;Guardian News ► http://www.youtube.com/guardianwires &#10;Owen Jones talks ► http://bit.ly/subsowenjones&#10;Guardian Culture ► http://is.gd/guardianculture" title="Marcus Rashford opens up about childhood poverty in campaign for free school meals">
            <a:hlinkClick r:id="rId3"/>
          </p:cNvPr>
          <p:cNvPicPr preferRelativeResize="0"/>
          <p:nvPr/>
        </p:nvPicPr>
        <p:blipFill>
          <a:blip r:embed="rId4">
            <a:alphaModFix/>
          </a:blip>
          <a:stretch>
            <a:fillRect/>
          </a:stretch>
        </p:blipFill>
        <p:spPr>
          <a:xfrm>
            <a:off x="2914807" y="939250"/>
            <a:ext cx="4927950" cy="3695975"/>
          </a:xfrm>
          <a:prstGeom prst="rect">
            <a:avLst/>
          </a:prstGeom>
          <a:noFill/>
          <a:ln>
            <a:noFill/>
          </a:ln>
        </p:spPr>
      </p:pic>
      <p:sp>
        <p:nvSpPr>
          <p:cNvPr id="528" name="Google Shape;528;p85"/>
          <p:cNvSpPr txBox="1">
            <a:spLocks noGrp="1"/>
          </p:cNvSpPr>
          <p:nvPr>
            <p:ph type="subTitle" idx="3"/>
          </p:nvPr>
        </p:nvSpPr>
        <p:spPr>
          <a:xfrm>
            <a:off x="269769" y="430309"/>
            <a:ext cx="1419300" cy="2996100"/>
          </a:xfrm>
          <a:prstGeom prst="rect">
            <a:avLst/>
          </a:prstGeom>
        </p:spPr>
        <p:txBody>
          <a:bodyPr spcFirstLastPara="1" wrap="square" lIns="0" tIns="0" rIns="0" bIns="0" anchor="t" anchorCtr="0">
            <a:noAutofit/>
          </a:bodyPr>
          <a:lstStyle/>
          <a:p>
            <a:pPr marL="0" lvl="0" indent="0" algn="l" rtl="0">
              <a:spcBef>
                <a:spcPts val="500"/>
              </a:spcBef>
              <a:spcAft>
                <a:spcPts val="0"/>
              </a:spcAft>
              <a:buNone/>
            </a:pPr>
            <a:r>
              <a:rPr lang="en-GB"/>
              <a:t>What makes a good speech?</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86"/>
          <p:cNvSpPr txBox="1">
            <a:spLocks noGrp="1"/>
          </p:cNvSpPr>
          <p:nvPr>
            <p:ph type="body" idx="1"/>
          </p:nvPr>
        </p:nvSpPr>
        <p:spPr>
          <a:xfrm>
            <a:off x="2265194" y="426700"/>
            <a:ext cx="66090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a:t>Marcus Rashford</a:t>
            </a:r>
            <a:endParaRPr/>
          </a:p>
        </p:txBody>
      </p:sp>
      <p:graphicFrame>
        <p:nvGraphicFramePr>
          <p:cNvPr id="534" name="Google Shape;534;p86"/>
          <p:cNvGraphicFramePr/>
          <p:nvPr/>
        </p:nvGraphicFramePr>
        <p:xfrm>
          <a:off x="2265625" y="1047750"/>
          <a:ext cx="6609000" cy="3764130"/>
        </p:xfrm>
        <a:graphic>
          <a:graphicData uri="http://schemas.openxmlformats.org/drawingml/2006/table">
            <a:tbl>
              <a:tblPr>
                <a:noFill/>
                <a:tableStyleId>{BCF191E4-47B1-450B-97AA-B39B8BFFE435}</a:tableStyleId>
              </a:tblPr>
              <a:tblGrid>
                <a:gridCol w="2203000">
                  <a:extLst>
                    <a:ext uri="{9D8B030D-6E8A-4147-A177-3AD203B41FA5}">
                      <a16:colId xmlns:a16="http://schemas.microsoft.com/office/drawing/2014/main" val="20000"/>
                    </a:ext>
                  </a:extLst>
                </a:gridCol>
                <a:gridCol w="734500">
                  <a:extLst>
                    <a:ext uri="{9D8B030D-6E8A-4147-A177-3AD203B41FA5}">
                      <a16:colId xmlns:a16="http://schemas.microsoft.com/office/drawing/2014/main" val="20001"/>
                    </a:ext>
                  </a:extLst>
                </a:gridCol>
                <a:gridCol w="3671500">
                  <a:extLst>
                    <a:ext uri="{9D8B030D-6E8A-4147-A177-3AD203B41FA5}">
                      <a16:colId xmlns:a16="http://schemas.microsoft.com/office/drawing/2014/main" val="20002"/>
                    </a:ext>
                  </a:extLst>
                </a:gridCol>
              </a:tblGrid>
              <a:tr h="387525">
                <a:tc>
                  <a:txBody>
                    <a:bodyPr/>
                    <a:lstStyle/>
                    <a:p>
                      <a:pPr marL="0" lvl="0" indent="0" algn="l" rtl="0">
                        <a:spcBef>
                          <a:spcPts val="0"/>
                        </a:spcBef>
                        <a:spcAft>
                          <a:spcPts val="0"/>
                        </a:spcAft>
                        <a:buNone/>
                      </a:pPr>
                      <a:r>
                        <a:rPr lang="en-GB" sz="1100">
                          <a:solidFill>
                            <a:schemeClr val="dk1"/>
                          </a:solidFill>
                          <a:latin typeface="Montserrat"/>
                          <a:ea typeface="Montserrat"/>
                          <a:cs typeface="Montserrat"/>
                          <a:sym typeface="Montserrat"/>
                        </a:rPr>
                        <a:t>Engaging tone, expression and gesture</a:t>
                      </a:r>
                      <a:endParaRPr sz="1100">
                        <a:solidFill>
                          <a:schemeClr val="dk1"/>
                        </a:solidFill>
                        <a:latin typeface="Montserrat"/>
                        <a:ea typeface="Montserrat"/>
                        <a:cs typeface="Montserrat"/>
                        <a:sym typeface="Montserrat"/>
                      </a:endParaRPr>
                    </a:p>
                    <a:p>
                      <a:pPr marL="0" lvl="0" indent="0" algn="l" rtl="0">
                        <a:spcBef>
                          <a:spcPts val="0"/>
                        </a:spcBef>
                        <a:spcAft>
                          <a:spcPts val="0"/>
                        </a:spcAft>
                        <a:buNone/>
                      </a:pPr>
                      <a:endParaRPr sz="1100">
                        <a:solidFill>
                          <a:schemeClr val="dk1"/>
                        </a:solidFill>
                        <a:latin typeface="Montserrat"/>
                        <a:ea typeface="Montserrat"/>
                        <a:cs typeface="Montserrat"/>
                        <a:sym typeface="Montserrat"/>
                      </a:endParaRPr>
                    </a:p>
                  </a:txBody>
                  <a:tcPr marL="91425" marR="91425" marT="91425" marB="91425"/>
                </a:tc>
                <a:tc>
                  <a:txBody>
                    <a:bodyPr/>
                    <a:lstStyle/>
                    <a:p>
                      <a:pPr marL="457200" lvl="0" indent="0" algn="l" rtl="0">
                        <a:spcBef>
                          <a:spcPts val="0"/>
                        </a:spcBef>
                        <a:spcAft>
                          <a:spcPts val="0"/>
                        </a:spcAft>
                        <a:buNone/>
                      </a:pPr>
                      <a:endParaRPr sz="1100">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r>
                        <a:rPr lang="en-GB" sz="1100">
                          <a:latin typeface="Montserrat"/>
                          <a:ea typeface="Montserrat"/>
                          <a:cs typeface="Montserrat"/>
                          <a:sym typeface="Montserrat"/>
                        </a:rPr>
                        <a:t>Appropriate expression for the topic </a:t>
                      </a:r>
                      <a:endParaRPr sz="1100">
                        <a:latin typeface="Montserrat"/>
                        <a:ea typeface="Montserrat"/>
                        <a:cs typeface="Montserrat"/>
                        <a:sym typeface="Montserrat"/>
                      </a:endParaRPr>
                    </a:p>
                    <a:p>
                      <a:pPr marL="0" lvl="0" indent="0" algn="l" rtl="0">
                        <a:spcBef>
                          <a:spcPts val="0"/>
                        </a:spcBef>
                        <a:spcAft>
                          <a:spcPts val="0"/>
                        </a:spcAft>
                        <a:buNone/>
                      </a:pPr>
                      <a:r>
                        <a:rPr lang="en-GB" sz="1100">
                          <a:latin typeface="Montserrat"/>
                          <a:ea typeface="Montserrat"/>
                          <a:cs typeface="Montserrat"/>
                          <a:sym typeface="Montserrat"/>
                        </a:rPr>
                        <a:t>Suitably serious</a:t>
                      </a:r>
                      <a:endParaRPr sz="1100">
                        <a:latin typeface="Montserrat"/>
                        <a:ea typeface="Montserrat"/>
                        <a:cs typeface="Montserrat"/>
                        <a:sym typeface="Montserrat"/>
                      </a:endParaRPr>
                    </a:p>
                    <a:p>
                      <a:pPr marL="0" lvl="0" indent="0" algn="l" rtl="0">
                        <a:spcBef>
                          <a:spcPts val="0"/>
                        </a:spcBef>
                        <a:spcAft>
                          <a:spcPts val="0"/>
                        </a:spcAft>
                        <a:buNone/>
                      </a:pPr>
                      <a:endParaRPr sz="1100">
                        <a:latin typeface="Montserrat"/>
                        <a:ea typeface="Montserrat"/>
                        <a:cs typeface="Montserrat"/>
                        <a:sym typeface="Montserrat"/>
                      </a:endParaRPr>
                    </a:p>
                  </a:txBody>
                  <a:tcPr marL="91425" marR="91425" marT="91425" marB="91425"/>
                </a:tc>
                <a:extLst>
                  <a:ext uri="{0D108BD9-81ED-4DB2-BD59-A6C34878D82A}">
                    <a16:rowId xmlns:a16="http://schemas.microsoft.com/office/drawing/2014/main" val="10000"/>
                  </a:ext>
                </a:extLst>
              </a:tr>
              <a:tr h="372650">
                <a:tc>
                  <a:txBody>
                    <a:bodyPr/>
                    <a:lstStyle/>
                    <a:p>
                      <a:pPr marL="0" lvl="0" indent="0" algn="l" rtl="0">
                        <a:spcBef>
                          <a:spcPts val="0"/>
                        </a:spcBef>
                        <a:spcAft>
                          <a:spcPts val="0"/>
                        </a:spcAft>
                        <a:buNone/>
                      </a:pPr>
                      <a:r>
                        <a:rPr lang="en-GB" sz="1100">
                          <a:solidFill>
                            <a:schemeClr val="dk1"/>
                          </a:solidFill>
                          <a:latin typeface="Montserrat"/>
                          <a:ea typeface="Montserrat"/>
                          <a:cs typeface="Montserrat"/>
                          <a:sym typeface="Montserrat"/>
                        </a:rPr>
                        <a:t>Responding to the listener</a:t>
                      </a:r>
                      <a:endParaRPr sz="1100">
                        <a:solidFill>
                          <a:schemeClr val="dk1"/>
                        </a:solidFill>
                        <a:latin typeface="Montserrat"/>
                        <a:ea typeface="Montserrat"/>
                        <a:cs typeface="Montserrat"/>
                        <a:sym typeface="Montserrat"/>
                      </a:endParaRPr>
                    </a:p>
                    <a:p>
                      <a:pPr marL="0" lvl="0" indent="0" algn="l" rtl="0">
                        <a:spcBef>
                          <a:spcPts val="0"/>
                        </a:spcBef>
                        <a:spcAft>
                          <a:spcPts val="0"/>
                        </a:spcAft>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None/>
                      </a:pPr>
                      <a:endParaRPr sz="1100">
                        <a:solidFill>
                          <a:schemeClr val="dk1"/>
                        </a:solidFill>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91425" marR="91425" marT="91425" marB="91425"/>
                </a:tc>
                <a:extLst>
                  <a:ext uri="{0D108BD9-81ED-4DB2-BD59-A6C34878D82A}">
                    <a16:rowId xmlns:a16="http://schemas.microsoft.com/office/drawing/2014/main" val="10001"/>
                  </a:ext>
                </a:extLst>
              </a:tr>
              <a:tr h="372650">
                <a:tc>
                  <a:txBody>
                    <a:bodyPr/>
                    <a:lstStyle/>
                    <a:p>
                      <a:pPr marL="0" lvl="0" indent="0" algn="l" rtl="0">
                        <a:spcBef>
                          <a:spcPts val="0"/>
                        </a:spcBef>
                        <a:spcAft>
                          <a:spcPts val="0"/>
                        </a:spcAft>
                        <a:buNone/>
                      </a:pPr>
                      <a:r>
                        <a:rPr lang="en-GB" sz="1100">
                          <a:solidFill>
                            <a:schemeClr val="dk1"/>
                          </a:solidFill>
                          <a:latin typeface="Montserrat"/>
                          <a:ea typeface="Montserrat"/>
                          <a:cs typeface="Montserrat"/>
                          <a:sym typeface="Montserrat"/>
                        </a:rPr>
                        <a:t>Clear structure to points</a:t>
                      </a:r>
                      <a:endParaRPr sz="1100">
                        <a:solidFill>
                          <a:schemeClr val="dk1"/>
                        </a:solidFill>
                        <a:latin typeface="Montserrat"/>
                        <a:ea typeface="Montserrat"/>
                        <a:cs typeface="Montserrat"/>
                        <a:sym typeface="Montserrat"/>
                      </a:endParaRPr>
                    </a:p>
                    <a:p>
                      <a:pPr marL="0" lvl="0" indent="0" algn="l" rtl="0">
                        <a:spcBef>
                          <a:spcPts val="0"/>
                        </a:spcBef>
                        <a:spcAft>
                          <a:spcPts val="0"/>
                        </a:spcAft>
                        <a:buNone/>
                      </a:pPr>
                      <a:endParaRPr sz="1100">
                        <a:solidFill>
                          <a:schemeClr val="dk1"/>
                        </a:solidFill>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r>
                        <a:rPr lang="en-GB" sz="1100">
                          <a:latin typeface="Montserrat"/>
                          <a:ea typeface="Montserrat"/>
                          <a:cs typeface="Montserrat"/>
                          <a:sym typeface="Montserrat"/>
                        </a:rPr>
                        <a:t>Makes a point and then refers to the question </a:t>
                      </a:r>
                      <a:endParaRPr sz="1100">
                        <a:latin typeface="Montserrat"/>
                        <a:ea typeface="Montserrat"/>
                        <a:cs typeface="Montserrat"/>
                        <a:sym typeface="Montserrat"/>
                      </a:endParaRPr>
                    </a:p>
                    <a:p>
                      <a:pPr marL="0" lvl="0" indent="0" algn="l" rtl="0">
                        <a:spcBef>
                          <a:spcPts val="0"/>
                        </a:spcBef>
                        <a:spcAft>
                          <a:spcPts val="0"/>
                        </a:spcAft>
                        <a:buNone/>
                      </a:pPr>
                      <a:r>
                        <a:rPr lang="en-GB" sz="1100">
                          <a:latin typeface="Montserrat"/>
                          <a:ea typeface="Montserrat"/>
                          <a:cs typeface="Montserrat"/>
                          <a:sym typeface="Montserrat"/>
                        </a:rPr>
                        <a:t>“That’s the main reason the letter was written”</a:t>
                      </a:r>
                      <a:endParaRPr sz="1100">
                        <a:latin typeface="Montserrat"/>
                        <a:ea typeface="Montserrat"/>
                        <a:cs typeface="Montserrat"/>
                        <a:sym typeface="Montserrat"/>
                      </a:endParaRPr>
                    </a:p>
                  </a:txBody>
                  <a:tcPr marL="91425" marR="91425" marT="91425" marB="91425"/>
                </a:tc>
                <a:extLst>
                  <a:ext uri="{0D108BD9-81ED-4DB2-BD59-A6C34878D82A}">
                    <a16:rowId xmlns:a16="http://schemas.microsoft.com/office/drawing/2014/main" val="10002"/>
                  </a:ext>
                </a:extLst>
              </a:tr>
              <a:tr h="372650">
                <a:tc>
                  <a:txBody>
                    <a:bodyPr/>
                    <a:lstStyle/>
                    <a:p>
                      <a:pPr marL="0" lvl="0" indent="0" algn="l" rtl="0">
                        <a:spcBef>
                          <a:spcPts val="0"/>
                        </a:spcBef>
                        <a:spcAft>
                          <a:spcPts val="0"/>
                        </a:spcAft>
                        <a:buNone/>
                      </a:pPr>
                      <a:r>
                        <a:rPr lang="en-GB" sz="1100">
                          <a:solidFill>
                            <a:schemeClr val="dk1"/>
                          </a:solidFill>
                          <a:latin typeface="Montserrat"/>
                          <a:ea typeface="Montserrat"/>
                          <a:cs typeface="Montserrat"/>
                          <a:sym typeface="Montserrat"/>
                        </a:rPr>
                        <a:t>Compelling and passionate </a:t>
                      </a:r>
                      <a:endParaRPr sz="1100">
                        <a:solidFill>
                          <a:schemeClr val="dk1"/>
                        </a:solidFill>
                        <a:latin typeface="Montserrat"/>
                        <a:ea typeface="Montserrat"/>
                        <a:cs typeface="Montserrat"/>
                        <a:sym typeface="Montserrat"/>
                      </a:endParaRPr>
                    </a:p>
                    <a:p>
                      <a:pPr marL="0" lvl="0" indent="0" algn="l" rtl="0">
                        <a:spcBef>
                          <a:spcPts val="0"/>
                        </a:spcBef>
                        <a:spcAft>
                          <a:spcPts val="0"/>
                        </a:spcAft>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None/>
                      </a:pPr>
                      <a:endParaRPr sz="1100">
                        <a:solidFill>
                          <a:schemeClr val="dk1"/>
                        </a:solidFill>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r>
                        <a:rPr lang="en-GB" sz="1100">
                          <a:latin typeface="Montserrat"/>
                          <a:ea typeface="Montserrat"/>
                          <a:cs typeface="Montserrat"/>
                          <a:sym typeface="Montserrat"/>
                        </a:rPr>
                        <a:t>Paints picture/ tells story </a:t>
                      </a:r>
                      <a:endParaRPr sz="1100">
                        <a:latin typeface="Montserrat"/>
                        <a:ea typeface="Montserrat"/>
                        <a:cs typeface="Montserrat"/>
                        <a:sym typeface="Montserrat"/>
                      </a:endParaRPr>
                    </a:p>
                    <a:p>
                      <a:pPr marL="0" lvl="0" indent="0" algn="l" rtl="0">
                        <a:spcBef>
                          <a:spcPts val="0"/>
                        </a:spcBef>
                        <a:spcAft>
                          <a:spcPts val="0"/>
                        </a:spcAft>
                        <a:buNone/>
                      </a:pPr>
                      <a:r>
                        <a:rPr lang="en-GB" sz="1100">
                          <a:latin typeface="Montserrat"/>
                          <a:ea typeface="Montserrat"/>
                          <a:cs typeface="Montserrat"/>
                          <a:sym typeface="Montserrat"/>
                        </a:rPr>
                        <a:t>Speaks with authenticity </a:t>
                      </a:r>
                      <a:endParaRPr sz="1100">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GB" sz="1100">
                          <a:solidFill>
                            <a:schemeClr val="dk1"/>
                          </a:solidFill>
                          <a:latin typeface="Montserrat"/>
                          <a:ea typeface="Montserrat"/>
                          <a:cs typeface="Montserrat"/>
                          <a:sym typeface="Montserrat"/>
                        </a:rPr>
                        <a:t>“I once had to go through that”</a:t>
                      </a:r>
                      <a:endParaRPr sz="1100">
                        <a:latin typeface="Montserrat"/>
                        <a:ea typeface="Montserrat"/>
                        <a:cs typeface="Montserrat"/>
                        <a:sym typeface="Montserrat"/>
                      </a:endParaRPr>
                    </a:p>
                    <a:p>
                      <a:pPr marL="0" lvl="0" indent="0" algn="l" rtl="0">
                        <a:spcBef>
                          <a:spcPts val="0"/>
                        </a:spcBef>
                        <a:spcAft>
                          <a:spcPts val="0"/>
                        </a:spcAft>
                        <a:buNone/>
                      </a:pPr>
                      <a:r>
                        <a:rPr lang="en-GB" sz="1100">
                          <a:latin typeface="Montserrat"/>
                          <a:ea typeface="Montserrat"/>
                          <a:cs typeface="Montserrat"/>
                          <a:sym typeface="Montserrat"/>
                        </a:rPr>
                        <a:t>“We used to go to Poundworld”</a:t>
                      </a:r>
                      <a:endParaRPr sz="1100">
                        <a:latin typeface="Montserrat"/>
                        <a:ea typeface="Montserrat"/>
                        <a:cs typeface="Montserrat"/>
                        <a:sym typeface="Montserrat"/>
                      </a:endParaRPr>
                    </a:p>
                    <a:p>
                      <a:pPr marL="0" lvl="0" indent="0" algn="l" rtl="0">
                        <a:spcBef>
                          <a:spcPts val="0"/>
                        </a:spcBef>
                        <a:spcAft>
                          <a:spcPts val="0"/>
                        </a:spcAft>
                        <a:buNone/>
                      </a:pPr>
                      <a:r>
                        <a:rPr lang="en-GB" sz="1100">
                          <a:latin typeface="Montserrat"/>
                          <a:ea typeface="Montserrat"/>
                          <a:cs typeface="Montserrat"/>
                          <a:sym typeface="Montserrat"/>
                        </a:rPr>
                        <a:t>Shows emotion towards it</a:t>
                      </a:r>
                      <a:endParaRPr sz="1100">
                        <a:latin typeface="Montserrat"/>
                        <a:ea typeface="Montserrat"/>
                        <a:cs typeface="Montserrat"/>
                        <a:sym typeface="Montserrat"/>
                      </a:endParaRPr>
                    </a:p>
                    <a:p>
                      <a:pPr marL="0" lvl="0" indent="0" algn="l" rtl="0">
                        <a:spcBef>
                          <a:spcPts val="0"/>
                        </a:spcBef>
                        <a:spcAft>
                          <a:spcPts val="0"/>
                        </a:spcAft>
                        <a:buNone/>
                      </a:pPr>
                      <a:r>
                        <a:rPr lang="en-GB" sz="1100">
                          <a:latin typeface="Montserrat"/>
                          <a:ea typeface="Montserrat"/>
                          <a:cs typeface="Montserrat"/>
                          <a:sym typeface="Montserrat"/>
                        </a:rPr>
                        <a:t>“It is crazy that this is still going on”</a:t>
                      </a:r>
                      <a:endParaRPr sz="1100">
                        <a:latin typeface="Montserrat"/>
                        <a:ea typeface="Montserrat"/>
                        <a:cs typeface="Montserrat"/>
                        <a:sym typeface="Montserrat"/>
                      </a:endParaRPr>
                    </a:p>
                  </a:txBody>
                  <a:tcPr marL="91425" marR="91425" marT="91425" marB="91425"/>
                </a:tc>
                <a:extLst>
                  <a:ext uri="{0D108BD9-81ED-4DB2-BD59-A6C34878D82A}">
                    <a16:rowId xmlns:a16="http://schemas.microsoft.com/office/drawing/2014/main" val="10003"/>
                  </a:ext>
                </a:extLst>
              </a:tr>
              <a:tr h="372650">
                <a:tc>
                  <a:txBody>
                    <a:bodyPr/>
                    <a:lstStyle/>
                    <a:p>
                      <a:pPr marL="0" lvl="0" indent="0" algn="l" rtl="0">
                        <a:spcBef>
                          <a:spcPts val="0"/>
                        </a:spcBef>
                        <a:spcAft>
                          <a:spcPts val="0"/>
                        </a:spcAft>
                        <a:buNone/>
                      </a:pPr>
                      <a:r>
                        <a:rPr lang="en-GB" sz="1100">
                          <a:solidFill>
                            <a:schemeClr val="dk1"/>
                          </a:solidFill>
                          <a:latin typeface="Montserrat"/>
                          <a:ea typeface="Montserrat"/>
                          <a:cs typeface="Montserrat"/>
                          <a:sym typeface="Montserrat"/>
                        </a:rPr>
                        <a:t>Appropriate examples and facts</a:t>
                      </a:r>
                      <a:endParaRPr sz="1100">
                        <a:solidFill>
                          <a:schemeClr val="dk1"/>
                        </a:solidFill>
                        <a:latin typeface="Montserrat"/>
                        <a:ea typeface="Montserrat"/>
                        <a:cs typeface="Montserrat"/>
                        <a:sym typeface="Montserrat"/>
                      </a:endParaRPr>
                    </a:p>
                    <a:p>
                      <a:pPr marL="0" lvl="0" indent="0" algn="l" rtl="0">
                        <a:spcBef>
                          <a:spcPts val="0"/>
                        </a:spcBef>
                        <a:spcAft>
                          <a:spcPts val="0"/>
                        </a:spcAft>
                        <a:buNone/>
                      </a:pPr>
                      <a:endParaRPr sz="1100">
                        <a:solidFill>
                          <a:schemeClr val="dk1"/>
                        </a:solidFill>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r>
                        <a:rPr lang="en-GB" sz="1100">
                          <a:latin typeface="Montserrat"/>
                          <a:ea typeface="Montserrat"/>
                          <a:cs typeface="Montserrat"/>
                          <a:sym typeface="Montserrat"/>
                        </a:rPr>
                        <a:t>Uses own experiences as evidence to make his point</a:t>
                      </a:r>
                      <a:endParaRPr sz="1100">
                        <a:latin typeface="Montserrat"/>
                        <a:ea typeface="Montserrat"/>
                        <a:cs typeface="Montserrat"/>
                        <a:sym typeface="Montserrat"/>
                      </a:endParaRPr>
                    </a:p>
                  </a:txBody>
                  <a:tcPr marL="91425" marR="91425" marT="91425" marB="91425"/>
                </a:tc>
                <a:extLst>
                  <a:ext uri="{0D108BD9-81ED-4DB2-BD59-A6C34878D82A}">
                    <a16:rowId xmlns:a16="http://schemas.microsoft.com/office/drawing/2014/main" val="10004"/>
                  </a:ext>
                </a:extLst>
              </a:tr>
            </a:tbl>
          </a:graphicData>
        </a:graphic>
      </p:graphicFrame>
      <p:pic>
        <p:nvPicPr>
          <p:cNvPr id="535" name="Google Shape;535;p86"/>
          <p:cNvPicPr preferRelativeResize="0"/>
          <p:nvPr/>
        </p:nvPicPr>
        <p:blipFill rotWithShape="1">
          <a:blip r:embed="rId3">
            <a:alphaModFix/>
          </a:blip>
          <a:srcRect t="12812" b="20799"/>
          <a:stretch/>
        </p:blipFill>
        <p:spPr>
          <a:xfrm>
            <a:off x="4571650" y="4216725"/>
            <a:ext cx="439797" cy="301825"/>
          </a:xfrm>
          <a:prstGeom prst="rect">
            <a:avLst/>
          </a:prstGeom>
          <a:noFill/>
          <a:ln>
            <a:noFill/>
          </a:ln>
        </p:spPr>
      </p:pic>
      <p:pic>
        <p:nvPicPr>
          <p:cNvPr id="536" name="Google Shape;536;p86"/>
          <p:cNvPicPr preferRelativeResize="0"/>
          <p:nvPr/>
        </p:nvPicPr>
        <p:blipFill rotWithShape="1">
          <a:blip r:embed="rId3">
            <a:alphaModFix/>
          </a:blip>
          <a:srcRect t="12812" b="20799"/>
          <a:stretch/>
        </p:blipFill>
        <p:spPr>
          <a:xfrm>
            <a:off x="4571650" y="3222100"/>
            <a:ext cx="439797" cy="301825"/>
          </a:xfrm>
          <a:prstGeom prst="rect">
            <a:avLst/>
          </a:prstGeom>
          <a:noFill/>
          <a:ln>
            <a:noFill/>
          </a:ln>
        </p:spPr>
      </p:pic>
      <p:sp>
        <p:nvSpPr>
          <p:cNvPr id="537" name="Google Shape;537;p86"/>
          <p:cNvSpPr txBox="1">
            <a:spLocks noGrp="1"/>
          </p:cNvSpPr>
          <p:nvPr>
            <p:ph type="subTitle" idx="3"/>
          </p:nvPr>
        </p:nvSpPr>
        <p:spPr>
          <a:xfrm>
            <a:off x="269769" y="430309"/>
            <a:ext cx="1419300" cy="2996100"/>
          </a:xfrm>
          <a:prstGeom prst="rect">
            <a:avLst/>
          </a:prstGeom>
        </p:spPr>
        <p:txBody>
          <a:bodyPr spcFirstLastPara="1" wrap="square" lIns="0" tIns="0" rIns="0" bIns="0" anchor="t" anchorCtr="0">
            <a:noAutofit/>
          </a:bodyPr>
          <a:lstStyle/>
          <a:p>
            <a:pPr marL="0" lvl="0" indent="0" algn="l" rtl="0">
              <a:spcBef>
                <a:spcPts val="500"/>
              </a:spcBef>
              <a:spcAft>
                <a:spcPts val="0"/>
              </a:spcAft>
              <a:buNone/>
            </a:pPr>
            <a:r>
              <a:rPr lang="en-GB"/>
              <a:t>What makes a good speech?</a:t>
            </a:r>
            <a:endParaRPr/>
          </a:p>
        </p:txBody>
      </p:sp>
      <p:pic>
        <p:nvPicPr>
          <p:cNvPr id="538" name="Google Shape;538;p86"/>
          <p:cNvPicPr preferRelativeResize="0"/>
          <p:nvPr/>
        </p:nvPicPr>
        <p:blipFill rotWithShape="1">
          <a:blip r:embed="rId3">
            <a:alphaModFix/>
          </a:blip>
          <a:srcRect t="12812" b="20799"/>
          <a:stretch/>
        </p:blipFill>
        <p:spPr>
          <a:xfrm>
            <a:off x="4632075" y="2538975"/>
            <a:ext cx="439797" cy="301825"/>
          </a:xfrm>
          <a:prstGeom prst="rect">
            <a:avLst/>
          </a:prstGeom>
          <a:noFill/>
          <a:ln>
            <a:noFill/>
          </a:ln>
        </p:spPr>
      </p:pic>
      <p:pic>
        <p:nvPicPr>
          <p:cNvPr id="539" name="Google Shape;539;p86"/>
          <p:cNvPicPr preferRelativeResize="0"/>
          <p:nvPr/>
        </p:nvPicPr>
        <p:blipFill rotWithShape="1">
          <a:blip r:embed="rId3">
            <a:alphaModFix/>
          </a:blip>
          <a:srcRect t="12812" b="20799"/>
          <a:stretch/>
        </p:blipFill>
        <p:spPr>
          <a:xfrm>
            <a:off x="4571650" y="1265725"/>
            <a:ext cx="439797" cy="301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4"/>
                                        </p:tgtEl>
                                        <p:attrNameLst>
                                          <p:attrName>style.visibility</p:attrName>
                                        </p:attrNameLst>
                                      </p:cBhvr>
                                      <p:to>
                                        <p:strVal val="visible"/>
                                      </p:to>
                                    </p:set>
                                    <p:animEffect transition="in" filter="fade">
                                      <p:cBhvr>
                                        <p:cTn id="7" dur="1000"/>
                                        <p:tgtEl>
                                          <p:spTgt spid="534"/>
                                        </p:tgtEl>
                                      </p:cBhvr>
                                    </p:animEffect>
                                  </p:childTnLst>
                                </p:cTn>
                              </p:par>
                              <p:par>
                                <p:cTn id="8" presetID="10" presetClass="entr" presetSubtype="0" fill="hold" nodeType="withEffect">
                                  <p:stCondLst>
                                    <p:cond delay="0"/>
                                  </p:stCondLst>
                                  <p:childTnLst>
                                    <p:set>
                                      <p:cBhvr>
                                        <p:cTn id="9" dur="1" fill="hold">
                                          <p:stCondLst>
                                            <p:cond delay="0"/>
                                          </p:stCondLst>
                                        </p:cTn>
                                        <p:tgtEl>
                                          <p:spTgt spid="535"/>
                                        </p:tgtEl>
                                        <p:attrNameLst>
                                          <p:attrName>style.visibility</p:attrName>
                                        </p:attrNameLst>
                                      </p:cBhvr>
                                      <p:to>
                                        <p:strVal val="visible"/>
                                      </p:to>
                                    </p:set>
                                    <p:animEffect transition="in" filter="fade">
                                      <p:cBhvr>
                                        <p:cTn id="10" dur="1000"/>
                                        <p:tgtEl>
                                          <p:spTgt spid="535"/>
                                        </p:tgtEl>
                                      </p:cBhvr>
                                    </p:animEffect>
                                  </p:childTnLst>
                                </p:cTn>
                              </p:par>
                              <p:par>
                                <p:cTn id="11" presetID="10" presetClass="entr" presetSubtype="0" fill="hold" nodeType="withEffect">
                                  <p:stCondLst>
                                    <p:cond delay="0"/>
                                  </p:stCondLst>
                                  <p:childTnLst>
                                    <p:set>
                                      <p:cBhvr>
                                        <p:cTn id="12" dur="1" fill="hold">
                                          <p:stCondLst>
                                            <p:cond delay="0"/>
                                          </p:stCondLst>
                                        </p:cTn>
                                        <p:tgtEl>
                                          <p:spTgt spid="536"/>
                                        </p:tgtEl>
                                        <p:attrNameLst>
                                          <p:attrName>style.visibility</p:attrName>
                                        </p:attrNameLst>
                                      </p:cBhvr>
                                      <p:to>
                                        <p:strVal val="visible"/>
                                      </p:to>
                                    </p:set>
                                    <p:animEffect transition="in" filter="fade">
                                      <p:cBhvr>
                                        <p:cTn id="13" dur="1000"/>
                                        <p:tgtEl>
                                          <p:spTgt spid="536"/>
                                        </p:tgtEl>
                                      </p:cBhvr>
                                    </p:animEffect>
                                  </p:childTnLst>
                                </p:cTn>
                              </p:par>
                              <p:par>
                                <p:cTn id="14" presetID="10" presetClass="entr" presetSubtype="0" fill="hold" nodeType="withEffect">
                                  <p:stCondLst>
                                    <p:cond delay="0"/>
                                  </p:stCondLst>
                                  <p:childTnLst>
                                    <p:set>
                                      <p:cBhvr>
                                        <p:cTn id="15" dur="1" fill="hold">
                                          <p:stCondLst>
                                            <p:cond delay="0"/>
                                          </p:stCondLst>
                                        </p:cTn>
                                        <p:tgtEl>
                                          <p:spTgt spid="538"/>
                                        </p:tgtEl>
                                        <p:attrNameLst>
                                          <p:attrName>style.visibility</p:attrName>
                                        </p:attrNameLst>
                                      </p:cBhvr>
                                      <p:to>
                                        <p:strVal val="visible"/>
                                      </p:to>
                                    </p:set>
                                    <p:animEffect transition="in" filter="fade">
                                      <p:cBhvr>
                                        <p:cTn id="16" dur="1000"/>
                                        <p:tgtEl>
                                          <p:spTgt spid="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87"/>
          <p:cNvSpPr txBox="1">
            <a:spLocks noGrp="1"/>
          </p:cNvSpPr>
          <p:nvPr>
            <p:ph type="body" idx="1"/>
          </p:nvPr>
        </p:nvSpPr>
        <p:spPr>
          <a:xfrm>
            <a:off x="2265194" y="426700"/>
            <a:ext cx="66090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a:t>Greta Thunberg</a:t>
            </a:r>
            <a:endParaRPr/>
          </a:p>
        </p:txBody>
      </p:sp>
      <p:pic>
        <p:nvPicPr>
          <p:cNvPr id="545" name="Google Shape;545;p87" descr="'You have stolen my dreams and my childhood with your empty words,' climate activist Greta Thunberg has told world leaders at the 2019 UN climate action summit in New York. In an emotionally charged speech, she accused them of ignoring the science behind the climate crisis, saying: 'We are in the beginning of a mass extinction and all you can talk about is money and fairy tales of eternal economic growth - how dare you!'&#10;Subscribe to Guardian News on YouTube ► http://bit.ly/guardianwiressub&#10;&#10;The climate and the cross: the battle between evangelical Christians in the US ► https://www.youtube.com/watch?v=qsUlVk__2sM&#10;&#10;UN secretary general hails 'turning point' in climate crisis fight ► https://www.theguardian.com/world/2019/sep/23/un-secretary-general-antonio-gutteres-turning-point-climate-crisis&#10;&#10;Support the Guardian ► https://support.theguardian.com/contribute&#10;&#10;Today in Focus podcast ► https://www.theguardian.com/news/series/todayinfocus&#10;&#10;The Guardian YouTube network:&#10;&#10;The Guardian ► http://www.youtube.com/theguardian&#10;Owen Jones talks ► http://bit.ly/subsowenjones&#10;Guardian Football ► http://is.gd/guardianfootball&#10;Guardian Sport ► http://bit.ly/GDNsport&#10;Guardian Culture ► http://is.gd/guardianculture" title="Greta Thunberg to world leaders: 'How dare you? You have stolen my dreams and my childhood'">
            <a:hlinkClick r:id="rId3"/>
          </p:cNvPr>
          <p:cNvPicPr preferRelativeResize="0"/>
          <p:nvPr/>
        </p:nvPicPr>
        <p:blipFill>
          <a:blip r:embed="rId4">
            <a:alphaModFix/>
          </a:blip>
          <a:stretch>
            <a:fillRect/>
          </a:stretch>
        </p:blipFill>
        <p:spPr>
          <a:xfrm>
            <a:off x="2723494" y="1060075"/>
            <a:ext cx="4572000" cy="3429000"/>
          </a:xfrm>
          <a:prstGeom prst="rect">
            <a:avLst/>
          </a:prstGeom>
          <a:noFill/>
          <a:ln>
            <a:noFill/>
          </a:ln>
        </p:spPr>
      </p:pic>
      <p:sp>
        <p:nvSpPr>
          <p:cNvPr id="546" name="Google Shape;546;p87"/>
          <p:cNvSpPr txBox="1">
            <a:spLocks noGrp="1"/>
          </p:cNvSpPr>
          <p:nvPr>
            <p:ph type="subTitle" idx="3"/>
          </p:nvPr>
        </p:nvSpPr>
        <p:spPr>
          <a:xfrm>
            <a:off x="269769" y="430309"/>
            <a:ext cx="1419300" cy="2996100"/>
          </a:xfrm>
          <a:prstGeom prst="rect">
            <a:avLst/>
          </a:prstGeom>
        </p:spPr>
        <p:txBody>
          <a:bodyPr spcFirstLastPara="1" wrap="square" lIns="0" tIns="0" rIns="0" bIns="0" anchor="t" anchorCtr="0">
            <a:noAutofit/>
          </a:bodyPr>
          <a:lstStyle/>
          <a:p>
            <a:pPr marL="0" lvl="0" indent="0" algn="l" rtl="0">
              <a:spcBef>
                <a:spcPts val="500"/>
              </a:spcBef>
              <a:spcAft>
                <a:spcPts val="0"/>
              </a:spcAft>
              <a:buNone/>
            </a:pPr>
            <a:r>
              <a:rPr lang="en-GB"/>
              <a:t>What makes a good speech?</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88"/>
          <p:cNvSpPr txBox="1">
            <a:spLocks noGrp="1"/>
          </p:cNvSpPr>
          <p:nvPr>
            <p:ph type="body" idx="1"/>
          </p:nvPr>
        </p:nvSpPr>
        <p:spPr>
          <a:xfrm>
            <a:off x="2265194" y="426700"/>
            <a:ext cx="66090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a:t>Greta Thunberg</a:t>
            </a:r>
            <a:endParaRPr/>
          </a:p>
        </p:txBody>
      </p:sp>
      <p:graphicFrame>
        <p:nvGraphicFramePr>
          <p:cNvPr id="552" name="Google Shape;552;p88"/>
          <p:cNvGraphicFramePr/>
          <p:nvPr/>
        </p:nvGraphicFramePr>
        <p:xfrm>
          <a:off x="2265625" y="1047750"/>
          <a:ext cx="6609000" cy="3428850"/>
        </p:xfrm>
        <a:graphic>
          <a:graphicData uri="http://schemas.openxmlformats.org/drawingml/2006/table">
            <a:tbl>
              <a:tblPr>
                <a:noFill/>
                <a:tableStyleId>{BCF191E4-47B1-450B-97AA-B39B8BFFE435}</a:tableStyleId>
              </a:tblPr>
              <a:tblGrid>
                <a:gridCol w="2203000">
                  <a:extLst>
                    <a:ext uri="{9D8B030D-6E8A-4147-A177-3AD203B41FA5}">
                      <a16:colId xmlns:a16="http://schemas.microsoft.com/office/drawing/2014/main" val="20000"/>
                    </a:ext>
                  </a:extLst>
                </a:gridCol>
                <a:gridCol w="920850">
                  <a:extLst>
                    <a:ext uri="{9D8B030D-6E8A-4147-A177-3AD203B41FA5}">
                      <a16:colId xmlns:a16="http://schemas.microsoft.com/office/drawing/2014/main" val="20001"/>
                    </a:ext>
                  </a:extLst>
                </a:gridCol>
                <a:gridCol w="3485150">
                  <a:extLst>
                    <a:ext uri="{9D8B030D-6E8A-4147-A177-3AD203B41FA5}">
                      <a16:colId xmlns:a16="http://schemas.microsoft.com/office/drawing/2014/main" val="20002"/>
                    </a:ext>
                  </a:extLst>
                </a:gridCol>
              </a:tblGrid>
              <a:tr h="387525">
                <a:tc>
                  <a:txBody>
                    <a:bodyPr/>
                    <a:lstStyle/>
                    <a:p>
                      <a:pPr marL="0" lvl="0" indent="0" algn="l" rtl="0">
                        <a:spcBef>
                          <a:spcPts val="0"/>
                        </a:spcBef>
                        <a:spcAft>
                          <a:spcPts val="0"/>
                        </a:spcAft>
                        <a:buNone/>
                      </a:pPr>
                      <a:r>
                        <a:rPr lang="en-GB" sz="1100">
                          <a:solidFill>
                            <a:schemeClr val="dk1"/>
                          </a:solidFill>
                          <a:latin typeface="Montserrat"/>
                          <a:ea typeface="Montserrat"/>
                          <a:cs typeface="Montserrat"/>
                          <a:sym typeface="Montserrat"/>
                        </a:rPr>
                        <a:t>Engaging tone, expression and gesture</a:t>
                      </a:r>
                      <a:endParaRPr sz="1100">
                        <a:solidFill>
                          <a:schemeClr val="dk1"/>
                        </a:solidFill>
                        <a:latin typeface="Montserrat"/>
                        <a:ea typeface="Montserrat"/>
                        <a:cs typeface="Montserrat"/>
                        <a:sym typeface="Montserrat"/>
                      </a:endParaRPr>
                    </a:p>
                    <a:p>
                      <a:pPr marL="0" lvl="0" indent="0" algn="l" rtl="0">
                        <a:spcBef>
                          <a:spcPts val="0"/>
                        </a:spcBef>
                        <a:spcAft>
                          <a:spcPts val="0"/>
                        </a:spcAft>
                        <a:buNone/>
                      </a:pPr>
                      <a:endParaRPr sz="1100">
                        <a:solidFill>
                          <a:schemeClr val="dk1"/>
                        </a:solidFill>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r>
                        <a:rPr lang="en-GB" sz="1100">
                          <a:latin typeface="Montserrat"/>
                          <a:ea typeface="Montserrat"/>
                          <a:cs typeface="Montserrat"/>
                          <a:sym typeface="Montserrat"/>
                        </a:rPr>
                        <a:t>Pauses used to make effect</a:t>
                      </a:r>
                      <a:endParaRPr sz="1100">
                        <a:latin typeface="Montserrat"/>
                        <a:ea typeface="Montserrat"/>
                        <a:cs typeface="Montserrat"/>
                        <a:sym typeface="Montserrat"/>
                      </a:endParaRPr>
                    </a:p>
                    <a:p>
                      <a:pPr marL="0" lvl="0" indent="0" algn="l" rtl="0">
                        <a:spcBef>
                          <a:spcPts val="0"/>
                        </a:spcBef>
                        <a:spcAft>
                          <a:spcPts val="0"/>
                        </a:spcAft>
                        <a:buNone/>
                      </a:pPr>
                      <a:r>
                        <a:rPr lang="en-GB" sz="1100">
                          <a:latin typeface="Montserrat"/>
                          <a:ea typeface="Montserrat"/>
                          <a:cs typeface="Montserrat"/>
                          <a:sym typeface="Montserrat"/>
                        </a:rPr>
                        <a:t>Passionate tone throughout</a:t>
                      </a:r>
                      <a:endParaRPr sz="1100">
                        <a:latin typeface="Montserrat"/>
                        <a:ea typeface="Montserrat"/>
                        <a:cs typeface="Montserrat"/>
                        <a:sym typeface="Montserrat"/>
                      </a:endParaRPr>
                    </a:p>
                    <a:p>
                      <a:pPr marL="0" lvl="0" indent="0" algn="l" rtl="0">
                        <a:spcBef>
                          <a:spcPts val="0"/>
                        </a:spcBef>
                        <a:spcAft>
                          <a:spcPts val="0"/>
                        </a:spcAft>
                        <a:buNone/>
                      </a:pPr>
                      <a:r>
                        <a:rPr lang="en-GB" sz="1100">
                          <a:latin typeface="Montserrat"/>
                          <a:ea typeface="Montserrat"/>
                          <a:cs typeface="Montserrat"/>
                          <a:sym typeface="Montserrat"/>
                        </a:rPr>
                        <a:t>Points in an authoritative way </a:t>
                      </a:r>
                      <a:endParaRPr sz="1100">
                        <a:latin typeface="Montserrat"/>
                        <a:ea typeface="Montserrat"/>
                        <a:cs typeface="Montserrat"/>
                        <a:sym typeface="Montserrat"/>
                      </a:endParaRPr>
                    </a:p>
                  </a:txBody>
                  <a:tcPr marL="91425" marR="91425" marT="91425" marB="91425"/>
                </a:tc>
                <a:extLst>
                  <a:ext uri="{0D108BD9-81ED-4DB2-BD59-A6C34878D82A}">
                    <a16:rowId xmlns:a16="http://schemas.microsoft.com/office/drawing/2014/main" val="10000"/>
                  </a:ext>
                </a:extLst>
              </a:tr>
              <a:tr h="372650">
                <a:tc>
                  <a:txBody>
                    <a:bodyPr/>
                    <a:lstStyle/>
                    <a:p>
                      <a:pPr marL="0" lvl="0" indent="0" algn="l" rtl="0">
                        <a:spcBef>
                          <a:spcPts val="0"/>
                        </a:spcBef>
                        <a:spcAft>
                          <a:spcPts val="0"/>
                        </a:spcAft>
                        <a:buNone/>
                      </a:pPr>
                      <a:r>
                        <a:rPr lang="en-GB" sz="1100">
                          <a:solidFill>
                            <a:schemeClr val="dk1"/>
                          </a:solidFill>
                          <a:latin typeface="Montserrat"/>
                          <a:ea typeface="Montserrat"/>
                          <a:cs typeface="Montserrat"/>
                          <a:sym typeface="Montserrat"/>
                        </a:rPr>
                        <a:t>Responding to the listener</a:t>
                      </a:r>
                      <a:endParaRPr sz="1100">
                        <a:solidFill>
                          <a:schemeClr val="dk1"/>
                        </a:solidFill>
                        <a:latin typeface="Montserrat"/>
                        <a:ea typeface="Montserrat"/>
                        <a:cs typeface="Montserrat"/>
                        <a:sym typeface="Montserrat"/>
                      </a:endParaRPr>
                    </a:p>
                    <a:p>
                      <a:pPr marL="0" lvl="0" indent="0" algn="l" rtl="0">
                        <a:spcBef>
                          <a:spcPts val="0"/>
                        </a:spcBef>
                        <a:spcAft>
                          <a:spcPts val="0"/>
                        </a:spcAft>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None/>
                      </a:pPr>
                      <a:endParaRPr sz="1100">
                        <a:solidFill>
                          <a:schemeClr val="dk1"/>
                        </a:solidFill>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r>
                        <a:rPr lang="en-GB" sz="1100">
                          <a:latin typeface="Montserrat"/>
                          <a:ea typeface="Montserrat"/>
                          <a:cs typeface="Montserrat"/>
                          <a:sym typeface="Montserrat"/>
                        </a:rPr>
                        <a:t>Directs speech to audience </a:t>
                      </a:r>
                      <a:endParaRPr sz="1100">
                        <a:latin typeface="Montserrat"/>
                        <a:ea typeface="Montserrat"/>
                        <a:cs typeface="Montserrat"/>
                        <a:sym typeface="Montserrat"/>
                      </a:endParaRPr>
                    </a:p>
                    <a:p>
                      <a:pPr marL="0" lvl="0" indent="0" algn="l" rtl="0">
                        <a:spcBef>
                          <a:spcPts val="0"/>
                        </a:spcBef>
                        <a:spcAft>
                          <a:spcPts val="0"/>
                        </a:spcAft>
                        <a:buNone/>
                      </a:pPr>
                      <a:r>
                        <a:rPr lang="en-GB" sz="1100">
                          <a:latin typeface="Montserrat"/>
                          <a:ea typeface="Montserrat"/>
                          <a:cs typeface="Montserrat"/>
                          <a:sym typeface="Montserrat"/>
                        </a:rPr>
                        <a:t>“How dare you?”  </a:t>
                      </a:r>
                      <a:endParaRPr sz="1100">
                        <a:latin typeface="Montserrat"/>
                        <a:ea typeface="Montserrat"/>
                        <a:cs typeface="Montserrat"/>
                        <a:sym typeface="Montserrat"/>
                      </a:endParaRPr>
                    </a:p>
                    <a:p>
                      <a:pPr marL="0" lvl="0" indent="0" algn="l" rtl="0">
                        <a:spcBef>
                          <a:spcPts val="0"/>
                        </a:spcBef>
                        <a:spcAft>
                          <a:spcPts val="0"/>
                        </a:spcAft>
                        <a:buNone/>
                      </a:pPr>
                      <a:r>
                        <a:rPr lang="en-GB" sz="1100">
                          <a:latin typeface="Montserrat"/>
                          <a:ea typeface="Montserrat"/>
                          <a:cs typeface="Montserrat"/>
                          <a:sym typeface="Montserrat"/>
                        </a:rPr>
                        <a:t>“You’ve stolen my dreams”</a:t>
                      </a:r>
                      <a:endParaRPr sz="1100">
                        <a:latin typeface="Montserrat"/>
                        <a:ea typeface="Montserrat"/>
                        <a:cs typeface="Montserrat"/>
                        <a:sym typeface="Montserrat"/>
                      </a:endParaRPr>
                    </a:p>
                  </a:txBody>
                  <a:tcPr marL="91425" marR="91425" marT="91425" marB="91425"/>
                </a:tc>
                <a:extLst>
                  <a:ext uri="{0D108BD9-81ED-4DB2-BD59-A6C34878D82A}">
                    <a16:rowId xmlns:a16="http://schemas.microsoft.com/office/drawing/2014/main" val="10001"/>
                  </a:ext>
                </a:extLst>
              </a:tr>
              <a:tr h="372650">
                <a:tc>
                  <a:txBody>
                    <a:bodyPr/>
                    <a:lstStyle/>
                    <a:p>
                      <a:pPr marL="0" lvl="0" indent="0" algn="l" rtl="0">
                        <a:spcBef>
                          <a:spcPts val="0"/>
                        </a:spcBef>
                        <a:spcAft>
                          <a:spcPts val="0"/>
                        </a:spcAft>
                        <a:buNone/>
                      </a:pPr>
                      <a:r>
                        <a:rPr lang="en-GB" sz="1100">
                          <a:solidFill>
                            <a:schemeClr val="dk1"/>
                          </a:solidFill>
                          <a:latin typeface="Montserrat"/>
                          <a:ea typeface="Montserrat"/>
                          <a:cs typeface="Montserrat"/>
                          <a:sym typeface="Montserrat"/>
                        </a:rPr>
                        <a:t>Clear structure to points</a:t>
                      </a:r>
                      <a:endParaRPr sz="1100">
                        <a:solidFill>
                          <a:schemeClr val="dk1"/>
                        </a:solidFill>
                        <a:latin typeface="Montserrat"/>
                        <a:ea typeface="Montserrat"/>
                        <a:cs typeface="Montserrat"/>
                        <a:sym typeface="Montserrat"/>
                      </a:endParaRPr>
                    </a:p>
                    <a:p>
                      <a:pPr marL="0" lvl="0" indent="0" algn="l" rtl="0">
                        <a:spcBef>
                          <a:spcPts val="0"/>
                        </a:spcBef>
                        <a:spcAft>
                          <a:spcPts val="0"/>
                        </a:spcAft>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None/>
                      </a:pPr>
                      <a:endParaRPr sz="1100">
                        <a:solidFill>
                          <a:schemeClr val="dk1"/>
                        </a:solidFill>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r>
                        <a:rPr lang="en-GB" sz="1100">
                          <a:latin typeface="Montserrat"/>
                          <a:ea typeface="Montserrat"/>
                          <a:cs typeface="Montserrat"/>
                          <a:sym typeface="Montserrat"/>
                        </a:rPr>
                        <a:t>Contrasts her experience with those of the adult audience</a:t>
                      </a:r>
                      <a:endParaRPr sz="1100">
                        <a:latin typeface="Montserrat"/>
                        <a:ea typeface="Montserrat"/>
                        <a:cs typeface="Montserrat"/>
                        <a:sym typeface="Montserrat"/>
                      </a:endParaRPr>
                    </a:p>
                  </a:txBody>
                  <a:tcPr marL="91425" marR="91425" marT="91425" marB="91425"/>
                </a:tc>
                <a:extLst>
                  <a:ext uri="{0D108BD9-81ED-4DB2-BD59-A6C34878D82A}">
                    <a16:rowId xmlns:a16="http://schemas.microsoft.com/office/drawing/2014/main" val="10002"/>
                  </a:ext>
                </a:extLst>
              </a:tr>
              <a:tr h="372650">
                <a:tc>
                  <a:txBody>
                    <a:bodyPr/>
                    <a:lstStyle/>
                    <a:p>
                      <a:pPr marL="0" lvl="0" indent="0" algn="l" rtl="0">
                        <a:spcBef>
                          <a:spcPts val="0"/>
                        </a:spcBef>
                        <a:spcAft>
                          <a:spcPts val="0"/>
                        </a:spcAft>
                        <a:buNone/>
                      </a:pPr>
                      <a:r>
                        <a:rPr lang="en-GB" sz="1100">
                          <a:solidFill>
                            <a:schemeClr val="dk1"/>
                          </a:solidFill>
                          <a:latin typeface="Montserrat"/>
                          <a:ea typeface="Montserrat"/>
                          <a:cs typeface="Montserrat"/>
                          <a:sym typeface="Montserrat"/>
                        </a:rPr>
                        <a:t>Compelling and passionate </a:t>
                      </a:r>
                      <a:endParaRPr sz="1100">
                        <a:solidFill>
                          <a:schemeClr val="dk1"/>
                        </a:solidFill>
                        <a:latin typeface="Montserrat"/>
                        <a:ea typeface="Montserrat"/>
                        <a:cs typeface="Montserrat"/>
                        <a:sym typeface="Montserrat"/>
                      </a:endParaRPr>
                    </a:p>
                    <a:p>
                      <a:pPr marL="0" lvl="0" indent="0" algn="l" rtl="0">
                        <a:spcBef>
                          <a:spcPts val="0"/>
                        </a:spcBef>
                        <a:spcAft>
                          <a:spcPts val="0"/>
                        </a:spcAft>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None/>
                      </a:pPr>
                      <a:endParaRPr sz="1100">
                        <a:solidFill>
                          <a:schemeClr val="dk1"/>
                        </a:solidFill>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r>
                        <a:rPr lang="en-GB" sz="1100">
                          <a:latin typeface="Montserrat"/>
                          <a:ea typeface="Montserrat"/>
                          <a:cs typeface="Montserrat"/>
                          <a:sym typeface="Montserrat"/>
                        </a:rPr>
                        <a:t>Throughout</a:t>
                      </a:r>
                      <a:endParaRPr sz="1100">
                        <a:latin typeface="Montserrat"/>
                        <a:ea typeface="Montserrat"/>
                        <a:cs typeface="Montserrat"/>
                        <a:sym typeface="Montserrat"/>
                      </a:endParaRPr>
                    </a:p>
                  </a:txBody>
                  <a:tcPr marL="91425" marR="91425" marT="91425" marB="91425"/>
                </a:tc>
                <a:extLst>
                  <a:ext uri="{0D108BD9-81ED-4DB2-BD59-A6C34878D82A}">
                    <a16:rowId xmlns:a16="http://schemas.microsoft.com/office/drawing/2014/main" val="10003"/>
                  </a:ext>
                </a:extLst>
              </a:tr>
              <a:tr h="372650">
                <a:tc>
                  <a:txBody>
                    <a:bodyPr/>
                    <a:lstStyle/>
                    <a:p>
                      <a:pPr marL="0" lvl="0" indent="0" algn="l" rtl="0">
                        <a:spcBef>
                          <a:spcPts val="0"/>
                        </a:spcBef>
                        <a:spcAft>
                          <a:spcPts val="0"/>
                        </a:spcAft>
                        <a:buNone/>
                      </a:pPr>
                      <a:r>
                        <a:rPr lang="en-GB" sz="1100">
                          <a:solidFill>
                            <a:schemeClr val="dk1"/>
                          </a:solidFill>
                          <a:latin typeface="Montserrat"/>
                          <a:ea typeface="Montserrat"/>
                          <a:cs typeface="Montserrat"/>
                          <a:sym typeface="Montserrat"/>
                        </a:rPr>
                        <a:t>Appropriate examples and facts</a:t>
                      </a:r>
                      <a:endParaRPr sz="1100">
                        <a:solidFill>
                          <a:schemeClr val="dk1"/>
                        </a:solidFill>
                        <a:latin typeface="Montserrat"/>
                        <a:ea typeface="Montserrat"/>
                        <a:cs typeface="Montserrat"/>
                        <a:sym typeface="Montserrat"/>
                      </a:endParaRPr>
                    </a:p>
                    <a:p>
                      <a:pPr marL="0" lvl="0" indent="0" algn="l" rtl="0">
                        <a:spcBef>
                          <a:spcPts val="0"/>
                        </a:spcBef>
                        <a:spcAft>
                          <a:spcPts val="0"/>
                        </a:spcAft>
                        <a:buNone/>
                      </a:pPr>
                      <a:endParaRPr sz="1100">
                        <a:solidFill>
                          <a:schemeClr val="dk1"/>
                        </a:solidFill>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91425" marR="91425" marT="91425" marB="91425"/>
                </a:tc>
                <a:tc>
                  <a:txBody>
                    <a:bodyPr/>
                    <a:lstStyle/>
                    <a:p>
                      <a:pPr marL="0" lvl="0" indent="0" algn="l" rtl="0">
                        <a:spcBef>
                          <a:spcPts val="0"/>
                        </a:spcBef>
                        <a:spcAft>
                          <a:spcPts val="0"/>
                        </a:spcAft>
                        <a:buNone/>
                      </a:pPr>
                      <a:endParaRPr sz="1100">
                        <a:latin typeface="Montserrat"/>
                        <a:ea typeface="Montserrat"/>
                        <a:cs typeface="Montserrat"/>
                        <a:sym typeface="Montserrat"/>
                      </a:endParaRPr>
                    </a:p>
                  </a:txBody>
                  <a:tcPr marL="91425" marR="91425" marT="91425" marB="91425"/>
                </a:tc>
                <a:extLst>
                  <a:ext uri="{0D108BD9-81ED-4DB2-BD59-A6C34878D82A}">
                    <a16:rowId xmlns:a16="http://schemas.microsoft.com/office/drawing/2014/main" val="10004"/>
                  </a:ext>
                </a:extLst>
              </a:tr>
            </a:tbl>
          </a:graphicData>
        </a:graphic>
      </p:graphicFrame>
      <p:pic>
        <p:nvPicPr>
          <p:cNvPr id="553" name="Google Shape;553;p88"/>
          <p:cNvPicPr preferRelativeResize="0"/>
          <p:nvPr/>
        </p:nvPicPr>
        <p:blipFill rotWithShape="1">
          <a:blip r:embed="rId3">
            <a:alphaModFix/>
          </a:blip>
          <a:srcRect t="12812" b="20799"/>
          <a:stretch/>
        </p:blipFill>
        <p:spPr>
          <a:xfrm>
            <a:off x="4571650" y="3222100"/>
            <a:ext cx="439797" cy="301825"/>
          </a:xfrm>
          <a:prstGeom prst="rect">
            <a:avLst/>
          </a:prstGeom>
          <a:noFill/>
          <a:ln>
            <a:noFill/>
          </a:ln>
        </p:spPr>
      </p:pic>
      <p:pic>
        <p:nvPicPr>
          <p:cNvPr id="554" name="Google Shape;554;p88"/>
          <p:cNvPicPr preferRelativeResize="0"/>
          <p:nvPr/>
        </p:nvPicPr>
        <p:blipFill rotWithShape="1">
          <a:blip r:embed="rId3">
            <a:alphaModFix/>
          </a:blip>
          <a:srcRect t="12812" b="20799"/>
          <a:stretch/>
        </p:blipFill>
        <p:spPr>
          <a:xfrm>
            <a:off x="4616375" y="1946338"/>
            <a:ext cx="439797" cy="301825"/>
          </a:xfrm>
          <a:prstGeom prst="rect">
            <a:avLst/>
          </a:prstGeom>
          <a:noFill/>
          <a:ln>
            <a:noFill/>
          </a:ln>
        </p:spPr>
      </p:pic>
      <p:pic>
        <p:nvPicPr>
          <p:cNvPr id="555" name="Google Shape;555;p88"/>
          <p:cNvPicPr preferRelativeResize="0"/>
          <p:nvPr/>
        </p:nvPicPr>
        <p:blipFill rotWithShape="1">
          <a:blip r:embed="rId3">
            <a:alphaModFix/>
          </a:blip>
          <a:srcRect t="12812" b="20799"/>
          <a:stretch/>
        </p:blipFill>
        <p:spPr>
          <a:xfrm>
            <a:off x="4571650" y="1168525"/>
            <a:ext cx="439797" cy="301825"/>
          </a:xfrm>
          <a:prstGeom prst="rect">
            <a:avLst/>
          </a:prstGeom>
          <a:noFill/>
          <a:ln>
            <a:noFill/>
          </a:ln>
        </p:spPr>
      </p:pic>
      <p:pic>
        <p:nvPicPr>
          <p:cNvPr id="556" name="Google Shape;556;p88"/>
          <p:cNvPicPr preferRelativeResize="0"/>
          <p:nvPr/>
        </p:nvPicPr>
        <p:blipFill rotWithShape="1">
          <a:blip r:embed="rId3">
            <a:alphaModFix/>
          </a:blip>
          <a:srcRect t="12812" b="20799"/>
          <a:stretch/>
        </p:blipFill>
        <p:spPr>
          <a:xfrm>
            <a:off x="4571650" y="2584213"/>
            <a:ext cx="439797" cy="301825"/>
          </a:xfrm>
          <a:prstGeom prst="rect">
            <a:avLst/>
          </a:prstGeom>
          <a:noFill/>
          <a:ln>
            <a:noFill/>
          </a:ln>
        </p:spPr>
      </p:pic>
      <p:sp>
        <p:nvSpPr>
          <p:cNvPr id="557" name="Google Shape;557;p88"/>
          <p:cNvSpPr txBox="1">
            <a:spLocks noGrp="1"/>
          </p:cNvSpPr>
          <p:nvPr>
            <p:ph type="subTitle" idx="3"/>
          </p:nvPr>
        </p:nvSpPr>
        <p:spPr>
          <a:xfrm>
            <a:off x="269769" y="430309"/>
            <a:ext cx="1419300" cy="2996100"/>
          </a:xfrm>
          <a:prstGeom prst="rect">
            <a:avLst/>
          </a:prstGeom>
        </p:spPr>
        <p:txBody>
          <a:bodyPr spcFirstLastPara="1" wrap="square" lIns="0" tIns="0" rIns="0" bIns="0" anchor="t" anchorCtr="0">
            <a:noAutofit/>
          </a:bodyPr>
          <a:lstStyle/>
          <a:p>
            <a:pPr marL="0" lvl="0" indent="0" algn="l" rtl="0">
              <a:spcBef>
                <a:spcPts val="500"/>
              </a:spcBef>
              <a:spcAft>
                <a:spcPts val="0"/>
              </a:spcAft>
              <a:buNone/>
            </a:pPr>
            <a:r>
              <a:rPr lang="en-GB"/>
              <a:t>What makes a good speech?</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2"/>
                                        </p:tgtEl>
                                        <p:attrNameLst>
                                          <p:attrName>style.visibility</p:attrName>
                                        </p:attrNameLst>
                                      </p:cBhvr>
                                      <p:to>
                                        <p:strVal val="visible"/>
                                      </p:to>
                                    </p:set>
                                    <p:animEffect transition="in" filter="fade">
                                      <p:cBhvr>
                                        <p:cTn id="7" dur="1000"/>
                                        <p:tgtEl>
                                          <p:spTgt spid="552"/>
                                        </p:tgtEl>
                                      </p:cBhvr>
                                    </p:animEffect>
                                  </p:childTnLst>
                                </p:cTn>
                              </p:par>
                              <p:par>
                                <p:cTn id="8" presetID="10" presetClass="entr" presetSubtype="0" fill="hold" nodeType="withEffect">
                                  <p:stCondLst>
                                    <p:cond delay="0"/>
                                  </p:stCondLst>
                                  <p:childTnLst>
                                    <p:set>
                                      <p:cBhvr>
                                        <p:cTn id="9" dur="1" fill="hold">
                                          <p:stCondLst>
                                            <p:cond delay="0"/>
                                          </p:stCondLst>
                                        </p:cTn>
                                        <p:tgtEl>
                                          <p:spTgt spid="553"/>
                                        </p:tgtEl>
                                        <p:attrNameLst>
                                          <p:attrName>style.visibility</p:attrName>
                                        </p:attrNameLst>
                                      </p:cBhvr>
                                      <p:to>
                                        <p:strVal val="visible"/>
                                      </p:to>
                                    </p:set>
                                    <p:animEffect transition="in" filter="fade">
                                      <p:cBhvr>
                                        <p:cTn id="10" dur="1000"/>
                                        <p:tgtEl>
                                          <p:spTgt spid="553"/>
                                        </p:tgtEl>
                                      </p:cBhvr>
                                    </p:animEffect>
                                  </p:childTnLst>
                                </p:cTn>
                              </p:par>
                              <p:par>
                                <p:cTn id="11" presetID="10" presetClass="entr" presetSubtype="0" fill="hold" nodeType="withEffect">
                                  <p:stCondLst>
                                    <p:cond delay="0"/>
                                  </p:stCondLst>
                                  <p:childTnLst>
                                    <p:set>
                                      <p:cBhvr>
                                        <p:cTn id="12" dur="1" fill="hold">
                                          <p:stCondLst>
                                            <p:cond delay="0"/>
                                          </p:stCondLst>
                                        </p:cTn>
                                        <p:tgtEl>
                                          <p:spTgt spid="554"/>
                                        </p:tgtEl>
                                        <p:attrNameLst>
                                          <p:attrName>style.visibility</p:attrName>
                                        </p:attrNameLst>
                                      </p:cBhvr>
                                      <p:to>
                                        <p:strVal val="visible"/>
                                      </p:to>
                                    </p:set>
                                    <p:animEffect transition="in" filter="fade">
                                      <p:cBhvr>
                                        <p:cTn id="13" dur="1000"/>
                                        <p:tgtEl>
                                          <p:spTgt spid="554"/>
                                        </p:tgtEl>
                                      </p:cBhvr>
                                    </p:animEffect>
                                  </p:childTnLst>
                                </p:cTn>
                              </p:par>
                              <p:par>
                                <p:cTn id="14" presetID="10" presetClass="entr" presetSubtype="0" fill="hold" nodeType="withEffect">
                                  <p:stCondLst>
                                    <p:cond delay="0"/>
                                  </p:stCondLst>
                                  <p:childTnLst>
                                    <p:set>
                                      <p:cBhvr>
                                        <p:cTn id="15" dur="1" fill="hold">
                                          <p:stCondLst>
                                            <p:cond delay="0"/>
                                          </p:stCondLst>
                                        </p:cTn>
                                        <p:tgtEl>
                                          <p:spTgt spid="555"/>
                                        </p:tgtEl>
                                        <p:attrNameLst>
                                          <p:attrName>style.visibility</p:attrName>
                                        </p:attrNameLst>
                                      </p:cBhvr>
                                      <p:to>
                                        <p:strVal val="visible"/>
                                      </p:to>
                                    </p:set>
                                    <p:animEffect transition="in" filter="fade">
                                      <p:cBhvr>
                                        <p:cTn id="16" dur="1000"/>
                                        <p:tgtEl>
                                          <p:spTgt spid="555"/>
                                        </p:tgtEl>
                                      </p:cBhvr>
                                    </p:animEffect>
                                  </p:childTnLst>
                                </p:cTn>
                              </p:par>
                              <p:par>
                                <p:cTn id="17" presetID="10" presetClass="entr" presetSubtype="0" fill="hold" nodeType="withEffect">
                                  <p:stCondLst>
                                    <p:cond delay="0"/>
                                  </p:stCondLst>
                                  <p:childTnLst>
                                    <p:set>
                                      <p:cBhvr>
                                        <p:cTn id="18" dur="1" fill="hold">
                                          <p:stCondLst>
                                            <p:cond delay="0"/>
                                          </p:stCondLst>
                                        </p:cTn>
                                        <p:tgtEl>
                                          <p:spTgt spid="556"/>
                                        </p:tgtEl>
                                        <p:attrNameLst>
                                          <p:attrName>style.visibility</p:attrName>
                                        </p:attrNameLst>
                                      </p:cBhvr>
                                      <p:to>
                                        <p:strVal val="visible"/>
                                      </p:to>
                                    </p:set>
                                    <p:animEffect transition="in" filter="fade">
                                      <p:cBhvr>
                                        <p:cTn id="19" dur="1000"/>
                                        <p:tgtEl>
                                          <p:spTgt spid="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7"/>
        <p:cNvGrpSpPr/>
        <p:nvPr/>
      </p:nvGrpSpPr>
      <p:grpSpPr>
        <a:xfrm>
          <a:off x="0" y="0"/>
          <a:ext cx="0" cy="0"/>
          <a:chOff x="0" y="0"/>
          <a:chExt cx="0" cy="0"/>
        </a:xfrm>
      </p:grpSpPr>
      <p:graphicFrame>
        <p:nvGraphicFramePr>
          <p:cNvPr id="398" name="Google Shape;398;p71"/>
          <p:cNvGraphicFramePr/>
          <p:nvPr/>
        </p:nvGraphicFramePr>
        <p:xfrm>
          <a:off x="642741" y="545494"/>
          <a:ext cx="8433350" cy="4550115"/>
        </p:xfrm>
        <a:graphic>
          <a:graphicData uri="http://schemas.openxmlformats.org/drawingml/2006/table">
            <a:tbl>
              <a:tblPr>
                <a:noFill/>
                <a:tableStyleId>{BCF191E4-47B1-450B-97AA-B39B8BFFE435}</a:tableStyleId>
              </a:tblPr>
              <a:tblGrid>
                <a:gridCol w="1059600">
                  <a:extLst>
                    <a:ext uri="{9D8B030D-6E8A-4147-A177-3AD203B41FA5}">
                      <a16:colId xmlns:a16="http://schemas.microsoft.com/office/drawing/2014/main" val="20000"/>
                    </a:ext>
                  </a:extLst>
                </a:gridCol>
                <a:gridCol w="7373750">
                  <a:extLst>
                    <a:ext uri="{9D8B030D-6E8A-4147-A177-3AD203B41FA5}">
                      <a16:colId xmlns:a16="http://schemas.microsoft.com/office/drawing/2014/main" val="20001"/>
                    </a:ext>
                  </a:extLst>
                </a:gridCol>
              </a:tblGrid>
              <a:tr h="636150">
                <a:tc>
                  <a:txBody>
                    <a:bodyPr/>
                    <a:lstStyle/>
                    <a:p>
                      <a:pPr marL="0" lvl="0" indent="0" algn="l" rtl="0">
                        <a:lnSpc>
                          <a:spcPct val="115000"/>
                        </a:lnSpc>
                        <a:spcBef>
                          <a:spcPts val="0"/>
                        </a:spcBef>
                        <a:spcAft>
                          <a:spcPts val="0"/>
                        </a:spcAft>
                        <a:buNone/>
                      </a:pPr>
                      <a:r>
                        <a:rPr lang="en-GB" sz="2000">
                          <a:solidFill>
                            <a:srgbClr val="FFFFFF"/>
                          </a:solidFill>
                          <a:latin typeface="Michroma"/>
                          <a:ea typeface="Michroma"/>
                          <a:cs typeface="Michroma"/>
                          <a:sym typeface="Michroma"/>
                        </a:rPr>
                        <a:t>01</a:t>
                      </a:r>
                      <a:endParaRPr sz="2000">
                        <a:solidFill>
                          <a:srgbClr val="FFFFFF"/>
                        </a:solidFill>
                        <a:latin typeface="Michroma"/>
                        <a:ea typeface="Michroma"/>
                        <a:cs typeface="Michroma"/>
                        <a:sym typeface="Michroma"/>
                      </a:endParaRPr>
                    </a:p>
                  </a:txBody>
                  <a:tcPr marL="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000">
                          <a:solidFill>
                            <a:srgbClr val="FFFFFF"/>
                          </a:solidFill>
                          <a:latin typeface="Michroma"/>
                          <a:ea typeface="Michroma"/>
                          <a:cs typeface="Michroma"/>
                          <a:sym typeface="Michroma"/>
                        </a:rPr>
                        <a:t>Why do communication  skills </a:t>
                      </a:r>
                      <a:endParaRPr sz="2000">
                        <a:solidFill>
                          <a:srgbClr val="FFFFFF"/>
                        </a:solidFill>
                        <a:latin typeface="Michroma"/>
                        <a:ea typeface="Michroma"/>
                        <a:cs typeface="Michroma"/>
                        <a:sym typeface="Michroma"/>
                      </a:endParaRPr>
                    </a:p>
                    <a:p>
                      <a:pPr marL="0" lvl="0" indent="0" algn="l" rtl="0">
                        <a:lnSpc>
                          <a:spcPct val="115000"/>
                        </a:lnSpc>
                        <a:spcBef>
                          <a:spcPts val="0"/>
                        </a:spcBef>
                        <a:spcAft>
                          <a:spcPts val="0"/>
                        </a:spcAft>
                        <a:buNone/>
                      </a:pPr>
                      <a:r>
                        <a:rPr lang="en-GB" sz="2000">
                          <a:solidFill>
                            <a:srgbClr val="FFFFFF"/>
                          </a:solidFill>
                          <a:latin typeface="Michroma"/>
                          <a:ea typeface="Michroma"/>
                          <a:cs typeface="Michroma"/>
                          <a:sym typeface="Michroma"/>
                        </a:rPr>
                        <a:t>matter?</a:t>
                      </a:r>
                      <a:endParaRPr sz="2000">
                        <a:solidFill>
                          <a:srgbClr val="FFFFFF"/>
                        </a:solidFill>
                        <a:latin typeface="Michroma"/>
                        <a:ea typeface="Michroma"/>
                        <a:cs typeface="Michroma"/>
                        <a:sym typeface="Michroma"/>
                      </a:endParaRPr>
                    </a:p>
                    <a:p>
                      <a:pPr marL="0" lvl="0" indent="0" algn="l" rtl="0">
                        <a:lnSpc>
                          <a:spcPct val="115000"/>
                        </a:lnSpc>
                        <a:spcBef>
                          <a:spcPts val="0"/>
                        </a:spcBef>
                        <a:spcAft>
                          <a:spcPts val="0"/>
                        </a:spcAft>
                        <a:buNone/>
                      </a:pPr>
                      <a:endParaRPr sz="2000">
                        <a:solidFill>
                          <a:srgbClr val="FFFFFF"/>
                        </a:solidFill>
                        <a:latin typeface="Michroma"/>
                        <a:ea typeface="Michroma"/>
                        <a:cs typeface="Michroma"/>
                        <a:sym typeface="Michroma"/>
                      </a:endParaRPr>
                    </a:p>
                  </a:txBody>
                  <a:tcPr marL="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689550">
                <a:tc>
                  <a:txBody>
                    <a:bodyPr/>
                    <a:lstStyle/>
                    <a:p>
                      <a:pPr marL="0" lvl="0" indent="0" algn="l" rtl="0">
                        <a:lnSpc>
                          <a:spcPct val="115000"/>
                        </a:lnSpc>
                        <a:spcBef>
                          <a:spcPts val="0"/>
                        </a:spcBef>
                        <a:spcAft>
                          <a:spcPts val="0"/>
                        </a:spcAft>
                        <a:buNone/>
                      </a:pPr>
                      <a:r>
                        <a:rPr lang="en-GB" sz="2000">
                          <a:solidFill>
                            <a:srgbClr val="FFFFFF"/>
                          </a:solidFill>
                          <a:latin typeface="Michroma"/>
                          <a:ea typeface="Michroma"/>
                          <a:cs typeface="Michroma"/>
                          <a:sym typeface="Michroma"/>
                        </a:rPr>
                        <a:t>02</a:t>
                      </a:r>
                      <a:endParaRPr sz="2000">
                        <a:solidFill>
                          <a:srgbClr val="FFFFFF"/>
                        </a:solidFill>
                        <a:latin typeface="Michroma"/>
                        <a:ea typeface="Michroma"/>
                        <a:cs typeface="Michroma"/>
                        <a:sym typeface="Michroma"/>
                      </a:endParaRPr>
                    </a:p>
                  </a:txBody>
                  <a:tcPr marL="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000">
                          <a:solidFill>
                            <a:srgbClr val="FFFFFF"/>
                          </a:solidFill>
                          <a:latin typeface="Michroma"/>
                          <a:ea typeface="Michroma"/>
                          <a:cs typeface="Michroma"/>
                          <a:sym typeface="Michroma"/>
                        </a:rPr>
                        <a:t>What makes a good speech?</a:t>
                      </a:r>
                      <a:endParaRPr sz="2000">
                        <a:solidFill>
                          <a:srgbClr val="FFFFFF"/>
                        </a:solidFill>
                        <a:latin typeface="Michroma"/>
                        <a:ea typeface="Michroma"/>
                        <a:cs typeface="Michroma"/>
                        <a:sym typeface="Michroma"/>
                      </a:endParaRPr>
                    </a:p>
                    <a:p>
                      <a:pPr marL="0" lvl="0" indent="0" algn="l" rtl="0">
                        <a:lnSpc>
                          <a:spcPct val="115000"/>
                        </a:lnSpc>
                        <a:spcBef>
                          <a:spcPts val="0"/>
                        </a:spcBef>
                        <a:spcAft>
                          <a:spcPts val="0"/>
                        </a:spcAft>
                        <a:buNone/>
                      </a:pPr>
                      <a:endParaRPr sz="2000">
                        <a:solidFill>
                          <a:srgbClr val="FFFFFF"/>
                        </a:solidFill>
                        <a:latin typeface="Michroma"/>
                        <a:ea typeface="Michroma"/>
                        <a:cs typeface="Michroma"/>
                        <a:sym typeface="Michroma"/>
                      </a:endParaRPr>
                    </a:p>
                  </a:txBody>
                  <a:tcPr marL="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689550">
                <a:tc>
                  <a:txBody>
                    <a:bodyPr/>
                    <a:lstStyle/>
                    <a:p>
                      <a:pPr marL="0" lvl="0" indent="0" algn="l" rtl="0">
                        <a:lnSpc>
                          <a:spcPct val="115000"/>
                        </a:lnSpc>
                        <a:spcBef>
                          <a:spcPts val="0"/>
                        </a:spcBef>
                        <a:spcAft>
                          <a:spcPts val="0"/>
                        </a:spcAft>
                        <a:buNone/>
                      </a:pPr>
                      <a:r>
                        <a:rPr lang="en-GB" sz="2000">
                          <a:solidFill>
                            <a:srgbClr val="FFFFFF"/>
                          </a:solidFill>
                          <a:latin typeface="Michroma"/>
                          <a:ea typeface="Michroma"/>
                          <a:cs typeface="Michroma"/>
                          <a:sym typeface="Michroma"/>
                        </a:rPr>
                        <a:t>03</a:t>
                      </a:r>
                      <a:endParaRPr sz="2000">
                        <a:solidFill>
                          <a:srgbClr val="FFFFFF"/>
                        </a:solidFill>
                        <a:latin typeface="Michroma"/>
                        <a:ea typeface="Michroma"/>
                        <a:cs typeface="Michroma"/>
                        <a:sym typeface="Michroma"/>
                      </a:endParaRPr>
                    </a:p>
                  </a:txBody>
                  <a:tcPr marL="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000">
                          <a:solidFill>
                            <a:srgbClr val="FFFFFF"/>
                          </a:solidFill>
                          <a:latin typeface="Michroma"/>
                          <a:ea typeface="Michroma"/>
                          <a:cs typeface="Michroma"/>
                          <a:sym typeface="Michroma"/>
                        </a:rPr>
                        <a:t>Finding your passion</a:t>
                      </a:r>
                      <a:endParaRPr sz="2000">
                        <a:solidFill>
                          <a:srgbClr val="FFFFFF"/>
                        </a:solidFill>
                        <a:latin typeface="Michroma"/>
                        <a:ea typeface="Michroma"/>
                        <a:cs typeface="Michroma"/>
                        <a:sym typeface="Michroma"/>
                      </a:endParaRPr>
                    </a:p>
                    <a:p>
                      <a:pPr marL="0" lvl="0" indent="0" algn="l" rtl="0">
                        <a:lnSpc>
                          <a:spcPct val="115000"/>
                        </a:lnSpc>
                        <a:spcBef>
                          <a:spcPts val="0"/>
                        </a:spcBef>
                        <a:spcAft>
                          <a:spcPts val="0"/>
                        </a:spcAft>
                        <a:buNone/>
                      </a:pPr>
                      <a:endParaRPr sz="2000">
                        <a:solidFill>
                          <a:srgbClr val="FFFFFF"/>
                        </a:solidFill>
                        <a:latin typeface="Michroma"/>
                        <a:ea typeface="Michroma"/>
                        <a:cs typeface="Michroma"/>
                        <a:sym typeface="Michroma"/>
                      </a:endParaRPr>
                    </a:p>
                  </a:txBody>
                  <a:tcPr marL="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1460575">
                <a:tc>
                  <a:txBody>
                    <a:bodyPr/>
                    <a:lstStyle/>
                    <a:p>
                      <a:pPr marL="0" lvl="0" indent="0" algn="l" rtl="0">
                        <a:lnSpc>
                          <a:spcPct val="115000"/>
                        </a:lnSpc>
                        <a:spcBef>
                          <a:spcPts val="0"/>
                        </a:spcBef>
                        <a:spcAft>
                          <a:spcPts val="0"/>
                        </a:spcAft>
                        <a:buNone/>
                      </a:pPr>
                      <a:r>
                        <a:rPr lang="en-GB" sz="2000">
                          <a:solidFill>
                            <a:srgbClr val="FFFFFF"/>
                          </a:solidFill>
                          <a:latin typeface="Michroma"/>
                          <a:ea typeface="Michroma"/>
                          <a:cs typeface="Michroma"/>
                          <a:sym typeface="Michroma"/>
                        </a:rPr>
                        <a:t>04</a:t>
                      </a:r>
                      <a:endParaRPr sz="2000">
                        <a:solidFill>
                          <a:srgbClr val="FFFFFF"/>
                        </a:solidFill>
                        <a:latin typeface="Michroma"/>
                        <a:ea typeface="Michroma"/>
                        <a:cs typeface="Michroma"/>
                        <a:sym typeface="Michroma"/>
                      </a:endParaRPr>
                    </a:p>
                  </a:txBody>
                  <a:tcPr marL="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2000">
                          <a:solidFill>
                            <a:srgbClr val="FFFFFF"/>
                          </a:solidFill>
                          <a:latin typeface="Michroma"/>
                          <a:ea typeface="Michroma"/>
                          <a:cs typeface="Michroma"/>
                          <a:sym typeface="Michroma"/>
                        </a:rPr>
                        <a:t>Making your pitch!</a:t>
                      </a:r>
                      <a:endParaRPr sz="2000">
                        <a:solidFill>
                          <a:srgbClr val="FFFFFF"/>
                        </a:solidFill>
                        <a:latin typeface="Michroma"/>
                        <a:ea typeface="Michroma"/>
                        <a:cs typeface="Michroma"/>
                        <a:sym typeface="Michroma"/>
                      </a:endParaRPr>
                    </a:p>
                    <a:p>
                      <a:pPr marL="0" lvl="0" indent="0" algn="l" rtl="0">
                        <a:lnSpc>
                          <a:spcPct val="115000"/>
                        </a:lnSpc>
                        <a:spcBef>
                          <a:spcPts val="0"/>
                        </a:spcBef>
                        <a:spcAft>
                          <a:spcPts val="0"/>
                        </a:spcAft>
                        <a:buNone/>
                      </a:pPr>
                      <a:endParaRPr sz="2000">
                        <a:solidFill>
                          <a:srgbClr val="FFFFFF"/>
                        </a:solidFill>
                        <a:latin typeface="Michroma"/>
                        <a:ea typeface="Michroma"/>
                        <a:cs typeface="Michroma"/>
                        <a:sym typeface="Michroma"/>
                      </a:endParaRPr>
                    </a:p>
                    <a:p>
                      <a:pPr marL="0" lvl="0" indent="0" algn="l" rtl="0">
                        <a:lnSpc>
                          <a:spcPct val="115000"/>
                        </a:lnSpc>
                        <a:spcBef>
                          <a:spcPts val="0"/>
                        </a:spcBef>
                        <a:spcAft>
                          <a:spcPts val="0"/>
                        </a:spcAft>
                        <a:buNone/>
                      </a:pPr>
                      <a:endParaRPr sz="2000">
                        <a:solidFill>
                          <a:srgbClr val="FFFFFF"/>
                        </a:solidFill>
                        <a:latin typeface="Michroma"/>
                        <a:ea typeface="Michroma"/>
                        <a:cs typeface="Michroma"/>
                        <a:sym typeface="Michroma"/>
                      </a:endParaRPr>
                    </a:p>
                    <a:p>
                      <a:pPr marL="0" lvl="0" indent="0" algn="l" rtl="0">
                        <a:lnSpc>
                          <a:spcPct val="115000"/>
                        </a:lnSpc>
                        <a:spcBef>
                          <a:spcPts val="0"/>
                        </a:spcBef>
                        <a:spcAft>
                          <a:spcPts val="0"/>
                        </a:spcAft>
                        <a:buNone/>
                      </a:pPr>
                      <a:r>
                        <a:rPr lang="en-GB" sz="2000">
                          <a:solidFill>
                            <a:srgbClr val="FFFFFF"/>
                          </a:solidFill>
                          <a:latin typeface="Michroma"/>
                          <a:ea typeface="Michroma"/>
                          <a:cs typeface="Michroma"/>
                          <a:sym typeface="Michroma"/>
                        </a:rPr>
                        <a:t>You will need: Paper, Pen</a:t>
                      </a:r>
                      <a:endParaRPr sz="2000">
                        <a:solidFill>
                          <a:srgbClr val="FFFFFF"/>
                        </a:solidFill>
                        <a:latin typeface="Michroma"/>
                        <a:ea typeface="Michroma"/>
                        <a:cs typeface="Michroma"/>
                        <a:sym typeface="Michroma"/>
                      </a:endParaRPr>
                    </a:p>
                  </a:txBody>
                  <a:tcPr marL="0" marR="0" marT="0" marB="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689550">
                <a:tc>
                  <a:txBody>
                    <a:bodyPr/>
                    <a:lstStyle/>
                    <a:p>
                      <a:pPr marL="0" lvl="0" indent="0" algn="l" rtl="0">
                        <a:lnSpc>
                          <a:spcPct val="120000"/>
                        </a:lnSpc>
                        <a:spcBef>
                          <a:spcPts val="300"/>
                        </a:spcBef>
                        <a:spcAft>
                          <a:spcPts val="0"/>
                        </a:spcAft>
                        <a:buNone/>
                      </a:pPr>
                      <a:endParaRPr sz="2000">
                        <a:latin typeface="Michroma"/>
                        <a:ea typeface="Michroma"/>
                        <a:cs typeface="Michroma"/>
                        <a:sym typeface="Michroma"/>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000">
                        <a:latin typeface="Michroma"/>
                        <a:ea typeface="Michroma"/>
                        <a:cs typeface="Michroma"/>
                        <a:sym typeface="Michroma"/>
                      </a:endParaRPr>
                    </a:p>
                  </a:txBody>
                  <a:tcPr marL="0" marR="0" marT="0" marB="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89"/>
          <p:cNvPicPr preferRelativeResize="0"/>
          <p:nvPr/>
        </p:nvPicPr>
        <p:blipFill rotWithShape="1">
          <a:blip r:embed="rId3">
            <a:alphaModFix/>
          </a:blip>
          <a:srcRect t="11162" b="21187"/>
          <a:stretch/>
        </p:blipFill>
        <p:spPr>
          <a:xfrm>
            <a:off x="0" y="0"/>
            <a:ext cx="9144003" cy="4123075"/>
          </a:xfrm>
          <a:prstGeom prst="rect">
            <a:avLst/>
          </a:prstGeom>
          <a:noFill/>
          <a:ln>
            <a:noFill/>
          </a:ln>
        </p:spPr>
      </p:pic>
      <p:sp>
        <p:nvSpPr>
          <p:cNvPr id="564" name="Google Shape;564;p89"/>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2000">
                <a:solidFill>
                  <a:srgbClr val="FFFFFF"/>
                </a:solidFill>
              </a:rPr>
              <a:t>Finding your passion</a:t>
            </a:r>
            <a:endParaRPr sz="2200">
              <a:solidFill>
                <a:srgbClr val="FFFFFF"/>
              </a:solidFill>
            </a:endParaRPr>
          </a:p>
        </p:txBody>
      </p:sp>
      <p:pic>
        <p:nvPicPr>
          <p:cNvPr id="565" name="Google Shape;565;p89"/>
          <p:cNvPicPr preferRelativeResize="0"/>
          <p:nvPr/>
        </p:nvPicPr>
        <p:blipFill rotWithShape="1">
          <a:blip r:embed="rId4">
            <a:alphaModFix/>
          </a:blip>
          <a:srcRect/>
          <a:stretch/>
        </p:blipFill>
        <p:spPr>
          <a:xfrm>
            <a:off x="6994925" y="3433286"/>
            <a:ext cx="2161328" cy="170858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90"/>
          <p:cNvSpPr txBox="1">
            <a:spLocks noGrp="1"/>
          </p:cNvSpPr>
          <p:nvPr>
            <p:ph type="body" idx="1"/>
          </p:nvPr>
        </p:nvSpPr>
        <p:spPr>
          <a:xfrm>
            <a:off x="2265194" y="426700"/>
            <a:ext cx="66090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a:t>What is Social Action?</a:t>
            </a:r>
            <a:endParaRPr/>
          </a:p>
        </p:txBody>
      </p:sp>
      <p:sp>
        <p:nvSpPr>
          <p:cNvPr id="571" name="Google Shape;571;p90"/>
          <p:cNvSpPr txBox="1"/>
          <p:nvPr/>
        </p:nvSpPr>
        <p:spPr>
          <a:xfrm>
            <a:off x="2265200" y="985650"/>
            <a:ext cx="63363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chemeClr val="dk1"/>
                </a:solidFill>
                <a:latin typeface="Montserrat"/>
                <a:ea typeface="Montserrat"/>
                <a:cs typeface="Montserrat"/>
                <a:sym typeface="Montserrat"/>
              </a:rPr>
              <a:t>Social action is when you take </a:t>
            </a:r>
            <a:r>
              <a:rPr lang="en-GB" sz="1600" u="sng">
                <a:solidFill>
                  <a:schemeClr val="dk1"/>
                </a:solidFill>
                <a:latin typeface="Montserrat"/>
                <a:ea typeface="Montserrat"/>
                <a:cs typeface="Montserrat"/>
                <a:sym typeface="Montserrat"/>
              </a:rPr>
              <a:t>practical action</a:t>
            </a:r>
            <a:r>
              <a:rPr lang="en-GB" sz="1600">
                <a:solidFill>
                  <a:schemeClr val="dk1"/>
                </a:solidFill>
                <a:latin typeface="Montserrat"/>
                <a:ea typeface="Montserrat"/>
                <a:cs typeface="Montserrat"/>
                <a:sym typeface="Montserrat"/>
              </a:rPr>
              <a:t> in the service of others. </a:t>
            </a:r>
            <a:endParaRPr sz="1600">
              <a:solidFill>
                <a:schemeClr val="dk1"/>
              </a:solidFill>
              <a:latin typeface="Montserrat"/>
              <a:ea typeface="Montserrat"/>
              <a:cs typeface="Montserrat"/>
              <a:sym typeface="Montserrat"/>
            </a:endParaRPr>
          </a:p>
          <a:p>
            <a:pPr marL="0" lvl="0" indent="0" algn="l" rtl="0">
              <a:spcBef>
                <a:spcPts val="0"/>
              </a:spcBef>
              <a:spcAft>
                <a:spcPts val="0"/>
              </a:spcAft>
              <a:buNone/>
            </a:pPr>
            <a:endParaRPr sz="1600">
              <a:solidFill>
                <a:schemeClr val="dk1"/>
              </a:solidFill>
              <a:latin typeface="Montserrat"/>
              <a:ea typeface="Montserrat"/>
              <a:cs typeface="Montserrat"/>
              <a:sym typeface="Montserrat"/>
            </a:endParaRPr>
          </a:p>
          <a:p>
            <a:pPr marL="0" lvl="0" indent="0" algn="l" rtl="0">
              <a:spcBef>
                <a:spcPts val="0"/>
              </a:spcBef>
              <a:spcAft>
                <a:spcPts val="0"/>
              </a:spcAft>
              <a:buNone/>
            </a:pPr>
            <a:r>
              <a:rPr lang="en-GB" sz="1600">
                <a:solidFill>
                  <a:schemeClr val="dk1"/>
                </a:solidFill>
                <a:latin typeface="Montserrat"/>
                <a:ea typeface="Montserrat"/>
                <a:cs typeface="Montserrat"/>
                <a:sym typeface="Montserrat"/>
              </a:rPr>
              <a:t>It involves activities carried out by </a:t>
            </a:r>
            <a:r>
              <a:rPr lang="en-GB" sz="1600" u="sng">
                <a:solidFill>
                  <a:schemeClr val="dk1"/>
                </a:solidFill>
                <a:latin typeface="Montserrat"/>
                <a:ea typeface="Montserrat"/>
                <a:cs typeface="Montserrat"/>
                <a:sym typeface="Montserrat"/>
              </a:rPr>
              <a:t>individuals</a:t>
            </a:r>
            <a:r>
              <a:rPr lang="en-GB" sz="1600">
                <a:solidFill>
                  <a:schemeClr val="dk1"/>
                </a:solidFill>
                <a:latin typeface="Montserrat"/>
                <a:ea typeface="Montserrat"/>
                <a:cs typeface="Montserrat"/>
                <a:sym typeface="Montserrat"/>
              </a:rPr>
              <a:t> or </a:t>
            </a:r>
            <a:r>
              <a:rPr lang="en-GB" sz="1600" u="sng">
                <a:solidFill>
                  <a:schemeClr val="dk1"/>
                </a:solidFill>
                <a:latin typeface="Montserrat"/>
                <a:ea typeface="Montserrat"/>
                <a:cs typeface="Montserrat"/>
                <a:sym typeface="Montserrat"/>
              </a:rPr>
              <a:t>groups</a:t>
            </a:r>
            <a:r>
              <a:rPr lang="en-GB" sz="1600">
                <a:solidFill>
                  <a:schemeClr val="dk1"/>
                </a:solidFill>
                <a:latin typeface="Montserrat"/>
                <a:ea typeface="Montserrat"/>
                <a:cs typeface="Montserrat"/>
                <a:sym typeface="Montserrat"/>
              </a:rPr>
              <a:t> that are not for profit and aim to </a:t>
            </a:r>
            <a:r>
              <a:rPr lang="en-GB" sz="1600" u="sng">
                <a:solidFill>
                  <a:schemeClr val="dk1"/>
                </a:solidFill>
                <a:latin typeface="Montserrat"/>
                <a:ea typeface="Montserrat"/>
                <a:cs typeface="Montserrat"/>
                <a:sym typeface="Montserrat"/>
              </a:rPr>
              <a:t>bring about a change or benefit for communities</a:t>
            </a:r>
            <a:r>
              <a:rPr lang="en-GB" sz="1600">
                <a:solidFill>
                  <a:schemeClr val="dk1"/>
                </a:solidFill>
                <a:latin typeface="Montserrat"/>
                <a:ea typeface="Montserrat"/>
                <a:cs typeface="Montserrat"/>
                <a:sym typeface="Montserrat"/>
              </a:rPr>
              <a:t>. </a:t>
            </a:r>
            <a:endParaRPr sz="1600">
              <a:solidFill>
                <a:schemeClr val="dk1"/>
              </a:solidFill>
              <a:latin typeface="Montserrat"/>
              <a:ea typeface="Montserrat"/>
              <a:cs typeface="Montserrat"/>
              <a:sym typeface="Montserrat"/>
            </a:endParaRPr>
          </a:p>
          <a:p>
            <a:pPr marL="0" lvl="0" indent="0" algn="l" rtl="0">
              <a:spcBef>
                <a:spcPts val="0"/>
              </a:spcBef>
              <a:spcAft>
                <a:spcPts val="0"/>
              </a:spcAft>
              <a:buNone/>
            </a:pPr>
            <a:endParaRPr sz="1600">
              <a:solidFill>
                <a:schemeClr val="dk1"/>
              </a:solidFill>
              <a:latin typeface="Montserrat"/>
              <a:ea typeface="Montserrat"/>
              <a:cs typeface="Montserrat"/>
              <a:sym typeface="Montserrat"/>
            </a:endParaRPr>
          </a:p>
          <a:p>
            <a:pPr marL="0" lvl="0" indent="0" algn="l" rtl="0">
              <a:spcBef>
                <a:spcPts val="0"/>
              </a:spcBef>
              <a:spcAft>
                <a:spcPts val="0"/>
              </a:spcAft>
              <a:buNone/>
            </a:pPr>
            <a:r>
              <a:rPr lang="en-GB" sz="1600">
                <a:solidFill>
                  <a:schemeClr val="dk1"/>
                </a:solidFill>
                <a:latin typeface="Montserrat"/>
                <a:ea typeface="Montserrat"/>
                <a:cs typeface="Montserrat"/>
                <a:sym typeface="Montserrat"/>
              </a:rPr>
              <a:t>This might involve giving time and/or money. </a:t>
            </a:r>
            <a:endParaRPr sz="1600">
              <a:solidFill>
                <a:schemeClr val="dk1"/>
              </a:solidFill>
              <a:latin typeface="Montserrat"/>
              <a:ea typeface="Montserrat"/>
              <a:cs typeface="Montserrat"/>
              <a:sym typeface="Montserrat"/>
            </a:endParaRPr>
          </a:p>
          <a:p>
            <a:pPr marL="0" lvl="0" indent="0" algn="l" rtl="0">
              <a:spcBef>
                <a:spcPts val="0"/>
              </a:spcBef>
              <a:spcAft>
                <a:spcPts val="0"/>
              </a:spcAft>
              <a:buNone/>
            </a:pPr>
            <a:endParaRPr sz="1600">
              <a:solidFill>
                <a:schemeClr val="dk1"/>
              </a:solidFill>
              <a:latin typeface="Montserrat"/>
              <a:ea typeface="Montserrat"/>
              <a:cs typeface="Montserrat"/>
              <a:sym typeface="Montserrat"/>
            </a:endParaRPr>
          </a:p>
          <a:p>
            <a:pPr marL="0" lvl="0" indent="0" algn="l" rtl="0">
              <a:spcBef>
                <a:spcPts val="0"/>
              </a:spcBef>
              <a:spcAft>
                <a:spcPts val="0"/>
              </a:spcAft>
              <a:buNone/>
            </a:pPr>
            <a:r>
              <a:rPr lang="en-GB" sz="1600">
                <a:solidFill>
                  <a:schemeClr val="dk1"/>
                </a:solidFill>
                <a:latin typeface="Montserrat"/>
                <a:ea typeface="Montserrat"/>
                <a:cs typeface="Montserrat"/>
                <a:sym typeface="Montserrat"/>
              </a:rPr>
              <a:t>It includes </a:t>
            </a:r>
            <a:r>
              <a:rPr lang="en-GB" sz="1600" u="sng">
                <a:solidFill>
                  <a:schemeClr val="dk1"/>
                </a:solidFill>
                <a:latin typeface="Montserrat"/>
                <a:ea typeface="Montserrat"/>
                <a:cs typeface="Montserrat"/>
                <a:sym typeface="Montserrat"/>
              </a:rPr>
              <a:t>volunteering</a:t>
            </a:r>
            <a:r>
              <a:rPr lang="en-GB" sz="1600">
                <a:solidFill>
                  <a:schemeClr val="dk1"/>
                </a:solidFill>
                <a:latin typeface="Montserrat"/>
                <a:ea typeface="Montserrat"/>
                <a:cs typeface="Montserrat"/>
                <a:sym typeface="Montserrat"/>
              </a:rPr>
              <a:t> and </a:t>
            </a:r>
            <a:r>
              <a:rPr lang="en-GB" sz="1600" u="sng">
                <a:solidFill>
                  <a:schemeClr val="dk1"/>
                </a:solidFill>
                <a:latin typeface="Montserrat"/>
                <a:ea typeface="Montserrat"/>
                <a:cs typeface="Montserrat"/>
                <a:sym typeface="Montserrat"/>
              </a:rPr>
              <a:t>community</a:t>
            </a:r>
            <a:r>
              <a:rPr lang="en-GB" sz="1600">
                <a:solidFill>
                  <a:schemeClr val="dk1"/>
                </a:solidFill>
                <a:latin typeface="Montserrat"/>
                <a:ea typeface="Montserrat"/>
                <a:cs typeface="Montserrat"/>
                <a:sym typeface="Montserrat"/>
              </a:rPr>
              <a:t> involvement such as taking part in a programme like the National Citizen Service. </a:t>
            </a:r>
            <a:endParaRPr sz="1600">
              <a:solidFill>
                <a:schemeClr val="dk1"/>
              </a:solidFill>
              <a:latin typeface="Montserrat"/>
              <a:ea typeface="Montserrat"/>
              <a:cs typeface="Montserrat"/>
              <a:sym typeface="Montserrat"/>
            </a:endParaRPr>
          </a:p>
          <a:p>
            <a:pPr marL="0" lvl="0" indent="0" algn="l" rtl="0">
              <a:spcBef>
                <a:spcPts val="0"/>
              </a:spcBef>
              <a:spcAft>
                <a:spcPts val="0"/>
              </a:spcAft>
              <a:buNone/>
            </a:pPr>
            <a:endParaRPr sz="1600">
              <a:solidFill>
                <a:schemeClr val="dk1"/>
              </a:solidFill>
              <a:latin typeface="Montserrat"/>
              <a:ea typeface="Montserrat"/>
              <a:cs typeface="Montserrat"/>
              <a:sym typeface="Montserrat"/>
            </a:endParaRPr>
          </a:p>
          <a:p>
            <a:pPr marL="0" lvl="0" indent="0" algn="l" rtl="0">
              <a:spcBef>
                <a:spcPts val="0"/>
              </a:spcBef>
              <a:spcAft>
                <a:spcPts val="0"/>
              </a:spcAft>
              <a:buNone/>
            </a:pPr>
            <a:r>
              <a:rPr lang="en-GB" sz="1600">
                <a:solidFill>
                  <a:schemeClr val="dk1"/>
                </a:solidFill>
                <a:latin typeface="Montserrat"/>
                <a:ea typeface="Montserrat"/>
                <a:cs typeface="Montserrat"/>
                <a:sym typeface="Montserrat"/>
              </a:rPr>
              <a:t>It is how citizens can influence decision-making through the </a:t>
            </a:r>
            <a:r>
              <a:rPr lang="en-GB" sz="1600" u="sng">
                <a:solidFill>
                  <a:schemeClr val="dk1"/>
                </a:solidFill>
                <a:latin typeface="Montserrat"/>
                <a:ea typeface="Montserrat"/>
                <a:cs typeface="Montserrat"/>
                <a:sym typeface="Montserrat"/>
              </a:rPr>
              <a:t>democratic</a:t>
            </a:r>
            <a:r>
              <a:rPr lang="en-GB" sz="1600">
                <a:solidFill>
                  <a:schemeClr val="dk1"/>
                </a:solidFill>
                <a:latin typeface="Montserrat"/>
                <a:ea typeface="Montserrat"/>
                <a:cs typeface="Montserrat"/>
                <a:sym typeface="Montserrat"/>
              </a:rPr>
              <a:t> process.</a:t>
            </a:r>
            <a:endParaRPr sz="1600">
              <a:solidFill>
                <a:schemeClr val="dk1"/>
              </a:solidFill>
              <a:latin typeface="Montserrat"/>
              <a:ea typeface="Montserrat"/>
              <a:cs typeface="Montserrat"/>
              <a:sym typeface="Montserrat"/>
            </a:endParaRPr>
          </a:p>
          <a:p>
            <a:pPr marL="0" lvl="0" indent="0" algn="l" rtl="0">
              <a:spcBef>
                <a:spcPts val="0"/>
              </a:spcBef>
              <a:spcAft>
                <a:spcPts val="0"/>
              </a:spcAft>
              <a:buNone/>
            </a:pPr>
            <a:endParaRPr sz="1600">
              <a:solidFill>
                <a:schemeClr val="dk1"/>
              </a:solidFill>
              <a:latin typeface="Montserrat"/>
              <a:ea typeface="Montserrat"/>
              <a:cs typeface="Montserrat"/>
              <a:sym typeface="Montserrat"/>
            </a:endParaRPr>
          </a:p>
          <a:p>
            <a:pPr marL="0" lvl="0" indent="0" algn="l" rtl="0">
              <a:spcBef>
                <a:spcPts val="0"/>
              </a:spcBef>
              <a:spcAft>
                <a:spcPts val="0"/>
              </a:spcAft>
              <a:buNone/>
            </a:pPr>
            <a:endParaRPr sz="1600">
              <a:solidFill>
                <a:schemeClr val="dk1"/>
              </a:solidFill>
              <a:latin typeface="Montserrat"/>
              <a:ea typeface="Montserrat"/>
              <a:cs typeface="Montserrat"/>
              <a:sym typeface="Montserrat"/>
            </a:endParaRPr>
          </a:p>
          <a:p>
            <a:pPr marL="0" lvl="0" indent="0" algn="l" rtl="0">
              <a:spcBef>
                <a:spcPts val="0"/>
              </a:spcBef>
              <a:spcAft>
                <a:spcPts val="0"/>
              </a:spcAft>
              <a:buNone/>
            </a:pPr>
            <a:endParaRPr sz="1600">
              <a:solidFill>
                <a:schemeClr val="dk1"/>
              </a:solidFill>
              <a:latin typeface="Montserrat"/>
              <a:ea typeface="Montserrat"/>
              <a:cs typeface="Montserrat"/>
              <a:sym typeface="Montserrat"/>
            </a:endParaRPr>
          </a:p>
          <a:p>
            <a:pPr marL="0" lvl="0" indent="0" algn="l" rtl="0">
              <a:spcBef>
                <a:spcPts val="0"/>
              </a:spcBef>
              <a:spcAft>
                <a:spcPts val="0"/>
              </a:spcAft>
              <a:buNone/>
            </a:pPr>
            <a:endParaRPr sz="1600">
              <a:solidFill>
                <a:schemeClr val="dk1"/>
              </a:solidFill>
              <a:latin typeface="Montserrat"/>
              <a:ea typeface="Montserrat"/>
              <a:cs typeface="Montserrat"/>
              <a:sym typeface="Montserrat"/>
            </a:endParaRPr>
          </a:p>
        </p:txBody>
      </p:sp>
      <p:sp>
        <p:nvSpPr>
          <p:cNvPr id="572" name="Google Shape;572;p90"/>
          <p:cNvSpPr txBox="1">
            <a:spLocks noGrp="1"/>
          </p:cNvSpPr>
          <p:nvPr>
            <p:ph type="subTitle" idx="3"/>
          </p:nvPr>
        </p:nvSpPr>
        <p:spPr>
          <a:xfrm>
            <a:off x="269769" y="430309"/>
            <a:ext cx="1419300" cy="2996100"/>
          </a:xfrm>
          <a:prstGeom prst="rect">
            <a:avLst/>
          </a:prstGeom>
        </p:spPr>
        <p:txBody>
          <a:bodyPr spcFirstLastPara="1" wrap="square" lIns="0" tIns="0" rIns="0" bIns="0" anchor="t" anchorCtr="0">
            <a:noAutofit/>
          </a:bodyPr>
          <a:lstStyle/>
          <a:p>
            <a:pPr marL="0" lvl="0" indent="0" algn="l" rtl="0">
              <a:spcBef>
                <a:spcPts val="500"/>
              </a:spcBef>
              <a:spcAft>
                <a:spcPts val="0"/>
              </a:spcAft>
              <a:buNone/>
            </a:pPr>
            <a:r>
              <a:rPr lang="en-GB"/>
              <a:t>Finding your passion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1">
                                            <p:txEl>
                                              <p:pRg st="0" end="0"/>
                                            </p:txEl>
                                          </p:spTgt>
                                        </p:tgtEl>
                                        <p:attrNameLst>
                                          <p:attrName>style.visibility</p:attrName>
                                        </p:attrNameLst>
                                      </p:cBhvr>
                                      <p:to>
                                        <p:strVal val="visible"/>
                                      </p:to>
                                    </p:set>
                                    <p:animEffect transition="in" filter="fade">
                                      <p:cBhvr>
                                        <p:cTn id="7" dur="1000"/>
                                        <p:tgtEl>
                                          <p:spTgt spid="5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1">
                                            <p:txEl>
                                              <p:pRg st="1" end="1"/>
                                            </p:txEl>
                                          </p:spTgt>
                                        </p:tgtEl>
                                        <p:attrNameLst>
                                          <p:attrName>style.visibility</p:attrName>
                                        </p:attrNameLst>
                                      </p:cBhvr>
                                      <p:to>
                                        <p:strVal val="visible"/>
                                      </p:to>
                                    </p:set>
                                    <p:animEffect transition="in" filter="fade">
                                      <p:cBhvr>
                                        <p:cTn id="12" dur="1000"/>
                                        <p:tgtEl>
                                          <p:spTgt spid="5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1">
                                            <p:txEl>
                                              <p:pRg st="2" end="2"/>
                                            </p:txEl>
                                          </p:spTgt>
                                        </p:tgtEl>
                                        <p:attrNameLst>
                                          <p:attrName>style.visibility</p:attrName>
                                        </p:attrNameLst>
                                      </p:cBhvr>
                                      <p:to>
                                        <p:strVal val="visible"/>
                                      </p:to>
                                    </p:set>
                                    <p:animEffect transition="in" filter="fade">
                                      <p:cBhvr>
                                        <p:cTn id="17" dur="1000"/>
                                        <p:tgtEl>
                                          <p:spTgt spid="5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1">
                                            <p:txEl>
                                              <p:pRg st="3" end="3"/>
                                            </p:txEl>
                                          </p:spTgt>
                                        </p:tgtEl>
                                        <p:attrNameLst>
                                          <p:attrName>style.visibility</p:attrName>
                                        </p:attrNameLst>
                                      </p:cBhvr>
                                      <p:to>
                                        <p:strVal val="visible"/>
                                      </p:to>
                                    </p:set>
                                    <p:animEffect transition="in" filter="fade">
                                      <p:cBhvr>
                                        <p:cTn id="22" dur="1000"/>
                                        <p:tgtEl>
                                          <p:spTgt spid="5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1">
                                            <p:txEl>
                                              <p:pRg st="4" end="4"/>
                                            </p:txEl>
                                          </p:spTgt>
                                        </p:tgtEl>
                                        <p:attrNameLst>
                                          <p:attrName>style.visibility</p:attrName>
                                        </p:attrNameLst>
                                      </p:cBhvr>
                                      <p:to>
                                        <p:strVal val="visible"/>
                                      </p:to>
                                    </p:set>
                                    <p:animEffect transition="in" filter="fade">
                                      <p:cBhvr>
                                        <p:cTn id="27" dur="1000"/>
                                        <p:tgtEl>
                                          <p:spTgt spid="5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1">
                                            <p:txEl>
                                              <p:pRg st="5" end="5"/>
                                            </p:txEl>
                                          </p:spTgt>
                                        </p:tgtEl>
                                        <p:attrNameLst>
                                          <p:attrName>style.visibility</p:attrName>
                                        </p:attrNameLst>
                                      </p:cBhvr>
                                      <p:to>
                                        <p:strVal val="visible"/>
                                      </p:to>
                                    </p:set>
                                    <p:animEffect transition="in" filter="fade">
                                      <p:cBhvr>
                                        <p:cTn id="32" dur="1000"/>
                                        <p:tgtEl>
                                          <p:spTgt spid="5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71">
                                            <p:txEl>
                                              <p:pRg st="6" end="6"/>
                                            </p:txEl>
                                          </p:spTgt>
                                        </p:tgtEl>
                                        <p:attrNameLst>
                                          <p:attrName>style.visibility</p:attrName>
                                        </p:attrNameLst>
                                      </p:cBhvr>
                                      <p:to>
                                        <p:strVal val="visible"/>
                                      </p:to>
                                    </p:set>
                                    <p:animEffect transition="in" filter="fade">
                                      <p:cBhvr>
                                        <p:cTn id="37" dur="1000"/>
                                        <p:tgtEl>
                                          <p:spTgt spid="5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1">
                                            <p:txEl>
                                              <p:pRg st="7" end="7"/>
                                            </p:txEl>
                                          </p:spTgt>
                                        </p:tgtEl>
                                        <p:attrNameLst>
                                          <p:attrName>style.visibility</p:attrName>
                                        </p:attrNameLst>
                                      </p:cBhvr>
                                      <p:to>
                                        <p:strVal val="visible"/>
                                      </p:to>
                                    </p:set>
                                    <p:animEffect transition="in" filter="fade">
                                      <p:cBhvr>
                                        <p:cTn id="42" dur="1000"/>
                                        <p:tgtEl>
                                          <p:spTgt spid="5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71">
                                            <p:txEl>
                                              <p:pRg st="8" end="8"/>
                                            </p:txEl>
                                          </p:spTgt>
                                        </p:tgtEl>
                                        <p:attrNameLst>
                                          <p:attrName>style.visibility</p:attrName>
                                        </p:attrNameLst>
                                      </p:cBhvr>
                                      <p:to>
                                        <p:strVal val="visible"/>
                                      </p:to>
                                    </p:set>
                                    <p:animEffect transition="in" filter="fade">
                                      <p:cBhvr>
                                        <p:cTn id="47" dur="1000"/>
                                        <p:tgtEl>
                                          <p:spTgt spid="57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71">
                                            <p:txEl>
                                              <p:pRg st="9" end="9"/>
                                            </p:txEl>
                                          </p:spTgt>
                                        </p:tgtEl>
                                        <p:attrNameLst>
                                          <p:attrName>style.visibility</p:attrName>
                                        </p:attrNameLst>
                                      </p:cBhvr>
                                      <p:to>
                                        <p:strVal val="visible"/>
                                      </p:to>
                                    </p:set>
                                    <p:animEffect transition="in" filter="fade">
                                      <p:cBhvr>
                                        <p:cTn id="52" dur="1000"/>
                                        <p:tgtEl>
                                          <p:spTgt spid="57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71">
                                            <p:txEl>
                                              <p:pRg st="10" end="10"/>
                                            </p:txEl>
                                          </p:spTgt>
                                        </p:tgtEl>
                                        <p:attrNameLst>
                                          <p:attrName>style.visibility</p:attrName>
                                        </p:attrNameLst>
                                      </p:cBhvr>
                                      <p:to>
                                        <p:strVal val="visible"/>
                                      </p:to>
                                    </p:set>
                                    <p:animEffect transition="in" filter="fade">
                                      <p:cBhvr>
                                        <p:cTn id="57" dur="1000"/>
                                        <p:tgtEl>
                                          <p:spTgt spid="571">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71">
                                            <p:txEl>
                                              <p:pRg st="11" end="11"/>
                                            </p:txEl>
                                          </p:spTgt>
                                        </p:tgtEl>
                                        <p:attrNameLst>
                                          <p:attrName>style.visibility</p:attrName>
                                        </p:attrNameLst>
                                      </p:cBhvr>
                                      <p:to>
                                        <p:strVal val="visible"/>
                                      </p:to>
                                    </p:set>
                                    <p:animEffect transition="in" filter="fade">
                                      <p:cBhvr>
                                        <p:cTn id="62" dur="1000"/>
                                        <p:tgtEl>
                                          <p:spTgt spid="571">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71">
                                            <p:txEl>
                                              <p:pRg st="12" end="12"/>
                                            </p:txEl>
                                          </p:spTgt>
                                        </p:tgtEl>
                                        <p:attrNameLst>
                                          <p:attrName>style.visibility</p:attrName>
                                        </p:attrNameLst>
                                      </p:cBhvr>
                                      <p:to>
                                        <p:strVal val="visible"/>
                                      </p:to>
                                    </p:set>
                                    <p:animEffect transition="in" filter="fade">
                                      <p:cBhvr>
                                        <p:cTn id="67" dur="1000"/>
                                        <p:tgtEl>
                                          <p:spTgt spid="57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91"/>
          <p:cNvSpPr txBox="1">
            <a:spLocks noGrp="1"/>
          </p:cNvSpPr>
          <p:nvPr>
            <p:ph type="subTitle" idx="3"/>
          </p:nvPr>
        </p:nvSpPr>
        <p:spPr>
          <a:xfrm>
            <a:off x="269769" y="430309"/>
            <a:ext cx="1419300" cy="2996100"/>
          </a:xfrm>
          <a:prstGeom prst="rect">
            <a:avLst/>
          </a:prstGeom>
        </p:spPr>
        <p:txBody>
          <a:bodyPr spcFirstLastPara="1" wrap="square" lIns="0" tIns="0" rIns="0" bIns="0" anchor="t" anchorCtr="0">
            <a:noAutofit/>
          </a:bodyPr>
          <a:lstStyle/>
          <a:p>
            <a:pPr marL="0" lvl="0" indent="0" algn="l" rtl="0">
              <a:spcBef>
                <a:spcPts val="500"/>
              </a:spcBef>
              <a:spcAft>
                <a:spcPts val="0"/>
              </a:spcAft>
              <a:buNone/>
            </a:pPr>
            <a:r>
              <a:rPr lang="en-GB"/>
              <a:t>Finding your passion</a:t>
            </a:r>
            <a:endParaRPr/>
          </a:p>
        </p:txBody>
      </p:sp>
      <p:pic>
        <p:nvPicPr>
          <p:cNvPr id="578" name="Google Shape;578;p91"/>
          <p:cNvPicPr preferRelativeResize="0"/>
          <p:nvPr/>
        </p:nvPicPr>
        <p:blipFill rotWithShape="1">
          <a:blip r:embed="rId3">
            <a:alphaModFix/>
          </a:blip>
          <a:srcRect b="11126"/>
          <a:stretch/>
        </p:blipFill>
        <p:spPr>
          <a:xfrm>
            <a:off x="2094625" y="111825"/>
            <a:ext cx="3315247" cy="1540000"/>
          </a:xfrm>
          <a:prstGeom prst="rect">
            <a:avLst/>
          </a:prstGeom>
          <a:noFill/>
          <a:ln>
            <a:noFill/>
          </a:ln>
        </p:spPr>
      </p:pic>
      <p:pic>
        <p:nvPicPr>
          <p:cNvPr id="579" name="Google Shape;579;p91"/>
          <p:cNvPicPr preferRelativeResize="0"/>
          <p:nvPr/>
        </p:nvPicPr>
        <p:blipFill rotWithShape="1">
          <a:blip r:embed="rId4">
            <a:alphaModFix/>
          </a:blip>
          <a:srcRect t="4681" b="28348"/>
          <a:stretch/>
        </p:blipFill>
        <p:spPr>
          <a:xfrm>
            <a:off x="2088925" y="3466275"/>
            <a:ext cx="3315250" cy="1540001"/>
          </a:xfrm>
          <a:prstGeom prst="rect">
            <a:avLst/>
          </a:prstGeom>
          <a:noFill/>
          <a:ln>
            <a:noFill/>
          </a:ln>
        </p:spPr>
      </p:pic>
      <p:pic>
        <p:nvPicPr>
          <p:cNvPr id="580" name="Google Shape;580;p91"/>
          <p:cNvPicPr preferRelativeResize="0"/>
          <p:nvPr/>
        </p:nvPicPr>
        <p:blipFill rotWithShape="1">
          <a:blip r:embed="rId5">
            <a:alphaModFix/>
          </a:blip>
          <a:srcRect t="-715" b="18471"/>
          <a:stretch/>
        </p:blipFill>
        <p:spPr>
          <a:xfrm>
            <a:off x="5397025" y="1789050"/>
            <a:ext cx="3315252" cy="1540000"/>
          </a:xfrm>
          <a:prstGeom prst="rect">
            <a:avLst/>
          </a:prstGeom>
          <a:noFill/>
          <a:ln>
            <a:noFill/>
          </a:ln>
        </p:spPr>
      </p:pic>
      <p:sp>
        <p:nvSpPr>
          <p:cNvPr id="581" name="Google Shape;581;p91"/>
          <p:cNvSpPr txBox="1"/>
          <p:nvPr/>
        </p:nvSpPr>
        <p:spPr>
          <a:xfrm>
            <a:off x="5409425" y="111925"/>
            <a:ext cx="3315300" cy="15399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a:latin typeface="Montserrat"/>
                <a:ea typeface="Montserrat"/>
                <a:cs typeface="Montserrat"/>
                <a:sym typeface="Montserrat"/>
              </a:rPr>
              <a:t>Young people in Exeter working with local supermarkets to make sure local food banks got the right donations to meet the needs of the community.</a:t>
            </a:r>
            <a:endParaRPr sz="1500">
              <a:latin typeface="Montserrat"/>
              <a:ea typeface="Montserrat"/>
              <a:cs typeface="Montserrat"/>
              <a:sym typeface="Montserrat"/>
            </a:endParaRPr>
          </a:p>
        </p:txBody>
      </p:sp>
      <p:sp>
        <p:nvSpPr>
          <p:cNvPr id="582" name="Google Shape;582;p91"/>
          <p:cNvSpPr txBox="1"/>
          <p:nvPr/>
        </p:nvSpPr>
        <p:spPr>
          <a:xfrm>
            <a:off x="2099475" y="1801838"/>
            <a:ext cx="3315300" cy="15273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a:latin typeface="Montserrat"/>
                <a:ea typeface="Montserrat"/>
                <a:cs typeface="Montserrat"/>
                <a:sym typeface="Montserrat"/>
              </a:rPr>
              <a:t>Young people in Carlisle developing a patch of waste ground into a green space which will help the local environment.</a:t>
            </a:r>
            <a:endParaRPr sz="1500">
              <a:latin typeface="Montserrat"/>
              <a:ea typeface="Montserrat"/>
              <a:cs typeface="Montserrat"/>
              <a:sym typeface="Montserrat"/>
            </a:endParaRPr>
          </a:p>
        </p:txBody>
      </p:sp>
      <p:sp>
        <p:nvSpPr>
          <p:cNvPr id="583" name="Google Shape;583;p91"/>
          <p:cNvSpPr txBox="1"/>
          <p:nvPr/>
        </p:nvSpPr>
        <p:spPr>
          <a:xfrm>
            <a:off x="5404175" y="3466325"/>
            <a:ext cx="3315300" cy="1539900"/>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500">
                <a:latin typeface="Montserrat"/>
                <a:ea typeface="Montserrat"/>
                <a:cs typeface="Montserrat"/>
                <a:sym typeface="Montserrat"/>
              </a:rPr>
              <a:t>Young people in Hendon teaming up with local care home residents to lobby the council to provide opportunities for the generations to work together.</a:t>
            </a:r>
            <a:endParaRPr sz="1500">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92"/>
          <p:cNvSpPr txBox="1">
            <a:spLocks noGrp="1"/>
          </p:cNvSpPr>
          <p:nvPr>
            <p:ph type="body" idx="1"/>
          </p:nvPr>
        </p:nvSpPr>
        <p:spPr>
          <a:xfrm>
            <a:off x="2265194" y="426700"/>
            <a:ext cx="66090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sz="1600" b="1"/>
              <a:t>The ‘WHAT’</a:t>
            </a:r>
            <a:endParaRPr sz="1600"/>
          </a:p>
        </p:txBody>
      </p:sp>
      <p:sp>
        <p:nvSpPr>
          <p:cNvPr id="589" name="Google Shape;589;p92"/>
          <p:cNvSpPr txBox="1">
            <a:spLocks noGrp="1"/>
          </p:cNvSpPr>
          <p:nvPr>
            <p:ph type="body" idx="2"/>
          </p:nvPr>
        </p:nvSpPr>
        <p:spPr>
          <a:xfrm>
            <a:off x="2265194" y="891821"/>
            <a:ext cx="6609000" cy="3743400"/>
          </a:xfrm>
          <a:prstGeom prst="rect">
            <a:avLst/>
          </a:prstGeom>
          <a:solidFill>
            <a:srgbClr val="FCE5CD"/>
          </a:solidFill>
        </p:spPr>
        <p:txBody>
          <a:bodyPr spcFirstLastPara="1" wrap="square" lIns="41550" tIns="20775" rIns="41550" bIns="20775" anchor="t" anchorCtr="0">
            <a:noAutofit/>
          </a:bodyPr>
          <a:lstStyle/>
          <a:p>
            <a:pPr marL="0" lvl="0" indent="0" algn="l" rtl="0">
              <a:lnSpc>
                <a:spcPct val="150000"/>
              </a:lnSpc>
              <a:spcBef>
                <a:spcPts val="0"/>
              </a:spcBef>
              <a:spcAft>
                <a:spcPts val="0"/>
              </a:spcAft>
              <a:buClr>
                <a:schemeClr val="dk1"/>
              </a:buClr>
              <a:buSzPts val="500"/>
              <a:buFont typeface="Arial"/>
              <a:buNone/>
            </a:pPr>
            <a:r>
              <a:rPr lang="en-GB" sz="1600">
                <a:latin typeface="Montserrat"/>
                <a:ea typeface="Montserrat"/>
                <a:cs typeface="Montserrat"/>
                <a:sym typeface="Montserrat"/>
              </a:rPr>
              <a:t>You have one minute to decide on a cause that you feel deserves social action</a:t>
            </a:r>
            <a:endParaRPr sz="1600">
              <a:latin typeface="Montserrat"/>
              <a:ea typeface="Montserrat"/>
              <a:cs typeface="Montserrat"/>
              <a:sym typeface="Montserrat"/>
            </a:endParaRPr>
          </a:p>
          <a:p>
            <a:pPr marL="0" lvl="0" indent="0" algn="l" rtl="0">
              <a:lnSpc>
                <a:spcPct val="150000"/>
              </a:lnSpc>
              <a:spcBef>
                <a:spcPts val="0"/>
              </a:spcBef>
              <a:spcAft>
                <a:spcPts val="0"/>
              </a:spcAft>
              <a:buNone/>
            </a:pPr>
            <a:r>
              <a:rPr lang="en-GB" sz="1600">
                <a:latin typeface="Montserrat"/>
                <a:ea typeface="Montserrat"/>
                <a:cs typeface="Montserrat"/>
                <a:sym typeface="Montserrat"/>
              </a:rPr>
              <a:t>Choose a campaign that is </a:t>
            </a:r>
            <a:r>
              <a:rPr lang="en-GB" sz="1600" b="1">
                <a:latin typeface="Montserrat"/>
                <a:ea typeface="Montserrat"/>
                <a:cs typeface="Montserrat"/>
                <a:sym typeface="Montserrat"/>
              </a:rPr>
              <a:t>local </a:t>
            </a:r>
            <a:r>
              <a:rPr lang="en-GB" sz="1600">
                <a:latin typeface="Montserrat"/>
                <a:ea typeface="Montserrat"/>
                <a:cs typeface="Montserrat"/>
                <a:sym typeface="Montserrat"/>
              </a:rPr>
              <a:t>to your immediate community</a:t>
            </a:r>
            <a:endParaRPr sz="1600">
              <a:latin typeface="Montserrat"/>
              <a:ea typeface="Montserrat"/>
              <a:cs typeface="Montserrat"/>
              <a:sym typeface="Montserrat"/>
            </a:endParaRPr>
          </a:p>
          <a:p>
            <a:pPr marL="0" lvl="0" indent="0" algn="l" rtl="0">
              <a:lnSpc>
                <a:spcPct val="150000"/>
              </a:lnSpc>
              <a:spcBef>
                <a:spcPts val="0"/>
              </a:spcBef>
              <a:spcAft>
                <a:spcPts val="0"/>
              </a:spcAft>
              <a:buNone/>
            </a:pPr>
            <a:endParaRPr sz="1600">
              <a:latin typeface="Montserrat"/>
              <a:ea typeface="Montserrat"/>
              <a:cs typeface="Montserrat"/>
              <a:sym typeface="Montserrat"/>
            </a:endParaRPr>
          </a:p>
          <a:p>
            <a:pPr marL="0" lvl="0" indent="0" algn="l" rtl="0">
              <a:lnSpc>
                <a:spcPct val="150000"/>
              </a:lnSpc>
              <a:spcBef>
                <a:spcPts val="0"/>
              </a:spcBef>
              <a:spcAft>
                <a:spcPts val="0"/>
              </a:spcAft>
              <a:buClr>
                <a:schemeClr val="dk1"/>
              </a:buClr>
              <a:buSzPts val="1100"/>
              <a:buFont typeface="Arial"/>
              <a:buNone/>
            </a:pPr>
            <a:endParaRPr sz="1600" b="1">
              <a:latin typeface="Montserrat"/>
              <a:ea typeface="Montserrat"/>
              <a:cs typeface="Montserrat"/>
              <a:sym typeface="Montserrat"/>
            </a:endParaRPr>
          </a:p>
          <a:p>
            <a:pPr marL="0" lvl="0" indent="0" algn="l" rtl="0">
              <a:lnSpc>
                <a:spcPct val="150000"/>
              </a:lnSpc>
              <a:spcBef>
                <a:spcPts val="0"/>
              </a:spcBef>
              <a:spcAft>
                <a:spcPts val="0"/>
              </a:spcAft>
              <a:buClr>
                <a:schemeClr val="dk1"/>
              </a:buClr>
              <a:buSzPts val="1100"/>
              <a:buFont typeface="Arial"/>
              <a:buNone/>
            </a:pPr>
            <a:r>
              <a:rPr lang="en-GB" sz="1600" b="1">
                <a:latin typeface="Montserrat"/>
                <a:ea typeface="Montserrat"/>
                <a:cs typeface="Montserrat"/>
                <a:sym typeface="Montserrat"/>
              </a:rPr>
              <a:t>If you're struggling, you might like to think about;</a:t>
            </a:r>
            <a:endParaRPr sz="1600" b="1">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Your local food bank</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Your local environment (e.g. protecting woodland, doing a beach clean, tackling graffiti or litter)</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Your local care home</a:t>
            </a:r>
            <a:endParaRPr sz="1600" b="1">
              <a:latin typeface="Montserrat"/>
              <a:ea typeface="Montserrat"/>
              <a:cs typeface="Montserrat"/>
              <a:sym typeface="Montserrat"/>
            </a:endParaRPr>
          </a:p>
          <a:p>
            <a:pPr marL="0" lvl="0" indent="0" algn="l" rtl="0">
              <a:lnSpc>
                <a:spcPct val="150000"/>
              </a:lnSpc>
              <a:spcBef>
                <a:spcPts val="0"/>
              </a:spcBef>
              <a:spcAft>
                <a:spcPts val="0"/>
              </a:spcAft>
              <a:buClr>
                <a:schemeClr val="dk1"/>
              </a:buClr>
              <a:buSzPts val="1100"/>
              <a:buFont typeface="Arial"/>
              <a:buNone/>
            </a:pPr>
            <a:endParaRPr sz="1600" b="1">
              <a:latin typeface="Montserrat"/>
              <a:ea typeface="Montserrat"/>
              <a:cs typeface="Montserrat"/>
              <a:sym typeface="Montserrat"/>
            </a:endParaRPr>
          </a:p>
          <a:p>
            <a:pPr marL="0" lvl="0" indent="0" algn="l" rtl="0">
              <a:lnSpc>
                <a:spcPct val="150000"/>
              </a:lnSpc>
              <a:spcBef>
                <a:spcPts val="0"/>
              </a:spcBef>
              <a:spcAft>
                <a:spcPts val="0"/>
              </a:spcAft>
              <a:buClr>
                <a:schemeClr val="dk1"/>
              </a:buClr>
              <a:buSzPts val="1100"/>
              <a:buFont typeface="Arial"/>
              <a:buNone/>
            </a:pPr>
            <a:endParaRPr sz="1600" b="1">
              <a:latin typeface="Montserrat"/>
              <a:ea typeface="Montserrat"/>
              <a:cs typeface="Montserrat"/>
              <a:sym typeface="Montserrat"/>
            </a:endParaRPr>
          </a:p>
          <a:p>
            <a:pPr marL="0" lvl="0" indent="0" algn="l" rtl="0">
              <a:lnSpc>
                <a:spcPct val="150000"/>
              </a:lnSpc>
              <a:spcBef>
                <a:spcPts val="0"/>
              </a:spcBef>
              <a:spcAft>
                <a:spcPts val="0"/>
              </a:spcAft>
              <a:buClr>
                <a:schemeClr val="dk1"/>
              </a:buClr>
              <a:buSzPts val="500"/>
              <a:buFont typeface="Arial"/>
              <a:buNone/>
            </a:pPr>
            <a:endParaRPr sz="1600">
              <a:latin typeface="Montserrat"/>
              <a:ea typeface="Montserrat"/>
              <a:cs typeface="Montserrat"/>
              <a:sym typeface="Montserrat"/>
            </a:endParaRPr>
          </a:p>
          <a:p>
            <a:pPr marL="0" lvl="0" indent="0" algn="l" rtl="0">
              <a:lnSpc>
                <a:spcPct val="150000"/>
              </a:lnSpc>
              <a:spcBef>
                <a:spcPts val="0"/>
              </a:spcBef>
              <a:spcAft>
                <a:spcPts val="0"/>
              </a:spcAft>
              <a:buClr>
                <a:schemeClr val="dk1"/>
              </a:buClr>
              <a:buSzPts val="1100"/>
              <a:buFont typeface="Arial"/>
              <a:buNone/>
            </a:pPr>
            <a:endParaRPr sz="1600">
              <a:latin typeface="Montserrat"/>
              <a:ea typeface="Montserrat"/>
              <a:cs typeface="Montserrat"/>
              <a:sym typeface="Montserrat"/>
            </a:endParaRPr>
          </a:p>
          <a:p>
            <a:pPr marL="0" lvl="0" indent="0" algn="l" rtl="0">
              <a:spcBef>
                <a:spcPts val="500"/>
              </a:spcBef>
              <a:spcAft>
                <a:spcPts val="0"/>
              </a:spcAft>
              <a:buNone/>
            </a:pPr>
            <a:endParaRPr sz="1600"/>
          </a:p>
        </p:txBody>
      </p:sp>
      <p:sp>
        <p:nvSpPr>
          <p:cNvPr id="590" name="Google Shape;590;p92"/>
          <p:cNvSpPr txBox="1">
            <a:spLocks noGrp="1"/>
          </p:cNvSpPr>
          <p:nvPr>
            <p:ph type="subTitle" idx="3"/>
          </p:nvPr>
        </p:nvSpPr>
        <p:spPr>
          <a:xfrm>
            <a:off x="269769" y="430309"/>
            <a:ext cx="1419300" cy="2996100"/>
          </a:xfrm>
          <a:prstGeom prst="rect">
            <a:avLst/>
          </a:prstGeom>
        </p:spPr>
        <p:txBody>
          <a:bodyPr spcFirstLastPara="1" wrap="square" lIns="0" tIns="0" rIns="0" bIns="0" anchor="t" anchorCtr="0">
            <a:noAutofit/>
          </a:bodyPr>
          <a:lstStyle/>
          <a:p>
            <a:pPr marL="0" lvl="0" indent="0" algn="l" rtl="0">
              <a:spcBef>
                <a:spcPts val="500"/>
              </a:spcBef>
              <a:spcAft>
                <a:spcPts val="0"/>
              </a:spcAft>
              <a:buNone/>
            </a:pPr>
            <a:r>
              <a:rPr lang="en-GB"/>
              <a:t>Finding your passion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9"/>
                                        </p:tgtEl>
                                        <p:attrNameLst>
                                          <p:attrName>style.visibility</p:attrName>
                                        </p:attrNameLst>
                                      </p:cBhvr>
                                      <p:to>
                                        <p:strVal val="visible"/>
                                      </p:to>
                                    </p:set>
                                    <p:animEffect transition="in" filter="fade">
                                      <p:cBhvr>
                                        <p:cTn id="7" dur="1000"/>
                                        <p:tgtEl>
                                          <p:spTgt spid="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93"/>
          <p:cNvSpPr txBox="1">
            <a:spLocks noGrp="1"/>
          </p:cNvSpPr>
          <p:nvPr>
            <p:ph type="body" idx="1"/>
          </p:nvPr>
        </p:nvSpPr>
        <p:spPr>
          <a:xfrm>
            <a:off x="2265194" y="426700"/>
            <a:ext cx="6609000" cy="374700"/>
          </a:xfrm>
          <a:prstGeom prst="rect">
            <a:avLst/>
          </a:prstGeom>
        </p:spPr>
        <p:txBody>
          <a:bodyPr spcFirstLastPara="1" wrap="square" lIns="41550" tIns="20775" rIns="41550" bIns="20775" anchor="b" anchorCtr="0">
            <a:noAutofit/>
          </a:bodyPr>
          <a:lstStyle/>
          <a:p>
            <a:pPr marL="0" lvl="0" indent="0" algn="l" rtl="0">
              <a:spcBef>
                <a:spcPts val="0"/>
              </a:spcBef>
              <a:spcAft>
                <a:spcPts val="0"/>
              </a:spcAft>
              <a:buClr>
                <a:schemeClr val="dk1"/>
              </a:buClr>
              <a:buSzPts val="1100"/>
              <a:buFont typeface="Arial"/>
              <a:buNone/>
            </a:pPr>
            <a:r>
              <a:rPr lang="en-GB" sz="1600" b="1"/>
              <a:t>The ‘HOW’  </a:t>
            </a:r>
            <a:endParaRPr/>
          </a:p>
        </p:txBody>
      </p:sp>
      <p:sp>
        <p:nvSpPr>
          <p:cNvPr id="596" name="Google Shape;596;p93"/>
          <p:cNvSpPr txBox="1">
            <a:spLocks noGrp="1"/>
          </p:cNvSpPr>
          <p:nvPr>
            <p:ph type="body" idx="2"/>
          </p:nvPr>
        </p:nvSpPr>
        <p:spPr>
          <a:xfrm>
            <a:off x="2265200" y="891825"/>
            <a:ext cx="6609000" cy="3332100"/>
          </a:xfrm>
          <a:prstGeom prst="rect">
            <a:avLst/>
          </a:prstGeom>
          <a:solidFill>
            <a:srgbClr val="FCE5CD"/>
          </a:solidFill>
        </p:spPr>
        <p:txBody>
          <a:bodyPr spcFirstLastPara="1" wrap="square" lIns="41550" tIns="20775" rIns="41550" bIns="20775" anchor="t" anchorCtr="0">
            <a:noAutofit/>
          </a:bodyPr>
          <a:lstStyle/>
          <a:p>
            <a:pPr marL="0" lvl="0" indent="0" algn="l" rtl="0">
              <a:spcBef>
                <a:spcPts val="0"/>
              </a:spcBef>
              <a:spcAft>
                <a:spcPts val="0"/>
              </a:spcAft>
              <a:buClr>
                <a:schemeClr val="dk1"/>
              </a:buClr>
              <a:buSzPts val="500"/>
              <a:buFont typeface="Arial"/>
              <a:buNone/>
            </a:pPr>
            <a:r>
              <a:rPr lang="en-GB" sz="1600">
                <a:latin typeface="Montserrat"/>
                <a:ea typeface="Montserrat"/>
                <a:cs typeface="Montserrat"/>
                <a:sym typeface="Montserrat"/>
              </a:rPr>
              <a:t>Now that you know what issue you care about, you need to decide </a:t>
            </a:r>
            <a:r>
              <a:rPr lang="en-GB" sz="1600" b="1" u="sng">
                <a:latin typeface="Montserrat"/>
                <a:ea typeface="Montserrat"/>
                <a:cs typeface="Montserrat"/>
                <a:sym typeface="Montserrat"/>
              </a:rPr>
              <a:t>how</a:t>
            </a:r>
            <a:r>
              <a:rPr lang="en-GB" sz="1600">
                <a:latin typeface="Montserrat"/>
                <a:ea typeface="Montserrat"/>
                <a:cs typeface="Montserrat"/>
                <a:sym typeface="Montserrat"/>
              </a:rPr>
              <a:t> you are going to make a difference.</a:t>
            </a:r>
            <a:endParaRPr sz="1600">
              <a:latin typeface="Montserrat"/>
              <a:ea typeface="Montserrat"/>
              <a:cs typeface="Montserrat"/>
              <a:sym typeface="Montserrat"/>
            </a:endParaRPr>
          </a:p>
          <a:p>
            <a:pPr marL="0" lvl="0" indent="0" algn="l" rtl="0">
              <a:spcBef>
                <a:spcPts val="0"/>
              </a:spcBef>
              <a:spcAft>
                <a:spcPts val="0"/>
              </a:spcAft>
              <a:buClr>
                <a:schemeClr val="dk1"/>
              </a:buClr>
              <a:buSzPts val="500"/>
              <a:buFont typeface="Arial"/>
              <a:buNone/>
            </a:pPr>
            <a:endParaRPr sz="1600">
              <a:latin typeface="Montserrat"/>
              <a:ea typeface="Montserrat"/>
              <a:cs typeface="Montserrat"/>
              <a:sym typeface="Montserrat"/>
            </a:endParaRPr>
          </a:p>
          <a:p>
            <a:pPr marL="0" lvl="0" indent="0" algn="l" rtl="0">
              <a:spcBef>
                <a:spcPts val="0"/>
              </a:spcBef>
              <a:spcAft>
                <a:spcPts val="0"/>
              </a:spcAft>
              <a:buClr>
                <a:schemeClr val="dk1"/>
              </a:buClr>
              <a:buSzPts val="500"/>
              <a:buFont typeface="Arial"/>
              <a:buNone/>
            </a:pPr>
            <a:r>
              <a:rPr lang="en-GB" sz="1600">
                <a:latin typeface="Montserrat"/>
                <a:ea typeface="Montserrat"/>
                <a:cs typeface="Montserrat"/>
                <a:sym typeface="Montserrat"/>
              </a:rPr>
              <a:t>You now have time to write down</a:t>
            </a:r>
            <a:endParaRPr sz="1600">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AutoNum type="arabicPeriod"/>
            </a:pPr>
            <a:r>
              <a:rPr lang="en-GB" sz="1600" b="1">
                <a:latin typeface="Montserrat"/>
                <a:ea typeface="Montserrat"/>
                <a:cs typeface="Montserrat"/>
                <a:sym typeface="Montserrat"/>
              </a:rPr>
              <a:t>WHAT</a:t>
            </a:r>
            <a:r>
              <a:rPr lang="en-GB" sz="1600">
                <a:latin typeface="Montserrat"/>
                <a:ea typeface="Montserrat"/>
                <a:cs typeface="Montserrat"/>
                <a:sym typeface="Montserrat"/>
              </a:rPr>
              <a:t> is the problem you are choosing? </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AutoNum type="arabicPeriod"/>
            </a:pPr>
            <a:r>
              <a:rPr lang="en-GB" sz="1600" b="1">
                <a:latin typeface="Montserrat"/>
                <a:ea typeface="Montserrat"/>
                <a:cs typeface="Montserrat"/>
                <a:sym typeface="Montserrat"/>
              </a:rPr>
              <a:t>WHY</a:t>
            </a:r>
            <a:r>
              <a:rPr lang="en-GB" sz="1600">
                <a:latin typeface="Montserrat"/>
                <a:ea typeface="Montserrat"/>
                <a:cs typeface="Montserrat"/>
                <a:sym typeface="Montserrat"/>
              </a:rPr>
              <a:t> is it an issue?</a:t>
            </a:r>
            <a:endParaRPr sz="1600">
              <a:latin typeface="Montserrat"/>
              <a:ea typeface="Montserrat"/>
              <a:cs typeface="Montserrat"/>
              <a:sym typeface="Montserrat"/>
            </a:endParaRPr>
          </a:p>
          <a:p>
            <a:pPr marL="914400" lvl="1" indent="-330200" algn="l" rtl="0">
              <a:spcBef>
                <a:spcPts val="0"/>
              </a:spcBef>
              <a:spcAft>
                <a:spcPts val="0"/>
              </a:spcAft>
              <a:buSzPts val="1600"/>
              <a:buFont typeface="Montserrat"/>
              <a:buAutoNum type="alphaLcPeriod"/>
            </a:pPr>
            <a:r>
              <a:rPr lang="en-GB" sz="1600">
                <a:latin typeface="Montserrat"/>
                <a:ea typeface="Montserrat"/>
                <a:cs typeface="Montserrat"/>
                <a:sym typeface="Montserrat"/>
              </a:rPr>
              <a:t>who is impacted and how</a:t>
            </a:r>
            <a:endParaRPr sz="1600">
              <a:latin typeface="Montserrat"/>
              <a:ea typeface="Montserrat"/>
              <a:cs typeface="Montserrat"/>
              <a:sym typeface="Montserrat"/>
            </a:endParaRPr>
          </a:p>
          <a:p>
            <a:pPr marL="914400" lvl="1" indent="-330200" algn="l" rtl="0">
              <a:spcBef>
                <a:spcPts val="0"/>
              </a:spcBef>
              <a:spcAft>
                <a:spcPts val="0"/>
              </a:spcAft>
              <a:buSzPts val="1600"/>
              <a:buFont typeface="Montserrat"/>
              <a:buAutoNum type="alphaLcPeriod"/>
            </a:pPr>
            <a:r>
              <a:rPr lang="en-GB" sz="1600">
                <a:latin typeface="Montserrat"/>
                <a:ea typeface="Montserrat"/>
                <a:cs typeface="Montserrat"/>
                <a:sym typeface="Montserrat"/>
              </a:rPr>
              <a:t>what will happen if nothing is done?</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AutoNum type="arabicPeriod"/>
            </a:pPr>
            <a:r>
              <a:rPr lang="en-GB" sz="1600" b="1">
                <a:latin typeface="Montserrat"/>
                <a:ea typeface="Montserrat"/>
                <a:cs typeface="Montserrat"/>
                <a:sym typeface="Montserrat"/>
              </a:rPr>
              <a:t>SOLUTION </a:t>
            </a:r>
            <a:r>
              <a:rPr lang="en-GB" sz="1600">
                <a:latin typeface="Montserrat"/>
                <a:ea typeface="Montserrat"/>
                <a:cs typeface="Montserrat"/>
                <a:sym typeface="Montserrat"/>
              </a:rPr>
              <a:t>what can you do about it?</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AutoNum type="arabicPeriod"/>
            </a:pPr>
            <a:r>
              <a:rPr lang="en-GB" sz="1600" b="1">
                <a:latin typeface="Montserrat"/>
                <a:ea typeface="Montserrat"/>
                <a:cs typeface="Montserrat"/>
                <a:sym typeface="Montserrat"/>
              </a:rPr>
              <a:t>STAKEHOLDERS</a:t>
            </a:r>
            <a:r>
              <a:rPr lang="en-GB" sz="1600">
                <a:latin typeface="Montserrat"/>
                <a:ea typeface="Montserrat"/>
                <a:cs typeface="Montserrat"/>
                <a:sym typeface="Montserrat"/>
              </a:rPr>
              <a:t> who can help you?</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AutoNum type="arabicPeriod"/>
            </a:pPr>
            <a:r>
              <a:rPr lang="en-GB" sz="1600" b="1">
                <a:latin typeface="Montserrat"/>
                <a:ea typeface="Montserrat"/>
                <a:cs typeface="Montserrat"/>
                <a:sym typeface="Montserrat"/>
              </a:rPr>
              <a:t>IMPACT </a:t>
            </a:r>
            <a:r>
              <a:rPr lang="en-GB" sz="1600">
                <a:latin typeface="Montserrat"/>
                <a:ea typeface="Montserrat"/>
                <a:cs typeface="Montserrat"/>
                <a:sym typeface="Montserrat"/>
              </a:rPr>
              <a:t>what do you hope to achieve? </a:t>
            </a:r>
            <a:endParaRPr sz="1600">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600"/>
          </a:p>
          <a:p>
            <a:pPr marL="0" lvl="0" indent="0" algn="l" rtl="0">
              <a:spcBef>
                <a:spcPts val="0"/>
              </a:spcBef>
              <a:spcAft>
                <a:spcPts val="0"/>
              </a:spcAft>
              <a:buClr>
                <a:schemeClr val="dk1"/>
              </a:buClr>
              <a:buSzPts val="1100"/>
              <a:buFont typeface="Arial"/>
              <a:buNone/>
            </a:pPr>
            <a:endParaRPr sz="1600"/>
          </a:p>
          <a:p>
            <a:pPr marL="0" lvl="0" indent="0" algn="l" rtl="0">
              <a:spcBef>
                <a:spcPts val="0"/>
              </a:spcBef>
              <a:spcAft>
                <a:spcPts val="0"/>
              </a:spcAft>
              <a:buClr>
                <a:schemeClr val="dk1"/>
              </a:buClr>
              <a:buSzPts val="500"/>
              <a:buFont typeface="Arial"/>
              <a:buNone/>
            </a:pPr>
            <a:endParaRPr sz="1600"/>
          </a:p>
          <a:p>
            <a:pPr marL="0" lvl="0" indent="0" algn="l" rtl="0">
              <a:spcBef>
                <a:spcPts val="0"/>
              </a:spcBef>
              <a:spcAft>
                <a:spcPts val="0"/>
              </a:spcAft>
              <a:buClr>
                <a:schemeClr val="dk1"/>
              </a:buClr>
              <a:buSzPts val="1300"/>
              <a:buFont typeface="Arial"/>
              <a:buNone/>
            </a:pPr>
            <a:endParaRPr sz="1600"/>
          </a:p>
        </p:txBody>
      </p:sp>
      <p:sp>
        <p:nvSpPr>
          <p:cNvPr id="597" name="Google Shape;597;p93"/>
          <p:cNvSpPr txBox="1">
            <a:spLocks noGrp="1"/>
          </p:cNvSpPr>
          <p:nvPr>
            <p:ph type="subTitle" idx="3"/>
          </p:nvPr>
        </p:nvSpPr>
        <p:spPr>
          <a:xfrm>
            <a:off x="269769" y="430309"/>
            <a:ext cx="1419300" cy="2996100"/>
          </a:xfrm>
          <a:prstGeom prst="rect">
            <a:avLst/>
          </a:prstGeom>
        </p:spPr>
        <p:txBody>
          <a:bodyPr spcFirstLastPara="1" wrap="square" lIns="0" tIns="0" rIns="0" bIns="0" anchor="t" anchorCtr="0">
            <a:noAutofit/>
          </a:bodyPr>
          <a:lstStyle/>
          <a:p>
            <a:pPr marL="0" lvl="0" indent="0" algn="l" rtl="0">
              <a:spcBef>
                <a:spcPts val="500"/>
              </a:spcBef>
              <a:spcAft>
                <a:spcPts val="0"/>
              </a:spcAft>
              <a:buNone/>
            </a:pPr>
            <a:r>
              <a:rPr lang="en-GB"/>
              <a:t>Finding your passion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6"/>
                                        </p:tgtEl>
                                        <p:attrNameLst>
                                          <p:attrName>style.visibility</p:attrName>
                                        </p:attrNameLst>
                                      </p:cBhvr>
                                      <p:to>
                                        <p:strVal val="visible"/>
                                      </p:to>
                                    </p:set>
                                    <p:animEffect transition="in" filter="fade">
                                      <p:cBhvr>
                                        <p:cTn id="7" dur="1000"/>
                                        <p:tgtEl>
                                          <p:spTgt spid="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p94"/>
          <p:cNvPicPr preferRelativeResize="0"/>
          <p:nvPr/>
        </p:nvPicPr>
        <p:blipFill rotWithShape="1">
          <a:blip r:embed="rId3">
            <a:alphaModFix/>
          </a:blip>
          <a:srcRect b="30905"/>
          <a:stretch/>
        </p:blipFill>
        <p:spPr>
          <a:xfrm>
            <a:off x="-140225" y="-151300"/>
            <a:ext cx="9284224" cy="4275426"/>
          </a:xfrm>
          <a:prstGeom prst="rect">
            <a:avLst/>
          </a:prstGeom>
          <a:noFill/>
          <a:ln>
            <a:noFill/>
          </a:ln>
        </p:spPr>
      </p:pic>
      <p:sp>
        <p:nvSpPr>
          <p:cNvPr id="604" name="Google Shape;604;p94"/>
          <p:cNvSpPr txBox="1">
            <a:spLocks noGrp="1"/>
          </p:cNvSpPr>
          <p:nvPr>
            <p:ph type="ctrTitle"/>
          </p:nvPr>
        </p:nvSpPr>
        <p:spPr>
          <a:xfrm>
            <a:off x="269769" y="4450022"/>
            <a:ext cx="6181800" cy="2850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2000">
                <a:solidFill>
                  <a:srgbClr val="FFFFFF"/>
                </a:solidFill>
              </a:rPr>
              <a:t>Making your pitch!</a:t>
            </a:r>
            <a:endParaRPr sz="2000">
              <a:solidFill>
                <a:srgbClr val="FFFFFF"/>
              </a:solidFill>
            </a:endParaRPr>
          </a:p>
        </p:txBody>
      </p:sp>
      <p:pic>
        <p:nvPicPr>
          <p:cNvPr id="605" name="Google Shape;605;p94"/>
          <p:cNvPicPr preferRelativeResize="0"/>
          <p:nvPr/>
        </p:nvPicPr>
        <p:blipFill rotWithShape="1">
          <a:blip r:embed="rId4">
            <a:alphaModFix/>
          </a:blip>
          <a:srcRect/>
          <a:stretch/>
        </p:blipFill>
        <p:spPr>
          <a:xfrm>
            <a:off x="6994925" y="3433286"/>
            <a:ext cx="2161328" cy="170858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95"/>
          <p:cNvSpPr txBox="1">
            <a:spLocks noGrp="1"/>
          </p:cNvSpPr>
          <p:nvPr>
            <p:ph type="body" idx="2"/>
          </p:nvPr>
        </p:nvSpPr>
        <p:spPr>
          <a:xfrm>
            <a:off x="2265194" y="739421"/>
            <a:ext cx="6609000" cy="3743400"/>
          </a:xfrm>
          <a:prstGeom prst="rect">
            <a:avLst/>
          </a:prstGeom>
        </p:spPr>
        <p:txBody>
          <a:bodyPr spcFirstLastPara="1" wrap="square" lIns="41550" tIns="20775" rIns="41550" bIns="20775" anchor="t" anchorCtr="0">
            <a:noAutofit/>
          </a:bodyPr>
          <a:lstStyle/>
          <a:p>
            <a:pPr marL="457200" lvl="0" indent="-304800" algn="l" rtl="0">
              <a:spcBef>
                <a:spcPts val="0"/>
              </a:spcBef>
              <a:spcAft>
                <a:spcPts val="0"/>
              </a:spcAft>
              <a:buSzPts val="1200"/>
              <a:buFont typeface="Montserrat"/>
              <a:buAutoNum type="arabicPeriod"/>
            </a:pPr>
            <a:r>
              <a:rPr lang="en-GB" sz="1200" b="1">
                <a:latin typeface="Montserrat"/>
                <a:ea typeface="Montserrat"/>
                <a:cs typeface="Montserrat"/>
                <a:sym typeface="Montserrat"/>
              </a:rPr>
              <a:t>WHAT </a:t>
            </a:r>
            <a:r>
              <a:rPr lang="en-GB" sz="1200">
                <a:latin typeface="Montserrat"/>
                <a:ea typeface="Montserrat"/>
                <a:cs typeface="Montserrat"/>
                <a:sym typeface="Montserrat"/>
              </a:rPr>
              <a:t>- what is the problem you are choosing?</a:t>
            </a:r>
            <a:endParaRPr sz="1200">
              <a:latin typeface="Montserrat"/>
              <a:ea typeface="Montserrat"/>
              <a:cs typeface="Montserrat"/>
              <a:sym typeface="Montserrat"/>
            </a:endParaRPr>
          </a:p>
          <a:p>
            <a:pPr marL="0" lvl="0" indent="0" algn="l" rtl="0">
              <a:spcBef>
                <a:spcPts val="0"/>
              </a:spcBef>
              <a:spcAft>
                <a:spcPts val="0"/>
              </a:spcAft>
              <a:buNone/>
            </a:pPr>
            <a:r>
              <a:rPr lang="en-GB" sz="1200">
                <a:solidFill>
                  <a:srgbClr val="FF0000"/>
                </a:solidFill>
                <a:latin typeface="Montserrat"/>
                <a:ea typeface="Montserrat"/>
                <a:cs typeface="Montserrat"/>
                <a:sym typeface="Montserrat"/>
              </a:rPr>
              <a:t>Litter in the local park</a:t>
            </a:r>
            <a:endParaRPr sz="1200">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200">
              <a:latin typeface="Montserrat"/>
              <a:ea typeface="Montserrat"/>
              <a:cs typeface="Montserrat"/>
              <a:sym typeface="Montserrat"/>
            </a:endParaRPr>
          </a:p>
          <a:p>
            <a:pPr marL="457200" lvl="0" indent="-304800" algn="l" rtl="0">
              <a:spcBef>
                <a:spcPts val="0"/>
              </a:spcBef>
              <a:spcAft>
                <a:spcPts val="0"/>
              </a:spcAft>
              <a:buSzPts val="1200"/>
              <a:buFont typeface="Montserrat"/>
              <a:buAutoNum type="arabicPeriod"/>
            </a:pPr>
            <a:r>
              <a:rPr lang="en-GB" sz="1200" b="1">
                <a:latin typeface="Montserrat"/>
                <a:ea typeface="Montserrat"/>
                <a:cs typeface="Montserrat"/>
                <a:sym typeface="Montserrat"/>
              </a:rPr>
              <a:t>WHY</a:t>
            </a:r>
            <a:r>
              <a:rPr lang="en-GB" sz="1200">
                <a:latin typeface="Montserrat"/>
                <a:ea typeface="Montserrat"/>
                <a:cs typeface="Montserrat"/>
                <a:sym typeface="Montserrat"/>
              </a:rPr>
              <a:t> is it an issue?</a:t>
            </a:r>
            <a:endParaRPr sz="1200">
              <a:latin typeface="Montserrat"/>
              <a:ea typeface="Montserrat"/>
              <a:cs typeface="Montserrat"/>
              <a:sym typeface="Montserrat"/>
            </a:endParaRPr>
          </a:p>
          <a:p>
            <a:pPr marL="914400" lvl="1" indent="-304800" algn="l" rtl="0">
              <a:spcBef>
                <a:spcPts val="0"/>
              </a:spcBef>
              <a:spcAft>
                <a:spcPts val="0"/>
              </a:spcAft>
              <a:buSzPts val="1200"/>
              <a:buFont typeface="Montserrat"/>
              <a:buAutoNum type="alphaLcPeriod"/>
            </a:pPr>
            <a:r>
              <a:rPr lang="en-GB" sz="1200">
                <a:latin typeface="Montserrat"/>
                <a:ea typeface="Montserrat"/>
                <a:cs typeface="Montserrat"/>
                <a:sym typeface="Montserrat"/>
              </a:rPr>
              <a:t>who is impacted and how</a:t>
            </a:r>
            <a:endParaRPr sz="1200">
              <a:latin typeface="Montserrat"/>
              <a:ea typeface="Montserrat"/>
              <a:cs typeface="Montserrat"/>
              <a:sym typeface="Montserrat"/>
            </a:endParaRPr>
          </a:p>
          <a:p>
            <a:pPr marL="0" lvl="0" indent="0" algn="l" rtl="0">
              <a:spcBef>
                <a:spcPts val="0"/>
              </a:spcBef>
              <a:spcAft>
                <a:spcPts val="0"/>
              </a:spcAft>
              <a:buNone/>
            </a:pPr>
            <a:r>
              <a:rPr lang="en-GB" sz="1200">
                <a:solidFill>
                  <a:srgbClr val="FF0000"/>
                </a:solidFill>
                <a:latin typeface="Montserrat"/>
                <a:ea typeface="Montserrat"/>
                <a:cs typeface="Montserrat"/>
                <a:sym typeface="Montserrat"/>
              </a:rPr>
              <a:t>Local residents - Unpleasant, e.g. smells, attracts mice/rats</a:t>
            </a:r>
            <a:endParaRPr sz="1200">
              <a:solidFill>
                <a:srgbClr val="FF0000"/>
              </a:solidFill>
              <a:latin typeface="Montserrat"/>
              <a:ea typeface="Montserrat"/>
              <a:cs typeface="Montserrat"/>
              <a:sym typeface="Montserrat"/>
            </a:endParaRPr>
          </a:p>
          <a:p>
            <a:pPr marL="0" lvl="0" indent="0" algn="l" rtl="0">
              <a:spcBef>
                <a:spcPts val="0"/>
              </a:spcBef>
              <a:spcAft>
                <a:spcPts val="0"/>
              </a:spcAft>
              <a:buNone/>
            </a:pPr>
            <a:r>
              <a:rPr lang="en-GB" sz="1200">
                <a:solidFill>
                  <a:srgbClr val="FF0000"/>
                </a:solidFill>
                <a:latin typeface="Montserrat"/>
                <a:ea typeface="Montserrat"/>
                <a:cs typeface="Montserrat"/>
                <a:sym typeface="Montserrat"/>
              </a:rPr>
              <a:t>Wildlife and the environment</a:t>
            </a:r>
            <a:endParaRPr sz="1200">
              <a:solidFill>
                <a:srgbClr val="FF0000"/>
              </a:solidFill>
              <a:latin typeface="Montserrat"/>
              <a:ea typeface="Montserrat"/>
              <a:cs typeface="Montserrat"/>
              <a:sym typeface="Montserrat"/>
            </a:endParaRPr>
          </a:p>
          <a:p>
            <a:pPr marL="914400" lvl="1" indent="-304800" algn="l" rtl="0">
              <a:spcBef>
                <a:spcPts val="0"/>
              </a:spcBef>
              <a:spcAft>
                <a:spcPts val="0"/>
              </a:spcAft>
              <a:buSzPts val="1200"/>
              <a:buFont typeface="Montserrat"/>
              <a:buAutoNum type="alphaLcPeriod"/>
            </a:pPr>
            <a:r>
              <a:rPr lang="en-GB" sz="1200">
                <a:latin typeface="Montserrat"/>
                <a:ea typeface="Montserrat"/>
                <a:cs typeface="Montserrat"/>
                <a:sym typeface="Montserrat"/>
              </a:rPr>
              <a:t>what will happen if nothing is done?</a:t>
            </a:r>
            <a:endParaRPr sz="1200">
              <a:latin typeface="Montserrat"/>
              <a:ea typeface="Montserrat"/>
              <a:cs typeface="Montserrat"/>
              <a:sym typeface="Montserrat"/>
            </a:endParaRPr>
          </a:p>
          <a:p>
            <a:pPr marL="0" lvl="0" indent="0" algn="l" rtl="0">
              <a:spcBef>
                <a:spcPts val="0"/>
              </a:spcBef>
              <a:spcAft>
                <a:spcPts val="0"/>
              </a:spcAft>
              <a:buNone/>
            </a:pPr>
            <a:r>
              <a:rPr lang="en-GB" sz="1200">
                <a:solidFill>
                  <a:srgbClr val="FF0000"/>
                </a:solidFill>
                <a:latin typeface="Montserrat"/>
                <a:ea typeface="Montserrat"/>
                <a:cs typeface="Montserrat"/>
                <a:sym typeface="Montserrat"/>
              </a:rPr>
              <a:t>The problem will continue and will have a negative impact on the local environment.</a:t>
            </a:r>
            <a:endParaRPr sz="1200">
              <a:solidFill>
                <a:srgbClr val="FF0000"/>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200">
              <a:latin typeface="Montserrat"/>
              <a:ea typeface="Montserrat"/>
              <a:cs typeface="Montserrat"/>
              <a:sym typeface="Montserrat"/>
            </a:endParaRPr>
          </a:p>
          <a:p>
            <a:pPr marL="457200" lvl="0" indent="-304800" algn="l" rtl="0">
              <a:spcBef>
                <a:spcPts val="0"/>
              </a:spcBef>
              <a:spcAft>
                <a:spcPts val="0"/>
              </a:spcAft>
              <a:buSzPts val="1200"/>
              <a:buFont typeface="Montserrat"/>
              <a:buAutoNum type="arabicPeriod"/>
            </a:pPr>
            <a:r>
              <a:rPr lang="en-GB" sz="1200" b="1">
                <a:latin typeface="Montserrat"/>
                <a:ea typeface="Montserrat"/>
                <a:cs typeface="Montserrat"/>
                <a:sym typeface="Montserrat"/>
              </a:rPr>
              <a:t>SOLUTION </a:t>
            </a:r>
            <a:r>
              <a:rPr lang="en-GB" sz="1200">
                <a:latin typeface="Montserrat"/>
                <a:ea typeface="Montserrat"/>
                <a:cs typeface="Montserrat"/>
                <a:sym typeface="Montserrat"/>
              </a:rPr>
              <a:t>what can you do about it?</a:t>
            </a:r>
            <a:endParaRPr sz="1200">
              <a:latin typeface="Montserrat"/>
              <a:ea typeface="Montserrat"/>
              <a:cs typeface="Montserrat"/>
              <a:sym typeface="Montserrat"/>
            </a:endParaRPr>
          </a:p>
          <a:p>
            <a:pPr marL="0" lvl="0" indent="0" algn="l" rtl="0">
              <a:spcBef>
                <a:spcPts val="0"/>
              </a:spcBef>
              <a:spcAft>
                <a:spcPts val="0"/>
              </a:spcAft>
              <a:buNone/>
            </a:pPr>
            <a:r>
              <a:rPr lang="en-GB" sz="1200">
                <a:solidFill>
                  <a:srgbClr val="FF0000"/>
                </a:solidFill>
                <a:latin typeface="Montserrat"/>
                <a:ea typeface="Montserrat"/>
                <a:cs typeface="Montserrat"/>
                <a:sym typeface="Montserrat"/>
              </a:rPr>
              <a:t>Request more bins from the council (or more regular collections)</a:t>
            </a:r>
            <a:endParaRPr sz="1200">
              <a:solidFill>
                <a:srgbClr val="FF0000"/>
              </a:solidFill>
              <a:latin typeface="Montserrat"/>
              <a:ea typeface="Montserrat"/>
              <a:cs typeface="Montserrat"/>
              <a:sym typeface="Montserrat"/>
            </a:endParaRPr>
          </a:p>
          <a:p>
            <a:pPr marL="0" lvl="0" indent="0" algn="l" rtl="0">
              <a:spcBef>
                <a:spcPts val="0"/>
              </a:spcBef>
              <a:spcAft>
                <a:spcPts val="0"/>
              </a:spcAft>
              <a:buNone/>
            </a:pPr>
            <a:r>
              <a:rPr lang="en-GB" sz="1200">
                <a:solidFill>
                  <a:srgbClr val="FF0000"/>
                </a:solidFill>
                <a:latin typeface="Montserrat"/>
                <a:ea typeface="Montserrat"/>
                <a:cs typeface="Montserrat"/>
                <a:sym typeface="Montserrat"/>
              </a:rPr>
              <a:t>Assemble a local committee of residents to arrange litter picks </a:t>
            </a:r>
            <a:endParaRPr sz="1200">
              <a:solidFill>
                <a:srgbClr val="FF0000"/>
              </a:solidFill>
              <a:latin typeface="Montserrat"/>
              <a:ea typeface="Montserrat"/>
              <a:cs typeface="Montserrat"/>
              <a:sym typeface="Montserrat"/>
            </a:endParaRPr>
          </a:p>
          <a:p>
            <a:pPr marL="0" lvl="0" indent="0" algn="l" rtl="0">
              <a:spcBef>
                <a:spcPts val="0"/>
              </a:spcBef>
              <a:spcAft>
                <a:spcPts val="0"/>
              </a:spcAft>
              <a:buNone/>
            </a:pPr>
            <a:r>
              <a:rPr lang="en-GB" sz="1200">
                <a:solidFill>
                  <a:srgbClr val="FF0000"/>
                </a:solidFill>
                <a:latin typeface="Montserrat"/>
                <a:ea typeface="Montserrat"/>
                <a:cs typeface="Montserrat"/>
                <a:sym typeface="Montserrat"/>
              </a:rPr>
              <a:t>Better signage to encourage people not to litter</a:t>
            </a:r>
            <a:endParaRPr sz="1200">
              <a:solidFill>
                <a:srgbClr val="FF0000"/>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200">
              <a:latin typeface="Montserrat"/>
              <a:ea typeface="Montserrat"/>
              <a:cs typeface="Montserrat"/>
              <a:sym typeface="Montserrat"/>
            </a:endParaRPr>
          </a:p>
          <a:p>
            <a:pPr marL="457200" lvl="0" indent="-304800" algn="l" rtl="0">
              <a:spcBef>
                <a:spcPts val="0"/>
              </a:spcBef>
              <a:spcAft>
                <a:spcPts val="0"/>
              </a:spcAft>
              <a:buSzPts val="1200"/>
              <a:buFont typeface="Montserrat"/>
              <a:buAutoNum type="arabicPeriod"/>
            </a:pPr>
            <a:r>
              <a:rPr lang="en-GB" sz="1200" b="1">
                <a:latin typeface="Montserrat"/>
                <a:ea typeface="Montserrat"/>
                <a:cs typeface="Montserrat"/>
                <a:sym typeface="Montserrat"/>
              </a:rPr>
              <a:t>STAKEHOLDERS </a:t>
            </a:r>
            <a:r>
              <a:rPr lang="en-GB" sz="1200">
                <a:latin typeface="Montserrat"/>
                <a:ea typeface="Montserrat"/>
                <a:cs typeface="Montserrat"/>
                <a:sym typeface="Montserrat"/>
              </a:rPr>
              <a:t>who can help you?</a:t>
            </a:r>
            <a:endParaRPr sz="1200">
              <a:latin typeface="Montserrat"/>
              <a:ea typeface="Montserrat"/>
              <a:cs typeface="Montserrat"/>
              <a:sym typeface="Montserrat"/>
            </a:endParaRPr>
          </a:p>
          <a:p>
            <a:pPr marL="0" lvl="0" indent="0" algn="l" rtl="0">
              <a:spcBef>
                <a:spcPts val="0"/>
              </a:spcBef>
              <a:spcAft>
                <a:spcPts val="0"/>
              </a:spcAft>
              <a:buNone/>
            </a:pPr>
            <a:r>
              <a:rPr lang="en-GB" sz="1200">
                <a:solidFill>
                  <a:srgbClr val="FF0000"/>
                </a:solidFill>
                <a:latin typeface="Montserrat"/>
                <a:ea typeface="Montserrat"/>
                <a:cs typeface="Montserrat"/>
                <a:sym typeface="Montserrat"/>
              </a:rPr>
              <a:t>Local residents/MP/local council/Environmental groups/Wildlife enthusiasts/people who have solved this issue elsewhere </a:t>
            </a:r>
            <a:endParaRPr sz="1200">
              <a:solidFill>
                <a:srgbClr val="FF0000"/>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200">
              <a:solidFill>
                <a:srgbClr val="FF0000"/>
              </a:solidFill>
              <a:latin typeface="Montserrat"/>
              <a:ea typeface="Montserrat"/>
              <a:cs typeface="Montserrat"/>
              <a:sym typeface="Montserrat"/>
            </a:endParaRPr>
          </a:p>
          <a:p>
            <a:pPr marL="457200" lvl="0" indent="-304800" algn="l" rtl="0">
              <a:spcBef>
                <a:spcPts val="0"/>
              </a:spcBef>
              <a:spcAft>
                <a:spcPts val="0"/>
              </a:spcAft>
              <a:buSzPts val="1200"/>
              <a:buFont typeface="Montserrat"/>
              <a:buAutoNum type="arabicPeriod"/>
            </a:pPr>
            <a:r>
              <a:rPr lang="en-GB" sz="1200" b="1">
                <a:latin typeface="Montserrat"/>
                <a:ea typeface="Montserrat"/>
                <a:cs typeface="Montserrat"/>
                <a:sym typeface="Montserrat"/>
              </a:rPr>
              <a:t>IMPACT </a:t>
            </a:r>
            <a:r>
              <a:rPr lang="en-GB" sz="1200">
                <a:latin typeface="Montserrat"/>
                <a:ea typeface="Montserrat"/>
                <a:cs typeface="Montserrat"/>
                <a:sym typeface="Montserrat"/>
              </a:rPr>
              <a:t>what do you hope to achieve?  </a:t>
            </a:r>
            <a:endParaRPr sz="1200">
              <a:latin typeface="Montserrat"/>
              <a:ea typeface="Montserrat"/>
              <a:cs typeface="Montserrat"/>
              <a:sym typeface="Montserrat"/>
            </a:endParaRPr>
          </a:p>
          <a:p>
            <a:pPr marL="0" lvl="0" indent="0" algn="l" rtl="0">
              <a:spcBef>
                <a:spcPts val="0"/>
              </a:spcBef>
              <a:spcAft>
                <a:spcPts val="0"/>
              </a:spcAft>
              <a:buNone/>
            </a:pPr>
            <a:r>
              <a:rPr lang="en-GB" sz="1200">
                <a:solidFill>
                  <a:srgbClr val="FF0000"/>
                </a:solidFill>
                <a:latin typeface="Montserrat"/>
                <a:ea typeface="Montserrat"/>
                <a:cs typeface="Montserrat"/>
                <a:sym typeface="Montserrat"/>
              </a:rPr>
              <a:t>More pleasant environment, which will encourage more people to use the park and be healthier</a:t>
            </a:r>
            <a:endParaRPr sz="1200">
              <a:solidFill>
                <a:srgbClr val="FF0000"/>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200">
              <a:solidFill>
                <a:srgbClr val="FF0000"/>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200">
              <a:latin typeface="Montserrat"/>
              <a:ea typeface="Montserrat"/>
              <a:cs typeface="Montserrat"/>
              <a:sym typeface="Montserrat"/>
            </a:endParaRPr>
          </a:p>
          <a:p>
            <a:pPr marL="0" lvl="0" indent="0" algn="l" rtl="0">
              <a:spcBef>
                <a:spcPts val="500"/>
              </a:spcBef>
              <a:spcAft>
                <a:spcPts val="0"/>
              </a:spcAft>
              <a:buNone/>
            </a:pPr>
            <a:endParaRPr sz="1200">
              <a:latin typeface="Montserrat"/>
              <a:ea typeface="Montserrat"/>
              <a:cs typeface="Montserrat"/>
              <a:sym typeface="Montserrat"/>
            </a:endParaRPr>
          </a:p>
        </p:txBody>
      </p:sp>
      <p:sp>
        <p:nvSpPr>
          <p:cNvPr id="611" name="Google Shape;611;p95"/>
          <p:cNvSpPr txBox="1">
            <a:spLocks noGrp="1"/>
          </p:cNvSpPr>
          <p:nvPr>
            <p:ph type="subTitle" idx="3"/>
          </p:nvPr>
        </p:nvSpPr>
        <p:spPr>
          <a:xfrm>
            <a:off x="269769" y="430309"/>
            <a:ext cx="1419300" cy="2996100"/>
          </a:xfrm>
          <a:prstGeom prst="rect">
            <a:avLst/>
          </a:prstGeom>
        </p:spPr>
        <p:txBody>
          <a:bodyPr spcFirstLastPara="1" wrap="square" lIns="0" tIns="0" rIns="0" bIns="0" anchor="t" anchorCtr="0">
            <a:noAutofit/>
          </a:bodyPr>
          <a:lstStyle/>
          <a:p>
            <a:pPr marL="0" lvl="0" indent="0" algn="l" rtl="0">
              <a:spcBef>
                <a:spcPts val="500"/>
              </a:spcBef>
              <a:spcAft>
                <a:spcPts val="0"/>
              </a:spcAft>
              <a:buNone/>
            </a:pPr>
            <a:r>
              <a:rPr lang="en-GB"/>
              <a:t>Making your pitch!</a:t>
            </a:r>
            <a:endParaRPr/>
          </a:p>
        </p:txBody>
      </p:sp>
      <p:sp>
        <p:nvSpPr>
          <p:cNvPr id="612" name="Google Shape;612;p95"/>
          <p:cNvSpPr txBox="1">
            <a:spLocks noGrp="1"/>
          </p:cNvSpPr>
          <p:nvPr>
            <p:ph type="body" idx="1"/>
          </p:nvPr>
        </p:nvSpPr>
        <p:spPr>
          <a:xfrm>
            <a:off x="2001500" y="278175"/>
            <a:ext cx="68727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a:t>Example problem: Litter in local park during lockdown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96"/>
          <p:cNvSpPr txBox="1">
            <a:spLocks noGrp="1"/>
          </p:cNvSpPr>
          <p:nvPr>
            <p:ph type="body" idx="1"/>
          </p:nvPr>
        </p:nvSpPr>
        <p:spPr>
          <a:xfrm>
            <a:off x="2182050" y="278175"/>
            <a:ext cx="71181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a:t>So how do we turn this into a pitch?</a:t>
            </a:r>
            <a:endParaRPr/>
          </a:p>
        </p:txBody>
      </p:sp>
      <p:sp>
        <p:nvSpPr>
          <p:cNvPr id="618" name="Google Shape;618;p96"/>
          <p:cNvSpPr txBox="1">
            <a:spLocks noGrp="1"/>
          </p:cNvSpPr>
          <p:nvPr>
            <p:ph type="body" idx="2"/>
          </p:nvPr>
        </p:nvSpPr>
        <p:spPr>
          <a:xfrm>
            <a:off x="2191700" y="877550"/>
            <a:ext cx="5874300" cy="2948100"/>
          </a:xfrm>
          <a:prstGeom prst="rect">
            <a:avLst/>
          </a:prstGeom>
        </p:spPr>
        <p:txBody>
          <a:bodyPr spcFirstLastPara="1" wrap="square" lIns="41550" tIns="20775" rIns="41550" bIns="20775" anchor="t" anchorCtr="0">
            <a:noAutofit/>
          </a:bodyPr>
          <a:lstStyle/>
          <a:p>
            <a:pPr marL="457200" lvl="0" indent="-330200" algn="l" rtl="0">
              <a:spcBef>
                <a:spcPts val="500"/>
              </a:spcBef>
              <a:spcAft>
                <a:spcPts val="0"/>
              </a:spcAft>
              <a:buSzPts val="1600"/>
              <a:buFont typeface="Montserrat"/>
              <a:buChar char="●"/>
            </a:pPr>
            <a:r>
              <a:rPr lang="en-GB" sz="1600">
                <a:latin typeface="Montserrat"/>
                <a:ea typeface="Montserrat"/>
                <a:cs typeface="Montserrat"/>
                <a:sym typeface="Montserrat"/>
              </a:rPr>
              <a:t>Introduce yourself  </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Explain your cause</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Be snappy and succinct</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Describe your campaign - what will you do and what do you hope the outcome is</a:t>
            </a: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None/>
            </a:pPr>
            <a:r>
              <a:rPr lang="en-GB" sz="1600" b="1">
                <a:latin typeface="Montserrat"/>
                <a:ea typeface="Montserrat"/>
                <a:cs typeface="Montserrat"/>
                <a:sym typeface="Montserrat"/>
              </a:rPr>
              <a:t>AND REMEMBER THE CHARACTERISTICS</a:t>
            </a:r>
            <a:endParaRPr sz="1600" b="1">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b="1">
                <a:latin typeface="Montserrat"/>
                <a:ea typeface="Montserrat"/>
                <a:cs typeface="Montserrat"/>
                <a:sym typeface="Montserrat"/>
              </a:rPr>
              <a:t>Engaging tone, expression and gesture</a:t>
            </a:r>
            <a:endParaRPr sz="1600" b="1">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b="1">
                <a:latin typeface="Montserrat"/>
                <a:ea typeface="Montserrat"/>
                <a:cs typeface="Montserrat"/>
                <a:sym typeface="Montserrat"/>
              </a:rPr>
              <a:t>Responding to the listener</a:t>
            </a:r>
            <a:endParaRPr sz="1600" b="1">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b="1">
                <a:latin typeface="Montserrat"/>
                <a:ea typeface="Montserrat"/>
                <a:cs typeface="Montserrat"/>
                <a:sym typeface="Montserrat"/>
              </a:rPr>
              <a:t>Clear structure to points</a:t>
            </a:r>
            <a:endParaRPr sz="1600" b="1">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b="1">
                <a:latin typeface="Montserrat"/>
                <a:ea typeface="Montserrat"/>
                <a:cs typeface="Montserrat"/>
                <a:sym typeface="Montserrat"/>
              </a:rPr>
              <a:t>Compelling and passionate </a:t>
            </a:r>
            <a:endParaRPr sz="1600" b="1">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b="1">
                <a:latin typeface="Montserrat"/>
                <a:ea typeface="Montserrat"/>
                <a:cs typeface="Montserrat"/>
                <a:sym typeface="Montserrat"/>
              </a:rPr>
              <a:t>Appropriate examples and facts</a:t>
            </a:r>
            <a:endParaRPr sz="1600" b="1">
              <a:latin typeface="Montserrat"/>
              <a:ea typeface="Montserrat"/>
              <a:cs typeface="Montserrat"/>
              <a:sym typeface="Montserrat"/>
            </a:endParaRPr>
          </a:p>
          <a:p>
            <a:pPr marL="457200" lvl="0" indent="0" algn="l" rtl="0">
              <a:spcBef>
                <a:spcPts val="0"/>
              </a:spcBef>
              <a:spcAft>
                <a:spcPts val="0"/>
              </a:spcAft>
              <a:buNone/>
            </a:pPr>
            <a:endParaRPr sz="1600">
              <a:latin typeface="Montserrat"/>
              <a:ea typeface="Montserrat"/>
              <a:cs typeface="Montserrat"/>
              <a:sym typeface="Montserrat"/>
            </a:endParaRPr>
          </a:p>
          <a:p>
            <a:pPr marL="457200" lvl="0" indent="0" algn="l" rtl="0">
              <a:spcBef>
                <a:spcPts val="0"/>
              </a:spcBef>
              <a:spcAft>
                <a:spcPts val="0"/>
              </a:spcAft>
              <a:buClr>
                <a:schemeClr val="dk1"/>
              </a:buClr>
              <a:buSzPts val="1100"/>
              <a:buFont typeface="Arial"/>
              <a:buNone/>
            </a:pPr>
            <a:endParaRPr sz="1600"/>
          </a:p>
          <a:p>
            <a:pPr marL="0" lvl="0" indent="0" algn="l" rtl="0">
              <a:spcBef>
                <a:spcPts val="500"/>
              </a:spcBef>
              <a:spcAft>
                <a:spcPts val="0"/>
              </a:spcAft>
              <a:buNone/>
            </a:pPr>
            <a:endParaRPr sz="1600">
              <a:latin typeface="Montserrat"/>
              <a:ea typeface="Montserrat"/>
              <a:cs typeface="Montserrat"/>
              <a:sym typeface="Montserrat"/>
            </a:endParaRPr>
          </a:p>
        </p:txBody>
      </p:sp>
      <p:sp>
        <p:nvSpPr>
          <p:cNvPr id="619" name="Google Shape;619;p96"/>
          <p:cNvSpPr txBox="1">
            <a:spLocks noGrp="1"/>
          </p:cNvSpPr>
          <p:nvPr>
            <p:ph type="subTitle" idx="3"/>
          </p:nvPr>
        </p:nvSpPr>
        <p:spPr>
          <a:xfrm>
            <a:off x="269769" y="430309"/>
            <a:ext cx="1419300" cy="2996100"/>
          </a:xfrm>
          <a:prstGeom prst="rect">
            <a:avLst/>
          </a:prstGeom>
        </p:spPr>
        <p:txBody>
          <a:bodyPr spcFirstLastPara="1" wrap="square" lIns="0" tIns="0" rIns="0" bIns="0" anchor="t" anchorCtr="0">
            <a:noAutofit/>
          </a:bodyPr>
          <a:lstStyle/>
          <a:p>
            <a:pPr marL="0" lvl="0" indent="0" algn="l" rtl="0">
              <a:spcBef>
                <a:spcPts val="500"/>
              </a:spcBef>
              <a:spcAft>
                <a:spcPts val="0"/>
              </a:spcAft>
              <a:buNone/>
            </a:pPr>
            <a:r>
              <a:rPr lang="en-GB"/>
              <a:t>Making your pitch!</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8">
                                            <p:txEl>
                                              <p:pRg st="0" end="0"/>
                                            </p:txEl>
                                          </p:spTgt>
                                        </p:tgtEl>
                                        <p:attrNameLst>
                                          <p:attrName>style.visibility</p:attrName>
                                        </p:attrNameLst>
                                      </p:cBhvr>
                                      <p:to>
                                        <p:strVal val="visible"/>
                                      </p:to>
                                    </p:set>
                                    <p:animEffect transition="in" filter="fade">
                                      <p:cBhvr>
                                        <p:cTn id="7" dur="1000"/>
                                        <p:tgtEl>
                                          <p:spTgt spid="6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8">
                                            <p:txEl>
                                              <p:pRg st="1" end="1"/>
                                            </p:txEl>
                                          </p:spTgt>
                                        </p:tgtEl>
                                        <p:attrNameLst>
                                          <p:attrName>style.visibility</p:attrName>
                                        </p:attrNameLst>
                                      </p:cBhvr>
                                      <p:to>
                                        <p:strVal val="visible"/>
                                      </p:to>
                                    </p:set>
                                    <p:animEffect transition="in" filter="fade">
                                      <p:cBhvr>
                                        <p:cTn id="12" dur="1000"/>
                                        <p:tgtEl>
                                          <p:spTgt spid="6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8">
                                            <p:txEl>
                                              <p:pRg st="2" end="2"/>
                                            </p:txEl>
                                          </p:spTgt>
                                        </p:tgtEl>
                                        <p:attrNameLst>
                                          <p:attrName>style.visibility</p:attrName>
                                        </p:attrNameLst>
                                      </p:cBhvr>
                                      <p:to>
                                        <p:strVal val="visible"/>
                                      </p:to>
                                    </p:set>
                                    <p:animEffect transition="in" filter="fade">
                                      <p:cBhvr>
                                        <p:cTn id="17" dur="1000"/>
                                        <p:tgtEl>
                                          <p:spTgt spid="6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8">
                                            <p:txEl>
                                              <p:pRg st="3" end="3"/>
                                            </p:txEl>
                                          </p:spTgt>
                                        </p:tgtEl>
                                        <p:attrNameLst>
                                          <p:attrName>style.visibility</p:attrName>
                                        </p:attrNameLst>
                                      </p:cBhvr>
                                      <p:to>
                                        <p:strVal val="visible"/>
                                      </p:to>
                                    </p:set>
                                    <p:animEffect transition="in" filter="fade">
                                      <p:cBhvr>
                                        <p:cTn id="22" dur="1000"/>
                                        <p:tgtEl>
                                          <p:spTgt spid="6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8">
                                            <p:txEl>
                                              <p:pRg st="4" end="4"/>
                                            </p:txEl>
                                          </p:spTgt>
                                        </p:tgtEl>
                                        <p:attrNameLst>
                                          <p:attrName>style.visibility</p:attrName>
                                        </p:attrNameLst>
                                      </p:cBhvr>
                                      <p:to>
                                        <p:strVal val="visible"/>
                                      </p:to>
                                    </p:set>
                                    <p:animEffect transition="in" filter="fade">
                                      <p:cBhvr>
                                        <p:cTn id="27" dur="1000"/>
                                        <p:tgtEl>
                                          <p:spTgt spid="6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8">
                                            <p:txEl>
                                              <p:pRg st="5" end="5"/>
                                            </p:txEl>
                                          </p:spTgt>
                                        </p:tgtEl>
                                        <p:attrNameLst>
                                          <p:attrName>style.visibility</p:attrName>
                                        </p:attrNameLst>
                                      </p:cBhvr>
                                      <p:to>
                                        <p:strVal val="visible"/>
                                      </p:to>
                                    </p:set>
                                    <p:animEffect transition="in" filter="fade">
                                      <p:cBhvr>
                                        <p:cTn id="32" dur="1000"/>
                                        <p:tgtEl>
                                          <p:spTgt spid="61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18">
                                            <p:txEl>
                                              <p:pRg st="6" end="6"/>
                                            </p:txEl>
                                          </p:spTgt>
                                        </p:tgtEl>
                                        <p:attrNameLst>
                                          <p:attrName>style.visibility</p:attrName>
                                        </p:attrNameLst>
                                      </p:cBhvr>
                                      <p:to>
                                        <p:strVal val="visible"/>
                                      </p:to>
                                    </p:set>
                                    <p:animEffect transition="in" filter="fade">
                                      <p:cBhvr>
                                        <p:cTn id="37" dur="1000"/>
                                        <p:tgtEl>
                                          <p:spTgt spid="61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18">
                                            <p:txEl>
                                              <p:pRg st="7" end="7"/>
                                            </p:txEl>
                                          </p:spTgt>
                                        </p:tgtEl>
                                        <p:attrNameLst>
                                          <p:attrName>style.visibility</p:attrName>
                                        </p:attrNameLst>
                                      </p:cBhvr>
                                      <p:to>
                                        <p:strVal val="visible"/>
                                      </p:to>
                                    </p:set>
                                    <p:animEffect transition="in" filter="fade">
                                      <p:cBhvr>
                                        <p:cTn id="42" dur="1000"/>
                                        <p:tgtEl>
                                          <p:spTgt spid="61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18">
                                            <p:txEl>
                                              <p:pRg st="8" end="8"/>
                                            </p:txEl>
                                          </p:spTgt>
                                        </p:tgtEl>
                                        <p:attrNameLst>
                                          <p:attrName>style.visibility</p:attrName>
                                        </p:attrNameLst>
                                      </p:cBhvr>
                                      <p:to>
                                        <p:strVal val="visible"/>
                                      </p:to>
                                    </p:set>
                                    <p:animEffect transition="in" filter="fade">
                                      <p:cBhvr>
                                        <p:cTn id="47" dur="1000"/>
                                        <p:tgtEl>
                                          <p:spTgt spid="61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18">
                                            <p:txEl>
                                              <p:pRg st="9" end="9"/>
                                            </p:txEl>
                                          </p:spTgt>
                                        </p:tgtEl>
                                        <p:attrNameLst>
                                          <p:attrName>style.visibility</p:attrName>
                                        </p:attrNameLst>
                                      </p:cBhvr>
                                      <p:to>
                                        <p:strVal val="visible"/>
                                      </p:to>
                                    </p:set>
                                    <p:animEffect transition="in" filter="fade">
                                      <p:cBhvr>
                                        <p:cTn id="52" dur="1000"/>
                                        <p:tgtEl>
                                          <p:spTgt spid="61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18">
                                            <p:txEl>
                                              <p:pRg st="10" end="10"/>
                                            </p:txEl>
                                          </p:spTgt>
                                        </p:tgtEl>
                                        <p:attrNameLst>
                                          <p:attrName>style.visibility</p:attrName>
                                        </p:attrNameLst>
                                      </p:cBhvr>
                                      <p:to>
                                        <p:strVal val="visible"/>
                                      </p:to>
                                    </p:set>
                                    <p:animEffect transition="in" filter="fade">
                                      <p:cBhvr>
                                        <p:cTn id="57" dur="1000"/>
                                        <p:tgtEl>
                                          <p:spTgt spid="618">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8">
                                            <p:txEl>
                                              <p:pRg st="11" end="11"/>
                                            </p:txEl>
                                          </p:spTgt>
                                        </p:tgtEl>
                                        <p:attrNameLst>
                                          <p:attrName>style.visibility</p:attrName>
                                        </p:attrNameLst>
                                      </p:cBhvr>
                                      <p:to>
                                        <p:strVal val="visible"/>
                                      </p:to>
                                    </p:set>
                                    <p:animEffect transition="in" filter="fade">
                                      <p:cBhvr>
                                        <p:cTn id="62" dur="1000"/>
                                        <p:tgtEl>
                                          <p:spTgt spid="618">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18">
                                            <p:txEl>
                                              <p:pRg st="12" end="12"/>
                                            </p:txEl>
                                          </p:spTgt>
                                        </p:tgtEl>
                                        <p:attrNameLst>
                                          <p:attrName>style.visibility</p:attrName>
                                        </p:attrNameLst>
                                      </p:cBhvr>
                                      <p:to>
                                        <p:strVal val="visible"/>
                                      </p:to>
                                    </p:set>
                                    <p:animEffect transition="in" filter="fade">
                                      <p:cBhvr>
                                        <p:cTn id="67" dur="1000"/>
                                        <p:tgtEl>
                                          <p:spTgt spid="618">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18">
                                            <p:txEl>
                                              <p:pRg st="13" end="13"/>
                                            </p:txEl>
                                          </p:spTgt>
                                        </p:tgtEl>
                                        <p:attrNameLst>
                                          <p:attrName>style.visibility</p:attrName>
                                        </p:attrNameLst>
                                      </p:cBhvr>
                                      <p:to>
                                        <p:strVal val="visible"/>
                                      </p:to>
                                    </p:set>
                                    <p:animEffect transition="in" filter="fade">
                                      <p:cBhvr>
                                        <p:cTn id="72" dur="1000"/>
                                        <p:tgtEl>
                                          <p:spTgt spid="618">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18">
                                            <p:txEl>
                                              <p:pRg st="14" end="14"/>
                                            </p:txEl>
                                          </p:spTgt>
                                        </p:tgtEl>
                                        <p:attrNameLst>
                                          <p:attrName>style.visibility</p:attrName>
                                        </p:attrNameLst>
                                      </p:cBhvr>
                                      <p:to>
                                        <p:strVal val="visible"/>
                                      </p:to>
                                    </p:set>
                                    <p:animEffect transition="in" filter="fade">
                                      <p:cBhvr>
                                        <p:cTn id="77" dur="1000"/>
                                        <p:tgtEl>
                                          <p:spTgt spid="618">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18">
                                            <p:txEl>
                                              <p:pRg st="15" end="15"/>
                                            </p:txEl>
                                          </p:spTgt>
                                        </p:tgtEl>
                                        <p:attrNameLst>
                                          <p:attrName>style.visibility</p:attrName>
                                        </p:attrNameLst>
                                      </p:cBhvr>
                                      <p:to>
                                        <p:strVal val="visible"/>
                                      </p:to>
                                    </p:set>
                                    <p:animEffect transition="in" filter="fade">
                                      <p:cBhvr>
                                        <p:cTn id="82" dur="1000"/>
                                        <p:tgtEl>
                                          <p:spTgt spid="618">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97"/>
          <p:cNvSpPr txBox="1">
            <a:spLocks noGrp="1"/>
          </p:cNvSpPr>
          <p:nvPr>
            <p:ph type="subTitle" idx="3"/>
          </p:nvPr>
        </p:nvSpPr>
        <p:spPr>
          <a:xfrm>
            <a:off x="269769" y="430309"/>
            <a:ext cx="1419300" cy="2996100"/>
          </a:xfrm>
          <a:prstGeom prst="rect">
            <a:avLst/>
          </a:prstGeom>
        </p:spPr>
        <p:txBody>
          <a:bodyPr spcFirstLastPara="1" wrap="square" lIns="0" tIns="0" rIns="0" bIns="0" anchor="t" anchorCtr="0">
            <a:noAutofit/>
          </a:bodyPr>
          <a:lstStyle/>
          <a:p>
            <a:pPr marL="0" lvl="0" indent="0" algn="l" rtl="0">
              <a:spcBef>
                <a:spcPts val="500"/>
              </a:spcBef>
              <a:spcAft>
                <a:spcPts val="0"/>
              </a:spcAft>
              <a:buNone/>
            </a:pPr>
            <a:r>
              <a:rPr lang="en-GB"/>
              <a:t>Making your pitch!</a:t>
            </a:r>
            <a:endParaRPr/>
          </a:p>
        </p:txBody>
      </p:sp>
      <p:sp>
        <p:nvSpPr>
          <p:cNvPr id="625" name="Google Shape;625;p97"/>
          <p:cNvSpPr txBox="1">
            <a:spLocks noGrp="1"/>
          </p:cNvSpPr>
          <p:nvPr>
            <p:ph type="body" idx="2"/>
          </p:nvPr>
        </p:nvSpPr>
        <p:spPr>
          <a:xfrm>
            <a:off x="2265625" y="722875"/>
            <a:ext cx="6609000" cy="4193700"/>
          </a:xfrm>
          <a:prstGeom prst="rect">
            <a:avLst/>
          </a:prstGeom>
        </p:spPr>
        <p:txBody>
          <a:bodyPr spcFirstLastPara="1" wrap="square" lIns="41550" tIns="20775" rIns="41550" bIns="20775" anchor="t" anchorCtr="0">
            <a:noAutofit/>
          </a:bodyPr>
          <a:lstStyle/>
          <a:p>
            <a:pPr marL="0" lvl="0" indent="0" algn="l" rtl="0">
              <a:spcBef>
                <a:spcPts val="0"/>
              </a:spcBef>
              <a:spcAft>
                <a:spcPts val="0"/>
              </a:spcAft>
              <a:buClr>
                <a:schemeClr val="dk1"/>
              </a:buClr>
              <a:buSzPts val="1100"/>
              <a:buFont typeface="Arial"/>
              <a:buNone/>
            </a:pPr>
            <a:r>
              <a:rPr lang="en-GB" sz="1200">
                <a:solidFill>
                  <a:srgbClr val="6AA84F"/>
                </a:solidFill>
                <a:latin typeface="Montserrat"/>
                <a:ea typeface="Montserrat"/>
                <a:cs typeface="Montserrat"/>
                <a:sym typeface="Montserrat"/>
              </a:rPr>
              <a:t>Hi, my name is X and I am here today to talk about an issue that is affecting the community. As a local resident, I have become aware of the growing litter issue in the park. </a:t>
            </a:r>
            <a:endParaRPr sz="1200">
              <a:solidFill>
                <a:srgbClr val="6AA84F"/>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200">
              <a:solidFill>
                <a:srgbClr val="6AA84F"/>
              </a:solidFill>
              <a:latin typeface="Montserrat"/>
              <a:ea typeface="Montserrat"/>
              <a:cs typeface="Montserrat"/>
              <a:sym typeface="Montserrat"/>
            </a:endParaRPr>
          </a:p>
          <a:p>
            <a:pPr marL="0" lvl="0" indent="0" algn="l" rtl="0">
              <a:spcBef>
                <a:spcPts val="0"/>
              </a:spcBef>
              <a:spcAft>
                <a:spcPts val="0"/>
              </a:spcAft>
              <a:buNone/>
            </a:pPr>
            <a:r>
              <a:rPr lang="en-GB" sz="1200">
                <a:solidFill>
                  <a:srgbClr val="6AA84F"/>
                </a:solidFill>
                <a:latin typeface="Montserrat"/>
                <a:ea typeface="Montserrat"/>
                <a:cs typeface="Montserrat"/>
                <a:sym typeface="Montserrat"/>
              </a:rPr>
              <a:t>This is an issue for residents because it is attracting mice and rats, it has an unpleasant smell and it will have negative impact on the local wildlife and environment. If this problem is not addressed it will only worsen and people will not respect the park.</a:t>
            </a:r>
            <a:endParaRPr sz="1200">
              <a:solidFill>
                <a:srgbClr val="6AA84F"/>
              </a:solidFill>
              <a:latin typeface="Montserrat"/>
              <a:ea typeface="Montserrat"/>
              <a:cs typeface="Montserrat"/>
              <a:sym typeface="Montserrat"/>
            </a:endParaRPr>
          </a:p>
          <a:p>
            <a:pPr marL="0" lvl="0" indent="0" algn="l" rtl="0">
              <a:spcBef>
                <a:spcPts val="0"/>
              </a:spcBef>
              <a:spcAft>
                <a:spcPts val="0"/>
              </a:spcAft>
              <a:buNone/>
            </a:pPr>
            <a:endParaRPr sz="1200">
              <a:solidFill>
                <a:srgbClr val="6AA84F"/>
              </a:solidFill>
              <a:latin typeface="Montserrat"/>
              <a:ea typeface="Montserrat"/>
              <a:cs typeface="Montserrat"/>
              <a:sym typeface="Montserrat"/>
            </a:endParaRPr>
          </a:p>
          <a:p>
            <a:pPr marL="0" lvl="0" indent="0" algn="l" rtl="0">
              <a:spcBef>
                <a:spcPts val="0"/>
              </a:spcBef>
              <a:spcAft>
                <a:spcPts val="0"/>
              </a:spcAft>
              <a:buNone/>
            </a:pPr>
            <a:r>
              <a:rPr lang="en-GB" sz="1200">
                <a:solidFill>
                  <a:srgbClr val="6AA84F"/>
                </a:solidFill>
                <a:latin typeface="Montserrat"/>
                <a:ea typeface="Montserrat"/>
                <a:cs typeface="Montserrat"/>
                <a:sym typeface="Montserrat"/>
              </a:rPr>
              <a:t>I am here today to ask for your support with this. I have thought of a few suggestions that I hope you might be able to help me with:</a:t>
            </a:r>
            <a:endParaRPr sz="1200">
              <a:solidFill>
                <a:srgbClr val="6AA84F"/>
              </a:solidFill>
              <a:latin typeface="Montserrat"/>
              <a:ea typeface="Montserrat"/>
              <a:cs typeface="Montserrat"/>
              <a:sym typeface="Montserrat"/>
            </a:endParaRPr>
          </a:p>
          <a:p>
            <a:pPr marL="457200" lvl="0" indent="-304800" algn="l" rtl="0">
              <a:spcBef>
                <a:spcPts val="0"/>
              </a:spcBef>
              <a:spcAft>
                <a:spcPts val="0"/>
              </a:spcAft>
              <a:buClr>
                <a:srgbClr val="6AA84F"/>
              </a:buClr>
              <a:buSzPts val="1200"/>
              <a:buFont typeface="Montserrat"/>
              <a:buAutoNum type="arabicParenR"/>
            </a:pPr>
            <a:r>
              <a:rPr lang="en-GB" sz="1200">
                <a:solidFill>
                  <a:srgbClr val="6AA84F"/>
                </a:solidFill>
                <a:latin typeface="Montserrat"/>
                <a:ea typeface="Montserrat"/>
                <a:cs typeface="Montserrat"/>
                <a:sym typeface="Montserrat"/>
              </a:rPr>
              <a:t>more bins would reduce this problem as people have more opportunity to dispose of their litter responsibly</a:t>
            </a:r>
            <a:endParaRPr sz="1200">
              <a:solidFill>
                <a:srgbClr val="6AA84F"/>
              </a:solidFill>
              <a:latin typeface="Montserrat"/>
              <a:ea typeface="Montserrat"/>
              <a:cs typeface="Montserrat"/>
              <a:sym typeface="Montserrat"/>
            </a:endParaRPr>
          </a:p>
          <a:p>
            <a:pPr marL="457200" lvl="0" indent="-304800" algn="l" rtl="0">
              <a:spcBef>
                <a:spcPts val="0"/>
              </a:spcBef>
              <a:spcAft>
                <a:spcPts val="0"/>
              </a:spcAft>
              <a:buClr>
                <a:srgbClr val="6AA84F"/>
              </a:buClr>
              <a:buSzPts val="1200"/>
              <a:buFont typeface="Montserrat"/>
              <a:buAutoNum type="arabicParenR"/>
            </a:pPr>
            <a:r>
              <a:rPr lang="en-GB" sz="1200">
                <a:solidFill>
                  <a:srgbClr val="6AA84F"/>
                </a:solidFill>
                <a:latin typeface="Montserrat"/>
                <a:ea typeface="Montserrat"/>
                <a:cs typeface="Montserrat"/>
                <a:sym typeface="Montserrat"/>
              </a:rPr>
              <a:t>perhaps a sign to show the impact this can have on the local wildlife - it might make people think before dropping their litter. </a:t>
            </a:r>
            <a:endParaRPr sz="1200">
              <a:solidFill>
                <a:srgbClr val="6AA84F"/>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200">
              <a:solidFill>
                <a:srgbClr val="6AA84F"/>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GB" sz="1200">
                <a:solidFill>
                  <a:srgbClr val="6AA84F"/>
                </a:solidFill>
                <a:latin typeface="Montserrat"/>
                <a:ea typeface="Montserrat"/>
                <a:cs typeface="Montserrat"/>
                <a:sym typeface="Montserrat"/>
              </a:rPr>
              <a:t>I am coming to you as my MP because I know that you have the best interests of the residents at heart, and I know that you are the best-placed person to help with this, and that you have the power to make things happen. </a:t>
            </a:r>
            <a:endParaRPr sz="1200">
              <a:solidFill>
                <a:srgbClr val="6AA84F"/>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200">
              <a:solidFill>
                <a:srgbClr val="6AA84F"/>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GB" sz="1200">
                <a:solidFill>
                  <a:srgbClr val="6AA84F"/>
                </a:solidFill>
                <a:latin typeface="Montserrat"/>
                <a:ea typeface="Montserrat"/>
                <a:cs typeface="Montserrat"/>
                <a:sym typeface="Montserrat"/>
              </a:rPr>
              <a:t>I would hope that with these simple and low-cost measures that we would see vast improvements in the local community and more people would be able to enjoy the park.</a:t>
            </a:r>
            <a:endParaRPr sz="1200">
              <a:solidFill>
                <a:srgbClr val="6AA84F"/>
              </a:solidFill>
              <a:latin typeface="Montserrat"/>
              <a:ea typeface="Montserrat"/>
              <a:cs typeface="Montserrat"/>
              <a:sym typeface="Montserrat"/>
            </a:endParaRPr>
          </a:p>
          <a:p>
            <a:pPr marL="0" lvl="0" indent="0" algn="l" rtl="0">
              <a:spcBef>
                <a:spcPts val="500"/>
              </a:spcBef>
              <a:spcAft>
                <a:spcPts val="0"/>
              </a:spcAft>
              <a:buClr>
                <a:schemeClr val="dk1"/>
              </a:buClr>
              <a:buSzPts val="1100"/>
              <a:buFont typeface="Arial"/>
              <a:buNone/>
            </a:pPr>
            <a:endParaRPr sz="1200">
              <a:solidFill>
                <a:srgbClr val="6AA84F"/>
              </a:solidFill>
              <a:latin typeface="Montserrat"/>
              <a:ea typeface="Montserrat"/>
              <a:cs typeface="Montserrat"/>
              <a:sym typeface="Montserrat"/>
            </a:endParaRPr>
          </a:p>
          <a:p>
            <a:pPr marL="0" lvl="0" indent="0" algn="l" rtl="0">
              <a:spcBef>
                <a:spcPts val="500"/>
              </a:spcBef>
              <a:spcAft>
                <a:spcPts val="0"/>
              </a:spcAft>
              <a:buNone/>
            </a:pPr>
            <a:endParaRPr sz="1200" b="1">
              <a:solidFill>
                <a:srgbClr val="6AA84F"/>
              </a:solidFill>
              <a:latin typeface="Montserrat"/>
              <a:ea typeface="Montserrat"/>
              <a:cs typeface="Montserrat"/>
              <a:sym typeface="Montserrat"/>
            </a:endParaRPr>
          </a:p>
        </p:txBody>
      </p:sp>
      <p:sp>
        <p:nvSpPr>
          <p:cNvPr id="626" name="Google Shape;626;p97"/>
          <p:cNvSpPr txBox="1">
            <a:spLocks noGrp="1"/>
          </p:cNvSpPr>
          <p:nvPr>
            <p:ph type="body" idx="1"/>
          </p:nvPr>
        </p:nvSpPr>
        <p:spPr>
          <a:xfrm>
            <a:off x="2041225" y="278175"/>
            <a:ext cx="68334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a:t>Example problem: Litter in local park during lockdown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0"/>
        <p:cNvGrpSpPr/>
        <p:nvPr/>
      </p:nvGrpSpPr>
      <p:grpSpPr>
        <a:xfrm>
          <a:off x="0" y="0"/>
          <a:ext cx="0" cy="0"/>
          <a:chOff x="0" y="0"/>
          <a:chExt cx="0" cy="0"/>
        </a:xfrm>
      </p:grpSpPr>
      <p:sp>
        <p:nvSpPr>
          <p:cNvPr id="631" name="Google Shape;631;p98"/>
          <p:cNvSpPr txBox="1">
            <a:spLocks noGrp="1"/>
          </p:cNvSpPr>
          <p:nvPr>
            <p:ph type="subTitle" idx="1"/>
          </p:nvPr>
        </p:nvSpPr>
        <p:spPr>
          <a:xfrm>
            <a:off x="269777" y="234075"/>
            <a:ext cx="7771500" cy="4629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a:solidFill>
                  <a:srgbClr val="F3F3F3"/>
                </a:solidFill>
              </a:rPr>
              <a:t>Dragons’ Den</a:t>
            </a:r>
            <a:endParaRPr>
              <a:solidFill>
                <a:srgbClr val="F3F3F3"/>
              </a:solidFill>
            </a:endParaRPr>
          </a:p>
          <a:p>
            <a:pPr marL="0" lvl="0" indent="0" algn="l" rtl="0">
              <a:spcBef>
                <a:spcPts val="500"/>
              </a:spcBef>
              <a:spcAft>
                <a:spcPts val="0"/>
              </a:spcAft>
              <a:buNone/>
            </a:pPr>
            <a:endParaRPr>
              <a:solidFill>
                <a:srgbClr val="F3F3F3"/>
              </a:solidFill>
            </a:endParaRPr>
          </a:p>
        </p:txBody>
      </p:sp>
      <p:pic>
        <p:nvPicPr>
          <p:cNvPr id="632" name="Google Shape;632;p98"/>
          <p:cNvPicPr preferRelativeResize="0"/>
          <p:nvPr/>
        </p:nvPicPr>
        <p:blipFill rotWithShape="1">
          <a:blip r:embed="rId4">
            <a:alphaModFix/>
          </a:blip>
          <a:srcRect/>
          <a:stretch/>
        </p:blipFill>
        <p:spPr>
          <a:xfrm>
            <a:off x="7058875" y="-76189"/>
            <a:ext cx="2161328" cy="170858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72"/>
          <p:cNvPicPr preferRelativeResize="0"/>
          <p:nvPr/>
        </p:nvPicPr>
        <p:blipFill rotWithShape="1">
          <a:blip r:embed="rId3">
            <a:alphaModFix/>
          </a:blip>
          <a:srcRect l="-410" t="11332" r="409" b="21728"/>
          <a:stretch/>
        </p:blipFill>
        <p:spPr>
          <a:xfrm>
            <a:off x="-46600" y="0"/>
            <a:ext cx="9202499" cy="4118526"/>
          </a:xfrm>
          <a:prstGeom prst="rect">
            <a:avLst/>
          </a:prstGeom>
          <a:noFill/>
          <a:ln>
            <a:noFill/>
          </a:ln>
        </p:spPr>
      </p:pic>
      <p:sp>
        <p:nvSpPr>
          <p:cNvPr id="405" name="Google Shape;405;p72"/>
          <p:cNvSpPr txBox="1">
            <a:spLocks noGrp="1"/>
          </p:cNvSpPr>
          <p:nvPr>
            <p:ph type="ctrTitle"/>
          </p:nvPr>
        </p:nvSpPr>
        <p:spPr>
          <a:xfrm>
            <a:off x="269776" y="4450025"/>
            <a:ext cx="6725100" cy="2850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2000">
                <a:solidFill>
                  <a:srgbClr val="FFFFFF"/>
                </a:solidFill>
              </a:rPr>
              <a:t>Why do communication  skills matter?</a:t>
            </a:r>
            <a:endParaRPr sz="2000">
              <a:solidFill>
                <a:srgbClr val="FFFFFF"/>
              </a:solidFill>
            </a:endParaRPr>
          </a:p>
        </p:txBody>
      </p:sp>
      <p:pic>
        <p:nvPicPr>
          <p:cNvPr id="406" name="Google Shape;406;p72"/>
          <p:cNvPicPr preferRelativeResize="0"/>
          <p:nvPr/>
        </p:nvPicPr>
        <p:blipFill rotWithShape="1">
          <a:blip r:embed="rId4">
            <a:alphaModFix/>
          </a:blip>
          <a:srcRect/>
          <a:stretch/>
        </p:blipFill>
        <p:spPr>
          <a:xfrm>
            <a:off x="6994925" y="3433286"/>
            <a:ext cx="2161328" cy="170858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99"/>
          <p:cNvSpPr txBox="1">
            <a:spLocks noGrp="1"/>
          </p:cNvSpPr>
          <p:nvPr>
            <p:ph type="body" idx="1"/>
          </p:nvPr>
        </p:nvSpPr>
        <p:spPr>
          <a:xfrm>
            <a:off x="2000401" y="278169"/>
            <a:ext cx="85953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a:t>Your turn</a:t>
            </a:r>
            <a:endParaRPr/>
          </a:p>
        </p:txBody>
      </p:sp>
      <p:sp>
        <p:nvSpPr>
          <p:cNvPr id="638" name="Google Shape;638;p99"/>
          <p:cNvSpPr txBox="1">
            <a:spLocks noGrp="1"/>
          </p:cNvSpPr>
          <p:nvPr>
            <p:ph type="body" idx="2"/>
          </p:nvPr>
        </p:nvSpPr>
        <p:spPr>
          <a:xfrm>
            <a:off x="2191700" y="877550"/>
            <a:ext cx="5874300" cy="2948100"/>
          </a:xfrm>
          <a:prstGeom prst="rect">
            <a:avLst/>
          </a:prstGeom>
        </p:spPr>
        <p:txBody>
          <a:bodyPr spcFirstLastPara="1" wrap="square" lIns="41550" tIns="20775" rIns="41550" bIns="20775" anchor="t" anchorCtr="0">
            <a:noAutofit/>
          </a:bodyPr>
          <a:lstStyle/>
          <a:p>
            <a:pPr marL="457200" lvl="0" indent="-330200" algn="l" rtl="0">
              <a:spcBef>
                <a:spcPts val="500"/>
              </a:spcBef>
              <a:spcAft>
                <a:spcPts val="0"/>
              </a:spcAft>
              <a:buSzPts val="1600"/>
              <a:buFont typeface="Montserrat"/>
              <a:buChar char="●"/>
            </a:pPr>
            <a:r>
              <a:rPr lang="en-GB" sz="1600">
                <a:latin typeface="Montserrat"/>
                <a:ea typeface="Montserrat"/>
                <a:cs typeface="Montserrat"/>
                <a:sym typeface="Montserrat"/>
              </a:rPr>
              <a:t>Introduce yourself  </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Explain your cause</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Be snappy and succinct</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Describe your campaign - what will you do and what do you hope the outcome is</a:t>
            </a: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None/>
            </a:pPr>
            <a:r>
              <a:rPr lang="en-GB" sz="1600" b="1">
                <a:latin typeface="Montserrat"/>
                <a:ea typeface="Montserrat"/>
                <a:cs typeface="Montserrat"/>
                <a:sym typeface="Montserrat"/>
              </a:rPr>
              <a:t>AND REMEMBER THE CHARACTERISTICS</a:t>
            </a:r>
            <a:endParaRPr sz="1600" b="1">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b="1">
                <a:latin typeface="Montserrat"/>
                <a:ea typeface="Montserrat"/>
                <a:cs typeface="Montserrat"/>
                <a:sym typeface="Montserrat"/>
              </a:rPr>
              <a:t>Engaging tone, expression and gesture</a:t>
            </a:r>
            <a:endParaRPr sz="1600" b="1">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b="1">
                <a:latin typeface="Montserrat"/>
                <a:ea typeface="Montserrat"/>
                <a:cs typeface="Montserrat"/>
                <a:sym typeface="Montserrat"/>
              </a:rPr>
              <a:t>Responding to the listener</a:t>
            </a:r>
            <a:endParaRPr sz="1600" b="1">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b="1">
                <a:latin typeface="Montserrat"/>
                <a:ea typeface="Montserrat"/>
                <a:cs typeface="Montserrat"/>
                <a:sym typeface="Montserrat"/>
              </a:rPr>
              <a:t>Clear structure to points</a:t>
            </a:r>
            <a:endParaRPr sz="1600" b="1">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b="1">
                <a:latin typeface="Montserrat"/>
                <a:ea typeface="Montserrat"/>
                <a:cs typeface="Montserrat"/>
                <a:sym typeface="Montserrat"/>
              </a:rPr>
              <a:t>Compelling and passionate </a:t>
            </a:r>
            <a:endParaRPr sz="1600" b="1">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b="1">
                <a:latin typeface="Montserrat"/>
                <a:ea typeface="Montserrat"/>
                <a:cs typeface="Montserrat"/>
                <a:sym typeface="Montserrat"/>
              </a:rPr>
              <a:t>Appropriate examples and facts</a:t>
            </a:r>
            <a:endParaRPr sz="1600" b="1">
              <a:latin typeface="Montserrat"/>
              <a:ea typeface="Montserrat"/>
              <a:cs typeface="Montserrat"/>
              <a:sym typeface="Montserrat"/>
            </a:endParaRPr>
          </a:p>
          <a:p>
            <a:pPr marL="457200" lvl="0" indent="0" algn="l" rtl="0">
              <a:spcBef>
                <a:spcPts val="0"/>
              </a:spcBef>
              <a:spcAft>
                <a:spcPts val="0"/>
              </a:spcAft>
              <a:buNone/>
            </a:pPr>
            <a:endParaRPr sz="1600">
              <a:latin typeface="Montserrat"/>
              <a:ea typeface="Montserrat"/>
              <a:cs typeface="Montserrat"/>
              <a:sym typeface="Montserrat"/>
            </a:endParaRPr>
          </a:p>
          <a:p>
            <a:pPr marL="457200" lvl="0" indent="0" algn="l" rtl="0">
              <a:spcBef>
                <a:spcPts val="0"/>
              </a:spcBef>
              <a:spcAft>
                <a:spcPts val="0"/>
              </a:spcAft>
              <a:buClr>
                <a:schemeClr val="dk1"/>
              </a:buClr>
              <a:buSzPts val="1100"/>
              <a:buFont typeface="Arial"/>
              <a:buNone/>
            </a:pPr>
            <a:endParaRPr sz="1600"/>
          </a:p>
          <a:p>
            <a:pPr marL="0" lvl="0" indent="0" algn="l" rtl="0">
              <a:spcBef>
                <a:spcPts val="500"/>
              </a:spcBef>
              <a:spcAft>
                <a:spcPts val="0"/>
              </a:spcAft>
              <a:buNone/>
            </a:pPr>
            <a:endParaRPr sz="1600">
              <a:latin typeface="Montserrat"/>
              <a:ea typeface="Montserrat"/>
              <a:cs typeface="Montserrat"/>
              <a:sym typeface="Montserrat"/>
            </a:endParaRPr>
          </a:p>
        </p:txBody>
      </p:sp>
      <p:sp>
        <p:nvSpPr>
          <p:cNvPr id="639" name="Google Shape;639;p99"/>
          <p:cNvSpPr txBox="1">
            <a:spLocks noGrp="1"/>
          </p:cNvSpPr>
          <p:nvPr>
            <p:ph type="subTitle" idx="3"/>
          </p:nvPr>
        </p:nvSpPr>
        <p:spPr>
          <a:xfrm>
            <a:off x="269769" y="430309"/>
            <a:ext cx="1419300" cy="2996100"/>
          </a:xfrm>
          <a:prstGeom prst="rect">
            <a:avLst/>
          </a:prstGeom>
        </p:spPr>
        <p:txBody>
          <a:bodyPr spcFirstLastPara="1" wrap="square" lIns="0" tIns="0" rIns="0" bIns="0" anchor="t" anchorCtr="0">
            <a:noAutofit/>
          </a:bodyPr>
          <a:lstStyle/>
          <a:p>
            <a:pPr marL="0" lvl="0" indent="0" algn="l" rtl="0">
              <a:spcBef>
                <a:spcPts val="500"/>
              </a:spcBef>
              <a:spcAft>
                <a:spcPts val="0"/>
              </a:spcAft>
              <a:buNone/>
            </a:pPr>
            <a:r>
              <a:rPr lang="en-GB"/>
              <a:t>Making your pitch!</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8"/>
                                        </p:tgtEl>
                                        <p:attrNameLst>
                                          <p:attrName>style.visibility</p:attrName>
                                        </p:attrNameLst>
                                      </p:cBhvr>
                                      <p:to>
                                        <p:strVal val="visible"/>
                                      </p:to>
                                    </p:set>
                                    <p:animEffect transition="in" filter="fade">
                                      <p:cBhvr>
                                        <p:cTn id="7" dur="1000"/>
                                        <p:tgtEl>
                                          <p:spTgt spid="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100"/>
          <p:cNvSpPr txBox="1">
            <a:spLocks noGrp="1"/>
          </p:cNvSpPr>
          <p:nvPr>
            <p:ph type="body" idx="1"/>
          </p:nvPr>
        </p:nvSpPr>
        <p:spPr>
          <a:xfrm>
            <a:off x="2000401" y="278169"/>
            <a:ext cx="85953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a:t>Reviewing your performance</a:t>
            </a:r>
            <a:endParaRPr/>
          </a:p>
        </p:txBody>
      </p:sp>
      <p:sp>
        <p:nvSpPr>
          <p:cNvPr id="645" name="Google Shape;645;p100"/>
          <p:cNvSpPr txBox="1">
            <a:spLocks noGrp="1"/>
          </p:cNvSpPr>
          <p:nvPr>
            <p:ph type="body" idx="2"/>
          </p:nvPr>
        </p:nvSpPr>
        <p:spPr>
          <a:xfrm>
            <a:off x="2191700" y="877550"/>
            <a:ext cx="5874300" cy="2948100"/>
          </a:xfrm>
          <a:prstGeom prst="rect">
            <a:avLst/>
          </a:prstGeom>
        </p:spPr>
        <p:txBody>
          <a:bodyPr spcFirstLastPara="1" wrap="square" lIns="41550" tIns="20775" rIns="41550" bIns="20775" anchor="t" anchorCtr="0">
            <a:noAutofit/>
          </a:bodyPr>
          <a:lstStyle/>
          <a:p>
            <a:pPr marL="0" lvl="0" indent="0" algn="l" rtl="0">
              <a:spcBef>
                <a:spcPts val="500"/>
              </a:spcBef>
              <a:spcAft>
                <a:spcPts val="0"/>
              </a:spcAft>
              <a:buNone/>
            </a:pPr>
            <a:r>
              <a:rPr lang="en-GB" sz="1600">
                <a:latin typeface="Montserrat"/>
                <a:ea typeface="Montserrat"/>
                <a:cs typeface="Montserrat"/>
                <a:sym typeface="Montserrat"/>
              </a:rPr>
              <a:t>Reflect on your pitch </a:t>
            </a: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None/>
            </a:pPr>
            <a:r>
              <a:rPr lang="en-GB" sz="1600">
                <a:latin typeface="Montserrat"/>
                <a:ea typeface="Montserrat"/>
                <a:cs typeface="Montserrat"/>
                <a:sym typeface="Montserrat"/>
              </a:rPr>
              <a:t>List 3 WWWs and 2 EBIs</a:t>
            </a: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None/>
            </a:pPr>
            <a:r>
              <a:rPr lang="en-GB" sz="1600" b="1">
                <a:latin typeface="Montserrat"/>
                <a:ea typeface="Montserrat"/>
                <a:cs typeface="Montserrat"/>
                <a:sym typeface="Montserrat"/>
              </a:rPr>
              <a:t>How many of these characteristics did you include?</a:t>
            </a:r>
            <a:endParaRPr sz="1600" b="1">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b="1">
                <a:latin typeface="Montserrat"/>
                <a:ea typeface="Montserrat"/>
                <a:cs typeface="Montserrat"/>
                <a:sym typeface="Montserrat"/>
              </a:rPr>
              <a:t>Engaging tone, expression and gesture</a:t>
            </a:r>
            <a:endParaRPr sz="1600" b="1">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b="1">
                <a:latin typeface="Montserrat"/>
                <a:ea typeface="Montserrat"/>
                <a:cs typeface="Montserrat"/>
                <a:sym typeface="Montserrat"/>
              </a:rPr>
              <a:t>Responding to the listener</a:t>
            </a:r>
            <a:endParaRPr sz="1600" b="1">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b="1">
                <a:latin typeface="Montserrat"/>
                <a:ea typeface="Montserrat"/>
                <a:cs typeface="Montserrat"/>
                <a:sym typeface="Montserrat"/>
              </a:rPr>
              <a:t>Clear structure to points</a:t>
            </a:r>
            <a:endParaRPr sz="1600" b="1">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b="1">
                <a:latin typeface="Montserrat"/>
                <a:ea typeface="Montserrat"/>
                <a:cs typeface="Montserrat"/>
                <a:sym typeface="Montserrat"/>
              </a:rPr>
              <a:t>Compelling and passionate </a:t>
            </a:r>
            <a:endParaRPr sz="1600" b="1">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b="1">
                <a:latin typeface="Montserrat"/>
                <a:ea typeface="Montserrat"/>
                <a:cs typeface="Montserrat"/>
                <a:sym typeface="Montserrat"/>
              </a:rPr>
              <a:t>Appropriate examples and facts</a:t>
            </a:r>
            <a:endParaRPr sz="1600" b="1">
              <a:latin typeface="Montserrat"/>
              <a:ea typeface="Montserrat"/>
              <a:cs typeface="Montserrat"/>
              <a:sym typeface="Montserrat"/>
            </a:endParaRPr>
          </a:p>
          <a:p>
            <a:pPr marL="457200" lvl="0" indent="0" algn="l" rtl="0">
              <a:spcBef>
                <a:spcPts val="0"/>
              </a:spcBef>
              <a:spcAft>
                <a:spcPts val="0"/>
              </a:spcAft>
              <a:buNone/>
            </a:pPr>
            <a:endParaRPr sz="1600">
              <a:latin typeface="Montserrat"/>
              <a:ea typeface="Montserrat"/>
              <a:cs typeface="Montserrat"/>
              <a:sym typeface="Montserrat"/>
            </a:endParaRPr>
          </a:p>
          <a:p>
            <a:pPr marL="457200" lvl="0" indent="0" algn="l" rtl="0">
              <a:spcBef>
                <a:spcPts val="0"/>
              </a:spcBef>
              <a:spcAft>
                <a:spcPts val="0"/>
              </a:spcAft>
              <a:buClr>
                <a:schemeClr val="dk1"/>
              </a:buClr>
              <a:buSzPts val="1100"/>
              <a:buFont typeface="Arial"/>
              <a:buNone/>
            </a:pPr>
            <a:endParaRPr sz="1600"/>
          </a:p>
          <a:p>
            <a:pPr marL="0" lvl="0" indent="0" algn="l" rtl="0">
              <a:spcBef>
                <a:spcPts val="500"/>
              </a:spcBef>
              <a:spcAft>
                <a:spcPts val="0"/>
              </a:spcAft>
              <a:buNone/>
            </a:pPr>
            <a:endParaRPr sz="1600">
              <a:latin typeface="Montserrat"/>
              <a:ea typeface="Montserrat"/>
              <a:cs typeface="Montserrat"/>
              <a:sym typeface="Montserrat"/>
            </a:endParaRPr>
          </a:p>
        </p:txBody>
      </p:sp>
      <p:sp>
        <p:nvSpPr>
          <p:cNvPr id="646" name="Google Shape;646;p100"/>
          <p:cNvSpPr txBox="1">
            <a:spLocks noGrp="1"/>
          </p:cNvSpPr>
          <p:nvPr>
            <p:ph type="subTitle" idx="3"/>
          </p:nvPr>
        </p:nvSpPr>
        <p:spPr>
          <a:xfrm>
            <a:off x="269769" y="430309"/>
            <a:ext cx="1419300" cy="2996100"/>
          </a:xfrm>
          <a:prstGeom prst="rect">
            <a:avLst/>
          </a:prstGeom>
        </p:spPr>
        <p:txBody>
          <a:bodyPr spcFirstLastPara="1" wrap="square" lIns="0" tIns="0" rIns="0" bIns="0" anchor="t" anchorCtr="0">
            <a:noAutofit/>
          </a:bodyPr>
          <a:lstStyle/>
          <a:p>
            <a:pPr marL="0" lvl="0" indent="0" algn="l" rtl="0">
              <a:spcBef>
                <a:spcPts val="500"/>
              </a:spcBef>
              <a:spcAft>
                <a:spcPts val="0"/>
              </a:spcAft>
              <a:buNone/>
            </a:pPr>
            <a:r>
              <a:rPr lang="en-GB"/>
              <a:t>Making your pitch!</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5">
                                            <p:txEl>
                                              <p:pRg st="0" end="0"/>
                                            </p:txEl>
                                          </p:spTgt>
                                        </p:tgtEl>
                                        <p:attrNameLst>
                                          <p:attrName>style.visibility</p:attrName>
                                        </p:attrNameLst>
                                      </p:cBhvr>
                                      <p:to>
                                        <p:strVal val="visible"/>
                                      </p:to>
                                    </p:set>
                                    <p:animEffect transition="in" filter="fade">
                                      <p:cBhvr>
                                        <p:cTn id="7" dur="1000"/>
                                        <p:tgtEl>
                                          <p:spTgt spid="6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5">
                                            <p:txEl>
                                              <p:pRg st="1" end="1"/>
                                            </p:txEl>
                                          </p:spTgt>
                                        </p:tgtEl>
                                        <p:attrNameLst>
                                          <p:attrName>style.visibility</p:attrName>
                                        </p:attrNameLst>
                                      </p:cBhvr>
                                      <p:to>
                                        <p:strVal val="visible"/>
                                      </p:to>
                                    </p:set>
                                    <p:animEffect transition="in" filter="fade">
                                      <p:cBhvr>
                                        <p:cTn id="12" dur="1000"/>
                                        <p:tgtEl>
                                          <p:spTgt spid="6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5">
                                            <p:txEl>
                                              <p:pRg st="2" end="2"/>
                                            </p:txEl>
                                          </p:spTgt>
                                        </p:tgtEl>
                                        <p:attrNameLst>
                                          <p:attrName>style.visibility</p:attrName>
                                        </p:attrNameLst>
                                      </p:cBhvr>
                                      <p:to>
                                        <p:strVal val="visible"/>
                                      </p:to>
                                    </p:set>
                                    <p:animEffect transition="in" filter="fade">
                                      <p:cBhvr>
                                        <p:cTn id="17" dur="1000"/>
                                        <p:tgtEl>
                                          <p:spTgt spid="6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5">
                                            <p:txEl>
                                              <p:pRg st="3" end="3"/>
                                            </p:txEl>
                                          </p:spTgt>
                                        </p:tgtEl>
                                        <p:attrNameLst>
                                          <p:attrName>style.visibility</p:attrName>
                                        </p:attrNameLst>
                                      </p:cBhvr>
                                      <p:to>
                                        <p:strVal val="visible"/>
                                      </p:to>
                                    </p:set>
                                    <p:animEffect transition="in" filter="fade">
                                      <p:cBhvr>
                                        <p:cTn id="22" dur="1000"/>
                                        <p:tgtEl>
                                          <p:spTgt spid="64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45">
                                            <p:txEl>
                                              <p:pRg st="4" end="4"/>
                                            </p:txEl>
                                          </p:spTgt>
                                        </p:tgtEl>
                                        <p:attrNameLst>
                                          <p:attrName>style.visibility</p:attrName>
                                        </p:attrNameLst>
                                      </p:cBhvr>
                                      <p:to>
                                        <p:strVal val="visible"/>
                                      </p:to>
                                    </p:set>
                                    <p:animEffect transition="in" filter="fade">
                                      <p:cBhvr>
                                        <p:cTn id="27" dur="1000"/>
                                        <p:tgtEl>
                                          <p:spTgt spid="64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45">
                                            <p:txEl>
                                              <p:pRg st="5" end="5"/>
                                            </p:txEl>
                                          </p:spTgt>
                                        </p:tgtEl>
                                        <p:attrNameLst>
                                          <p:attrName>style.visibility</p:attrName>
                                        </p:attrNameLst>
                                      </p:cBhvr>
                                      <p:to>
                                        <p:strVal val="visible"/>
                                      </p:to>
                                    </p:set>
                                    <p:animEffect transition="in" filter="fade">
                                      <p:cBhvr>
                                        <p:cTn id="32" dur="1000"/>
                                        <p:tgtEl>
                                          <p:spTgt spid="64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45">
                                            <p:txEl>
                                              <p:pRg st="6" end="6"/>
                                            </p:txEl>
                                          </p:spTgt>
                                        </p:tgtEl>
                                        <p:attrNameLst>
                                          <p:attrName>style.visibility</p:attrName>
                                        </p:attrNameLst>
                                      </p:cBhvr>
                                      <p:to>
                                        <p:strVal val="visible"/>
                                      </p:to>
                                    </p:set>
                                    <p:animEffect transition="in" filter="fade">
                                      <p:cBhvr>
                                        <p:cTn id="37" dur="1000"/>
                                        <p:tgtEl>
                                          <p:spTgt spid="64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45">
                                            <p:txEl>
                                              <p:pRg st="7" end="7"/>
                                            </p:txEl>
                                          </p:spTgt>
                                        </p:tgtEl>
                                        <p:attrNameLst>
                                          <p:attrName>style.visibility</p:attrName>
                                        </p:attrNameLst>
                                      </p:cBhvr>
                                      <p:to>
                                        <p:strVal val="visible"/>
                                      </p:to>
                                    </p:set>
                                    <p:animEffect transition="in" filter="fade">
                                      <p:cBhvr>
                                        <p:cTn id="42" dur="1000"/>
                                        <p:tgtEl>
                                          <p:spTgt spid="64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45">
                                            <p:txEl>
                                              <p:pRg st="8" end="8"/>
                                            </p:txEl>
                                          </p:spTgt>
                                        </p:tgtEl>
                                        <p:attrNameLst>
                                          <p:attrName>style.visibility</p:attrName>
                                        </p:attrNameLst>
                                      </p:cBhvr>
                                      <p:to>
                                        <p:strVal val="visible"/>
                                      </p:to>
                                    </p:set>
                                    <p:animEffect transition="in" filter="fade">
                                      <p:cBhvr>
                                        <p:cTn id="47" dur="1000"/>
                                        <p:tgtEl>
                                          <p:spTgt spid="64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45">
                                            <p:txEl>
                                              <p:pRg st="9" end="9"/>
                                            </p:txEl>
                                          </p:spTgt>
                                        </p:tgtEl>
                                        <p:attrNameLst>
                                          <p:attrName>style.visibility</p:attrName>
                                        </p:attrNameLst>
                                      </p:cBhvr>
                                      <p:to>
                                        <p:strVal val="visible"/>
                                      </p:to>
                                    </p:set>
                                    <p:animEffect transition="in" filter="fade">
                                      <p:cBhvr>
                                        <p:cTn id="52" dur="1000"/>
                                        <p:tgtEl>
                                          <p:spTgt spid="64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45">
                                            <p:txEl>
                                              <p:pRg st="10" end="10"/>
                                            </p:txEl>
                                          </p:spTgt>
                                        </p:tgtEl>
                                        <p:attrNameLst>
                                          <p:attrName>style.visibility</p:attrName>
                                        </p:attrNameLst>
                                      </p:cBhvr>
                                      <p:to>
                                        <p:strVal val="visible"/>
                                      </p:to>
                                    </p:set>
                                    <p:animEffect transition="in" filter="fade">
                                      <p:cBhvr>
                                        <p:cTn id="57" dur="1000"/>
                                        <p:tgtEl>
                                          <p:spTgt spid="64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45">
                                            <p:txEl>
                                              <p:pRg st="11" end="11"/>
                                            </p:txEl>
                                          </p:spTgt>
                                        </p:tgtEl>
                                        <p:attrNameLst>
                                          <p:attrName>style.visibility</p:attrName>
                                        </p:attrNameLst>
                                      </p:cBhvr>
                                      <p:to>
                                        <p:strVal val="visible"/>
                                      </p:to>
                                    </p:set>
                                    <p:animEffect transition="in" filter="fade">
                                      <p:cBhvr>
                                        <p:cTn id="62" dur="1000"/>
                                        <p:tgtEl>
                                          <p:spTgt spid="645">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45">
                                            <p:txEl>
                                              <p:pRg st="12" end="12"/>
                                            </p:txEl>
                                          </p:spTgt>
                                        </p:tgtEl>
                                        <p:attrNameLst>
                                          <p:attrName>style.visibility</p:attrName>
                                        </p:attrNameLst>
                                      </p:cBhvr>
                                      <p:to>
                                        <p:strVal val="visible"/>
                                      </p:to>
                                    </p:set>
                                    <p:animEffect transition="in" filter="fade">
                                      <p:cBhvr>
                                        <p:cTn id="67" dur="1000"/>
                                        <p:tgtEl>
                                          <p:spTgt spid="64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73"/>
          <p:cNvSpPr txBox="1">
            <a:spLocks noGrp="1"/>
          </p:cNvSpPr>
          <p:nvPr>
            <p:ph type="body" idx="1"/>
          </p:nvPr>
        </p:nvSpPr>
        <p:spPr>
          <a:xfrm>
            <a:off x="2265194" y="426700"/>
            <a:ext cx="66090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a:t>Communication skills </a:t>
            </a:r>
            <a:endParaRPr/>
          </a:p>
        </p:txBody>
      </p:sp>
      <p:sp>
        <p:nvSpPr>
          <p:cNvPr id="412" name="Google Shape;412;p73"/>
          <p:cNvSpPr txBox="1">
            <a:spLocks noGrp="1"/>
          </p:cNvSpPr>
          <p:nvPr>
            <p:ph type="body" idx="2"/>
          </p:nvPr>
        </p:nvSpPr>
        <p:spPr>
          <a:xfrm>
            <a:off x="2265194" y="891821"/>
            <a:ext cx="6609000" cy="3743400"/>
          </a:xfrm>
          <a:prstGeom prst="rect">
            <a:avLst/>
          </a:prstGeom>
        </p:spPr>
        <p:txBody>
          <a:bodyPr spcFirstLastPara="1" wrap="square" lIns="41550" tIns="20775" rIns="41550" bIns="20775" anchor="t" anchorCtr="0">
            <a:noAutofit/>
          </a:bodyPr>
          <a:lstStyle/>
          <a:p>
            <a:pPr marL="0" lvl="0" indent="0" algn="l" rtl="0">
              <a:spcBef>
                <a:spcPts val="500"/>
              </a:spcBef>
              <a:spcAft>
                <a:spcPts val="0"/>
              </a:spcAft>
              <a:buNone/>
            </a:pPr>
            <a:r>
              <a:rPr lang="en-GB" sz="1600">
                <a:latin typeface="Montserrat"/>
                <a:ea typeface="Montserrat"/>
                <a:cs typeface="Montserrat"/>
                <a:sym typeface="Montserrat"/>
              </a:rPr>
              <a:t>Communication skills involve </a:t>
            </a:r>
            <a:r>
              <a:rPr lang="en-GB" sz="1600" b="1">
                <a:latin typeface="Montserrat"/>
                <a:ea typeface="Montserrat"/>
                <a:cs typeface="Montserrat"/>
                <a:sym typeface="Montserrat"/>
              </a:rPr>
              <a:t>listening, speaking, observing</a:t>
            </a:r>
            <a:r>
              <a:rPr lang="en-GB" sz="1600">
                <a:latin typeface="Montserrat"/>
                <a:ea typeface="Montserrat"/>
                <a:cs typeface="Montserrat"/>
                <a:sym typeface="Montserrat"/>
              </a:rPr>
              <a:t> and </a:t>
            </a:r>
            <a:r>
              <a:rPr lang="en-GB" sz="1600" b="1">
                <a:latin typeface="Montserrat"/>
                <a:ea typeface="Montserrat"/>
                <a:cs typeface="Montserrat"/>
                <a:sym typeface="Montserrat"/>
              </a:rPr>
              <a:t>empathising. </a:t>
            </a:r>
            <a:endParaRPr sz="1600" b="1">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None/>
            </a:pPr>
            <a:r>
              <a:rPr lang="en-GB" sz="1600">
                <a:latin typeface="Montserrat"/>
                <a:ea typeface="Montserrat"/>
                <a:cs typeface="Montserrat"/>
                <a:sym typeface="Montserrat"/>
              </a:rPr>
              <a:t>There are different ways to communicate; through face-to-face interactions, phone conversations and digital communications, like email and social media.</a:t>
            </a:r>
            <a:endParaRPr sz="1600">
              <a:latin typeface="Montserrat"/>
              <a:ea typeface="Montserrat"/>
              <a:cs typeface="Montserrat"/>
              <a:sym typeface="Montserrat"/>
            </a:endParaRPr>
          </a:p>
        </p:txBody>
      </p:sp>
      <p:sp>
        <p:nvSpPr>
          <p:cNvPr id="413" name="Google Shape;413;p73"/>
          <p:cNvSpPr txBox="1">
            <a:spLocks noGrp="1"/>
          </p:cNvSpPr>
          <p:nvPr>
            <p:ph type="subTitle" idx="3"/>
          </p:nvPr>
        </p:nvSpPr>
        <p:spPr>
          <a:xfrm>
            <a:off x="44700" y="426700"/>
            <a:ext cx="1960500" cy="2996100"/>
          </a:xfrm>
          <a:prstGeom prst="rect">
            <a:avLst/>
          </a:prstGeom>
        </p:spPr>
        <p:txBody>
          <a:bodyPr spcFirstLastPara="1" wrap="square" lIns="0" tIns="0" rIns="0" bIns="0" anchor="t" anchorCtr="0">
            <a:noAutofit/>
          </a:bodyPr>
          <a:lstStyle/>
          <a:p>
            <a:pPr marL="0" lvl="0" indent="0" algn="l" rtl="0">
              <a:spcBef>
                <a:spcPts val="500"/>
              </a:spcBef>
              <a:spcAft>
                <a:spcPts val="0"/>
              </a:spcAft>
              <a:buNone/>
            </a:pPr>
            <a:r>
              <a:rPr lang="en-GB" sz="1400"/>
              <a:t>Why do communication  skills matter?</a:t>
            </a:r>
            <a:endParaRPr sz="1400"/>
          </a:p>
          <a:p>
            <a:pPr marL="0" lvl="0" indent="0" algn="l" rtl="0">
              <a:spcBef>
                <a:spcPts val="500"/>
              </a:spcBef>
              <a:spcAft>
                <a:spcPts val="0"/>
              </a:spcAft>
              <a:buNone/>
            </a:pPr>
            <a:endParaRPr sz="1400"/>
          </a:p>
        </p:txBody>
      </p:sp>
      <p:pic>
        <p:nvPicPr>
          <p:cNvPr id="414" name="Google Shape;414;p73"/>
          <p:cNvPicPr preferRelativeResize="0"/>
          <p:nvPr/>
        </p:nvPicPr>
        <p:blipFill>
          <a:blip r:embed="rId3">
            <a:alphaModFix/>
          </a:blip>
          <a:stretch>
            <a:fillRect/>
          </a:stretch>
        </p:blipFill>
        <p:spPr>
          <a:xfrm>
            <a:off x="4174425" y="2571750"/>
            <a:ext cx="2184826" cy="21848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2"/>
                                        </p:tgtEl>
                                        <p:attrNameLst>
                                          <p:attrName>style.visibility</p:attrName>
                                        </p:attrNameLst>
                                      </p:cBhvr>
                                      <p:to>
                                        <p:strVal val="visible"/>
                                      </p:to>
                                    </p:set>
                                    <p:animEffect transition="in" filter="fade">
                                      <p:cBhvr>
                                        <p:cTn id="7" dur="1000"/>
                                        <p:tgtEl>
                                          <p:spTgt spid="412"/>
                                        </p:tgtEl>
                                      </p:cBhvr>
                                    </p:animEffect>
                                  </p:childTnLst>
                                </p:cTn>
                              </p:par>
                              <p:par>
                                <p:cTn id="8" presetID="10" presetClass="entr" presetSubtype="0" fill="hold" nodeType="withEffect">
                                  <p:stCondLst>
                                    <p:cond delay="0"/>
                                  </p:stCondLst>
                                  <p:childTnLst>
                                    <p:set>
                                      <p:cBhvr>
                                        <p:cTn id="9" dur="1" fill="hold">
                                          <p:stCondLst>
                                            <p:cond delay="0"/>
                                          </p:stCondLst>
                                        </p:cTn>
                                        <p:tgtEl>
                                          <p:spTgt spid="414"/>
                                        </p:tgtEl>
                                        <p:attrNameLst>
                                          <p:attrName>style.visibility</p:attrName>
                                        </p:attrNameLst>
                                      </p:cBhvr>
                                      <p:to>
                                        <p:strVal val="visible"/>
                                      </p:to>
                                    </p:set>
                                    <p:animEffect transition="in" filter="fade">
                                      <p:cBhvr>
                                        <p:cTn id="10" dur="1000"/>
                                        <p:tgtEl>
                                          <p:spTgt spid="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74"/>
          <p:cNvSpPr txBox="1">
            <a:spLocks noGrp="1"/>
          </p:cNvSpPr>
          <p:nvPr>
            <p:ph type="body" idx="1"/>
          </p:nvPr>
        </p:nvSpPr>
        <p:spPr>
          <a:xfrm>
            <a:off x="2265194" y="426700"/>
            <a:ext cx="66090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a:t>Employers are asking for them </a:t>
            </a:r>
            <a:endParaRPr/>
          </a:p>
        </p:txBody>
      </p:sp>
      <p:sp>
        <p:nvSpPr>
          <p:cNvPr id="420" name="Google Shape;420;p74"/>
          <p:cNvSpPr txBox="1">
            <a:spLocks noGrp="1"/>
          </p:cNvSpPr>
          <p:nvPr>
            <p:ph type="body" idx="2"/>
          </p:nvPr>
        </p:nvSpPr>
        <p:spPr>
          <a:xfrm>
            <a:off x="2265194" y="891821"/>
            <a:ext cx="6609000" cy="3743400"/>
          </a:xfrm>
          <a:prstGeom prst="rect">
            <a:avLst/>
          </a:prstGeom>
        </p:spPr>
        <p:txBody>
          <a:bodyPr spcFirstLastPara="1" wrap="square" lIns="41550" tIns="20775" rIns="41550" bIns="20775" anchor="t" anchorCtr="0">
            <a:noAutofit/>
          </a:bodyPr>
          <a:lstStyle/>
          <a:p>
            <a:pPr marL="0" lvl="0" indent="0" algn="l" rtl="0">
              <a:spcBef>
                <a:spcPts val="500"/>
              </a:spcBef>
              <a:spcAft>
                <a:spcPts val="0"/>
              </a:spcAft>
              <a:buNone/>
            </a:pPr>
            <a:r>
              <a:rPr lang="en-GB" sz="1600">
                <a:latin typeface="Montserrat"/>
                <a:ea typeface="Montserrat"/>
                <a:cs typeface="Montserrat"/>
                <a:sym typeface="Montserrat"/>
              </a:rPr>
              <a:t>Broader skills such as resilience, communication and problem-solving are also highly important when recruiting, with over half (60%) rating these skills as among their top three priorities. (CBI 2018)</a:t>
            </a: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None/>
            </a:pPr>
            <a:r>
              <a:rPr lang="en-GB" sz="1600">
                <a:latin typeface="Montserrat"/>
                <a:ea typeface="Montserrat"/>
                <a:cs typeface="Montserrat"/>
                <a:sym typeface="Montserrat"/>
              </a:rPr>
              <a:t>For employers, formal qualifications are valuable indicators of application, achievement and ability. But businesses are clear that key drivers of success for young people in their working lives are attitudes and attributes such as resilience, enthusiasm, creativity and </a:t>
            </a:r>
            <a:r>
              <a:rPr lang="en-GB" sz="1600" b="1">
                <a:latin typeface="Montserrat"/>
                <a:ea typeface="Montserrat"/>
                <a:cs typeface="Montserrat"/>
                <a:sym typeface="Montserrat"/>
              </a:rPr>
              <a:t>communication skills.</a:t>
            </a:r>
            <a:endParaRPr sz="1600" b="1">
              <a:latin typeface="Montserrat"/>
              <a:ea typeface="Montserrat"/>
              <a:cs typeface="Montserrat"/>
              <a:sym typeface="Montserrat"/>
            </a:endParaRPr>
          </a:p>
        </p:txBody>
      </p:sp>
      <p:sp>
        <p:nvSpPr>
          <p:cNvPr id="421" name="Google Shape;421;p74"/>
          <p:cNvSpPr txBox="1">
            <a:spLocks noGrp="1"/>
          </p:cNvSpPr>
          <p:nvPr>
            <p:ph type="subTitle" idx="3"/>
          </p:nvPr>
        </p:nvSpPr>
        <p:spPr>
          <a:xfrm>
            <a:off x="44700" y="426700"/>
            <a:ext cx="1960500" cy="2996100"/>
          </a:xfrm>
          <a:prstGeom prst="rect">
            <a:avLst/>
          </a:prstGeom>
        </p:spPr>
        <p:txBody>
          <a:bodyPr spcFirstLastPara="1" wrap="square" lIns="0" tIns="0" rIns="0" bIns="0" anchor="t" anchorCtr="0">
            <a:noAutofit/>
          </a:bodyPr>
          <a:lstStyle/>
          <a:p>
            <a:pPr marL="0" lvl="0" indent="0" algn="l" rtl="0">
              <a:spcBef>
                <a:spcPts val="500"/>
              </a:spcBef>
              <a:spcAft>
                <a:spcPts val="0"/>
              </a:spcAft>
              <a:buNone/>
            </a:pPr>
            <a:r>
              <a:rPr lang="en-GB" sz="1400"/>
              <a:t>Why do communication  skills matter?</a:t>
            </a:r>
            <a:endParaRPr sz="1400"/>
          </a:p>
          <a:p>
            <a:pPr marL="0" lvl="0" indent="0" algn="l" rtl="0">
              <a:spcBef>
                <a:spcPts val="500"/>
              </a:spcBef>
              <a:spcAft>
                <a:spcPts val="0"/>
              </a:spcAft>
              <a:buNone/>
            </a:pPr>
            <a:endParaRPr sz="1400"/>
          </a:p>
        </p:txBody>
      </p:sp>
      <p:sp>
        <p:nvSpPr>
          <p:cNvPr id="422" name="Google Shape;422;p74"/>
          <p:cNvSpPr txBox="1"/>
          <p:nvPr/>
        </p:nvSpPr>
        <p:spPr>
          <a:xfrm>
            <a:off x="2265375" y="3735925"/>
            <a:ext cx="6609000" cy="1280400"/>
          </a:xfrm>
          <a:prstGeom prst="rect">
            <a:avLst/>
          </a:prstGeom>
          <a:solidFill>
            <a:srgbClr val="FCE5CD"/>
          </a:solidFill>
          <a:ln>
            <a:noFill/>
          </a:ln>
        </p:spPr>
        <p:txBody>
          <a:bodyPr spcFirstLastPara="1" wrap="square" lIns="41550" tIns="20775" rIns="41550" bIns="20775" anchor="t" anchorCtr="0">
            <a:noAutofit/>
          </a:bodyPr>
          <a:lstStyle/>
          <a:p>
            <a:pPr marL="0" lvl="0" indent="0" algn="l" rtl="0">
              <a:spcBef>
                <a:spcPts val="500"/>
              </a:spcBef>
              <a:spcAft>
                <a:spcPts val="0"/>
              </a:spcAft>
              <a:buNone/>
            </a:pPr>
            <a:r>
              <a:rPr lang="en-GB" sz="1600">
                <a:solidFill>
                  <a:schemeClr val="dk1"/>
                </a:solidFill>
                <a:latin typeface="Montserrat"/>
                <a:ea typeface="Montserrat"/>
                <a:cs typeface="Montserrat"/>
                <a:sym typeface="Montserrat"/>
              </a:rPr>
              <a:t>TASK: Thinking about the world of work , college or university;</a:t>
            </a:r>
            <a:endParaRPr sz="1600">
              <a:solidFill>
                <a:schemeClr val="dk1"/>
              </a:solidFill>
              <a:latin typeface="Montserrat"/>
              <a:ea typeface="Montserrat"/>
              <a:cs typeface="Montserrat"/>
              <a:sym typeface="Montserrat"/>
            </a:endParaRPr>
          </a:p>
          <a:p>
            <a:pPr marL="0" lvl="0" indent="0" algn="l" rtl="0">
              <a:spcBef>
                <a:spcPts val="500"/>
              </a:spcBef>
              <a:spcAft>
                <a:spcPts val="0"/>
              </a:spcAft>
              <a:buClr>
                <a:schemeClr val="dk1"/>
              </a:buClr>
              <a:buSzPts val="1100"/>
              <a:buFont typeface="Arial"/>
              <a:buNone/>
            </a:pPr>
            <a:endParaRPr sz="1600">
              <a:solidFill>
                <a:schemeClr val="dk1"/>
              </a:solidFill>
              <a:latin typeface="Montserrat"/>
              <a:ea typeface="Montserrat"/>
              <a:cs typeface="Montserrat"/>
              <a:sym typeface="Montserrat"/>
            </a:endParaRPr>
          </a:p>
          <a:p>
            <a:pPr marL="0" lvl="0" indent="0" algn="l" rtl="0">
              <a:spcBef>
                <a:spcPts val="500"/>
              </a:spcBef>
              <a:spcAft>
                <a:spcPts val="0"/>
              </a:spcAft>
              <a:buNone/>
            </a:pPr>
            <a:r>
              <a:rPr lang="en-GB" sz="1600">
                <a:solidFill>
                  <a:schemeClr val="dk1"/>
                </a:solidFill>
                <a:latin typeface="Montserrat"/>
                <a:ea typeface="Montserrat"/>
                <a:cs typeface="Montserrat"/>
                <a:sym typeface="Montserrat"/>
              </a:rPr>
              <a:t>On your piece of paper list </a:t>
            </a:r>
            <a:r>
              <a:rPr lang="en-GB" sz="1600" b="1">
                <a:solidFill>
                  <a:schemeClr val="dk1"/>
                </a:solidFill>
                <a:latin typeface="Montserrat"/>
                <a:ea typeface="Montserrat"/>
                <a:cs typeface="Montserrat"/>
                <a:sym typeface="Montserrat"/>
              </a:rPr>
              <a:t>five situations </a:t>
            </a:r>
            <a:r>
              <a:rPr lang="en-GB" sz="1600">
                <a:solidFill>
                  <a:schemeClr val="dk1"/>
                </a:solidFill>
                <a:latin typeface="Montserrat"/>
                <a:ea typeface="Montserrat"/>
                <a:cs typeface="Montserrat"/>
                <a:sym typeface="Montserrat"/>
              </a:rPr>
              <a:t>where you might need good verbal communication in the future.</a:t>
            </a:r>
            <a:endParaRPr sz="1600">
              <a:solidFill>
                <a:schemeClr val="dk1"/>
              </a:solidFill>
              <a:latin typeface="Montserrat"/>
              <a:ea typeface="Montserrat"/>
              <a:cs typeface="Montserrat"/>
              <a:sym typeface="Montserrat"/>
            </a:endParaRPr>
          </a:p>
          <a:p>
            <a:pPr marL="0" lvl="0" indent="0" algn="l" rtl="0">
              <a:spcBef>
                <a:spcPts val="500"/>
              </a:spcBef>
              <a:spcAft>
                <a:spcPts val="0"/>
              </a:spcAft>
              <a:buClr>
                <a:schemeClr val="dk1"/>
              </a:buClr>
              <a:buSzPts val="1100"/>
              <a:buFont typeface="Arial"/>
              <a:buNone/>
            </a:pPr>
            <a:endParaRPr sz="1600">
              <a:solidFill>
                <a:schemeClr val="dk1"/>
              </a:solidFill>
              <a:latin typeface="Montserrat"/>
              <a:ea typeface="Montserrat"/>
              <a:cs typeface="Montserrat"/>
              <a:sym typeface="Montserrat"/>
            </a:endParaRPr>
          </a:p>
          <a:p>
            <a:pPr marL="0" lvl="0" indent="0" algn="l" rtl="0">
              <a:spcBef>
                <a:spcPts val="500"/>
              </a:spcBef>
              <a:spcAft>
                <a:spcPts val="0"/>
              </a:spcAft>
              <a:buNone/>
            </a:pPr>
            <a:endParaRPr sz="1600" b="1">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0">
                                            <p:txEl>
                                              <p:pRg st="0" end="0"/>
                                            </p:txEl>
                                          </p:spTgt>
                                        </p:tgtEl>
                                        <p:attrNameLst>
                                          <p:attrName>style.visibility</p:attrName>
                                        </p:attrNameLst>
                                      </p:cBhvr>
                                      <p:to>
                                        <p:strVal val="visible"/>
                                      </p:to>
                                    </p:set>
                                    <p:animEffect transition="in" filter="fade">
                                      <p:cBhvr>
                                        <p:cTn id="7" dur="1000"/>
                                        <p:tgtEl>
                                          <p:spTgt spid="4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0">
                                            <p:txEl>
                                              <p:pRg st="1" end="1"/>
                                            </p:txEl>
                                          </p:spTgt>
                                        </p:tgtEl>
                                        <p:attrNameLst>
                                          <p:attrName>style.visibility</p:attrName>
                                        </p:attrNameLst>
                                      </p:cBhvr>
                                      <p:to>
                                        <p:strVal val="visible"/>
                                      </p:to>
                                    </p:set>
                                    <p:animEffect transition="in" filter="fade">
                                      <p:cBhvr>
                                        <p:cTn id="12" dur="1000"/>
                                        <p:tgtEl>
                                          <p:spTgt spid="4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0">
                                            <p:txEl>
                                              <p:pRg st="2" end="2"/>
                                            </p:txEl>
                                          </p:spTgt>
                                        </p:tgtEl>
                                        <p:attrNameLst>
                                          <p:attrName>style.visibility</p:attrName>
                                        </p:attrNameLst>
                                      </p:cBhvr>
                                      <p:to>
                                        <p:strVal val="visible"/>
                                      </p:to>
                                    </p:set>
                                    <p:animEffect transition="in" filter="fade">
                                      <p:cBhvr>
                                        <p:cTn id="17" dur="1000"/>
                                        <p:tgtEl>
                                          <p:spTgt spid="4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2"/>
                                        </p:tgtEl>
                                        <p:attrNameLst>
                                          <p:attrName>style.visibility</p:attrName>
                                        </p:attrNameLst>
                                      </p:cBhvr>
                                      <p:to>
                                        <p:strVal val="visible"/>
                                      </p:to>
                                    </p:set>
                                    <p:animEffect transition="in" filter="fade">
                                      <p:cBhvr>
                                        <p:cTn id="22" dur="1000"/>
                                        <p:tgtEl>
                                          <p:spTgt spid="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75"/>
          <p:cNvSpPr txBox="1">
            <a:spLocks noGrp="1"/>
          </p:cNvSpPr>
          <p:nvPr>
            <p:ph type="body" idx="2"/>
          </p:nvPr>
        </p:nvSpPr>
        <p:spPr>
          <a:xfrm>
            <a:off x="2265194" y="891821"/>
            <a:ext cx="6609000" cy="3743400"/>
          </a:xfrm>
          <a:prstGeom prst="rect">
            <a:avLst/>
          </a:prstGeom>
        </p:spPr>
        <p:txBody>
          <a:bodyPr spcFirstLastPara="1" wrap="square" lIns="41550" tIns="20775" rIns="41550" bIns="20775" anchor="t" anchorCtr="0">
            <a:noAutofit/>
          </a:bodyPr>
          <a:lstStyle/>
          <a:p>
            <a:pPr marL="0" lvl="0" indent="0" algn="l" rtl="0">
              <a:spcBef>
                <a:spcPts val="500"/>
              </a:spcBef>
              <a:spcAft>
                <a:spcPts val="0"/>
              </a:spcAft>
              <a:buNone/>
            </a:pPr>
            <a:r>
              <a:rPr lang="en-GB"/>
              <a:t>Interview                                   Presentations                Meetings</a:t>
            </a:r>
            <a:endParaRPr/>
          </a:p>
          <a:p>
            <a:pPr marL="457200" lvl="0" indent="0" algn="l" rtl="0">
              <a:spcBef>
                <a:spcPts val="500"/>
              </a:spcBef>
              <a:spcAft>
                <a:spcPts val="0"/>
              </a:spcAft>
              <a:buNone/>
            </a:pPr>
            <a:r>
              <a:rPr lang="en-GB"/>
              <a:t>  </a:t>
            </a:r>
            <a:endParaRPr/>
          </a:p>
        </p:txBody>
      </p:sp>
      <p:pic>
        <p:nvPicPr>
          <p:cNvPr id="428" name="Google Shape;428;p75"/>
          <p:cNvPicPr preferRelativeResize="0"/>
          <p:nvPr/>
        </p:nvPicPr>
        <p:blipFill>
          <a:blip r:embed="rId3">
            <a:alphaModFix/>
          </a:blip>
          <a:stretch>
            <a:fillRect/>
          </a:stretch>
        </p:blipFill>
        <p:spPr>
          <a:xfrm>
            <a:off x="2159450" y="1495300"/>
            <a:ext cx="1612300" cy="1612300"/>
          </a:xfrm>
          <a:prstGeom prst="rect">
            <a:avLst/>
          </a:prstGeom>
          <a:noFill/>
          <a:ln>
            <a:noFill/>
          </a:ln>
        </p:spPr>
      </p:pic>
      <p:pic>
        <p:nvPicPr>
          <p:cNvPr id="429" name="Google Shape;429;p75"/>
          <p:cNvPicPr preferRelativeResize="0"/>
          <p:nvPr/>
        </p:nvPicPr>
        <p:blipFill>
          <a:blip r:embed="rId4">
            <a:alphaModFix/>
          </a:blip>
          <a:stretch>
            <a:fillRect/>
          </a:stretch>
        </p:blipFill>
        <p:spPr>
          <a:xfrm>
            <a:off x="4571650" y="1410250"/>
            <a:ext cx="1612300" cy="1612300"/>
          </a:xfrm>
          <a:prstGeom prst="rect">
            <a:avLst/>
          </a:prstGeom>
          <a:noFill/>
          <a:ln>
            <a:noFill/>
          </a:ln>
        </p:spPr>
      </p:pic>
      <p:pic>
        <p:nvPicPr>
          <p:cNvPr id="430" name="Google Shape;430;p75"/>
          <p:cNvPicPr preferRelativeResize="0"/>
          <p:nvPr/>
        </p:nvPicPr>
        <p:blipFill>
          <a:blip r:embed="rId5">
            <a:alphaModFix/>
          </a:blip>
          <a:stretch>
            <a:fillRect/>
          </a:stretch>
        </p:blipFill>
        <p:spPr>
          <a:xfrm>
            <a:off x="6664200" y="1309700"/>
            <a:ext cx="1712850" cy="1712850"/>
          </a:xfrm>
          <a:prstGeom prst="rect">
            <a:avLst/>
          </a:prstGeom>
          <a:noFill/>
          <a:ln>
            <a:noFill/>
          </a:ln>
        </p:spPr>
      </p:pic>
      <p:sp>
        <p:nvSpPr>
          <p:cNvPr id="431" name="Google Shape;431;p75"/>
          <p:cNvSpPr txBox="1">
            <a:spLocks noGrp="1"/>
          </p:cNvSpPr>
          <p:nvPr>
            <p:ph type="subTitle" idx="3"/>
          </p:nvPr>
        </p:nvSpPr>
        <p:spPr>
          <a:xfrm>
            <a:off x="44700" y="426700"/>
            <a:ext cx="1960500" cy="2996100"/>
          </a:xfrm>
          <a:prstGeom prst="rect">
            <a:avLst/>
          </a:prstGeom>
        </p:spPr>
        <p:txBody>
          <a:bodyPr spcFirstLastPara="1" wrap="square" lIns="0" tIns="0" rIns="0" bIns="0" anchor="t" anchorCtr="0">
            <a:noAutofit/>
          </a:bodyPr>
          <a:lstStyle/>
          <a:p>
            <a:pPr marL="0" lvl="0" indent="0" algn="l" rtl="0">
              <a:spcBef>
                <a:spcPts val="500"/>
              </a:spcBef>
              <a:spcAft>
                <a:spcPts val="0"/>
              </a:spcAft>
              <a:buNone/>
            </a:pPr>
            <a:r>
              <a:rPr lang="en-GB" sz="1400"/>
              <a:t>Why do communication  skills matter?</a:t>
            </a:r>
            <a:endParaRPr sz="1400"/>
          </a:p>
          <a:p>
            <a:pPr marL="0" lvl="0" indent="0" algn="l" rtl="0">
              <a:spcBef>
                <a:spcPts val="500"/>
              </a:spcBef>
              <a:spcAft>
                <a:spcPts val="0"/>
              </a:spcAft>
              <a:buNone/>
            </a:pPr>
            <a:endParaRPr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7"/>
                                        </p:tgtEl>
                                        <p:attrNameLst>
                                          <p:attrName>style.visibility</p:attrName>
                                        </p:attrNameLst>
                                      </p:cBhvr>
                                      <p:to>
                                        <p:strVal val="visible"/>
                                      </p:to>
                                    </p:set>
                                    <p:animEffect transition="in" filter="fade">
                                      <p:cBhvr>
                                        <p:cTn id="7" dur="1000"/>
                                        <p:tgtEl>
                                          <p:spTgt spid="427"/>
                                        </p:tgtEl>
                                      </p:cBhvr>
                                    </p:animEffect>
                                  </p:childTnLst>
                                </p:cTn>
                              </p:par>
                              <p:par>
                                <p:cTn id="8" presetID="10" presetClass="entr" presetSubtype="0"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Effect transition="in" filter="fade">
                                      <p:cBhvr>
                                        <p:cTn id="10" dur="1000"/>
                                        <p:tgtEl>
                                          <p:spTgt spid="428"/>
                                        </p:tgtEl>
                                      </p:cBhvr>
                                    </p:animEffect>
                                  </p:childTnLst>
                                </p:cTn>
                              </p:par>
                              <p:par>
                                <p:cTn id="11" presetID="10" presetClass="entr" presetSubtype="0" fill="hold" nodeType="withEffect">
                                  <p:stCondLst>
                                    <p:cond delay="0"/>
                                  </p:stCondLst>
                                  <p:childTnLst>
                                    <p:set>
                                      <p:cBhvr>
                                        <p:cTn id="12" dur="1" fill="hold">
                                          <p:stCondLst>
                                            <p:cond delay="0"/>
                                          </p:stCondLst>
                                        </p:cTn>
                                        <p:tgtEl>
                                          <p:spTgt spid="429"/>
                                        </p:tgtEl>
                                        <p:attrNameLst>
                                          <p:attrName>style.visibility</p:attrName>
                                        </p:attrNameLst>
                                      </p:cBhvr>
                                      <p:to>
                                        <p:strVal val="visible"/>
                                      </p:to>
                                    </p:set>
                                    <p:animEffect transition="in" filter="fade">
                                      <p:cBhvr>
                                        <p:cTn id="13" dur="1000"/>
                                        <p:tgtEl>
                                          <p:spTgt spid="429"/>
                                        </p:tgtEl>
                                      </p:cBhvr>
                                    </p:animEffect>
                                  </p:childTnLst>
                                </p:cTn>
                              </p:par>
                              <p:par>
                                <p:cTn id="14" presetID="10" presetClass="entr" presetSubtype="0" fill="hold" nodeType="withEffect">
                                  <p:stCondLst>
                                    <p:cond delay="0"/>
                                  </p:stCondLst>
                                  <p:childTnLst>
                                    <p:set>
                                      <p:cBhvr>
                                        <p:cTn id="15" dur="1" fill="hold">
                                          <p:stCondLst>
                                            <p:cond delay="0"/>
                                          </p:stCondLst>
                                        </p:cTn>
                                        <p:tgtEl>
                                          <p:spTgt spid="430"/>
                                        </p:tgtEl>
                                        <p:attrNameLst>
                                          <p:attrName>style.visibility</p:attrName>
                                        </p:attrNameLst>
                                      </p:cBhvr>
                                      <p:to>
                                        <p:strVal val="visible"/>
                                      </p:to>
                                    </p:set>
                                    <p:animEffect transition="in" filter="fade">
                                      <p:cBhvr>
                                        <p:cTn id="16" dur="1000"/>
                                        <p:tgtEl>
                                          <p:spTgt spid="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76"/>
          <p:cNvSpPr txBox="1">
            <a:spLocks noGrp="1"/>
          </p:cNvSpPr>
          <p:nvPr>
            <p:ph type="body" idx="1"/>
          </p:nvPr>
        </p:nvSpPr>
        <p:spPr>
          <a:xfrm>
            <a:off x="2265194" y="426700"/>
            <a:ext cx="66090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a:t>What is a pitch?</a:t>
            </a:r>
            <a:endParaRPr/>
          </a:p>
        </p:txBody>
      </p:sp>
      <p:sp>
        <p:nvSpPr>
          <p:cNvPr id="437" name="Google Shape;437;p76"/>
          <p:cNvSpPr txBox="1">
            <a:spLocks noGrp="1"/>
          </p:cNvSpPr>
          <p:nvPr>
            <p:ph type="body" idx="2"/>
          </p:nvPr>
        </p:nvSpPr>
        <p:spPr>
          <a:xfrm>
            <a:off x="2265194" y="891821"/>
            <a:ext cx="6609000" cy="3743400"/>
          </a:xfrm>
          <a:prstGeom prst="rect">
            <a:avLst/>
          </a:prstGeom>
        </p:spPr>
        <p:txBody>
          <a:bodyPr spcFirstLastPara="1" wrap="square" lIns="41550" tIns="20775" rIns="41550" bIns="20775" anchor="t" anchorCtr="0">
            <a:noAutofit/>
          </a:bodyPr>
          <a:lstStyle/>
          <a:p>
            <a:pPr marL="0" lvl="0" indent="0" algn="l" rtl="0">
              <a:spcBef>
                <a:spcPts val="500"/>
              </a:spcBef>
              <a:spcAft>
                <a:spcPts val="0"/>
              </a:spcAft>
              <a:buNone/>
            </a:pPr>
            <a:r>
              <a:rPr lang="en-GB" sz="1600">
                <a:solidFill>
                  <a:srgbClr val="333333"/>
                </a:solidFill>
                <a:highlight>
                  <a:srgbClr val="FFFFFF"/>
                </a:highlight>
                <a:latin typeface="Montserrat"/>
                <a:ea typeface="Montserrat"/>
                <a:cs typeface="Montserrat"/>
                <a:sym typeface="Montserrat"/>
              </a:rPr>
              <a:t>A business pitch is a presentation by one or more people to an investor or group of investors. The goal of a business pitch is generally to secure the resources and funding necessary to move forward with a business plan. </a:t>
            </a: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None/>
            </a:pPr>
            <a:r>
              <a:rPr lang="en-GB" sz="1600">
                <a:latin typeface="Montserrat"/>
                <a:ea typeface="Montserrat"/>
                <a:cs typeface="Montserrat"/>
                <a:sym typeface="Montserrat"/>
              </a:rPr>
              <a:t>They must be:</a:t>
            </a:r>
            <a:endParaRPr sz="1600">
              <a:latin typeface="Montserrat"/>
              <a:ea typeface="Montserrat"/>
              <a:cs typeface="Montserrat"/>
              <a:sym typeface="Montserrat"/>
            </a:endParaRPr>
          </a:p>
          <a:p>
            <a:pPr marL="457200" lvl="0" indent="-330200" algn="l" rtl="0">
              <a:spcBef>
                <a:spcPts val="500"/>
              </a:spcBef>
              <a:spcAft>
                <a:spcPts val="0"/>
              </a:spcAft>
              <a:buSzPts val="1600"/>
              <a:buFont typeface="Montserrat"/>
              <a:buChar char="●"/>
            </a:pPr>
            <a:r>
              <a:rPr lang="en-GB" sz="1600">
                <a:latin typeface="Montserrat"/>
                <a:ea typeface="Montserrat"/>
                <a:cs typeface="Montserrat"/>
                <a:sym typeface="Montserrat"/>
              </a:rPr>
              <a:t>Succinct</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Personalised</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Appealing to the audience</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Persuasive</a:t>
            </a: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p:txBody>
      </p:sp>
      <p:sp>
        <p:nvSpPr>
          <p:cNvPr id="438" name="Google Shape;438;p76"/>
          <p:cNvSpPr txBox="1">
            <a:spLocks noGrp="1"/>
          </p:cNvSpPr>
          <p:nvPr>
            <p:ph type="subTitle" idx="3"/>
          </p:nvPr>
        </p:nvSpPr>
        <p:spPr>
          <a:xfrm>
            <a:off x="44700" y="426700"/>
            <a:ext cx="1960500" cy="2996100"/>
          </a:xfrm>
          <a:prstGeom prst="rect">
            <a:avLst/>
          </a:prstGeom>
        </p:spPr>
        <p:txBody>
          <a:bodyPr spcFirstLastPara="1" wrap="square" lIns="0" tIns="0" rIns="0" bIns="0" anchor="t" anchorCtr="0">
            <a:noAutofit/>
          </a:bodyPr>
          <a:lstStyle/>
          <a:p>
            <a:pPr marL="0" lvl="0" indent="0" algn="l" rtl="0">
              <a:spcBef>
                <a:spcPts val="500"/>
              </a:spcBef>
              <a:spcAft>
                <a:spcPts val="0"/>
              </a:spcAft>
              <a:buNone/>
            </a:pPr>
            <a:r>
              <a:rPr lang="en-GB" sz="1400"/>
              <a:t>Why do communication  skills matter?</a:t>
            </a:r>
            <a:endParaRPr sz="1400"/>
          </a:p>
          <a:p>
            <a:pPr marL="0" lvl="0" indent="0" algn="l" rtl="0">
              <a:spcBef>
                <a:spcPts val="500"/>
              </a:spcBef>
              <a:spcAft>
                <a:spcPts val="0"/>
              </a:spcAft>
              <a:buNone/>
            </a:pPr>
            <a:endParaRPr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7">
                                            <p:txEl>
                                              <p:pRg st="0" end="0"/>
                                            </p:txEl>
                                          </p:spTgt>
                                        </p:tgtEl>
                                        <p:attrNameLst>
                                          <p:attrName>style.visibility</p:attrName>
                                        </p:attrNameLst>
                                      </p:cBhvr>
                                      <p:to>
                                        <p:strVal val="visible"/>
                                      </p:to>
                                    </p:set>
                                    <p:animEffect transition="in" filter="fade">
                                      <p:cBhvr>
                                        <p:cTn id="7" dur="1000"/>
                                        <p:tgtEl>
                                          <p:spTgt spid="4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7">
                                            <p:txEl>
                                              <p:pRg st="1" end="1"/>
                                            </p:txEl>
                                          </p:spTgt>
                                        </p:tgtEl>
                                        <p:attrNameLst>
                                          <p:attrName>style.visibility</p:attrName>
                                        </p:attrNameLst>
                                      </p:cBhvr>
                                      <p:to>
                                        <p:strVal val="visible"/>
                                      </p:to>
                                    </p:set>
                                    <p:animEffect transition="in" filter="fade">
                                      <p:cBhvr>
                                        <p:cTn id="12" dur="1000"/>
                                        <p:tgtEl>
                                          <p:spTgt spid="4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7">
                                            <p:txEl>
                                              <p:pRg st="2" end="2"/>
                                            </p:txEl>
                                          </p:spTgt>
                                        </p:tgtEl>
                                        <p:attrNameLst>
                                          <p:attrName>style.visibility</p:attrName>
                                        </p:attrNameLst>
                                      </p:cBhvr>
                                      <p:to>
                                        <p:strVal val="visible"/>
                                      </p:to>
                                    </p:set>
                                    <p:animEffect transition="in" filter="fade">
                                      <p:cBhvr>
                                        <p:cTn id="17" dur="1000"/>
                                        <p:tgtEl>
                                          <p:spTgt spid="4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7">
                                            <p:txEl>
                                              <p:pRg st="3" end="3"/>
                                            </p:txEl>
                                          </p:spTgt>
                                        </p:tgtEl>
                                        <p:attrNameLst>
                                          <p:attrName>style.visibility</p:attrName>
                                        </p:attrNameLst>
                                      </p:cBhvr>
                                      <p:to>
                                        <p:strVal val="visible"/>
                                      </p:to>
                                    </p:set>
                                    <p:animEffect transition="in" filter="fade">
                                      <p:cBhvr>
                                        <p:cTn id="22" dur="1000"/>
                                        <p:tgtEl>
                                          <p:spTgt spid="43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7">
                                            <p:txEl>
                                              <p:pRg st="4" end="4"/>
                                            </p:txEl>
                                          </p:spTgt>
                                        </p:tgtEl>
                                        <p:attrNameLst>
                                          <p:attrName>style.visibility</p:attrName>
                                        </p:attrNameLst>
                                      </p:cBhvr>
                                      <p:to>
                                        <p:strVal val="visible"/>
                                      </p:to>
                                    </p:set>
                                    <p:animEffect transition="in" filter="fade">
                                      <p:cBhvr>
                                        <p:cTn id="27" dur="1000"/>
                                        <p:tgtEl>
                                          <p:spTgt spid="43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7">
                                            <p:txEl>
                                              <p:pRg st="5" end="5"/>
                                            </p:txEl>
                                          </p:spTgt>
                                        </p:tgtEl>
                                        <p:attrNameLst>
                                          <p:attrName>style.visibility</p:attrName>
                                        </p:attrNameLst>
                                      </p:cBhvr>
                                      <p:to>
                                        <p:strVal val="visible"/>
                                      </p:to>
                                    </p:set>
                                    <p:animEffect transition="in" filter="fade">
                                      <p:cBhvr>
                                        <p:cTn id="32" dur="1000"/>
                                        <p:tgtEl>
                                          <p:spTgt spid="43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37">
                                            <p:txEl>
                                              <p:pRg st="6" end="6"/>
                                            </p:txEl>
                                          </p:spTgt>
                                        </p:tgtEl>
                                        <p:attrNameLst>
                                          <p:attrName>style.visibility</p:attrName>
                                        </p:attrNameLst>
                                      </p:cBhvr>
                                      <p:to>
                                        <p:strVal val="visible"/>
                                      </p:to>
                                    </p:set>
                                    <p:animEffect transition="in" filter="fade">
                                      <p:cBhvr>
                                        <p:cTn id="37" dur="1000"/>
                                        <p:tgtEl>
                                          <p:spTgt spid="43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7">
                                            <p:txEl>
                                              <p:pRg st="7" end="7"/>
                                            </p:txEl>
                                          </p:spTgt>
                                        </p:tgtEl>
                                        <p:attrNameLst>
                                          <p:attrName>style.visibility</p:attrName>
                                        </p:attrNameLst>
                                      </p:cBhvr>
                                      <p:to>
                                        <p:strVal val="visible"/>
                                      </p:to>
                                    </p:set>
                                    <p:animEffect transition="in" filter="fade">
                                      <p:cBhvr>
                                        <p:cTn id="42" dur="1000"/>
                                        <p:tgtEl>
                                          <p:spTgt spid="43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37">
                                            <p:txEl>
                                              <p:pRg st="8" end="8"/>
                                            </p:txEl>
                                          </p:spTgt>
                                        </p:tgtEl>
                                        <p:attrNameLst>
                                          <p:attrName>style.visibility</p:attrName>
                                        </p:attrNameLst>
                                      </p:cBhvr>
                                      <p:to>
                                        <p:strVal val="visible"/>
                                      </p:to>
                                    </p:set>
                                    <p:animEffect transition="in" filter="fade">
                                      <p:cBhvr>
                                        <p:cTn id="47" dur="1000"/>
                                        <p:tgtEl>
                                          <p:spTgt spid="43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37">
                                            <p:txEl>
                                              <p:pRg st="9" end="9"/>
                                            </p:txEl>
                                          </p:spTgt>
                                        </p:tgtEl>
                                        <p:attrNameLst>
                                          <p:attrName>style.visibility</p:attrName>
                                        </p:attrNameLst>
                                      </p:cBhvr>
                                      <p:to>
                                        <p:strVal val="visible"/>
                                      </p:to>
                                    </p:set>
                                    <p:animEffect transition="in" filter="fade">
                                      <p:cBhvr>
                                        <p:cTn id="52" dur="1000"/>
                                        <p:tgtEl>
                                          <p:spTgt spid="43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37">
                                            <p:txEl>
                                              <p:pRg st="10" end="10"/>
                                            </p:txEl>
                                          </p:spTgt>
                                        </p:tgtEl>
                                        <p:attrNameLst>
                                          <p:attrName>style.visibility</p:attrName>
                                        </p:attrNameLst>
                                      </p:cBhvr>
                                      <p:to>
                                        <p:strVal val="visible"/>
                                      </p:to>
                                    </p:set>
                                    <p:animEffect transition="in" filter="fade">
                                      <p:cBhvr>
                                        <p:cTn id="57" dur="1000"/>
                                        <p:tgtEl>
                                          <p:spTgt spid="437">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37">
                                            <p:txEl>
                                              <p:pRg st="11" end="11"/>
                                            </p:txEl>
                                          </p:spTgt>
                                        </p:tgtEl>
                                        <p:attrNameLst>
                                          <p:attrName>style.visibility</p:attrName>
                                        </p:attrNameLst>
                                      </p:cBhvr>
                                      <p:to>
                                        <p:strVal val="visible"/>
                                      </p:to>
                                    </p:set>
                                    <p:animEffect transition="in" filter="fade">
                                      <p:cBhvr>
                                        <p:cTn id="62" dur="1000"/>
                                        <p:tgtEl>
                                          <p:spTgt spid="437">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37">
                                            <p:txEl>
                                              <p:pRg st="12" end="12"/>
                                            </p:txEl>
                                          </p:spTgt>
                                        </p:tgtEl>
                                        <p:attrNameLst>
                                          <p:attrName>style.visibility</p:attrName>
                                        </p:attrNameLst>
                                      </p:cBhvr>
                                      <p:to>
                                        <p:strVal val="visible"/>
                                      </p:to>
                                    </p:set>
                                    <p:animEffect transition="in" filter="fade">
                                      <p:cBhvr>
                                        <p:cTn id="67" dur="1000"/>
                                        <p:tgtEl>
                                          <p:spTgt spid="437">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37">
                                            <p:txEl>
                                              <p:pRg st="13" end="13"/>
                                            </p:txEl>
                                          </p:spTgt>
                                        </p:tgtEl>
                                        <p:attrNameLst>
                                          <p:attrName>style.visibility</p:attrName>
                                        </p:attrNameLst>
                                      </p:cBhvr>
                                      <p:to>
                                        <p:strVal val="visible"/>
                                      </p:to>
                                    </p:set>
                                    <p:animEffect transition="in" filter="fade">
                                      <p:cBhvr>
                                        <p:cTn id="72" dur="1000"/>
                                        <p:tgtEl>
                                          <p:spTgt spid="437">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37">
                                            <p:txEl>
                                              <p:pRg st="14" end="14"/>
                                            </p:txEl>
                                          </p:spTgt>
                                        </p:tgtEl>
                                        <p:attrNameLst>
                                          <p:attrName>style.visibility</p:attrName>
                                        </p:attrNameLst>
                                      </p:cBhvr>
                                      <p:to>
                                        <p:strVal val="visible"/>
                                      </p:to>
                                    </p:set>
                                    <p:animEffect transition="in" filter="fade">
                                      <p:cBhvr>
                                        <p:cTn id="77" dur="1000"/>
                                        <p:tgtEl>
                                          <p:spTgt spid="43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77"/>
          <p:cNvSpPr txBox="1">
            <a:spLocks noGrp="1"/>
          </p:cNvSpPr>
          <p:nvPr>
            <p:ph type="body" idx="1"/>
          </p:nvPr>
        </p:nvSpPr>
        <p:spPr>
          <a:xfrm>
            <a:off x="2265194" y="426700"/>
            <a:ext cx="66090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a:t>Pitch 1</a:t>
            </a:r>
            <a:endParaRPr/>
          </a:p>
        </p:txBody>
      </p:sp>
      <p:sp>
        <p:nvSpPr>
          <p:cNvPr id="444" name="Google Shape;444;p77"/>
          <p:cNvSpPr txBox="1">
            <a:spLocks noGrp="1"/>
          </p:cNvSpPr>
          <p:nvPr>
            <p:ph type="body" idx="2"/>
          </p:nvPr>
        </p:nvSpPr>
        <p:spPr>
          <a:xfrm>
            <a:off x="2265194" y="891821"/>
            <a:ext cx="6609000" cy="3743400"/>
          </a:xfrm>
          <a:prstGeom prst="rect">
            <a:avLst/>
          </a:prstGeom>
        </p:spPr>
        <p:txBody>
          <a:bodyPr spcFirstLastPara="1" wrap="square" lIns="41550" tIns="20775" rIns="41550" bIns="20775" anchor="t" anchorCtr="0">
            <a:noAutofit/>
          </a:bodyPr>
          <a:lstStyle/>
          <a:p>
            <a:pPr marL="0" lvl="0" indent="0" algn="l" rtl="0">
              <a:spcBef>
                <a:spcPts val="500"/>
              </a:spcBef>
              <a:spcAft>
                <a:spcPts val="0"/>
              </a:spcAft>
              <a:buNone/>
            </a:pPr>
            <a:r>
              <a:rPr lang="en-GB" sz="1600">
                <a:latin typeface="Montserrat"/>
                <a:ea typeface="Montserrat"/>
                <a:cs typeface="Montserrat"/>
                <a:sym typeface="Montserrat"/>
              </a:rPr>
              <a:t>Watch this and list 2 WWW (What went well) and 2 EBI (Even better if) </a:t>
            </a: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Clr>
                <a:schemeClr val="dk1"/>
              </a:buClr>
              <a:buSzPts val="1100"/>
              <a:buFont typeface="Arial"/>
              <a:buNone/>
            </a:pP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p:txBody>
      </p:sp>
      <p:pic>
        <p:nvPicPr>
          <p:cNvPr id="445" name="Google Shape;445;p77" descr="Chika Russell and her entourage of West African dancers are seeking an investment of £30,000 to grow her food range offering a “taste of the exotic”, she's willing to give away 5% of her West-African inspired snacks company - Chika's. With five deals on the table, which of our Dragons will snatch this deal?&#10;&#10;An international sensation, Dragon's Den features entrepreneurs pitching for investment in the Den from our Dragons, five venture capitalists willing to invest their own money in exchange for equity.&#10;&#10;#DragonsDen #FreeForAll #Confusing #Fustrating" title="Businesswoman's Swamped By FIVE Eager Offers! | Dragons’ Den">
            <a:hlinkClick r:id="rId3"/>
          </p:cNvPr>
          <p:cNvPicPr preferRelativeResize="0"/>
          <p:nvPr/>
        </p:nvPicPr>
        <p:blipFill>
          <a:blip r:embed="rId4">
            <a:alphaModFix/>
          </a:blip>
          <a:stretch>
            <a:fillRect/>
          </a:stretch>
        </p:blipFill>
        <p:spPr>
          <a:xfrm>
            <a:off x="3737425" y="1327575"/>
            <a:ext cx="4572000" cy="3429000"/>
          </a:xfrm>
          <a:prstGeom prst="rect">
            <a:avLst/>
          </a:prstGeom>
          <a:noFill/>
          <a:ln>
            <a:noFill/>
          </a:ln>
        </p:spPr>
      </p:pic>
      <p:sp>
        <p:nvSpPr>
          <p:cNvPr id="446" name="Google Shape;446;p77"/>
          <p:cNvSpPr txBox="1">
            <a:spLocks noGrp="1"/>
          </p:cNvSpPr>
          <p:nvPr>
            <p:ph type="subTitle" idx="3"/>
          </p:nvPr>
        </p:nvSpPr>
        <p:spPr>
          <a:xfrm>
            <a:off x="44700" y="426700"/>
            <a:ext cx="1960500" cy="2996100"/>
          </a:xfrm>
          <a:prstGeom prst="rect">
            <a:avLst/>
          </a:prstGeom>
        </p:spPr>
        <p:txBody>
          <a:bodyPr spcFirstLastPara="1" wrap="square" lIns="0" tIns="0" rIns="0" bIns="0" anchor="t" anchorCtr="0">
            <a:noAutofit/>
          </a:bodyPr>
          <a:lstStyle/>
          <a:p>
            <a:pPr marL="0" lvl="0" indent="0" algn="l" rtl="0">
              <a:spcBef>
                <a:spcPts val="500"/>
              </a:spcBef>
              <a:spcAft>
                <a:spcPts val="0"/>
              </a:spcAft>
              <a:buNone/>
            </a:pPr>
            <a:r>
              <a:rPr lang="en-GB" sz="1400"/>
              <a:t>Why do communication  skills matter?</a:t>
            </a:r>
            <a:endParaRPr sz="1400"/>
          </a:p>
          <a:p>
            <a:pPr marL="0" lvl="0" indent="0" algn="l" rtl="0">
              <a:spcBef>
                <a:spcPts val="500"/>
              </a:spcBef>
              <a:spcAft>
                <a:spcPts val="0"/>
              </a:spcAft>
              <a:buNone/>
            </a:pPr>
            <a:endParaRPr sz="1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78"/>
          <p:cNvSpPr txBox="1">
            <a:spLocks noGrp="1"/>
          </p:cNvSpPr>
          <p:nvPr>
            <p:ph type="body" idx="1"/>
          </p:nvPr>
        </p:nvSpPr>
        <p:spPr>
          <a:xfrm>
            <a:off x="2265194" y="426700"/>
            <a:ext cx="6609000" cy="374700"/>
          </a:xfrm>
          <a:prstGeom prst="rect">
            <a:avLst/>
          </a:prstGeom>
        </p:spPr>
        <p:txBody>
          <a:bodyPr spcFirstLastPara="1" wrap="square" lIns="41550" tIns="20775" rIns="41550" bIns="20775" anchor="b" anchorCtr="0">
            <a:noAutofit/>
          </a:bodyPr>
          <a:lstStyle/>
          <a:p>
            <a:pPr marL="0" lvl="0" indent="0" algn="l" rtl="0">
              <a:spcBef>
                <a:spcPts val="500"/>
              </a:spcBef>
              <a:spcAft>
                <a:spcPts val="0"/>
              </a:spcAft>
              <a:buNone/>
            </a:pPr>
            <a:r>
              <a:rPr lang="en-GB"/>
              <a:t>Pitch 1</a:t>
            </a:r>
            <a:endParaRPr/>
          </a:p>
        </p:txBody>
      </p:sp>
      <p:sp>
        <p:nvSpPr>
          <p:cNvPr id="452" name="Google Shape;452;p78"/>
          <p:cNvSpPr txBox="1">
            <a:spLocks noGrp="1"/>
          </p:cNvSpPr>
          <p:nvPr>
            <p:ph type="body" idx="2"/>
          </p:nvPr>
        </p:nvSpPr>
        <p:spPr>
          <a:xfrm>
            <a:off x="2265194" y="891821"/>
            <a:ext cx="6609000" cy="3743400"/>
          </a:xfrm>
          <a:prstGeom prst="rect">
            <a:avLst/>
          </a:prstGeom>
        </p:spPr>
        <p:txBody>
          <a:bodyPr spcFirstLastPara="1" wrap="square" lIns="41550" tIns="20775" rIns="41550" bIns="20775" anchor="t" anchorCtr="0">
            <a:noAutofit/>
          </a:bodyPr>
          <a:lstStyle/>
          <a:p>
            <a:pPr marL="0" lvl="0" indent="0" algn="l" rtl="0">
              <a:spcBef>
                <a:spcPts val="500"/>
              </a:spcBef>
              <a:spcAft>
                <a:spcPts val="0"/>
              </a:spcAft>
              <a:buNone/>
            </a:pPr>
            <a:r>
              <a:rPr lang="en-GB" sz="1600">
                <a:latin typeface="Montserrat"/>
                <a:ea typeface="Montserrat"/>
                <a:cs typeface="Montserrat"/>
                <a:sym typeface="Montserrat"/>
              </a:rPr>
              <a:t>WWW</a:t>
            </a:r>
            <a:endParaRPr sz="1600">
              <a:latin typeface="Montserrat"/>
              <a:ea typeface="Montserrat"/>
              <a:cs typeface="Montserrat"/>
              <a:sym typeface="Montserrat"/>
            </a:endParaRPr>
          </a:p>
          <a:p>
            <a:pPr marL="457200" lvl="0" indent="-330200" algn="l" rtl="0">
              <a:spcBef>
                <a:spcPts val="500"/>
              </a:spcBef>
              <a:spcAft>
                <a:spcPts val="0"/>
              </a:spcAft>
              <a:buSzPts val="1600"/>
              <a:buFont typeface="Montserrat"/>
              <a:buChar char="●"/>
            </a:pPr>
            <a:r>
              <a:rPr lang="en-GB" sz="1600">
                <a:latin typeface="Montserrat"/>
                <a:ea typeface="Montserrat"/>
                <a:cs typeface="Montserrat"/>
                <a:sym typeface="Montserrat"/>
              </a:rPr>
              <a:t>Professional pitch</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Personal connection/ telling a story </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Sets out a vision </a:t>
            </a: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None/>
            </a:pPr>
            <a:r>
              <a:rPr lang="en-GB" sz="1600">
                <a:latin typeface="Montserrat"/>
                <a:ea typeface="Montserrat"/>
                <a:cs typeface="Montserrat"/>
                <a:sym typeface="Montserrat"/>
              </a:rPr>
              <a:t>EBI</a:t>
            </a:r>
            <a:endParaRPr sz="1600">
              <a:latin typeface="Montserrat"/>
              <a:ea typeface="Montserrat"/>
              <a:cs typeface="Montserrat"/>
              <a:sym typeface="Montserrat"/>
            </a:endParaRPr>
          </a:p>
          <a:p>
            <a:pPr marL="457200" lvl="0" indent="-330200" algn="l" rtl="0">
              <a:spcBef>
                <a:spcPts val="500"/>
              </a:spcBef>
              <a:spcAft>
                <a:spcPts val="0"/>
              </a:spcAft>
              <a:buSzPts val="1600"/>
              <a:buFont typeface="Montserrat"/>
              <a:buChar char="●"/>
            </a:pPr>
            <a:r>
              <a:rPr lang="en-GB" sz="1600">
                <a:latin typeface="Montserrat"/>
                <a:ea typeface="Montserrat"/>
                <a:cs typeface="Montserrat"/>
                <a:sym typeface="Montserrat"/>
              </a:rPr>
              <a:t>Slower pace at times would land points better</a:t>
            </a:r>
            <a:endParaRPr sz="1600">
              <a:latin typeface="Montserrat"/>
              <a:ea typeface="Montserrat"/>
              <a:cs typeface="Montserrat"/>
              <a:sym typeface="Montserrat"/>
            </a:endParaRPr>
          </a:p>
          <a:p>
            <a:pPr marL="457200" lvl="0" indent="-330200" algn="l" rtl="0">
              <a:spcBef>
                <a:spcPts val="0"/>
              </a:spcBef>
              <a:spcAft>
                <a:spcPts val="0"/>
              </a:spcAft>
              <a:buSzPts val="1600"/>
              <a:buFont typeface="Montserrat"/>
              <a:buChar char="●"/>
            </a:pPr>
            <a:r>
              <a:rPr lang="en-GB" sz="1600">
                <a:latin typeface="Montserrat"/>
                <a:ea typeface="Montserrat"/>
                <a:cs typeface="Montserrat"/>
                <a:sym typeface="Montserrat"/>
              </a:rPr>
              <a:t>More information on the market could help show research</a:t>
            </a:r>
            <a:endParaRPr sz="1600">
              <a:latin typeface="Montserrat"/>
              <a:ea typeface="Montserrat"/>
              <a:cs typeface="Montserrat"/>
              <a:sym typeface="Montserrat"/>
            </a:endParaRPr>
          </a:p>
          <a:p>
            <a:pPr marL="457200" lvl="0" indent="0" algn="l" rtl="0">
              <a:spcBef>
                <a:spcPts val="500"/>
              </a:spcBef>
              <a:spcAft>
                <a:spcPts val="0"/>
              </a:spcAft>
              <a:buNone/>
            </a:pPr>
            <a:endParaRPr sz="1600">
              <a:latin typeface="Montserrat"/>
              <a:ea typeface="Montserrat"/>
              <a:cs typeface="Montserrat"/>
              <a:sym typeface="Montserrat"/>
            </a:endParaRPr>
          </a:p>
          <a:p>
            <a:pPr marL="0" lvl="0" indent="0" algn="l" rtl="0">
              <a:spcBef>
                <a:spcPts val="500"/>
              </a:spcBef>
              <a:spcAft>
                <a:spcPts val="0"/>
              </a:spcAft>
              <a:buNone/>
            </a:pPr>
            <a:endParaRPr sz="1600"/>
          </a:p>
          <a:p>
            <a:pPr marL="0" lvl="0" indent="0" algn="l" rtl="0">
              <a:spcBef>
                <a:spcPts val="500"/>
              </a:spcBef>
              <a:spcAft>
                <a:spcPts val="0"/>
              </a:spcAft>
              <a:buNone/>
            </a:pPr>
            <a:endParaRPr sz="1600"/>
          </a:p>
          <a:p>
            <a:pPr marL="0" lvl="0" indent="0" algn="l" rtl="0">
              <a:spcBef>
                <a:spcPts val="500"/>
              </a:spcBef>
              <a:spcAft>
                <a:spcPts val="0"/>
              </a:spcAft>
              <a:buNone/>
            </a:pPr>
            <a:endParaRPr sz="1600"/>
          </a:p>
          <a:p>
            <a:pPr marL="0" lvl="0" indent="0" algn="l" rtl="0">
              <a:spcBef>
                <a:spcPts val="500"/>
              </a:spcBef>
              <a:spcAft>
                <a:spcPts val="0"/>
              </a:spcAft>
              <a:buNone/>
            </a:pPr>
            <a:endParaRPr sz="1600"/>
          </a:p>
          <a:p>
            <a:pPr marL="0" lvl="0" indent="0" algn="l" rtl="0">
              <a:spcBef>
                <a:spcPts val="500"/>
              </a:spcBef>
              <a:spcAft>
                <a:spcPts val="0"/>
              </a:spcAft>
              <a:buNone/>
            </a:pPr>
            <a:endParaRPr sz="1600"/>
          </a:p>
        </p:txBody>
      </p:sp>
      <p:sp>
        <p:nvSpPr>
          <p:cNvPr id="453" name="Google Shape;453;p78"/>
          <p:cNvSpPr txBox="1">
            <a:spLocks noGrp="1"/>
          </p:cNvSpPr>
          <p:nvPr>
            <p:ph type="subTitle" idx="3"/>
          </p:nvPr>
        </p:nvSpPr>
        <p:spPr>
          <a:xfrm>
            <a:off x="44700" y="426700"/>
            <a:ext cx="1960500" cy="2996100"/>
          </a:xfrm>
          <a:prstGeom prst="rect">
            <a:avLst/>
          </a:prstGeom>
        </p:spPr>
        <p:txBody>
          <a:bodyPr spcFirstLastPara="1" wrap="square" lIns="0" tIns="0" rIns="0" bIns="0" anchor="t" anchorCtr="0">
            <a:noAutofit/>
          </a:bodyPr>
          <a:lstStyle/>
          <a:p>
            <a:pPr marL="0" lvl="0" indent="0" algn="l" rtl="0">
              <a:spcBef>
                <a:spcPts val="500"/>
              </a:spcBef>
              <a:spcAft>
                <a:spcPts val="0"/>
              </a:spcAft>
              <a:buNone/>
            </a:pPr>
            <a:r>
              <a:rPr lang="en-GB" sz="1400"/>
              <a:t>Why do communication  skills matter?</a:t>
            </a:r>
            <a:endParaRPr sz="1400"/>
          </a:p>
          <a:p>
            <a:pPr marL="0" lvl="0" indent="0" algn="l" rtl="0">
              <a:spcBef>
                <a:spcPts val="500"/>
              </a:spcBef>
              <a:spcAft>
                <a:spcPts val="0"/>
              </a:spcAft>
              <a:buNone/>
            </a:pPr>
            <a:endParaRPr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2">
                                            <p:txEl>
                                              <p:pRg st="0" end="0"/>
                                            </p:txEl>
                                          </p:spTgt>
                                        </p:tgtEl>
                                        <p:attrNameLst>
                                          <p:attrName>style.visibility</p:attrName>
                                        </p:attrNameLst>
                                      </p:cBhvr>
                                      <p:to>
                                        <p:strVal val="visible"/>
                                      </p:to>
                                    </p:set>
                                    <p:animEffect transition="in" filter="fade">
                                      <p:cBhvr>
                                        <p:cTn id="7" dur="1000"/>
                                        <p:tgtEl>
                                          <p:spTgt spid="4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2">
                                            <p:txEl>
                                              <p:pRg st="1" end="1"/>
                                            </p:txEl>
                                          </p:spTgt>
                                        </p:tgtEl>
                                        <p:attrNameLst>
                                          <p:attrName>style.visibility</p:attrName>
                                        </p:attrNameLst>
                                      </p:cBhvr>
                                      <p:to>
                                        <p:strVal val="visible"/>
                                      </p:to>
                                    </p:set>
                                    <p:animEffect transition="in" filter="fade">
                                      <p:cBhvr>
                                        <p:cTn id="12" dur="1000"/>
                                        <p:tgtEl>
                                          <p:spTgt spid="4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2">
                                            <p:txEl>
                                              <p:pRg st="2" end="2"/>
                                            </p:txEl>
                                          </p:spTgt>
                                        </p:tgtEl>
                                        <p:attrNameLst>
                                          <p:attrName>style.visibility</p:attrName>
                                        </p:attrNameLst>
                                      </p:cBhvr>
                                      <p:to>
                                        <p:strVal val="visible"/>
                                      </p:to>
                                    </p:set>
                                    <p:animEffect transition="in" filter="fade">
                                      <p:cBhvr>
                                        <p:cTn id="17" dur="1000"/>
                                        <p:tgtEl>
                                          <p:spTgt spid="45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2">
                                            <p:txEl>
                                              <p:pRg st="3" end="3"/>
                                            </p:txEl>
                                          </p:spTgt>
                                        </p:tgtEl>
                                        <p:attrNameLst>
                                          <p:attrName>style.visibility</p:attrName>
                                        </p:attrNameLst>
                                      </p:cBhvr>
                                      <p:to>
                                        <p:strVal val="visible"/>
                                      </p:to>
                                    </p:set>
                                    <p:animEffect transition="in" filter="fade">
                                      <p:cBhvr>
                                        <p:cTn id="22" dur="1000"/>
                                        <p:tgtEl>
                                          <p:spTgt spid="45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2">
                                            <p:txEl>
                                              <p:pRg st="4" end="4"/>
                                            </p:txEl>
                                          </p:spTgt>
                                        </p:tgtEl>
                                        <p:attrNameLst>
                                          <p:attrName>style.visibility</p:attrName>
                                        </p:attrNameLst>
                                      </p:cBhvr>
                                      <p:to>
                                        <p:strVal val="visible"/>
                                      </p:to>
                                    </p:set>
                                    <p:animEffect transition="in" filter="fade">
                                      <p:cBhvr>
                                        <p:cTn id="27" dur="1000"/>
                                        <p:tgtEl>
                                          <p:spTgt spid="45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52">
                                            <p:txEl>
                                              <p:pRg st="5" end="5"/>
                                            </p:txEl>
                                          </p:spTgt>
                                        </p:tgtEl>
                                        <p:attrNameLst>
                                          <p:attrName>style.visibility</p:attrName>
                                        </p:attrNameLst>
                                      </p:cBhvr>
                                      <p:to>
                                        <p:strVal val="visible"/>
                                      </p:to>
                                    </p:set>
                                    <p:animEffect transition="in" filter="fade">
                                      <p:cBhvr>
                                        <p:cTn id="32" dur="1000"/>
                                        <p:tgtEl>
                                          <p:spTgt spid="45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52">
                                            <p:txEl>
                                              <p:pRg st="6" end="6"/>
                                            </p:txEl>
                                          </p:spTgt>
                                        </p:tgtEl>
                                        <p:attrNameLst>
                                          <p:attrName>style.visibility</p:attrName>
                                        </p:attrNameLst>
                                      </p:cBhvr>
                                      <p:to>
                                        <p:strVal val="visible"/>
                                      </p:to>
                                    </p:set>
                                    <p:animEffect transition="in" filter="fade">
                                      <p:cBhvr>
                                        <p:cTn id="37" dur="1000"/>
                                        <p:tgtEl>
                                          <p:spTgt spid="45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52">
                                            <p:txEl>
                                              <p:pRg st="7" end="7"/>
                                            </p:txEl>
                                          </p:spTgt>
                                        </p:tgtEl>
                                        <p:attrNameLst>
                                          <p:attrName>style.visibility</p:attrName>
                                        </p:attrNameLst>
                                      </p:cBhvr>
                                      <p:to>
                                        <p:strVal val="visible"/>
                                      </p:to>
                                    </p:set>
                                    <p:animEffect transition="in" filter="fade">
                                      <p:cBhvr>
                                        <p:cTn id="42" dur="1000"/>
                                        <p:tgtEl>
                                          <p:spTgt spid="45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52">
                                            <p:txEl>
                                              <p:pRg st="8" end="8"/>
                                            </p:txEl>
                                          </p:spTgt>
                                        </p:tgtEl>
                                        <p:attrNameLst>
                                          <p:attrName>style.visibility</p:attrName>
                                        </p:attrNameLst>
                                      </p:cBhvr>
                                      <p:to>
                                        <p:strVal val="visible"/>
                                      </p:to>
                                    </p:set>
                                    <p:animEffect transition="in" filter="fade">
                                      <p:cBhvr>
                                        <p:cTn id="47" dur="1000"/>
                                        <p:tgtEl>
                                          <p:spTgt spid="45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52">
                                            <p:txEl>
                                              <p:pRg st="9" end="9"/>
                                            </p:txEl>
                                          </p:spTgt>
                                        </p:tgtEl>
                                        <p:attrNameLst>
                                          <p:attrName>style.visibility</p:attrName>
                                        </p:attrNameLst>
                                      </p:cBhvr>
                                      <p:to>
                                        <p:strVal val="visible"/>
                                      </p:to>
                                    </p:set>
                                    <p:animEffect transition="in" filter="fade">
                                      <p:cBhvr>
                                        <p:cTn id="52" dur="1000"/>
                                        <p:tgtEl>
                                          <p:spTgt spid="45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52">
                                            <p:txEl>
                                              <p:pRg st="10" end="10"/>
                                            </p:txEl>
                                          </p:spTgt>
                                        </p:tgtEl>
                                        <p:attrNameLst>
                                          <p:attrName>style.visibility</p:attrName>
                                        </p:attrNameLst>
                                      </p:cBhvr>
                                      <p:to>
                                        <p:strVal val="visible"/>
                                      </p:to>
                                    </p:set>
                                    <p:animEffect transition="in" filter="fade">
                                      <p:cBhvr>
                                        <p:cTn id="57" dur="1000"/>
                                        <p:tgtEl>
                                          <p:spTgt spid="45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52">
                                            <p:txEl>
                                              <p:pRg st="11" end="11"/>
                                            </p:txEl>
                                          </p:spTgt>
                                        </p:tgtEl>
                                        <p:attrNameLst>
                                          <p:attrName>style.visibility</p:attrName>
                                        </p:attrNameLst>
                                      </p:cBhvr>
                                      <p:to>
                                        <p:strVal val="visible"/>
                                      </p:to>
                                    </p:set>
                                    <p:animEffect transition="in" filter="fade">
                                      <p:cBhvr>
                                        <p:cTn id="62" dur="1000"/>
                                        <p:tgtEl>
                                          <p:spTgt spid="452">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52">
                                            <p:txEl>
                                              <p:pRg st="12" end="12"/>
                                            </p:txEl>
                                          </p:spTgt>
                                        </p:tgtEl>
                                        <p:attrNameLst>
                                          <p:attrName>style.visibility</p:attrName>
                                        </p:attrNameLst>
                                      </p:cBhvr>
                                      <p:to>
                                        <p:strVal val="visible"/>
                                      </p:to>
                                    </p:set>
                                    <p:animEffect transition="in" filter="fade">
                                      <p:cBhvr>
                                        <p:cTn id="67" dur="1000"/>
                                        <p:tgtEl>
                                          <p:spTgt spid="452">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52">
                                            <p:txEl>
                                              <p:pRg st="13" end="13"/>
                                            </p:txEl>
                                          </p:spTgt>
                                        </p:tgtEl>
                                        <p:attrNameLst>
                                          <p:attrName>style.visibility</p:attrName>
                                        </p:attrNameLst>
                                      </p:cBhvr>
                                      <p:to>
                                        <p:strVal val="visible"/>
                                      </p:to>
                                    </p:set>
                                    <p:animEffect transition="in" filter="fade">
                                      <p:cBhvr>
                                        <p:cTn id="72" dur="1000"/>
                                        <p:tgtEl>
                                          <p:spTgt spid="452">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52">
                                            <p:txEl>
                                              <p:pRg st="14" end="14"/>
                                            </p:txEl>
                                          </p:spTgt>
                                        </p:tgtEl>
                                        <p:attrNameLst>
                                          <p:attrName>style.visibility</p:attrName>
                                        </p:attrNameLst>
                                      </p:cBhvr>
                                      <p:to>
                                        <p:strVal val="visible"/>
                                      </p:to>
                                    </p:set>
                                    <p:animEffect transition="in" filter="fade">
                                      <p:cBhvr>
                                        <p:cTn id="77" dur="1000"/>
                                        <p:tgtEl>
                                          <p:spTgt spid="45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General header slide">
  <a:themeElements>
    <a:clrScheme name="Office">
      <a:dk1>
        <a:srgbClr val="000000"/>
      </a:dk1>
      <a:lt1>
        <a:srgbClr val="FFFFFF"/>
      </a:lt1>
      <a:dk2>
        <a:srgbClr val="434343"/>
      </a:dk2>
      <a:lt2>
        <a:srgbClr val="E7E6E6"/>
      </a:lt2>
      <a:accent1>
        <a:srgbClr val="0AE0E0"/>
      </a:accent1>
      <a:accent2>
        <a:srgbClr val="F74F80"/>
      </a:accent2>
      <a:accent3>
        <a:srgbClr val="FF9C38"/>
      </a:accent3>
      <a:accent4>
        <a:srgbClr val="1ADE91"/>
      </a:accent4>
      <a:accent5>
        <a:srgbClr val="8138A6"/>
      </a:accent5>
      <a:accent6>
        <a:srgbClr val="FFEB52"/>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itle master page">
  <a:themeElements>
    <a:clrScheme name="NCS">
      <a:dk1>
        <a:srgbClr val="000000"/>
      </a:dk1>
      <a:lt1>
        <a:srgbClr val="FFFFFF"/>
      </a:lt1>
      <a:dk2>
        <a:srgbClr val="434343"/>
      </a:dk2>
      <a:lt2>
        <a:srgbClr val="E7E6E6"/>
      </a:lt2>
      <a:accent1>
        <a:srgbClr val="0AE0E0"/>
      </a:accent1>
      <a:accent2>
        <a:srgbClr val="F74F80"/>
      </a:accent2>
      <a:accent3>
        <a:srgbClr val="FF9C38"/>
      </a:accent3>
      <a:accent4>
        <a:srgbClr val="1ADE91"/>
      </a:accent4>
      <a:accent5>
        <a:srgbClr val="8138A6"/>
      </a:accent5>
      <a:accent6>
        <a:srgbClr val="FFEB52"/>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Agenda">
  <a:themeElements>
    <a:clrScheme name="Office">
      <a:dk1>
        <a:srgbClr val="000000"/>
      </a:dk1>
      <a:lt1>
        <a:srgbClr val="FFFFFF"/>
      </a:lt1>
      <a:dk2>
        <a:srgbClr val="434343"/>
      </a:dk2>
      <a:lt2>
        <a:srgbClr val="E7E6E6"/>
      </a:lt2>
      <a:accent1>
        <a:srgbClr val="0AE0E0"/>
      </a:accent1>
      <a:accent2>
        <a:srgbClr val="F74F80"/>
      </a:accent2>
      <a:accent3>
        <a:srgbClr val="FF9C38"/>
      </a:accent3>
      <a:accent4>
        <a:srgbClr val="1ADE91"/>
      </a:accent4>
      <a:accent5>
        <a:srgbClr val="8138A6"/>
      </a:accent5>
      <a:accent6>
        <a:srgbClr val="FFEB52"/>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1730</Words>
  <Application>Microsoft Office PowerPoint</Application>
  <PresentationFormat>On-screen Show (16:9)</PresentationFormat>
  <Paragraphs>308</Paragraphs>
  <Slides>32</Slides>
  <Notes>32</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32</vt:i4>
      </vt:variant>
    </vt:vector>
  </HeadingPairs>
  <TitlesOfParts>
    <vt:vector size="44" baseType="lpstr">
      <vt:lpstr>Arial</vt:lpstr>
      <vt:lpstr>Michroma</vt:lpstr>
      <vt:lpstr>Montserrat</vt:lpstr>
      <vt:lpstr>Noto Sans Symbols</vt:lpstr>
      <vt:lpstr>Times New Roman</vt:lpstr>
      <vt:lpstr>Calibri</vt:lpstr>
      <vt:lpstr>Montserrat Medium</vt:lpstr>
      <vt:lpstr>Simple Light</vt:lpstr>
      <vt:lpstr>4_General header slide</vt:lpstr>
      <vt:lpstr>Custom Design</vt:lpstr>
      <vt:lpstr>1_Title master page</vt:lpstr>
      <vt:lpstr>3_Agenda</vt:lpstr>
      <vt:lpstr>Pitching and Presenting</vt:lpstr>
      <vt:lpstr>PowerPoint Presentation</vt:lpstr>
      <vt:lpstr>Why do communication  skills matter?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makes a good speech?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 your passion</vt:lpstr>
      <vt:lpstr>PowerPoint Presentation</vt:lpstr>
      <vt:lpstr>PowerPoint Presentation</vt:lpstr>
      <vt:lpstr>PowerPoint Presentation</vt:lpstr>
      <vt:lpstr>PowerPoint Presentation</vt:lpstr>
      <vt:lpstr>Making your pitch!</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Pitching and Presenting</dc:title>
  <dc:creator>Clare Parker</dc:creator>
  <cp:lastModifiedBy>Clare Parker</cp:lastModifiedBy>
  <cp:revision>1</cp:revision>
  <dcterms:modified xsi:type="dcterms:W3CDTF">2024-03-22T10:50:09Z</dcterms:modified>
</cp:coreProperties>
</file>