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E93"/>
    <a:srgbClr val="00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69"/>
    <p:restoredTop sz="94663"/>
  </p:normalViewPr>
  <p:slideViewPr>
    <p:cSldViewPr>
      <p:cViewPr varScale="1">
        <p:scale>
          <a:sx n="27" d="100"/>
          <a:sy n="27" d="100"/>
        </p:scale>
        <p:origin x="1560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525E93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525E93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525E93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525E93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525E93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525E93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525E93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525E93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525E93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525E93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525E93"/>
              </a:solidFill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525E93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525E93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525E93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25E93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525E93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525E93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525E93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525E93"/>
                </a:solidFill>
                <a:latin typeface="Lato"/>
                <a:cs typeface="Lato"/>
              </a:rPr>
              <a:t>elephone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: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56BAD015-23B7-1643-8ADB-DD4EF003AB43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5" name="object 17">
            <a:extLst>
              <a:ext uri="{FF2B5EF4-FFF2-40B4-BE49-F238E27FC236}">
                <a16:creationId xmlns:a16="http://schemas.microsoft.com/office/drawing/2014/main" id="{DA2A1C6E-FDDE-6645-8893-5C1C50B67D53}"/>
              </a:ext>
            </a:extLst>
          </p:cNvPr>
          <p:cNvSpPr txBox="1"/>
          <p:nvPr userDrawn="1"/>
        </p:nvSpPr>
        <p:spPr>
          <a:xfrm>
            <a:off x="1469369" y="877956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3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6" name="object 18">
            <a:extLst>
              <a:ext uri="{FF2B5EF4-FFF2-40B4-BE49-F238E27FC236}">
                <a16:creationId xmlns:a16="http://schemas.microsoft.com/office/drawing/2014/main" id="{24DD9A92-A337-AD43-AA49-2E9AE008869D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12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6325916D-8B4F-1740-86CB-BCF9A9C2D314}"/>
              </a:ext>
            </a:extLst>
          </p:cNvPr>
          <p:cNvSpPr txBox="1"/>
          <p:nvPr userDrawn="1"/>
        </p:nvSpPr>
        <p:spPr>
          <a:xfrm>
            <a:off x="8060705" y="878427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3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6BA6F9CE-6274-5743-AB98-D4EB56438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62079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59" name="object 15">
            <a:extLst>
              <a:ext uri="{FF2B5EF4-FFF2-40B4-BE49-F238E27FC236}">
                <a16:creationId xmlns:a16="http://schemas.microsoft.com/office/drawing/2014/main" id="{3D40DDFA-BFD1-9D4F-A689-C3D39290922C}"/>
              </a:ext>
            </a:extLst>
          </p:cNvPr>
          <p:cNvSpPr txBox="1"/>
          <p:nvPr userDrawn="1"/>
        </p:nvSpPr>
        <p:spPr>
          <a:xfrm>
            <a:off x="27272" y="4256035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1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0" name="object 15">
            <a:extLst>
              <a:ext uri="{FF2B5EF4-FFF2-40B4-BE49-F238E27FC236}">
                <a16:creationId xmlns:a16="http://schemas.microsoft.com/office/drawing/2014/main" id="{9694C896-2F3A-E749-9EE6-E911578669E4}"/>
              </a:ext>
            </a:extLst>
          </p:cNvPr>
          <p:cNvSpPr txBox="1"/>
          <p:nvPr userDrawn="1"/>
        </p:nvSpPr>
        <p:spPr>
          <a:xfrm>
            <a:off x="0" y="6440279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2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B5A4975D-FFEE-074E-8B2F-4ADC8F8B52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3465" y="686387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DF6CBB3-272E-2A44-86D1-98C6561D2D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2405" y="978254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A2F8BBA0-AEAD-E64E-8633-31E723B99A1F}"/>
              </a:ext>
            </a:extLst>
          </p:cNvPr>
          <p:cNvSpPr txBox="1"/>
          <p:nvPr userDrawn="1"/>
        </p:nvSpPr>
        <p:spPr>
          <a:xfrm>
            <a:off x="36212" y="9417783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1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4" name="object 15">
            <a:extLst>
              <a:ext uri="{FF2B5EF4-FFF2-40B4-BE49-F238E27FC236}">
                <a16:creationId xmlns:a16="http://schemas.microsoft.com/office/drawing/2014/main" id="{BA32CD5A-C0AD-6E4F-8781-1D9976573B71}"/>
              </a:ext>
            </a:extLst>
          </p:cNvPr>
          <p:cNvSpPr txBox="1"/>
          <p:nvPr userDrawn="1"/>
        </p:nvSpPr>
        <p:spPr>
          <a:xfrm>
            <a:off x="8940" y="11602027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2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39927D22-6D3D-8A46-BB25-5D890D2FBE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2405" y="1202562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62DCC184-8ED2-734D-A268-AF3D43FF9F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4905" y="462316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7" name="object 15">
            <a:extLst>
              <a:ext uri="{FF2B5EF4-FFF2-40B4-BE49-F238E27FC236}">
                <a16:creationId xmlns:a16="http://schemas.microsoft.com/office/drawing/2014/main" id="{26CFB1E9-3955-8746-BE8D-224B48F101B7}"/>
              </a:ext>
            </a:extLst>
          </p:cNvPr>
          <p:cNvSpPr txBox="1"/>
          <p:nvPr userDrawn="1"/>
        </p:nvSpPr>
        <p:spPr>
          <a:xfrm>
            <a:off x="6648712" y="4258405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1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68" name="object 15">
            <a:extLst>
              <a:ext uri="{FF2B5EF4-FFF2-40B4-BE49-F238E27FC236}">
                <a16:creationId xmlns:a16="http://schemas.microsoft.com/office/drawing/2014/main" id="{BD77A95C-8FDD-FF41-B5E7-E2CCD7654C3E}"/>
              </a:ext>
            </a:extLst>
          </p:cNvPr>
          <p:cNvSpPr txBox="1"/>
          <p:nvPr userDrawn="1"/>
        </p:nvSpPr>
        <p:spPr>
          <a:xfrm>
            <a:off x="6621440" y="6442649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2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DB091DFA-3382-7E4E-B533-987F56EB00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04905" y="686624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69B7F3D0-2A59-3841-9520-D58BDC27F4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13845" y="978491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id="{505E0C33-F1AF-FB4E-9B15-D086A153CC7E}"/>
              </a:ext>
            </a:extLst>
          </p:cNvPr>
          <p:cNvSpPr txBox="1"/>
          <p:nvPr userDrawn="1"/>
        </p:nvSpPr>
        <p:spPr>
          <a:xfrm>
            <a:off x="6657652" y="9420153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1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72" name="object 15">
            <a:extLst>
              <a:ext uri="{FF2B5EF4-FFF2-40B4-BE49-F238E27FC236}">
                <a16:creationId xmlns:a16="http://schemas.microsoft.com/office/drawing/2014/main" id="{635D5792-CC31-1F49-BF6B-60675ED9DE3D}"/>
              </a:ext>
            </a:extLst>
          </p:cNvPr>
          <p:cNvSpPr txBox="1"/>
          <p:nvPr userDrawn="1"/>
        </p:nvSpPr>
        <p:spPr>
          <a:xfrm>
            <a:off x="6630380" y="11604397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2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6D35AE2F-75DB-5041-8677-E1EA3DC771C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13845" y="1202799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BC6611E-9891-0F4F-A267-7742B98BAB2F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5112D4-F704-D941-98F9-CF67C239CC13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0514835-5BDC-5143-A6D0-3611F110450C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C3D28EC-6C45-D64F-B463-9E3A07074CDF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99F56CD-060A-9048-A32B-00C5C49607F9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3F1157E-0FEB-3C40-AC4D-0883D8BF1059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CC8EEBD-4AF7-7F4F-92CD-695B7617FAFD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CA90876-F499-5940-ACA9-6D9A70ACC052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7D0B75F-357C-B54D-8E56-6A65ED8BC60C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27AE8D1-0C45-614E-ADDB-054F74A0E753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525E93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D4AEF-4B21-324F-87EA-25D8E187A2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7F750-A226-ED45-BA8E-F0701D267D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3157C-D86A-1546-BCE2-500A6B34D7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4CCED-8FE3-F14E-BF1B-69B5CC7F76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5C2537-AA55-3343-A0D1-4DB71D4B3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33ED99-6582-854E-BBBE-FD5B0F1277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E3C939-6F30-F54E-AC61-B5C18D8355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51D2F-68B6-A04F-B2CE-DFA4D7C485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7CC5D0-09D7-044E-8DC2-394F476835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20DD0A-2198-0642-86DE-B0C74B7C8F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AA370F-1AC5-714A-94AC-B7BB98648A6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C36B35-315E-264B-81D1-2330F14115F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8C13B289-B275-FD4D-A843-01B1520AEC57}"/>
              </a:ext>
            </a:extLst>
          </p:cNvPr>
          <p:cNvSpPr txBox="1"/>
          <p:nvPr/>
        </p:nvSpPr>
        <p:spPr>
          <a:xfrm>
            <a:off x="444500" y="319515"/>
            <a:ext cx="683895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525E93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525E93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525E93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525E93"/>
                </a:solidFill>
                <a:latin typeface="Lato"/>
                <a:cs typeface="Lato"/>
              </a:rPr>
              <a:t>Academic Year  </a:t>
            </a:r>
            <a:r>
              <a:rPr lang="en-GB" sz="3000" b="1" spc="10" dirty="0">
                <a:solidFill>
                  <a:srgbClr val="525E93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525E93"/>
                </a:solidFill>
                <a:latin typeface="Lato"/>
                <a:cs typeface="Lato"/>
              </a:rPr>
              <a:t>of Provider</a:t>
            </a:r>
            <a:endParaRPr lang="en-GB" sz="3000" dirty="0">
              <a:solidFill>
                <a:srgbClr val="525E9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06995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8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Kelly Dillon</cp:lastModifiedBy>
  <cp:revision>8</cp:revision>
  <dcterms:created xsi:type="dcterms:W3CDTF">2020-04-16T08:53:31Z</dcterms:created>
  <dcterms:modified xsi:type="dcterms:W3CDTF">2023-03-13T18:03:51Z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