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7" r:id="rId5"/>
  </p:sldIdLst>
  <p:sldSz cx="10693400" cy="15125700"/>
  <p:notesSz cx="10693400" cy="1512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6"/>
    <p:restoredTop sz="94620"/>
  </p:normalViewPr>
  <p:slideViewPr>
    <p:cSldViewPr>
      <p:cViewPr varScale="1">
        <p:scale>
          <a:sx n="28" d="100"/>
          <a:sy n="28" d="100"/>
        </p:scale>
        <p:origin x="2472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Parker" userId="fec62871-f1d7-4f59-a6d2-54ea7e8491fc" providerId="ADAL" clId="{2B9E51B8-4BA5-4878-9DC1-6A17CD2F484D}"/>
    <pc:docChg chg="modSld">
      <pc:chgData name="Clare Parker" userId="fec62871-f1d7-4f59-a6d2-54ea7e8491fc" providerId="ADAL" clId="{2B9E51B8-4BA5-4878-9DC1-6A17CD2F484D}" dt="2023-02-24T16:43:14.538" v="0" actId="20577"/>
      <pc:docMkLst>
        <pc:docMk/>
      </pc:docMkLst>
      <pc:sldChg chg="modSp mod">
        <pc:chgData name="Clare Parker" userId="fec62871-f1d7-4f59-a6d2-54ea7e8491fc" providerId="ADAL" clId="{2B9E51B8-4BA5-4878-9DC1-6A17CD2F484D}" dt="2023-02-24T16:43:14.538" v="0" actId="20577"/>
        <pc:sldMkLst>
          <pc:docMk/>
          <pc:sldMk cId="1376569328" sldId="257"/>
        </pc:sldMkLst>
        <pc:spChg chg="mod">
          <ac:chgData name="Clare Parker" userId="fec62871-f1d7-4f59-a6d2-54ea7e8491fc" providerId="ADAL" clId="{2B9E51B8-4BA5-4878-9DC1-6A17CD2F484D}" dt="2023-02-24T16:43:14.538" v="0" actId="20577"/>
          <ac:spMkLst>
            <pc:docMk/>
            <pc:sldMk cId="1376569328" sldId="257"/>
            <ac:spMk id="16" creationId="{3BA8506F-790A-9443-9E4C-653B0A13BE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 descr="A picture containing traffic light&#10;&#10;Description automatically generated">
            <a:extLst>
              <a:ext uri="{FF2B5EF4-FFF2-40B4-BE49-F238E27FC236}">
                <a16:creationId xmlns:a16="http://schemas.microsoft.com/office/drawing/2014/main" id="{F5326968-269B-FB4E-9447-66BBC9FB24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62" y="1543050"/>
            <a:ext cx="2489171" cy="13582641"/>
          </a:xfrm>
          <a:prstGeom prst="rect">
            <a:avLst/>
          </a:prstGeom>
        </p:spPr>
      </p:pic>
      <p:sp>
        <p:nvSpPr>
          <p:cNvPr id="6" name="object 3">
            <a:extLst>
              <a:ext uri="{FF2B5EF4-FFF2-40B4-BE49-F238E27FC236}">
                <a16:creationId xmlns:a16="http://schemas.microsoft.com/office/drawing/2014/main" id="{8DDACBDB-6D4B-7E46-92A1-D678733C5166}"/>
              </a:ext>
            </a:extLst>
          </p:cNvPr>
          <p:cNvSpPr/>
          <p:nvPr userDrawn="1"/>
        </p:nvSpPr>
        <p:spPr>
          <a:xfrm>
            <a:off x="8420331" y="381112"/>
            <a:ext cx="1845397" cy="74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E7924D7A-B8F8-254B-817B-278BAACD5E40}"/>
              </a:ext>
            </a:extLst>
          </p:cNvPr>
          <p:cNvSpPr txBox="1"/>
          <p:nvPr userDrawn="1"/>
        </p:nvSpPr>
        <p:spPr>
          <a:xfrm>
            <a:off x="615999" y="1681312"/>
            <a:ext cx="4676775" cy="351378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60"/>
              </a:spcBef>
            </a:pPr>
            <a:r>
              <a:rPr sz="1400" b="1" spc="-5" dirty="0">
                <a:solidFill>
                  <a:srgbClr val="00A8A8"/>
                </a:solidFill>
                <a:latin typeface="Lato"/>
                <a:cs typeface="Lato"/>
              </a:rPr>
              <a:t>Vision</a:t>
            </a:r>
            <a:r>
              <a:rPr sz="1400" b="1" spc="-10" dirty="0">
                <a:solidFill>
                  <a:srgbClr val="00A8A8"/>
                </a:solidFill>
                <a:latin typeface="Lato"/>
                <a:cs typeface="Lato"/>
              </a:rPr>
              <a:t> Statement</a:t>
            </a:r>
            <a:endParaRPr sz="1400" dirty="0">
              <a:latin typeface="Lato"/>
              <a:cs typeface="Lato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5F2FBBE9-386E-404A-A160-83460E8DA111}"/>
              </a:ext>
            </a:extLst>
          </p:cNvPr>
          <p:cNvSpPr/>
          <p:nvPr userDrawn="1"/>
        </p:nvSpPr>
        <p:spPr>
          <a:xfrm>
            <a:off x="488950" y="1914164"/>
            <a:ext cx="0" cy="819150"/>
          </a:xfrm>
          <a:custGeom>
            <a:avLst/>
            <a:gdLst/>
            <a:ahLst/>
            <a:cxnLst/>
            <a:rect l="l" t="t" r="r" b="b"/>
            <a:pathLst>
              <a:path h="819150">
                <a:moveTo>
                  <a:pt x="0" y="0"/>
                </a:moveTo>
                <a:lnTo>
                  <a:pt x="0" y="818756"/>
                </a:lnTo>
              </a:path>
            </a:pathLst>
          </a:custGeom>
          <a:ln w="6350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E3FF1E5F-EA17-674F-B636-6F36327B8D6B}"/>
              </a:ext>
            </a:extLst>
          </p:cNvPr>
          <p:cNvSpPr/>
          <p:nvPr userDrawn="1"/>
        </p:nvSpPr>
        <p:spPr>
          <a:xfrm>
            <a:off x="708113" y="2878898"/>
            <a:ext cx="4638675" cy="0"/>
          </a:xfrm>
          <a:custGeom>
            <a:avLst/>
            <a:gdLst/>
            <a:ahLst/>
            <a:cxnLst/>
            <a:rect l="l" t="t" r="r" b="b"/>
            <a:pathLst>
              <a:path w="4638675">
                <a:moveTo>
                  <a:pt x="0" y="0"/>
                </a:moveTo>
                <a:lnTo>
                  <a:pt x="4638294" y="0"/>
                </a:lnTo>
              </a:path>
            </a:pathLst>
          </a:custGeom>
          <a:ln w="6350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458B1C4B-4686-8D4C-9C4A-A7127A9AF675}"/>
              </a:ext>
            </a:extLst>
          </p:cNvPr>
          <p:cNvSpPr/>
          <p:nvPr userDrawn="1"/>
        </p:nvSpPr>
        <p:spPr>
          <a:xfrm>
            <a:off x="5503104" y="1857050"/>
            <a:ext cx="0" cy="819150"/>
          </a:xfrm>
          <a:custGeom>
            <a:avLst/>
            <a:gdLst/>
            <a:ahLst/>
            <a:cxnLst/>
            <a:rect l="l" t="t" r="r" b="b"/>
            <a:pathLst>
              <a:path h="819150">
                <a:moveTo>
                  <a:pt x="0" y="818756"/>
                </a:moveTo>
                <a:lnTo>
                  <a:pt x="0" y="0"/>
                </a:lnTo>
              </a:path>
            </a:pathLst>
          </a:custGeom>
          <a:ln w="6350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000C49C9-5A8D-A34D-A97C-BE2A2064162F}"/>
              </a:ext>
            </a:extLst>
          </p:cNvPr>
          <p:cNvSpPr/>
          <p:nvPr userDrawn="1"/>
        </p:nvSpPr>
        <p:spPr>
          <a:xfrm>
            <a:off x="645646" y="1711072"/>
            <a:ext cx="4638675" cy="0"/>
          </a:xfrm>
          <a:custGeom>
            <a:avLst/>
            <a:gdLst/>
            <a:ahLst/>
            <a:cxnLst/>
            <a:rect l="l" t="t" r="r" b="b"/>
            <a:pathLst>
              <a:path w="4638675">
                <a:moveTo>
                  <a:pt x="4638294" y="0"/>
                </a:moveTo>
                <a:lnTo>
                  <a:pt x="0" y="0"/>
                </a:lnTo>
              </a:path>
            </a:pathLst>
          </a:custGeom>
          <a:ln w="6350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7670E8E9-DAC9-3145-A679-6897061A7D8D}"/>
              </a:ext>
            </a:extLst>
          </p:cNvPr>
          <p:cNvSpPr/>
          <p:nvPr userDrawn="1"/>
        </p:nvSpPr>
        <p:spPr>
          <a:xfrm>
            <a:off x="488950" y="2790035"/>
            <a:ext cx="94615" cy="88900"/>
          </a:xfrm>
          <a:custGeom>
            <a:avLst/>
            <a:gdLst/>
            <a:ahLst/>
            <a:cxnLst/>
            <a:rect l="l" t="t" r="r" b="b"/>
            <a:pathLst>
              <a:path w="94615" h="88900">
                <a:moveTo>
                  <a:pt x="0" y="0"/>
                </a:moveTo>
                <a:lnTo>
                  <a:pt x="0" y="88861"/>
                </a:lnTo>
                <a:lnTo>
                  <a:pt x="94221" y="88861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E26E02A2-F3E4-EE4B-AB62-C1E87863D051}"/>
              </a:ext>
            </a:extLst>
          </p:cNvPr>
          <p:cNvSpPr/>
          <p:nvPr userDrawn="1"/>
        </p:nvSpPr>
        <p:spPr>
          <a:xfrm>
            <a:off x="5408879" y="2790035"/>
            <a:ext cx="94615" cy="88900"/>
          </a:xfrm>
          <a:custGeom>
            <a:avLst/>
            <a:gdLst/>
            <a:ahLst/>
            <a:cxnLst/>
            <a:rect l="l" t="t" r="r" b="b"/>
            <a:pathLst>
              <a:path w="94614" h="88900">
                <a:moveTo>
                  <a:pt x="0" y="88861"/>
                </a:moveTo>
                <a:lnTo>
                  <a:pt x="94221" y="88861"/>
                </a:lnTo>
                <a:lnTo>
                  <a:pt x="94221" y="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2">
            <a:extLst>
              <a:ext uri="{FF2B5EF4-FFF2-40B4-BE49-F238E27FC236}">
                <a16:creationId xmlns:a16="http://schemas.microsoft.com/office/drawing/2014/main" id="{CD2B2700-CEA8-B84C-8B04-80664C4527BD}"/>
              </a:ext>
            </a:extLst>
          </p:cNvPr>
          <p:cNvSpPr/>
          <p:nvPr userDrawn="1"/>
        </p:nvSpPr>
        <p:spPr>
          <a:xfrm>
            <a:off x="5408879" y="1711069"/>
            <a:ext cx="94615" cy="88900"/>
          </a:xfrm>
          <a:custGeom>
            <a:avLst/>
            <a:gdLst/>
            <a:ahLst/>
            <a:cxnLst/>
            <a:rect l="l" t="t" r="r" b="b"/>
            <a:pathLst>
              <a:path w="94614" h="88900">
                <a:moveTo>
                  <a:pt x="94221" y="88861"/>
                </a:moveTo>
                <a:lnTo>
                  <a:pt x="94221" y="0"/>
                </a:lnTo>
                <a:lnTo>
                  <a:pt x="0" y="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09C6D168-F1B0-F543-8DA3-38535AACFF5B}"/>
              </a:ext>
            </a:extLst>
          </p:cNvPr>
          <p:cNvSpPr/>
          <p:nvPr userDrawn="1"/>
        </p:nvSpPr>
        <p:spPr>
          <a:xfrm>
            <a:off x="488950" y="1711069"/>
            <a:ext cx="94615" cy="88900"/>
          </a:xfrm>
          <a:custGeom>
            <a:avLst/>
            <a:gdLst/>
            <a:ahLst/>
            <a:cxnLst/>
            <a:rect l="l" t="t" r="r" b="b"/>
            <a:pathLst>
              <a:path w="94615" h="88900">
                <a:moveTo>
                  <a:pt x="94221" y="0"/>
                </a:moveTo>
                <a:lnTo>
                  <a:pt x="0" y="0"/>
                </a:lnTo>
                <a:lnTo>
                  <a:pt x="0" y="88861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4">
            <a:extLst>
              <a:ext uri="{FF2B5EF4-FFF2-40B4-BE49-F238E27FC236}">
                <a16:creationId xmlns:a16="http://schemas.microsoft.com/office/drawing/2014/main" id="{7ACB79AF-354E-4247-A9A6-AAC2012E1987}"/>
              </a:ext>
            </a:extLst>
          </p:cNvPr>
          <p:cNvSpPr txBox="1"/>
          <p:nvPr userDrawn="1"/>
        </p:nvSpPr>
        <p:spPr>
          <a:xfrm>
            <a:off x="6743827" y="3120520"/>
            <a:ext cx="394842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510" algn="ctr">
              <a:lnSpc>
                <a:spcPct val="100000"/>
              </a:lnSpc>
              <a:spcBef>
                <a:spcPts val="100"/>
              </a:spcBef>
            </a:pPr>
            <a:r>
              <a:rPr lang="en-GB" sz="2000" b="1" spc="-25" dirty="0">
                <a:solidFill>
                  <a:srgbClr val="FFFFFF"/>
                </a:solidFill>
                <a:latin typeface="Lato"/>
                <a:cs typeface="Lato"/>
              </a:rPr>
              <a:t>Support for families</a:t>
            </a:r>
            <a:endParaRPr sz="2000" dirty="0">
              <a:latin typeface="Lato"/>
              <a:cs typeface="Lato"/>
            </a:endParaRPr>
          </a:p>
        </p:txBody>
      </p:sp>
      <p:sp>
        <p:nvSpPr>
          <p:cNvPr id="18" name="object 15">
            <a:extLst>
              <a:ext uri="{FF2B5EF4-FFF2-40B4-BE49-F238E27FC236}">
                <a16:creationId xmlns:a16="http://schemas.microsoft.com/office/drawing/2014/main" id="{47761EC7-FF61-124A-8F2D-F7976065E936}"/>
              </a:ext>
            </a:extLst>
          </p:cNvPr>
          <p:cNvSpPr txBox="1"/>
          <p:nvPr userDrawn="1"/>
        </p:nvSpPr>
        <p:spPr>
          <a:xfrm>
            <a:off x="0" y="3099184"/>
            <a:ext cx="65798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>
              <a:lnSpc>
                <a:spcPct val="100000"/>
              </a:lnSpc>
              <a:spcBef>
                <a:spcPts val="100"/>
              </a:spcBef>
            </a:pPr>
            <a:r>
              <a:rPr lang="en-GB" sz="2000" b="1" spc="10" dirty="0">
                <a:solidFill>
                  <a:srgbClr val="FFFFFF"/>
                </a:solidFill>
                <a:latin typeface="Lato"/>
                <a:cs typeface="Lato"/>
              </a:rPr>
              <a:t>Key Decision Points</a:t>
            </a:r>
            <a:endParaRPr sz="2000" dirty="0">
              <a:latin typeface="Lato"/>
              <a:cs typeface="Lato"/>
            </a:endParaRPr>
          </a:p>
        </p:txBody>
      </p:sp>
      <p:sp>
        <p:nvSpPr>
          <p:cNvPr id="19" name="object 16">
            <a:extLst>
              <a:ext uri="{FF2B5EF4-FFF2-40B4-BE49-F238E27FC236}">
                <a16:creationId xmlns:a16="http://schemas.microsoft.com/office/drawing/2014/main" id="{EE870B00-10CE-1641-94A4-7306AE8FC196}"/>
              </a:ext>
            </a:extLst>
          </p:cNvPr>
          <p:cNvSpPr txBox="1"/>
          <p:nvPr userDrawn="1"/>
        </p:nvSpPr>
        <p:spPr>
          <a:xfrm>
            <a:off x="1377228" y="3636939"/>
            <a:ext cx="13214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A8A8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A8A8"/>
                </a:solidFill>
                <a:latin typeface="Lato"/>
                <a:cs typeface="Lato"/>
              </a:rPr>
              <a:t> </a:t>
            </a:r>
            <a:r>
              <a:rPr sz="3000" b="1" spc="30" dirty="0">
                <a:solidFill>
                  <a:srgbClr val="00A8A8"/>
                </a:solidFill>
                <a:latin typeface="Lato"/>
                <a:cs typeface="Lato"/>
              </a:rPr>
              <a:t>11</a:t>
            </a:r>
            <a:endParaRPr sz="3000">
              <a:latin typeface="Lato"/>
              <a:cs typeface="Lato"/>
            </a:endParaRPr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id="{41BE595A-2B39-F046-9E43-FFFD789F0460}"/>
              </a:ext>
            </a:extLst>
          </p:cNvPr>
          <p:cNvSpPr txBox="1"/>
          <p:nvPr userDrawn="1"/>
        </p:nvSpPr>
        <p:spPr>
          <a:xfrm>
            <a:off x="1377228" y="5594136"/>
            <a:ext cx="13214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A8A8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A8A8"/>
                </a:solidFill>
                <a:latin typeface="Lato"/>
                <a:cs typeface="Lato"/>
              </a:rPr>
              <a:t> </a:t>
            </a:r>
            <a:r>
              <a:rPr sz="3000" b="1" spc="30" dirty="0">
                <a:solidFill>
                  <a:srgbClr val="00A8A8"/>
                </a:solidFill>
                <a:latin typeface="Lato"/>
                <a:cs typeface="Lato"/>
              </a:rPr>
              <a:t>10</a:t>
            </a:r>
            <a:endParaRPr sz="3000">
              <a:latin typeface="Lato"/>
              <a:cs typeface="Lato"/>
            </a:endParaRP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5D955C34-77F2-4647-99A5-27A6384B7140}"/>
              </a:ext>
            </a:extLst>
          </p:cNvPr>
          <p:cNvSpPr txBox="1"/>
          <p:nvPr userDrawn="1"/>
        </p:nvSpPr>
        <p:spPr>
          <a:xfrm>
            <a:off x="7997103" y="3636939"/>
            <a:ext cx="13214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6992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6992"/>
                </a:solidFill>
                <a:latin typeface="Lato"/>
                <a:cs typeface="Lato"/>
              </a:rPr>
              <a:t> </a:t>
            </a:r>
            <a:r>
              <a:rPr sz="3000" b="1" spc="30" dirty="0">
                <a:solidFill>
                  <a:srgbClr val="006992"/>
                </a:solidFill>
                <a:latin typeface="Lato"/>
                <a:cs typeface="Lato"/>
              </a:rPr>
              <a:t>11</a:t>
            </a:r>
            <a:endParaRPr sz="3000" dirty="0">
              <a:latin typeface="Lato"/>
              <a:cs typeface="Lato"/>
            </a:endParaRPr>
          </a:p>
        </p:txBody>
      </p:sp>
      <p:sp>
        <p:nvSpPr>
          <p:cNvPr id="22" name="object 19">
            <a:extLst>
              <a:ext uri="{FF2B5EF4-FFF2-40B4-BE49-F238E27FC236}">
                <a16:creationId xmlns:a16="http://schemas.microsoft.com/office/drawing/2014/main" id="{CDE5CCF6-A10C-B641-9D5C-4D162A5A06FD}"/>
              </a:ext>
            </a:extLst>
          </p:cNvPr>
          <p:cNvSpPr txBox="1"/>
          <p:nvPr userDrawn="1"/>
        </p:nvSpPr>
        <p:spPr>
          <a:xfrm>
            <a:off x="7997103" y="5596041"/>
            <a:ext cx="13214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6992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6992"/>
                </a:solidFill>
                <a:latin typeface="Lato"/>
                <a:cs typeface="Lato"/>
              </a:rPr>
              <a:t> </a:t>
            </a:r>
            <a:r>
              <a:rPr sz="3000" b="1" spc="30" dirty="0">
                <a:solidFill>
                  <a:srgbClr val="006992"/>
                </a:solidFill>
                <a:latin typeface="Lato"/>
                <a:cs typeface="Lato"/>
              </a:rPr>
              <a:t>10</a:t>
            </a:r>
            <a:endParaRPr sz="3000">
              <a:latin typeface="Lato"/>
              <a:cs typeface="Lato"/>
            </a:endParaRPr>
          </a:p>
        </p:txBody>
      </p:sp>
      <p:sp>
        <p:nvSpPr>
          <p:cNvPr id="23" name="object 20">
            <a:extLst>
              <a:ext uri="{FF2B5EF4-FFF2-40B4-BE49-F238E27FC236}">
                <a16:creationId xmlns:a16="http://schemas.microsoft.com/office/drawing/2014/main" id="{31C6526A-41DC-4D45-BE97-3ECDCEFC7E5C}"/>
              </a:ext>
            </a:extLst>
          </p:cNvPr>
          <p:cNvSpPr txBox="1"/>
          <p:nvPr userDrawn="1"/>
        </p:nvSpPr>
        <p:spPr>
          <a:xfrm>
            <a:off x="1489623" y="7566191"/>
            <a:ext cx="10928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A8A8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A8A8"/>
                </a:solidFill>
                <a:latin typeface="Lato"/>
                <a:cs typeface="Lato"/>
              </a:rPr>
              <a:t> </a:t>
            </a:r>
            <a:r>
              <a:rPr sz="3000" b="1" dirty="0">
                <a:solidFill>
                  <a:srgbClr val="00A8A8"/>
                </a:solidFill>
                <a:latin typeface="Lato"/>
                <a:cs typeface="Lato"/>
              </a:rPr>
              <a:t>9</a:t>
            </a:r>
            <a:endParaRPr sz="3000">
              <a:latin typeface="Lato"/>
              <a:cs typeface="Lato"/>
            </a:endParaRPr>
          </a:p>
        </p:txBody>
      </p:sp>
      <p:sp>
        <p:nvSpPr>
          <p:cNvPr id="24" name="object 21">
            <a:extLst>
              <a:ext uri="{FF2B5EF4-FFF2-40B4-BE49-F238E27FC236}">
                <a16:creationId xmlns:a16="http://schemas.microsoft.com/office/drawing/2014/main" id="{B52A29F0-BEBF-764C-9774-7973BC0A6256}"/>
              </a:ext>
            </a:extLst>
          </p:cNvPr>
          <p:cNvSpPr txBox="1"/>
          <p:nvPr userDrawn="1"/>
        </p:nvSpPr>
        <p:spPr>
          <a:xfrm>
            <a:off x="8109498" y="7600101"/>
            <a:ext cx="10928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6992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6992"/>
                </a:solidFill>
                <a:latin typeface="Lato"/>
                <a:cs typeface="Lato"/>
              </a:rPr>
              <a:t> </a:t>
            </a:r>
            <a:r>
              <a:rPr sz="3000" b="1" dirty="0">
                <a:solidFill>
                  <a:srgbClr val="006992"/>
                </a:solidFill>
                <a:latin typeface="Lato"/>
                <a:cs typeface="Lato"/>
              </a:rPr>
              <a:t>9</a:t>
            </a:r>
            <a:endParaRPr sz="3000">
              <a:latin typeface="Lato"/>
              <a:cs typeface="Lato"/>
            </a:endParaRPr>
          </a:p>
        </p:txBody>
      </p:sp>
      <p:sp>
        <p:nvSpPr>
          <p:cNvPr id="25" name="object 22">
            <a:extLst>
              <a:ext uri="{FF2B5EF4-FFF2-40B4-BE49-F238E27FC236}">
                <a16:creationId xmlns:a16="http://schemas.microsoft.com/office/drawing/2014/main" id="{28D188C4-9302-D14D-9319-E155A6B68118}"/>
              </a:ext>
            </a:extLst>
          </p:cNvPr>
          <p:cNvSpPr txBox="1"/>
          <p:nvPr userDrawn="1"/>
        </p:nvSpPr>
        <p:spPr>
          <a:xfrm>
            <a:off x="1489623" y="9641499"/>
            <a:ext cx="10928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A8A8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A8A8"/>
                </a:solidFill>
                <a:latin typeface="Lato"/>
                <a:cs typeface="Lato"/>
              </a:rPr>
              <a:t> </a:t>
            </a:r>
            <a:r>
              <a:rPr sz="3000" b="1" dirty="0">
                <a:solidFill>
                  <a:srgbClr val="00A8A8"/>
                </a:solidFill>
                <a:latin typeface="Lato"/>
                <a:cs typeface="Lato"/>
              </a:rPr>
              <a:t>8</a:t>
            </a:r>
            <a:endParaRPr sz="3000">
              <a:latin typeface="Lato"/>
              <a:cs typeface="Lato"/>
            </a:endParaRPr>
          </a:p>
        </p:txBody>
      </p:sp>
      <p:sp>
        <p:nvSpPr>
          <p:cNvPr id="26" name="object 23">
            <a:extLst>
              <a:ext uri="{FF2B5EF4-FFF2-40B4-BE49-F238E27FC236}">
                <a16:creationId xmlns:a16="http://schemas.microsoft.com/office/drawing/2014/main" id="{47FA8121-2FC0-3C44-9735-C30FEF732998}"/>
              </a:ext>
            </a:extLst>
          </p:cNvPr>
          <p:cNvSpPr txBox="1"/>
          <p:nvPr userDrawn="1"/>
        </p:nvSpPr>
        <p:spPr>
          <a:xfrm>
            <a:off x="8109498" y="9654833"/>
            <a:ext cx="10928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6992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6992"/>
                </a:solidFill>
                <a:latin typeface="Lato"/>
                <a:cs typeface="Lato"/>
              </a:rPr>
              <a:t> </a:t>
            </a:r>
            <a:r>
              <a:rPr sz="3000" b="1" dirty="0">
                <a:solidFill>
                  <a:srgbClr val="006992"/>
                </a:solidFill>
                <a:latin typeface="Lato"/>
                <a:cs typeface="Lato"/>
              </a:rPr>
              <a:t>8</a:t>
            </a:r>
            <a:endParaRPr sz="3000">
              <a:latin typeface="Lato"/>
              <a:cs typeface="Lato"/>
            </a:endParaRPr>
          </a:p>
        </p:txBody>
      </p:sp>
      <p:sp>
        <p:nvSpPr>
          <p:cNvPr id="27" name="object 24">
            <a:extLst>
              <a:ext uri="{FF2B5EF4-FFF2-40B4-BE49-F238E27FC236}">
                <a16:creationId xmlns:a16="http://schemas.microsoft.com/office/drawing/2014/main" id="{BAF52141-1BD6-6647-BEE7-81A8D405D0DC}"/>
              </a:ext>
            </a:extLst>
          </p:cNvPr>
          <p:cNvSpPr txBox="1"/>
          <p:nvPr userDrawn="1"/>
        </p:nvSpPr>
        <p:spPr>
          <a:xfrm>
            <a:off x="1489623" y="11544593"/>
            <a:ext cx="10928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A8A8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A8A8"/>
                </a:solidFill>
                <a:latin typeface="Lato"/>
                <a:cs typeface="Lato"/>
              </a:rPr>
              <a:t> </a:t>
            </a:r>
            <a:r>
              <a:rPr sz="3000" b="1" dirty="0">
                <a:solidFill>
                  <a:srgbClr val="00A8A8"/>
                </a:solidFill>
                <a:latin typeface="Lato"/>
                <a:cs typeface="Lato"/>
              </a:rPr>
              <a:t>7</a:t>
            </a:r>
            <a:endParaRPr sz="3000">
              <a:latin typeface="Lato"/>
              <a:cs typeface="Lato"/>
            </a:endParaRPr>
          </a:p>
        </p:txBody>
      </p:sp>
      <p:sp>
        <p:nvSpPr>
          <p:cNvPr id="28" name="object 25">
            <a:extLst>
              <a:ext uri="{FF2B5EF4-FFF2-40B4-BE49-F238E27FC236}">
                <a16:creationId xmlns:a16="http://schemas.microsoft.com/office/drawing/2014/main" id="{43F0FAD0-A7B8-EA42-87F7-81B2DB2A22AD}"/>
              </a:ext>
            </a:extLst>
          </p:cNvPr>
          <p:cNvSpPr txBox="1"/>
          <p:nvPr userDrawn="1"/>
        </p:nvSpPr>
        <p:spPr>
          <a:xfrm>
            <a:off x="8109498" y="11544975"/>
            <a:ext cx="10928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5" dirty="0">
                <a:solidFill>
                  <a:srgbClr val="006992"/>
                </a:solidFill>
                <a:latin typeface="Lato"/>
                <a:cs typeface="Lato"/>
              </a:rPr>
              <a:t>Year</a:t>
            </a:r>
            <a:r>
              <a:rPr sz="3000" b="1" spc="-85" dirty="0">
                <a:solidFill>
                  <a:srgbClr val="006992"/>
                </a:solidFill>
                <a:latin typeface="Lato"/>
                <a:cs typeface="Lato"/>
              </a:rPr>
              <a:t> </a:t>
            </a:r>
            <a:r>
              <a:rPr sz="3000" b="1" dirty="0">
                <a:solidFill>
                  <a:srgbClr val="006992"/>
                </a:solidFill>
                <a:latin typeface="Lato"/>
                <a:cs typeface="Lato"/>
              </a:rPr>
              <a:t>7</a:t>
            </a:r>
            <a:endParaRPr sz="3000">
              <a:latin typeface="Lato"/>
              <a:cs typeface="Lato"/>
            </a:endParaRPr>
          </a:p>
        </p:txBody>
      </p:sp>
      <p:sp>
        <p:nvSpPr>
          <p:cNvPr id="29" name="object 26">
            <a:extLst>
              <a:ext uri="{FF2B5EF4-FFF2-40B4-BE49-F238E27FC236}">
                <a16:creationId xmlns:a16="http://schemas.microsoft.com/office/drawing/2014/main" id="{1A0E5446-9813-E845-9137-779166FD706C}"/>
              </a:ext>
            </a:extLst>
          </p:cNvPr>
          <p:cNvSpPr txBox="1"/>
          <p:nvPr userDrawn="1"/>
        </p:nvSpPr>
        <p:spPr>
          <a:xfrm>
            <a:off x="7701982" y="1803449"/>
            <a:ext cx="889635" cy="984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A8A8"/>
                </a:solidFill>
                <a:latin typeface="Lato"/>
                <a:cs typeface="Lato"/>
              </a:rPr>
              <a:t>Contact:</a:t>
            </a:r>
            <a:endParaRPr sz="1400">
              <a:latin typeface="Lato"/>
              <a:cs typeface="Lato"/>
            </a:endParaRPr>
          </a:p>
          <a:p>
            <a:pPr marL="12700" marR="5080">
              <a:lnSpc>
                <a:spcPct val="174700"/>
              </a:lnSpc>
            </a:pPr>
            <a:r>
              <a:rPr sz="1400" b="1" spc="-10" dirty="0">
                <a:solidFill>
                  <a:srgbClr val="00A8A8"/>
                </a:solidFill>
                <a:latin typeface="Lato"/>
                <a:cs typeface="Lato"/>
              </a:rPr>
              <a:t>Email:  </a:t>
            </a:r>
            <a:r>
              <a:rPr sz="1400" b="1" spc="-170" dirty="0">
                <a:solidFill>
                  <a:srgbClr val="00A8A8"/>
                </a:solidFill>
                <a:latin typeface="Lato"/>
                <a:cs typeface="Lato"/>
              </a:rPr>
              <a:t>T</a:t>
            </a:r>
            <a:r>
              <a:rPr sz="1400" b="1" dirty="0">
                <a:solidFill>
                  <a:srgbClr val="00A8A8"/>
                </a:solidFill>
                <a:latin typeface="Lato"/>
                <a:cs typeface="Lato"/>
              </a:rPr>
              <a:t>elephone:</a:t>
            </a:r>
            <a:endParaRPr sz="1400">
              <a:latin typeface="Lato"/>
              <a:cs typeface="Lato"/>
            </a:endParaRPr>
          </a:p>
        </p:txBody>
      </p:sp>
      <p:sp>
        <p:nvSpPr>
          <p:cNvPr id="30" name="object 27">
            <a:extLst>
              <a:ext uri="{FF2B5EF4-FFF2-40B4-BE49-F238E27FC236}">
                <a16:creationId xmlns:a16="http://schemas.microsoft.com/office/drawing/2014/main" id="{0AB46DDF-55E9-9A4D-9BA7-0A9A3395099D}"/>
              </a:ext>
            </a:extLst>
          </p:cNvPr>
          <p:cNvSpPr/>
          <p:nvPr userDrawn="1"/>
        </p:nvSpPr>
        <p:spPr>
          <a:xfrm>
            <a:off x="7574932" y="1914164"/>
            <a:ext cx="0" cy="819150"/>
          </a:xfrm>
          <a:custGeom>
            <a:avLst/>
            <a:gdLst/>
            <a:ahLst/>
            <a:cxnLst/>
            <a:rect l="l" t="t" r="r" b="b"/>
            <a:pathLst>
              <a:path h="819150">
                <a:moveTo>
                  <a:pt x="0" y="0"/>
                </a:moveTo>
                <a:lnTo>
                  <a:pt x="0" y="818756"/>
                </a:lnTo>
              </a:path>
            </a:pathLst>
          </a:custGeom>
          <a:ln w="6350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28">
            <a:extLst>
              <a:ext uri="{FF2B5EF4-FFF2-40B4-BE49-F238E27FC236}">
                <a16:creationId xmlns:a16="http://schemas.microsoft.com/office/drawing/2014/main" id="{0F7521D8-CA1F-B044-ACDE-F84E803FF8D6}"/>
              </a:ext>
            </a:extLst>
          </p:cNvPr>
          <p:cNvSpPr/>
          <p:nvPr userDrawn="1"/>
        </p:nvSpPr>
        <p:spPr>
          <a:xfrm>
            <a:off x="7805442" y="2878900"/>
            <a:ext cx="2233930" cy="0"/>
          </a:xfrm>
          <a:custGeom>
            <a:avLst/>
            <a:gdLst/>
            <a:ahLst/>
            <a:cxnLst/>
            <a:rect l="l" t="t" r="r" b="b"/>
            <a:pathLst>
              <a:path w="2233929">
                <a:moveTo>
                  <a:pt x="0" y="0"/>
                </a:moveTo>
                <a:lnTo>
                  <a:pt x="2233345" y="0"/>
                </a:lnTo>
              </a:path>
            </a:pathLst>
          </a:custGeom>
          <a:ln w="6350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29">
            <a:extLst>
              <a:ext uri="{FF2B5EF4-FFF2-40B4-BE49-F238E27FC236}">
                <a16:creationId xmlns:a16="http://schemas.microsoft.com/office/drawing/2014/main" id="{F9DF9EC5-765B-8B4C-BB4E-837A951A0061}"/>
              </a:ext>
            </a:extLst>
          </p:cNvPr>
          <p:cNvSpPr/>
          <p:nvPr userDrawn="1"/>
        </p:nvSpPr>
        <p:spPr>
          <a:xfrm>
            <a:off x="10203050" y="1857050"/>
            <a:ext cx="0" cy="819150"/>
          </a:xfrm>
          <a:custGeom>
            <a:avLst/>
            <a:gdLst/>
            <a:ahLst/>
            <a:cxnLst/>
            <a:rect l="l" t="t" r="r" b="b"/>
            <a:pathLst>
              <a:path h="819150">
                <a:moveTo>
                  <a:pt x="0" y="818756"/>
                </a:moveTo>
                <a:lnTo>
                  <a:pt x="0" y="0"/>
                </a:lnTo>
              </a:path>
            </a:pathLst>
          </a:custGeom>
          <a:ln w="6350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0">
            <a:extLst>
              <a:ext uri="{FF2B5EF4-FFF2-40B4-BE49-F238E27FC236}">
                <a16:creationId xmlns:a16="http://schemas.microsoft.com/office/drawing/2014/main" id="{914C3517-02D7-1341-9FA3-B04AD04528E7}"/>
              </a:ext>
            </a:extLst>
          </p:cNvPr>
          <p:cNvSpPr/>
          <p:nvPr userDrawn="1"/>
        </p:nvSpPr>
        <p:spPr>
          <a:xfrm>
            <a:off x="7739193" y="1711072"/>
            <a:ext cx="2233930" cy="0"/>
          </a:xfrm>
          <a:custGeom>
            <a:avLst/>
            <a:gdLst/>
            <a:ahLst/>
            <a:cxnLst/>
            <a:rect l="l" t="t" r="r" b="b"/>
            <a:pathLst>
              <a:path w="2233929">
                <a:moveTo>
                  <a:pt x="2233345" y="0"/>
                </a:moveTo>
                <a:lnTo>
                  <a:pt x="0" y="0"/>
                </a:lnTo>
              </a:path>
            </a:pathLst>
          </a:custGeom>
          <a:ln w="63500">
            <a:solidFill>
              <a:srgbClr val="FFFF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1">
            <a:extLst>
              <a:ext uri="{FF2B5EF4-FFF2-40B4-BE49-F238E27FC236}">
                <a16:creationId xmlns:a16="http://schemas.microsoft.com/office/drawing/2014/main" id="{52DA543E-D60B-8244-8363-3DE2EEB3267E}"/>
              </a:ext>
            </a:extLst>
          </p:cNvPr>
          <p:cNvSpPr/>
          <p:nvPr userDrawn="1"/>
        </p:nvSpPr>
        <p:spPr>
          <a:xfrm>
            <a:off x="7574932" y="2790035"/>
            <a:ext cx="98425" cy="88900"/>
          </a:xfrm>
          <a:custGeom>
            <a:avLst/>
            <a:gdLst/>
            <a:ahLst/>
            <a:cxnLst/>
            <a:rect l="l" t="t" r="r" b="b"/>
            <a:pathLst>
              <a:path w="98425" h="88900">
                <a:moveTo>
                  <a:pt x="0" y="0"/>
                </a:moveTo>
                <a:lnTo>
                  <a:pt x="0" y="88861"/>
                </a:lnTo>
                <a:lnTo>
                  <a:pt x="98005" y="88861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2">
            <a:extLst>
              <a:ext uri="{FF2B5EF4-FFF2-40B4-BE49-F238E27FC236}">
                <a16:creationId xmlns:a16="http://schemas.microsoft.com/office/drawing/2014/main" id="{3FD5DE39-AE5C-884E-BBE4-BA8EE2D9295D}"/>
              </a:ext>
            </a:extLst>
          </p:cNvPr>
          <p:cNvSpPr/>
          <p:nvPr userDrawn="1"/>
        </p:nvSpPr>
        <p:spPr>
          <a:xfrm>
            <a:off x="10105052" y="2790035"/>
            <a:ext cx="98425" cy="88900"/>
          </a:xfrm>
          <a:custGeom>
            <a:avLst/>
            <a:gdLst/>
            <a:ahLst/>
            <a:cxnLst/>
            <a:rect l="l" t="t" r="r" b="b"/>
            <a:pathLst>
              <a:path w="98425" h="88900">
                <a:moveTo>
                  <a:pt x="0" y="88861"/>
                </a:moveTo>
                <a:lnTo>
                  <a:pt x="97993" y="88861"/>
                </a:lnTo>
                <a:lnTo>
                  <a:pt x="97993" y="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3">
            <a:extLst>
              <a:ext uri="{FF2B5EF4-FFF2-40B4-BE49-F238E27FC236}">
                <a16:creationId xmlns:a16="http://schemas.microsoft.com/office/drawing/2014/main" id="{10932660-EA21-B840-9D12-FA2607AF8DBA}"/>
              </a:ext>
            </a:extLst>
          </p:cNvPr>
          <p:cNvSpPr/>
          <p:nvPr userDrawn="1"/>
        </p:nvSpPr>
        <p:spPr>
          <a:xfrm>
            <a:off x="10105052" y="1711069"/>
            <a:ext cx="98425" cy="88900"/>
          </a:xfrm>
          <a:custGeom>
            <a:avLst/>
            <a:gdLst/>
            <a:ahLst/>
            <a:cxnLst/>
            <a:rect l="l" t="t" r="r" b="b"/>
            <a:pathLst>
              <a:path w="98425" h="88900">
                <a:moveTo>
                  <a:pt x="97993" y="88861"/>
                </a:moveTo>
                <a:lnTo>
                  <a:pt x="97993" y="0"/>
                </a:lnTo>
                <a:lnTo>
                  <a:pt x="0" y="0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4">
            <a:extLst>
              <a:ext uri="{FF2B5EF4-FFF2-40B4-BE49-F238E27FC236}">
                <a16:creationId xmlns:a16="http://schemas.microsoft.com/office/drawing/2014/main" id="{C296ED71-5553-2A46-A284-7A502BDFF6B2}"/>
              </a:ext>
            </a:extLst>
          </p:cNvPr>
          <p:cNvSpPr/>
          <p:nvPr userDrawn="1"/>
        </p:nvSpPr>
        <p:spPr>
          <a:xfrm>
            <a:off x="7574932" y="1711069"/>
            <a:ext cx="98425" cy="88900"/>
          </a:xfrm>
          <a:custGeom>
            <a:avLst/>
            <a:gdLst/>
            <a:ahLst/>
            <a:cxnLst/>
            <a:rect l="l" t="t" r="r" b="b"/>
            <a:pathLst>
              <a:path w="98425" h="88900">
                <a:moveTo>
                  <a:pt x="98005" y="0"/>
                </a:moveTo>
                <a:lnTo>
                  <a:pt x="0" y="0"/>
                </a:lnTo>
                <a:lnTo>
                  <a:pt x="0" y="88861"/>
                </a:lnTo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F0538BD-5E55-CF4F-B16D-AAB6F472BE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3465" y="4175455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B7975CAF-E46F-2146-A09B-05E42AB596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9865" y="6129938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D331935A-F3D2-7945-B4D2-75DD628133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3465" y="8124378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14484511-6E0E-AE46-89B7-307003976A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9865" y="10199358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DA8DF7AD-C705-1144-8217-65167262D2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3465" y="12178664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5" name="Text Placeholder 39">
            <a:extLst>
              <a:ext uri="{FF2B5EF4-FFF2-40B4-BE49-F238E27FC236}">
                <a16:creationId xmlns:a16="http://schemas.microsoft.com/office/drawing/2014/main" id="{CAADAC6D-1E17-A047-ADAE-F1F33CE132B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4178" y="4175455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6" name="Text Placeholder 39">
            <a:extLst>
              <a:ext uri="{FF2B5EF4-FFF2-40B4-BE49-F238E27FC236}">
                <a16:creationId xmlns:a16="http://schemas.microsoft.com/office/drawing/2014/main" id="{0E72D035-513B-B24A-B68A-A16D6D2961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60578" y="6129938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7" name="Text Placeholder 39">
            <a:extLst>
              <a:ext uri="{FF2B5EF4-FFF2-40B4-BE49-F238E27FC236}">
                <a16:creationId xmlns:a16="http://schemas.microsoft.com/office/drawing/2014/main" id="{D471BDEE-01BC-BB4F-B8C8-175B4A3AA4F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54178" y="8124378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8" name="Text Placeholder 39">
            <a:extLst>
              <a:ext uri="{FF2B5EF4-FFF2-40B4-BE49-F238E27FC236}">
                <a16:creationId xmlns:a16="http://schemas.microsoft.com/office/drawing/2014/main" id="{807A3845-F846-9B49-9B9A-565E03FE991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60578" y="10199358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5F853164-F295-D248-9FA5-D775C8EBFF1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54178" y="12178664"/>
            <a:ext cx="3105150" cy="1209515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4A9AE2FF-71D1-C543-A641-0CCEC237D45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7740" y="2125789"/>
            <a:ext cx="4646575" cy="617389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1" name="Text Placeholder 39">
            <a:extLst>
              <a:ext uri="{FF2B5EF4-FFF2-40B4-BE49-F238E27FC236}">
                <a16:creationId xmlns:a16="http://schemas.microsoft.com/office/drawing/2014/main" id="{05EC7F9A-3A65-6440-A94C-115BAEC168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71628" y="1875320"/>
            <a:ext cx="1505530" cy="153888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</a:t>
            </a:r>
          </a:p>
        </p:txBody>
      </p:sp>
      <p:sp>
        <p:nvSpPr>
          <p:cNvPr id="52" name="Text Placeholder 39">
            <a:extLst>
              <a:ext uri="{FF2B5EF4-FFF2-40B4-BE49-F238E27FC236}">
                <a16:creationId xmlns:a16="http://schemas.microsoft.com/office/drawing/2014/main" id="{2E36C075-057D-514E-8E2E-DE54F47EFB9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672238" y="2173358"/>
            <a:ext cx="1505530" cy="153888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</a:t>
            </a:r>
          </a:p>
        </p:txBody>
      </p:sp>
      <p:sp>
        <p:nvSpPr>
          <p:cNvPr id="53" name="Text Placeholder 39">
            <a:extLst>
              <a:ext uri="{FF2B5EF4-FFF2-40B4-BE49-F238E27FC236}">
                <a16:creationId xmlns:a16="http://schemas.microsoft.com/office/drawing/2014/main" id="{E39C1BD3-A5B3-7B44-8846-FBEE60C3B4F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672238" y="2552887"/>
            <a:ext cx="1505530" cy="153888"/>
          </a:xfrm>
        </p:spPr>
        <p:txBody>
          <a:bodyPr/>
          <a:lstStyle>
            <a:lvl1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0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GB" dirty="0"/>
              <a:t>Click to edit Master text</a:t>
            </a:r>
          </a:p>
        </p:txBody>
      </p:sp>
      <p:pic>
        <p:nvPicPr>
          <p:cNvPr id="3" name="Picture 2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A67F6216-F449-1D46-9F96-EE10F6EEFA4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229" y="334517"/>
            <a:ext cx="1248522" cy="874670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FDB12D6-6366-C64B-BB05-EC8950AD2A5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834" y="13691246"/>
            <a:ext cx="3213100" cy="11811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77985"/>
            <a:ext cx="6210301" cy="414020"/>
          </a:xfrm>
          <a:custGeom>
            <a:avLst/>
            <a:gdLst/>
            <a:ahLst/>
            <a:cxnLst/>
            <a:rect l="l" t="t" r="r" b="b"/>
            <a:pathLst>
              <a:path w="6579870" h="414020">
                <a:moveTo>
                  <a:pt x="0" y="413994"/>
                </a:moveTo>
                <a:lnTo>
                  <a:pt x="6579501" y="413994"/>
                </a:lnTo>
                <a:lnTo>
                  <a:pt x="6579501" y="0"/>
                </a:lnTo>
                <a:lnTo>
                  <a:pt x="0" y="0"/>
                </a:lnTo>
                <a:lnTo>
                  <a:pt x="0" y="413994"/>
                </a:lnTo>
                <a:close/>
              </a:path>
            </a:pathLst>
          </a:custGeom>
          <a:solidFill>
            <a:srgbClr val="45BA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94500" y="3077985"/>
            <a:ext cx="3897756" cy="414020"/>
          </a:xfrm>
          <a:custGeom>
            <a:avLst/>
            <a:gdLst/>
            <a:ahLst/>
            <a:cxnLst/>
            <a:rect l="l" t="t" r="r" b="b"/>
            <a:pathLst>
              <a:path w="3948429" h="414020">
                <a:moveTo>
                  <a:pt x="0" y="413994"/>
                </a:moveTo>
                <a:lnTo>
                  <a:pt x="3948176" y="413994"/>
                </a:lnTo>
                <a:lnTo>
                  <a:pt x="3948176" y="0"/>
                </a:lnTo>
                <a:lnTo>
                  <a:pt x="0" y="0"/>
                </a:lnTo>
                <a:lnTo>
                  <a:pt x="0" y="413994"/>
                </a:lnTo>
                <a:close/>
              </a:path>
            </a:pathLst>
          </a:custGeom>
          <a:solidFill>
            <a:srgbClr val="0069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511986"/>
            <a:ext cx="10692130" cy="1566545"/>
          </a:xfrm>
          <a:custGeom>
            <a:avLst/>
            <a:gdLst/>
            <a:ahLst/>
            <a:cxnLst/>
            <a:rect l="l" t="t" r="r" b="b"/>
            <a:pathLst>
              <a:path w="10692130" h="1566545">
                <a:moveTo>
                  <a:pt x="0" y="1565998"/>
                </a:moveTo>
                <a:lnTo>
                  <a:pt x="10692003" y="1565998"/>
                </a:lnTo>
                <a:lnTo>
                  <a:pt x="10692003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rgbClr val="B6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1D9501-697D-BC4E-97F5-2D01A5415A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864CE-0CA9-634B-A363-AAF8C8DAFE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1D98A1-4D2E-7844-B4B6-29DD9E9D43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2A7FC-2914-0845-93F9-3E83B04255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25ACFC-62EF-3E45-9735-58A0C94A8A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ACBC9B-5B15-7044-B079-60DD7B6E91C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9D8C5B9-C3CC-3A44-BBD3-9D9988CF40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F902F2D-6E69-0D42-817A-F99FD155E9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3FA7922-A9A5-5343-9BCF-986314E695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25BDBFD-7D8D-084C-9C6A-899EED67C2D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08A4EA4-D049-B448-A720-AA270B880D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128A1C4-FE6E-444D-9889-C7FE24D5726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1482615-2CA1-5A47-A53C-65201CFEAB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0392AC4-1827-694D-A04F-513A6926AC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3BA8506F-790A-9443-9E4C-653B0A13BEE1}"/>
              </a:ext>
            </a:extLst>
          </p:cNvPr>
          <p:cNvSpPr txBox="1"/>
          <p:nvPr/>
        </p:nvSpPr>
        <p:spPr>
          <a:xfrm>
            <a:off x="444500" y="319515"/>
            <a:ext cx="6838950" cy="1009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GB" sz="3000" b="1" spc="15" dirty="0">
                <a:solidFill>
                  <a:srgbClr val="00A8A8"/>
                </a:solidFill>
                <a:latin typeface="Lato"/>
                <a:cs typeface="Lato"/>
              </a:rPr>
              <a:t>Careers Support available</a:t>
            </a:r>
          </a:p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lang="en-GB" sz="3000" b="1" spc="30" dirty="0">
                <a:solidFill>
                  <a:srgbClr val="00A8A8"/>
                </a:solidFill>
                <a:latin typeface="Lato"/>
                <a:cs typeface="Lato"/>
              </a:rPr>
              <a:t>Academic Year  </a:t>
            </a:r>
            <a:r>
              <a:rPr lang="en-GB" sz="3000" b="1" spc="10" dirty="0">
                <a:solidFill>
                  <a:srgbClr val="00A8A8"/>
                </a:solidFill>
                <a:latin typeface="Lato"/>
                <a:cs typeface="Lato"/>
              </a:rPr>
              <a:t>Name </a:t>
            </a:r>
            <a:r>
              <a:rPr lang="en-GB" sz="3000" b="1" spc="-5" dirty="0">
                <a:solidFill>
                  <a:srgbClr val="00A8A8"/>
                </a:solidFill>
                <a:latin typeface="Lato"/>
                <a:cs typeface="Lato"/>
              </a:rPr>
              <a:t>of</a:t>
            </a:r>
            <a:r>
              <a:rPr lang="en-GB" sz="3000" b="1" spc="40" dirty="0">
                <a:solidFill>
                  <a:srgbClr val="00A8A8"/>
                </a:solidFill>
                <a:latin typeface="Lato"/>
                <a:cs typeface="Lato"/>
              </a:rPr>
              <a:t> </a:t>
            </a:r>
            <a:r>
              <a:rPr lang="en-GB" sz="3000" b="1" spc="25" dirty="0">
                <a:solidFill>
                  <a:srgbClr val="00A8A8"/>
                </a:solidFill>
                <a:latin typeface="Lato"/>
                <a:cs typeface="Lato"/>
              </a:rPr>
              <a:t>School</a:t>
            </a:r>
            <a:endParaRPr lang="en-GB" sz="3000" dirty="0">
              <a:latin typeface="Lato"/>
              <a:cs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37656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40089F4EC45469A28A09DB9281528" ma:contentTypeVersion="15" ma:contentTypeDescription="Create a new document." ma:contentTypeScope="" ma:versionID="1b3b2b8b23a9ebd411509d72fbbc08a9">
  <xsd:schema xmlns:xsd="http://www.w3.org/2001/XMLSchema" xmlns:xs="http://www.w3.org/2001/XMLSchema" xmlns:p="http://schemas.microsoft.com/office/2006/metadata/properties" xmlns:ns2="537c5f05-cdad-425f-aad0-0d3c32d95df6" xmlns:ns3="75ca23ed-fdba-4544-8426-dc162b381dbf" targetNamespace="http://schemas.microsoft.com/office/2006/metadata/properties" ma:root="true" ma:fieldsID="d7be753ea0552bd2c60126f170782ef5" ns2:_="" ns3:_="">
    <xsd:import namespace="537c5f05-cdad-425f-aad0-0d3c32d95df6"/>
    <xsd:import namespace="75ca23ed-fdba-4544-8426-dc162b381dbf"/>
    <xsd:element name="properties">
      <xsd:complexType>
        <xsd:sequence>
          <xsd:element name="documentManagement">
            <xsd:complexType>
              <xsd:all>
                <xsd:element ref="ns2:ad0f4458c755473bb0deeefe88ee5d03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c5f05-cdad-425f-aad0-0d3c32d95df6" elementFormDefault="qualified">
    <xsd:import namespace="http://schemas.microsoft.com/office/2006/documentManagement/types"/>
    <xsd:import namespace="http://schemas.microsoft.com/office/infopath/2007/PartnerControls"/>
    <xsd:element name="ad0f4458c755473bb0deeefe88ee5d03" ma:index="9" nillable="true" ma:taxonomy="true" ma:internalName="ad0f4458c755473bb0deeefe88ee5d03" ma:taxonomyFieldName="Document_x0020_Type" ma:displayName="Document Type" ma:default="" ma:fieldId="{ad0f4458-c755-473b-b0de-eefe88ee5d03}" ma:sspId="f6e0c83f-acaa-4304-b138-9c5a9482c26e" ma:termSetId="78ac366d-73ed-452a-8a2f-816ad01162f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a23ed-fdba-4544-8426-dc162b381dbf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6916485-7e95-4a10-8beb-ad03f6a8e634}" ma:internalName="TaxCatchAll" ma:showField="CatchAllData" ma:web="75ca23ed-fdba-4544-8426-dc162b381d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0f4458c755473bb0deeefe88ee5d03 xmlns="537c5f05-cdad-425f-aad0-0d3c32d95df6">
      <Terms xmlns="http://schemas.microsoft.com/office/infopath/2007/PartnerControls"/>
    </ad0f4458c755473bb0deeefe88ee5d03>
    <TaxCatchAll xmlns="75ca23ed-fdba-4544-8426-dc162b381dbf" xsi:nil="true"/>
    <SharedWithUsers xmlns="75ca23ed-fdba-4544-8426-dc162b381dbf">
      <UserInfo>
        <DisplayName>Diana Scutelnicu</DisplayName>
        <AccountId>50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9398CAB-19AF-4210-B302-C9F19ED6C31B}">
  <ds:schemaRefs>
    <ds:schemaRef ds:uri="537c5f05-cdad-425f-aad0-0d3c32d95df6"/>
    <ds:schemaRef ds:uri="75ca23ed-fdba-4544-8426-dc162b381d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0C56A46-FD91-46E6-A350-DD04276EC1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65AA96-7783-4B29-A804-C093FC1F76E6}">
  <ds:schemaRefs>
    <ds:schemaRef ds:uri="537c5f05-cdad-425f-aad0-0d3c32d95df6"/>
    <ds:schemaRef ds:uri="75ca23ed-fdba-4544-8426-dc162b381dbf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Dillon</dc:creator>
  <cp:lastModifiedBy>Clare Parker</cp:lastModifiedBy>
  <cp:revision>8</cp:revision>
  <dcterms:created xsi:type="dcterms:W3CDTF">2020-04-16T08:53:31Z</dcterms:created>
  <dcterms:modified xsi:type="dcterms:W3CDTF">2023-02-24T16:43:16Z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2020-04-16T00:00:00Z</vt:filetime>
  </property>
  <property fmtid="{D5CDD505-2E9C-101B-9397-08002B2CF9AE}" pid="5" name="ContentTypeId">
    <vt:lpwstr>0x01010035240089F4EC45469A28A09DB9281528</vt:lpwstr>
  </property>
  <property fmtid="{D5CDD505-2E9C-101B-9397-08002B2CF9AE}" pid="6" name="Order">
    <vt:r8>4700</vt:r8>
  </property>
  <property fmtid="{D5CDD505-2E9C-101B-9397-08002B2CF9AE}" pid="7" name="Document Type">
    <vt:lpwstr/>
  </property>
</Properties>
</file>