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E4F"/>
    <a:srgbClr val="E8B463"/>
    <a:srgbClr val="124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ED6E4F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ED6E4F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pic>
        <p:nvPicPr>
          <p:cNvPr id="60" name="Picture 59" descr="A picture containing lined, row, lot, couple&#10;&#10;Description automatically generated">
            <a:extLst>
              <a:ext uri="{FF2B5EF4-FFF2-40B4-BE49-F238E27FC236}">
                <a16:creationId xmlns:a16="http://schemas.microsoft.com/office/drawing/2014/main" id="{FBA999AD-8183-284D-A7F1-E764B4FBB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14782" r="-960" b="22053"/>
          <a:stretch/>
        </p:blipFill>
        <p:spPr>
          <a:xfrm>
            <a:off x="2914859" y="1494586"/>
            <a:ext cx="4489241" cy="136311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35" y="3064891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D6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8B463"/>
          </a:solidFill>
        </p:spPr>
        <p:txBody>
          <a:bodyPr wrap="square" lIns="0" tIns="0" rIns="0" bIns="0" rtlCol="0"/>
          <a:lstStyle/>
          <a:p>
            <a:endParaRPr>
              <a:solidFill>
                <a:srgbClr val="E8B463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ED6E4F">
              <a:alpha val="2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ED6E4F"/>
                </a:solidFill>
                <a:latin typeface="Lato"/>
                <a:cs typeface="Lato"/>
              </a:rPr>
              <a:t>SEND Careers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Programme </a:t>
            </a:r>
            <a:r>
              <a:rPr lang="en-GB" sz="3000" b="1" spc="15">
                <a:solidFill>
                  <a:srgbClr val="ED6E4F"/>
                </a:solidFill>
                <a:latin typeface="Lato"/>
                <a:cs typeface="Lato"/>
              </a:rPr>
              <a:t>Overview Academic </a:t>
            </a:r>
            <a:r>
              <a:rPr lang="en-GB" sz="3000" b="1" spc="30">
                <a:solidFill>
                  <a:srgbClr val="ED6E4F"/>
                </a:solidFill>
                <a:latin typeface="Lato"/>
                <a:cs typeface="Lato"/>
              </a:rPr>
              <a:t>Year 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ED6E4F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ED6E4F"/>
                </a:solidFill>
                <a:latin typeface="Lato"/>
                <a:cs typeface="Lato"/>
              </a:rPr>
              <a:t>School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509227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509227" y="71919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525712" y="10199358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521213" y="11202940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525712" y="12178923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57209" y="13184140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EDA2FC74-7533-ED46-8343-FC430ED8F0B7}"/>
              </a:ext>
            </a:extLst>
          </p:cNvPr>
          <p:cNvSpPr txBox="1"/>
          <p:nvPr/>
        </p:nvSpPr>
        <p:spPr>
          <a:xfrm>
            <a:off x="1377228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1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C8CF3722-6C53-134B-BE60-8B69F4CD55F9}"/>
              </a:ext>
            </a:extLst>
          </p:cNvPr>
          <p:cNvSpPr txBox="1"/>
          <p:nvPr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2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6B58FEF7-4367-E74A-9F47-3916CD4A58B1}"/>
              </a:ext>
            </a:extLst>
          </p:cNvPr>
          <p:cNvSpPr txBox="1"/>
          <p:nvPr/>
        </p:nvSpPr>
        <p:spPr>
          <a:xfrm>
            <a:off x="7997103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30" dirty="0">
                <a:solidFill>
                  <a:srgbClr val="E8B463"/>
                </a:solidFill>
                <a:latin typeface="Lato"/>
                <a:cs typeface="Lato"/>
              </a:rPr>
              <a:t>Stage 1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CD7B78E7-EF3F-3548-90BB-2D859049861B}"/>
              </a:ext>
            </a:extLst>
          </p:cNvPr>
          <p:cNvSpPr txBox="1"/>
          <p:nvPr/>
        </p:nvSpPr>
        <p:spPr>
          <a:xfrm>
            <a:off x="7997103" y="5596041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2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229067BE-2499-DB4F-83B9-41FB3080544E}"/>
              </a:ext>
            </a:extLst>
          </p:cNvPr>
          <p:cNvSpPr txBox="1"/>
          <p:nvPr/>
        </p:nvSpPr>
        <p:spPr>
          <a:xfrm>
            <a:off x="1377228" y="7582029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3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B881F42-FD0B-C54A-B2B5-7F883639FF48}"/>
              </a:ext>
            </a:extLst>
          </p:cNvPr>
          <p:cNvSpPr txBox="1"/>
          <p:nvPr/>
        </p:nvSpPr>
        <p:spPr>
          <a:xfrm>
            <a:off x="8000389" y="7599411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3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6564407C-0D58-5F4F-968E-2CDA0125A895}"/>
              </a:ext>
            </a:extLst>
          </p:cNvPr>
          <p:cNvSpPr txBox="1"/>
          <p:nvPr/>
        </p:nvSpPr>
        <p:spPr>
          <a:xfrm>
            <a:off x="1377228" y="9629065"/>
            <a:ext cx="123008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4</a:t>
            </a:r>
            <a:r>
              <a:rPr sz="3000" b="1" spc="-85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E4C26CF9-B9C1-2240-B9F7-860CD1732A7F}"/>
              </a:ext>
            </a:extLst>
          </p:cNvPr>
          <p:cNvSpPr txBox="1"/>
          <p:nvPr/>
        </p:nvSpPr>
        <p:spPr>
          <a:xfrm>
            <a:off x="7997103" y="9656818"/>
            <a:ext cx="12066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Stage 4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CEE517E9-0495-0146-9F48-920DD538C845}"/>
              </a:ext>
            </a:extLst>
          </p:cNvPr>
          <p:cNvSpPr txBox="1"/>
          <p:nvPr/>
        </p:nvSpPr>
        <p:spPr>
          <a:xfrm>
            <a:off x="1377228" y="1155652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5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530D2EE6-8513-4E47-B848-D31AAC7E09EB}"/>
              </a:ext>
            </a:extLst>
          </p:cNvPr>
          <p:cNvSpPr txBox="1"/>
          <p:nvPr/>
        </p:nvSpPr>
        <p:spPr>
          <a:xfrm>
            <a:off x="7997103" y="1151046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5</a:t>
            </a: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 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ody tex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85" dirty="0" smtClean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Clare Parker</cp:lastModifiedBy>
  <cp:revision>11</cp:revision>
  <dcterms:created xsi:type="dcterms:W3CDTF">2020-04-16T08:53:31Z</dcterms:created>
  <dcterms:modified xsi:type="dcterms:W3CDTF">2023-02-17T10:02:29Z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