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28" d="100"/>
          <a:sy n="28" d="100"/>
        </p:scale>
        <p:origin x="224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EE870B00-10CE-1641-94A4-7306AE8FC196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1BE595A-2B39-F046-9E43-FFFD789F0460}"/>
              </a:ext>
            </a:extLst>
          </p:cNvPr>
          <p:cNvSpPr txBox="1"/>
          <p:nvPr userDrawn="1"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D955C34-77F2-4647-99A5-27A6384B7140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CDE5CCF6-A10C-B641-9D5C-4D162A5A06FD}"/>
              </a:ext>
            </a:extLst>
          </p:cNvPr>
          <p:cNvSpPr txBox="1"/>
          <p:nvPr userDrawn="1"/>
        </p:nvSpPr>
        <p:spPr>
          <a:xfrm>
            <a:off x="7997103" y="559604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31C6526A-41DC-4D45-BE97-3ECDCEFC7E5C}"/>
              </a:ext>
            </a:extLst>
          </p:cNvPr>
          <p:cNvSpPr txBox="1"/>
          <p:nvPr userDrawn="1"/>
        </p:nvSpPr>
        <p:spPr>
          <a:xfrm>
            <a:off x="1489623" y="756619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52A29F0-BEBF-764C-9774-7973BC0A6256}"/>
              </a:ext>
            </a:extLst>
          </p:cNvPr>
          <p:cNvSpPr txBox="1"/>
          <p:nvPr userDrawn="1"/>
        </p:nvSpPr>
        <p:spPr>
          <a:xfrm>
            <a:off x="8109498" y="760010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28D188C4-9302-D14D-9319-E155A6B68118}"/>
              </a:ext>
            </a:extLst>
          </p:cNvPr>
          <p:cNvSpPr txBox="1"/>
          <p:nvPr userDrawn="1"/>
        </p:nvSpPr>
        <p:spPr>
          <a:xfrm>
            <a:off x="1489623" y="9641499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7FA8121-2FC0-3C44-9735-C30FEF732998}"/>
              </a:ext>
            </a:extLst>
          </p:cNvPr>
          <p:cNvSpPr txBox="1"/>
          <p:nvPr userDrawn="1"/>
        </p:nvSpPr>
        <p:spPr>
          <a:xfrm>
            <a:off x="8109498" y="965483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BAF52141-1BD6-6647-BEE7-81A8D405D0DC}"/>
              </a:ext>
            </a:extLst>
          </p:cNvPr>
          <p:cNvSpPr txBox="1"/>
          <p:nvPr userDrawn="1"/>
        </p:nvSpPr>
        <p:spPr>
          <a:xfrm>
            <a:off x="1489623" y="1154459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43F0FAD0-A7B8-EA42-87F7-81B2DB2A22AD}"/>
              </a:ext>
            </a:extLst>
          </p:cNvPr>
          <p:cNvSpPr txBox="1"/>
          <p:nvPr userDrawn="1"/>
        </p:nvSpPr>
        <p:spPr>
          <a:xfrm>
            <a:off x="8109498" y="11544975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6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(Academic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Year)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00A8A8"/>
                </a:solidFill>
                <a:latin typeface="Lato"/>
                <a:cs typeface="Lato"/>
              </a:rPr>
              <a:t>School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Clare Parker</cp:lastModifiedBy>
  <cp:revision>5</cp:revision>
  <dcterms:created xsi:type="dcterms:W3CDTF">2020-04-16T08:53:31Z</dcterms:created>
  <dcterms:modified xsi:type="dcterms:W3CDTF">2023-02-24T16:14:57Z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