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2"/>
    <a:srgbClr val="E8B363"/>
    <a:srgbClr val="E8B463"/>
    <a:srgbClr val="00A8A8"/>
    <a:srgbClr val="EC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>
      <p:cViewPr varScale="1">
        <p:scale>
          <a:sx n="28" d="100"/>
          <a:sy n="28" d="100"/>
        </p:scale>
        <p:origin x="224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learner journey_EYFS_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34794" y="14227989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991342" y="3122805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2000" b="1" spc="10" dirty="0">
                <a:solidFill>
                  <a:srgbClr val="FFFFFF"/>
                </a:solidFill>
                <a:latin typeface="Lato"/>
                <a:cs typeface="Lato"/>
              </a:rPr>
              <a:t>Learning Outcomes 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52C5EBC-3852-7A40-B20F-D9FA50FD4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t="17843" r="40653" b="22146"/>
          <a:stretch/>
        </p:blipFill>
        <p:spPr>
          <a:xfrm>
            <a:off x="3493147" y="1577719"/>
            <a:ext cx="3475385" cy="13582650"/>
          </a:xfrm>
          <a:prstGeom prst="rect">
            <a:avLst/>
          </a:prstGeom>
        </p:spPr>
      </p:pic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4F2390-3E0F-A842-95D7-1CEDDA997B69}"/>
              </a:ext>
            </a:extLst>
          </p:cNvPr>
          <p:cNvSpPr/>
          <p:nvPr userDrawn="1"/>
        </p:nvSpPr>
        <p:spPr>
          <a:xfrm>
            <a:off x="4353419" y="4214188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958BC7-C7BA-CC4B-AE93-C2D611606AA8}"/>
              </a:ext>
            </a:extLst>
          </p:cNvPr>
          <p:cNvSpPr/>
          <p:nvPr userDrawn="1"/>
        </p:nvSpPr>
        <p:spPr>
          <a:xfrm>
            <a:off x="5360445" y="5245445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CD2C58-A89E-DB4A-9E5C-C10E4592DEF5}"/>
              </a:ext>
            </a:extLst>
          </p:cNvPr>
          <p:cNvSpPr/>
          <p:nvPr userDrawn="1"/>
        </p:nvSpPr>
        <p:spPr>
          <a:xfrm>
            <a:off x="4347554" y="6190137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9F2F5A-A1FE-974F-81D8-75974A426C2F}"/>
              </a:ext>
            </a:extLst>
          </p:cNvPr>
          <p:cNvSpPr/>
          <p:nvPr userDrawn="1"/>
        </p:nvSpPr>
        <p:spPr>
          <a:xfrm>
            <a:off x="5399483" y="720903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30493D-5DF4-0446-A149-AC3A56B85B65}"/>
              </a:ext>
            </a:extLst>
          </p:cNvPr>
          <p:cNvSpPr/>
          <p:nvPr userDrawn="1"/>
        </p:nvSpPr>
        <p:spPr>
          <a:xfrm>
            <a:off x="4382555" y="8204420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A21D3B-79C7-014C-9511-CDDF02864446}"/>
              </a:ext>
            </a:extLst>
          </p:cNvPr>
          <p:cNvSpPr/>
          <p:nvPr userDrawn="1"/>
        </p:nvSpPr>
        <p:spPr>
          <a:xfrm>
            <a:off x="5427104" y="9234702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8E7419-80D8-7746-873C-3DD0E1D4FCFA}"/>
              </a:ext>
            </a:extLst>
          </p:cNvPr>
          <p:cNvSpPr/>
          <p:nvPr userDrawn="1"/>
        </p:nvSpPr>
        <p:spPr>
          <a:xfrm>
            <a:off x="4390901" y="10158767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68C35E9-BC52-D942-831B-35E7C71DC199}"/>
              </a:ext>
            </a:extLst>
          </p:cNvPr>
          <p:cNvSpPr/>
          <p:nvPr userDrawn="1"/>
        </p:nvSpPr>
        <p:spPr>
          <a:xfrm>
            <a:off x="5427104" y="11221213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F05C70-2C90-3744-B402-A168D3B0A4A9}"/>
              </a:ext>
            </a:extLst>
          </p:cNvPr>
          <p:cNvSpPr/>
          <p:nvPr userDrawn="1"/>
        </p:nvSpPr>
        <p:spPr>
          <a:xfrm>
            <a:off x="4382555" y="12156576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1B306-1DF5-0244-BEC2-2766CBCEFFF9}"/>
              </a:ext>
            </a:extLst>
          </p:cNvPr>
          <p:cNvSpPr/>
          <p:nvPr userDrawn="1"/>
        </p:nvSpPr>
        <p:spPr>
          <a:xfrm>
            <a:off x="5427104" y="13184798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8619F473-2123-5149-9125-3EAFB9F09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413" y="569807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06DD52F6-5821-4D42-BC1D-ECAA104F3BC3}"/>
              </a:ext>
            </a:extLst>
          </p:cNvPr>
          <p:cNvSpPr txBox="1"/>
          <p:nvPr userDrawn="1"/>
        </p:nvSpPr>
        <p:spPr>
          <a:xfrm>
            <a:off x="1441171" y="523863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1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78" name="object 16">
            <a:extLst>
              <a:ext uri="{FF2B5EF4-FFF2-40B4-BE49-F238E27FC236}">
                <a16:creationId xmlns:a16="http://schemas.microsoft.com/office/drawing/2014/main" id="{CEF4D822-E26C-3C45-9533-ED0BEC389915}"/>
              </a:ext>
            </a:extLst>
          </p:cNvPr>
          <p:cNvSpPr txBox="1"/>
          <p:nvPr userDrawn="1"/>
        </p:nvSpPr>
        <p:spPr>
          <a:xfrm>
            <a:off x="1441171" y="672750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2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10467128-747E-C546-A855-06E1D0DF60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413" y="7194599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7F8F61B8-2BCC-3547-8EFD-0F397577EE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2413" y="8683461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797082F9-CB5F-554E-8DBE-31BD28D36DD7}"/>
              </a:ext>
            </a:extLst>
          </p:cNvPr>
          <p:cNvSpPr txBox="1"/>
          <p:nvPr userDrawn="1"/>
        </p:nvSpPr>
        <p:spPr>
          <a:xfrm>
            <a:off x="1441171" y="8224022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3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14B14876-ABA2-414C-8645-8ABA2DDF782B}"/>
              </a:ext>
            </a:extLst>
          </p:cNvPr>
          <p:cNvSpPr txBox="1"/>
          <p:nvPr userDrawn="1"/>
        </p:nvSpPr>
        <p:spPr>
          <a:xfrm>
            <a:off x="1441171" y="9712884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4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B39B9B89-26D2-8E47-AE11-B0A7D305BA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2413" y="10179983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8634C4AA-FED5-CF48-AC09-5A003363C8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248" y="11668845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48A58C3-DEBD-104F-B8E0-A312AE5E82AD}"/>
              </a:ext>
            </a:extLst>
          </p:cNvPr>
          <p:cNvSpPr txBox="1"/>
          <p:nvPr userDrawn="1"/>
        </p:nvSpPr>
        <p:spPr>
          <a:xfrm>
            <a:off x="1416006" y="1120940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5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CC117C02-4B85-894E-AB19-F446C50743EF}"/>
              </a:ext>
            </a:extLst>
          </p:cNvPr>
          <p:cNvSpPr txBox="1"/>
          <p:nvPr userDrawn="1"/>
        </p:nvSpPr>
        <p:spPr>
          <a:xfrm>
            <a:off x="1416006" y="1269826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6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CB11921E-9FD6-F744-BF2A-301EDB495A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7248" y="1316536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822F89FD-D672-8948-B9EB-46151DF852D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9677" y="421179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C64E38F7-B8C6-D84F-9A11-03C967176302}"/>
              </a:ext>
            </a:extLst>
          </p:cNvPr>
          <p:cNvSpPr txBox="1"/>
          <p:nvPr userDrawn="1"/>
        </p:nvSpPr>
        <p:spPr>
          <a:xfrm>
            <a:off x="1469788" y="375285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EYFS</a:t>
            </a:r>
            <a:endParaRPr lang="en-GB"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CC461EBE-2616-F142-B1CC-DB27334F751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48265" y="569807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5" name="object 16">
            <a:extLst>
              <a:ext uri="{FF2B5EF4-FFF2-40B4-BE49-F238E27FC236}">
                <a16:creationId xmlns:a16="http://schemas.microsoft.com/office/drawing/2014/main" id="{0CD6E127-A789-944C-A510-797AC2A03F77}"/>
              </a:ext>
            </a:extLst>
          </p:cNvPr>
          <p:cNvSpPr txBox="1"/>
          <p:nvPr userDrawn="1"/>
        </p:nvSpPr>
        <p:spPr>
          <a:xfrm>
            <a:off x="8007023" y="523863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 1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36849FFE-FFF8-984C-A80F-CA9D63E044EA}"/>
              </a:ext>
            </a:extLst>
          </p:cNvPr>
          <p:cNvSpPr txBox="1"/>
          <p:nvPr userDrawn="1"/>
        </p:nvSpPr>
        <p:spPr>
          <a:xfrm>
            <a:off x="8007023" y="672750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2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2B3B0D46-E582-B342-9719-51BAE20EF15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48265" y="7194599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2" name="Text Placeholder 39">
            <a:extLst>
              <a:ext uri="{FF2B5EF4-FFF2-40B4-BE49-F238E27FC236}">
                <a16:creationId xmlns:a16="http://schemas.microsoft.com/office/drawing/2014/main" id="{7F15AEC8-0BA5-4544-95B2-A7C5522A79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048265" y="8683461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3" name="object 16">
            <a:extLst>
              <a:ext uri="{FF2B5EF4-FFF2-40B4-BE49-F238E27FC236}">
                <a16:creationId xmlns:a16="http://schemas.microsoft.com/office/drawing/2014/main" id="{48449F41-DCFF-6F46-974F-5255C4ED0693}"/>
              </a:ext>
            </a:extLst>
          </p:cNvPr>
          <p:cNvSpPr txBox="1"/>
          <p:nvPr userDrawn="1"/>
        </p:nvSpPr>
        <p:spPr>
          <a:xfrm>
            <a:off x="8007023" y="8224022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3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4" name="object 16">
            <a:extLst>
              <a:ext uri="{FF2B5EF4-FFF2-40B4-BE49-F238E27FC236}">
                <a16:creationId xmlns:a16="http://schemas.microsoft.com/office/drawing/2014/main" id="{14042A13-18A4-B340-A50B-5FB45971539B}"/>
              </a:ext>
            </a:extLst>
          </p:cNvPr>
          <p:cNvSpPr txBox="1"/>
          <p:nvPr userDrawn="1"/>
        </p:nvSpPr>
        <p:spPr>
          <a:xfrm>
            <a:off x="8007023" y="9712884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4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5" name="Text Placeholder 39">
            <a:extLst>
              <a:ext uri="{FF2B5EF4-FFF2-40B4-BE49-F238E27FC236}">
                <a16:creationId xmlns:a16="http://schemas.microsoft.com/office/drawing/2014/main" id="{A7665D2E-8C81-F441-A2F2-7BCDC280F36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048265" y="10179983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6" name="Text Placeholder 39">
            <a:extLst>
              <a:ext uri="{FF2B5EF4-FFF2-40B4-BE49-F238E27FC236}">
                <a16:creationId xmlns:a16="http://schemas.microsoft.com/office/drawing/2014/main" id="{4741C7C1-CBAB-0D4C-8082-D24590FD3CA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48265" y="11668845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7" name="object 16">
            <a:extLst>
              <a:ext uri="{FF2B5EF4-FFF2-40B4-BE49-F238E27FC236}">
                <a16:creationId xmlns:a16="http://schemas.microsoft.com/office/drawing/2014/main" id="{4D3E7F18-D72C-8547-AEE6-8103B9F6C5C8}"/>
              </a:ext>
            </a:extLst>
          </p:cNvPr>
          <p:cNvSpPr txBox="1"/>
          <p:nvPr userDrawn="1"/>
        </p:nvSpPr>
        <p:spPr>
          <a:xfrm>
            <a:off x="7981858" y="1120940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5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8" name="object 16">
            <a:extLst>
              <a:ext uri="{FF2B5EF4-FFF2-40B4-BE49-F238E27FC236}">
                <a16:creationId xmlns:a16="http://schemas.microsoft.com/office/drawing/2014/main" id="{2390F7C5-E8DF-BC49-8716-A1971F2C6E24}"/>
              </a:ext>
            </a:extLst>
          </p:cNvPr>
          <p:cNvSpPr txBox="1"/>
          <p:nvPr userDrawn="1"/>
        </p:nvSpPr>
        <p:spPr>
          <a:xfrm>
            <a:off x="8007022" y="1270157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6</a:t>
            </a:r>
            <a:endParaRPr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109" name="Text Placeholder 39">
            <a:extLst>
              <a:ext uri="{FF2B5EF4-FFF2-40B4-BE49-F238E27FC236}">
                <a16:creationId xmlns:a16="http://schemas.microsoft.com/office/drawing/2014/main" id="{34606533-E0D0-9A49-B14D-F791A4CB73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8265" y="1316536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0" name="Text Placeholder 39">
            <a:extLst>
              <a:ext uri="{FF2B5EF4-FFF2-40B4-BE49-F238E27FC236}">
                <a16:creationId xmlns:a16="http://schemas.microsoft.com/office/drawing/2014/main" id="{5253EB7F-F01B-6947-83CA-DAC0BEF49A8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5293" y="4212289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1" name="object 16">
            <a:extLst>
              <a:ext uri="{FF2B5EF4-FFF2-40B4-BE49-F238E27FC236}">
                <a16:creationId xmlns:a16="http://schemas.microsoft.com/office/drawing/2014/main" id="{3D7503AF-F77A-3A44-8307-489256418497}"/>
              </a:ext>
            </a:extLst>
          </p:cNvPr>
          <p:cNvSpPr txBox="1"/>
          <p:nvPr userDrawn="1"/>
        </p:nvSpPr>
        <p:spPr>
          <a:xfrm>
            <a:off x="8007021" y="375285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400" b="1" spc="-65" dirty="0">
                <a:solidFill>
                  <a:srgbClr val="006992"/>
                </a:solidFill>
                <a:latin typeface="Lato"/>
                <a:cs typeface="Lato"/>
              </a:rPr>
              <a:t>EYFS</a:t>
            </a:r>
            <a:endParaRPr lang="en-GB"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C5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43050"/>
            <a:ext cx="10692130" cy="1535481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00A8A8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4E17C-DFA3-BF4E-A92B-D6C4544E5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26" y="594618"/>
            <a:ext cx="3462147" cy="453926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0A41005-45FC-354C-9AA2-930AB8F34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4"/>
          <a:stretch/>
        </p:blipFill>
        <p:spPr>
          <a:xfrm rot="10800000">
            <a:off x="851408" y="14356380"/>
            <a:ext cx="2142744" cy="769320"/>
          </a:xfrm>
          <a:prstGeom prst="rect">
            <a:avLst/>
          </a:prstGeom>
        </p:spPr>
      </p:pic>
      <p:pic>
        <p:nvPicPr>
          <p:cNvPr id="11" name="Picture 10" descr="A picture containing text, monitor, display, electronics&#10;&#10;Description automatically generated">
            <a:extLst>
              <a:ext uri="{FF2B5EF4-FFF2-40B4-BE49-F238E27FC236}">
                <a16:creationId xmlns:a16="http://schemas.microsoft.com/office/drawing/2014/main" id="{6B292593-E5EE-CD4C-9937-54E002455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6" b="41714"/>
          <a:stretch/>
        </p:blipFill>
        <p:spPr>
          <a:xfrm>
            <a:off x="0" y="14158439"/>
            <a:ext cx="716924" cy="967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7D7027-2DCF-F646-9C11-4FC1B3DE88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FF0-72A4-324C-A246-877E4A2BDE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CBBE1-7FB9-9048-829B-AE21EAD818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AD65D-9196-8C4D-BC81-6D63A3DE92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3948BF-7A54-C24F-BC33-D8E2E39E0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FFD861-9C09-1D4C-BADC-08161F5F45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6AE067-5E0A-8F47-803D-754BEA4B73D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0076AE-5EFA-3B43-A0EA-C1D50CA5CD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1D4765-AB8D-914F-97B1-F261329192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702281-52C8-0C42-8485-DB6D2EF9078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CD6C32-917C-9740-8258-010DAD2CC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F81C8B-947F-F34C-BB7F-FE9F2B77D3D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782488-4E8C-B245-B494-0028225911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F9C9C-D02F-0844-B375-94ED0B98DF4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AF13B2-0598-3948-AEA5-BECA8840226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9282FF-0AC0-2A47-9263-795074AB1E5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B90912A-8E5E-6F46-AA99-D730F641FE6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72D4FA-ADAA-9C4D-8173-B211BD73EFE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6EF48DA2-3847-CF4B-8C5A-E9903F2ACD81}"/>
              </a:ext>
            </a:extLst>
          </p:cNvPr>
          <p:cNvSpPr txBox="1"/>
          <p:nvPr/>
        </p:nvSpPr>
        <p:spPr>
          <a:xfrm>
            <a:off x="473558" y="407794"/>
            <a:ext cx="6397141" cy="808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Overview Academic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Name </a:t>
            </a:r>
            <a:r>
              <a:rPr lang="en-GB" sz="2400" b="1" spc="-5" dirty="0">
                <a:solidFill>
                  <a:srgbClr val="006992"/>
                </a:solidFill>
                <a:latin typeface="Lato"/>
                <a:cs typeface="Lato"/>
              </a:rPr>
              <a:t>of Primary School/ Pre-school</a:t>
            </a:r>
            <a:endParaRPr lang="en-GB"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601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11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Parker</dc:creator>
  <cp:lastModifiedBy>Clare Parker</cp:lastModifiedBy>
  <cp:revision>17</cp:revision>
  <dcterms:created xsi:type="dcterms:W3CDTF">2020-04-16T08:53:31Z</dcterms:created>
  <dcterms:modified xsi:type="dcterms:W3CDTF">2023-02-24T16:09:58Z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