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F65"/>
    <a:srgbClr val="006992"/>
    <a:srgbClr val="E8B363"/>
    <a:srgbClr val="E8B463"/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52C5EBC-3852-7A40-B20F-D9FA50FD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7843" r="40653" b="22146"/>
          <a:stretch/>
        </p:blipFill>
        <p:spPr>
          <a:xfrm>
            <a:off x="3587256" y="1543051"/>
            <a:ext cx="3475385" cy="13582650"/>
          </a:xfrm>
          <a:prstGeom prst="rect">
            <a:avLst/>
          </a:prstGeom>
        </p:spPr>
      </p:pic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93592" y="7174362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521213" y="9200034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521213" y="11186545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21213" y="13150130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8619F473-2123-5149-9125-3EAFB9F09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896" y="4619907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06DD52F6-5821-4D42-BC1D-ECAA104F3BC3}"/>
              </a:ext>
            </a:extLst>
          </p:cNvPr>
          <p:cNvSpPr txBox="1"/>
          <p:nvPr userDrawn="1"/>
        </p:nvSpPr>
        <p:spPr>
          <a:xfrm>
            <a:off x="1439654" y="416046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5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1CD2657-061B-0648-9375-508FAE3BAC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2276" y="6877266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9663F00E-DE25-9B48-A869-BF3C78912DF4}"/>
              </a:ext>
            </a:extLst>
          </p:cNvPr>
          <p:cNvSpPr txBox="1"/>
          <p:nvPr userDrawn="1"/>
        </p:nvSpPr>
        <p:spPr>
          <a:xfrm>
            <a:off x="1431034" y="64178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6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B3C84594-D6A5-5845-A370-8E938C1BEB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0896" y="9164134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6C553D48-E58D-CF47-B6C5-CCF5B57350F0}"/>
              </a:ext>
            </a:extLst>
          </p:cNvPr>
          <p:cNvSpPr txBox="1"/>
          <p:nvPr userDrawn="1"/>
        </p:nvSpPr>
        <p:spPr>
          <a:xfrm>
            <a:off x="1439654" y="870469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7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8" name="Text Placeholder 39">
            <a:extLst>
              <a:ext uri="{FF2B5EF4-FFF2-40B4-BE49-F238E27FC236}">
                <a16:creationId xmlns:a16="http://schemas.microsoft.com/office/drawing/2014/main" id="{0383934E-938F-A645-B8E0-0B1BEF60ED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891" y="11454905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9" name="object 16">
            <a:extLst>
              <a:ext uri="{FF2B5EF4-FFF2-40B4-BE49-F238E27FC236}">
                <a16:creationId xmlns:a16="http://schemas.microsoft.com/office/drawing/2014/main" id="{459B0EAE-12AD-A344-B275-D7927A8FF29E}"/>
              </a:ext>
            </a:extLst>
          </p:cNvPr>
          <p:cNvSpPr txBox="1"/>
          <p:nvPr userDrawn="1"/>
        </p:nvSpPr>
        <p:spPr>
          <a:xfrm>
            <a:off x="1453649" y="1099546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8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102" name="Text Placeholder 39">
            <a:extLst>
              <a:ext uri="{FF2B5EF4-FFF2-40B4-BE49-F238E27FC236}">
                <a16:creationId xmlns:a16="http://schemas.microsoft.com/office/drawing/2014/main" id="{274845E2-0E49-D246-86D0-10506A66C8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36904" y="4620639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3" name="object 16">
            <a:extLst>
              <a:ext uri="{FF2B5EF4-FFF2-40B4-BE49-F238E27FC236}">
                <a16:creationId xmlns:a16="http://schemas.microsoft.com/office/drawing/2014/main" id="{51B97868-9340-F648-B253-1F61069C08D5}"/>
              </a:ext>
            </a:extLst>
          </p:cNvPr>
          <p:cNvSpPr txBox="1"/>
          <p:nvPr userDrawn="1"/>
        </p:nvSpPr>
        <p:spPr>
          <a:xfrm>
            <a:off x="8095662" y="416120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5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18C888AE-41C6-7E4B-855E-FB0C58A9B8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28284" y="6877998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982CB39F-2375-094C-9756-109125C8B04F}"/>
              </a:ext>
            </a:extLst>
          </p:cNvPr>
          <p:cNvSpPr txBox="1"/>
          <p:nvPr userDrawn="1"/>
        </p:nvSpPr>
        <p:spPr>
          <a:xfrm>
            <a:off x="8087042" y="64185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6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6" name="Text Placeholder 39">
            <a:extLst>
              <a:ext uri="{FF2B5EF4-FFF2-40B4-BE49-F238E27FC236}">
                <a16:creationId xmlns:a16="http://schemas.microsoft.com/office/drawing/2014/main" id="{E88D7A47-0019-6B43-BD19-59F6903E84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36904" y="9164866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7" name="object 16">
            <a:extLst>
              <a:ext uri="{FF2B5EF4-FFF2-40B4-BE49-F238E27FC236}">
                <a16:creationId xmlns:a16="http://schemas.microsoft.com/office/drawing/2014/main" id="{62EDD645-0847-6A4D-B891-FD3F246DCC64}"/>
              </a:ext>
            </a:extLst>
          </p:cNvPr>
          <p:cNvSpPr txBox="1"/>
          <p:nvPr userDrawn="1"/>
        </p:nvSpPr>
        <p:spPr>
          <a:xfrm>
            <a:off x="8095662" y="87054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7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AC0D4CF0-FA20-334B-B46D-5709D2EE791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50899" y="11455637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D35EBADB-7351-284F-BE60-E666B70C0643}"/>
              </a:ext>
            </a:extLst>
          </p:cNvPr>
          <p:cNvSpPr txBox="1"/>
          <p:nvPr userDrawn="1"/>
        </p:nvSpPr>
        <p:spPr>
          <a:xfrm>
            <a:off x="8109657" y="1099619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8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C5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3050"/>
            <a:ext cx="10692130" cy="1535481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A8A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4E17C-DFA3-BF4E-A92B-D6C4544E5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6" y="594618"/>
            <a:ext cx="3462147" cy="45392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A41005-45FC-354C-9AA2-930AB8F34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1"/>
          <a:stretch/>
        </p:blipFill>
        <p:spPr>
          <a:xfrm rot="10800000">
            <a:off x="582423" y="13651865"/>
            <a:ext cx="2946400" cy="1473835"/>
          </a:xfrm>
          <a:prstGeom prst="rect">
            <a:avLst/>
          </a:prstGeom>
        </p:spPr>
      </p:pic>
      <p:pic>
        <p:nvPicPr>
          <p:cNvPr id="11" name="Picture 10" descr="A picture containing text, monitor, display, electronics&#10;&#10;Description automatically generated">
            <a:extLst>
              <a:ext uri="{FF2B5EF4-FFF2-40B4-BE49-F238E27FC236}">
                <a16:creationId xmlns:a16="http://schemas.microsoft.com/office/drawing/2014/main" id="{6B292593-E5EE-CD4C-9937-54E00245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b="19886"/>
          <a:stretch/>
        </p:blipFill>
        <p:spPr>
          <a:xfrm>
            <a:off x="-1" y="13039921"/>
            <a:ext cx="1212473" cy="2085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6D501C-5619-A040-9A52-3C02500F56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2CCA1CA-BB74-494D-AF74-8F92CD7E1E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3A38D81-F5B2-4748-99AD-5F779F9E68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8D6D220-4B8D-B14D-8E1E-2E5720743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AC8FD-2101-3745-8EA8-68CE14DD0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B1D636-475D-794D-8D31-6A92E13C7D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A5539BA-379C-044C-9E2B-ED6E680F0D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567EDF0-A6CA-4542-AA88-43B5237C22D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5D640B-44DE-6A4E-89A6-9E3E2E5ACE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00238-2AFC-0E4C-B20B-A495894B7D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2B0589-30FD-2442-8114-16BA30A7B0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395235-BE0B-1D47-8000-78B1D1AD09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2358CC5-16AB-3A48-88E0-537E395147FA}"/>
              </a:ext>
            </a:extLst>
          </p:cNvPr>
          <p:cNvSpPr txBox="1"/>
          <p:nvPr/>
        </p:nvSpPr>
        <p:spPr>
          <a:xfrm>
            <a:off x="401470" y="249060"/>
            <a:ext cx="6397142" cy="795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Academic Year 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2400" b="1" spc="-5" dirty="0">
                <a:solidFill>
                  <a:srgbClr val="006992"/>
                </a:solidFill>
                <a:latin typeface="Lato"/>
                <a:cs typeface="Lato"/>
              </a:rPr>
              <a:t>of Middle School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6539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9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Parker</dc:creator>
  <cp:lastModifiedBy>Clare Parker</cp:lastModifiedBy>
  <cp:revision>18</cp:revision>
  <dcterms:created xsi:type="dcterms:W3CDTF">2020-04-16T08:53:31Z</dcterms:created>
  <dcterms:modified xsi:type="dcterms:W3CDTF">2023-02-24T16:11:59Z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