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2"/>
    <a:srgbClr val="00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28" d="100"/>
          <a:sy n="28" d="100"/>
        </p:scale>
        <p:origin x="224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2795BE8F-86A4-8F45-BA61-FC5C7A3BC481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5" name="object 17">
            <a:extLst>
              <a:ext uri="{FF2B5EF4-FFF2-40B4-BE49-F238E27FC236}">
                <a16:creationId xmlns:a16="http://schemas.microsoft.com/office/drawing/2014/main" id="{3C771858-3CC4-8748-9FE2-64A07E49B1D6}"/>
              </a:ext>
            </a:extLst>
          </p:cNvPr>
          <p:cNvSpPr txBox="1"/>
          <p:nvPr userDrawn="1"/>
        </p:nvSpPr>
        <p:spPr>
          <a:xfrm>
            <a:off x="1412974" y="6891620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56" name="object 18">
            <a:extLst>
              <a:ext uri="{FF2B5EF4-FFF2-40B4-BE49-F238E27FC236}">
                <a16:creationId xmlns:a16="http://schemas.microsoft.com/office/drawing/2014/main" id="{70D98436-2B83-F447-8500-BDEEAA837C75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25DE8FFB-FD06-0346-BB56-58C1E3C23584}"/>
              </a:ext>
            </a:extLst>
          </p:cNvPr>
          <p:cNvSpPr txBox="1"/>
          <p:nvPr userDrawn="1"/>
        </p:nvSpPr>
        <p:spPr>
          <a:xfrm>
            <a:off x="8032849" y="68935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58" name="object 20">
            <a:extLst>
              <a:ext uri="{FF2B5EF4-FFF2-40B4-BE49-F238E27FC236}">
                <a16:creationId xmlns:a16="http://schemas.microsoft.com/office/drawing/2014/main" id="{0CB49546-562B-4648-802E-F97C9B27DB8B}"/>
              </a:ext>
            </a:extLst>
          </p:cNvPr>
          <p:cNvSpPr txBox="1"/>
          <p:nvPr userDrawn="1"/>
        </p:nvSpPr>
        <p:spPr>
          <a:xfrm>
            <a:off x="1564522" y="10496783"/>
            <a:ext cx="136043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-85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9" name="object 21">
            <a:extLst>
              <a:ext uri="{FF2B5EF4-FFF2-40B4-BE49-F238E27FC236}">
                <a16:creationId xmlns:a16="http://schemas.microsoft.com/office/drawing/2014/main" id="{F4750EEC-D994-6642-AC87-EFB405120372}"/>
              </a:ext>
            </a:extLst>
          </p:cNvPr>
          <p:cNvSpPr txBox="1"/>
          <p:nvPr userDrawn="1"/>
        </p:nvSpPr>
        <p:spPr>
          <a:xfrm>
            <a:off x="8184397" y="10530693"/>
            <a:ext cx="135200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3000" b="1" spc="-85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D7CDEEDB-0F7D-0A43-B8C4-298B0D325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25657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56EEE186-A421-0344-AE65-ECDE4BD66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611" y="7427422"/>
            <a:ext cx="3105150" cy="2941342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390A4E5D-61D5-804B-BF67-3A587875F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364" y="11054970"/>
            <a:ext cx="3105150" cy="2941342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9B514CB8-D968-8348-BD12-8D1C289B8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25657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FB282AFE-4B22-9645-A731-7E0BF72364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324" y="7427422"/>
            <a:ext cx="3105150" cy="299263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4626C5B4-DF0C-2446-A45D-0642D12E14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9077" y="11054970"/>
            <a:ext cx="3105150" cy="290899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4F2390-3E0F-A842-95D7-1CEDDA997B69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958BC7-C7BA-CC4B-AE93-C2D611606AA8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CD2C58-A89E-DB4A-9E5C-C10E4592DEF5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9F2F5A-A1FE-974F-81D8-75974A426C2F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30493D-5DF4-0446-A149-AC3A56B85B65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A21D3B-79C7-014C-9511-CDDF02864446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8E7419-80D8-7746-873C-3DD0E1D4FCFA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68C35E9-BC52-D942-831B-35E7C71DC199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F05C70-2C90-3744-B402-A168D3B0A4A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1B306-1DF5-0244-BEC2-2766CBCEFFF9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2795BE8F-86A4-8F45-BA61-FC5C7A3BC481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5" name="object 17">
            <a:extLst>
              <a:ext uri="{FF2B5EF4-FFF2-40B4-BE49-F238E27FC236}">
                <a16:creationId xmlns:a16="http://schemas.microsoft.com/office/drawing/2014/main" id="{3C771858-3CC4-8748-9FE2-64A07E49B1D6}"/>
              </a:ext>
            </a:extLst>
          </p:cNvPr>
          <p:cNvSpPr txBox="1"/>
          <p:nvPr userDrawn="1"/>
        </p:nvSpPr>
        <p:spPr>
          <a:xfrm>
            <a:off x="1469369" y="877956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3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6" name="object 18">
            <a:extLst>
              <a:ext uri="{FF2B5EF4-FFF2-40B4-BE49-F238E27FC236}">
                <a16:creationId xmlns:a16="http://schemas.microsoft.com/office/drawing/2014/main" id="{70D98436-2B83-F447-8500-BDEEAA837C75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12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25DE8FFB-FD06-0346-BB56-58C1E3C23584}"/>
              </a:ext>
            </a:extLst>
          </p:cNvPr>
          <p:cNvSpPr txBox="1"/>
          <p:nvPr userDrawn="1"/>
        </p:nvSpPr>
        <p:spPr>
          <a:xfrm>
            <a:off x="8060705" y="878427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3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D7CDEEDB-0F7D-0A43-B8C4-298B0D325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62079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4F2390-3E0F-A842-95D7-1CEDDA997B69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958BC7-C7BA-CC4B-AE93-C2D611606AA8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CD2C58-A89E-DB4A-9E5C-C10E4592DEF5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9F2F5A-A1FE-974F-81D8-75974A426C2F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30493D-5DF4-0446-A149-AC3A56B85B65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A21D3B-79C7-014C-9511-CDDF02864446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8E7419-80D8-7746-873C-3DD0E1D4FCFA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68C35E9-BC52-D942-831B-35E7C71DC199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F05C70-2C90-3744-B402-A168D3B0A4A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1B306-1DF5-0244-BEC2-2766CBCEFFF9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bject 15">
            <a:extLst>
              <a:ext uri="{FF2B5EF4-FFF2-40B4-BE49-F238E27FC236}">
                <a16:creationId xmlns:a16="http://schemas.microsoft.com/office/drawing/2014/main" id="{3F01D606-6B53-BB43-9A0D-88A9E4FB899F}"/>
              </a:ext>
            </a:extLst>
          </p:cNvPr>
          <p:cNvSpPr txBox="1"/>
          <p:nvPr userDrawn="1"/>
        </p:nvSpPr>
        <p:spPr>
          <a:xfrm>
            <a:off x="27272" y="4256035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1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80" name="object 15">
            <a:extLst>
              <a:ext uri="{FF2B5EF4-FFF2-40B4-BE49-F238E27FC236}">
                <a16:creationId xmlns:a16="http://schemas.microsoft.com/office/drawing/2014/main" id="{E533C215-BCFA-E345-B59D-8CB32B548605}"/>
              </a:ext>
            </a:extLst>
          </p:cNvPr>
          <p:cNvSpPr txBox="1"/>
          <p:nvPr userDrawn="1"/>
        </p:nvSpPr>
        <p:spPr>
          <a:xfrm>
            <a:off x="0" y="6440279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2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86" name="Text Placeholder 39">
            <a:extLst>
              <a:ext uri="{FF2B5EF4-FFF2-40B4-BE49-F238E27FC236}">
                <a16:creationId xmlns:a16="http://schemas.microsoft.com/office/drawing/2014/main" id="{06354438-1E62-0244-8693-300FC214C6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3465" y="686387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5F740847-F137-A843-A908-5BDEFA5C15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2405" y="978254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88" name="object 15">
            <a:extLst>
              <a:ext uri="{FF2B5EF4-FFF2-40B4-BE49-F238E27FC236}">
                <a16:creationId xmlns:a16="http://schemas.microsoft.com/office/drawing/2014/main" id="{9EC20500-C24B-AB48-BD45-B3DB50E66BAE}"/>
              </a:ext>
            </a:extLst>
          </p:cNvPr>
          <p:cNvSpPr txBox="1"/>
          <p:nvPr userDrawn="1"/>
        </p:nvSpPr>
        <p:spPr>
          <a:xfrm>
            <a:off x="36212" y="9417783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1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89" name="object 15">
            <a:extLst>
              <a:ext uri="{FF2B5EF4-FFF2-40B4-BE49-F238E27FC236}">
                <a16:creationId xmlns:a16="http://schemas.microsoft.com/office/drawing/2014/main" id="{B5BFFBA0-D951-D340-818E-A3CA91461E58}"/>
              </a:ext>
            </a:extLst>
          </p:cNvPr>
          <p:cNvSpPr txBox="1"/>
          <p:nvPr userDrawn="1"/>
        </p:nvSpPr>
        <p:spPr>
          <a:xfrm>
            <a:off x="8940" y="11602027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2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90" name="Text Placeholder 39">
            <a:extLst>
              <a:ext uri="{FF2B5EF4-FFF2-40B4-BE49-F238E27FC236}">
                <a16:creationId xmlns:a16="http://schemas.microsoft.com/office/drawing/2014/main" id="{559B887C-0395-214B-8CA5-344FE98104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2405" y="1202562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91" name="Text Placeholder 39">
            <a:extLst>
              <a:ext uri="{FF2B5EF4-FFF2-40B4-BE49-F238E27FC236}">
                <a16:creationId xmlns:a16="http://schemas.microsoft.com/office/drawing/2014/main" id="{8ED20E6D-9C6D-3343-9BD6-85A294BDCC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4905" y="462316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92" name="object 15">
            <a:extLst>
              <a:ext uri="{FF2B5EF4-FFF2-40B4-BE49-F238E27FC236}">
                <a16:creationId xmlns:a16="http://schemas.microsoft.com/office/drawing/2014/main" id="{F885DC89-F6B5-FB47-8CDD-D86C0129B168}"/>
              </a:ext>
            </a:extLst>
          </p:cNvPr>
          <p:cNvSpPr txBox="1"/>
          <p:nvPr userDrawn="1"/>
        </p:nvSpPr>
        <p:spPr>
          <a:xfrm>
            <a:off x="6648712" y="4258405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1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3" name="object 15">
            <a:extLst>
              <a:ext uri="{FF2B5EF4-FFF2-40B4-BE49-F238E27FC236}">
                <a16:creationId xmlns:a16="http://schemas.microsoft.com/office/drawing/2014/main" id="{2975BEEF-8403-EE48-819C-B07592AF13FD}"/>
              </a:ext>
            </a:extLst>
          </p:cNvPr>
          <p:cNvSpPr txBox="1"/>
          <p:nvPr userDrawn="1"/>
        </p:nvSpPr>
        <p:spPr>
          <a:xfrm>
            <a:off x="6621440" y="6442649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2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4" name="Text Placeholder 39">
            <a:extLst>
              <a:ext uri="{FF2B5EF4-FFF2-40B4-BE49-F238E27FC236}">
                <a16:creationId xmlns:a16="http://schemas.microsoft.com/office/drawing/2014/main" id="{6C6D45EF-E15E-AB49-B5FD-24DC0514B7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4905" y="686624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95" name="Text Placeholder 39">
            <a:extLst>
              <a:ext uri="{FF2B5EF4-FFF2-40B4-BE49-F238E27FC236}">
                <a16:creationId xmlns:a16="http://schemas.microsoft.com/office/drawing/2014/main" id="{D8C84B7D-5BEA-0C4B-8CDE-D157E306D3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3845" y="978491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96" name="object 15">
            <a:extLst>
              <a:ext uri="{FF2B5EF4-FFF2-40B4-BE49-F238E27FC236}">
                <a16:creationId xmlns:a16="http://schemas.microsoft.com/office/drawing/2014/main" id="{780EBDA5-C78B-894B-86FA-E814CBF431A1}"/>
              </a:ext>
            </a:extLst>
          </p:cNvPr>
          <p:cNvSpPr txBox="1"/>
          <p:nvPr userDrawn="1"/>
        </p:nvSpPr>
        <p:spPr>
          <a:xfrm>
            <a:off x="6657652" y="9420153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1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7" name="object 15">
            <a:extLst>
              <a:ext uri="{FF2B5EF4-FFF2-40B4-BE49-F238E27FC236}">
                <a16:creationId xmlns:a16="http://schemas.microsoft.com/office/drawing/2014/main" id="{004D8E73-FDF3-574C-A812-B0F03B38114D}"/>
              </a:ext>
            </a:extLst>
          </p:cNvPr>
          <p:cNvSpPr txBox="1"/>
          <p:nvPr userDrawn="1"/>
        </p:nvSpPr>
        <p:spPr>
          <a:xfrm>
            <a:off x="6630380" y="11604397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2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8" name="Text Placeholder 39">
            <a:extLst>
              <a:ext uri="{FF2B5EF4-FFF2-40B4-BE49-F238E27FC236}">
                <a16:creationId xmlns:a16="http://schemas.microsoft.com/office/drawing/2014/main" id="{14CFDBE9-370F-D145-8031-08E7A168CA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13845" y="1202799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0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006992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DE32E-5757-8048-B5A0-E3B2ADFEF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9D4AC-EB2E-5443-85D8-D4F92C6138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C1F9C-4CEF-8C4A-9B30-D55C1F4DA6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2D83D-E11A-7240-96D3-3A9D25B0B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4CBCC9-7424-5C43-A421-13DF953CC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31903D-32F6-D946-BD93-5414000A1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1A86F-8ADB-A147-8476-C3CDCE66F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492FF7-901D-BC4D-AC70-88DAEC7A5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2D851B-641E-5642-8680-2C7C00E70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1DF965-A537-5948-B599-A5649B4062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7275D0EB-18A7-C14C-9425-9F6E0FDE2F9D}"/>
              </a:ext>
            </a:extLst>
          </p:cNvPr>
          <p:cNvSpPr txBox="1"/>
          <p:nvPr/>
        </p:nvSpPr>
        <p:spPr>
          <a:xfrm>
            <a:off x="444500" y="319515"/>
            <a:ext cx="718820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6992"/>
                </a:solidFill>
                <a:latin typeface="Lato"/>
                <a:cs typeface="Lato"/>
              </a:rPr>
              <a:t>Overview (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Year)  </a:t>
            </a:r>
            <a:r>
              <a:rPr lang="en-GB" sz="3000" b="1" spc="10" dirty="0">
                <a:solidFill>
                  <a:srgbClr val="006992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6992"/>
                </a:solidFill>
                <a:latin typeface="Lato"/>
                <a:cs typeface="Lato"/>
              </a:rPr>
              <a:t> Middle </a:t>
            </a:r>
            <a:r>
              <a:rPr lang="en-GB" sz="3000" b="1" spc="25" dirty="0">
                <a:solidFill>
                  <a:srgbClr val="006992"/>
                </a:solidFill>
                <a:latin typeface="Lato"/>
                <a:cs typeface="Lato"/>
              </a:rPr>
              <a:t>School and Sixth Form</a:t>
            </a:r>
            <a:endParaRPr lang="en-GB" sz="30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0715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C95D27-41CC-CE49-AE67-237B2457C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B2752-2D78-4D43-84A5-00EE21DF32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9AFF8-9785-C245-A0AD-0B5FBC8E1A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72A76-CCF1-EE42-914A-D54ABD92ED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7D8BB-9776-8642-A5F2-117E3317A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1FFEBF-994F-C24A-B041-B015838FA4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BFEEEF-6300-A340-9A6B-324274EA6D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851174-953C-FB4F-9B8D-2C2B995326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FBBED7-EDA1-DC4F-9743-80B0FA3E21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FC1F0E-A917-8341-8913-EFC21200CF8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7B8B10-521B-5C46-BC3F-751B4DF8C2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0AA409-FF75-B441-B167-9C17CF348D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0C9DFA9-0184-E641-BB7A-3266407F0053}"/>
              </a:ext>
            </a:extLst>
          </p:cNvPr>
          <p:cNvSpPr txBox="1"/>
          <p:nvPr/>
        </p:nvSpPr>
        <p:spPr>
          <a:xfrm>
            <a:off x="444500" y="319515"/>
            <a:ext cx="68389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6992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(Year)  </a:t>
            </a:r>
            <a:r>
              <a:rPr lang="en-GB" sz="3000" b="1" spc="10" dirty="0">
                <a:solidFill>
                  <a:srgbClr val="006992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6992"/>
                </a:solidFill>
                <a:latin typeface="Lato"/>
                <a:cs typeface="Lato"/>
              </a:rPr>
              <a:t> Middle </a:t>
            </a:r>
            <a:r>
              <a:rPr lang="en-GB" sz="3000" b="1" spc="25" dirty="0">
                <a:solidFill>
                  <a:srgbClr val="006992"/>
                </a:solidFill>
                <a:latin typeface="Lato"/>
                <a:cs typeface="Lato"/>
              </a:rPr>
              <a:t>School and Sixth Form</a:t>
            </a:r>
            <a:endParaRPr lang="en-GB" sz="30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727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26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Lato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Clare Parker</cp:lastModifiedBy>
  <cp:revision>8</cp:revision>
  <dcterms:created xsi:type="dcterms:W3CDTF">2020-04-16T08:53:31Z</dcterms:created>
  <dcterms:modified xsi:type="dcterms:W3CDTF">2023-02-24T16:28:01Z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