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2"/>
    <a:srgbClr val="00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28" d="100"/>
          <a:sy n="28" d="100"/>
        </p:scale>
        <p:origin x="224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E870B00-10CE-1641-94A4-7306AE8FC196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1BE595A-2B39-F046-9E43-FFFD789F0460}"/>
              </a:ext>
            </a:extLst>
          </p:cNvPr>
          <p:cNvSpPr txBox="1"/>
          <p:nvPr userDrawn="1"/>
        </p:nvSpPr>
        <p:spPr>
          <a:xfrm>
            <a:off x="1412974" y="6891620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D955C34-77F2-4647-99A5-27A6384B7140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DE5CCF6-A10C-B641-9D5C-4D162A5A06FD}"/>
              </a:ext>
            </a:extLst>
          </p:cNvPr>
          <p:cNvSpPr txBox="1"/>
          <p:nvPr userDrawn="1"/>
        </p:nvSpPr>
        <p:spPr>
          <a:xfrm>
            <a:off x="8032849" y="68935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1C6526A-41DC-4D45-BE97-3ECDCEFC7E5C}"/>
              </a:ext>
            </a:extLst>
          </p:cNvPr>
          <p:cNvSpPr txBox="1"/>
          <p:nvPr userDrawn="1"/>
        </p:nvSpPr>
        <p:spPr>
          <a:xfrm>
            <a:off x="1564522" y="10496783"/>
            <a:ext cx="136043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-85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52A29F0-BEBF-764C-9774-7973BC0A6256}"/>
              </a:ext>
            </a:extLst>
          </p:cNvPr>
          <p:cNvSpPr txBox="1"/>
          <p:nvPr userDrawn="1"/>
        </p:nvSpPr>
        <p:spPr>
          <a:xfrm>
            <a:off x="8184397" y="10530693"/>
            <a:ext cx="135200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3000" b="1" spc="-85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: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25657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611" y="7427422"/>
            <a:ext cx="3105150" cy="2941342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364" y="11054970"/>
            <a:ext cx="3105150" cy="2941342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25657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324" y="7427422"/>
            <a:ext cx="3105150" cy="299263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9077" y="11054970"/>
            <a:ext cx="3105150" cy="290899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BF6080D-9AA7-7943-A819-6F6D1009178B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D2A5380-A47F-1349-A72E-187AED2C675E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A9A1F2-90E1-564B-96FE-7672B7DE0650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F670DFF-9E06-9A45-A902-5180CA3CC708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BFDF786-7B34-D34A-A619-DD00B5CB6593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6D9E244-1BEF-0A4C-B0A9-5A79AE91460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B5B8678-01A2-F141-B3C5-9BC35DAA9651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4439F47-A6B6-484B-8128-E5FAF7798C0F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72948DE-CD98-7A4B-9929-27B4E571B77B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9D88BAC-9556-A64C-AF15-468475A6B09B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006992">
              <a:alpha val="4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6992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Academic Year  </a:t>
            </a:r>
            <a:r>
              <a:rPr lang="en-GB" sz="3000" b="1" spc="10" dirty="0">
                <a:solidFill>
                  <a:srgbClr val="006992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6992"/>
                </a:solidFill>
                <a:latin typeface="Lato"/>
                <a:cs typeface="Lato"/>
              </a:rPr>
              <a:t> Middle </a:t>
            </a:r>
            <a:r>
              <a:rPr lang="en-GB" sz="3000" b="1" spc="25" dirty="0">
                <a:solidFill>
                  <a:srgbClr val="006992"/>
                </a:solidFill>
                <a:latin typeface="Lato"/>
                <a:cs typeface="Lato"/>
              </a:rPr>
              <a:t>School</a:t>
            </a:r>
            <a:endParaRPr lang="en-GB" sz="3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9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Clare Parker</cp:lastModifiedBy>
  <cp:revision>8</cp:revision>
  <dcterms:created xsi:type="dcterms:W3CDTF">2020-04-16T08:53:31Z</dcterms:created>
  <dcterms:modified xsi:type="dcterms:W3CDTF">2023-02-24T16:26:34Z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