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23_4337ACE.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0"/>
  </p:notesMasterIdLst>
  <p:sldIdLst>
    <p:sldId id="266" r:id="rId10"/>
    <p:sldId id="265" r:id="rId11"/>
    <p:sldId id="285" r:id="rId12"/>
    <p:sldId id="263" r:id="rId13"/>
    <p:sldId id="262" r:id="rId14"/>
    <p:sldId id="295" r:id="rId15"/>
    <p:sldId id="296" r:id="rId16"/>
    <p:sldId id="331" r:id="rId17"/>
    <p:sldId id="308" r:id="rId18"/>
    <p:sldId id="274" r:id="rId19"/>
    <p:sldId id="337" r:id="rId20"/>
    <p:sldId id="338" r:id="rId21"/>
    <p:sldId id="339" r:id="rId22"/>
    <p:sldId id="273" r:id="rId23"/>
    <p:sldId id="291" r:id="rId24"/>
    <p:sldId id="292" r:id="rId25"/>
    <p:sldId id="332" r:id="rId26"/>
    <p:sldId id="293" r:id="rId27"/>
    <p:sldId id="309" r:id="rId28"/>
    <p:sldId id="299" r:id="rId29"/>
    <p:sldId id="267" r:id="rId30"/>
    <p:sldId id="268" r:id="rId31"/>
    <p:sldId id="269" r:id="rId32"/>
    <p:sldId id="270" r:id="rId33"/>
    <p:sldId id="340" r:id="rId34"/>
    <p:sldId id="306" r:id="rId35"/>
    <p:sldId id="304" r:id="rId36"/>
    <p:sldId id="341" r:id="rId37"/>
    <p:sldId id="342" r:id="rId38"/>
    <p:sldId id="258" r:id="rId39"/>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C5F65"/>
    <a:srgbClr val="E5362A"/>
    <a:srgbClr val="36AA54"/>
    <a:srgbClr val="12ADDB"/>
    <a:srgbClr val="006A94"/>
    <a:srgbClr val="595957"/>
    <a:srgbClr val="E8B462"/>
    <a:srgbClr val="525E93"/>
    <a:srgbClr val="91C155"/>
    <a:srgbClr val="D7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464AF2-1704-4ADD-BF2D-04212114F1FC}" v="1" dt="2022-10-28T12:33:36.1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23682B02-FB52-A9EE-50B9-B9876C6D99E0}"/>
    <pc:docChg chg="modSld">
      <pc:chgData name="Philippa Hartley" userId="S::phartley@careersandenterprise.co.uk::2a2506f4-19e7-4777-8767-f0efb84bcc1f" providerId="AD" clId="Web-{23682B02-FB52-A9EE-50B9-B9876C6D99E0}" dt="2022-07-28T11:41:52.638" v="63" actId="20577"/>
      <pc:docMkLst>
        <pc:docMk/>
      </pc:docMkLst>
      <pc:sldChg chg="modSp">
        <pc:chgData name="Philippa Hartley" userId="S::phartley@careersandenterprise.co.uk::2a2506f4-19e7-4777-8767-f0efb84bcc1f" providerId="AD" clId="Web-{23682B02-FB52-A9EE-50B9-B9876C6D99E0}" dt="2022-07-28T11:41:35.622" v="48" actId="20577"/>
        <pc:sldMkLst>
          <pc:docMk/>
          <pc:sldMk cId="2839086809" sldId="262"/>
        </pc:sldMkLst>
        <pc:spChg chg="mod">
          <ac:chgData name="Philippa Hartley" userId="S::phartley@careersandenterprise.co.uk::2a2506f4-19e7-4777-8767-f0efb84bcc1f" providerId="AD" clId="Web-{23682B02-FB52-A9EE-50B9-B9876C6D99E0}" dt="2022-07-28T11:41:35.622" v="48" actId="20577"/>
          <ac:spMkLst>
            <pc:docMk/>
            <pc:sldMk cId="2839086809" sldId="262"/>
            <ac:spMk id="8" creationId="{2A463CFE-DA5B-6341-BEAE-A0CCD088C9F2}"/>
          </ac:spMkLst>
        </pc:spChg>
      </pc:sldChg>
      <pc:sldChg chg="modSp modNotes">
        <pc:chgData name="Philippa Hartley" userId="S::phartley@careersandenterprise.co.uk::2a2506f4-19e7-4777-8767-f0efb84bcc1f" providerId="AD" clId="Web-{23682B02-FB52-A9EE-50B9-B9876C6D99E0}" dt="2022-07-28T11:15:13.162" v="5"/>
        <pc:sldMkLst>
          <pc:docMk/>
          <pc:sldMk cId="2908774329" sldId="265"/>
        </pc:sldMkLst>
        <pc:spChg chg="mod">
          <ac:chgData name="Philippa Hartley" userId="S::phartley@careersandenterprise.co.uk::2a2506f4-19e7-4777-8767-f0efb84bcc1f" providerId="AD" clId="Web-{23682B02-FB52-A9EE-50B9-B9876C6D99E0}" dt="2022-07-28T11:13:48.989" v="0" actId="14100"/>
          <ac:spMkLst>
            <pc:docMk/>
            <pc:sldMk cId="2908774329" sldId="265"/>
            <ac:spMk id="2" creationId="{CF8D53C1-6EFB-2D4E-BA80-9A9F2FCD68BC}"/>
          </ac:spMkLst>
        </pc:spChg>
      </pc:sldChg>
      <pc:sldChg chg="addSp delSp modSp">
        <pc:chgData name="Philippa Hartley" userId="S::phartley@careersandenterprise.co.uk::2a2506f4-19e7-4777-8767-f0efb84bcc1f" providerId="AD" clId="Web-{23682B02-FB52-A9EE-50B9-B9876C6D99E0}" dt="2022-07-28T11:41:52.638" v="63" actId="20577"/>
        <pc:sldMkLst>
          <pc:docMk/>
          <pc:sldMk cId="1786301906" sldId="285"/>
        </pc:sldMkLst>
        <pc:spChg chg="mod">
          <ac:chgData name="Philippa Hartley" userId="S::phartley@careersandenterprise.co.uk::2a2506f4-19e7-4777-8767-f0efb84bcc1f" providerId="AD" clId="Web-{23682B02-FB52-A9EE-50B9-B9876C6D99E0}" dt="2022-07-28T11:41:52.638" v="63" actId="20577"/>
          <ac:spMkLst>
            <pc:docMk/>
            <pc:sldMk cId="1786301906" sldId="285"/>
            <ac:spMk id="4" creationId="{8B4F4AD7-F118-2F4F-AB9E-A5FBD6F97090}"/>
          </ac:spMkLst>
        </pc:spChg>
        <pc:spChg chg="mod">
          <ac:chgData name="Philippa Hartley" userId="S::phartley@careersandenterprise.co.uk::2a2506f4-19e7-4777-8767-f0efb84bcc1f" providerId="AD" clId="Web-{23682B02-FB52-A9EE-50B9-B9876C6D99E0}" dt="2022-07-28T11:41:44.841" v="52" actId="1076"/>
          <ac:spMkLst>
            <pc:docMk/>
            <pc:sldMk cId="1786301906" sldId="285"/>
            <ac:spMk id="5" creationId="{E7C53E0D-77AE-3C4D-AFFC-F7353BF321C3}"/>
          </ac:spMkLst>
        </pc:spChg>
        <pc:spChg chg="mod">
          <ac:chgData name="Philippa Hartley" userId="S::phartley@careersandenterprise.co.uk::2a2506f4-19e7-4777-8767-f0efb84bcc1f" providerId="AD" clId="Web-{23682B02-FB52-A9EE-50B9-B9876C6D99E0}" dt="2022-07-28T11:41:32.763" v="47" actId="20577"/>
          <ac:spMkLst>
            <pc:docMk/>
            <pc:sldMk cId="1786301906" sldId="285"/>
            <ac:spMk id="8" creationId="{156391FA-62ED-EE04-B20C-E7F0B1F7F1AB}"/>
          </ac:spMkLst>
        </pc:spChg>
        <pc:spChg chg="mod">
          <ac:chgData name="Philippa Hartley" userId="S::phartley@careersandenterprise.co.uk::2a2506f4-19e7-4777-8767-f0efb84bcc1f" providerId="AD" clId="Web-{23682B02-FB52-A9EE-50B9-B9876C6D99E0}" dt="2022-07-28T11:41:47.685" v="53" actId="1076"/>
          <ac:spMkLst>
            <pc:docMk/>
            <pc:sldMk cId="1786301906" sldId="285"/>
            <ac:spMk id="9" creationId="{9359E999-90AA-0AD6-D998-09B0610C2EFD}"/>
          </ac:spMkLst>
        </pc:spChg>
        <pc:spChg chg="mod">
          <ac:chgData name="Philippa Hartley" userId="S::phartley@careersandenterprise.co.uk::2a2506f4-19e7-4777-8767-f0efb84bcc1f" providerId="AD" clId="Web-{23682B02-FB52-A9EE-50B9-B9876C6D99E0}" dt="2022-07-28T11:41:29.544" v="44" actId="20577"/>
          <ac:spMkLst>
            <pc:docMk/>
            <pc:sldMk cId="1786301906" sldId="285"/>
            <ac:spMk id="10" creationId="{01298FB2-44CA-DDDC-6DFE-9410E530E017}"/>
          </ac:spMkLst>
        </pc:spChg>
        <pc:spChg chg="mod">
          <ac:chgData name="Philippa Hartley" userId="S::phartley@careersandenterprise.co.uk::2a2506f4-19e7-4777-8767-f0efb84bcc1f" providerId="AD" clId="Web-{23682B02-FB52-A9EE-50B9-B9876C6D99E0}" dt="2022-07-28T11:41:50.560" v="54" actId="20577"/>
          <ac:spMkLst>
            <pc:docMk/>
            <pc:sldMk cId="1786301906" sldId="285"/>
            <ac:spMk id="14" creationId="{E553226D-120B-2884-7235-65298AA6E6E0}"/>
          </ac:spMkLst>
        </pc:spChg>
        <pc:spChg chg="mod">
          <ac:chgData name="Philippa Hartley" userId="S::phartley@careersandenterprise.co.uk::2a2506f4-19e7-4777-8767-f0efb84bcc1f" providerId="AD" clId="Web-{23682B02-FB52-A9EE-50B9-B9876C6D99E0}" dt="2022-07-28T11:41:16.746" v="37" actId="20577"/>
          <ac:spMkLst>
            <pc:docMk/>
            <pc:sldMk cId="1786301906" sldId="285"/>
            <ac:spMk id="15" creationId="{B7641AB6-F4F8-7BFB-9494-873EA245B74E}"/>
          </ac:spMkLst>
        </pc:spChg>
        <pc:spChg chg="mod">
          <ac:chgData name="Philippa Hartley" userId="S::phartley@careersandenterprise.co.uk::2a2506f4-19e7-4777-8767-f0efb84bcc1f" providerId="AD" clId="Web-{23682B02-FB52-A9EE-50B9-B9876C6D99E0}" dt="2022-07-28T11:41:20.309" v="41" actId="20577"/>
          <ac:spMkLst>
            <pc:docMk/>
            <pc:sldMk cId="1786301906" sldId="285"/>
            <ac:spMk id="16" creationId="{F7DC94C9-F05E-334B-9F0B-08C6EA5EFF76}"/>
          </ac:spMkLst>
        </pc:spChg>
        <pc:spChg chg="add del">
          <ac:chgData name="Philippa Hartley" userId="S::phartley@careersandenterprise.co.uk::2a2506f4-19e7-4777-8767-f0efb84bcc1f" providerId="AD" clId="Web-{23682B02-FB52-A9EE-50B9-B9876C6D99E0}" dt="2022-07-28T11:41:10.074" v="35"/>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BFF85743-B6AE-44D7-10DD-BED05379D8BB}"/>
    <pc:docChg chg="delSld modSld">
      <pc:chgData name="Philippa Hartley" userId="S::phartley@careersandenterprise.co.uk::2a2506f4-19e7-4777-8767-f0efb84bcc1f" providerId="AD" clId="Web-{BFF85743-B6AE-44D7-10DD-BED05379D8BB}" dt="2022-07-27T08:54:24.188" v="30" actId="14100"/>
      <pc:docMkLst>
        <pc:docMk/>
      </pc:docMkLst>
      <pc:sldChg chg="modSp">
        <pc:chgData name="Philippa Hartley" userId="S::phartley@careersandenterprise.co.uk::2a2506f4-19e7-4777-8767-f0efb84bcc1f" providerId="AD" clId="Web-{BFF85743-B6AE-44D7-10DD-BED05379D8BB}" dt="2022-07-27T08:53:57.875" v="10" actId="20577"/>
        <pc:sldMkLst>
          <pc:docMk/>
          <pc:sldMk cId="2436114218" sldId="267"/>
        </pc:sldMkLst>
        <pc:spChg chg="mod">
          <ac:chgData name="Philippa Hartley" userId="S::phartley@careersandenterprise.co.uk::2a2506f4-19e7-4777-8767-f0efb84bcc1f" providerId="AD" clId="Web-{BFF85743-B6AE-44D7-10DD-BED05379D8BB}" dt="2022-07-27T08:53:57.875" v="10"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BFF85743-B6AE-44D7-10DD-BED05379D8BB}" dt="2022-07-27T08:54:08.281" v="19" actId="20577"/>
        <pc:sldMkLst>
          <pc:docMk/>
          <pc:sldMk cId="4163118919" sldId="268"/>
        </pc:sldMkLst>
        <pc:spChg chg="mod">
          <ac:chgData name="Philippa Hartley" userId="S::phartley@careersandenterprise.co.uk::2a2506f4-19e7-4777-8767-f0efb84bcc1f" providerId="AD" clId="Web-{BFF85743-B6AE-44D7-10DD-BED05379D8BB}" dt="2022-07-27T08:54:08.281" v="19"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BFF85743-B6AE-44D7-10DD-BED05379D8BB}" dt="2022-07-27T08:54:24.188" v="30" actId="14100"/>
        <pc:sldMkLst>
          <pc:docMk/>
          <pc:sldMk cId="3631857509" sldId="269"/>
        </pc:sldMkLst>
        <pc:spChg chg="mod">
          <ac:chgData name="Philippa Hartley" userId="S::phartley@careersandenterprise.co.uk::2a2506f4-19e7-4777-8767-f0efb84bcc1f" providerId="AD" clId="Web-{BFF85743-B6AE-44D7-10DD-BED05379D8BB}" dt="2022-07-27T08:54:24.188" v="30" actId="14100"/>
          <ac:spMkLst>
            <pc:docMk/>
            <pc:sldMk cId="3631857509" sldId="269"/>
            <ac:spMk id="3" creationId="{00000000-0000-0000-0000-000000000000}"/>
          </ac:spMkLst>
        </pc:spChg>
      </pc:sldChg>
      <pc:sldChg chg="del">
        <pc:chgData name="Philippa Hartley" userId="S::phartley@careersandenterprise.co.uk::2a2506f4-19e7-4777-8767-f0efb84bcc1f" providerId="AD" clId="Web-{BFF85743-B6AE-44D7-10DD-BED05379D8BB}" dt="2022-07-27T08:53:23.296" v="3"/>
        <pc:sldMkLst>
          <pc:docMk/>
          <pc:sldMk cId="3955990440" sldId="295"/>
        </pc:sldMkLst>
      </pc:sldChg>
      <pc:sldChg chg="modSp">
        <pc:chgData name="Philippa Hartley" userId="S::phartley@careersandenterprise.co.uk::2a2506f4-19e7-4777-8767-f0efb84bcc1f" providerId="AD" clId="Web-{BFF85743-B6AE-44D7-10DD-BED05379D8BB}" dt="2022-07-27T08:53:43.546" v="5" actId="20577"/>
        <pc:sldMkLst>
          <pc:docMk/>
          <pc:sldMk cId="3701790944" sldId="331"/>
        </pc:sldMkLst>
        <pc:spChg chg="mod">
          <ac:chgData name="Philippa Hartley" userId="S::phartley@careersandenterprise.co.uk::2a2506f4-19e7-4777-8767-f0efb84bcc1f" providerId="AD" clId="Web-{BFF85743-B6AE-44D7-10DD-BED05379D8BB}" dt="2022-07-27T08:53:43.546" v="5" actId="20577"/>
          <ac:spMkLst>
            <pc:docMk/>
            <pc:sldMk cId="3701790944" sldId="331"/>
            <ac:spMk id="4" creationId="{68780DCA-37B5-1DD4-149A-AFAAB219B181}"/>
          </ac:spMkLst>
        </pc:spChg>
      </pc:sldChg>
      <pc:sldChg chg="modSp">
        <pc:chgData name="Philippa Hartley" userId="S::phartley@careersandenterprise.co.uk::2a2506f4-19e7-4777-8767-f0efb84bcc1f" providerId="AD" clId="Web-{BFF85743-B6AE-44D7-10DD-BED05379D8BB}" dt="2022-07-27T08:53:15.217" v="2"/>
        <pc:sldMkLst>
          <pc:docMk/>
          <pc:sldMk cId="1996225520" sldId="335"/>
        </pc:sldMkLst>
        <pc:spChg chg="mod">
          <ac:chgData name="Philippa Hartley" userId="S::phartley@careersandenterprise.co.uk::2a2506f4-19e7-4777-8767-f0efb84bcc1f" providerId="AD" clId="Web-{BFF85743-B6AE-44D7-10DD-BED05379D8BB}" dt="2022-07-27T08:53:05.061" v="0" actId="20577"/>
          <ac:spMkLst>
            <pc:docMk/>
            <pc:sldMk cId="1996225520" sldId="335"/>
            <ac:spMk id="3" creationId="{57B32E53-C787-808C-3341-B5AFA0F6ECB6}"/>
          </ac:spMkLst>
        </pc:spChg>
        <pc:spChg chg="mod">
          <ac:chgData name="Philippa Hartley" userId="S::phartley@careersandenterprise.co.uk::2a2506f4-19e7-4777-8767-f0efb84bcc1f" providerId="AD" clId="Web-{BFF85743-B6AE-44D7-10DD-BED05379D8BB}" dt="2022-07-27T08:53:10.905" v="1"/>
          <ac:spMkLst>
            <pc:docMk/>
            <pc:sldMk cId="1996225520" sldId="335"/>
            <ac:spMk id="19" creationId="{06DB9765-D8ED-570B-9B1A-59F0DB8C6291}"/>
          </ac:spMkLst>
        </pc:spChg>
        <pc:spChg chg="mod">
          <ac:chgData name="Philippa Hartley" userId="S::phartley@careersandenterprise.co.uk::2a2506f4-19e7-4777-8767-f0efb84bcc1f" providerId="AD" clId="Web-{BFF85743-B6AE-44D7-10DD-BED05379D8BB}" dt="2022-07-27T08:53:15.217" v="2"/>
          <ac:spMkLst>
            <pc:docMk/>
            <pc:sldMk cId="1996225520" sldId="335"/>
            <ac:spMk id="20" creationId="{F72CE0D4-B746-10AD-6300-7DD3F0C7F29B}"/>
          </ac:spMkLst>
        </pc:spChg>
      </pc:sldChg>
    </pc:docChg>
  </pc:docChgLst>
  <pc:docChgLst>
    <pc:chgData name="Philippa Hartley" userId="S::phartley@careersandenterprise.co.uk::2a2506f4-19e7-4777-8767-f0efb84bcc1f" providerId="AD" clId="Web-{489FFC19-951A-645C-46A2-9F8F40BDE08C}"/>
    <pc:docChg chg="modSld">
      <pc:chgData name="Philippa Hartley" userId="S::phartley@careersandenterprise.co.uk::2a2506f4-19e7-4777-8767-f0efb84bcc1f" providerId="AD" clId="Web-{489FFC19-951A-645C-46A2-9F8F40BDE08C}" dt="2022-07-28T09:54:53.903" v="5"/>
      <pc:docMkLst>
        <pc:docMk/>
      </pc:docMkLst>
      <pc:sldChg chg="modNotes">
        <pc:chgData name="Philippa Hartley" userId="S::phartley@careersandenterprise.co.uk::2a2506f4-19e7-4777-8767-f0efb84bcc1f" providerId="AD" clId="Web-{489FFC19-951A-645C-46A2-9F8F40BDE08C}" dt="2022-07-28T09:54:53.903" v="5"/>
        <pc:sldMkLst>
          <pc:docMk/>
          <pc:sldMk cId="570870971" sldId="303"/>
        </pc:sldMkLst>
      </pc:sldChg>
    </pc:docChg>
  </pc:docChgLst>
  <pc:docChgLst>
    <pc:chgData name="Philippa Hartley" userId="S::phartley@careersandenterprise.co.uk::2a2506f4-19e7-4777-8767-f0efb84bcc1f" providerId="AD" clId="Web-{633780A1-6E23-0A70-C302-023D4B5B0558}"/>
    <pc:docChg chg="modSld">
      <pc:chgData name="Philippa Hartley" userId="S::phartley@careersandenterprise.co.uk::2a2506f4-19e7-4777-8767-f0efb84bcc1f" providerId="AD" clId="Web-{633780A1-6E23-0A70-C302-023D4B5B0558}" dt="2022-08-25T07:59:54.544" v="6"/>
      <pc:docMkLst>
        <pc:docMk/>
      </pc:docMkLst>
      <pc:sldChg chg="delSp modSp">
        <pc:chgData name="Philippa Hartley" userId="S::phartley@careersandenterprise.co.uk::2a2506f4-19e7-4777-8767-f0efb84bcc1f" providerId="AD" clId="Web-{633780A1-6E23-0A70-C302-023D4B5B0558}" dt="2022-08-25T07:59:44.215" v="5" actId="1076"/>
        <pc:sldMkLst>
          <pc:docMk/>
          <pc:sldMk cId="2839086809" sldId="262"/>
        </pc:sldMkLst>
        <pc:picChg chg="mod">
          <ac:chgData name="Philippa Hartley" userId="S::phartley@careersandenterprise.co.uk::2a2506f4-19e7-4777-8767-f0efb84bcc1f" providerId="AD" clId="Web-{633780A1-6E23-0A70-C302-023D4B5B0558}" dt="2022-08-25T07:59:44.215" v="5" actId="1076"/>
          <ac:picMkLst>
            <pc:docMk/>
            <pc:sldMk cId="2839086809" sldId="262"/>
            <ac:picMk id="6" creationId="{5EAA288C-13D7-1643-88DB-D59DCD4DDDF8}"/>
          </ac:picMkLst>
        </pc:picChg>
        <pc:picChg chg="del">
          <ac:chgData name="Philippa Hartley" userId="S::phartley@careersandenterprise.co.uk::2a2506f4-19e7-4777-8767-f0efb84bcc1f" providerId="AD" clId="Web-{633780A1-6E23-0A70-C302-023D4B5B0558}" dt="2022-08-25T07:59:40.481" v="3"/>
          <ac:picMkLst>
            <pc:docMk/>
            <pc:sldMk cId="2839086809" sldId="262"/>
            <ac:picMk id="11" creationId="{70B93F60-9F07-F748-85DF-8425A5626DCB}"/>
          </ac:picMkLst>
        </pc:picChg>
        <pc:picChg chg="del">
          <ac:chgData name="Philippa Hartley" userId="S::phartley@careersandenterprise.co.uk::2a2506f4-19e7-4777-8767-f0efb84bcc1f" providerId="AD" clId="Web-{633780A1-6E23-0A70-C302-023D4B5B0558}" dt="2022-08-25T07:59:41.184" v="4"/>
          <ac:picMkLst>
            <pc:docMk/>
            <pc:sldMk cId="2839086809" sldId="262"/>
            <ac:picMk id="19" creationId="{17853F8E-DAFE-33C9-404D-CEB7B217576F}"/>
          </ac:picMkLst>
        </pc:picChg>
      </pc:sldChg>
      <pc:sldChg chg="modSp">
        <pc:chgData name="Philippa Hartley" userId="S::phartley@careersandenterprise.co.uk::2a2506f4-19e7-4777-8767-f0efb84bcc1f" providerId="AD" clId="Web-{633780A1-6E23-0A70-C302-023D4B5B0558}" dt="2022-08-25T07:59:37.465" v="2" actId="20577"/>
        <pc:sldMkLst>
          <pc:docMk/>
          <pc:sldMk cId="3279506855" sldId="263"/>
        </pc:sldMkLst>
        <pc:spChg chg="mod">
          <ac:chgData name="Philippa Hartley" userId="S::phartley@careersandenterprise.co.uk::2a2506f4-19e7-4777-8767-f0efb84bcc1f" providerId="AD" clId="Web-{633780A1-6E23-0A70-C302-023D4B5B0558}" dt="2022-08-25T07:59:37.465" v="2" actId="20577"/>
          <ac:spMkLst>
            <pc:docMk/>
            <pc:sldMk cId="3279506855" sldId="263"/>
            <ac:spMk id="5" creationId="{8703E9B0-22FC-0F5D-5C89-F14729F86BEC}"/>
          </ac:spMkLst>
        </pc:spChg>
      </pc:sldChg>
      <pc:sldChg chg="modSp">
        <pc:chgData name="Philippa Hartley" userId="S::phartley@careersandenterprise.co.uk::2a2506f4-19e7-4777-8767-f0efb84bcc1f" providerId="AD" clId="Web-{633780A1-6E23-0A70-C302-023D4B5B0558}" dt="2022-08-25T07:59:34.293" v="1" actId="20577"/>
        <pc:sldMkLst>
          <pc:docMk/>
          <pc:sldMk cId="1786301906" sldId="285"/>
        </pc:sldMkLst>
        <pc:spChg chg="mod">
          <ac:chgData name="Philippa Hartley" userId="S::phartley@careersandenterprise.co.uk::2a2506f4-19e7-4777-8767-f0efb84bcc1f" providerId="AD" clId="Web-{633780A1-6E23-0A70-C302-023D4B5B0558}" dt="2022-08-25T07:59:34.293" v="1"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633780A1-6E23-0A70-C302-023D4B5B0558}" dt="2022-08-25T07:59:54.544" v="6"/>
        <pc:sldMkLst>
          <pc:docMk/>
          <pc:sldMk cId="764564060" sldId="296"/>
        </pc:sldMkLst>
        <pc:picChg chg="add">
          <ac:chgData name="Philippa Hartley" userId="S::phartley@careersandenterprise.co.uk::2a2506f4-19e7-4777-8767-f0efb84bcc1f" providerId="AD" clId="Web-{633780A1-6E23-0A70-C302-023D4B5B0558}" dt="2022-08-25T07:59:54.544" v="6"/>
          <ac:picMkLst>
            <pc:docMk/>
            <pc:sldMk cId="764564060" sldId="296"/>
            <ac:picMk id="24" creationId="{DB3FE0CF-F14E-65BA-55C4-7C895D45289E}"/>
          </ac:picMkLst>
        </pc:picChg>
      </pc:sldChg>
    </pc:docChg>
  </pc:docChgLst>
  <pc:docChgLst>
    <pc:chgData name="Philippa Hartley" userId="S::phartley@careersandenterprise.co.uk::2a2506f4-19e7-4777-8767-f0efb84bcc1f" providerId="AD" clId="Web-{63473EA0-7F37-6BE3-F663-D8E553B958FA}"/>
    <pc:docChg chg="modSld">
      <pc:chgData name="Philippa Hartley" userId="S::phartley@careersandenterprise.co.uk::2a2506f4-19e7-4777-8767-f0efb84bcc1f" providerId="AD" clId="Web-{63473EA0-7F37-6BE3-F663-D8E553B958FA}" dt="2022-07-14T11:30:59.228" v="0"/>
      <pc:docMkLst>
        <pc:docMk/>
      </pc:docMkLst>
      <pc:sldChg chg="modNotes">
        <pc:chgData name="Philippa Hartley" userId="S::phartley@careersandenterprise.co.uk::2a2506f4-19e7-4777-8767-f0efb84bcc1f" providerId="AD" clId="Web-{63473EA0-7F37-6BE3-F663-D8E553B958FA}" dt="2022-07-14T11:30:59.228" v="0"/>
        <pc:sldMkLst>
          <pc:docMk/>
          <pc:sldMk cId="3701790944" sldId="331"/>
        </pc:sldMkLst>
      </pc:sldChg>
    </pc:docChg>
  </pc:docChgLst>
  <pc:docChgLst>
    <pc:chgData name="Philippa Hartley" userId="2a2506f4-19e7-4777-8767-f0efb84bcc1f" providerId="ADAL" clId="{EA83CA32-3A66-4FE1-BF16-46AA8FB892C5}"/>
    <pc:docChg chg="custSel delSld modSld">
      <pc:chgData name="Philippa Hartley" userId="2a2506f4-19e7-4777-8767-f0efb84bcc1f" providerId="ADAL" clId="{EA83CA32-3A66-4FE1-BF16-46AA8FB892C5}" dt="2022-07-25T15:00:44.120" v="2" actId="2696"/>
      <pc:docMkLst>
        <pc:docMk/>
      </pc:docMkLst>
      <pc:sldChg chg="del">
        <pc:chgData name="Philippa Hartley" userId="2a2506f4-19e7-4777-8767-f0efb84bcc1f" providerId="ADAL" clId="{EA83CA32-3A66-4FE1-BF16-46AA8FB892C5}" dt="2022-07-25T15:00:44.120" v="2" actId="2696"/>
        <pc:sldMkLst>
          <pc:docMk/>
          <pc:sldMk cId="579059074" sldId="294"/>
        </pc:sldMkLst>
      </pc:sldChg>
      <pc:sldChg chg="addSp delSp modSp mod">
        <pc:chgData name="Philippa Hartley" userId="2a2506f4-19e7-4777-8767-f0efb84bcc1f" providerId="ADAL" clId="{EA83CA32-3A66-4FE1-BF16-46AA8FB892C5}" dt="2022-07-25T15:00:39.014" v="1"/>
        <pc:sldMkLst>
          <pc:docMk/>
          <pc:sldMk cId="4252777612" sldId="332"/>
        </pc:sldMkLst>
        <pc:picChg chg="add mod">
          <ac:chgData name="Philippa Hartley" userId="2a2506f4-19e7-4777-8767-f0efb84bcc1f" providerId="ADAL" clId="{EA83CA32-3A66-4FE1-BF16-46AA8FB892C5}" dt="2022-07-25T15:00:39.014" v="1"/>
          <ac:picMkLst>
            <pc:docMk/>
            <pc:sldMk cId="4252777612" sldId="332"/>
            <ac:picMk id="9" creationId="{2240784C-CC0D-4AFC-AA7A-1B199BBBA94D}"/>
          </ac:picMkLst>
        </pc:picChg>
        <pc:picChg chg="del">
          <ac:chgData name="Philippa Hartley" userId="2a2506f4-19e7-4777-8767-f0efb84bcc1f" providerId="ADAL" clId="{EA83CA32-3A66-4FE1-BF16-46AA8FB892C5}" dt="2022-07-25T15:00:36.828" v="0" actId="478"/>
          <ac:picMkLst>
            <pc:docMk/>
            <pc:sldMk cId="4252777612" sldId="332"/>
            <ac:picMk id="12" creationId="{C34EC06A-3420-234A-9F4E-4B143DEB2D57}"/>
          </ac:picMkLst>
        </pc:picChg>
      </pc:sldChg>
    </pc:docChg>
  </pc:docChgLst>
  <pc:docChgLst>
    <pc:chgData name="Diana Scutelnicu" userId="S::dscutelnicu@careersandenterprise.co.uk::72c4b835-fb81-47fd-b993-4582ae31168e" providerId="AD" clId="Web-{C9278115-957D-B9BF-34AB-4E93E51007B1}"/>
    <pc:docChg chg="modSld">
      <pc:chgData name="Diana Scutelnicu" userId="S::dscutelnicu@careersandenterprise.co.uk::72c4b835-fb81-47fd-b993-4582ae31168e" providerId="AD" clId="Web-{C9278115-957D-B9BF-34AB-4E93E51007B1}" dt="2022-08-26T22:39:52.131" v="287" actId="20577"/>
      <pc:docMkLst>
        <pc:docMk/>
      </pc:docMkLst>
      <pc:sldChg chg="modSp">
        <pc:chgData name="Diana Scutelnicu" userId="S::dscutelnicu@careersandenterprise.co.uk::72c4b835-fb81-47fd-b993-4582ae31168e" providerId="AD" clId="Web-{C9278115-957D-B9BF-34AB-4E93E51007B1}" dt="2022-08-26T22:26:57.859" v="33" actId="1076"/>
        <pc:sldMkLst>
          <pc:docMk/>
          <pc:sldMk cId="2839086809" sldId="262"/>
        </pc:sldMkLst>
        <pc:spChg chg="mod">
          <ac:chgData name="Diana Scutelnicu" userId="S::dscutelnicu@careersandenterprise.co.uk::72c4b835-fb81-47fd-b993-4582ae31168e" providerId="AD" clId="Web-{C9278115-957D-B9BF-34AB-4E93E51007B1}" dt="2022-08-26T22:26:45.140" v="26" actId="20577"/>
          <ac:spMkLst>
            <pc:docMk/>
            <pc:sldMk cId="2839086809" sldId="262"/>
            <ac:spMk id="3" creationId="{73F7930A-B75A-ED47-B671-F64D82EA86D6}"/>
          </ac:spMkLst>
        </pc:spChg>
        <pc:spChg chg="mod">
          <ac:chgData name="Diana Scutelnicu" userId="S::dscutelnicu@careersandenterprise.co.uk::72c4b835-fb81-47fd-b993-4582ae31168e" providerId="AD" clId="Web-{C9278115-957D-B9BF-34AB-4E93E51007B1}" dt="2022-08-26T22:26:48.937" v="28" actId="20577"/>
          <ac:spMkLst>
            <pc:docMk/>
            <pc:sldMk cId="2839086809" sldId="262"/>
            <ac:spMk id="4" creationId="{E6085741-4222-1949-B149-FF751E1EE3B7}"/>
          </ac:spMkLst>
        </pc:spChg>
        <pc:spChg chg="mod">
          <ac:chgData name="Diana Scutelnicu" userId="S::dscutelnicu@careersandenterprise.co.uk::72c4b835-fb81-47fd-b993-4582ae31168e" providerId="AD" clId="Web-{C9278115-957D-B9BF-34AB-4E93E51007B1}" dt="2022-08-26T22:26:54.359" v="30" actId="20577"/>
          <ac:spMkLst>
            <pc:docMk/>
            <pc:sldMk cId="2839086809" sldId="262"/>
            <ac:spMk id="5" creationId="{3EF52478-F4E4-674F-83ED-41A1DFBAAF9D}"/>
          </ac:spMkLst>
        </pc:spChg>
        <pc:spChg chg="mod">
          <ac:chgData name="Diana Scutelnicu" userId="S::dscutelnicu@careersandenterprise.co.uk::72c4b835-fb81-47fd-b993-4582ae31168e" providerId="AD" clId="Web-{C9278115-957D-B9BF-34AB-4E93E51007B1}" dt="2022-08-26T22:26:57.859" v="33" actId="1076"/>
          <ac:spMkLst>
            <pc:docMk/>
            <pc:sldMk cId="2839086809" sldId="262"/>
            <ac:spMk id="8" creationId="{2A463CFE-DA5B-6341-BEAE-A0CCD088C9F2}"/>
          </ac:spMkLst>
        </pc:spChg>
      </pc:sldChg>
      <pc:sldChg chg="addSp delSp">
        <pc:chgData name="Diana Scutelnicu" userId="S::dscutelnicu@careersandenterprise.co.uk::72c4b835-fb81-47fd-b993-4582ae31168e" providerId="AD" clId="Web-{C9278115-957D-B9BF-34AB-4E93E51007B1}" dt="2022-08-26T22:26:32.905" v="24"/>
        <pc:sldMkLst>
          <pc:docMk/>
          <pc:sldMk cId="3279506855" sldId="263"/>
        </pc:sldMkLst>
        <pc:spChg chg="del">
          <ac:chgData name="Diana Scutelnicu" userId="S::dscutelnicu@careersandenterprise.co.uk::72c4b835-fb81-47fd-b993-4582ae31168e" providerId="AD" clId="Web-{C9278115-957D-B9BF-34AB-4E93E51007B1}" dt="2022-08-26T22:26:30.062" v="21"/>
          <ac:spMkLst>
            <pc:docMk/>
            <pc:sldMk cId="3279506855" sldId="263"/>
            <ac:spMk id="2" creationId="{3E9BBF76-F44C-8548-A670-F8CD7AEC63DB}"/>
          </ac:spMkLst>
        </pc:spChg>
        <pc:spChg chg="del">
          <ac:chgData name="Diana Scutelnicu" userId="S::dscutelnicu@careersandenterprise.co.uk::72c4b835-fb81-47fd-b993-4582ae31168e" providerId="AD" clId="Web-{C9278115-957D-B9BF-34AB-4E93E51007B1}" dt="2022-08-26T22:26:31.780" v="22"/>
          <ac:spMkLst>
            <pc:docMk/>
            <pc:sldMk cId="3279506855" sldId="263"/>
            <ac:spMk id="5" creationId="{8703E9B0-22FC-0F5D-5C89-F14729F86BEC}"/>
          </ac:spMkLst>
        </pc:spChg>
        <pc:spChg chg="add">
          <ac:chgData name="Diana Scutelnicu" userId="S::dscutelnicu@careersandenterprise.co.uk::72c4b835-fb81-47fd-b993-4582ae31168e" providerId="AD" clId="Web-{C9278115-957D-B9BF-34AB-4E93E51007B1}" dt="2022-08-26T22:26:32.890" v="23"/>
          <ac:spMkLst>
            <pc:docMk/>
            <pc:sldMk cId="3279506855" sldId="263"/>
            <ac:spMk id="12" creationId="{FBE0AEE1-8947-66DF-CF6F-9C17876FA615}"/>
          </ac:spMkLst>
        </pc:spChg>
        <pc:spChg chg="add">
          <ac:chgData name="Diana Scutelnicu" userId="S::dscutelnicu@careersandenterprise.co.uk::72c4b835-fb81-47fd-b993-4582ae31168e" providerId="AD" clId="Web-{C9278115-957D-B9BF-34AB-4E93E51007B1}" dt="2022-08-26T22:26:32.905" v="24"/>
          <ac:spMkLst>
            <pc:docMk/>
            <pc:sldMk cId="3279506855" sldId="263"/>
            <ac:spMk id="14" creationId="{8F8C0D0A-6326-1857-38FB-B70ACCA86E63}"/>
          </ac:spMkLst>
        </pc:spChg>
      </pc:sldChg>
      <pc:sldChg chg="modSp">
        <pc:chgData name="Diana Scutelnicu" userId="S::dscutelnicu@careersandenterprise.co.uk::72c4b835-fb81-47fd-b993-4582ae31168e" providerId="AD" clId="Web-{C9278115-957D-B9BF-34AB-4E93E51007B1}" dt="2022-08-26T22:25:52.982" v="9" actId="1076"/>
        <pc:sldMkLst>
          <pc:docMk/>
          <pc:sldMk cId="2908774329" sldId="265"/>
        </pc:sldMkLst>
        <pc:spChg chg="mod">
          <ac:chgData name="Diana Scutelnicu" userId="S::dscutelnicu@careersandenterprise.co.uk::72c4b835-fb81-47fd-b993-4582ae31168e" providerId="AD" clId="Web-{C9278115-957D-B9BF-34AB-4E93E51007B1}" dt="2022-08-26T22:25:41.998" v="4" actId="1076"/>
          <ac:spMkLst>
            <pc:docMk/>
            <pc:sldMk cId="2908774329" sldId="265"/>
            <ac:spMk id="2" creationId="{CF8D53C1-6EFB-2D4E-BA80-9A9F2FCD68BC}"/>
          </ac:spMkLst>
        </pc:spChg>
        <pc:spChg chg="mod">
          <ac:chgData name="Diana Scutelnicu" userId="S::dscutelnicu@careersandenterprise.co.uk::72c4b835-fb81-47fd-b993-4582ae31168e" providerId="AD" clId="Web-{C9278115-957D-B9BF-34AB-4E93E51007B1}" dt="2022-08-26T22:25:52.982" v="9" actId="1076"/>
          <ac:spMkLst>
            <pc:docMk/>
            <pc:sldMk cId="2908774329" sldId="265"/>
            <ac:spMk id="4" creationId="{5B18C8AE-AB4D-044D-99D4-7328ABAFD045}"/>
          </ac:spMkLst>
        </pc:spChg>
      </pc:sldChg>
      <pc:sldChg chg="modSp">
        <pc:chgData name="Diana Scutelnicu" userId="S::dscutelnicu@careersandenterprise.co.uk::72c4b835-fb81-47fd-b993-4582ae31168e" providerId="AD" clId="Web-{C9278115-957D-B9BF-34AB-4E93E51007B1}" dt="2022-08-26T22:25:32.310" v="0" actId="20577"/>
        <pc:sldMkLst>
          <pc:docMk/>
          <pc:sldMk cId="3532778758" sldId="266"/>
        </pc:sldMkLst>
        <pc:spChg chg="mod">
          <ac:chgData name="Diana Scutelnicu" userId="S::dscutelnicu@careersandenterprise.co.uk::72c4b835-fb81-47fd-b993-4582ae31168e" providerId="AD" clId="Web-{C9278115-957D-B9BF-34AB-4E93E51007B1}" dt="2022-08-26T22:25:32.310" v="0" actId="20577"/>
          <ac:spMkLst>
            <pc:docMk/>
            <pc:sldMk cId="3532778758" sldId="266"/>
            <ac:spMk id="3" creationId="{C6F052F0-9CD1-4F50-A5FF-01F325B78F99}"/>
          </ac:spMkLst>
        </pc:spChg>
      </pc:sldChg>
      <pc:sldChg chg="modSp">
        <pc:chgData name="Diana Scutelnicu" userId="S::dscutelnicu@careersandenterprise.co.uk::72c4b835-fb81-47fd-b993-4582ae31168e" providerId="AD" clId="Web-{C9278115-957D-B9BF-34AB-4E93E51007B1}" dt="2022-08-26T22:37:26.971" v="230" actId="20577"/>
        <pc:sldMkLst>
          <pc:docMk/>
          <pc:sldMk cId="2436114218" sldId="267"/>
        </pc:sldMkLst>
        <pc:spChg chg="mod">
          <ac:chgData name="Diana Scutelnicu" userId="S::dscutelnicu@careersandenterprise.co.uk::72c4b835-fb81-47fd-b993-4582ae31168e" providerId="AD" clId="Web-{C9278115-957D-B9BF-34AB-4E93E51007B1}" dt="2022-08-26T22:37:18.721" v="228" actId="20577"/>
          <ac:spMkLst>
            <pc:docMk/>
            <pc:sldMk cId="2436114218" sldId="267"/>
            <ac:spMk id="8" creationId="{DB136319-AAEC-8954-A545-D9A08F78C57E}"/>
          </ac:spMkLst>
        </pc:spChg>
        <pc:spChg chg="mod">
          <ac:chgData name="Diana Scutelnicu" userId="S::dscutelnicu@careersandenterprise.co.uk::72c4b835-fb81-47fd-b993-4582ae31168e" providerId="AD" clId="Web-{C9278115-957D-B9BF-34AB-4E93E51007B1}" dt="2022-08-26T22:37:26.971" v="230" actId="20577"/>
          <ac:spMkLst>
            <pc:docMk/>
            <pc:sldMk cId="2436114218" sldId="267"/>
            <ac:spMk id="10" creationId="{9F09C5DA-6B3D-C028-359E-8752894AA54B}"/>
          </ac:spMkLst>
        </pc:spChg>
        <pc:spChg chg="mod">
          <ac:chgData name="Diana Scutelnicu" userId="S::dscutelnicu@careersandenterprise.co.uk::72c4b835-fb81-47fd-b993-4582ae31168e" providerId="AD" clId="Web-{C9278115-957D-B9BF-34AB-4E93E51007B1}" dt="2022-08-26T22:37:14.267" v="226" actId="20577"/>
          <ac:spMkLst>
            <pc:docMk/>
            <pc:sldMk cId="2436114218" sldId="267"/>
            <ac:spMk id="15" creationId="{623A0D49-CB9F-469D-9F86-D26B3C93E847}"/>
          </ac:spMkLst>
        </pc:spChg>
        <pc:spChg chg="mod">
          <ac:chgData name="Diana Scutelnicu" userId="S::dscutelnicu@careersandenterprise.co.uk::72c4b835-fb81-47fd-b993-4582ae31168e" providerId="AD" clId="Web-{C9278115-957D-B9BF-34AB-4E93E51007B1}" dt="2022-08-26T22:37:06.486" v="222" actId="1076"/>
          <ac:spMkLst>
            <pc:docMk/>
            <pc:sldMk cId="2436114218" sldId="267"/>
            <ac:spMk id="20" creationId="{05D427F4-5B08-787F-895E-745DF78C18F4}"/>
          </ac:spMkLst>
        </pc:spChg>
        <pc:picChg chg="mod">
          <ac:chgData name="Diana Scutelnicu" userId="S::dscutelnicu@careersandenterprise.co.uk::72c4b835-fb81-47fd-b993-4582ae31168e" providerId="AD" clId="Web-{C9278115-957D-B9BF-34AB-4E93E51007B1}" dt="2022-08-26T22:37:06.502" v="223"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C9278115-957D-B9BF-34AB-4E93E51007B1}" dt="2022-08-26T22:37:57.659" v="240" actId="20577"/>
        <pc:sldMkLst>
          <pc:docMk/>
          <pc:sldMk cId="4163118919" sldId="268"/>
        </pc:sldMkLst>
        <pc:spChg chg="mod">
          <ac:chgData name="Diana Scutelnicu" userId="S::dscutelnicu@careersandenterprise.co.uk::72c4b835-fb81-47fd-b993-4582ae31168e" providerId="AD" clId="Web-{C9278115-957D-B9BF-34AB-4E93E51007B1}" dt="2022-08-26T22:37:54.206" v="238" actId="20577"/>
          <ac:spMkLst>
            <pc:docMk/>
            <pc:sldMk cId="4163118919" sldId="268"/>
            <ac:spMk id="9" creationId="{6CA704B9-7D18-7327-EF1C-91665B577820}"/>
          </ac:spMkLst>
        </pc:spChg>
        <pc:spChg chg="mod">
          <ac:chgData name="Diana Scutelnicu" userId="S::dscutelnicu@careersandenterprise.co.uk::72c4b835-fb81-47fd-b993-4582ae31168e" providerId="AD" clId="Web-{C9278115-957D-B9BF-34AB-4E93E51007B1}" dt="2022-08-26T22:37:46.706" v="236" actId="20577"/>
          <ac:spMkLst>
            <pc:docMk/>
            <pc:sldMk cId="4163118919" sldId="268"/>
            <ac:spMk id="24" creationId="{B1538A2C-32A9-486E-8DD7-FA156F627C4C}"/>
          </ac:spMkLst>
        </pc:spChg>
        <pc:spChg chg="mod">
          <ac:chgData name="Diana Scutelnicu" userId="S::dscutelnicu@careersandenterprise.co.uk::72c4b835-fb81-47fd-b993-4582ae31168e" providerId="AD" clId="Web-{C9278115-957D-B9BF-34AB-4E93E51007B1}" dt="2022-08-26T22:37:57.659" v="240" actId="20577"/>
          <ac:spMkLst>
            <pc:docMk/>
            <pc:sldMk cId="4163118919" sldId="268"/>
            <ac:spMk id="25" creationId="{4B6D184D-8007-48CE-9BC8-722113CB79EE}"/>
          </ac:spMkLst>
        </pc:spChg>
        <pc:spChg chg="mod">
          <ac:chgData name="Diana Scutelnicu" userId="S::dscutelnicu@careersandenterprise.co.uk::72c4b835-fb81-47fd-b993-4582ae31168e" providerId="AD" clId="Web-{C9278115-957D-B9BF-34AB-4E93E51007B1}" dt="2022-08-26T22:37:31.502" v="231" actId="1076"/>
          <ac:spMkLst>
            <pc:docMk/>
            <pc:sldMk cId="4163118919" sldId="268"/>
            <ac:spMk id="26" creationId="{A67D3EFD-8284-DE9B-4191-EAA50223F72B}"/>
          </ac:spMkLst>
        </pc:spChg>
        <pc:spChg chg="mod">
          <ac:chgData name="Diana Scutelnicu" userId="S::dscutelnicu@careersandenterprise.co.uk::72c4b835-fb81-47fd-b993-4582ae31168e" providerId="AD" clId="Web-{C9278115-957D-B9BF-34AB-4E93E51007B1}" dt="2022-08-26T22:37:40.440" v="235" actId="1076"/>
          <ac:spMkLst>
            <pc:docMk/>
            <pc:sldMk cId="4163118919" sldId="268"/>
            <ac:spMk id="31" creationId="{B0370A88-BBCA-4232-8C08-3DEE75CF56CC}"/>
          </ac:spMkLst>
        </pc:spChg>
        <pc:picChg chg="mod">
          <ac:chgData name="Diana Scutelnicu" userId="S::dscutelnicu@careersandenterprise.co.uk::72c4b835-fb81-47fd-b993-4582ae31168e" providerId="AD" clId="Web-{C9278115-957D-B9BF-34AB-4E93E51007B1}" dt="2022-08-26T22:37:31.518" v="232"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C9278115-957D-B9BF-34AB-4E93E51007B1}" dt="2022-08-26T22:38:07.660" v="243" actId="1076"/>
        <pc:sldMkLst>
          <pc:docMk/>
          <pc:sldMk cId="3631857509" sldId="269"/>
        </pc:sldMkLst>
        <pc:spChg chg="mod">
          <ac:chgData name="Diana Scutelnicu" userId="S::dscutelnicu@careersandenterprise.co.uk::72c4b835-fb81-47fd-b993-4582ae31168e" providerId="AD" clId="Web-{C9278115-957D-B9BF-34AB-4E93E51007B1}" dt="2022-08-26T22:38:07.660" v="243" actId="1076"/>
          <ac:spMkLst>
            <pc:docMk/>
            <pc:sldMk cId="3631857509" sldId="269"/>
            <ac:spMk id="3" creationId="{00000000-0000-0000-0000-000000000000}"/>
          </ac:spMkLst>
        </pc:spChg>
        <pc:spChg chg="mod">
          <ac:chgData name="Diana Scutelnicu" userId="S::dscutelnicu@careersandenterprise.co.uk::72c4b835-fb81-47fd-b993-4582ae31168e" providerId="AD" clId="Web-{C9278115-957D-B9BF-34AB-4E93E51007B1}" dt="2022-08-26T22:38:03.019" v="241" actId="1076"/>
          <ac:spMkLst>
            <pc:docMk/>
            <pc:sldMk cId="3631857509" sldId="269"/>
            <ac:spMk id="16" creationId="{1DF3EEEC-B576-6DDB-26D1-346C8EAE7412}"/>
          </ac:spMkLst>
        </pc:spChg>
        <pc:picChg chg="mod">
          <ac:chgData name="Diana Scutelnicu" userId="S::dscutelnicu@careersandenterprise.co.uk::72c4b835-fb81-47fd-b993-4582ae31168e" providerId="AD" clId="Web-{C9278115-957D-B9BF-34AB-4E93E51007B1}" dt="2022-08-26T22:38:04.831" v="242"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C9278115-957D-B9BF-34AB-4E93E51007B1}" dt="2022-08-26T22:38:25.473" v="247" actId="20577"/>
        <pc:sldMkLst>
          <pc:docMk/>
          <pc:sldMk cId="557860855" sldId="270"/>
        </pc:sldMkLst>
        <pc:spChg chg="mod">
          <ac:chgData name="Diana Scutelnicu" userId="S::dscutelnicu@careersandenterprise.co.uk::72c4b835-fb81-47fd-b993-4582ae31168e" providerId="AD" clId="Web-{C9278115-957D-B9BF-34AB-4E93E51007B1}" dt="2022-08-26T22:38:25.473" v="247" actId="20577"/>
          <ac:spMkLst>
            <pc:docMk/>
            <pc:sldMk cId="557860855" sldId="270"/>
            <ac:spMk id="3" creationId="{00000000-0000-0000-0000-000000000000}"/>
          </ac:spMkLst>
        </pc:spChg>
        <pc:spChg chg="mod">
          <ac:chgData name="Diana Scutelnicu" userId="S::dscutelnicu@careersandenterprise.co.uk::72c4b835-fb81-47fd-b993-4582ae31168e" providerId="AD" clId="Web-{C9278115-957D-B9BF-34AB-4E93E51007B1}" dt="2022-08-26T22:38:15.363" v="244" actId="1076"/>
          <ac:spMkLst>
            <pc:docMk/>
            <pc:sldMk cId="557860855" sldId="270"/>
            <ac:spMk id="5" creationId="{55D17DE7-A9BA-34A0-65AA-17803B8AC30C}"/>
          </ac:spMkLst>
        </pc:spChg>
        <pc:picChg chg="mod">
          <ac:chgData name="Diana Scutelnicu" userId="S::dscutelnicu@careersandenterprise.co.uk::72c4b835-fb81-47fd-b993-4582ae31168e" providerId="AD" clId="Web-{C9278115-957D-B9BF-34AB-4E93E51007B1}" dt="2022-08-26T22:38:17.785" v="245"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C9278115-957D-B9BF-34AB-4E93E51007B1}" dt="2022-08-26T22:31:22.101" v="113" actId="20577"/>
        <pc:sldMkLst>
          <pc:docMk/>
          <pc:sldMk cId="1295342826" sldId="273"/>
        </pc:sldMkLst>
        <pc:spChg chg="mod">
          <ac:chgData name="Diana Scutelnicu" userId="S::dscutelnicu@careersandenterprise.co.uk::72c4b835-fb81-47fd-b993-4582ae31168e" providerId="AD" clId="Web-{C9278115-957D-B9BF-34AB-4E93E51007B1}" dt="2022-08-26T22:31:10.882" v="110" actId="20577"/>
          <ac:spMkLst>
            <pc:docMk/>
            <pc:sldMk cId="1295342826" sldId="273"/>
            <ac:spMk id="2" creationId="{00000000-0000-0000-0000-000000000000}"/>
          </ac:spMkLst>
        </pc:spChg>
        <pc:spChg chg="mod">
          <ac:chgData name="Diana Scutelnicu" userId="S::dscutelnicu@careersandenterprise.co.uk::72c4b835-fb81-47fd-b993-4582ae31168e" providerId="AD" clId="Web-{C9278115-957D-B9BF-34AB-4E93E51007B1}" dt="2022-08-26T22:31:15.038" v="111" actId="20577"/>
          <ac:spMkLst>
            <pc:docMk/>
            <pc:sldMk cId="1295342826" sldId="273"/>
            <ac:spMk id="14" creationId="{A573CAC7-911E-734A-8EBA-E421169048A3}"/>
          </ac:spMkLst>
        </pc:spChg>
        <pc:spChg chg="mod">
          <ac:chgData name="Diana Scutelnicu" userId="S::dscutelnicu@careersandenterprise.co.uk::72c4b835-fb81-47fd-b993-4582ae31168e" providerId="AD" clId="Web-{C9278115-957D-B9BF-34AB-4E93E51007B1}" dt="2022-08-26T22:31:18.679" v="112" actId="20577"/>
          <ac:spMkLst>
            <pc:docMk/>
            <pc:sldMk cId="1295342826" sldId="273"/>
            <ac:spMk id="15" creationId="{ACE53D00-33D1-AD4B-92BE-C5FEE54FE9D2}"/>
          </ac:spMkLst>
        </pc:spChg>
        <pc:spChg chg="mod">
          <ac:chgData name="Diana Scutelnicu" userId="S::dscutelnicu@careersandenterprise.co.uk::72c4b835-fb81-47fd-b993-4582ae31168e" providerId="AD" clId="Web-{C9278115-957D-B9BF-34AB-4E93E51007B1}" dt="2022-08-26T22:31:22.101" v="113" actId="20577"/>
          <ac:spMkLst>
            <pc:docMk/>
            <pc:sldMk cId="1295342826" sldId="273"/>
            <ac:spMk id="16" creationId="{4B7D34C8-B320-AA43-A6E6-09BBD8B2140E}"/>
          </ac:spMkLst>
        </pc:spChg>
      </pc:sldChg>
      <pc:sldChg chg="modSp">
        <pc:chgData name="Diana Scutelnicu" userId="S::dscutelnicu@careersandenterprise.co.uk::72c4b835-fb81-47fd-b993-4582ae31168e" providerId="AD" clId="Web-{C9278115-957D-B9BF-34AB-4E93E51007B1}" dt="2022-08-26T22:30:28.022" v="99" actId="20577"/>
        <pc:sldMkLst>
          <pc:docMk/>
          <pc:sldMk cId="3867826851" sldId="274"/>
        </pc:sldMkLst>
        <pc:spChg chg="mod">
          <ac:chgData name="Diana Scutelnicu" userId="S::dscutelnicu@careersandenterprise.co.uk::72c4b835-fb81-47fd-b993-4582ae31168e" providerId="AD" clId="Web-{C9278115-957D-B9BF-34AB-4E93E51007B1}" dt="2022-08-26T22:30:28.022" v="99" actId="20577"/>
          <ac:spMkLst>
            <pc:docMk/>
            <pc:sldMk cId="3867826851" sldId="274"/>
            <ac:spMk id="2" creationId="{00000000-0000-0000-0000-000000000000}"/>
          </ac:spMkLst>
        </pc:spChg>
      </pc:sldChg>
      <pc:sldChg chg="modSp">
        <pc:chgData name="Diana Scutelnicu" userId="S::dscutelnicu@careersandenterprise.co.uk::72c4b835-fb81-47fd-b993-4582ae31168e" providerId="AD" clId="Web-{C9278115-957D-B9BF-34AB-4E93E51007B1}" dt="2022-08-26T22:26:23.171" v="20" actId="1076"/>
        <pc:sldMkLst>
          <pc:docMk/>
          <pc:sldMk cId="1786301906" sldId="285"/>
        </pc:sldMkLst>
        <pc:spChg chg="mod">
          <ac:chgData name="Diana Scutelnicu" userId="S::dscutelnicu@careersandenterprise.co.uk::72c4b835-fb81-47fd-b993-4582ae31168e" providerId="AD" clId="Web-{C9278115-957D-B9BF-34AB-4E93E51007B1}" dt="2022-08-26T22:26:07.327" v="12" actId="1076"/>
          <ac:spMkLst>
            <pc:docMk/>
            <pc:sldMk cId="1786301906" sldId="285"/>
            <ac:spMk id="2" creationId="{3E9BBF76-F44C-8548-A670-F8CD7AEC63DB}"/>
          </ac:spMkLst>
        </pc:spChg>
        <pc:spChg chg="mod">
          <ac:chgData name="Diana Scutelnicu" userId="S::dscutelnicu@careersandenterprise.co.uk::72c4b835-fb81-47fd-b993-4582ae31168e" providerId="AD" clId="Web-{C9278115-957D-B9BF-34AB-4E93E51007B1}" dt="2022-08-26T22:26:23.171" v="20" actId="1076"/>
          <ac:spMkLst>
            <pc:docMk/>
            <pc:sldMk cId="1786301906" sldId="285"/>
            <ac:spMk id="3" creationId="{E58D066B-A5D4-5640-87D3-A10DB6059739}"/>
          </ac:spMkLst>
        </pc:spChg>
      </pc:sldChg>
      <pc:sldChg chg="modSp modCm">
        <pc:chgData name="Diana Scutelnicu" userId="S::dscutelnicu@careersandenterprise.co.uk::72c4b835-fb81-47fd-b993-4582ae31168e" providerId="AD" clId="Web-{C9278115-957D-B9BF-34AB-4E93E51007B1}" dt="2022-08-26T22:32:26.415" v="128"/>
        <pc:sldMkLst>
          <pc:docMk/>
          <pc:sldMk cId="70482638" sldId="291"/>
        </pc:sldMkLst>
        <pc:spChg chg="mod">
          <ac:chgData name="Diana Scutelnicu" userId="S::dscutelnicu@careersandenterprise.co.uk::72c4b835-fb81-47fd-b993-4582ae31168e" providerId="AD" clId="Web-{C9278115-957D-B9BF-34AB-4E93E51007B1}" dt="2022-08-26T22:31:36.133" v="115" actId="20577"/>
          <ac:spMkLst>
            <pc:docMk/>
            <pc:sldMk cId="70482638" sldId="291"/>
            <ac:spMk id="2" creationId="{00000000-0000-0000-0000-000000000000}"/>
          </ac:spMkLst>
        </pc:spChg>
        <pc:spChg chg="mod">
          <ac:chgData name="Diana Scutelnicu" userId="S::dscutelnicu@careersandenterprise.co.uk::72c4b835-fb81-47fd-b993-4582ae31168e" providerId="AD" clId="Web-{C9278115-957D-B9BF-34AB-4E93E51007B1}" dt="2022-08-26T22:31:46.055" v="119" actId="20577"/>
          <ac:spMkLst>
            <pc:docMk/>
            <pc:sldMk cId="70482638" sldId="291"/>
            <ac:spMk id="3" creationId="{00000000-0000-0000-0000-000000000000}"/>
          </ac:spMkLst>
        </pc:spChg>
        <pc:spChg chg="mod">
          <ac:chgData name="Diana Scutelnicu" userId="S::dscutelnicu@careersandenterprise.co.uk::72c4b835-fb81-47fd-b993-4582ae31168e" providerId="AD" clId="Web-{C9278115-957D-B9BF-34AB-4E93E51007B1}" dt="2022-08-26T22:32:23.337" v="127" actId="1076"/>
          <ac:spMkLst>
            <pc:docMk/>
            <pc:sldMk cId="70482638" sldId="291"/>
            <ac:spMk id="6" creationId="{0F1A36B2-EC58-55A8-FFBA-2D883FC80CEC}"/>
          </ac:spMkLst>
        </pc:spChg>
        <pc:spChg chg="mod">
          <ac:chgData name="Diana Scutelnicu" userId="S::dscutelnicu@careersandenterprise.co.uk::72c4b835-fb81-47fd-b993-4582ae31168e" providerId="AD" clId="Web-{C9278115-957D-B9BF-34AB-4E93E51007B1}" dt="2022-08-26T22:31:58.758" v="122" actId="1076"/>
          <ac:spMkLst>
            <pc:docMk/>
            <pc:sldMk cId="70482638" sldId="291"/>
            <ac:spMk id="11" creationId="{CF2A8DC9-52E8-4C03-93D1-050E17E5294F}"/>
          </ac:spMkLst>
        </pc:spChg>
        <pc:spChg chg="mod">
          <ac:chgData name="Diana Scutelnicu" userId="S::dscutelnicu@careersandenterprise.co.uk::72c4b835-fb81-47fd-b993-4582ae31168e" providerId="AD" clId="Web-{C9278115-957D-B9BF-34AB-4E93E51007B1}" dt="2022-08-26T22:32:19.290" v="126" actId="1076"/>
          <ac:spMkLst>
            <pc:docMk/>
            <pc:sldMk cId="70482638" sldId="291"/>
            <ac:spMk id="12" creationId="{1F68304F-6F55-4556-B558-F20E0C05F3A1}"/>
          </ac:spMkLst>
        </pc:spChg>
        <pc:spChg chg="mod">
          <ac:chgData name="Diana Scutelnicu" userId="S::dscutelnicu@careersandenterprise.co.uk::72c4b835-fb81-47fd-b993-4582ae31168e" providerId="AD" clId="Web-{C9278115-957D-B9BF-34AB-4E93E51007B1}" dt="2022-08-26T22:31:41.742" v="117" actId="1076"/>
          <ac:spMkLst>
            <pc:docMk/>
            <pc:sldMk cId="70482638" sldId="291"/>
            <ac:spMk id="16" creationId="{8173741A-0C24-4178-905E-565418DB9D70}"/>
          </ac:spMkLst>
        </pc:spChg>
      </pc:sldChg>
      <pc:sldChg chg="modSp">
        <pc:chgData name="Diana Scutelnicu" userId="S::dscutelnicu@careersandenterprise.co.uk::72c4b835-fb81-47fd-b993-4582ae31168e" providerId="AD" clId="Web-{C9278115-957D-B9BF-34AB-4E93E51007B1}" dt="2022-08-26T22:33:45.933" v="151" actId="1076"/>
        <pc:sldMkLst>
          <pc:docMk/>
          <pc:sldMk cId="3008693748" sldId="292"/>
        </pc:sldMkLst>
        <pc:spChg chg="mod">
          <ac:chgData name="Diana Scutelnicu" userId="S::dscutelnicu@careersandenterprise.co.uk::72c4b835-fb81-47fd-b993-4582ae31168e" providerId="AD" clId="Web-{C9278115-957D-B9BF-34AB-4E93E51007B1}" dt="2022-08-26T22:32:51.119" v="133" actId="1076"/>
          <ac:spMkLst>
            <pc:docMk/>
            <pc:sldMk cId="3008693748" sldId="292"/>
            <ac:spMk id="2" creationId="{00000000-0000-0000-0000-000000000000}"/>
          </ac:spMkLst>
        </pc:spChg>
        <pc:spChg chg="mod">
          <ac:chgData name="Diana Scutelnicu" userId="S::dscutelnicu@careersandenterprise.co.uk::72c4b835-fb81-47fd-b993-4582ae31168e" providerId="AD" clId="Web-{C9278115-957D-B9BF-34AB-4E93E51007B1}" dt="2022-08-26T22:32:59.026" v="135" actId="20577"/>
          <ac:spMkLst>
            <pc:docMk/>
            <pc:sldMk cId="3008693748" sldId="292"/>
            <ac:spMk id="3" creationId="{00000000-0000-0000-0000-000000000000}"/>
          </ac:spMkLst>
        </pc:spChg>
        <pc:spChg chg="mod">
          <ac:chgData name="Diana Scutelnicu" userId="S::dscutelnicu@careersandenterprise.co.uk::72c4b835-fb81-47fd-b993-4582ae31168e" providerId="AD" clId="Web-{C9278115-957D-B9BF-34AB-4E93E51007B1}" dt="2022-08-26T22:33:45.902" v="149" actId="1076"/>
          <ac:spMkLst>
            <pc:docMk/>
            <pc:sldMk cId="3008693748" sldId="292"/>
            <ac:spMk id="7" creationId="{377E9D35-8D79-5F76-A118-BCA44A3567BB}"/>
          </ac:spMkLst>
        </pc:spChg>
        <pc:spChg chg="mod">
          <ac:chgData name="Diana Scutelnicu" userId="S::dscutelnicu@careersandenterprise.co.uk::72c4b835-fb81-47fd-b993-4582ae31168e" providerId="AD" clId="Web-{C9278115-957D-B9BF-34AB-4E93E51007B1}" dt="2022-08-26T22:33:04.823" v="137" actId="20577"/>
          <ac:spMkLst>
            <pc:docMk/>
            <pc:sldMk cId="3008693748" sldId="292"/>
            <ac:spMk id="9" creationId="{432BFE7C-B10D-4004-9F0F-738A10E146C5}"/>
          </ac:spMkLst>
        </pc:spChg>
        <pc:spChg chg="mod">
          <ac:chgData name="Diana Scutelnicu" userId="S::dscutelnicu@careersandenterprise.co.uk::72c4b835-fb81-47fd-b993-4582ae31168e" providerId="AD" clId="Web-{C9278115-957D-B9BF-34AB-4E93E51007B1}" dt="2022-08-26T22:33:09.620" v="139" actId="20577"/>
          <ac:spMkLst>
            <pc:docMk/>
            <pc:sldMk cId="3008693748" sldId="292"/>
            <ac:spMk id="10" creationId="{C9DF505A-0AEC-402D-AB6C-C234499C8DF8}"/>
          </ac:spMkLst>
        </pc:spChg>
        <pc:spChg chg="mod">
          <ac:chgData name="Diana Scutelnicu" userId="S::dscutelnicu@careersandenterprise.co.uk::72c4b835-fb81-47fd-b993-4582ae31168e" providerId="AD" clId="Web-{C9278115-957D-B9BF-34AB-4E93E51007B1}" dt="2022-08-26T22:33:45.918" v="150" actId="1076"/>
          <ac:spMkLst>
            <pc:docMk/>
            <pc:sldMk cId="3008693748" sldId="292"/>
            <ac:spMk id="11" creationId="{7AAE70B6-79B6-6E09-F70F-BB92EFBA75E3}"/>
          </ac:spMkLst>
        </pc:spChg>
        <pc:spChg chg="mod">
          <ac:chgData name="Diana Scutelnicu" userId="S::dscutelnicu@careersandenterprise.co.uk::72c4b835-fb81-47fd-b993-4582ae31168e" providerId="AD" clId="Web-{C9278115-957D-B9BF-34AB-4E93E51007B1}" dt="2022-08-26T22:33:45.933" v="151" actId="1076"/>
          <ac:spMkLst>
            <pc:docMk/>
            <pc:sldMk cId="3008693748" sldId="292"/>
            <ac:spMk id="15" creationId="{D2CCE1C3-2FD8-97D3-4263-2599CFF6C910}"/>
          </ac:spMkLst>
        </pc:spChg>
        <pc:picChg chg="mod">
          <ac:chgData name="Diana Scutelnicu" userId="S::dscutelnicu@careersandenterprise.co.uk::72c4b835-fb81-47fd-b993-4582ae31168e" providerId="AD" clId="Web-{C9278115-957D-B9BF-34AB-4E93E51007B1}" dt="2022-08-26T22:32:42.416" v="131" actId="1076"/>
          <ac:picMkLst>
            <pc:docMk/>
            <pc:sldMk cId="3008693748" sldId="292"/>
            <ac:picMk id="8" creationId="{92828724-9514-564B-BA94-850A7545C271}"/>
          </ac:picMkLst>
        </pc:picChg>
      </pc:sldChg>
      <pc:sldChg chg="modSp">
        <pc:chgData name="Diana Scutelnicu" userId="S::dscutelnicu@careersandenterprise.co.uk::72c4b835-fb81-47fd-b993-4582ae31168e" providerId="AD" clId="Web-{C9278115-957D-B9BF-34AB-4E93E51007B1}" dt="2022-08-26T22:35:15.311" v="177" actId="1076"/>
        <pc:sldMkLst>
          <pc:docMk/>
          <pc:sldMk cId="4169055570" sldId="293"/>
        </pc:sldMkLst>
        <pc:spChg chg="mod">
          <ac:chgData name="Diana Scutelnicu" userId="S::dscutelnicu@careersandenterprise.co.uk::72c4b835-fb81-47fd-b993-4582ae31168e" providerId="AD" clId="Web-{C9278115-957D-B9BF-34AB-4E93E51007B1}" dt="2022-08-26T22:34:54.326" v="172" actId="20577"/>
          <ac:spMkLst>
            <pc:docMk/>
            <pc:sldMk cId="4169055570" sldId="293"/>
            <ac:spMk id="2" creationId="{00000000-0000-0000-0000-000000000000}"/>
          </ac:spMkLst>
        </pc:spChg>
        <pc:spChg chg="mod">
          <ac:chgData name="Diana Scutelnicu" userId="S::dscutelnicu@careersandenterprise.co.uk::72c4b835-fb81-47fd-b993-4582ae31168e" providerId="AD" clId="Web-{C9278115-957D-B9BF-34AB-4E93E51007B1}" dt="2022-08-26T22:35:15.311" v="177" actId="1076"/>
          <ac:spMkLst>
            <pc:docMk/>
            <pc:sldMk cId="4169055570" sldId="293"/>
            <ac:spMk id="3" creationId="{00000000-0000-0000-0000-000000000000}"/>
          </ac:spMkLst>
        </pc:spChg>
      </pc:sldChg>
      <pc:sldChg chg="modSp">
        <pc:chgData name="Diana Scutelnicu" userId="S::dscutelnicu@careersandenterprise.co.uk::72c4b835-fb81-47fd-b993-4582ae31168e" providerId="AD" clId="Web-{C9278115-957D-B9BF-34AB-4E93E51007B1}" dt="2022-08-26T22:28:33.878" v="59" actId="1076"/>
        <pc:sldMkLst>
          <pc:docMk/>
          <pc:sldMk cId="3955990440" sldId="295"/>
        </pc:sldMkLst>
        <pc:spChg chg="mod">
          <ac:chgData name="Diana Scutelnicu" userId="S::dscutelnicu@careersandenterprise.co.uk::72c4b835-fb81-47fd-b993-4582ae31168e" providerId="AD" clId="Web-{C9278115-957D-B9BF-34AB-4E93E51007B1}" dt="2022-08-26T22:27:04.641" v="35" actId="20577"/>
          <ac:spMkLst>
            <pc:docMk/>
            <pc:sldMk cId="3955990440" sldId="295"/>
            <ac:spMk id="2" creationId="{A871987E-A754-B747-EE7F-5B3FBCFC9AE6}"/>
          </ac:spMkLst>
        </pc:spChg>
        <pc:spChg chg="mod">
          <ac:chgData name="Diana Scutelnicu" userId="S::dscutelnicu@careersandenterprise.co.uk::72c4b835-fb81-47fd-b993-4582ae31168e" providerId="AD" clId="Web-{C9278115-957D-B9BF-34AB-4E93E51007B1}" dt="2022-08-26T22:27:20.719" v="42" actId="20577"/>
          <ac:spMkLst>
            <pc:docMk/>
            <pc:sldMk cId="3955990440" sldId="295"/>
            <ac:spMk id="3" creationId="{57B32E53-C787-808C-3341-B5AFA0F6ECB6}"/>
          </ac:spMkLst>
        </pc:spChg>
        <pc:spChg chg="mod">
          <ac:chgData name="Diana Scutelnicu" userId="S::dscutelnicu@careersandenterprise.co.uk::72c4b835-fb81-47fd-b993-4582ae31168e" providerId="AD" clId="Web-{C9278115-957D-B9BF-34AB-4E93E51007B1}" dt="2022-08-26T22:27:09.110" v="37" actId="20577"/>
          <ac:spMkLst>
            <pc:docMk/>
            <pc:sldMk cId="3955990440" sldId="295"/>
            <ac:spMk id="4" creationId="{68780DCA-37B5-1DD4-149A-AFAAB219B181}"/>
          </ac:spMkLst>
        </pc:spChg>
        <pc:spChg chg="mod">
          <ac:chgData name="Diana Scutelnicu" userId="S::dscutelnicu@careersandenterprise.co.uk::72c4b835-fb81-47fd-b993-4582ae31168e" providerId="AD" clId="Web-{C9278115-957D-B9BF-34AB-4E93E51007B1}" dt="2022-08-26T22:27:30.016" v="45" actId="20577"/>
          <ac:spMkLst>
            <pc:docMk/>
            <pc:sldMk cId="3955990440" sldId="295"/>
            <ac:spMk id="5" creationId="{C542F9A3-62EE-F94C-B188-2AF33DF6BAC5}"/>
          </ac:spMkLst>
        </pc:spChg>
        <pc:spChg chg="mod">
          <ac:chgData name="Diana Scutelnicu" userId="S::dscutelnicu@careersandenterprise.co.uk::72c4b835-fb81-47fd-b993-4582ae31168e" providerId="AD" clId="Web-{C9278115-957D-B9BF-34AB-4E93E51007B1}" dt="2022-08-26T22:28:02.174" v="50" actId="1076"/>
          <ac:spMkLst>
            <pc:docMk/>
            <pc:sldMk cId="3955990440" sldId="295"/>
            <ac:spMk id="6" creationId="{947ECAB2-1811-6A6E-2206-69DE2E24DA0C}"/>
          </ac:spMkLst>
        </pc:spChg>
        <pc:spChg chg="mod">
          <ac:chgData name="Diana Scutelnicu" userId="S::dscutelnicu@careersandenterprise.co.uk::72c4b835-fb81-47fd-b993-4582ae31168e" providerId="AD" clId="Web-{C9278115-957D-B9BF-34AB-4E93E51007B1}" dt="2022-08-26T22:27:16.438" v="40" actId="1076"/>
          <ac:spMkLst>
            <pc:docMk/>
            <pc:sldMk cId="3955990440" sldId="295"/>
            <ac:spMk id="7" creationId="{996DAA7E-031C-ED48-A81C-44194EB80094}"/>
          </ac:spMkLst>
        </pc:spChg>
        <pc:spChg chg="mod">
          <ac:chgData name="Diana Scutelnicu" userId="S::dscutelnicu@careersandenterprise.co.uk::72c4b835-fb81-47fd-b993-4582ae31168e" providerId="AD" clId="Web-{C9278115-957D-B9BF-34AB-4E93E51007B1}" dt="2022-08-26T22:27:44.079" v="48" actId="1076"/>
          <ac:spMkLst>
            <pc:docMk/>
            <pc:sldMk cId="3955990440" sldId="295"/>
            <ac:spMk id="10" creationId="{EED64591-B65F-5548-B221-D23FCEFC9315}"/>
          </ac:spMkLst>
        </pc:spChg>
        <pc:spChg chg="mod">
          <ac:chgData name="Diana Scutelnicu" userId="S::dscutelnicu@careersandenterprise.co.uk::72c4b835-fb81-47fd-b993-4582ae31168e" providerId="AD" clId="Web-{C9278115-957D-B9BF-34AB-4E93E51007B1}" dt="2022-08-26T22:27:53.627" v="49" actId="1076"/>
          <ac:spMkLst>
            <pc:docMk/>
            <pc:sldMk cId="3955990440" sldId="295"/>
            <ac:spMk id="11" creationId="{1D299374-FC98-D14E-B452-A206DACDB44B}"/>
          </ac:spMkLst>
        </pc:spChg>
        <pc:spChg chg="mod">
          <ac:chgData name="Diana Scutelnicu" userId="S::dscutelnicu@careersandenterprise.co.uk::72c4b835-fb81-47fd-b993-4582ae31168e" providerId="AD" clId="Web-{C9278115-957D-B9BF-34AB-4E93E51007B1}" dt="2022-08-26T22:28:25.940" v="57" actId="1076"/>
          <ac:spMkLst>
            <pc:docMk/>
            <pc:sldMk cId="3955990440" sldId="295"/>
            <ac:spMk id="13" creationId="{61F872F5-4996-8C43-B8BF-7F2A5CE4F6BF}"/>
          </ac:spMkLst>
        </pc:spChg>
        <pc:spChg chg="mod">
          <ac:chgData name="Diana Scutelnicu" userId="S::dscutelnicu@careersandenterprise.co.uk::72c4b835-fb81-47fd-b993-4582ae31168e" providerId="AD" clId="Web-{C9278115-957D-B9BF-34AB-4E93E51007B1}" dt="2022-08-26T22:28:19.893" v="55" actId="1076"/>
          <ac:spMkLst>
            <pc:docMk/>
            <pc:sldMk cId="3955990440" sldId="295"/>
            <ac:spMk id="14" creationId="{E4ABFBA7-5093-A248-B4C3-D22D2C3AC624}"/>
          </ac:spMkLst>
        </pc:spChg>
        <pc:spChg chg="mod">
          <ac:chgData name="Diana Scutelnicu" userId="S::dscutelnicu@careersandenterprise.co.uk::72c4b835-fb81-47fd-b993-4582ae31168e" providerId="AD" clId="Web-{C9278115-957D-B9BF-34AB-4E93E51007B1}" dt="2022-08-26T22:28:22.846" v="56" actId="1076"/>
          <ac:spMkLst>
            <pc:docMk/>
            <pc:sldMk cId="3955990440" sldId="295"/>
            <ac:spMk id="15" creationId="{1BE6018D-2686-3541-AF46-C1090753A159}"/>
          </ac:spMkLst>
        </pc:spChg>
        <pc:spChg chg="mod">
          <ac:chgData name="Diana Scutelnicu" userId="S::dscutelnicu@careersandenterprise.co.uk::72c4b835-fb81-47fd-b993-4582ae31168e" providerId="AD" clId="Web-{C9278115-957D-B9BF-34AB-4E93E51007B1}" dt="2022-08-26T22:28:33.878" v="59" actId="1076"/>
          <ac:spMkLst>
            <pc:docMk/>
            <pc:sldMk cId="3955990440" sldId="295"/>
            <ac:spMk id="18" creationId="{13E3761F-3FB5-4C70-9039-67944E24693B}"/>
          </ac:spMkLst>
        </pc:spChg>
      </pc:sldChg>
      <pc:sldChg chg="addSp delSp modSp">
        <pc:chgData name="Diana Scutelnicu" userId="S::dscutelnicu@careersandenterprise.co.uk::72c4b835-fb81-47fd-b993-4582ae31168e" providerId="AD" clId="Web-{C9278115-957D-B9BF-34AB-4E93E51007B1}" dt="2022-08-26T22:37:00.392" v="221"/>
        <pc:sldMkLst>
          <pc:docMk/>
          <pc:sldMk cId="1897795324" sldId="299"/>
        </pc:sldMkLst>
        <pc:spChg chg="del">
          <ac:chgData name="Diana Scutelnicu" userId="S::dscutelnicu@careersandenterprise.co.uk::72c4b835-fb81-47fd-b993-4582ae31168e" providerId="AD" clId="Web-{C9278115-957D-B9BF-34AB-4E93E51007B1}" dt="2022-08-26T22:36:15.750" v="199"/>
          <ac:spMkLst>
            <pc:docMk/>
            <pc:sldMk cId="1897795324" sldId="299"/>
            <ac:spMk id="2" creationId="{CF8D53C1-6EFB-2D4E-BA80-9A9F2FCD68BC}"/>
          </ac:spMkLst>
        </pc:spChg>
        <pc:spChg chg="del">
          <ac:chgData name="Diana Scutelnicu" userId="S::dscutelnicu@careersandenterprise.co.uk::72c4b835-fb81-47fd-b993-4582ae31168e" providerId="AD" clId="Web-{C9278115-957D-B9BF-34AB-4E93E51007B1}" dt="2022-08-26T22:37:00.392" v="221"/>
          <ac:spMkLst>
            <pc:docMk/>
            <pc:sldMk cId="1897795324" sldId="299"/>
            <ac:spMk id="3" creationId="{038325A1-CE09-1A94-BB67-C5DD764ADE3B}"/>
          </ac:spMkLst>
        </pc:spChg>
        <pc:spChg chg="del">
          <ac:chgData name="Diana Scutelnicu" userId="S::dscutelnicu@careersandenterprise.co.uk::72c4b835-fb81-47fd-b993-4582ae31168e" providerId="AD" clId="Web-{C9278115-957D-B9BF-34AB-4E93E51007B1}" dt="2022-08-26T22:36:17.281" v="200"/>
          <ac:spMkLst>
            <pc:docMk/>
            <pc:sldMk cId="1897795324" sldId="299"/>
            <ac:spMk id="4" creationId="{5B18C8AE-AB4D-044D-99D4-7328ABAFD045}"/>
          </ac:spMkLst>
        </pc:spChg>
        <pc:spChg chg="mod">
          <ac:chgData name="Diana Scutelnicu" userId="S::dscutelnicu@careersandenterprise.co.uk::72c4b835-fb81-47fd-b993-4582ae31168e" providerId="AD" clId="Web-{C9278115-957D-B9BF-34AB-4E93E51007B1}" dt="2022-08-26T22:36:58.283" v="220" actId="1076"/>
          <ac:spMkLst>
            <pc:docMk/>
            <pc:sldMk cId="1897795324" sldId="299"/>
            <ac:spMk id="5" creationId="{01A7FF13-D878-83C7-888F-45D8F4BDD425}"/>
          </ac:spMkLst>
        </pc:spChg>
        <pc:spChg chg="del">
          <ac:chgData name="Diana Scutelnicu" userId="S::dscutelnicu@careersandenterprise.co.uk::72c4b835-fb81-47fd-b993-4582ae31168e" providerId="AD" clId="Web-{C9278115-957D-B9BF-34AB-4E93E51007B1}" dt="2022-08-26T22:36:19.094" v="201"/>
          <ac:spMkLst>
            <pc:docMk/>
            <pc:sldMk cId="1897795324" sldId="299"/>
            <ac:spMk id="7" creationId="{4AB8FC8B-CF82-BC71-562F-EA818CCC678C}"/>
          </ac:spMkLst>
        </pc:spChg>
        <pc:spChg chg="add">
          <ac:chgData name="Diana Scutelnicu" userId="S::dscutelnicu@careersandenterprise.co.uk::72c4b835-fb81-47fd-b993-4582ae31168e" providerId="AD" clId="Web-{C9278115-957D-B9BF-34AB-4E93E51007B1}" dt="2022-08-26T22:36:20.203" v="202"/>
          <ac:spMkLst>
            <pc:docMk/>
            <pc:sldMk cId="1897795324" sldId="299"/>
            <ac:spMk id="8" creationId="{8674598B-B03C-A634-50AD-C3E4FCD0B6DB}"/>
          </ac:spMkLst>
        </pc:spChg>
        <pc:spChg chg="add">
          <ac:chgData name="Diana Scutelnicu" userId="S::dscutelnicu@careersandenterprise.co.uk::72c4b835-fb81-47fd-b993-4582ae31168e" providerId="AD" clId="Web-{C9278115-957D-B9BF-34AB-4E93E51007B1}" dt="2022-08-26T22:36:20.219" v="203"/>
          <ac:spMkLst>
            <pc:docMk/>
            <pc:sldMk cId="1897795324" sldId="299"/>
            <ac:spMk id="11" creationId="{9DA1F8F7-2311-2773-C7E7-2CD8FD38ADEC}"/>
          </ac:spMkLst>
        </pc:spChg>
        <pc:spChg chg="add">
          <ac:chgData name="Diana Scutelnicu" userId="S::dscutelnicu@careersandenterprise.co.uk::72c4b835-fb81-47fd-b993-4582ae31168e" providerId="AD" clId="Web-{C9278115-957D-B9BF-34AB-4E93E51007B1}" dt="2022-08-26T22:36:20.235" v="204"/>
          <ac:spMkLst>
            <pc:docMk/>
            <pc:sldMk cId="1897795324" sldId="299"/>
            <ac:spMk id="13" creationId="{A3F5C4AE-BDB0-5772-FC68-1F281FCE7AD4}"/>
          </ac:spMkLst>
        </pc:spChg>
      </pc:sldChg>
      <pc:sldChg chg="addSp delSp">
        <pc:chgData name="Diana Scutelnicu" userId="S::dscutelnicu@careersandenterprise.co.uk::72c4b835-fb81-47fd-b993-4582ae31168e" providerId="AD" clId="Web-{C9278115-957D-B9BF-34AB-4E93E51007B1}" dt="2022-08-26T22:39:39.928" v="282"/>
        <pc:sldMkLst>
          <pc:docMk/>
          <pc:sldMk cId="4218534797" sldId="304"/>
        </pc:sldMkLst>
        <pc:spChg chg="del">
          <ac:chgData name="Diana Scutelnicu" userId="S::dscutelnicu@careersandenterprise.co.uk::72c4b835-fb81-47fd-b993-4582ae31168e" providerId="AD" clId="Web-{C9278115-957D-B9BF-34AB-4E93E51007B1}" dt="2022-08-26T22:39:39.162" v="280"/>
          <ac:spMkLst>
            <pc:docMk/>
            <pc:sldMk cId="4218534797" sldId="304"/>
            <ac:spMk id="5" creationId="{3E4BA21C-38F4-7C2C-D486-66A34597B45E}"/>
          </ac:spMkLst>
        </pc:spChg>
        <pc:spChg chg="add">
          <ac:chgData name="Diana Scutelnicu" userId="S::dscutelnicu@careersandenterprise.co.uk::72c4b835-fb81-47fd-b993-4582ae31168e" providerId="AD" clId="Web-{C9278115-957D-B9BF-34AB-4E93E51007B1}" dt="2022-08-26T22:39:39.897" v="281"/>
          <ac:spMkLst>
            <pc:docMk/>
            <pc:sldMk cId="4218534797" sldId="304"/>
            <ac:spMk id="8" creationId="{BAF41A17-CE48-C2CD-3DE3-59CD45913F5E}"/>
          </ac:spMkLst>
        </pc:spChg>
        <pc:picChg chg="add">
          <ac:chgData name="Diana Scutelnicu" userId="S::dscutelnicu@careersandenterprise.co.uk::72c4b835-fb81-47fd-b993-4582ae31168e" providerId="AD" clId="Web-{C9278115-957D-B9BF-34AB-4E93E51007B1}" dt="2022-08-26T22:39:18.833" v="272"/>
          <ac:picMkLst>
            <pc:docMk/>
            <pc:sldMk cId="4218534797" sldId="304"/>
            <ac:picMk id="4" creationId="{66499101-E303-9D3C-E6D8-9973ED78F0C0}"/>
          </ac:picMkLst>
        </pc:picChg>
        <pc:picChg chg="del">
          <ac:chgData name="Diana Scutelnicu" userId="S::dscutelnicu@careersandenterprise.co.uk::72c4b835-fb81-47fd-b993-4582ae31168e" providerId="AD" clId="Web-{C9278115-957D-B9BF-34AB-4E93E51007B1}" dt="2022-08-26T22:39:37.209" v="279"/>
          <ac:picMkLst>
            <pc:docMk/>
            <pc:sldMk cId="4218534797" sldId="304"/>
            <ac:picMk id="7" creationId="{3C53AA86-F9D0-FD03-50E9-0AA3A7AFAC7A}"/>
          </ac:picMkLst>
        </pc:picChg>
        <pc:picChg chg="add">
          <ac:chgData name="Diana Scutelnicu" userId="S::dscutelnicu@careersandenterprise.co.uk::72c4b835-fb81-47fd-b993-4582ae31168e" providerId="AD" clId="Web-{C9278115-957D-B9BF-34AB-4E93E51007B1}" dt="2022-08-26T22:39:39.928" v="282"/>
          <ac:picMkLst>
            <pc:docMk/>
            <pc:sldMk cId="4218534797" sldId="304"/>
            <ac:picMk id="11" creationId="{6E2BE131-97FC-D9EE-BAAB-269D3DCD7B34}"/>
          </ac:picMkLst>
        </pc:picChg>
        <pc:picChg chg="del">
          <ac:chgData name="Diana Scutelnicu" userId="S::dscutelnicu@careersandenterprise.co.uk::72c4b835-fb81-47fd-b993-4582ae31168e" providerId="AD" clId="Web-{C9278115-957D-B9BF-34AB-4E93E51007B1}" dt="2022-08-26T22:39:17.833" v="271"/>
          <ac:picMkLst>
            <pc:docMk/>
            <pc:sldMk cId="4218534797" sldId="304"/>
            <ac:picMk id="12" creationId="{501F9FFF-E609-AC9D-D7B7-EC511AF87342}"/>
          </ac:picMkLst>
        </pc:picChg>
      </pc:sldChg>
      <pc:sldChg chg="addSp delSp">
        <pc:chgData name="Diana Scutelnicu" userId="S::dscutelnicu@careersandenterprise.co.uk::72c4b835-fb81-47fd-b993-4582ae31168e" providerId="AD" clId="Web-{C9278115-957D-B9BF-34AB-4E93E51007B1}" dt="2022-08-26T22:39:34.631" v="278"/>
        <pc:sldMkLst>
          <pc:docMk/>
          <pc:sldMk cId="2352260592" sldId="306"/>
        </pc:sldMkLst>
        <pc:spChg chg="del">
          <ac:chgData name="Diana Scutelnicu" userId="S::dscutelnicu@careersandenterprise.co.uk::72c4b835-fb81-47fd-b993-4582ae31168e" providerId="AD" clId="Web-{C9278115-957D-B9BF-34AB-4E93E51007B1}" dt="2022-08-26T22:39:33.771" v="276"/>
          <ac:spMkLst>
            <pc:docMk/>
            <pc:sldMk cId="2352260592" sldId="306"/>
            <ac:spMk id="5" creationId="{3E4BA21C-38F4-7C2C-D486-66A34597B45E}"/>
          </ac:spMkLst>
        </pc:spChg>
        <pc:spChg chg="add">
          <ac:chgData name="Diana Scutelnicu" userId="S::dscutelnicu@careersandenterprise.co.uk::72c4b835-fb81-47fd-b993-4582ae31168e" providerId="AD" clId="Web-{C9278115-957D-B9BF-34AB-4E93E51007B1}" dt="2022-08-26T22:39:34.615" v="277"/>
          <ac:spMkLst>
            <pc:docMk/>
            <pc:sldMk cId="2352260592" sldId="306"/>
            <ac:spMk id="8" creationId="{C22B2B70-6C97-90E5-E19D-8BA1521C0EB0}"/>
          </ac:spMkLst>
        </pc:spChg>
        <pc:picChg chg="add">
          <ac:chgData name="Diana Scutelnicu" userId="S::dscutelnicu@careersandenterprise.co.uk::72c4b835-fb81-47fd-b993-4582ae31168e" providerId="AD" clId="Web-{C9278115-957D-B9BF-34AB-4E93E51007B1}" dt="2022-08-26T22:39:15.255" v="270"/>
          <ac:picMkLst>
            <pc:docMk/>
            <pc:sldMk cId="2352260592" sldId="306"/>
            <ac:picMk id="4" creationId="{A9327A8C-14F1-AECF-AB07-2E7787C51830}"/>
          </ac:picMkLst>
        </pc:picChg>
        <pc:picChg chg="del">
          <ac:chgData name="Diana Scutelnicu" userId="S::dscutelnicu@careersandenterprise.co.uk::72c4b835-fb81-47fd-b993-4582ae31168e" providerId="AD" clId="Web-{C9278115-957D-B9BF-34AB-4E93E51007B1}" dt="2022-08-26T22:39:32.115" v="275"/>
          <ac:picMkLst>
            <pc:docMk/>
            <pc:sldMk cId="2352260592" sldId="306"/>
            <ac:picMk id="7" creationId="{3C53AA86-F9D0-FD03-50E9-0AA3A7AFAC7A}"/>
          </ac:picMkLst>
        </pc:picChg>
        <pc:picChg chg="add">
          <ac:chgData name="Diana Scutelnicu" userId="S::dscutelnicu@careersandenterprise.co.uk::72c4b835-fb81-47fd-b993-4582ae31168e" providerId="AD" clId="Web-{C9278115-957D-B9BF-34AB-4E93E51007B1}" dt="2022-08-26T22:39:34.631" v="278"/>
          <ac:picMkLst>
            <pc:docMk/>
            <pc:sldMk cId="2352260592" sldId="306"/>
            <ac:picMk id="11" creationId="{61403270-9987-1622-8A44-339DA0238529}"/>
          </ac:picMkLst>
        </pc:picChg>
        <pc:picChg chg="del">
          <ac:chgData name="Diana Scutelnicu" userId="S::dscutelnicu@careersandenterprise.co.uk::72c4b835-fb81-47fd-b993-4582ae31168e" providerId="AD" clId="Web-{C9278115-957D-B9BF-34AB-4E93E51007B1}" dt="2022-08-26T22:39:14.302" v="269"/>
          <ac:picMkLst>
            <pc:docMk/>
            <pc:sldMk cId="2352260592" sldId="306"/>
            <ac:picMk id="12" creationId="{501F9FFF-E609-AC9D-D7B7-EC511AF87342}"/>
          </ac:picMkLst>
        </pc:picChg>
      </pc:sldChg>
      <pc:sldChg chg="modSp">
        <pc:chgData name="Diana Scutelnicu" userId="S::dscutelnicu@careersandenterprise.co.uk::72c4b835-fb81-47fd-b993-4582ae31168e" providerId="AD" clId="Web-{C9278115-957D-B9BF-34AB-4E93E51007B1}" dt="2022-08-26T22:30:18.037" v="97" actId="1076"/>
        <pc:sldMkLst>
          <pc:docMk/>
          <pc:sldMk cId="1258195169" sldId="308"/>
        </pc:sldMkLst>
        <pc:spChg chg="mod">
          <ac:chgData name="Diana Scutelnicu" userId="S::dscutelnicu@careersandenterprise.co.uk::72c4b835-fb81-47fd-b993-4582ae31168e" providerId="AD" clId="Web-{C9278115-957D-B9BF-34AB-4E93E51007B1}" dt="2022-08-26T22:29:31.082" v="73" actId="1076"/>
          <ac:spMkLst>
            <pc:docMk/>
            <pc:sldMk cId="1258195169" sldId="308"/>
            <ac:spMk id="2" creationId="{60D1E94C-6654-0EF0-35AC-EF3E7BFB26F7}"/>
          </ac:spMkLst>
        </pc:spChg>
        <pc:spChg chg="mod">
          <ac:chgData name="Diana Scutelnicu" userId="S::dscutelnicu@careersandenterprise.co.uk::72c4b835-fb81-47fd-b993-4582ae31168e" providerId="AD" clId="Web-{C9278115-957D-B9BF-34AB-4E93E51007B1}" dt="2022-08-26T22:29:13.066" v="69" actId="20577"/>
          <ac:spMkLst>
            <pc:docMk/>
            <pc:sldMk cId="1258195169" sldId="308"/>
            <ac:spMk id="3" creationId="{00000000-0000-0000-0000-000000000000}"/>
          </ac:spMkLst>
        </pc:spChg>
        <pc:spChg chg="mod">
          <ac:chgData name="Diana Scutelnicu" userId="S::dscutelnicu@careersandenterprise.co.uk::72c4b835-fb81-47fd-b993-4582ae31168e" providerId="AD" clId="Web-{C9278115-957D-B9BF-34AB-4E93E51007B1}" dt="2022-08-26T22:29:31.082" v="74" actId="1076"/>
          <ac:spMkLst>
            <pc:docMk/>
            <pc:sldMk cId="1258195169" sldId="308"/>
            <ac:spMk id="5" creationId="{76078B30-E631-4F33-7034-D30F60E6E88A}"/>
          </ac:spMkLst>
        </pc:spChg>
        <pc:spChg chg="mod">
          <ac:chgData name="Diana Scutelnicu" userId="S::dscutelnicu@careersandenterprise.co.uk::72c4b835-fb81-47fd-b993-4582ae31168e" providerId="AD" clId="Web-{C9278115-957D-B9BF-34AB-4E93E51007B1}" dt="2022-08-26T22:29:31.098" v="75" actId="1076"/>
          <ac:spMkLst>
            <pc:docMk/>
            <pc:sldMk cId="1258195169" sldId="308"/>
            <ac:spMk id="6" creationId="{B4E8E9BF-2281-E879-78E2-23075624E7D6}"/>
          </ac:spMkLst>
        </pc:spChg>
        <pc:spChg chg="mod">
          <ac:chgData name="Diana Scutelnicu" userId="S::dscutelnicu@careersandenterprise.co.uk::72c4b835-fb81-47fd-b993-4582ae31168e" providerId="AD" clId="Web-{C9278115-957D-B9BF-34AB-4E93E51007B1}" dt="2022-08-26T22:29:40.130" v="81" actId="1076"/>
          <ac:spMkLst>
            <pc:docMk/>
            <pc:sldMk cId="1258195169" sldId="308"/>
            <ac:spMk id="7" creationId="{A7BD4682-81E3-C22B-A2BA-796F2BA1BAA2}"/>
          </ac:spMkLst>
        </pc:spChg>
        <pc:spChg chg="mod">
          <ac:chgData name="Diana Scutelnicu" userId="S::dscutelnicu@careersandenterprise.co.uk::72c4b835-fb81-47fd-b993-4582ae31168e" providerId="AD" clId="Web-{C9278115-957D-B9BF-34AB-4E93E51007B1}" dt="2022-08-26T22:30:12.630" v="90" actId="1076"/>
          <ac:spMkLst>
            <pc:docMk/>
            <pc:sldMk cId="1258195169" sldId="308"/>
            <ac:spMk id="8" creationId="{CEFD9583-A4C1-14E1-164D-238401EC11F6}"/>
          </ac:spMkLst>
        </pc:spChg>
        <pc:spChg chg="mod">
          <ac:chgData name="Diana Scutelnicu" userId="S::dscutelnicu@careersandenterprise.co.uk::72c4b835-fb81-47fd-b993-4582ae31168e" providerId="AD" clId="Web-{C9278115-957D-B9BF-34AB-4E93E51007B1}" dt="2022-08-26T22:30:12.646" v="91" actId="1076"/>
          <ac:spMkLst>
            <pc:docMk/>
            <pc:sldMk cId="1258195169" sldId="308"/>
            <ac:spMk id="11" creationId="{966D3E90-9745-52ED-1CF3-4862981BA9DA}"/>
          </ac:spMkLst>
        </pc:spChg>
        <pc:spChg chg="mod">
          <ac:chgData name="Diana Scutelnicu" userId="S::dscutelnicu@careersandenterprise.co.uk::72c4b835-fb81-47fd-b993-4582ae31168e" providerId="AD" clId="Web-{C9278115-957D-B9BF-34AB-4E93E51007B1}" dt="2022-08-26T22:30:18.037" v="97" actId="1076"/>
          <ac:spMkLst>
            <pc:docMk/>
            <pc:sldMk cId="1258195169" sldId="308"/>
            <ac:spMk id="12" creationId="{9919C44D-92A7-5D64-9AFB-6F49359AC4BF}"/>
          </ac:spMkLst>
        </pc:spChg>
        <pc:spChg chg="mod">
          <ac:chgData name="Diana Scutelnicu" userId="S::dscutelnicu@careersandenterprise.co.uk::72c4b835-fb81-47fd-b993-4582ae31168e" providerId="AD" clId="Web-{C9278115-957D-B9BF-34AB-4E93E51007B1}" dt="2022-08-26T22:30:12.646" v="92" actId="1076"/>
          <ac:spMkLst>
            <pc:docMk/>
            <pc:sldMk cId="1258195169" sldId="308"/>
            <ac:spMk id="13" creationId="{CE0FAC40-8F06-2719-E2E0-A7CEAE634E2B}"/>
          </ac:spMkLst>
        </pc:spChg>
        <pc:spChg chg="mod">
          <ac:chgData name="Diana Scutelnicu" userId="S::dscutelnicu@careersandenterprise.co.uk::72c4b835-fb81-47fd-b993-4582ae31168e" providerId="AD" clId="Web-{C9278115-957D-B9BF-34AB-4E93E51007B1}" dt="2022-08-26T22:29:50.036" v="83" actId="1076"/>
          <ac:spMkLst>
            <pc:docMk/>
            <pc:sldMk cId="1258195169" sldId="308"/>
            <ac:spMk id="15" creationId="{D8CA26B4-C8EB-74FE-BA93-9ECDB3A5FF2B}"/>
          </ac:spMkLst>
        </pc:spChg>
        <pc:picChg chg="mod">
          <ac:chgData name="Diana Scutelnicu" userId="S::dscutelnicu@careersandenterprise.co.uk::72c4b835-fb81-47fd-b993-4582ae31168e" providerId="AD" clId="Web-{C9278115-957D-B9BF-34AB-4E93E51007B1}" dt="2022-08-26T22:29:08.707" v="68" actId="1076"/>
          <ac:picMkLst>
            <pc:docMk/>
            <pc:sldMk cId="1258195169" sldId="308"/>
            <ac:picMk id="9" creationId="{749EAB42-23E9-3E4B-CEE9-4CFEF8F95743}"/>
          </ac:picMkLst>
        </pc:picChg>
        <pc:picChg chg="mod">
          <ac:chgData name="Diana Scutelnicu" userId="S::dscutelnicu@careersandenterprise.co.uk::72c4b835-fb81-47fd-b993-4582ae31168e" providerId="AD" clId="Web-{C9278115-957D-B9BF-34AB-4E93E51007B1}" dt="2022-08-26T22:29:58.286" v="87" actId="1076"/>
          <ac:picMkLst>
            <pc:docMk/>
            <pc:sldMk cId="1258195169" sldId="308"/>
            <ac:picMk id="17" creationId="{723782A5-3B69-B6CB-408B-EE677FB6CE95}"/>
          </ac:picMkLst>
        </pc:picChg>
        <pc:picChg chg="mod">
          <ac:chgData name="Diana Scutelnicu" userId="S::dscutelnicu@careersandenterprise.co.uk::72c4b835-fb81-47fd-b993-4582ae31168e" providerId="AD" clId="Web-{C9278115-957D-B9BF-34AB-4E93E51007B1}" dt="2022-08-26T22:29:37.083" v="80" actId="14100"/>
          <ac:picMkLst>
            <pc:docMk/>
            <pc:sldMk cId="1258195169" sldId="308"/>
            <ac:picMk id="18" creationId="{8A9645F0-8350-DB06-CC2A-3F0191E2046B}"/>
          </ac:picMkLst>
        </pc:picChg>
        <pc:picChg chg="mod">
          <ac:chgData name="Diana Scutelnicu" userId="S::dscutelnicu@careersandenterprise.co.uk::72c4b835-fb81-47fd-b993-4582ae31168e" providerId="AD" clId="Web-{C9278115-957D-B9BF-34AB-4E93E51007B1}" dt="2022-08-26T22:30:14.803" v="96" actId="1076"/>
          <ac:picMkLst>
            <pc:docMk/>
            <pc:sldMk cId="1258195169" sldId="308"/>
            <ac:picMk id="19" creationId="{8C112535-5734-C4D3-D91B-C820575A8B99}"/>
          </ac:picMkLst>
        </pc:picChg>
        <pc:picChg chg="mod">
          <ac:chgData name="Diana Scutelnicu" userId="S::dscutelnicu@careersandenterprise.co.uk::72c4b835-fb81-47fd-b993-4582ae31168e" providerId="AD" clId="Web-{C9278115-957D-B9BF-34AB-4E93E51007B1}" dt="2022-08-26T22:29:31.114" v="76" actId="1076"/>
          <ac:picMkLst>
            <pc:docMk/>
            <pc:sldMk cId="1258195169" sldId="308"/>
            <ac:picMk id="26" creationId="{4DBC03CD-41F7-F88E-3480-17C38D18A848}"/>
          </ac:picMkLst>
        </pc:picChg>
        <pc:picChg chg="mod">
          <ac:chgData name="Diana Scutelnicu" userId="S::dscutelnicu@careersandenterprise.co.uk::72c4b835-fb81-47fd-b993-4582ae31168e" providerId="AD" clId="Web-{C9278115-957D-B9BF-34AB-4E93E51007B1}" dt="2022-08-26T22:29:31.114" v="77" actId="1076"/>
          <ac:picMkLst>
            <pc:docMk/>
            <pc:sldMk cId="1258195169" sldId="308"/>
            <ac:picMk id="27" creationId="{44FAAADE-9DBF-E41A-917A-10321F86B409}"/>
          </ac:picMkLst>
        </pc:picChg>
        <pc:picChg chg="mod">
          <ac:chgData name="Diana Scutelnicu" userId="S::dscutelnicu@careersandenterprise.co.uk::72c4b835-fb81-47fd-b993-4582ae31168e" providerId="AD" clId="Web-{C9278115-957D-B9BF-34AB-4E93E51007B1}" dt="2022-08-26T22:29:31.129" v="78" actId="1076"/>
          <ac:picMkLst>
            <pc:docMk/>
            <pc:sldMk cId="1258195169" sldId="308"/>
            <ac:picMk id="28" creationId="{F7963091-2334-C199-269C-2D7EE2BC1F0B}"/>
          </ac:picMkLst>
        </pc:picChg>
        <pc:picChg chg="mod">
          <ac:chgData name="Diana Scutelnicu" userId="S::dscutelnicu@careersandenterprise.co.uk::72c4b835-fb81-47fd-b993-4582ae31168e" providerId="AD" clId="Web-{C9278115-957D-B9BF-34AB-4E93E51007B1}" dt="2022-08-26T22:29:50.052" v="84" actId="1076"/>
          <ac:picMkLst>
            <pc:docMk/>
            <pc:sldMk cId="1258195169" sldId="308"/>
            <ac:picMk id="29" creationId="{68CA3F63-5D88-C441-14A5-53E37883E1B5}"/>
          </ac:picMkLst>
        </pc:picChg>
        <pc:picChg chg="mod">
          <ac:chgData name="Diana Scutelnicu" userId="S::dscutelnicu@careersandenterprise.co.uk::72c4b835-fb81-47fd-b993-4582ae31168e" providerId="AD" clId="Web-{C9278115-957D-B9BF-34AB-4E93E51007B1}" dt="2022-08-26T22:30:12.662" v="93" actId="1076"/>
          <ac:picMkLst>
            <pc:docMk/>
            <pc:sldMk cId="1258195169" sldId="308"/>
            <ac:picMk id="30" creationId="{C641E494-30AE-EF19-38E3-F619C66716DA}"/>
          </ac:picMkLst>
        </pc:picChg>
        <pc:picChg chg="mod">
          <ac:chgData name="Diana Scutelnicu" userId="S::dscutelnicu@careersandenterprise.co.uk::72c4b835-fb81-47fd-b993-4582ae31168e" providerId="AD" clId="Web-{C9278115-957D-B9BF-34AB-4E93E51007B1}" dt="2022-08-26T22:30:12.677" v="94" actId="1076"/>
          <ac:picMkLst>
            <pc:docMk/>
            <pc:sldMk cId="1258195169" sldId="308"/>
            <ac:picMk id="31" creationId="{A327E34B-F281-1703-B274-0959CF87D800}"/>
          </ac:picMkLst>
        </pc:picChg>
        <pc:picChg chg="mod">
          <ac:chgData name="Diana Scutelnicu" userId="S::dscutelnicu@careersandenterprise.co.uk::72c4b835-fb81-47fd-b993-4582ae31168e" providerId="AD" clId="Web-{C9278115-957D-B9BF-34AB-4E93E51007B1}" dt="2022-08-26T22:30:12.677" v="95" actId="1076"/>
          <ac:picMkLst>
            <pc:docMk/>
            <pc:sldMk cId="1258195169" sldId="308"/>
            <ac:picMk id="32" creationId="{91492E0E-5251-E4D2-DBD6-C1223397812C}"/>
          </ac:picMkLst>
        </pc:picChg>
      </pc:sldChg>
      <pc:sldChg chg="modSp">
        <pc:chgData name="Diana Scutelnicu" userId="S::dscutelnicu@careersandenterprise.co.uk::72c4b835-fb81-47fd-b993-4582ae31168e" providerId="AD" clId="Web-{C9278115-957D-B9BF-34AB-4E93E51007B1}" dt="2022-08-26T22:36:07.156" v="198" actId="1076"/>
        <pc:sldMkLst>
          <pc:docMk/>
          <pc:sldMk cId="806518472" sldId="309"/>
        </pc:sldMkLst>
        <pc:spChg chg="mod">
          <ac:chgData name="Diana Scutelnicu" userId="S::dscutelnicu@careersandenterprise.co.uk::72c4b835-fb81-47fd-b993-4582ae31168e" providerId="AD" clId="Web-{C9278115-957D-B9BF-34AB-4E93E51007B1}" dt="2022-08-26T22:35:57.843" v="194" actId="1076"/>
          <ac:spMkLst>
            <pc:docMk/>
            <pc:sldMk cId="806518472" sldId="309"/>
            <ac:spMk id="2" creationId="{CF8D53C1-6EFB-2D4E-BA80-9A9F2FCD68BC}"/>
          </ac:spMkLst>
        </pc:spChg>
        <pc:spChg chg="mod">
          <ac:chgData name="Diana Scutelnicu" userId="S::dscutelnicu@careersandenterprise.co.uk::72c4b835-fb81-47fd-b993-4582ae31168e" providerId="AD" clId="Web-{C9278115-957D-B9BF-34AB-4E93E51007B1}" dt="2022-08-26T22:36:04" v="197" actId="1076"/>
          <ac:spMkLst>
            <pc:docMk/>
            <pc:sldMk cId="806518472" sldId="309"/>
            <ac:spMk id="4" creationId="{5B18C8AE-AB4D-044D-99D4-7328ABAFD045}"/>
          </ac:spMkLst>
        </pc:spChg>
        <pc:spChg chg="mod">
          <ac:chgData name="Diana Scutelnicu" userId="S::dscutelnicu@careersandenterprise.co.uk::72c4b835-fb81-47fd-b993-4582ae31168e" providerId="AD" clId="Web-{C9278115-957D-B9BF-34AB-4E93E51007B1}" dt="2022-08-26T22:35:50.218" v="191" actId="1076"/>
          <ac:spMkLst>
            <pc:docMk/>
            <pc:sldMk cId="806518472" sldId="309"/>
            <ac:spMk id="5" creationId="{01A7FF13-D878-83C7-888F-45D8F4BDD425}"/>
          </ac:spMkLst>
        </pc:spChg>
        <pc:spChg chg="mod">
          <ac:chgData name="Diana Scutelnicu" userId="S::dscutelnicu@careersandenterprise.co.uk::72c4b835-fb81-47fd-b993-4582ae31168e" providerId="AD" clId="Web-{C9278115-957D-B9BF-34AB-4E93E51007B1}" dt="2022-08-26T22:36:07.156" v="198"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C9278115-957D-B9BF-34AB-4E93E51007B1}" dt="2022-08-26T22:29:02.707" v="67" actId="20577"/>
        <pc:sldMkLst>
          <pc:docMk/>
          <pc:sldMk cId="3701790944" sldId="331"/>
        </pc:sldMkLst>
        <pc:spChg chg="mod">
          <ac:chgData name="Diana Scutelnicu" userId="S::dscutelnicu@careersandenterprise.co.uk::72c4b835-fb81-47fd-b993-4582ae31168e" providerId="AD" clId="Web-{C9278115-957D-B9BF-34AB-4E93E51007B1}" dt="2022-08-26T22:28:56.503" v="64" actId="20577"/>
          <ac:spMkLst>
            <pc:docMk/>
            <pc:sldMk cId="3701790944" sldId="331"/>
            <ac:spMk id="3" creationId="{119EF74F-8D98-05EB-1174-4C8CB625DACC}"/>
          </ac:spMkLst>
        </pc:spChg>
        <pc:spChg chg="mod">
          <ac:chgData name="Diana Scutelnicu" userId="S::dscutelnicu@careersandenterprise.co.uk::72c4b835-fb81-47fd-b993-4582ae31168e" providerId="AD" clId="Web-{C9278115-957D-B9BF-34AB-4E93E51007B1}" dt="2022-08-26T22:28:51.894" v="62" actId="20577"/>
          <ac:spMkLst>
            <pc:docMk/>
            <pc:sldMk cId="3701790944" sldId="331"/>
            <ac:spMk id="4" creationId="{68780DCA-37B5-1DD4-149A-AFAAB219B181}"/>
          </ac:spMkLst>
        </pc:spChg>
        <pc:spChg chg="mod">
          <ac:chgData name="Diana Scutelnicu" userId="S::dscutelnicu@careersandenterprise.co.uk::72c4b835-fb81-47fd-b993-4582ae31168e" providerId="AD" clId="Web-{C9278115-957D-B9BF-34AB-4E93E51007B1}" dt="2022-08-26T22:29:02.707" v="67" actId="20577"/>
          <ac:spMkLst>
            <pc:docMk/>
            <pc:sldMk cId="3701790944" sldId="331"/>
            <ac:spMk id="5" creationId="{0DDBF870-C90D-AF2D-F169-6B8B2C72A767}"/>
          </ac:spMkLst>
        </pc:spChg>
      </pc:sldChg>
      <pc:sldChg chg="modSp">
        <pc:chgData name="Diana Scutelnicu" userId="S::dscutelnicu@careersandenterprise.co.uk::72c4b835-fb81-47fd-b993-4582ae31168e" providerId="AD" clId="Web-{C9278115-957D-B9BF-34AB-4E93E51007B1}" dt="2022-08-26T22:34:39.357" v="170" actId="20577"/>
        <pc:sldMkLst>
          <pc:docMk/>
          <pc:sldMk cId="4252777612" sldId="332"/>
        </pc:sldMkLst>
        <pc:spChg chg="mod">
          <ac:chgData name="Diana Scutelnicu" userId="S::dscutelnicu@careersandenterprise.co.uk::72c4b835-fb81-47fd-b993-4582ae31168e" providerId="AD" clId="Web-{C9278115-957D-B9BF-34AB-4E93E51007B1}" dt="2022-08-26T22:33:58.371" v="153" actId="20577"/>
          <ac:spMkLst>
            <pc:docMk/>
            <pc:sldMk cId="4252777612" sldId="332"/>
            <ac:spMk id="2" creationId="{00000000-0000-0000-0000-000000000000}"/>
          </ac:spMkLst>
        </pc:spChg>
        <pc:spChg chg="mod">
          <ac:chgData name="Diana Scutelnicu" userId="S::dscutelnicu@careersandenterprise.co.uk::72c4b835-fb81-47fd-b993-4582ae31168e" providerId="AD" clId="Web-{C9278115-957D-B9BF-34AB-4E93E51007B1}" dt="2022-08-26T22:34:14.575" v="160" actId="20577"/>
          <ac:spMkLst>
            <pc:docMk/>
            <pc:sldMk cId="4252777612" sldId="332"/>
            <ac:spMk id="10" creationId="{0A98D770-D1CA-48AC-9D51-BB02ECF9332F}"/>
          </ac:spMkLst>
        </pc:spChg>
        <pc:spChg chg="mod">
          <ac:chgData name="Diana Scutelnicu" userId="S::dscutelnicu@careersandenterprise.co.uk::72c4b835-fb81-47fd-b993-4582ae31168e" providerId="AD" clId="Web-{C9278115-957D-B9BF-34AB-4E93E51007B1}" dt="2022-08-26T22:34:39.357" v="170" actId="20577"/>
          <ac:spMkLst>
            <pc:docMk/>
            <pc:sldMk cId="4252777612" sldId="332"/>
            <ac:spMk id="11" creationId="{D758C71C-9382-4417-BE83-6DAAA59A10F9}"/>
          </ac:spMkLst>
        </pc:spChg>
        <pc:picChg chg="mod">
          <ac:chgData name="Diana Scutelnicu" userId="S::dscutelnicu@careersandenterprise.co.uk::72c4b835-fb81-47fd-b993-4582ae31168e" providerId="AD" clId="Web-{C9278115-957D-B9BF-34AB-4E93E51007B1}" dt="2022-08-26T22:33:53.871" v="152" actId="14100"/>
          <ac:picMkLst>
            <pc:docMk/>
            <pc:sldMk cId="4252777612" sldId="332"/>
            <ac:picMk id="8" creationId="{6E012938-07A9-504B-BBF9-3CDCD6DBF511}"/>
          </ac:picMkLst>
        </pc:picChg>
      </pc:sldChg>
      <pc:sldChg chg="modSp">
        <pc:chgData name="Diana Scutelnicu" userId="S::dscutelnicu@careersandenterprise.co.uk::72c4b835-fb81-47fd-b993-4582ae31168e" providerId="AD" clId="Web-{C9278115-957D-B9BF-34AB-4E93E51007B1}" dt="2022-08-26T22:30:38.178" v="102" actId="1076"/>
        <pc:sldMkLst>
          <pc:docMk/>
          <pc:sldMk cId="2598104847" sldId="337"/>
        </pc:sldMkLst>
        <pc:spChg chg="mod">
          <ac:chgData name="Diana Scutelnicu" userId="S::dscutelnicu@careersandenterprise.co.uk::72c4b835-fb81-47fd-b993-4582ae31168e" providerId="AD" clId="Web-{C9278115-957D-B9BF-34AB-4E93E51007B1}" dt="2022-08-26T22:30:38.178" v="102" actId="1076"/>
          <ac:spMkLst>
            <pc:docMk/>
            <pc:sldMk cId="2598104847" sldId="337"/>
            <ac:spMk id="6" creationId="{4BECA783-E491-52FA-3C2F-3181BBBBAA36}"/>
          </ac:spMkLst>
        </pc:spChg>
      </pc:sldChg>
      <pc:sldChg chg="modSp">
        <pc:chgData name="Diana Scutelnicu" userId="S::dscutelnicu@careersandenterprise.co.uk::72c4b835-fb81-47fd-b993-4582ae31168e" providerId="AD" clId="Web-{C9278115-957D-B9BF-34AB-4E93E51007B1}" dt="2022-08-26T22:30:45.756" v="105" actId="1076"/>
        <pc:sldMkLst>
          <pc:docMk/>
          <pc:sldMk cId="3070110719" sldId="338"/>
        </pc:sldMkLst>
        <pc:spChg chg="mod">
          <ac:chgData name="Diana Scutelnicu" userId="S::dscutelnicu@careersandenterprise.co.uk::72c4b835-fb81-47fd-b993-4582ae31168e" providerId="AD" clId="Web-{C9278115-957D-B9BF-34AB-4E93E51007B1}" dt="2022-08-26T22:30:45.756" v="105" actId="1076"/>
          <ac:spMkLst>
            <pc:docMk/>
            <pc:sldMk cId="3070110719" sldId="338"/>
            <ac:spMk id="5" creationId="{DBBD7949-3C21-566F-3D25-DFA014734FBD}"/>
          </ac:spMkLst>
        </pc:spChg>
      </pc:sldChg>
      <pc:sldChg chg="modSp">
        <pc:chgData name="Diana Scutelnicu" userId="S::dscutelnicu@careersandenterprise.co.uk::72c4b835-fb81-47fd-b993-4582ae31168e" providerId="AD" clId="Web-{C9278115-957D-B9BF-34AB-4E93E51007B1}" dt="2022-08-26T22:31:03.601" v="109" actId="20577"/>
        <pc:sldMkLst>
          <pc:docMk/>
          <pc:sldMk cId="0" sldId="339"/>
        </pc:sldMkLst>
        <pc:spChg chg="mod">
          <ac:chgData name="Diana Scutelnicu" userId="S::dscutelnicu@careersandenterprise.co.uk::72c4b835-fb81-47fd-b993-4582ae31168e" providerId="AD" clId="Web-{C9278115-957D-B9BF-34AB-4E93E51007B1}" dt="2022-08-26T22:30:58.897" v="108" actId="20577"/>
          <ac:spMkLst>
            <pc:docMk/>
            <pc:sldMk cId="0" sldId="339"/>
            <ac:spMk id="5" creationId="{4E59FEF5-1111-ADEB-DE14-FF9BB0D109BE}"/>
          </ac:spMkLst>
        </pc:spChg>
        <pc:spChg chg="mod">
          <ac:chgData name="Diana Scutelnicu" userId="S::dscutelnicu@careersandenterprise.co.uk::72c4b835-fb81-47fd-b993-4582ae31168e" providerId="AD" clId="Web-{C9278115-957D-B9BF-34AB-4E93E51007B1}" dt="2022-08-26T22:31:03.601" v="109" actId="20577"/>
          <ac:spMkLst>
            <pc:docMk/>
            <pc:sldMk cId="0" sldId="339"/>
            <ac:spMk id="7" creationId="{B06039A0-F815-829E-C978-EEF116149A14}"/>
          </ac:spMkLst>
        </pc:spChg>
        <pc:spChg chg="mod">
          <ac:chgData name="Diana Scutelnicu" userId="S::dscutelnicu@careersandenterprise.co.uk::72c4b835-fb81-47fd-b993-4582ae31168e" providerId="AD" clId="Web-{C9278115-957D-B9BF-34AB-4E93E51007B1}" dt="2022-08-26T22:30:53.600" v="107" actId="20577"/>
          <ac:spMkLst>
            <pc:docMk/>
            <pc:sldMk cId="0" sldId="339"/>
            <ac:spMk id="800" creationId="{00000000-0000-0000-0000-000000000000}"/>
          </ac:spMkLst>
        </pc:spChg>
        <pc:picChg chg="mod">
          <ac:chgData name="Diana Scutelnicu" userId="S::dscutelnicu@careersandenterprise.co.uk::72c4b835-fb81-47fd-b993-4582ae31168e" providerId="AD" clId="Web-{C9278115-957D-B9BF-34AB-4E93E51007B1}" dt="2022-08-26T22:30:49.710" v="106" actId="1076"/>
          <ac:picMkLst>
            <pc:docMk/>
            <pc:sldMk cId="0" sldId="339"/>
            <ac:picMk id="810" creationId="{00000000-0000-0000-0000-000000000000}"/>
          </ac:picMkLst>
        </pc:picChg>
      </pc:sldChg>
      <pc:sldChg chg="delSp modSp">
        <pc:chgData name="Diana Scutelnicu" userId="S::dscutelnicu@careersandenterprise.co.uk::72c4b835-fb81-47fd-b993-4582ae31168e" providerId="AD" clId="Web-{C9278115-957D-B9BF-34AB-4E93E51007B1}" dt="2022-08-26T22:39:10.989" v="268" actId="1076"/>
        <pc:sldMkLst>
          <pc:docMk/>
          <pc:sldMk cId="842503624" sldId="340"/>
        </pc:sldMkLst>
        <pc:spChg chg="mod">
          <ac:chgData name="Diana Scutelnicu" userId="S::dscutelnicu@careersandenterprise.co.uk::72c4b835-fb81-47fd-b993-4582ae31168e" providerId="AD" clId="Web-{C9278115-957D-B9BF-34AB-4E93E51007B1}" dt="2022-08-26T22:38:43.754" v="253" actId="1076"/>
          <ac:spMkLst>
            <pc:docMk/>
            <pc:sldMk cId="842503624" sldId="340"/>
            <ac:spMk id="2" creationId="{E2D56303-53B6-3D46-865A-C5131DC13F97}"/>
          </ac:spMkLst>
        </pc:spChg>
        <pc:spChg chg="mod">
          <ac:chgData name="Diana Scutelnicu" userId="S::dscutelnicu@careersandenterprise.co.uk::72c4b835-fb81-47fd-b993-4582ae31168e" providerId="AD" clId="Web-{C9278115-957D-B9BF-34AB-4E93E51007B1}" dt="2022-08-26T22:38:57.520" v="262" actId="20577"/>
          <ac:spMkLst>
            <pc:docMk/>
            <pc:sldMk cId="842503624" sldId="340"/>
            <ac:spMk id="3" creationId="{CD16DF6B-C82C-C340-B2F7-D0AB6F7AE267}"/>
          </ac:spMkLst>
        </pc:spChg>
        <pc:spChg chg="del">
          <ac:chgData name="Diana Scutelnicu" userId="S::dscutelnicu@careersandenterprise.co.uk::72c4b835-fb81-47fd-b993-4582ae31168e" providerId="AD" clId="Web-{C9278115-957D-B9BF-34AB-4E93E51007B1}" dt="2022-08-26T22:38:30.566" v="248"/>
          <ac:spMkLst>
            <pc:docMk/>
            <pc:sldMk cId="842503624" sldId="340"/>
            <ac:spMk id="4" creationId="{013B00EC-95FC-7164-6AC2-692C4C932076}"/>
          </ac:spMkLst>
        </pc:spChg>
        <pc:spChg chg="mod">
          <ac:chgData name="Diana Scutelnicu" userId="S::dscutelnicu@careersandenterprise.co.uk::72c4b835-fb81-47fd-b993-4582ae31168e" providerId="AD" clId="Web-{C9278115-957D-B9BF-34AB-4E93E51007B1}" dt="2022-08-26T22:38:35.207" v="249" actId="1076"/>
          <ac:spMkLst>
            <pc:docMk/>
            <pc:sldMk cId="842503624" sldId="340"/>
            <ac:spMk id="18" creationId="{B1C4DB62-7DF2-169B-3FB4-7C347338F1D6}"/>
          </ac:spMkLst>
        </pc:spChg>
        <pc:picChg chg="mod">
          <ac:chgData name="Diana Scutelnicu" userId="S::dscutelnicu@careersandenterprise.co.uk::72c4b835-fb81-47fd-b993-4582ae31168e" providerId="AD" clId="Web-{C9278115-957D-B9BF-34AB-4E93E51007B1}" dt="2022-08-26T22:38:35.238" v="250" actId="1076"/>
          <ac:picMkLst>
            <pc:docMk/>
            <pc:sldMk cId="842503624" sldId="340"/>
            <ac:picMk id="5" creationId="{A8EDC03A-E145-14DE-A34A-E5A0EE3CF2C1}"/>
          </ac:picMkLst>
        </pc:picChg>
        <pc:picChg chg="mod">
          <ac:chgData name="Diana Scutelnicu" userId="S::dscutelnicu@careersandenterprise.co.uk::72c4b835-fb81-47fd-b993-4582ae31168e" providerId="AD" clId="Web-{C9278115-957D-B9BF-34AB-4E93E51007B1}" dt="2022-08-26T22:39:00.427" v="263" actId="1076"/>
          <ac:picMkLst>
            <pc:docMk/>
            <pc:sldMk cId="842503624" sldId="340"/>
            <ac:picMk id="8" creationId="{62F40916-9299-BDD9-5F43-CE8A210599F6}"/>
          </ac:picMkLst>
        </pc:picChg>
        <pc:picChg chg="mod">
          <ac:chgData name="Diana Scutelnicu" userId="S::dscutelnicu@careersandenterprise.co.uk::72c4b835-fb81-47fd-b993-4582ae31168e" providerId="AD" clId="Web-{C9278115-957D-B9BF-34AB-4E93E51007B1}" dt="2022-08-26T22:39:03.349" v="265" actId="1076"/>
          <ac:picMkLst>
            <pc:docMk/>
            <pc:sldMk cId="842503624" sldId="340"/>
            <ac:picMk id="9" creationId="{7EA7E18D-BAEF-C5CF-C507-1437EBD8DF93}"/>
          </ac:picMkLst>
        </pc:picChg>
        <pc:picChg chg="mod">
          <ac:chgData name="Diana Scutelnicu" userId="S::dscutelnicu@careersandenterprise.co.uk::72c4b835-fb81-47fd-b993-4582ae31168e" providerId="AD" clId="Web-{C9278115-957D-B9BF-34AB-4E93E51007B1}" dt="2022-08-26T22:39:10.989" v="268" actId="1076"/>
          <ac:picMkLst>
            <pc:docMk/>
            <pc:sldMk cId="842503624" sldId="340"/>
            <ac:picMk id="10" creationId="{71B9CCC4-2939-BD73-F21F-6FAD1DF414AC}"/>
          </ac:picMkLst>
        </pc:picChg>
        <pc:picChg chg="mod">
          <ac:chgData name="Diana Scutelnicu" userId="S::dscutelnicu@careersandenterprise.co.uk::72c4b835-fb81-47fd-b993-4582ae31168e" providerId="AD" clId="Web-{C9278115-957D-B9BF-34AB-4E93E51007B1}" dt="2022-08-26T22:39:05.271" v="266" actId="1076"/>
          <ac:picMkLst>
            <pc:docMk/>
            <pc:sldMk cId="842503624" sldId="340"/>
            <ac:picMk id="11" creationId="{0498C2FC-F4F0-F164-2599-02D1F82A4DE3}"/>
          </ac:picMkLst>
        </pc:picChg>
      </pc:sldChg>
      <pc:sldChg chg="addSp delSp">
        <pc:chgData name="Diana Scutelnicu" userId="S::dscutelnicu@careersandenterprise.co.uk::72c4b835-fb81-47fd-b993-4582ae31168e" providerId="AD" clId="Web-{C9278115-957D-B9BF-34AB-4E93E51007B1}" dt="2022-08-26T22:39:44.865" v="286"/>
        <pc:sldMkLst>
          <pc:docMk/>
          <pc:sldMk cId="3499390851" sldId="341"/>
        </pc:sldMkLst>
        <pc:spChg chg="del">
          <ac:chgData name="Diana Scutelnicu" userId="S::dscutelnicu@careersandenterprise.co.uk::72c4b835-fb81-47fd-b993-4582ae31168e" providerId="AD" clId="Web-{C9278115-957D-B9BF-34AB-4E93E51007B1}" dt="2022-08-26T22:39:44.100" v="284"/>
          <ac:spMkLst>
            <pc:docMk/>
            <pc:sldMk cId="3499390851" sldId="341"/>
            <ac:spMk id="5" creationId="{3E4BA21C-38F4-7C2C-D486-66A34597B45E}"/>
          </ac:spMkLst>
        </pc:spChg>
        <pc:spChg chg="add">
          <ac:chgData name="Diana Scutelnicu" userId="S::dscutelnicu@careersandenterprise.co.uk::72c4b835-fb81-47fd-b993-4582ae31168e" providerId="AD" clId="Web-{C9278115-957D-B9BF-34AB-4E93E51007B1}" dt="2022-08-26T22:39:44.850" v="285"/>
          <ac:spMkLst>
            <pc:docMk/>
            <pc:sldMk cId="3499390851" sldId="341"/>
            <ac:spMk id="8" creationId="{0499062C-7815-89F5-65A2-72DE6946DD1F}"/>
          </ac:spMkLst>
        </pc:spChg>
        <pc:picChg chg="add">
          <ac:chgData name="Diana Scutelnicu" userId="S::dscutelnicu@careersandenterprise.co.uk::72c4b835-fb81-47fd-b993-4582ae31168e" providerId="AD" clId="Web-{C9278115-957D-B9BF-34AB-4E93E51007B1}" dt="2022-08-26T22:39:22.287" v="274"/>
          <ac:picMkLst>
            <pc:docMk/>
            <pc:sldMk cId="3499390851" sldId="341"/>
            <ac:picMk id="4" creationId="{4A67BBDB-99FE-C8F4-958F-99F49B9A0433}"/>
          </ac:picMkLst>
        </pc:picChg>
        <pc:picChg chg="del">
          <ac:chgData name="Diana Scutelnicu" userId="S::dscutelnicu@careersandenterprise.co.uk::72c4b835-fb81-47fd-b993-4582ae31168e" providerId="AD" clId="Web-{C9278115-957D-B9BF-34AB-4E93E51007B1}" dt="2022-08-26T22:39:42.068" v="283"/>
          <ac:picMkLst>
            <pc:docMk/>
            <pc:sldMk cId="3499390851" sldId="341"/>
            <ac:picMk id="7" creationId="{3C53AA86-F9D0-FD03-50E9-0AA3A7AFAC7A}"/>
          </ac:picMkLst>
        </pc:picChg>
        <pc:picChg chg="add">
          <ac:chgData name="Diana Scutelnicu" userId="S::dscutelnicu@careersandenterprise.co.uk::72c4b835-fb81-47fd-b993-4582ae31168e" providerId="AD" clId="Web-{C9278115-957D-B9BF-34AB-4E93E51007B1}" dt="2022-08-26T22:39:44.865" v="286"/>
          <ac:picMkLst>
            <pc:docMk/>
            <pc:sldMk cId="3499390851" sldId="341"/>
            <ac:picMk id="11" creationId="{3DC75AEE-9A5B-273E-300C-C5ABB00F774C}"/>
          </ac:picMkLst>
        </pc:picChg>
        <pc:picChg chg="del">
          <ac:chgData name="Diana Scutelnicu" userId="S::dscutelnicu@careersandenterprise.co.uk::72c4b835-fb81-47fd-b993-4582ae31168e" providerId="AD" clId="Web-{C9278115-957D-B9BF-34AB-4E93E51007B1}" dt="2022-08-26T22:39:21.334" v="273"/>
          <ac:picMkLst>
            <pc:docMk/>
            <pc:sldMk cId="3499390851" sldId="341"/>
            <ac:picMk id="12" creationId="{501F9FFF-E609-AC9D-D7B7-EC511AF87342}"/>
          </ac:picMkLst>
        </pc:picChg>
      </pc:sldChg>
      <pc:sldChg chg="modSp">
        <pc:chgData name="Diana Scutelnicu" userId="S::dscutelnicu@careersandenterprise.co.uk::72c4b835-fb81-47fd-b993-4582ae31168e" providerId="AD" clId="Web-{C9278115-957D-B9BF-34AB-4E93E51007B1}" dt="2022-08-26T22:39:52.131" v="287" actId="20577"/>
        <pc:sldMkLst>
          <pc:docMk/>
          <pc:sldMk cId="4051867622" sldId="342"/>
        </pc:sldMkLst>
        <pc:spChg chg="mod">
          <ac:chgData name="Diana Scutelnicu" userId="S::dscutelnicu@careersandenterprise.co.uk::72c4b835-fb81-47fd-b993-4582ae31168e" providerId="AD" clId="Web-{C9278115-957D-B9BF-34AB-4E93E51007B1}" dt="2022-08-26T22:39:52.131" v="287" actId="20577"/>
          <ac:spMkLst>
            <pc:docMk/>
            <pc:sldMk cId="4051867622" sldId="342"/>
            <ac:spMk id="25" creationId="{2BB91433-530D-C0DF-8D02-182A4A107FE7}"/>
          </ac:spMkLst>
        </pc:spChg>
      </pc:sldChg>
    </pc:docChg>
  </pc:docChgLst>
  <pc:docChgLst>
    <pc:chgData name="Philippa Hartley" userId="S::phartley@careersandenterprise.co.uk::2a2506f4-19e7-4777-8767-f0efb84bcc1f" providerId="AD" clId="Web-{9428172F-B1C2-B227-9837-8AFB877338F8}"/>
    <pc:docChg chg="modSld">
      <pc:chgData name="Philippa Hartley" userId="S::phartley@careersandenterprise.co.uk::2a2506f4-19e7-4777-8767-f0efb84bcc1f" providerId="AD" clId="Web-{9428172F-B1C2-B227-9837-8AFB877338F8}" dt="2022-08-30T14:21:45.149" v="2" actId="20577"/>
      <pc:docMkLst>
        <pc:docMk/>
      </pc:docMkLst>
      <pc:sldChg chg="modSp">
        <pc:chgData name="Philippa Hartley" userId="S::phartley@careersandenterprise.co.uk::2a2506f4-19e7-4777-8767-f0efb84bcc1f" providerId="AD" clId="Web-{9428172F-B1C2-B227-9837-8AFB877338F8}" dt="2022-08-30T14:18:38.388" v="0" actId="20577"/>
        <pc:sldMkLst>
          <pc:docMk/>
          <pc:sldMk cId="1786301906" sldId="285"/>
        </pc:sldMkLst>
        <pc:spChg chg="mod">
          <ac:chgData name="Philippa Hartley" userId="S::phartley@careersandenterprise.co.uk::2a2506f4-19e7-4777-8767-f0efb84bcc1f" providerId="AD" clId="Web-{9428172F-B1C2-B227-9837-8AFB877338F8}" dt="2022-08-30T14:18:38.388" v="0" actId="20577"/>
          <ac:spMkLst>
            <pc:docMk/>
            <pc:sldMk cId="1786301906" sldId="285"/>
            <ac:spMk id="10" creationId="{01298FB2-44CA-DDDC-6DFE-9410E530E017}"/>
          </ac:spMkLst>
        </pc:spChg>
      </pc:sldChg>
      <pc:sldChg chg="modSp">
        <pc:chgData name="Philippa Hartley" userId="S::phartley@careersandenterprise.co.uk::2a2506f4-19e7-4777-8767-f0efb84bcc1f" providerId="AD" clId="Web-{9428172F-B1C2-B227-9837-8AFB877338F8}" dt="2022-08-30T14:21:45.149" v="2" actId="20577"/>
        <pc:sldMkLst>
          <pc:docMk/>
          <pc:sldMk cId="3008693748" sldId="292"/>
        </pc:sldMkLst>
        <pc:spChg chg="mod">
          <ac:chgData name="Philippa Hartley" userId="S::phartley@careersandenterprise.co.uk::2a2506f4-19e7-4777-8767-f0efb84bcc1f" providerId="AD" clId="Web-{9428172F-B1C2-B227-9837-8AFB877338F8}" dt="2022-08-30T14:21:45.149" v="2" actId="20577"/>
          <ac:spMkLst>
            <pc:docMk/>
            <pc:sldMk cId="3008693748" sldId="292"/>
            <ac:spMk id="10" creationId="{C9DF505A-0AEC-402D-AB6C-C234499C8DF8}"/>
          </ac:spMkLst>
        </pc:spChg>
      </pc:sldChg>
    </pc:docChg>
  </pc:docChgLst>
  <pc:docChgLst>
    <pc:chgData name="Philippa Hartley" userId="S::phartley@careersandenterprise.co.uk::2a2506f4-19e7-4777-8767-f0efb84bcc1f" providerId="AD" clId="Web-{BEA5B7FD-D9C1-2632-AF56-020AC47C947D}"/>
    <pc:docChg chg="modSld">
      <pc:chgData name="Philippa Hartley" userId="S::phartley@careersandenterprise.co.uk::2a2506f4-19e7-4777-8767-f0efb84bcc1f" providerId="AD" clId="Web-{BEA5B7FD-D9C1-2632-AF56-020AC47C947D}" dt="2022-08-24T08:24:47.391" v="25"/>
      <pc:docMkLst>
        <pc:docMk/>
      </pc:docMkLst>
      <pc:sldChg chg="delSp modSp">
        <pc:chgData name="Philippa Hartley" userId="S::phartley@careersandenterprise.co.uk::2a2506f4-19e7-4777-8767-f0efb84bcc1f" providerId="AD" clId="Web-{BEA5B7FD-D9C1-2632-AF56-020AC47C947D}" dt="2022-08-24T08:24:38.578" v="20" actId="1076"/>
        <pc:sldMkLst>
          <pc:docMk/>
          <pc:sldMk cId="4218534797" sldId="304"/>
        </pc:sldMkLst>
        <pc:picChg chg="mod">
          <ac:chgData name="Philippa Hartley" userId="S::phartley@careersandenterprise.co.uk::2a2506f4-19e7-4777-8767-f0efb84bcc1f" providerId="AD" clId="Web-{BEA5B7FD-D9C1-2632-AF56-020AC47C947D}" dt="2022-08-24T08:24:34.094" v="17" actId="1076"/>
          <ac:picMkLst>
            <pc:docMk/>
            <pc:sldMk cId="4218534797" sldId="304"/>
            <ac:picMk id="2" creationId="{3DEF1A58-7B41-BF1A-3096-239983786014}"/>
          </ac:picMkLst>
        </pc:picChg>
        <pc:picChg chg="del">
          <ac:chgData name="Philippa Hartley" userId="S::phartley@careersandenterprise.co.uk::2a2506f4-19e7-4777-8767-f0efb84bcc1f" providerId="AD" clId="Web-{BEA5B7FD-D9C1-2632-AF56-020AC47C947D}" dt="2022-08-24T08:24:31.953" v="16"/>
          <ac:picMkLst>
            <pc:docMk/>
            <pc:sldMk cId="4218534797" sldId="304"/>
            <ac:picMk id="3" creationId="{D2D8D313-4E17-2465-E49C-B0B9B704C5BB}"/>
          </ac:picMkLst>
        </pc:picChg>
        <pc:picChg chg="mod">
          <ac:chgData name="Philippa Hartley" userId="S::phartley@careersandenterprise.co.uk::2a2506f4-19e7-4777-8767-f0efb84bcc1f" providerId="AD" clId="Web-{BEA5B7FD-D9C1-2632-AF56-020AC47C947D}" dt="2022-08-24T08:24:38.578" v="20" actId="1076"/>
          <ac:picMkLst>
            <pc:docMk/>
            <pc:sldMk cId="4218534797" sldId="304"/>
            <ac:picMk id="12" creationId="{501F9FFF-E609-AC9D-D7B7-EC511AF87342}"/>
          </ac:picMkLst>
        </pc:picChg>
      </pc:sldChg>
      <pc:sldChg chg="delSp modSp">
        <pc:chgData name="Philippa Hartley" userId="S::phartley@careersandenterprise.co.uk::2a2506f4-19e7-4777-8767-f0efb84bcc1f" providerId="AD" clId="Web-{BEA5B7FD-D9C1-2632-AF56-020AC47C947D}" dt="2022-08-24T08:24:29.484" v="15" actId="1076"/>
        <pc:sldMkLst>
          <pc:docMk/>
          <pc:sldMk cId="2352260592" sldId="306"/>
        </pc:sldMkLst>
        <pc:picChg chg="mod">
          <ac:chgData name="Philippa Hartley" userId="S::phartley@careersandenterprise.co.uk::2a2506f4-19e7-4777-8767-f0efb84bcc1f" providerId="AD" clId="Web-{BEA5B7FD-D9C1-2632-AF56-020AC47C947D}" dt="2022-08-24T08:24:24.843" v="12" actId="1076"/>
          <ac:picMkLst>
            <pc:docMk/>
            <pc:sldMk cId="2352260592" sldId="306"/>
            <ac:picMk id="2" creationId="{92BFC387-7033-9023-0673-7D84509FC525}"/>
          </ac:picMkLst>
        </pc:picChg>
        <pc:picChg chg="del">
          <ac:chgData name="Philippa Hartley" userId="S::phartley@careersandenterprise.co.uk::2a2506f4-19e7-4777-8767-f0efb84bcc1f" providerId="AD" clId="Web-{BEA5B7FD-D9C1-2632-AF56-020AC47C947D}" dt="2022-08-24T08:24:22.765" v="11"/>
          <ac:picMkLst>
            <pc:docMk/>
            <pc:sldMk cId="2352260592" sldId="306"/>
            <ac:picMk id="3" creationId="{D2D8D313-4E17-2465-E49C-B0B9B704C5BB}"/>
          </ac:picMkLst>
        </pc:picChg>
        <pc:picChg chg="mod">
          <ac:chgData name="Philippa Hartley" userId="S::phartley@careersandenterprise.co.uk::2a2506f4-19e7-4777-8767-f0efb84bcc1f" providerId="AD" clId="Web-{BEA5B7FD-D9C1-2632-AF56-020AC47C947D}" dt="2022-08-24T08:24:29.484" v="15" actId="1076"/>
          <ac:picMkLst>
            <pc:docMk/>
            <pc:sldMk cId="2352260592" sldId="306"/>
            <ac:picMk id="12" creationId="{501F9FFF-E609-AC9D-D7B7-EC511AF87342}"/>
          </ac:picMkLst>
        </pc:picChg>
      </pc:sldChg>
      <pc:sldChg chg="addSp delSp modSp">
        <pc:chgData name="Philippa Hartley" userId="S::phartley@careersandenterprise.co.uk::2a2506f4-19e7-4777-8767-f0efb84bcc1f" providerId="AD" clId="Web-{BEA5B7FD-D9C1-2632-AF56-020AC47C947D}" dt="2022-08-24T08:24:19.015" v="10"/>
        <pc:sldMkLst>
          <pc:docMk/>
          <pc:sldMk cId="842503624" sldId="340"/>
        </pc:sldMkLst>
        <pc:grpChg chg="add">
          <ac:chgData name="Philippa Hartley" userId="S::phartley@careersandenterprise.co.uk::2a2506f4-19e7-4777-8767-f0efb84bcc1f" providerId="AD" clId="Web-{BEA5B7FD-D9C1-2632-AF56-020AC47C947D}" dt="2022-08-24T08:24:19.015" v="10"/>
          <ac:grpSpMkLst>
            <pc:docMk/>
            <pc:sldMk cId="842503624" sldId="340"/>
            <ac:grpSpMk id="12" creationId="{BDFAA0BE-8918-746A-7FB4-F4CA4ADEDD1B}"/>
          </ac:grpSpMkLst>
        </pc:grpChg>
        <pc:picChg chg="del mod">
          <ac:chgData name="Philippa Hartley" userId="S::phartley@careersandenterprise.co.uk::2a2506f4-19e7-4777-8767-f0efb84bcc1f" providerId="AD" clId="Web-{BEA5B7FD-D9C1-2632-AF56-020AC47C947D}" dt="2022-08-24T08:24:09.890" v="1"/>
          <ac:picMkLst>
            <pc:docMk/>
            <pc:sldMk cId="842503624" sldId="340"/>
            <ac:picMk id="7" creationId="{874B5EDC-C0E0-9F48-A693-DC49CE6DF68A}"/>
          </ac:picMkLst>
        </pc:picChg>
        <pc:picChg chg="add">
          <ac:chgData name="Philippa Hartley" userId="S::phartley@careersandenterprise.co.uk::2a2506f4-19e7-4777-8767-f0efb84bcc1f" providerId="AD" clId="Web-{BEA5B7FD-D9C1-2632-AF56-020AC47C947D}" dt="2022-08-24T08:24:19.015" v="10"/>
          <ac:picMkLst>
            <pc:docMk/>
            <pc:sldMk cId="842503624" sldId="340"/>
            <ac:picMk id="10" creationId="{71B9CCC4-2939-BD73-F21F-6FAD1DF414AC}"/>
          </ac:picMkLst>
        </pc:picChg>
        <pc:picChg chg="add">
          <ac:chgData name="Philippa Hartley" userId="S::phartley@careersandenterprise.co.uk::2a2506f4-19e7-4777-8767-f0efb84bcc1f" providerId="AD" clId="Web-{BEA5B7FD-D9C1-2632-AF56-020AC47C947D}" dt="2022-08-24T08:24:19.015" v="10"/>
          <ac:picMkLst>
            <pc:docMk/>
            <pc:sldMk cId="842503624" sldId="340"/>
            <ac:picMk id="13" creationId="{0DE689DE-F120-E9A5-7EAB-3823687B473A}"/>
          </ac:picMkLst>
        </pc:picChg>
        <pc:picChg chg="add">
          <ac:chgData name="Philippa Hartley" userId="S::phartley@careersandenterprise.co.uk::2a2506f4-19e7-4777-8767-f0efb84bcc1f" providerId="AD" clId="Web-{BEA5B7FD-D9C1-2632-AF56-020AC47C947D}" dt="2022-08-24T08:24:19.015" v="10"/>
          <ac:picMkLst>
            <pc:docMk/>
            <pc:sldMk cId="842503624" sldId="340"/>
            <ac:picMk id="14" creationId="{0227C152-30D0-1E43-A979-1EB9902EC751}"/>
          </ac:picMkLst>
        </pc:picChg>
        <pc:picChg chg="add">
          <ac:chgData name="Philippa Hartley" userId="S::phartley@careersandenterprise.co.uk::2a2506f4-19e7-4777-8767-f0efb84bcc1f" providerId="AD" clId="Web-{BEA5B7FD-D9C1-2632-AF56-020AC47C947D}" dt="2022-08-24T08:24:19.015" v="10"/>
          <ac:picMkLst>
            <pc:docMk/>
            <pc:sldMk cId="842503624" sldId="340"/>
            <ac:picMk id="15" creationId="{E4A36560-5E4A-1427-49E3-6882936ED531}"/>
          </ac:picMkLst>
        </pc:picChg>
        <pc:picChg chg="add">
          <ac:chgData name="Philippa Hartley" userId="S::phartley@careersandenterprise.co.uk::2a2506f4-19e7-4777-8767-f0efb84bcc1f" providerId="AD" clId="Web-{BEA5B7FD-D9C1-2632-AF56-020AC47C947D}" dt="2022-08-24T08:24:19.015" v="10"/>
          <ac:picMkLst>
            <pc:docMk/>
            <pc:sldMk cId="842503624" sldId="340"/>
            <ac:picMk id="16" creationId="{3C288FE8-50B4-C761-D520-712C8E35F693}"/>
          </ac:picMkLst>
        </pc:picChg>
        <pc:picChg chg="add">
          <ac:chgData name="Philippa Hartley" userId="S::phartley@careersandenterprise.co.uk::2a2506f4-19e7-4777-8767-f0efb84bcc1f" providerId="AD" clId="Web-{BEA5B7FD-D9C1-2632-AF56-020AC47C947D}" dt="2022-08-24T08:24:19.015" v="10"/>
          <ac:picMkLst>
            <pc:docMk/>
            <pc:sldMk cId="842503624" sldId="340"/>
            <ac:picMk id="17" creationId="{5BFA5739-7C84-8A34-876A-BE7AB01CD535}"/>
          </ac:picMkLst>
        </pc:picChg>
        <pc:picChg chg="del">
          <ac:chgData name="Philippa Hartley" userId="S::phartley@careersandenterprise.co.uk::2a2506f4-19e7-4777-8767-f0efb84bcc1f" providerId="AD" clId="Web-{BEA5B7FD-D9C1-2632-AF56-020AC47C947D}" dt="2022-08-24T08:24:13.687" v="6"/>
          <ac:picMkLst>
            <pc:docMk/>
            <pc:sldMk cId="842503624" sldId="340"/>
            <ac:picMk id="19" creationId="{6B31C2BA-3015-4F7E-AC3D-0EF0DE684FDF}"/>
          </ac:picMkLst>
        </pc:picChg>
        <pc:picChg chg="add">
          <ac:chgData name="Philippa Hartley" userId="S::phartley@careersandenterprise.co.uk::2a2506f4-19e7-4777-8767-f0efb84bcc1f" providerId="AD" clId="Web-{BEA5B7FD-D9C1-2632-AF56-020AC47C947D}" dt="2022-08-24T08:24:19.015" v="10"/>
          <ac:picMkLst>
            <pc:docMk/>
            <pc:sldMk cId="842503624" sldId="340"/>
            <ac:picMk id="20" creationId="{3DBD608F-D679-86B0-7A9A-7A9CD73986AB}"/>
          </ac:picMkLst>
        </pc:picChg>
        <pc:picChg chg="add">
          <ac:chgData name="Philippa Hartley" userId="S::phartley@careersandenterprise.co.uk::2a2506f4-19e7-4777-8767-f0efb84bcc1f" providerId="AD" clId="Web-{BEA5B7FD-D9C1-2632-AF56-020AC47C947D}" dt="2022-08-24T08:24:19.015" v="10"/>
          <ac:picMkLst>
            <pc:docMk/>
            <pc:sldMk cId="842503624" sldId="340"/>
            <ac:picMk id="21" creationId="{00E67A2F-1D33-F28D-018C-48D250F75228}"/>
          </ac:picMkLst>
        </pc:picChg>
        <pc:picChg chg="add">
          <ac:chgData name="Philippa Hartley" userId="S::phartley@careersandenterprise.co.uk::2a2506f4-19e7-4777-8767-f0efb84bcc1f" providerId="AD" clId="Web-{BEA5B7FD-D9C1-2632-AF56-020AC47C947D}" dt="2022-08-24T08:24:19.015" v="10"/>
          <ac:picMkLst>
            <pc:docMk/>
            <pc:sldMk cId="842503624" sldId="340"/>
            <ac:picMk id="22" creationId="{94A8C958-A264-3A3B-E8AE-BFB0D0182580}"/>
          </ac:picMkLst>
        </pc:picChg>
        <pc:picChg chg="del">
          <ac:chgData name="Philippa Hartley" userId="S::phartley@careersandenterprise.co.uk::2a2506f4-19e7-4777-8767-f0efb84bcc1f" providerId="AD" clId="Web-{BEA5B7FD-D9C1-2632-AF56-020AC47C947D}" dt="2022-08-24T08:24:13.406" v="5"/>
          <ac:picMkLst>
            <pc:docMk/>
            <pc:sldMk cId="842503624" sldId="340"/>
            <ac:picMk id="26" creationId="{DC57CFB8-8062-40DF-AF98-5314F1CD28F4}"/>
          </ac:picMkLst>
        </pc:picChg>
        <pc:picChg chg="del">
          <ac:chgData name="Philippa Hartley" userId="S::phartley@careersandenterprise.co.uk::2a2506f4-19e7-4777-8767-f0efb84bcc1f" providerId="AD" clId="Web-{BEA5B7FD-D9C1-2632-AF56-020AC47C947D}" dt="2022-08-24T08:24:14.296" v="7"/>
          <ac:picMkLst>
            <pc:docMk/>
            <pc:sldMk cId="842503624" sldId="340"/>
            <ac:picMk id="1028" creationId="{2D2A5AD0-FB39-4ED3-985B-B10E368CB070}"/>
          </ac:picMkLst>
        </pc:picChg>
        <pc:picChg chg="del">
          <ac:chgData name="Philippa Hartley" userId="S::phartley@careersandenterprise.co.uk::2a2506f4-19e7-4777-8767-f0efb84bcc1f" providerId="AD" clId="Web-{BEA5B7FD-D9C1-2632-AF56-020AC47C947D}" dt="2022-08-24T08:24:14.781" v="8"/>
          <ac:picMkLst>
            <pc:docMk/>
            <pc:sldMk cId="842503624" sldId="340"/>
            <ac:picMk id="1030" creationId="{914C262B-DD6B-4B7A-99EE-D48000CCB2C1}"/>
          </ac:picMkLst>
        </pc:picChg>
        <pc:picChg chg="del">
          <ac:chgData name="Philippa Hartley" userId="S::phartley@careersandenterprise.co.uk::2a2506f4-19e7-4777-8767-f0efb84bcc1f" providerId="AD" clId="Web-{BEA5B7FD-D9C1-2632-AF56-020AC47C947D}" dt="2022-08-24T08:24:15.265" v="9"/>
          <ac:picMkLst>
            <pc:docMk/>
            <pc:sldMk cId="842503624" sldId="340"/>
            <ac:picMk id="1032" creationId="{B6BA8DED-F07A-4A63-A7A3-06BE1BC9B406}"/>
          </ac:picMkLst>
        </pc:picChg>
        <pc:picChg chg="del">
          <ac:chgData name="Philippa Hartley" userId="S::phartley@careersandenterprise.co.uk::2a2506f4-19e7-4777-8767-f0efb84bcc1f" providerId="AD" clId="Web-{BEA5B7FD-D9C1-2632-AF56-020AC47C947D}" dt="2022-08-24T08:24:12.671" v="4"/>
          <ac:picMkLst>
            <pc:docMk/>
            <pc:sldMk cId="842503624" sldId="340"/>
            <ac:picMk id="1034" creationId="{63467C0D-3909-4522-A5AB-E42AD5CED5B2}"/>
          </ac:picMkLst>
        </pc:picChg>
        <pc:picChg chg="del">
          <ac:chgData name="Philippa Hartley" userId="S::phartley@careersandenterprise.co.uk::2a2506f4-19e7-4777-8767-f0efb84bcc1f" providerId="AD" clId="Web-{BEA5B7FD-D9C1-2632-AF56-020AC47C947D}" dt="2022-08-24T08:24:10.718" v="3"/>
          <ac:picMkLst>
            <pc:docMk/>
            <pc:sldMk cId="842503624" sldId="340"/>
            <ac:picMk id="1036" creationId="{292F63C2-48EA-45F1-BFB1-F7CB0BD6EF63}"/>
          </ac:picMkLst>
        </pc:picChg>
        <pc:picChg chg="del">
          <ac:chgData name="Philippa Hartley" userId="S::phartley@careersandenterprise.co.uk::2a2506f4-19e7-4777-8767-f0efb84bcc1f" providerId="AD" clId="Web-{BEA5B7FD-D9C1-2632-AF56-020AC47C947D}" dt="2022-08-24T08:24:10.452" v="2"/>
          <ac:picMkLst>
            <pc:docMk/>
            <pc:sldMk cId="842503624" sldId="340"/>
            <ac:picMk id="1038" creationId="{18F0691D-6F4C-4AE4-9E6F-7D0C46E4C495}"/>
          </ac:picMkLst>
        </pc:picChg>
      </pc:sldChg>
      <pc:sldChg chg="delSp modSp">
        <pc:chgData name="Philippa Hartley" userId="S::phartley@careersandenterprise.co.uk::2a2506f4-19e7-4777-8767-f0efb84bcc1f" providerId="AD" clId="Web-{BEA5B7FD-D9C1-2632-AF56-020AC47C947D}" dt="2022-08-24T08:24:47.391" v="25"/>
        <pc:sldMkLst>
          <pc:docMk/>
          <pc:sldMk cId="3499390851" sldId="341"/>
        </pc:sldMkLst>
        <pc:picChg chg="mod">
          <ac:chgData name="Philippa Hartley" userId="S::phartley@careersandenterprise.co.uk::2a2506f4-19e7-4777-8767-f0efb84bcc1f" providerId="AD" clId="Web-{BEA5B7FD-D9C1-2632-AF56-020AC47C947D}" dt="2022-08-24T08:24:41.844" v="21" actId="1076"/>
          <ac:picMkLst>
            <pc:docMk/>
            <pc:sldMk cId="3499390851" sldId="341"/>
            <ac:picMk id="2" creationId="{A2E0F5A3-7B7E-D6F1-B486-32ED49F3FA06}"/>
          </ac:picMkLst>
        </pc:picChg>
        <pc:picChg chg="del">
          <ac:chgData name="Philippa Hartley" userId="S::phartley@careersandenterprise.co.uk::2a2506f4-19e7-4777-8767-f0efb84bcc1f" providerId="AD" clId="Web-{BEA5B7FD-D9C1-2632-AF56-020AC47C947D}" dt="2022-08-24T08:24:47.391" v="25"/>
          <ac:picMkLst>
            <pc:docMk/>
            <pc:sldMk cId="3499390851" sldId="341"/>
            <ac:picMk id="3" creationId="{D2D8D313-4E17-2465-E49C-B0B9B704C5BB}"/>
          </ac:picMkLst>
        </pc:picChg>
        <pc:picChg chg="mod">
          <ac:chgData name="Philippa Hartley" userId="S::phartley@careersandenterprise.co.uk::2a2506f4-19e7-4777-8767-f0efb84bcc1f" providerId="AD" clId="Web-{BEA5B7FD-D9C1-2632-AF56-020AC47C947D}" dt="2022-08-24T08:24:46.625" v="24" actId="1076"/>
          <ac:picMkLst>
            <pc:docMk/>
            <pc:sldMk cId="3499390851" sldId="341"/>
            <ac:picMk id="12" creationId="{501F9FFF-E609-AC9D-D7B7-EC511AF87342}"/>
          </ac:picMkLst>
        </pc:picChg>
      </pc:sldChg>
    </pc:docChg>
  </pc:docChgLst>
  <pc:docChgLst>
    <pc:chgData name="Ellis Leahy" userId="bbfca896-65c1-45e4-8eeb-b2d44e46af62" providerId="ADAL" clId="{C3E96E27-E9FB-2949-9FE3-45BFC0C63351}"/>
    <pc:docChg chg="undo custSel modSld">
      <pc:chgData name="Ellis Leahy" userId="bbfca896-65c1-45e4-8eeb-b2d44e46af62" providerId="ADAL" clId="{C3E96E27-E9FB-2949-9FE3-45BFC0C63351}" dt="2022-06-22T09:51:08.526" v="49" actId="732"/>
      <pc:docMkLst>
        <pc:docMk/>
      </pc:docMkLst>
      <pc:sldChg chg="modSp mod">
        <pc:chgData name="Ellis Leahy" userId="bbfca896-65c1-45e4-8eeb-b2d44e46af62" providerId="ADAL" clId="{C3E96E27-E9FB-2949-9FE3-45BFC0C63351}" dt="2022-06-22T09:51:08.526" v="49" actId="732"/>
        <pc:sldMkLst>
          <pc:docMk/>
          <pc:sldMk cId="1253069294" sldId="258"/>
        </pc:sldMkLst>
        <pc:picChg chg="mod modCrop">
          <ac:chgData name="Ellis Leahy" userId="bbfca896-65c1-45e4-8eeb-b2d44e46af62" providerId="ADAL" clId="{C3E96E27-E9FB-2949-9FE3-45BFC0C63351}" dt="2022-06-22T09:51:08.526" v="49" actId="732"/>
          <ac:picMkLst>
            <pc:docMk/>
            <pc:sldMk cId="1253069294" sldId="258"/>
            <ac:picMk id="4" creationId="{5E2F6CA7-58EE-2772-023C-49D591D1D2F0}"/>
          </ac:picMkLst>
        </pc:picChg>
      </pc:sldChg>
      <pc:sldChg chg="modSp mod">
        <pc:chgData name="Ellis Leahy" userId="bbfca896-65c1-45e4-8eeb-b2d44e46af62" providerId="ADAL" clId="{C3E96E27-E9FB-2949-9FE3-45BFC0C63351}" dt="2022-06-22T09:48:52.371" v="27" actId="20577"/>
        <pc:sldMkLst>
          <pc:docMk/>
          <pc:sldMk cId="3532778758" sldId="266"/>
        </pc:sldMkLst>
        <pc:spChg chg="mod">
          <ac:chgData name="Ellis Leahy" userId="bbfca896-65c1-45e4-8eeb-b2d44e46af62" providerId="ADAL" clId="{C3E96E27-E9FB-2949-9FE3-45BFC0C63351}" dt="2022-06-22T09:48:52.371" v="27" actId="20577"/>
          <ac:spMkLst>
            <pc:docMk/>
            <pc:sldMk cId="3532778758" sldId="266"/>
            <ac:spMk id="3" creationId="{C6F052F0-9CD1-4F50-A5FF-01F325B78F99}"/>
          </ac:spMkLst>
        </pc:spChg>
      </pc:sldChg>
      <pc:sldChg chg="modSp mod">
        <pc:chgData name="Ellis Leahy" userId="bbfca896-65c1-45e4-8eeb-b2d44e46af62" providerId="ADAL" clId="{C3E96E27-E9FB-2949-9FE3-45BFC0C63351}" dt="2022-06-22T09:49:46.638" v="39" actId="732"/>
        <pc:sldMkLst>
          <pc:docMk/>
          <pc:sldMk cId="1295342826" sldId="273"/>
        </pc:sldMkLst>
        <pc:picChg chg="mod modCrop">
          <ac:chgData name="Ellis Leahy" userId="bbfca896-65c1-45e4-8eeb-b2d44e46af62" providerId="ADAL" clId="{C3E96E27-E9FB-2949-9FE3-45BFC0C63351}" dt="2022-06-22T09:49:46.638" v="39" actId="732"/>
          <ac:picMkLst>
            <pc:docMk/>
            <pc:sldMk cId="1295342826" sldId="273"/>
            <ac:picMk id="43" creationId="{6E992C6E-66DC-7D50-C5A7-7C95607DE741}"/>
          </ac:picMkLst>
        </pc:picChg>
        <pc:picChg chg="mod modCrop">
          <ac:chgData name="Ellis Leahy" userId="bbfca896-65c1-45e4-8eeb-b2d44e46af62" providerId="ADAL" clId="{C3E96E27-E9FB-2949-9FE3-45BFC0C63351}" dt="2022-06-22T09:49:40.607" v="36" actId="732"/>
          <ac:picMkLst>
            <pc:docMk/>
            <pc:sldMk cId="1295342826" sldId="273"/>
            <ac:picMk id="46" creationId="{EECA48D2-B7DE-5E49-E7DA-58E7BB00C643}"/>
          </ac:picMkLst>
        </pc:picChg>
      </pc:sldChg>
      <pc:sldChg chg="modSp mod">
        <pc:chgData name="Ellis Leahy" userId="bbfca896-65c1-45e4-8eeb-b2d44e46af62" providerId="ADAL" clId="{C3E96E27-E9FB-2949-9FE3-45BFC0C63351}" dt="2022-06-22T09:49:02.019" v="29" actId="207"/>
        <pc:sldMkLst>
          <pc:docMk/>
          <pc:sldMk cId="1786301906" sldId="285"/>
        </pc:sldMkLst>
        <pc:spChg chg="mod">
          <ac:chgData name="Ellis Leahy" userId="bbfca896-65c1-45e4-8eeb-b2d44e46af62" providerId="ADAL" clId="{C3E96E27-E9FB-2949-9FE3-45BFC0C63351}" dt="2022-06-22T09:48:59.186" v="28" actId="207"/>
          <ac:spMkLst>
            <pc:docMk/>
            <pc:sldMk cId="1786301906" sldId="285"/>
            <ac:spMk id="5" creationId="{E7C53E0D-77AE-3C4D-AFFC-F7353BF321C3}"/>
          </ac:spMkLst>
        </pc:spChg>
        <pc:spChg chg="mod">
          <ac:chgData name="Ellis Leahy" userId="bbfca896-65c1-45e4-8eeb-b2d44e46af62" providerId="ADAL" clId="{C3E96E27-E9FB-2949-9FE3-45BFC0C63351}" dt="2022-06-22T09:49:02.019" v="29" actId="207"/>
          <ac:spMkLst>
            <pc:docMk/>
            <pc:sldMk cId="1786301906" sldId="285"/>
            <ac:spMk id="9" creationId="{9359E999-90AA-0AD6-D998-09B0610C2EFD}"/>
          </ac:spMkLst>
        </pc:spChg>
      </pc:sldChg>
      <pc:sldChg chg="modSp mod">
        <pc:chgData name="Ellis Leahy" userId="bbfca896-65c1-45e4-8eeb-b2d44e46af62" providerId="ADAL" clId="{C3E96E27-E9FB-2949-9FE3-45BFC0C63351}" dt="2022-06-22T09:50:03.110" v="41" actId="732"/>
        <pc:sldMkLst>
          <pc:docMk/>
          <pc:sldMk cId="70482638" sldId="291"/>
        </pc:sldMkLst>
        <pc:picChg chg="mod modCrop">
          <ac:chgData name="Ellis Leahy" userId="bbfca896-65c1-45e4-8eeb-b2d44e46af62" providerId="ADAL" clId="{C3E96E27-E9FB-2949-9FE3-45BFC0C63351}" dt="2022-06-22T09:50:03.110" v="41" actId="732"/>
          <ac:picMkLst>
            <pc:docMk/>
            <pc:sldMk cId="70482638" sldId="291"/>
            <ac:picMk id="24" creationId="{1CAFCFBA-CB87-A637-937B-42FB114934BA}"/>
          </ac:picMkLst>
        </pc:picChg>
        <pc:picChg chg="mod modCrop">
          <ac:chgData name="Ellis Leahy" userId="bbfca896-65c1-45e4-8eeb-b2d44e46af62" providerId="ADAL" clId="{C3E96E27-E9FB-2949-9FE3-45BFC0C63351}" dt="2022-06-22T09:49:59.847" v="40" actId="732"/>
          <ac:picMkLst>
            <pc:docMk/>
            <pc:sldMk cId="70482638" sldId="291"/>
            <ac:picMk id="25" creationId="{822F4530-0136-CB69-E135-DA4531BB42AC}"/>
          </ac:picMkLst>
        </pc:picChg>
      </pc:sldChg>
      <pc:sldChg chg="modSp mod">
        <pc:chgData name="Ellis Leahy" userId="bbfca896-65c1-45e4-8eeb-b2d44e46af62" providerId="ADAL" clId="{C3E96E27-E9FB-2949-9FE3-45BFC0C63351}" dt="2022-06-22T09:50:15.180" v="43" actId="732"/>
        <pc:sldMkLst>
          <pc:docMk/>
          <pc:sldMk cId="3008693748" sldId="292"/>
        </pc:sldMkLst>
        <pc:picChg chg="mod modCrop">
          <ac:chgData name="Ellis Leahy" userId="bbfca896-65c1-45e4-8eeb-b2d44e46af62" providerId="ADAL" clId="{C3E96E27-E9FB-2949-9FE3-45BFC0C63351}" dt="2022-06-22T09:50:15.180" v="43" actId="732"/>
          <ac:picMkLst>
            <pc:docMk/>
            <pc:sldMk cId="3008693748" sldId="292"/>
            <ac:picMk id="21" creationId="{7315AC08-5FCC-12E3-7F61-DF56BF5D6D73}"/>
          </ac:picMkLst>
        </pc:picChg>
        <pc:picChg chg="mod modCrop">
          <ac:chgData name="Ellis Leahy" userId="bbfca896-65c1-45e4-8eeb-b2d44e46af62" providerId="ADAL" clId="{C3E96E27-E9FB-2949-9FE3-45BFC0C63351}" dt="2022-06-22T09:50:11.579" v="42" actId="732"/>
          <ac:picMkLst>
            <pc:docMk/>
            <pc:sldMk cId="3008693748" sldId="292"/>
            <ac:picMk id="22" creationId="{00051793-EC1E-9A00-84B1-9C0AA14BF348}"/>
          </ac:picMkLst>
        </pc:picChg>
      </pc:sldChg>
      <pc:sldChg chg="modSp mod">
        <pc:chgData name="Ellis Leahy" userId="bbfca896-65c1-45e4-8eeb-b2d44e46af62" providerId="ADAL" clId="{C3E96E27-E9FB-2949-9FE3-45BFC0C63351}" dt="2022-06-22T09:50:47.929" v="47" actId="732"/>
        <pc:sldMkLst>
          <pc:docMk/>
          <pc:sldMk cId="4169055570" sldId="293"/>
        </pc:sldMkLst>
        <pc:picChg chg="mod modCrop">
          <ac:chgData name="Ellis Leahy" userId="bbfca896-65c1-45e4-8eeb-b2d44e46af62" providerId="ADAL" clId="{C3E96E27-E9FB-2949-9FE3-45BFC0C63351}" dt="2022-06-22T09:50:47.929" v="47" actId="732"/>
          <ac:picMkLst>
            <pc:docMk/>
            <pc:sldMk cId="4169055570" sldId="293"/>
            <ac:picMk id="22" creationId="{8B58097C-2176-BFFB-663F-3E43C2873140}"/>
          </ac:picMkLst>
        </pc:picChg>
        <pc:picChg chg="mod modCrop">
          <ac:chgData name="Ellis Leahy" userId="bbfca896-65c1-45e4-8eeb-b2d44e46af62" providerId="ADAL" clId="{C3E96E27-E9FB-2949-9FE3-45BFC0C63351}" dt="2022-06-22T09:50:44.803" v="46" actId="732"/>
          <ac:picMkLst>
            <pc:docMk/>
            <pc:sldMk cId="4169055570" sldId="293"/>
            <ac:picMk id="23" creationId="{DA22F689-17C3-80F6-CB7B-8405E3C33241}"/>
          </ac:picMkLst>
        </pc:picChg>
        <pc:picChg chg="mod modCrop">
          <ac:chgData name="Ellis Leahy" userId="bbfca896-65c1-45e4-8eeb-b2d44e46af62" providerId="ADAL" clId="{C3E96E27-E9FB-2949-9FE3-45BFC0C63351}" dt="2022-06-22T09:50:36.960" v="45" actId="732"/>
          <ac:picMkLst>
            <pc:docMk/>
            <pc:sldMk cId="4169055570" sldId="293"/>
            <ac:picMk id="24" creationId="{12E08A6B-E5DC-3CC7-EB70-3F69AE948009}"/>
          </ac:picMkLst>
        </pc:picChg>
      </pc:sldChg>
      <pc:sldChg chg="modSp mod">
        <pc:chgData name="Ellis Leahy" userId="bbfca896-65c1-45e4-8eeb-b2d44e46af62" providerId="ADAL" clId="{C3E96E27-E9FB-2949-9FE3-45BFC0C63351}" dt="2022-06-22T09:50:25.331" v="44" actId="732"/>
        <pc:sldMkLst>
          <pc:docMk/>
          <pc:sldMk cId="579059074" sldId="294"/>
        </pc:sldMkLst>
        <pc:picChg chg="mod modCrop">
          <ac:chgData name="Ellis Leahy" userId="bbfca896-65c1-45e4-8eeb-b2d44e46af62" providerId="ADAL" clId="{C3E96E27-E9FB-2949-9FE3-45BFC0C63351}" dt="2022-06-22T09:50:25.331" v="44" actId="732"/>
          <ac:picMkLst>
            <pc:docMk/>
            <pc:sldMk cId="579059074" sldId="294"/>
            <ac:picMk id="15" creationId="{17E9012E-3C23-71CB-0DEB-131790DF04ED}"/>
          </ac:picMkLst>
        </pc:picChg>
      </pc:sldChg>
      <pc:sldChg chg="modSp mod">
        <pc:chgData name="Ellis Leahy" userId="bbfca896-65c1-45e4-8eeb-b2d44e46af62" providerId="ADAL" clId="{C3E96E27-E9FB-2949-9FE3-45BFC0C63351}" dt="2022-06-22T09:49:31.123" v="35" actId="1076"/>
        <pc:sldMkLst>
          <pc:docMk/>
          <pc:sldMk cId="2451819836" sldId="307"/>
        </pc:sldMkLst>
        <pc:spChg chg="mod">
          <ac:chgData name="Ellis Leahy" userId="bbfca896-65c1-45e4-8eeb-b2d44e46af62" providerId="ADAL" clId="{C3E96E27-E9FB-2949-9FE3-45BFC0C63351}" dt="2022-06-22T09:49:15.406" v="31" actId="1076"/>
          <ac:spMkLst>
            <pc:docMk/>
            <pc:sldMk cId="2451819836" sldId="307"/>
            <ac:spMk id="7" creationId="{A7BD4682-81E3-C22B-A2BA-796F2BA1BAA2}"/>
          </ac:spMkLst>
        </pc:spChg>
        <pc:spChg chg="mod">
          <ac:chgData name="Ellis Leahy" userId="bbfca896-65c1-45e4-8eeb-b2d44e46af62" providerId="ADAL" clId="{C3E96E27-E9FB-2949-9FE3-45BFC0C63351}" dt="2022-06-22T09:49:23.732" v="33" actId="1076"/>
          <ac:spMkLst>
            <pc:docMk/>
            <pc:sldMk cId="2451819836" sldId="307"/>
            <ac:spMk id="10" creationId="{C70533D7-DF82-CE01-98B6-395723990EF3}"/>
          </ac:spMkLst>
        </pc:spChg>
        <pc:spChg chg="mod">
          <ac:chgData name="Ellis Leahy" userId="bbfca896-65c1-45e4-8eeb-b2d44e46af62" providerId="ADAL" clId="{C3E96E27-E9FB-2949-9FE3-45BFC0C63351}" dt="2022-06-22T09:49:31.123" v="35" actId="1076"/>
          <ac:spMkLst>
            <pc:docMk/>
            <pc:sldMk cId="2451819836" sldId="307"/>
            <ac:spMk id="12" creationId="{9919C44D-92A7-5D64-9AFB-6F49359AC4BF}"/>
          </ac:spMkLst>
        </pc:spChg>
        <pc:picChg chg="mod">
          <ac:chgData name="Ellis Leahy" userId="bbfca896-65c1-45e4-8eeb-b2d44e46af62" providerId="ADAL" clId="{C3E96E27-E9FB-2949-9FE3-45BFC0C63351}" dt="2022-06-22T09:49:20.413" v="32" actId="1076"/>
          <ac:picMkLst>
            <pc:docMk/>
            <pc:sldMk cId="2451819836" sldId="307"/>
            <ac:picMk id="17" creationId="{723782A5-3B69-B6CB-408B-EE677FB6CE95}"/>
          </ac:picMkLst>
        </pc:picChg>
        <pc:picChg chg="mod">
          <ac:chgData name="Ellis Leahy" userId="bbfca896-65c1-45e4-8eeb-b2d44e46af62" providerId="ADAL" clId="{C3E96E27-E9FB-2949-9FE3-45BFC0C63351}" dt="2022-06-22T09:49:12.008" v="30" actId="1076"/>
          <ac:picMkLst>
            <pc:docMk/>
            <pc:sldMk cId="2451819836" sldId="307"/>
            <ac:picMk id="18" creationId="{8A9645F0-8350-DB06-CC2A-3F0191E2046B}"/>
          </ac:picMkLst>
        </pc:picChg>
        <pc:picChg chg="mod">
          <ac:chgData name="Ellis Leahy" userId="bbfca896-65c1-45e4-8eeb-b2d44e46af62" providerId="ADAL" clId="{C3E96E27-E9FB-2949-9FE3-45BFC0C63351}" dt="2022-06-22T09:49:28.121" v="34" actId="1076"/>
          <ac:picMkLst>
            <pc:docMk/>
            <pc:sldMk cId="2451819836" sldId="307"/>
            <ac:picMk id="19" creationId="{8C112535-5734-C4D3-D91B-C820575A8B99}"/>
          </ac:picMkLst>
        </pc:picChg>
      </pc:sldChg>
    </pc:docChg>
  </pc:docChgLst>
  <pc:docChgLst>
    <pc:chgData name="Philippa Hartley" userId="S::phartley@careersandenterprise.co.uk::2a2506f4-19e7-4777-8767-f0efb84bcc1f" providerId="AD" clId="Web-{8B7EF57E-E175-1D70-63D5-C68858ED8FDA}"/>
    <pc:docChg chg="modSld">
      <pc:chgData name="Philippa Hartley" userId="S::phartley@careersandenterprise.co.uk::2a2506f4-19e7-4777-8767-f0efb84bcc1f" providerId="AD" clId="Web-{8B7EF57E-E175-1D70-63D5-C68858ED8FDA}" dt="2022-08-03T07:14:18.289" v="0" actId="20577"/>
      <pc:docMkLst>
        <pc:docMk/>
      </pc:docMkLst>
      <pc:sldChg chg="modSp">
        <pc:chgData name="Philippa Hartley" userId="S::phartley@careersandenterprise.co.uk::2a2506f4-19e7-4777-8767-f0efb84bcc1f" providerId="AD" clId="Web-{8B7EF57E-E175-1D70-63D5-C68858ED8FDA}" dt="2022-08-03T07:14:18.289" v="0" actId="20577"/>
        <pc:sldMkLst>
          <pc:docMk/>
          <pc:sldMk cId="3955990440" sldId="295"/>
        </pc:sldMkLst>
        <pc:spChg chg="mod">
          <ac:chgData name="Philippa Hartley" userId="S::phartley@careersandenterprise.co.uk::2a2506f4-19e7-4777-8767-f0efb84bcc1f" providerId="AD" clId="Web-{8B7EF57E-E175-1D70-63D5-C68858ED8FDA}" dt="2022-08-03T07:14:18.289" v="0" actId="20577"/>
          <ac:spMkLst>
            <pc:docMk/>
            <pc:sldMk cId="3955990440" sldId="295"/>
            <ac:spMk id="7" creationId="{996DAA7E-031C-ED48-A81C-44194EB80094}"/>
          </ac:spMkLst>
        </pc:spChg>
      </pc:sldChg>
    </pc:docChg>
  </pc:docChgLst>
  <pc:docChgLst>
    <pc:chgData name="Philippa Hartley" userId="2a2506f4-19e7-4777-8767-f0efb84bcc1f" providerId="ADAL" clId="{C6AE543E-5CDB-467A-93CF-EE07777FE6B2}"/>
    <pc:docChg chg="custSel modSld">
      <pc:chgData name="Philippa Hartley" userId="2a2506f4-19e7-4777-8767-f0efb84bcc1f" providerId="ADAL" clId="{C6AE543E-5CDB-467A-93CF-EE07777FE6B2}" dt="2022-07-30T06:23:31.871" v="85" actId="1076"/>
      <pc:docMkLst>
        <pc:docMk/>
      </pc:docMkLst>
      <pc:sldChg chg="delSp mod">
        <pc:chgData name="Philippa Hartley" userId="2a2506f4-19e7-4777-8767-f0efb84bcc1f" providerId="ADAL" clId="{C6AE543E-5CDB-467A-93CF-EE07777FE6B2}" dt="2022-07-30T06:20:57.147" v="0" actId="478"/>
        <pc:sldMkLst>
          <pc:docMk/>
          <pc:sldMk cId="4152607693" sldId="333"/>
        </pc:sldMkLst>
        <pc:picChg chg="del">
          <ac:chgData name="Philippa Hartley" userId="2a2506f4-19e7-4777-8767-f0efb84bcc1f" providerId="ADAL" clId="{C6AE543E-5CDB-467A-93CF-EE07777FE6B2}" dt="2022-07-30T06:20:57.147" v="0" actId="478"/>
          <ac:picMkLst>
            <pc:docMk/>
            <pc:sldMk cId="4152607693" sldId="333"/>
            <ac:picMk id="10" creationId="{D9A261F2-2721-B943-9BB0-B37005464F80}"/>
          </ac:picMkLst>
        </pc:picChg>
        <pc:picChg chg="del">
          <ac:chgData name="Philippa Hartley" userId="2a2506f4-19e7-4777-8767-f0efb84bcc1f" providerId="ADAL" clId="{C6AE543E-5CDB-467A-93CF-EE07777FE6B2}" dt="2022-07-30T06:20:57.147" v="0" actId="478"/>
          <ac:picMkLst>
            <pc:docMk/>
            <pc:sldMk cId="4152607693" sldId="333"/>
            <ac:picMk id="15" creationId="{F106B408-3093-C444-9D1F-16E47FC7588A}"/>
          </ac:picMkLst>
        </pc:picChg>
        <pc:picChg chg="del">
          <ac:chgData name="Philippa Hartley" userId="2a2506f4-19e7-4777-8767-f0efb84bcc1f" providerId="ADAL" clId="{C6AE543E-5CDB-467A-93CF-EE07777FE6B2}" dt="2022-07-30T06:20:57.147" v="0" actId="478"/>
          <ac:picMkLst>
            <pc:docMk/>
            <pc:sldMk cId="4152607693" sldId="333"/>
            <ac:picMk id="16" creationId="{67FB6AC5-B18F-9C46-9355-9A5813F77A7F}"/>
          </ac:picMkLst>
        </pc:picChg>
      </pc:sldChg>
      <pc:sldChg chg="addSp delSp modSp mod">
        <pc:chgData name="Philippa Hartley" userId="2a2506f4-19e7-4777-8767-f0efb84bcc1f" providerId="ADAL" clId="{C6AE543E-5CDB-467A-93CF-EE07777FE6B2}" dt="2022-07-30T06:22:43.918" v="57" actId="404"/>
        <pc:sldMkLst>
          <pc:docMk/>
          <pc:sldMk cId="2598104847" sldId="337"/>
        </pc:sldMkLst>
        <pc:spChg chg="mod">
          <ac:chgData name="Philippa Hartley" userId="2a2506f4-19e7-4777-8767-f0efb84bcc1f" providerId="ADAL" clId="{C6AE543E-5CDB-467A-93CF-EE07777FE6B2}" dt="2022-07-30T06:22:43.918" v="57" actId="404"/>
          <ac:spMkLst>
            <pc:docMk/>
            <pc:sldMk cId="2598104847" sldId="337"/>
            <ac:spMk id="5" creationId="{DBBD7949-3C21-566F-3D25-DFA014734FBD}"/>
          </ac:spMkLst>
        </pc:spChg>
        <pc:spChg chg="mod">
          <ac:chgData name="Philippa Hartley" userId="2a2506f4-19e7-4777-8767-f0efb84bcc1f" providerId="ADAL" clId="{C6AE543E-5CDB-467A-93CF-EE07777FE6B2}" dt="2022-07-30T06:22:22.765" v="32" actId="20577"/>
          <ac:spMkLst>
            <pc:docMk/>
            <pc:sldMk cId="2598104847" sldId="337"/>
            <ac:spMk id="6" creationId="{4BECA783-E491-52FA-3C2F-3181BBBBAA36}"/>
          </ac:spMkLst>
        </pc:spChg>
        <pc:spChg chg="mod">
          <ac:chgData name="Philippa Hartley" userId="2a2506f4-19e7-4777-8767-f0efb84bcc1f" providerId="ADAL" clId="{C6AE543E-5CDB-467A-93CF-EE07777FE6B2}" dt="2022-07-30T06:21:57.325" v="8" actId="208"/>
          <ac:spMkLst>
            <pc:docMk/>
            <pc:sldMk cId="2598104847" sldId="337"/>
            <ac:spMk id="8" creationId="{440DCDC0-4236-AA6B-957A-B865A65D5FBC}"/>
          </ac:spMkLst>
        </pc:spChg>
        <pc:picChg chg="del">
          <ac:chgData name="Philippa Hartley" userId="2a2506f4-19e7-4777-8767-f0efb84bcc1f" providerId="ADAL" clId="{C6AE543E-5CDB-467A-93CF-EE07777FE6B2}" dt="2022-07-30T06:21:23.082" v="1" actId="478"/>
          <ac:picMkLst>
            <pc:docMk/>
            <pc:sldMk cId="2598104847" sldId="337"/>
            <ac:picMk id="9" creationId="{1B2BCE71-1888-2481-E1F6-74656234D9C9}"/>
          </ac:picMkLst>
        </pc:picChg>
        <pc:picChg chg="add mod">
          <ac:chgData name="Philippa Hartley" userId="2a2506f4-19e7-4777-8767-f0efb84bcc1f" providerId="ADAL" clId="{C6AE543E-5CDB-467A-93CF-EE07777FE6B2}" dt="2022-07-30T06:21:31.154" v="4" actId="14100"/>
          <ac:picMkLst>
            <pc:docMk/>
            <pc:sldMk cId="2598104847" sldId="337"/>
            <ac:picMk id="10" creationId="{3B4E1F93-3F4B-442C-B375-F0624E87CB8E}"/>
          </ac:picMkLst>
        </pc:picChg>
      </pc:sldChg>
      <pc:sldChg chg="addSp delSp modSp mod">
        <pc:chgData name="Philippa Hartley" userId="2a2506f4-19e7-4777-8767-f0efb84bcc1f" providerId="ADAL" clId="{C6AE543E-5CDB-467A-93CF-EE07777FE6B2}" dt="2022-07-30T06:23:31.871" v="85" actId="1076"/>
        <pc:sldMkLst>
          <pc:docMk/>
          <pc:sldMk cId="3070110719" sldId="338"/>
        </pc:sldMkLst>
        <pc:spChg chg="mod">
          <ac:chgData name="Philippa Hartley" userId="2a2506f4-19e7-4777-8767-f0efb84bcc1f" providerId="ADAL" clId="{C6AE543E-5CDB-467A-93CF-EE07777FE6B2}" dt="2022-07-30T06:22:57.038" v="79" actId="20577"/>
          <ac:spMkLst>
            <pc:docMk/>
            <pc:sldMk cId="3070110719" sldId="338"/>
            <ac:spMk id="5" creationId="{DBBD7949-3C21-566F-3D25-DFA014734FBD}"/>
          </ac:spMkLst>
        </pc:spChg>
        <pc:spChg chg="mod">
          <ac:chgData name="Philippa Hartley" userId="2a2506f4-19e7-4777-8767-f0efb84bcc1f" providerId="ADAL" clId="{C6AE543E-5CDB-467A-93CF-EE07777FE6B2}" dt="2022-07-30T06:23:12.653" v="80" actId="1076"/>
          <ac:spMkLst>
            <pc:docMk/>
            <pc:sldMk cId="3070110719" sldId="338"/>
            <ac:spMk id="9" creationId="{5C49B11A-0D19-BF9E-4DD4-5204155E8299}"/>
          </ac:spMkLst>
        </pc:spChg>
        <pc:spChg chg="mod">
          <ac:chgData name="Philippa Hartley" userId="2a2506f4-19e7-4777-8767-f0efb84bcc1f" providerId="ADAL" clId="{C6AE543E-5CDB-467A-93CF-EE07777FE6B2}" dt="2022-07-30T06:23:12.653" v="80" actId="1076"/>
          <ac:spMkLst>
            <pc:docMk/>
            <pc:sldMk cId="3070110719" sldId="338"/>
            <ac:spMk id="10" creationId="{2AFA5B8E-E349-4901-00D8-0E860F6F4000}"/>
          </ac:spMkLst>
        </pc:spChg>
        <pc:spChg chg="mod">
          <ac:chgData name="Philippa Hartley" userId="2a2506f4-19e7-4777-8767-f0efb84bcc1f" providerId="ADAL" clId="{C6AE543E-5CDB-467A-93CF-EE07777FE6B2}" dt="2022-07-30T06:23:12.653" v="80" actId="1076"/>
          <ac:spMkLst>
            <pc:docMk/>
            <pc:sldMk cId="3070110719" sldId="338"/>
            <ac:spMk id="11" creationId="{C2B48AB9-3CD0-F5E1-F30E-8DF3E8EE1796}"/>
          </ac:spMkLst>
        </pc:spChg>
        <pc:spChg chg="mod">
          <ac:chgData name="Philippa Hartley" userId="2a2506f4-19e7-4777-8767-f0efb84bcc1f" providerId="ADAL" clId="{C6AE543E-5CDB-467A-93CF-EE07777FE6B2}" dt="2022-07-30T06:21:48.562" v="7" actId="208"/>
          <ac:spMkLst>
            <pc:docMk/>
            <pc:sldMk cId="3070110719" sldId="338"/>
            <ac:spMk id="15" creationId="{DE27FE95-EBC1-5FDF-5850-776404C8403D}"/>
          </ac:spMkLst>
        </pc:spChg>
        <pc:picChg chg="add mod">
          <ac:chgData name="Philippa Hartley" userId="2a2506f4-19e7-4777-8767-f0efb84bcc1f" providerId="ADAL" clId="{C6AE543E-5CDB-467A-93CF-EE07777FE6B2}" dt="2022-07-30T06:21:37.755" v="6"/>
          <ac:picMkLst>
            <pc:docMk/>
            <pc:sldMk cId="3070110719" sldId="338"/>
            <ac:picMk id="14" creationId="{14195C52-CD54-21F3-D298-8EBA191C03C3}"/>
          </ac:picMkLst>
        </pc:picChg>
        <pc:picChg chg="del">
          <ac:chgData name="Philippa Hartley" userId="2a2506f4-19e7-4777-8767-f0efb84bcc1f" providerId="ADAL" clId="{C6AE543E-5CDB-467A-93CF-EE07777FE6B2}" dt="2022-07-30T06:21:36.234" v="5" actId="478"/>
          <ac:picMkLst>
            <pc:docMk/>
            <pc:sldMk cId="3070110719" sldId="338"/>
            <ac:picMk id="16" creationId="{A368DFC1-8B19-E534-5447-E1046194B4CB}"/>
          </ac:picMkLst>
        </pc:picChg>
        <pc:picChg chg="del mod">
          <ac:chgData name="Philippa Hartley" userId="2a2506f4-19e7-4777-8767-f0efb84bcc1f" providerId="ADAL" clId="{C6AE543E-5CDB-467A-93CF-EE07777FE6B2}" dt="2022-07-30T06:23:18.997" v="81" actId="478"/>
          <ac:picMkLst>
            <pc:docMk/>
            <pc:sldMk cId="3070110719" sldId="338"/>
            <ac:picMk id="17" creationId="{B89D0087-80BC-7E05-E4C2-C3B64B72FDFA}"/>
          </ac:picMkLst>
        </pc:picChg>
        <pc:picChg chg="del mod">
          <ac:chgData name="Philippa Hartley" userId="2a2506f4-19e7-4777-8767-f0efb84bcc1f" providerId="ADAL" clId="{C6AE543E-5CDB-467A-93CF-EE07777FE6B2}" dt="2022-07-30T06:23:19.998" v="82" actId="478"/>
          <ac:picMkLst>
            <pc:docMk/>
            <pc:sldMk cId="3070110719" sldId="338"/>
            <ac:picMk id="18" creationId="{0A3D4C98-2E5D-BADF-CEF5-2ABBA9D82512}"/>
          </ac:picMkLst>
        </pc:picChg>
        <pc:picChg chg="del mod">
          <ac:chgData name="Philippa Hartley" userId="2a2506f4-19e7-4777-8767-f0efb84bcc1f" providerId="ADAL" clId="{C6AE543E-5CDB-467A-93CF-EE07777FE6B2}" dt="2022-07-30T06:23:20.576" v="83" actId="478"/>
          <ac:picMkLst>
            <pc:docMk/>
            <pc:sldMk cId="3070110719" sldId="338"/>
            <ac:picMk id="19" creationId="{CACAB530-ECAD-30F6-138B-40EB8C1A03CF}"/>
          </ac:picMkLst>
        </pc:picChg>
        <pc:picChg chg="add mod">
          <ac:chgData name="Philippa Hartley" userId="2a2506f4-19e7-4777-8767-f0efb84bcc1f" providerId="ADAL" clId="{C6AE543E-5CDB-467A-93CF-EE07777FE6B2}" dt="2022-07-30T06:23:31.871" v="85" actId="1076"/>
          <ac:picMkLst>
            <pc:docMk/>
            <pc:sldMk cId="3070110719" sldId="338"/>
            <ac:picMk id="20" creationId="{D387B92B-B6DC-462A-703E-DD00A667FBD5}"/>
          </ac:picMkLst>
        </pc:picChg>
        <pc:picChg chg="add mod">
          <ac:chgData name="Philippa Hartley" userId="2a2506f4-19e7-4777-8767-f0efb84bcc1f" providerId="ADAL" clId="{C6AE543E-5CDB-467A-93CF-EE07777FE6B2}" dt="2022-07-30T06:23:31.871" v="85" actId="1076"/>
          <ac:picMkLst>
            <pc:docMk/>
            <pc:sldMk cId="3070110719" sldId="338"/>
            <ac:picMk id="21" creationId="{1EF60AF6-3371-2B19-75AB-853A2D42F4E1}"/>
          </ac:picMkLst>
        </pc:picChg>
        <pc:picChg chg="add mod">
          <ac:chgData name="Philippa Hartley" userId="2a2506f4-19e7-4777-8767-f0efb84bcc1f" providerId="ADAL" clId="{C6AE543E-5CDB-467A-93CF-EE07777FE6B2}" dt="2022-07-30T06:23:31.871" v="85" actId="1076"/>
          <ac:picMkLst>
            <pc:docMk/>
            <pc:sldMk cId="3070110719" sldId="338"/>
            <ac:picMk id="22" creationId="{D331F137-308C-51E7-A675-86EEEA69A1CF}"/>
          </ac:picMkLst>
        </pc:picChg>
      </pc:sldChg>
    </pc:docChg>
  </pc:docChgLst>
  <pc:docChgLst>
    <pc:chgData name="Philippa Hartley" userId="S::phartley@careersandenterprise.co.uk::2a2506f4-19e7-4777-8767-f0efb84bcc1f" providerId="AD" clId="Web-{F7D816B6-97A7-E9D8-E3D7-07A3DC61C59C}"/>
    <pc:docChg chg="modSld">
      <pc:chgData name="Philippa Hartley" userId="S::phartley@careersandenterprise.co.uk::2a2506f4-19e7-4777-8767-f0efb84bcc1f" providerId="AD" clId="Web-{F7D816B6-97A7-E9D8-E3D7-07A3DC61C59C}" dt="2022-08-16T15:34:31.773" v="14"/>
      <pc:docMkLst>
        <pc:docMk/>
      </pc:docMkLst>
      <pc:sldChg chg="addSp delSp modSp">
        <pc:chgData name="Philippa Hartley" userId="S::phartley@careersandenterprise.co.uk::2a2506f4-19e7-4777-8767-f0efb84bcc1f" providerId="AD" clId="Web-{F7D816B6-97A7-E9D8-E3D7-07A3DC61C59C}" dt="2022-08-16T15:33:43.442" v="2" actId="1076"/>
        <pc:sldMkLst>
          <pc:docMk/>
          <pc:sldMk cId="1295342826" sldId="273"/>
        </pc:sldMkLst>
        <pc:picChg chg="add mod">
          <ac:chgData name="Philippa Hartley" userId="S::phartley@careersandenterprise.co.uk::2a2506f4-19e7-4777-8767-f0efb84bcc1f" providerId="AD" clId="Web-{F7D816B6-97A7-E9D8-E3D7-07A3DC61C59C}" dt="2022-08-16T15:33:43.442" v="2" actId="1076"/>
          <ac:picMkLst>
            <pc:docMk/>
            <pc:sldMk cId="1295342826" sldId="273"/>
            <ac:picMk id="3" creationId="{F4645463-63E2-43F2-56EF-B490B1B951B7}"/>
          </ac:picMkLst>
        </pc:picChg>
        <pc:picChg chg="del">
          <ac:chgData name="Philippa Hartley" userId="S::phartley@careersandenterprise.co.uk::2a2506f4-19e7-4777-8767-f0efb84bcc1f" providerId="AD" clId="Web-{F7D816B6-97A7-E9D8-E3D7-07A3DC61C59C}" dt="2022-08-16T15:33:35.832" v="0"/>
          <ac:picMkLst>
            <pc:docMk/>
            <pc:sldMk cId="1295342826" sldId="273"/>
            <ac:picMk id="17" creationId="{A9C4F4FF-FA43-F787-43CB-F11716D987EC}"/>
          </ac:picMkLst>
        </pc:picChg>
      </pc:sldChg>
      <pc:sldChg chg="addSp delSp modSp modNotes">
        <pc:chgData name="Philippa Hartley" userId="S::phartley@careersandenterprise.co.uk::2a2506f4-19e7-4777-8767-f0efb84bcc1f" providerId="AD" clId="Web-{F7D816B6-97A7-E9D8-E3D7-07A3DC61C59C}" dt="2022-08-16T15:34:31.773" v="14"/>
        <pc:sldMkLst>
          <pc:docMk/>
          <pc:sldMk cId="70482638" sldId="291"/>
        </pc:sldMkLst>
        <pc:spChg chg="mod">
          <ac:chgData name="Philippa Hartley" userId="S::phartley@careersandenterprise.co.uk::2a2506f4-19e7-4777-8767-f0efb84bcc1f" providerId="AD" clId="Web-{F7D816B6-97A7-E9D8-E3D7-07A3DC61C59C}" dt="2022-08-16T15:34:21.804" v="12" actId="1076"/>
          <ac:spMkLst>
            <pc:docMk/>
            <pc:sldMk cId="70482638" sldId="291"/>
            <ac:spMk id="6" creationId="{0F1A36B2-EC58-55A8-FFBA-2D883FC80CEC}"/>
          </ac:spMkLst>
        </pc:spChg>
        <pc:spChg chg="del">
          <ac:chgData name="Philippa Hartley" userId="S::phartley@careersandenterprise.co.uk::2a2506f4-19e7-4777-8767-f0efb84bcc1f" providerId="AD" clId="Web-{F7D816B6-97A7-E9D8-E3D7-07A3DC61C59C}" dt="2022-08-16T15:34:07.287" v="9"/>
          <ac:spMkLst>
            <pc:docMk/>
            <pc:sldMk cId="70482638" sldId="291"/>
            <ac:spMk id="10" creationId="{F287694A-2180-4710-8FDF-701DEEE29479}"/>
          </ac:spMkLst>
        </pc:spChg>
        <pc:spChg chg="mod">
          <ac:chgData name="Philippa Hartley" userId="S::phartley@careersandenterprise.co.uk::2a2506f4-19e7-4777-8767-f0efb84bcc1f" providerId="AD" clId="Web-{F7D816B6-97A7-E9D8-E3D7-07A3DC61C59C}" dt="2022-08-16T15:34:11.069" v="10" actId="1076"/>
          <ac:spMkLst>
            <pc:docMk/>
            <pc:sldMk cId="70482638" sldId="291"/>
            <ac:spMk id="11" creationId="{CF2A8DC9-52E8-4C03-93D1-050E17E5294F}"/>
          </ac:spMkLst>
        </pc:spChg>
        <pc:spChg chg="mod">
          <ac:chgData name="Philippa Hartley" userId="S::phartley@careersandenterprise.co.uk::2a2506f4-19e7-4777-8767-f0efb84bcc1f" providerId="AD" clId="Web-{F7D816B6-97A7-E9D8-E3D7-07A3DC61C59C}" dt="2022-08-16T15:34:14.819" v="11" actId="1076"/>
          <ac:spMkLst>
            <pc:docMk/>
            <pc:sldMk cId="70482638" sldId="291"/>
            <ac:spMk id="12" creationId="{1F68304F-6F55-4556-B558-F20E0C05F3A1}"/>
          </ac:spMkLst>
        </pc:spChg>
        <pc:picChg chg="add">
          <ac:chgData name="Philippa Hartley" userId="S::phartley@careersandenterprise.co.uk::2a2506f4-19e7-4777-8767-f0efb84bcc1f" providerId="AD" clId="Web-{F7D816B6-97A7-E9D8-E3D7-07A3DC61C59C}" dt="2022-08-16T15:33:50.864" v="4"/>
          <ac:picMkLst>
            <pc:docMk/>
            <pc:sldMk cId="70482638" sldId="291"/>
            <ac:picMk id="8" creationId="{82504866-DF26-AF75-D46B-738091B8D516}"/>
          </ac:picMkLst>
        </pc:picChg>
        <pc:picChg chg="del">
          <ac:chgData name="Philippa Hartley" userId="S::phartley@careersandenterprise.co.uk::2a2506f4-19e7-4777-8767-f0efb84bcc1f" providerId="AD" clId="Web-{F7D816B6-97A7-E9D8-E3D7-07A3DC61C59C}" dt="2022-08-16T15:33:46.880" v="3"/>
          <ac:picMkLst>
            <pc:docMk/>
            <pc:sldMk cId="70482638" sldId="291"/>
            <ac:picMk id="9" creationId="{E0E86091-4CEC-5107-6560-395EFD6BDAE9}"/>
          </ac:picMkLst>
        </pc:picChg>
      </pc:sldChg>
      <pc:sldChg chg="addSp delSp">
        <pc:chgData name="Philippa Hartley" userId="S::phartley@careersandenterprise.co.uk::2a2506f4-19e7-4777-8767-f0efb84bcc1f" providerId="AD" clId="Web-{F7D816B6-97A7-E9D8-E3D7-07A3DC61C59C}" dt="2022-08-16T15:33:57.646" v="6"/>
        <pc:sldMkLst>
          <pc:docMk/>
          <pc:sldMk cId="3008693748" sldId="292"/>
        </pc:sldMkLst>
        <pc:picChg chg="del">
          <ac:chgData name="Philippa Hartley" userId="S::phartley@careersandenterprise.co.uk::2a2506f4-19e7-4777-8767-f0efb84bcc1f" providerId="AD" clId="Web-{F7D816B6-97A7-E9D8-E3D7-07A3DC61C59C}" dt="2022-08-16T15:33:53.474" v="5"/>
          <ac:picMkLst>
            <pc:docMk/>
            <pc:sldMk cId="3008693748" sldId="292"/>
            <ac:picMk id="13" creationId="{10FF161B-0A8B-F8BB-ACF4-F6CB1ABF318A}"/>
          </ac:picMkLst>
        </pc:picChg>
        <pc:picChg chg="add">
          <ac:chgData name="Philippa Hartley" userId="S::phartley@careersandenterprise.co.uk::2a2506f4-19e7-4777-8767-f0efb84bcc1f" providerId="AD" clId="Web-{F7D816B6-97A7-E9D8-E3D7-07A3DC61C59C}" dt="2022-08-16T15:33:57.646" v="6"/>
          <ac:picMkLst>
            <pc:docMk/>
            <pc:sldMk cId="3008693748" sldId="292"/>
            <ac:picMk id="16" creationId="{1606689B-A99A-E8F2-E7DA-C9296611E1D7}"/>
          </ac:picMkLst>
        </pc:picChg>
      </pc:sldChg>
      <pc:sldChg chg="addSp delSp">
        <pc:chgData name="Philippa Hartley" userId="S::phartley@careersandenterprise.co.uk::2a2506f4-19e7-4777-8767-f0efb84bcc1f" providerId="AD" clId="Web-{F7D816B6-97A7-E9D8-E3D7-07A3DC61C59C}" dt="2022-08-16T15:34:03.943" v="8"/>
        <pc:sldMkLst>
          <pc:docMk/>
          <pc:sldMk cId="4252777612" sldId="332"/>
        </pc:sldMkLst>
        <pc:picChg chg="del">
          <ac:chgData name="Philippa Hartley" userId="S::phartley@careersandenterprise.co.uk::2a2506f4-19e7-4777-8767-f0efb84bcc1f" providerId="AD" clId="Web-{F7D816B6-97A7-E9D8-E3D7-07A3DC61C59C}" dt="2022-08-16T15:34:00.537" v="7"/>
          <ac:picMkLst>
            <pc:docMk/>
            <pc:sldMk cId="4252777612" sldId="332"/>
            <ac:picMk id="5" creationId="{9CC73E96-DF3A-2EA6-FC62-B26030B5ED5F}"/>
          </ac:picMkLst>
        </pc:picChg>
        <pc:picChg chg="add">
          <ac:chgData name="Philippa Hartley" userId="S::phartley@careersandenterprise.co.uk::2a2506f4-19e7-4777-8767-f0efb84bcc1f" providerId="AD" clId="Web-{F7D816B6-97A7-E9D8-E3D7-07A3DC61C59C}" dt="2022-08-16T15:34:03.943" v="8"/>
          <ac:picMkLst>
            <pc:docMk/>
            <pc:sldMk cId="4252777612" sldId="332"/>
            <ac:picMk id="6" creationId="{BB17A3F4-65DE-949A-8730-BE1DC2E03AB7}"/>
          </ac:picMkLst>
        </pc:picChg>
      </pc:sldChg>
    </pc:docChg>
  </pc:docChgLst>
  <pc:docChgLst>
    <pc:chgData name="Philippa Hartley" userId="S::phartley@careersandenterprise.co.uk::2a2506f4-19e7-4777-8767-f0efb84bcc1f" providerId="AD" clId="Web-{B42E9ECF-34A0-7AD2-EEA7-9958BC4CB748}"/>
    <pc:docChg chg="modSld">
      <pc:chgData name="Philippa Hartley" userId="S::phartley@careersandenterprise.co.uk::2a2506f4-19e7-4777-8767-f0efb84bcc1f" providerId="AD" clId="Web-{B42E9ECF-34A0-7AD2-EEA7-9958BC4CB748}" dt="2022-08-24T12:28:15.623" v="0" actId="20577"/>
      <pc:docMkLst>
        <pc:docMk/>
      </pc:docMkLst>
      <pc:sldChg chg="modSp">
        <pc:chgData name="Philippa Hartley" userId="S::phartley@careersandenterprise.co.uk::2a2506f4-19e7-4777-8767-f0efb84bcc1f" providerId="AD" clId="Web-{B42E9ECF-34A0-7AD2-EEA7-9958BC4CB748}" dt="2022-08-24T12:28:15.623" v="0" actId="20577"/>
        <pc:sldMkLst>
          <pc:docMk/>
          <pc:sldMk cId="4051867622" sldId="342"/>
        </pc:sldMkLst>
        <pc:spChg chg="mod">
          <ac:chgData name="Philippa Hartley" userId="S::phartley@careersandenterprise.co.uk::2a2506f4-19e7-4777-8767-f0efb84bcc1f" providerId="AD" clId="Web-{B42E9ECF-34A0-7AD2-EEA7-9958BC4CB748}" dt="2022-08-24T12:28:15.623" v="0" actId="20577"/>
          <ac:spMkLst>
            <pc:docMk/>
            <pc:sldMk cId="4051867622" sldId="342"/>
            <ac:spMk id="20" creationId="{E3219B92-DD2D-72E4-FBCC-81B5A71ADEC4}"/>
          </ac:spMkLst>
        </pc:spChg>
      </pc:sldChg>
    </pc:docChg>
  </pc:docChgLst>
  <pc:docChgLst>
    <pc:chgData name="Philippa Hartley" userId="S::phartley@careersandenterprise.co.uk::2a2506f4-19e7-4777-8767-f0efb84bcc1f" providerId="AD" clId="Web-{930ACC0B-E228-DF14-94CC-6D22A722E6ED}"/>
    <pc:docChg chg="modSld">
      <pc:chgData name="Philippa Hartley" userId="S::phartley@careersandenterprise.co.uk::2a2506f4-19e7-4777-8767-f0efb84bcc1f" providerId="AD" clId="Web-{930ACC0B-E228-DF14-94CC-6D22A722E6ED}" dt="2022-08-09T14:10:09.340" v="2"/>
      <pc:docMkLst>
        <pc:docMk/>
      </pc:docMkLst>
      <pc:sldChg chg="addSp delSp modSp">
        <pc:chgData name="Philippa Hartley" userId="S::phartley@careersandenterprise.co.uk::2a2506f4-19e7-4777-8767-f0efb84bcc1f" providerId="AD" clId="Web-{930ACC0B-E228-DF14-94CC-6D22A722E6ED}" dt="2022-08-09T14:10:09.340" v="2"/>
        <pc:sldMkLst>
          <pc:docMk/>
          <pc:sldMk cId="3070110719" sldId="338"/>
        </pc:sldMkLst>
        <pc:spChg chg="add mod">
          <ac:chgData name="Philippa Hartley" userId="S::phartley@careersandenterprise.co.uk::2a2506f4-19e7-4777-8767-f0efb84bcc1f" providerId="AD" clId="Web-{930ACC0B-E228-DF14-94CC-6D22A722E6ED}" dt="2022-08-09T14:10:09.340" v="2"/>
          <ac:spMkLst>
            <pc:docMk/>
            <pc:sldMk cId="3070110719" sldId="338"/>
            <ac:spMk id="6" creationId="{E228E41F-647C-7865-8AB0-63E485A28CC4}"/>
          </ac:spMkLst>
        </pc:spChg>
        <pc:spChg chg="del">
          <ac:chgData name="Philippa Hartley" userId="S::phartley@careersandenterprise.co.uk::2a2506f4-19e7-4777-8767-f0efb84bcc1f" providerId="AD" clId="Web-{930ACC0B-E228-DF14-94CC-6D22A722E6ED}" dt="2022-08-09T14:10:01.433" v="0"/>
          <ac:spMkLst>
            <pc:docMk/>
            <pc:sldMk cId="3070110719" sldId="338"/>
            <ac:spMk id="15" creationId="{DE27FE95-EBC1-5FDF-5850-776404C8403D}"/>
          </ac:spMkLst>
        </pc:spChg>
      </pc:sldChg>
    </pc:docChg>
  </pc:docChgLst>
  <pc:docChgLst>
    <pc:chgData name="Philippa Hartley" userId="S::phartley@careersandenterprise.co.uk::2a2506f4-19e7-4777-8767-f0efb84bcc1f" providerId="AD" clId="Web-{DB4B39E0-F4DA-7C6C-BE18-6FE9C3185742}"/>
    <pc:docChg chg="modSld">
      <pc:chgData name="Philippa Hartley" userId="S::phartley@careersandenterprise.co.uk::2a2506f4-19e7-4777-8767-f0efb84bcc1f" providerId="AD" clId="Web-{DB4B39E0-F4DA-7C6C-BE18-6FE9C3185742}" dt="2022-08-23T14:42:46.080" v="3" actId="20577"/>
      <pc:docMkLst>
        <pc:docMk/>
      </pc:docMkLst>
      <pc:sldChg chg="modSp">
        <pc:chgData name="Philippa Hartley" userId="S::phartley@careersandenterprise.co.uk::2a2506f4-19e7-4777-8767-f0efb84bcc1f" providerId="AD" clId="Web-{DB4B39E0-F4DA-7C6C-BE18-6FE9C3185742}" dt="2022-08-23T14:42:46.080" v="3" actId="20577"/>
        <pc:sldMkLst>
          <pc:docMk/>
          <pc:sldMk cId="806518472" sldId="309"/>
        </pc:sldMkLst>
        <pc:spChg chg="mod">
          <ac:chgData name="Philippa Hartley" userId="S::phartley@careersandenterprise.co.uk::2a2506f4-19e7-4777-8767-f0efb84bcc1f" providerId="AD" clId="Web-{DB4B39E0-F4DA-7C6C-BE18-6FE9C3185742}" dt="2022-08-23T14:42:46.080" v="3" actId="20577"/>
          <ac:spMkLst>
            <pc:docMk/>
            <pc:sldMk cId="806518472" sldId="309"/>
            <ac:spMk id="5" creationId="{01A7FF13-D878-83C7-888F-45D8F4BDD425}"/>
          </ac:spMkLst>
        </pc:spChg>
      </pc:sldChg>
    </pc:docChg>
  </pc:docChgLst>
  <pc:docChgLst>
    <pc:chgData name="Philippa Hartley" userId="S::phartley@careersandenterprise.co.uk::2a2506f4-19e7-4777-8767-f0efb84bcc1f" providerId="AD" clId="Web-{B7BC81EC-BA9A-A321-380F-9514E07B915D}"/>
    <pc:docChg chg="sldOrd">
      <pc:chgData name="Philippa Hartley" userId="S::phartley@careersandenterprise.co.uk::2a2506f4-19e7-4777-8767-f0efb84bcc1f" providerId="AD" clId="Web-{B7BC81EC-BA9A-A321-380F-9514E07B915D}" dt="2022-08-03T08:37:40.927" v="2"/>
      <pc:docMkLst>
        <pc:docMk/>
      </pc:docMkLst>
      <pc:sldChg chg="ord">
        <pc:chgData name="Philippa Hartley" userId="S::phartley@careersandenterprise.co.uk::2a2506f4-19e7-4777-8767-f0efb84bcc1f" providerId="AD" clId="Web-{B7BC81EC-BA9A-A321-380F-9514E07B915D}" dt="2022-08-03T08:37:40.927" v="2"/>
        <pc:sldMkLst>
          <pc:docMk/>
          <pc:sldMk cId="3955990440" sldId="295"/>
        </pc:sldMkLst>
      </pc:sldChg>
      <pc:sldChg chg="ord">
        <pc:chgData name="Philippa Hartley" userId="S::phartley@careersandenterprise.co.uk::2a2506f4-19e7-4777-8767-f0efb84bcc1f" providerId="AD" clId="Web-{B7BC81EC-BA9A-A321-380F-9514E07B915D}" dt="2022-08-03T08:37:40.927" v="1"/>
        <pc:sldMkLst>
          <pc:docMk/>
          <pc:sldMk cId="764564060" sldId="296"/>
        </pc:sldMkLst>
      </pc:sldChg>
      <pc:sldChg chg="ord">
        <pc:chgData name="Philippa Hartley" userId="S::phartley@careersandenterprise.co.uk::2a2506f4-19e7-4777-8767-f0efb84bcc1f" providerId="AD" clId="Web-{B7BC81EC-BA9A-A321-380F-9514E07B915D}" dt="2022-08-03T08:37:40.927" v="0"/>
        <pc:sldMkLst>
          <pc:docMk/>
          <pc:sldMk cId="3701790944" sldId="331"/>
        </pc:sldMkLst>
      </pc:sldChg>
    </pc:docChg>
  </pc:docChgLst>
  <pc:docChgLst>
    <pc:chgData name="Philippa Hartley" userId="S::phartley@careersandenterprise.co.uk::2a2506f4-19e7-4777-8767-f0efb84bcc1f" providerId="AD" clId="Web-{D15D20B9-4054-D72E-8F21-3D69DEF6DFD9}"/>
    <pc:docChg chg="modSld">
      <pc:chgData name="Philippa Hartley" userId="S::phartley@careersandenterprise.co.uk::2a2506f4-19e7-4777-8767-f0efb84bcc1f" providerId="AD" clId="Web-{D15D20B9-4054-D72E-8F21-3D69DEF6DFD9}" dt="2022-07-26T14:12:44.689" v="32"/>
      <pc:docMkLst>
        <pc:docMk/>
      </pc:docMkLst>
      <pc:sldChg chg="modNotes">
        <pc:chgData name="Philippa Hartley" userId="S::phartley@careersandenterprise.co.uk::2a2506f4-19e7-4777-8767-f0efb84bcc1f" providerId="AD" clId="Web-{D15D20B9-4054-D72E-8F21-3D69DEF6DFD9}" dt="2022-07-26T14:09:32.224" v="6"/>
        <pc:sldMkLst>
          <pc:docMk/>
          <pc:sldMk cId="2839086809" sldId="262"/>
        </pc:sldMkLst>
      </pc:sldChg>
      <pc:sldChg chg="modNotes">
        <pc:chgData name="Philippa Hartley" userId="S::phartley@careersandenterprise.co.uk::2a2506f4-19e7-4777-8767-f0efb84bcc1f" providerId="AD" clId="Web-{D15D20B9-4054-D72E-8F21-3D69DEF6DFD9}" dt="2022-07-26T14:09:11.629" v="4"/>
        <pc:sldMkLst>
          <pc:docMk/>
          <pc:sldMk cId="3532778758" sldId="266"/>
        </pc:sldMkLst>
      </pc:sldChg>
      <pc:sldChg chg="modNotes">
        <pc:chgData name="Philippa Hartley" userId="S::phartley@careersandenterprise.co.uk::2a2506f4-19e7-4777-8767-f0efb84bcc1f" providerId="AD" clId="Web-{D15D20B9-4054-D72E-8F21-3D69DEF6DFD9}" dt="2022-07-26T14:12:13.047" v="25"/>
        <pc:sldMkLst>
          <pc:docMk/>
          <pc:sldMk cId="2436114218" sldId="267"/>
        </pc:sldMkLst>
      </pc:sldChg>
      <pc:sldChg chg="modNotes">
        <pc:chgData name="Philippa Hartley" userId="S::phartley@careersandenterprise.co.uk::2a2506f4-19e7-4777-8767-f0efb84bcc1f" providerId="AD" clId="Web-{D15D20B9-4054-D72E-8F21-3D69DEF6DFD9}" dt="2022-07-26T14:12:23.829" v="27"/>
        <pc:sldMkLst>
          <pc:docMk/>
          <pc:sldMk cId="4163118919" sldId="268"/>
        </pc:sldMkLst>
      </pc:sldChg>
      <pc:sldChg chg="modNotes">
        <pc:chgData name="Philippa Hartley" userId="S::phartley@careersandenterprise.co.uk::2a2506f4-19e7-4777-8767-f0efb84bcc1f" providerId="AD" clId="Web-{D15D20B9-4054-D72E-8F21-3D69DEF6DFD9}" dt="2022-07-26T14:11:44.232" v="23"/>
        <pc:sldMkLst>
          <pc:docMk/>
          <pc:sldMk cId="1295342826" sldId="273"/>
        </pc:sldMkLst>
      </pc:sldChg>
      <pc:sldChg chg="modNotes">
        <pc:chgData name="Philippa Hartley" userId="S::phartley@careersandenterprise.co.uk::2a2506f4-19e7-4777-8767-f0efb84bcc1f" providerId="AD" clId="Web-{D15D20B9-4054-D72E-8F21-3D69DEF6DFD9}" dt="2022-07-26T14:12:44.689" v="32"/>
        <pc:sldMkLst>
          <pc:docMk/>
          <pc:sldMk cId="3370456479" sldId="301"/>
        </pc:sldMkLst>
      </pc:sldChg>
      <pc:sldChg chg="modNotes">
        <pc:chgData name="Philippa Hartley" userId="S::phartley@careersandenterprise.co.uk::2a2506f4-19e7-4777-8767-f0efb84bcc1f" providerId="AD" clId="Web-{D15D20B9-4054-D72E-8F21-3D69DEF6DFD9}" dt="2022-07-26T14:12:38.798" v="29"/>
        <pc:sldMkLst>
          <pc:docMk/>
          <pc:sldMk cId="4218534797" sldId="304"/>
        </pc:sldMkLst>
      </pc:sldChg>
      <pc:sldChg chg="modNotes">
        <pc:chgData name="Philippa Hartley" userId="S::phartley@careersandenterprise.co.uk::2a2506f4-19e7-4777-8767-f0efb84bcc1f" providerId="AD" clId="Web-{D15D20B9-4054-D72E-8F21-3D69DEF6DFD9}" dt="2022-07-26T14:12:42.330" v="31"/>
        <pc:sldMkLst>
          <pc:docMk/>
          <pc:sldMk cId="3340209542" sldId="305"/>
        </pc:sldMkLst>
      </pc:sldChg>
      <pc:sldChg chg="modNotes">
        <pc:chgData name="Philippa Hartley" userId="S::phartley@careersandenterprise.co.uk::2a2506f4-19e7-4777-8767-f0efb84bcc1f" providerId="AD" clId="Web-{D15D20B9-4054-D72E-8F21-3D69DEF6DFD9}" dt="2022-07-26T14:11:21.840" v="20"/>
        <pc:sldMkLst>
          <pc:docMk/>
          <pc:sldMk cId="2451819836" sldId="307"/>
        </pc:sldMkLst>
      </pc:sldChg>
      <pc:sldChg chg="modNotes">
        <pc:chgData name="Philippa Hartley" userId="S::phartley@careersandenterprise.co.uk::2a2506f4-19e7-4777-8767-f0efb84bcc1f" providerId="AD" clId="Web-{D15D20B9-4054-D72E-8F21-3D69DEF6DFD9}" dt="2022-07-26T14:11:35.435" v="22"/>
        <pc:sldMkLst>
          <pc:docMk/>
          <pc:sldMk cId="1228241752" sldId="330"/>
        </pc:sldMkLst>
      </pc:sldChg>
    </pc:docChg>
  </pc:docChgLst>
  <pc:docChgLst>
    <pc:chgData name="Philippa Hartley" userId="S::phartley@careersandenterprise.co.uk::2a2506f4-19e7-4777-8767-f0efb84bcc1f" providerId="AD" clId="Web-{42820E87-2FA7-34FC-8406-1E9650803304}"/>
    <pc:docChg chg="modSld">
      <pc:chgData name="Philippa Hartley" userId="S::phartley@careersandenterprise.co.uk::2a2506f4-19e7-4777-8767-f0efb84bcc1f" providerId="AD" clId="Web-{42820E87-2FA7-34FC-8406-1E9650803304}" dt="2022-08-01T10:59:35.753" v="184" actId="20577"/>
      <pc:docMkLst>
        <pc:docMk/>
      </pc:docMkLst>
      <pc:sldChg chg="modSp">
        <pc:chgData name="Philippa Hartley" userId="S::phartley@careersandenterprise.co.uk::2a2506f4-19e7-4777-8767-f0efb84bcc1f" providerId="AD" clId="Web-{42820E87-2FA7-34FC-8406-1E9650803304}" dt="2022-08-01T10:59:35.753" v="184" actId="20577"/>
        <pc:sldMkLst>
          <pc:docMk/>
          <pc:sldMk cId="2839086809" sldId="262"/>
        </pc:sldMkLst>
        <pc:spChg chg="mod">
          <ac:chgData name="Philippa Hartley" userId="S::phartley@careersandenterprise.co.uk::2a2506f4-19e7-4777-8767-f0efb84bcc1f" providerId="AD" clId="Web-{42820E87-2FA7-34FC-8406-1E9650803304}" dt="2022-08-01T10:59:35.753" v="184" actId="20577"/>
          <ac:spMkLst>
            <pc:docMk/>
            <pc:sldMk cId="2839086809" sldId="262"/>
            <ac:spMk id="8" creationId="{2A463CFE-DA5B-6341-BEAE-A0CCD088C9F2}"/>
          </ac:spMkLst>
        </pc:spChg>
      </pc:sldChg>
      <pc:sldChg chg="delSp modSp modNotes">
        <pc:chgData name="Philippa Hartley" userId="S::phartley@careersandenterprise.co.uk::2a2506f4-19e7-4777-8767-f0efb84bcc1f" providerId="AD" clId="Web-{42820E87-2FA7-34FC-8406-1E9650803304}" dt="2022-08-01T10:59:13.815" v="183" actId="20577"/>
        <pc:sldMkLst>
          <pc:docMk/>
          <pc:sldMk cId="3279506855" sldId="263"/>
        </pc:sldMkLst>
        <pc:spChg chg="mod">
          <ac:chgData name="Philippa Hartley" userId="S::phartley@careersandenterprise.co.uk::2a2506f4-19e7-4777-8767-f0efb84bcc1f" providerId="AD" clId="Web-{42820E87-2FA7-34FC-8406-1E9650803304}" dt="2022-08-01T10:56:34.498" v="154" actId="1076"/>
          <ac:spMkLst>
            <pc:docMk/>
            <pc:sldMk cId="3279506855" sldId="263"/>
            <ac:spMk id="3" creationId="{4F524DFC-C754-0F8E-A762-05714FACF4B3}"/>
          </ac:spMkLst>
        </pc:spChg>
        <pc:spChg chg="mod">
          <ac:chgData name="Philippa Hartley" userId="S::phartley@careersandenterprise.co.uk::2a2506f4-19e7-4777-8767-f0efb84bcc1f" providerId="AD" clId="Web-{42820E87-2FA7-34FC-8406-1E9650803304}" dt="2022-08-01T10:56:36.858" v="155" actId="1076"/>
          <ac:spMkLst>
            <pc:docMk/>
            <pc:sldMk cId="3279506855" sldId="263"/>
            <ac:spMk id="4" creationId="{1226C6DE-E6A6-D81A-557F-2907F288EE15}"/>
          </ac:spMkLst>
        </pc:spChg>
        <pc:spChg chg="mod">
          <ac:chgData name="Philippa Hartley" userId="S::phartley@careersandenterprise.co.uk::2a2506f4-19e7-4777-8767-f0efb84bcc1f" providerId="AD" clId="Web-{42820E87-2FA7-34FC-8406-1E9650803304}" dt="2022-08-01T10:54:20.433" v="131" actId="20577"/>
          <ac:spMkLst>
            <pc:docMk/>
            <pc:sldMk cId="3279506855" sldId="263"/>
            <ac:spMk id="5" creationId="{8703E9B0-22FC-0F5D-5C89-F14729F86BEC}"/>
          </ac:spMkLst>
        </pc:spChg>
        <pc:spChg chg="mod">
          <ac:chgData name="Philippa Hartley" userId="S::phartley@careersandenterprise.co.uk::2a2506f4-19e7-4777-8767-f0efb84bcc1f" providerId="AD" clId="Web-{42820E87-2FA7-34FC-8406-1E9650803304}" dt="2022-08-01T10:57:37.015" v="165" actId="20577"/>
          <ac:spMkLst>
            <pc:docMk/>
            <pc:sldMk cId="3279506855" sldId="263"/>
            <ac:spMk id="7" creationId="{14232C8A-D811-A0D4-A329-D16E6881090D}"/>
          </ac:spMkLst>
        </pc:spChg>
        <pc:spChg chg="mod">
          <ac:chgData name="Philippa Hartley" userId="S::phartley@careersandenterprise.co.uk::2a2506f4-19e7-4777-8767-f0efb84bcc1f" providerId="AD" clId="Web-{42820E87-2FA7-34FC-8406-1E9650803304}" dt="2022-08-01T10:59:13.815" v="183" actId="20577"/>
          <ac:spMkLst>
            <pc:docMk/>
            <pc:sldMk cId="3279506855" sldId="263"/>
            <ac:spMk id="8" creationId="{37E1F9E7-B510-6D41-FE22-D269C054A3C1}"/>
          </ac:spMkLst>
        </pc:spChg>
        <pc:spChg chg="mod">
          <ac:chgData name="Philippa Hartley" userId="S::phartley@careersandenterprise.co.uk::2a2506f4-19e7-4777-8767-f0efb84bcc1f" providerId="AD" clId="Web-{42820E87-2FA7-34FC-8406-1E9650803304}" dt="2022-08-01T10:56:26.686" v="152" actId="20577"/>
          <ac:spMkLst>
            <pc:docMk/>
            <pc:sldMk cId="3279506855" sldId="263"/>
            <ac:spMk id="19" creationId="{32DEFFB8-F0C4-2B46-B7E0-DD755B6F0354}"/>
          </ac:spMkLst>
        </pc:spChg>
        <pc:spChg chg="mod">
          <ac:chgData name="Philippa Hartley" userId="S::phartley@careersandenterprise.co.uk::2a2506f4-19e7-4777-8767-f0efb84bcc1f" providerId="AD" clId="Web-{42820E87-2FA7-34FC-8406-1E9650803304}" dt="2022-08-01T10:58:55.314" v="180" actId="1076"/>
          <ac:spMkLst>
            <pc:docMk/>
            <pc:sldMk cId="3279506855" sldId="263"/>
            <ac:spMk id="22" creationId="{C23FB12C-B72F-BC40-910D-7BFD2D7DA702}"/>
          </ac:spMkLst>
        </pc:spChg>
        <pc:spChg chg="mod">
          <ac:chgData name="Philippa Hartley" userId="S::phartley@careersandenterprise.co.uk::2a2506f4-19e7-4777-8767-f0efb84bcc1f" providerId="AD" clId="Web-{42820E87-2FA7-34FC-8406-1E9650803304}" dt="2022-08-01T10:57:24.890" v="164" actId="20577"/>
          <ac:spMkLst>
            <pc:docMk/>
            <pc:sldMk cId="3279506855" sldId="263"/>
            <ac:spMk id="23" creationId="{C09DD0F1-9FFC-FB23-B65F-4676B6C5970B}"/>
          </ac:spMkLst>
        </pc:spChg>
        <pc:spChg chg="mod">
          <ac:chgData name="Philippa Hartley" userId="S::phartley@careersandenterprise.co.uk::2a2506f4-19e7-4777-8767-f0efb84bcc1f" providerId="AD" clId="Web-{42820E87-2FA7-34FC-8406-1E9650803304}" dt="2022-08-01T10:56:50.077" v="160" actId="20577"/>
          <ac:spMkLst>
            <pc:docMk/>
            <pc:sldMk cId="3279506855" sldId="263"/>
            <ac:spMk id="25" creationId="{3B74ACDC-75AA-3A42-8F50-E8145BEB3AE5}"/>
          </ac:spMkLst>
        </pc:spChg>
        <pc:spChg chg="del">
          <ac:chgData name="Philippa Hartley" userId="S::phartley@careersandenterprise.co.uk::2a2506f4-19e7-4777-8767-f0efb84bcc1f" providerId="AD" clId="Web-{42820E87-2FA7-34FC-8406-1E9650803304}" dt="2022-08-01T10:59:01.299" v="182"/>
          <ac:spMkLst>
            <pc:docMk/>
            <pc:sldMk cId="3279506855" sldId="263"/>
            <ac:spMk id="26" creationId="{9E0CEECA-0E0B-7194-4AC8-6A5B874E6FB0}"/>
          </ac:spMkLst>
        </pc:spChg>
        <pc:spChg chg="mod">
          <ac:chgData name="Philippa Hartley" userId="S::phartley@careersandenterprise.co.uk::2a2506f4-19e7-4777-8767-f0efb84bcc1f" providerId="AD" clId="Web-{42820E87-2FA7-34FC-8406-1E9650803304}" dt="2022-08-01T10:57:58.282" v="167" actId="20577"/>
          <ac:spMkLst>
            <pc:docMk/>
            <pc:sldMk cId="3279506855" sldId="263"/>
            <ac:spMk id="29" creationId="{789EA8A2-73E0-7A4F-8913-A190CAB87A11}"/>
          </ac:spMkLst>
        </pc:spChg>
        <pc:picChg chg="mod">
          <ac:chgData name="Philippa Hartley" userId="S::phartley@careersandenterprise.co.uk::2a2506f4-19e7-4777-8767-f0efb84bcc1f" providerId="AD" clId="Web-{42820E87-2FA7-34FC-8406-1E9650803304}" dt="2022-08-01T10:58:52.908" v="179" actId="1076"/>
          <ac:picMkLst>
            <pc:docMk/>
            <pc:sldMk cId="3279506855" sldId="263"/>
            <ac:picMk id="21" creationId="{799B216A-A119-5A4A-B69B-7C912FE5D2CB}"/>
          </ac:picMkLst>
        </pc:picChg>
      </pc:sldChg>
      <pc:sldChg chg="modSp modNotes">
        <pc:chgData name="Philippa Hartley" userId="S::phartley@careersandenterprise.co.uk::2a2506f4-19e7-4777-8767-f0efb84bcc1f" providerId="AD" clId="Web-{42820E87-2FA7-34FC-8406-1E9650803304}" dt="2022-08-01T10:28:38.054" v="23" actId="20577"/>
        <pc:sldMkLst>
          <pc:docMk/>
          <pc:sldMk cId="2908774329" sldId="265"/>
        </pc:sldMkLst>
        <pc:spChg chg="mod">
          <ac:chgData name="Philippa Hartley" userId="S::phartley@careersandenterprise.co.uk::2a2506f4-19e7-4777-8767-f0efb84bcc1f" providerId="AD" clId="Web-{42820E87-2FA7-34FC-8406-1E9650803304}" dt="2022-08-01T10:26:40.035" v="5" actId="20577"/>
          <ac:spMkLst>
            <pc:docMk/>
            <pc:sldMk cId="2908774329" sldId="265"/>
            <ac:spMk id="2" creationId="{CF8D53C1-6EFB-2D4E-BA80-9A9F2FCD68BC}"/>
          </ac:spMkLst>
        </pc:spChg>
        <pc:spChg chg="mod">
          <ac:chgData name="Philippa Hartley" userId="S::phartley@careersandenterprise.co.uk::2a2506f4-19e7-4777-8767-f0efb84bcc1f" providerId="AD" clId="Web-{42820E87-2FA7-34FC-8406-1E9650803304}" dt="2022-08-01T10:26:45.020" v="7" actId="20577"/>
          <ac:spMkLst>
            <pc:docMk/>
            <pc:sldMk cId="2908774329" sldId="265"/>
            <ac:spMk id="4" creationId="{5B18C8AE-AB4D-044D-99D4-7328ABAFD045}"/>
          </ac:spMkLst>
        </pc:spChg>
        <pc:spChg chg="mod">
          <ac:chgData name="Philippa Hartley" userId="S::phartley@careersandenterprise.co.uk::2a2506f4-19e7-4777-8767-f0efb84bcc1f" providerId="AD" clId="Web-{42820E87-2FA7-34FC-8406-1E9650803304}" dt="2022-08-01T10:26:50.317" v="8" actId="20577"/>
          <ac:spMkLst>
            <pc:docMk/>
            <pc:sldMk cId="2908774329" sldId="265"/>
            <ac:spMk id="15" creationId="{0868093E-2FEF-F440-B14F-0739A841BAAB}"/>
          </ac:spMkLst>
        </pc:spChg>
        <pc:spChg chg="mod">
          <ac:chgData name="Philippa Hartley" userId="S::phartley@careersandenterprise.co.uk::2a2506f4-19e7-4777-8767-f0efb84bcc1f" providerId="AD" clId="Web-{42820E87-2FA7-34FC-8406-1E9650803304}" dt="2022-08-01T10:28:38.054" v="23"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42820E87-2FA7-34FC-8406-1E9650803304}" dt="2022-08-01T10:26:36.098" v="2" actId="20577"/>
        <pc:sldMkLst>
          <pc:docMk/>
          <pc:sldMk cId="3532778758" sldId="266"/>
        </pc:sldMkLst>
        <pc:spChg chg="mod">
          <ac:chgData name="Philippa Hartley" userId="S::phartley@careersandenterprise.co.uk::2a2506f4-19e7-4777-8767-f0efb84bcc1f" providerId="AD" clId="Web-{42820E87-2FA7-34FC-8406-1E9650803304}" dt="2022-08-01T10:26:36.098" v="2" actId="20577"/>
          <ac:spMkLst>
            <pc:docMk/>
            <pc:sldMk cId="3532778758" sldId="266"/>
            <ac:spMk id="3" creationId="{C6F052F0-9CD1-4F50-A5FF-01F325B78F99}"/>
          </ac:spMkLst>
        </pc:spChg>
      </pc:sldChg>
      <pc:sldChg chg="addSp modSp modNotes">
        <pc:chgData name="Philippa Hartley" userId="S::phartley@careersandenterprise.co.uk::2a2506f4-19e7-4777-8767-f0efb84bcc1f" providerId="AD" clId="Web-{42820E87-2FA7-34FC-8406-1E9650803304}" dt="2022-08-01T10:54:14.511" v="128" actId="20577"/>
        <pc:sldMkLst>
          <pc:docMk/>
          <pc:sldMk cId="1786301906" sldId="285"/>
        </pc:sldMkLst>
        <pc:spChg chg="mod">
          <ac:chgData name="Philippa Hartley" userId="S::phartley@careersandenterprise.co.uk::2a2506f4-19e7-4777-8767-f0efb84bcc1f" providerId="AD" clId="Web-{42820E87-2FA7-34FC-8406-1E9650803304}" dt="2022-08-01T10:54:14.511" v="128" actId="20577"/>
          <ac:spMkLst>
            <pc:docMk/>
            <pc:sldMk cId="1786301906" sldId="285"/>
            <ac:spMk id="3" creationId="{E58D066B-A5D4-5640-87D3-A10DB6059739}"/>
          </ac:spMkLst>
        </pc:spChg>
        <pc:spChg chg="mod">
          <ac:chgData name="Philippa Hartley" userId="S::phartley@careersandenterprise.co.uk::2a2506f4-19e7-4777-8767-f0efb84bcc1f" providerId="AD" clId="Web-{42820E87-2FA7-34FC-8406-1E9650803304}" dt="2022-08-01T10:29:25.727" v="25" actId="20577"/>
          <ac:spMkLst>
            <pc:docMk/>
            <pc:sldMk cId="1786301906" sldId="285"/>
            <ac:spMk id="4" creationId="{8B4F4AD7-F118-2F4F-AB9E-A5FBD6F97090}"/>
          </ac:spMkLst>
        </pc:spChg>
        <pc:spChg chg="mod">
          <ac:chgData name="Philippa Hartley" userId="S::phartley@careersandenterprise.co.uk::2a2506f4-19e7-4777-8767-f0efb84bcc1f" providerId="AD" clId="Web-{42820E87-2FA7-34FC-8406-1E9650803304}" dt="2022-08-01T10:30:25.994" v="33" actId="1076"/>
          <ac:spMkLst>
            <pc:docMk/>
            <pc:sldMk cId="1786301906" sldId="285"/>
            <ac:spMk id="5" creationId="{E7C53E0D-77AE-3C4D-AFFC-F7353BF321C3}"/>
          </ac:spMkLst>
        </pc:spChg>
        <pc:spChg chg="mod">
          <ac:chgData name="Philippa Hartley" userId="S::phartley@careersandenterprise.co.uk::2a2506f4-19e7-4777-8767-f0efb84bcc1f" providerId="AD" clId="Web-{42820E87-2FA7-34FC-8406-1E9650803304}" dt="2022-08-01T10:31:53.449" v="51" actId="20577"/>
          <ac:spMkLst>
            <pc:docMk/>
            <pc:sldMk cId="1786301906" sldId="285"/>
            <ac:spMk id="8" creationId="{156391FA-62ED-EE04-B20C-E7F0B1F7F1AB}"/>
          </ac:spMkLst>
        </pc:spChg>
        <pc:spChg chg="mod">
          <ac:chgData name="Philippa Hartley" userId="S::phartley@careersandenterprise.co.uk::2a2506f4-19e7-4777-8767-f0efb84bcc1f" providerId="AD" clId="Web-{42820E87-2FA7-34FC-8406-1E9650803304}" dt="2022-08-01T10:30:17.275" v="31" actId="1076"/>
          <ac:spMkLst>
            <pc:docMk/>
            <pc:sldMk cId="1786301906" sldId="285"/>
            <ac:spMk id="9" creationId="{9359E999-90AA-0AD6-D998-09B0610C2EFD}"/>
          </ac:spMkLst>
        </pc:spChg>
        <pc:spChg chg="add">
          <ac:chgData name="Philippa Hartley" userId="S::phartley@careersandenterprise.co.uk::2a2506f4-19e7-4777-8767-f0efb84bcc1f" providerId="AD" clId="Web-{42820E87-2FA7-34FC-8406-1E9650803304}" dt="2022-08-01T10:31:16.292" v="48"/>
          <ac:spMkLst>
            <pc:docMk/>
            <pc:sldMk cId="1786301906" sldId="285"/>
            <ac:spMk id="13" creationId="{320D79B0-E40D-C466-8FA9-DEEF8055212B}"/>
          </ac:spMkLst>
        </pc:spChg>
        <pc:spChg chg="mod">
          <ac:chgData name="Philippa Hartley" userId="S::phartley@careersandenterprise.co.uk::2a2506f4-19e7-4777-8767-f0efb84bcc1f" providerId="AD" clId="Web-{42820E87-2FA7-34FC-8406-1E9650803304}" dt="2022-08-01T10:29:32.805" v="26" actId="20577"/>
          <ac:spMkLst>
            <pc:docMk/>
            <pc:sldMk cId="1786301906" sldId="285"/>
            <ac:spMk id="14" creationId="{E553226D-120B-2884-7235-65298AA6E6E0}"/>
          </ac:spMkLst>
        </pc:spChg>
        <pc:spChg chg="mod">
          <ac:chgData name="Philippa Hartley" userId="S::phartley@careersandenterprise.co.uk::2a2506f4-19e7-4777-8767-f0efb84bcc1f" providerId="AD" clId="Web-{42820E87-2FA7-34FC-8406-1E9650803304}" dt="2022-08-01T10:37:20.660" v="98" actId="20577"/>
          <ac:spMkLst>
            <pc:docMk/>
            <pc:sldMk cId="1786301906" sldId="285"/>
            <ac:spMk id="15" creationId="{B7641AB6-F4F8-7BFB-9494-873EA245B74E}"/>
          </ac:spMkLst>
        </pc:spChg>
        <pc:spChg chg="mod">
          <ac:chgData name="Philippa Hartley" userId="S::phartley@careersandenterprise.co.uk::2a2506f4-19e7-4777-8767-f0efb84bcc1f" providerId="AD" clId="Web-{42820E87-2FA7-34FC-8406-1E9650803304}" dt="2022-08-01T10:37:27.988" v="99" actId="20577"/>
          <ac:spMkLst>
            <pc:docMk/>
            <pc:sldMk cId="1786301906" sldId="285"/>
            <ac:spMk id="16" creationId="{F7DC94C9-F05E-334B-9F0B-08C6EA5EFF76}"/>
          </ac:spMkLst>
        </pc:spChg>
        <pc:spChg chg="mod">
          <ac:chgData name="Philippa Hartley" userId="S::phartley@careersandenterprise.co.uk::2a2506f4-19e7-4777-8767-f0efb84bcc1f" providerId="AD" clId="Web-{42820E87-2FA7-34FC-8406-1E9650803304}" dt="2022-08-01T10:38:42.458" v="106" actId="1076"/>
          <ac:spMkLst>
            <pc:docMk/>
            <pc:sldMk cId="1786301906" sldId="285"/>
            <ac:spMk id="18" creationId="{8CB1387A-B77C-6240-9518-8C45A9E66B9E}"/>
          </ac:spMkLst>
        </pc:spChg>
        <pc:spChg chg="add">
          <ac:chgData name="Philippa Hartley" userId="S::phartley@careersandenterprise.co.uk::2a2506f4-19e7-4777-8767-f0efb84bcc1f" providerId="AD" clId="Web-{42820E87-2FA7-34FC-8406-1E9650803304}" dt="2022-08-01T10:31:20.542" v="49"/>
          <ac:spMkLst>
            <pc:docMk/>
            <pc:sldMk cId="1786301906" sldId="285"/>
            <ac:spMk id="19" creationId="{80247024-6DCA-5AE8-7EDC-42F88498B20A}"/>
          </ac:spMkLst>
        </pc:spChg>
        <pc:spChg chg="add mod">
          <ac:chgData name="Philippa Hartley" userId="S::phartley@careersandenterprise.co.uk::2a2506f4-19e7-4777-8767-f0efb84bcc1f" providerId="AD" clId="Web-{42820E87-2FA7-34FC-8406-1E9650803304}" dt="2022-08-01T10:38:45.693" v="107" actId="1076"/>
          <ac:spMkLst>
            <pc:docMk/>
            <pc:sldMk cId="1786301906" sldId="285"/>
            <ac:spMk id="22" creationId="{78EFA50C-134A-558E-2D63-AB339914C09F}"/>
          </ac:spMkLst>
        </pc:spChg>
      </pc:sldChg>
    </pc:docChg>
  </pc:docChgLst>
  <pc:docChgLst>
    <pc:chgData name="Philippa Hartley" userId="S::phartley@careersandenterprise.co.uk::2a2506f4-19e7-4777-8767-f0efb84bcc1f" providerId="AD" clId="Web-{EC1FB02F-4CD5-D44C-4BA6-D95C4EC34392}"/>
    <pc:docChg chg="modSld">
      <pc:chgData name="Philippa Hartley" userId="S::phartley@careersandenterprise.co.uk::2a2506f4-19e7-4777-8767-f0efb84bcc1f" providerId="AD" clId="Web-{EC1FB02F-4CD5-D44C-4BA6-D95C4EC34392}" dt="2022-08-30T13:52:48.386" v="1" actId="20577"/>
      <pc:docMkLst>
        <pc:docMk/>
      </pc:docMkLst>
      <pc:sldChg chg="modSp">
        <pc:chgData name="Philippa Hartley" userId="S::phartley@careersandenterprise.co.uk::2a2506f4-19e7-4777-8767-f0efb84bcc1f" providerId="AD" clId="Web-{EC1FB02F-4CD5-D44C-4BA6-D95C4EC34392}" dt="2022-08-30T13:52:48.386" v="1" actId="20577"/>
        <pc:sldMkLst>
          <pc:docMk/>
          <pc:sldMk cId="0" sldId="339"/>
        </pc:sldMkLst>
        <pc:spChg chg="mod">
          <ac:chgData name="Philippa Hartley" userId="S::phartley@careersandenterprise.co.uk::2a2506f4-19e7-4777-8767-f0efb84bcc1f" providerId="AD" clId="Web-{EC1FB02F-4CD5-D44C-4BA6-D95C4EC34392}" dt="2022-08-30T13:52:48.386" v="1" actId="20577"/>
          <ac:spMkLst>
            <pc:docMk/>
            <pc:sldMk cId="0" sldId="339"/>
            <ac:spMk id="2" creationId="{2294B7D6-245B-9660-D906-FDC0C316E2A1}"/>
          </ac:spMkLst>
        </pc:spChg>
      </pc:sldChg>
    </pc:docChg>
  </pc:docChgLst>
  <pc:docChgLst>
    <pc:chgData name="Philippa Hartley" userId="S::phartley@careersandenterprise.co.uk::2a2506f4-19e7-4777-8767-f0efb84bcc1f" providerId="AD" clId="Web-{97447337-2A5A-8119-37D8-BFE544137DAA}"/>
    <pc:docChg chg="modSld">
      <pc:chgData name="Philippa Hartley" userId="S::phartley@careersandenterprise.co.uk::2a2506f4-19e7-4777-8767-f0efb84bcc1f" providerId="AD" clId="Web-{97447337-2A5A-8119-37D8-BFE544137DAA}" dt="2022-08-19T11:49:41.240" v="1" actId="1076"/>
      <pc:docMkLst>
        <pc:docMk/>
      </pc:docMkLst>
      <pc:sldChg chg="addSp modSp">
        <pc:chgData name="Philippa Hartley" userId="S::phartley@careersandenterprise.co.uk::2a2506f4-19e7-4777-8767-f0efb84bcc1f" providerId="AD" clId="Web-{97447337-2A5A-8119-37D8-BFE544137DAA}" dt="2022-08-19T11:49:41.240" v="1" actId="1076"/>
        <pc:sldMkLst>
          <pc:docMk/>
          <pc:sldMk cId="4169055570" sldId="293"/>
        </pc:sldMkLst>
        <pc:picChg chg="add mod">
          <ac:chgData name="Philippa Hartley" userId="S::phartley@careersandenterprise.co.uk::2a2506f4-19e7-4777-8767-f0efb84bcc1f" providerId="AD" clId="Web-{97447337-2A5A-8119-37D8-BFE544137DAA}" dt="2022-08-19T11:49:41.240" v="1" actId="1076"/>
          <ac:picMkLst>
            <pc:docMk/>
            <pc:sldMk cId="4169055570" sldId="293"/>
            <ac:picMk id="5" creationId="{C8305A63-F20A-D793-6E47-610EDB678366}"/>
          </ac:picMkLst>
        </pc:picChg>
      </pc:sldChg>
    </pc:docChg>
  </pc:docChgLst>
  <pc:docChgLst>
    <pc:chgData name="Philippa Hartley" userId="2a2506f4-19e7-4777-8767-f0efb84bcc1f" providerId="ADAL" clId="{88E348B8-2457-447C-B4BA-ECDF1D94A7C7}"/>
    <pc:docChg chg="undo custSel delSld modSld">
      <pc:chgData name="Philippa Hartley" userId="2a2506f4-19e7-4777-8767-f0efb84bcc1f" providerId="ADAL" clId="{88E348B8-2457-447C-B4BA-ECDF1D94A7C7}" dt="2022-07-27T08:55:12.594" v="85" actId="2696"/>
      <pc:docMkLst>
        <pc:docMk/>
      </pc:docMkLst>
      <pc:sldChg chg="modSp mod">
        <pc:chgData name="Philippa Hartley" userId="2a2506f4-19e7-4777-8767-f0efb84bcc1f" providerId="ADAL" clId="{88E348B8-2457-447C-B4BA-ECDF1D94A7C7}" dt="2022-07-27T08:25:27.789" v="84" actId="20577"/>
        <pc:sldMkLst>
          <pc:docMk/>
          <pc:sldMk cId="1295342826" sldId="273"/>
        </pc:sldMkLst>
        <pc:spChg chg="mod">
          <ac:chgData name="Philippa Hartley" userId="2a2506f4-19e7-4777-8767-f0efb84bcc1f" providerId="ADAL" clId="{88E348B8-2457-447C-B4BA-ECDF1D94A7C7}" dt="2022-07-27T08:25:27.789" v="84" actId="20577"/>
          <ac:spMkLst>
            <pc:docMk/>
            <pc:sldMk cId="1295342826" sldId="273"/>
            <ac:spMk id="2" creationId="{00000000-0000-0000-0000-000000000000}"/>
          </ac:spMkLst>
        </pc:spChg>
      </pc:sldChg>
      <pc:sldChg chg="addSp delSp modSp mod">
        <pc:chgData name="Philippa Hartley" userId="2a2506f4-19e7-4777-8767-f0efb84bcc1f" providerId="ADAL" clId="{88E348B8-2457-447C-B4BA-ECDF1D94A7C7}" dt="2022-07-27T08:24:19.483" v="40" actId="167"/>
        <pc:sldMkLst>
          <pc:docMk/>
          <pc:sldMk cId="0" sldId="284"/>
        </pc:sldMkLst>
        <pc:picChg chg="add mod ord">
          <ac:chgData name="Philippa Hartley" userId="2a2506f4-19e7-4777-8767-f0efb84bcc1f" providerId="ADAL" clId="{88E348B8-2457-447C-B4BA-ECDF1D94A7C7}" dt="2022-07-27T08:23:31.802" v="24" actId="167"/>
          <ac:picMkLst>
            <pc:docMk/>
            <pc:sldMk cId="0" sldId="284"/>
            <ac:picMk id="21" creationId="{80888B69-1C5E-5BB4-5072-C055AD79F514}"/>
          </ac:picMkLst>
        </pc:picChg>
        <pc:picChg chg="add mod ord">
          <ac:chgData name="Philippa Hartley" userId="2a2506f4-19e7-4777-8767-f0efb84bcc1f" providerId="ADAL" clId="{88E348B8-2457-447C-B4BA-ECDF1D94A7C7}" dt="2022-07-27T08:23:49.152" v="28" actId="167"/>
          <ac:picMkLst>
            <pc:docMk/>
            <pc:sldMk cId="0" sldId="284"/>
            <ac:picMk id="22" creationId="{C32EBA30-8958-0854-BC13-47AD7469709D}"/>
          </ac:picMkLst>
        </pc:picChg>
        <pc:picChg chg="add mod ord">
          <ac:chgData name="Philippa Hartley" userId="2a2506f4-19e7-4777-8767-f0efb84bcc1f" providerId="ADAL" clId="{88E348B8-2457-447C-B4BA-ECDF1D94A7C7}" dt="2022-07-27T08:23:59.287" v="32" actId="167"/>
          <ac:picMkLst>
            <pc:docMk/>
            <pc:sldMk cId="0" sldId="284"/>
            <ac:picMk id="23" creationId="{1D82D73E-D921-96C1-F8F9-7B187650B387}"/>
          </ac:picMkLst>
        </pc:picChg>
        <pc:picChg chg="add mod ord">
          <ac:chgData name="Philippa Hartley" userId="2a2506f4-19e7-4777-8767-f0efb84bcc1f" providerId="ADAL" clId="{88E348B8-2457-447C-B4BA-ECDF1D94A7C7}" dt="2022-07-27T08:24:19.483" v="40" actId="167"/>
          <ac:picMkLst>
            <pc:docMk/>
            <pc:sldMk cId="0" sldId="284"/>
            <ac:picMk id="24" creationId="{D1F91805-8991-327B-232E-DB75EF2D9C73}"/>
          </ac:picMkLst>
        </pc:picChg>
        <pc:picChg chg="add mod ord">
          <ac:chgData name="Philippa Hartley" userId="2a2506f4-19e7-4777-8767-f0efb84bcc1f" providerId="ADAL" clId="{88E348B8-2457-447C-B4BA-ECDF1D94A7C7}" dt="2022-07-27T08:24:17.305" v="39" actId="167"/>
          <ac:picMkLst>
            <pc:docMk/>
            <pc:sldMk cId="0" sldId="284"/>
            <ac:picMk id="25" creationId="{9E416C0E-CCE8-608F-7365-337ECAF0EE67}"/>
          </ac:picMkLst>
        </pc:picChg>
        <pc:picChg chg="del">
          <ac:chgData name="Philippa Hartley" userId="2a2506f4-19e7-4777-8767-f0efb84bcc1f" providerId="ADAL" clId="{88E348B8-2457-447C-B4BA-ECDF1D94A7C7}" dt="2022-07-27T08:23:26.285" v="22" actId="478"/>
          <ac:picMkLst>
            <pc:docMk/>
            <pc:sldMk cId="0" sldId="284"/>
            <ac:picMk id="647" creationId="{00000000-0000-0000-0000-000000000000}"/>
          </ac:picMkLst>
        </pc:picChg>
        <pc:picChg chg="del">
          <ac:chgData name="Philippa Hartley" userId="2a2506f4-19e7-4777-8767-f0efb84bcc1f" providerId="ADAL" clId="{88E348B8-2457-447C-B4BA-ECDF1D94A7C7}" dt="2022-07-27T08:23:38.334" v="25" actId="478"/>
          <ac:picMkLst>
            <pc:docMk/>
            <pc:sldMk cId="0" sldId="284"/>
            <ac:picMk id="648" creationId="{00000000-0000-0000-0000-000000000000}"/>
          </ac:picMkLst>
        </pc:picChg>
        <pc:picChg chg="del">
          <ac:chgData name="Philippa Hartley" userId="2a2506f4-19e7-4777-8767-f0efb84bcc1f" providerId="ADAL" clId="{88E348B8-2457-447C-B4BA-ECDF1D94A7C7}" dt="2022-07-27T08:23:50.309" v="29" actId="478"/>
          <ac:picMkLst>
            <pc:docMk/>
            <pc:sldMk cId="0" sldId="284"/>
            <ac:picMk id="649" creationId="{00000000-0000-0000-0000-000000000000}"/>
          </ac:picMkLst>
        </pc:picChg>
        <pc:picChg chg="del">
          <ac:chgData name="Philippa Hartley" userId="2a2506f4-19e7-4777-8767-f0efb84bcc1f" providerId="ADAL" clId="{88E348B8-2457-447C-B4BA-ECDF1D94A7C7}" dt="2022-07-27T08:24:00.477" v="33" actId="478"/>
          <ac:picMkLst>
            <pc:docMk/>
            <pc:sldMk cId="0" sldId="284"/>
            <ac:picMk id="650" creationId="{00000000-0000-0000-0000-000000000000}"/>
          </ac:picMkLst>
        </pc:picChg>
        <pc:picChg chg="del">
          <ac:chgData name="Philippa Hartley" userId="2a2506f4-19e7-4777-8767-f0efb84bcc1f" providerId="ADAL" clId="{88E348B8-2457-447C-B4BA-ECDF1D94A7C7}" dt="2022-07-27T08:24:08.694" v="36" actId="478"/>
          <ac:picMkLst>
            <pc:docMk/>
            <pc:sldMk cId="0" sldId="284"/>
            <ac:picMk id="651" creationId="{00000000-0000-0000-0000-000000000000}"/>
          </ac:picMkLst>
        </pc:picChg>
      </pc:sldChg>
      <pc:sldChg chg="addSp delSp modSp mod">
        <pc:chgData name="Philippa Hartley" userId="2a2506f4-19e7-4777-8767-f0efb84bcc1f" providerId="ADAL" clId="{88E348B8-2457-447C-B4BA-ECDF1D94A7C7}" dt="2022-07-27T08:21:07.550" v="11"/>
        <pc:sldMkLst>
          <pc:docMk/>
          <pc:sldMk cId="570870971" sldId="303"/>
        </pc:sldMkLst>
        <pc:picChg chg="del">
          <ac:chgData name="Philippa Hartley" userId="2a2506f4-19e7-4777-8767-f0efb84bcc1f" providerId="ADAL" clId="{88E348B8-2457-447C-B4BA-ECDF1D94A7C7}" dt="2022-07-27T08:20:32.351" v="0" actId="478"/>
          <ac:picMkLst>
            <pc:docMk/>
            <pc:sldMk cId="570870971" sldId="303"/>
            <ac:picMk id="14" creationId="{A38011E4-C0EE-544A-B40C-16BBCFB55DD3}"/>
          </ac:picMkLst>
        </pc:picChg>
        <pc:picChg chg="del">
          <ac:chgData name="Philippa Hartley" userId="2a2506f4-19e7-4777-8767-f0efb84bcc1f" providerId="ADAL" clId="{88E348B8-2457-447C-B4BA-ECDF1D94A7C7}" dt="2022-07-27T08:20:33.006" v="1" actId="478"/>
          <ac:picMkLst>
            <pc:docMk/>
            <pc:sldMk cId="570870971" sldId="303"/>
            <ac:picMk id="16" creationId="{061A9085-2194-9C49-BD46-1DA94C81D11B}"/>
          </ac:picMkLst>
        </pc:picChg>
        <pc:picChg chg="del">
          <ac:chgData name="Philippa Hartley" userId="2a2506f4-19e7-4777-8767-f0efb84bcc1f" providerId="ADAL" clId="{88E348B8-2457-447C-B4BA-ECDF1D94A7C7}" dt="2022-07-27T08:20:33.774" v="2" actId="478"/>
          <ac:picMkLst>
            <pc:docMk/>
            <pc:sldMk cId="570870971" sldId="303"/>
            <ac:picMk id="20" creationId="{DF3DCF91-0951-FE46-B404-88CDB80352CB}"/>
          </ac:picMkLst>
        </pc:picChg>
        <pc:picChg chg="del">
          <ac:chgData name="Philippa Hartley" userId="2a2506f4-19e7-4777-8767-f0efb84bcc1f" providerId="ADAL" clId="{88E348B8-2457-447C-B4BA-ECDF1D94A7C7}" dt="2022-07-27T08:20:37.076" v="4" actId="478"/>
          <ac:picMkLst>
            <pc:docMk/>
            <pc:sldMk cId="570870971" sldId="303"/>
            <ac:picMk id="21" creationId="{9F154995-BB1F-7C48-B38D-6CE6B4D65CD8}"/>
          </ac:picMkLst>
        </pc:picChg>
        <pc:picChg chg="del">
          <ac:chgData name="Philippa Hartley" userId="2a2506f4-19e7-4777-8767-f0efb84bcc1f" providerId="ADAL" clId="{88E348B8-2457-447C-B4BA-ECDF1D94A7C7}" dt="2022-07-27T08:20:38.118" v="5" actId="478"/>
          <ac:picMkLst>
            <pc:docMk/>
            <pc:sldMk cId="570870971" sldId="303"/>
            <ac:picMk id="22" creationId="{6BB5FEE6-BB0F-484A-895E-385CAF80AF20}"/>
          </ac:picMkLst>
        </pc:picChg>
        <pc:picChg chg="del">
          <ac:chgData name="Philippa Hartley" userId="2a2506f4-19e7-4777-8767-f0efb84bcc1f" providerId="ADAL" clId="{88E348B8-2457-447C-B4BA-ECDF1D94A7C7}" dt="2022-07-27T08:20:38.861" v="6" actId="478"/>
          <ac:picMkLst>
            <pc:docMk/>
            <pc:sldMk cId="570870971" sldId="303"/>
            <ac:picMk id="23" creationId="{C012BE38-9F76-B848-A2F8-0D27D11F3964}"/>
          </ac:picMkLst>
        </pc:picChg>
        <pc:picChg chg="del">
          <ac:chgData name="Philippa Hartley" userId="2a2506f4-19e7-4777-8767-f0efb84bcc1f" providerId="ADAL" clId="{88E348B8-2457-447C-B4BA-ECDF1D94A7C7}" dt="2022-07-27T08:20:39.597" v="7" actId="478"/>
          <ac:picMkLst>
            <pc:docMk/>
            <pc:sldMk cId="570870971" sldId="303"/>
            <ac:picMk id="24" creationId="{B910A05B-890F-F041-96F4-A1610721CBDF}"/>
          </ac:picMkLst>
        </pc:picChg>
        <pc:picChg chg="add mod">
          <ac:chgData name="Philippa Hartley" userId="2a2506f4-19e7-4777-8767-f0efb84bcc1f" providerId="ADAL" clId="{88E348B8-2457-447C-B4BA-ECDF1D94A7C7}" dt="2022-07-27T08:20:35.450" v="3"/>
          <ac:picMkLst>
            <pc:docMk/>
            <pc:sldMk cId="570870971" sldId="303"/>
            <ac:picMk id="27" creationId="{C4E169FF-61DC-30F3-5A50-16E8AA5AA2D4}"/>
          </ac:picMkLst>
        </pc:picChg>
        <pc:picChg chg="add mod">
          <ac:chgData name="Philippa Hartley" userId="2a2506f4-19e7-4777-8767-f0efb84bcc1f" providerId="ADAL" clId="{88E348B8-2457-447C-B4BA-ECDF1D94A7C7}" dt="2022-07-27T08:20:35.450" v="3"/>
          <ac:picMkLst>
            <pc:docMk/>
            <pc:sldMk cId="570870971" sldId="303"/>
            <ac:picMk id="28" creationId="{F1C37394-9EAC-DADD-FE24-D70A8C13D72E}"/>
          </ac:picMkLst>
        </pc:picChg>
        <pc:picChg chg="add mod">
          <ac:chgData name="Philippa Hartley" userId="2a2506f4-19e7-4777-8767-f0efb84bcc1f" providerId="ADAL" clId="{88E348B8-2457-447C-B4BA-ECDF1D94A7C7}" dt="2022-07-27T08:20:35.450" v="3"/>
          <ac:picMkLst>
            <pc:docMk/>
            <pc:sldMk cId="570870971" sldId="303"/>
            <ac:picMk id="29" creationId="{5A51F5D0-3F59-ED73-22B6-06DEC012B077}"/>
          </ac:picMkLst>
        </pc:picChg>
        <pc:picChg chg="add mod">
          <ac:chgData name="Philippa Hartley" userId="2a2506f4-19e7-4777-8767-f0efb84bcc1f" providerId="ADAL" clId="{88E348B8-2457-447C-B4BA-ECDF1D94A7C7}" dt="2022-07-27T08:20:49.615" v="8"/>
          <ac:picMkLst>
            <pc:docMk/>
            <pc:sldMk cId="570870971" sldId="303"/>
            <ac:picMk id="30" creationId="{84FABB0B-B094-2262-2C92-59B5C4C4B96F}"/>
          </ac:picMkLst>
        </pc:picChg>
        <pc:picChg chg="add mod">
          <ac:chgData name="Philippa Hartley" userId="2a2506f4-19e7-4777-8767-f0efb84bcc1f" providerId="ADAL" clId="{88E348B8-2457-447C-B4BA-ECDF1D94A7C7}" dt="2022-07-27T08:21:07.550" v="11"/>
          <ac:picMkLst>
            <pc:docMk/>
            <pc:sldMk cId="570870971" sldId="303"/>
            <ac:picMk id="31" creationId="{DB7848AB-C4F9-E977-A8F6-635CABC713CB}"/>
          </ac:picMkLst>
        </pc:picChg>
        <pc:picChg chg="add mod">
          <ac:chgData name="Philippa Hartley" userId="2a2506f4-19e7-4777-8767-f0efb84bcc1f" providerId="ADAL" clId="{88E348B8-2457-447C-B4BA-ECDF1D94A7C7}" dt="2022-07-27T08:21:07.550" v="11"/>
          <ac:picMkLst>
            <pc:docMk/>
            <pc:sldMk cId="570870971" sldId="303"/>
            <ac:picMk id="32" creationId="{6D2A1086-808E-0C38-6FEE-73EADB1AE2A7}"/>
          </ac:picMkLst>
        </pc:picChg>
        <pc:picChg chg="add mod">
          <ac:chgData name="Philippa Hartley" userId="2a2506f4-19e7-4777-8767-f0efb84bcc1f" providerId="ADAL" clId="{88E348B8-2457-447C-B4BA-ECDF1D94A7C7}" dt="2022-07-27T08:21:07.550" v="11"/>
          <ac:picMkLst>
            <pc:docMk/>
            <pc:sldMk cId="570870971" sldId="303"/>
            <ac:picMk id="33" creationId="{C25BE5FA-76CB-0C4C-F019-8959A4680652}"/>
          </ac:picMkLst>
        </pc:picChg>
      </pc:sldChg>
      <pc:sldChg chg="addSp delSp del mod">
        <pc:chgData name="Philippa Hartley" userId="2a2506f4-19e7-4777-8767-f0efb84bcc1f" providerId="ADAL" clId="{88E348B8-2457-447C-B4BA-ECDF1D94A7C7}" dt="2022-07-27T08:21:13.475" v="12" actId="2696"/>
        <pc:sldMkLst>
          <pc:docMk/>
          <pc:sldMk cId="2451819836" sldId="307"/>
        </pc:sldMkLst>
        <pc:picChg chg="add del">
          <ac:chgData name="Philippa Hartley" userId="2a2506f4-19e7-4777-8767-f0efb84bcc1f" providerId="ADAL" clId="{88E348B8-2457-447C-B4BA-ECDF1D94A7C7}" dt="2022-07-27T08:20:56.462" v="10" actId="478"/>
          <ac:picMkLst>
            <pc:docMk/>
            <pc:sldMk cId="2451819836" sldId="307"/>
            <ac:picMk id="22" creationId="{6BB5FEE6-BB0F-484A-895E-385CAF80AF20}"/>
          </ac:picMkLst>
        </pc:picChg>
      </pc:sldChg>
      <pc:sldChg chg="del">
        <pc:chgData name="Philippa Hartley" userId="2a2506f4-19e7-4777-8767-f0efb84bcc1f" providerId="ADAL" clId="{88E348B8-2457-447C-B4BA-ECDF1D94A7C7}" dt="2022-07-27T08:55:12.594" v="85" actId="2696"/>
        <pc:sldMkLst>
          <pc:docMk/>
          <pc:sldMk cId="1900427348" sldId="310"/>
        </pc:sldMkLst>
      </pc:sldChg>
      <pc:sldChg chg="del">
        <pc:chgData name="Philippa Hartley" userId="2a2506f4-19e7-4777-8767-f0efb84bcc1f" providerId="ADAL" clId="{88E348B8-2457-447C-B4BA-ECDF1D94A7C7}" dt="2022-07-27T08:22:22.982" v="19" actId="2696"/>
        <pc:sldMkLst>
          <pc:docMk/>
          <pc:sldMk cId="1228241752" sldId="330"/>
        </pc:sldMkLst>
      </pc:sldChg>
      <pc:sldChg chg="addSp delSp modSp mod">
        <pc:chgData name="Philippa Hartley" userId="2a2506f4-19e7-4777-8767-f0efb84bcc1f" providerId="ADAL" clId="{88E348B8-2457-447C-B4BA-ECDF1D94A7C7}" dt="2022-07-27T08:22:20.541" v="18"/>
        <pc:sldMkLst>
          <pc:docMk/>
          <pc:sldMk cId="4152607693" sldId="333"/>
        </pc:sldMkLst>
        <pc:picChg chg="del">
          <ac:chgData name="Philippa Hartley" userId="2a2506f4-19e7-4777-8767-f0efb84bcc1f" providerId="ADAL" clId="{88E348B8-2457-447C-B4BA-ECDF1D94A7C7}" dt="2022-07-27T08:22:08.053" v="15" actId="478"/>
          <ac:picMkLst>
            <pc:docMk/>
            <pc:sldMk cId="4152607693" sldId="333"/>
            <ac:picMk id="7" creationId="{D9A261F2-2721-B943-9BB0-B37005464F80}"/>
          </ac:picMkLst>
        </pc:picChg>
        <pc:picChg chg="del">
          <ac:chgData name="Philippa Hartley" userId="2a2506f4-19e7-4777-8767-f0efb84bcc1f" providerId="ADAL" clId="{88E348B8-2457-447C-B4BA-ECDF1D94A7C7}" dt="2022-07-27T08:22:08.798" v="16" actId="478"/>
          <ac:picMkLst>
            <pc:docMk/>
            <pc:sldMk cId="4152607693" sldId="333"/>
            <ac:picMk id="8" creationId="{F106B408-3093-C444-9D1F-16E47FC7588A}"/>
          </ac:picMkLst>
        </pc:picChg>
        <pc:picChg chg="del">
          <ac:chgData name="Philippa Hartley" userId="2a2506f4-19e7-4777-8767-f0efb84bcc1f" providerId="ADAL" clId="{88E348B8-2457-447C-B4BA-ECDF1D94A7C7}" dt="2022-07-27T08:22:09.757" v="17" actId="478"/>
          <ac:picMkLst>
            <pc:docMk/>
            <pc:sldMk cId="4152607693" sldId="333"/>
            <ac:picMk id="9" creationId="{67FB6AC5-B18F-9C46-9355-9A5813F77A7F}"/>
          </ac:picMkLst>
        </pc:picChg>
        <pc:picChg chg="del">
          <ac:chgData name="Philippa Hartley" userId="2a2506f4-19e7-4777-8767-f0efb84bcc1f" providerId="ADAL" clId="{88E348B8-2457-447C-B4BA-ECDF1D94A7C7}" dt="2022-07-27T08:22:00.662" v="13" actId="478"/>
          <ac:picMkLst>
            <pc:docMk/>
            <pc:sldMk cId="4152607693" sldId="333"/>
            <ac:picMk id="10" creationId="{D3197EC1-00ED-AD48-BAA0-03D72D6CE96C}"/>
          </ac:picMkLst>
        </pc:picChg>
        <pc:picChg chg="add mod">
          <ac:chgData name="Philippa Hartley" userId="2a2506f4-19e7-4777-8767-f0efb84bcc1f" providerId="ADAL" clId="{88E348B8-2457-447C-B4BA-ECDF1D94A7C7}" dt="2022-07-27T08:22:06.309" v="14"/>
          <ac:picMkLst>
            <pc:docMk/>
            <pc:sldMk cId="4152607693" sldId="333"/>
            <ac:picMk id="11" creationId="{DC1E769C-30F7-6990-88DC-50DBAD6D70B1}"/>
          </ac:picMkLst>
        </pc:picChg>
        <pc:picChg chg="add mod">
          <ac:chgData name="Philippa Hartley" userId="2a2506f4-19e7-4777-8767-f0efb84bcc1f" providerId="ADAL" clId="{88E348B8-2457-447C-B4BA-ECDF1D94A7C7}" dt="2022-07-27T08:22:20.541" v="18"/>
          <ac:picMkLst>
            <pc:docMk/>
            <pc:sldMk cId="4152607693" sldId="333"/>
            <ac:picMk id="12" creationId="{D98DFDEE-663C-749D-30C1-16F93794F041}"/>
          </ac:picMkLst>
        </pc:picChg>
        <pc:picChg chg="add mod">
          <ac:chgData name="Philippa Hartley" userId="2a2506f4-19e7-4777-8767-f0efb84bcc1f" providerId="ADAL" clId="{88E348B8-2457-447C-B4BA-ECDF1D94A7C7}" dt="2022-07-27T08:22:20.541" v="18"/>
          <ac:picMkLst>
            <pc:docMk/>
            <pc:sldMk cId="4152607693" sldId="333"/>
            <ac:picMk id="13" creationId="{AED1E1F0-EA76-8A95-504B-7C9EFE60B914}"/>
          </ac:picMkLst>
        </pc:picChg>
        <pc:picChg chg="add mod">
          <ac:chgData name="Philippa Hartley" userId="2a2506f4-19e7-4777-8767-f0efb84bcc1f" providerId="ADAL" clId="{88E348B8-2457-447C-B4BA-ECDF1D94A7C7}" dt="2022-07-27T08:22:20.541" v="18"/>
          <ac:picMkLst>
            <pc:docMk/>
            <pc:sldMk cId="4152607693" sldId="333"/>
            <ac:picMk id="14" creationId="{344047EE-CAED-BD12-28ED-18E578B8E9BC}"/>
          </ac:picMkLst>
        </pc:picChg>
      </pc:sldChg>
      <pc:sldChg chg="addSp delSp modSp mod">
        <pc:chgData name="Philippa Hartley" userId="2a2506f4-19e7-4777-8767-f0efb84bcc1f" providerId="ADAL" clId="{88E348B8-2457-447C-B4BA-ECDF1D94A7C7}" dt="2022-07-27T08:25:12.248" v="61" actId="167"/>
        <pc:sldMkLst>
          <pc:docMk/>
          <pc:sldMk cId="0" sldId="334"/>
        </pc:sldMkLst>
        <pc:picChg chg="add mod ord">
          <ac:chgData name="Philippa Hartley" userId="2a2506f4-19e7-4777-8767-f0efb84bcc1f" providerId="ADAL" clId="{88E348B8-2457-447C-B4BA-ECDF1D94A7C7}" dt="2022-07-27T08:24:34.970" v="45" actId="167"/>
          <ac:picMkLst>
            <pc:docMk/>
            <pc:sldMk cId="0" sldId="334"/>
            <ac:picMk id="22" creationId="{78976374-316E-E6FF-6664-270D5E128678}"/>
          </ac:picMkLst>
        </pc:picChg>
        <pc:picChg chg="add mod ord">
          <ac:chgData name="Philippa Hartley" userId="2a2506f4-19e7-4777-8767-f0efb84bcc1f" providerId="ADAL" clId="{88E348B8-2457-447C-B4BA-ECDF1D94A7C7}" dt="2022-07-27T08:24:45.540" v="49" actId="167"/>
          <ac:picMkLst>
            <pc:docMk/>
            <pc:sldMk cId="0" sldId="334"/>
            <ac:picMk id="23" creationId="{E13309A2-0697-BEA8-53A1-B76642E89111}"/>
          </ac:picMkLst>
        </pc:picChg>
        <pc:picChg chg="add mod ord">
          <ac:chgData name="Philippa Hartley" userId="2a2506f4-19e7-4777-8767-f0efb84bcc1f" providerId="ADAL" clId="{88E348B8-2457-447C-B4BA-ECDF1D94A7C7}" dt="2022-07-27T08:24:54.747" v="53" actId="167"/>
          <ac:picMkLst>
            <pc:docMk/>
            <pc:sldMk cId="0" sldId="334"/>
            <ac:picMk id="24" creationId="{3C2397B0-53FA-BFAC-259A-EA504ADC3959}"/>
          </ac:picMkLst>
        </pc:picChg>
        <pc:picChg chg="add mod ord">
          <ac:chgData name="Philippa Hartley" userId="2a2506f4-19e7-4777-8767-f0efb84bcc1f" providerId="ADAL" clId="{88E348B8-2457-447C-B4BA-ECDF1D94A7C7}" dt="2022-07-27T08:25:03.530" v="57" actId="167"/>
          <ac:picMkLst>
            <pc:docMk/>
            <pc:sldMk cId="0" sldId="334"/>
            <ac:picMk id="25" creationId="{C56210E0-0EE2-E8A9-1F23-3BE18981F35B}"/>
          </ac:picMkLst>
        </pc:picChg>
        <pc:picChg chg="add mod ord">
          <ac:chgData name="Philippa Hartley" userId="2a2506f4-19e7-4777-8767-f0efb84bcc1f" providerId="ADAL" clId="{88E348B8-2457-447C-B4BA-ECDF1D94A7C7}" dt="2022-07-27T08:25:12.248" v="61" actId="167"/>
          <ac:picMkLst>
            <pc:docMk/>
            <pc:sldMk cId="0" sldId="334"/>
            <ac:picMk id="26" creationId="{07022D4C-28C6-5C5F-3F89-97F39FECD753}"/>
          </ac:picMkLst>
        </pc:picChg>
        <pc:picChg chg="del">
          <ac:chgData name="Philippa Hartley" userId="2a2506f4-19e7-4777-8767-f0efb84bcc1f" providerId="ADAL" clId="{88E348B8-2457-447C-B4BA-ECDF1D94A7C7}" dt="2022-07-27T08:24:26.685" v="43" actId="478"/>
          <ac:picMkLst>
            <pc:docMk/>
            <pc:sldMk cId="0" sldId="334"/>
            <ac:picMk id="671" creationId="{00000000-0000-0000-0000-000000000000}"/>
          </ac:picMkLst>
        </pc:picChg>
        <pc:picChg chg="del">
          <ac:chgData name="Philippa Hartley" userId="2a2506f4-19e7-4777-8767-f0efb84bcc1f" providerId="ADAL" clId="{88E348B8-2457-447C-B4BA-ECDF1D94A7C7}" dt="2022-07-27T08:24:36.702" v="46" actId="478"/>
          <ac:picMkLst>
            <pc:docMk/>
            <pc:sldMk cId="0" sldId="334"/>
            <ac:picMk id="672" creationId="{00000000-0000-0000-0000-000000000000}"/>
          </ac:picMkLst>
        </pc:picChg>
        <pc:picChg chg="del">
          <ac:chgData name="Philippa Hartley" userId="2a2506f4-19e7-4777-8767-f0efb84bcc1f" providerId="ADAL" clId="{88E348B8-2457-447C-B4BA-ECDF1D94A7C7}" dt="2022-07-27T08:24:46.372" v="50" actId="478"/>
          <ac:picMkLst>
            <pc:docMk/>
            <pc:sldMk cId="0" sldId="334"/>
            <ac:picMk id="673" creationId="{00000000-0000-0000-0000-000000000000}"/>
          </ac:picMkLst>
        </pc:picChg>
        <pc:picChg chg="del">
          <ac:chgData name="Philippa Hartley" userId="2a2506f4-19e7-4777-8767-f0efb84bcc1f" providerId="ADAL" clId="{88E348B8-2457-447C-B4BA-ECDF1D94A7C7}" dt="2022-07-27T08:24:56.453" v="54" actId="478"/>
          <ac:picMkLst>
            <pc:docMk/>
            <pc:sldMk cId="0" sldId="334"/>
            <ac:picMk id="674" creationId="{00000000-0000-0000-0000-000000000000}"/>
          </ac:picMkLst>
        </pc:picChg>
        <pc:picChg chg="del">
          <ac:chgData name="Philippa Hartley" userId="2a2506f4-19e7-4777-8767-f0efb84bcc1f" providerId="ADAL" clId="{88E348B8-2457-447C-B4BA-ECDF1D94A7C7}" dt="2022-07-27T08:25:04.524" v="58" actId="478"/>
          <ac:picMkLst>
            <pc:docMk/>
            <pc:sldMk cId="0" sldId="334"/>
            <ac:picMk id="675" creationId="{00000000-0000-0000-0000-000000000000}"/>
          </ac:picMkLst>
        </pc:picChg>
      </pc:sldChg>
    </pc:docChg>
  </pc:docChgLst>
  <pc:docChgLst>
    <pc:chgData name="Philippa Hartley" userId="2a2506f4-19e7-4777-8767-f0efb84bcc1f" providerId="ADAL" clId="{1D4DB7A7-45DD-4B59-8057-9D905A507285}"/>
    <pc:docChg chg="custSel modSld">
      <pc:chgData name="Philippa Hartley" userId="2a2506f4-19e7-4777-8767-f0efb84bcc1f" providerId="ADAL" clId="{1D4DB7A7-45DD-4B59-8057-9D905A507285}" dt="2022-08-27T06:59:31.246" v="99" actId="1076"/>
      <pc:docMkLst>
        <pc:docMk/>
      </pc:docMkLst>
      <pc:sldChg chg="addSp delSp modSp mod modNotesTx">
        <pc:chgData name="Philippa Hartley" userId="2a2506f4-19e7-4777-8767-f0efb84bcc1f" providerId="ADAL" clId="{1D4DB7A7-45DD-4B59-8057-9D905A507285}" dt="2022-08-27T06:59:31.246" v="99" actId="1076"/>
        <pc:sldMkLst>
          <pc:docMk/>
          <pc:sldMk cId="4051867622" sldId="342"/>
        </pc:sldMkLst>
        <pc:spChg chg="mod">
          <ac:chgData name="Philippa Hartley" userId="2a2506f4-19e7-4777-8767-f0efb84bcc1f" providerId="ADAL" clId="{1D4DB7A7-45DD-4B59-8057-9D905A507285}" dt="2022-08-24T12:24:35.405" v="0" actId="207"/>
          <ac:spMkLst>
            <pc:docMk/>
            <pc:sldMk cId="4051867622" sldId="342"/>
            <ac:spMk id="20" creationId="{E3219B92-DD2D-72E4-FBCC-81B5A71ADEC4}"/>
          </ac:spMkLst>
        </pc:spChg>
        <pc:picChg chg="del">
          <ac:chgData name="Philippa Hartley" userId="2a2506f4-19e7-4777-8767-f0efb84bcc1f" providerId="ADAL" clId="{1D4DB7A7-45DD-4B59-8057-9D905A507285}" dt="2022-08-24T12:25:40.972" v="7" actId="478"/>
          <ac:picMkLst>
            <pc:docMk/>
            <pc:sldMk cId="4051867622" sldId="342"/>
            <ac:picMk id="3" creationId="{BF7831AB-CA28-CC82-1C29-474F1A29A7EB}"/>
          </ac:picMkLst>
        </pc:picChg>
        <pc:picChg chg="add mod modCrop">
          <ac:chgData name="Philippa Hartley" userId="2a2506f4-19e7-4777-8767-f0efb84bcc1f" providerId="ADAL" clId="{1D4DB7A7-45DD-4B59-8057-9D905A507285}" dt="2022-08-27T06:59:31.246" v="99" actId="1076"/>
          <ac:picMkLst>
            <pc:docMk/>
            <pc:sldMk cId="4051867622" sldId="342"/>
            <ac:picMk id="4" creationId="{2F1A4AFB-15CD-8E00-B47E-3E08F197963A}"/>
          </ac:picMkLst>
        </pc:picChg>
        <pc:picChg chg="del">
          <ac:chgData name="Philippa Hartley" userId="2a2506f4-19e7-4777-8767-f0efb84bcc1f" providerId="ADAL" clId="{1D4DB7A7-45DD-4B59-8057-9D905A507285}" dt="2022-08-24T12:25:53.612" v="11" actId="478"/>
          <ac:picMkLst>
            <pc:docMk/>
            <pc:sldMk cId="4051867622" sldId="342"/>
            <ac:picMk id="4" creationId="{EB877A65-C176-BCA7-DDD4-747A7F571CB8}"/>
          </ac:picMkLst>
        </pc:picChg>
        <pc:picChg chg="add del mod modCrop">
          <ac:chgData name="Philippa Hartley" userId="2a2506f4-19e7-4777-8767-f0efb84bcc1f" providerId="ADAL" clId="{1D4DB7A7-45DD-4B59-8057-9D905A507285}" dt="2022-08-27T06:59:18.464" v="96" actId="478"/>
          <ac:picMkLst>
            <pc:docMk/>
            <pc:sldMk cId="4051867622" sldId="342"/>
            <ac:picMk id="6" creationId="{849580C5-41CA-C66F-DC70-45808D6FD5DD}"/>
          </ac:picMkLst>
        </pc:picChg>
        <pc:picChg chg="add mod modCrop">
          <ac:chgData name="Philippa Hartley" userId="2a2506f4-19e7-4777-8767-f0efb84bcc1f" providerId="ADAL" clId="{1D4DB7A7-45DD-4B59-8057-9D905A507285}" dt="2022-08-24T12:26:43.227" v="20" actId="1076"/>
          <ac:picMkLst>
            <pc:docMk/>
            <pc:sldMk cId="4051867622" sldId="342"/>
            <ac:picMk id="8" creationId="{617FACB0-0840-E102-B25D-178C4D1038A2}"/>
          </ac:picMkLst>
        </pc:picChg>
      </pc:sldChg>
    </pc:docChg>
  </pc:docChgLst>
  <pc:docChgLst>
    <pc:chgData name="Philippa Hartley" userId="S::phartley@careersandenterprise.co.uk::2a2506f4-19e7-4777-8767-f0efb84bcc1f" providerId="AD" clId="Web-{40712BF1-BE79-9E2C-6EB3-9D5072B3B136}"/>
    <pc:docChg chg="modSld">
      <pc:chgData name="Philippa Hartley" userId="S::phartley@careersandenterprise.co.uk::2a2506f4-19e7-4777-8767-f0efb84bcc1f" providerId="AD" clId="Web-{40712BF1-BE79-9E2C-6EB3-9D5072B3B136}" dt="2022-08-23T15:19:57.230" v="21" actId="20577"/>
      <pc:docMkLst>
        <pc:docMk/>
      </pc:docMkLst>
      <pc:sldChg chg="modSp">
        <pc:chgData name="Philippa Hartley" userId="S::phartley@careersandenterprise.co.uk::2a2506f4-19e7-4777-8767-f0efb84bcc1f" providerId="AD" clId="Web-{40712BF1-BE79-9E2C-6EB3-9D5072B3B136}" dt="2022-08-23T15:19:57.230" v="21" actId="20577"/>
        <pc:sldMkLst>
          <pc:docMk/>
          <pc:sldMk cId="2436114218" sldId="267"/>
        </pc:sldMkLst>
        <pc:spChg chg="mod">
          <ac:chgData name="Philippa Hartley" userId="S::phartley@careersandenterprise.co.uk::2a2506f4-19e7-4777-8767-f0efb84bcc1f" providerId="AD" clId="Web-{40712BF1-BE79-9E2C-6EB3-9D5072B3B136}" dt="2022-08-23T15:19:02.572" v="8" actId="20577"/>
          <ac:spMkLst>
            <pc:docMk/>
            <pc:sldMk cId="2436114218" sldId="267"/>
            <ac:spMk id="8" creationId="{DB136319-AAEC-8954-A545-D9A08F78C57E}"/>
          </ac:spMkLst>
        </pc:spChg>
        <pc:spChg chg="mod">
          <ac:chgData name="Philippa Hartley" userId="S::phartley@careersandenterprise.co.uk::2a2506f4-19e7-4777-8767-f0efb84bcc1f" providerId="AD" clId="Web-{40712BF1-BE79-9E2C-6EB3-9D5072B3B136}" dt="2022-08-23T15:19:04.556" v="9"/>
          <ac:spMkLst>
            <pc:docMk/>
            <pc:sldMk cId="2436114218" sldId="267"/>
            <ac:spMk id="9" creationId="{1D07C8CD-D4A5-35A1-2869-BE59078721F4}"/>
          </ac:spMkLst>
        </pc:spChg>
        <pc:spChg chg="mod">
          <ac:chgData name="Philippa Hartley" userId="S::phartley@careersandenterprise.co.uk::2a2506f4-19e7-4777-8767-f0efb84bcc1f" providerId="AD" clId="Web-{40712BF1-BE79-9E2C-6EB3-9D5072B3B136}" dt="2022-08-23T15:19:07.978" v="10"/>
          <ac:spMkLst>
            <pc:docMk/>
            <pc:sldMk cId="2436114218" sldId="267"/>
            <ac:spMk id="10" creationId="{9F09C5DA-6B3D-C028-359E-8752894AA54B}"/>
          </ac:spMkLst>
        </pc:spChg>
        <pc:spChg chg="mod">
          <ac:chgData name="Philippa Hartley" userId="S::phartley@careersandenterprise.co.uk::2a2506f4-19e7-4777-8767-f0efb84bcc1f" providerId="AD" clId="Web-{40712BF1-BE79-9E2C-6EB3-9D5072B3B136}" dt="2022-08-23T15:19:57.230" v="21" actId="20577"/>
          <ac:spMkLst>
            <pc:docMk/>
            <pc:sldMk cId="2436114218" sldId="267"/>
            <ac:spMk id="12" creationId="{60E02FE2-58BF-AA5E-5DC3-D3ABA74C812E}"/>
          </ac:spMkLst>
        </pc:spChg>
      </pc:sldChg>
      <pc:sldChg chg="modSp">
        <pc:chgData name="Philippa Hartley" userId="S::phartley@careersandenterprise.co.uk::2a2506f4-19e7-4777-8767-f0efb84bcc1f" providerId="AD" clId="Web-{40712BF1-BE79-9E2C-6EB3-9D5072B3B136}" dt="2022-08-23T15:19:50.027" v="20"/>
        <pc:sldMkLst>
          <pc:docMk/>
          <pc:sldMk cId="4163118919" sldId="268"/>
        </pc:sldMkLst>
        <pc:spChg chg="mod">
          <ac:chgData name="Philippa Hartley" userId="S::phartley@careersandenterprise.co.uk::2a2506f4-19e7-4777-8767-f0efb84bcc1f" providerId="AD" clId="Web-{40712BF1-BE79-9E2C-6EB3-9D5072B3B136}" dt="2022-08-23T15:19:15.229" v="11"/>
          <ac:spMkLst>
            <pc:docMk/>
            <pc:sldMk cId="4163118919" sldId="268"/>
            <ac:spMk id="4" creationId="{FE2C835C-53E1-2284-BC37-BA82B772C253}"/>
          </ac:spMkLst>
        </pc:spChg>
        <pc:spChg chg="mod">
          <ac:chgData name="Philippa Hartley" userId="S::phartley@careersandenterprise.co.uk::2a2506f4-19e7-4777-8767-f0efb84bcc1f" providerId="AD" clId="Web-{40712BF1-BE79-9E2C-6EB3-9D5072B3B136}" dt="2022-08-23T15:19:36.605" v="16"/>
          <ac:spMkLst>
            <pc:docMk/>
            <pc:sldMk cId="4163118919" sldId="268"/>
            <ac:spMk id="9" creationId="{6CA704B9-7D18-7327-EF1C-91665B577820}"/>
          </ac:spMkLst>
        </pc:spChg>
        <pc:spChg chg="mod">
          <ac:chgData name="Philippa Hartley" userId="S::phartley@careersandenterprise.co.uk::2a2506f4-19e7-4777-8767-f0efb84bcc1f" providerId="AD" clId="Web-{40712BF1-BE79-9E2C-6EB3-9D5072B3B136}" dt="2022-08-23T15:19:39.370" v="17"/>
          <ac:spMkLst>
            <pc:docMk/>
            <pc:sldMk cId="4163118919" sldId="268"/>
            <ac:spMk id="11" creationId="{74481B19-3A12-6759-ECF5-2899E89D8BAB}"/>
          </ac:spMkLst>
        </pc:spChg>
        <pc:spChg chg="mod">
          <ac:chgData name="Philippa Hartley" userId="S::phartley@careersandenterprise.co.uk::2a2506f4-19e7-4777-8767-f0efb84bcc1f" providerId="AD" clId="Web-{40712BF1-BE79-9E2C-6EB3-9D5072B3B136}" dt="2022-08-23T15:19:46.824" v="19" actId="20577"/>
          <ac:spMkLst>
            <pc:docMk/>
            <pc:sldMk cId="4163118919" sldId="268"/>
            <ac:spMk id="12" creationId="{379F08E0-9332-D777-ECE3-F37FDB9B85CB}"/>
          </ac:spMkLst>
        </pc:spChg>
        <pc:spChg chg="mod">
          <ac:chgData name="Philippa Hartley" userId="S::phartley@careersandenterprise.co.uk::2a2506f4-19e7-4777-8767-f0efb84bcc1f" providerId="AD" clId="Web-{40712BF1-BE79-9E2C-6EB3-9D5072B3B136}" dt="2022-08-23T15:19:50.027" v="20"/>
          <ac:spMkLst>
            <pc:docMk/>
            <pc:sldMk cId="4163118919" sldId="268"/>
            <ac:spMk id="13" creationId="{D1001959-9772-E3FE-9E28-BEF9A4AF5D09}"/>
          </ac:spMkLst>
        </pc:spChg>
        <pc:spChg chg="mod">
          <ac:chgData name="Philippa Hartley" userId="S::phartley@careersandenterprise.co.uk::2a2506f4-19e7-4777-8767-f0efb84bcc1f" providerId="AD" clId="Web-{40712BF1-BE79-9E2C-6EB3-9D5072B3B136}" dt="2022-08-23T15:19:18.323" v="12"/>
          <ac:spMkLst>
            <pc:docMk/>
            <pc:sldMk cId="4163118919" sldId="268"/>
            <ac:spMk id="24" creationId="{B1538A2C-32A9-486E-8DD7-FA156F627C4C}"/>
          </ac:spMkLst>
        </pc:spChg>
        <pc:spChg chg="mod">
          <ac:chgData name="Philippa Hartley" userId="S::phartley@careersandenterprise.co.uk::2a2506f4-19e7-4777-8767-f0efb84bcc1f" providerId="AD" clId="Web-{40712BF1-BE79-9E2C-6EB3-9D5072B3B136}" dt="2022-08-23T15:19:33.651" v="15"/>
          <ac:spMkLst>
            <pc:docMk/>
            <pc:sldMk cId="4163118919" sldId="268"/>
            <ac:spMk id="25" creationId="{4B6D184D-8007-48CE-9BC8-722113CB79EE}"/>
          </ac:spMkLst>
        </pc:spChg>
        <pc:spChg chg="mod">
          <ac:chgData name="Philippa Hartley" userId="S::phartley@careersandenterprise.co.uk::2a2506f4-19e7-4777-8767-f0efb84bcc1f" providerId="AD" clId="Web-{40712BF1-BE79-9E2C-6EB3-9D5072B3B136}" dt="2022-08-23T15:19:23.870" v="13"/>
          <ac:spMkLst>
            <pc:docMk/>
            <pc:sldMk cId="4163118919" sldId="268"/>
            <ac:spMk id="30" creationId="{316F9CD4-FFA7-4EE7-AA37-B158708B6D63}"/>
          </ac:spMkLst>
        </pc:spChg>
      </pc:sldChg>
    </pc:docChg>
  </pc:docChgLst>
  <pc:docChgLst>
    <pc:chgData name="Philippa Hartley" userId="S::phartley@careersandenterprise.co.uk::2a2506f4-19e7-4777-8767-f0efb84bcc1f" providerId="AD" clId="Web-{D2AC0B46-8EC4-3816-4CE5-5F9A466B9C52}"/>
    <pc:docChg chg="modSld">
      <pc:chgData name="Philippa Hartley" userId="S::phartley@careersandenterprise.co.uk::2a2506f4-19e7-4777-8767-f0efb84bcc1f" providerId="AD" clId="Web-{D2AC0B46-8EC4-3816-4CE5-5F9A466B9C52}" dt="2022-07-23T13:18:41.980" v="13"/>
      <pc:docMkLst>
        <pc:docMk/>
      </pc:docMkLst>
      <pc:sldChg chg="addSp delSp modNotes">
        <pc:chgData name="Philippa Hartley" userId="S::phartley@careersandenterprise.co.uk::2a2506f4-19e7-4777-8767-f0efb84bcc1f" providerId="AD" clId="Web-{D2AC0B46-8EC4-3816-4CE5-5F9A466B9C52}" dt="2022-07-23T13:18:41.980" v="13"/>
        <pc:sldMkLst>
          <pc:docMk/>
          <pc:sldMk cId="1897795324" sldId="299"/>
        </pc:sldMkLst>
        <pc:picChg chg="del">
          <ac:chgData name="Philippa Hartley" userId="S::phartley@careersandenterprise.co.uk::2a2506f4-19e7-4777-8767-f0efb84bcc1f" providerId="AD" clId="Web-{D2AC0B46-8EC4-3816-4CE5-5F9A466B9C52}" dt="2022-07-23T13:18:11.291" v="6"/>
          <ac:picMkLst>
            <pc:docMk/>
            <pc:sldMk cId="1897795324" sldId="299"/>
            <ac:picMk id="8" creationId="{5F61B1C8-1A92-3423-6278-9B5DFC62F80E}"/>
          </ac:picMkLst>
        </pc:picChg>
        <pc:picChg chg="add">
          <ac:chgData name="Philippa Hartley" userId="S::phartley@careersandenterprise.co.uk::2a2506f4-19e7-4777-8767-f0efb84bcc1f" providerId="AD" clId="Web-{D2AC0B46-8EC4-3816-4CE5-5F9A466B9C52}" dt="2022-07-23T13:18:41.980" v="13"/>
          <ac:picMkLst>
            <pc:docMk/>
            <pc:sldMk cId="1897795324" sldId="299"/>
            <ac:picMk id="9" creationId="{3CB22387-32B5-101D-B257-AF101C848DD4}"/>
          </ac:picMkLst>
        </pc:picChg>
      </pc:sldChg>
      <pc:sldChg chg="addSp delSp modSp modNotes">
        <pc:chgData name="Philippa Hartley" userId="S::phartley@careersandenterprise.co.uk::2a2506f4-19e7-4777-8767-f0efb84bcc1f" providerId="AD" clId="Web-{D2AC0B46-8EC4-3816-4CE5-5F9A466B9C52}" dt="2022-07-23T13:18:34.402" v="12" actId="1076"/>
        <pc:sldMkLst>
          <pc:docMk/>
          <pc:sldMk cId="806518472" sldId="309"/>
        </pc:sldMkLst>
        <pc:picChg chg="del">
          <ac:chgData name="Philippa Hartley" userId="S::phartley@careersandenterprise.co.uk::2a2506f4-19e7-4777-8767-f0efb84bcc1f" providerId="AD" clId="Web-{D2AC0B46-8EC4-3816-4CE5-5F9A466B9C52}" dt="2022-07-23T13:18:14.807" v="7"/>
          <ac:picMkLst>
            <pc:docMk/>
            <pc:sldMk cId="806518472" sldId="309"/>
            <ac:picMk id="7" creationId="{7A5423A7-A097-F2C2-0428-14D14FF4EFF1}"/>
          </ac:picMkLst>
        </pc:picChg>
        <pc:picChg chg="add mod modCrop">
          <ac:chgData name="Philippa Hartley" userId="S::phartley@careersandenterprise.co.uk::2a2506f4-19e7-4777-8767-f0efb84bcc1f" providerId="AD" clId="Web-{D2AC0B46-8EC4-3816-4CE5-5F9A466B9C52}" dt="2022-07-23T13:18:34.402" v="12" actId="1076"/>
          <ac:picMkLst>
            <pc:docMk/>
            <pc:sldMk cId="806518472" sldId="309"/>
            <ac:picMk id="8" creationId="{2D2249B9-A813-EB1F-C5CE-9CB9EBDF8325}"/>
          </ac:picMkLst>
        </pc:picChg>
      </pc:sldChg>
    </pc:docChg>
  </pc:docChgLst>
  <pc:docChgLst>
    <pc:chgData name="Philippa Hartley" userId="S::phartley@careersandenterprise.co.uk::2a2506f4-19e7-4777-8767-f0efb84bcc1f" providerId="AD" clId="Web-{746CC5C8-90A4-7BC4-3221-FF008FF1233D}"/>
    <pc:docChg chg="modSld">
      <pc:chgData name="Philippa Hartley" userId="S::phartley@careersandenterprise.co.uk::2a2506f4-19e7-4777-8767-f0efb84bcc1f" providerId="AD" clId="Web-{746CC5C8-90A4-7BC4-3221-FF008FF1233D}" dt="2022-08-23T16:35:04.166" v="2" actId="20577"/>
      <pc:docMkLst>
        <pc:docMk/>
      </pc:docMkLst>
      <pc:sldChg chg="modSp">
        <pc:chgData name="Philippa Hartley" userId="S::phartley@careersandenterprise.co.uk::2a2506f4-19e7-4777-8767-f0efb84bcc1f" providerId="AD" clId="Web-{746CC5C8-90A4-7BC4-3221-FF008FF1233D}" dt="2022-08-23T16:35:04.166" v="2" actId="20577"/>
        <pc:sldMkLst>
          <pc:docMk/>
          <pc:sldMk cId="4252777612" sldId="332"/>
        </pc:sldMkLst>
        <pc:spChg chg="mod">
          <ac:chgData name="Philippa Hartley" userId="S::phartley@careersandenterprise.co.uk::2a2506f4-19e7-4777-8767-f0efb84bcc1f" providerId="AD" clId="Web-{746CC5C8-90A4-7BC4-3221-FF008FF1233D}" dt="2022-08-23T16:35:04.166" v="2" actId="20577"/>
          <ac:spMkLst>
            <pc:docMk/>
            <pc:sldMk cId="4252777612" sldId="332"/>
            <ac:spMk id="10" creationId="{0A98D770-D1CA-48AC-9D51-BB02ECF9332F}"/>
          </ac:spMkLst>
        </pc:spChg>
      </pc:sldChg>
    </pc:docChg>
  </pc:docChgLst>
  <pc:docChgLst>
    <pc:chgData name="Philippa Hartley" userId="S::phartley@careersandenterprise.co.uk::2a2506f4-19e7-4777-8767-f0efb84bcc1f" providerId="AD" clId="Web-{3CAF5990-C6F5-8110-1027-16D86D38FD01}"/>
    <pc:docChg chg="modSld">
      <pc:chgData name="Philippa Hartley" userId="S::phartley@careersandenterprise.co.uk::2a2506f4-19e7-4777-8767-f0efb84bcc1f" providerId="AD" clId="Web-{3CAF5990-C6F5-8110-1027-16D86D38FD01}" dt="2022-08-29T12:19:01.376" v="1" actId="20577"/>
      <pc:docMkLst>
        <pc:docMk/>
      </pc:docMkLst>
      <pc:sldChg chg="modSp">
        <pc:chgData name="Philippa Hartley" userId="S::phartley@careersandenterprise.co.uk::2a2506f4-19e7-4777-8767-f0efb84bcc1f" providerId="AD" clId="Web-{3CAF5990-C6F5-8110-1027-16D86D38FD01}" dt="2022-08-29T12:19:01.376" v="1" actId="20577"/>
        <pc:sldMkLst>
          <pc:docMk/>
          <pc:sldMk cId="764564060" sldId="296"/>
        </pc:sldMkLst>
        <pc:spChg chg="mod">
          <ac:chgData name="Philippa Hartley" userId="S::phartley@careersandenterprise.co.uk::2a2506f4-19e7-4777-8767-f0efb84bcc1f" providerId="AD" clId="Web-{3CAF5990-C6F5-8110-1027-16D86D38FD01}" dt="2022-08-29T12:19:01.376"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810E3FA0-271F-FE76-A042-AD7E75AAF9F0}"/>
    <pc:docChg chg="modSld">
      <pc:chgData name="Philippa Hartley" userId="S::phartley@careersandenterprise.co.uk::2a2506f4-19e7-4777-8767-f0efb84bcc1f" providerId="AD" clId="Web-{810E3FA0-271F-FE76-A042-AD7E75AAF9F0}" dt="2022-08-30T09:11:59.464" v="13"/>
      <pc:docMkLst>
        <pc:docMk/>
      </pc:docMkLst>
      <pc:sldChg chg="modSp">
        <pc:chgData name="Philippa Hartley" userId="S::phartley@careersandenterprise.co.uk::2a2506f4-19e7-4777-8767-f0efb84bcc1f" providerId="AD" clId="Web-{810E3FA0-271F-FE76-A042-AD7E75AAF9F0}" dt="2022-08-30T09:11:59.464" v="13"/>
        <pc:sldMkLst>
          <pc:docMk/>
          <pc:sldMk cId="842503624" sldId="340"/>
        </pc:sldMkLst>
        <pc:graphicFrameChg chg="mod modGraphic">
          <ac:chgData name="Philippa Hartley" userId="S::phartley@careersandenterprise.co.uk::2a2506f4-19e7-4777-8767-f0efb84bcc1f" providerId="AD" clId="Web-{810E3FA0-271F-FE76-A042-AD7E75AAF9F0}" dt="2022-08-30T09:11:59.464" v="13"/>
          <ac:graphicFrameMkLst>
            <pc:docMk/>
            <pc:sldMk cId="842503624" sldId="340"/>
            <ac:graphicFrameMk id="6" creationId="{66ABB406-40D2-DB4A-970A-0FF4AE132ACA}"/>
          </ac:graphicFrameMkLst>
        </pc:graphicFrameChg>
      </pc:sldChg>
    </pc:docChg>
  </pc:docChgLst>
  <pc:docChgLst>
    <pc:chgData name="Philippa Hartley" userId="S::phartley@careersandenterprise.co.uk::2a2506f4-19e7-4777-8767-f0efb84bcc1f" providerId="AD" clId="Web-{3BE3A597-E5B1-35F1-B5C8-F75D287E1D08}"/>
    <pc:docChg chg="modSld">
      <pc:chgData name="Philippa Hartley" userId="S::phartley@careersandenterprise.co.uk::2a2506f4-19e7-4777-8767-f0efb84bcc1f" providerId="AD" clId="Web-{3BE3A597-E5B1-35F1-B5C8-F75D287E1D08}" dt="2022-08-24T08:40:25.109" v="3" actId="20577"/>
      <pc:docMkLst>
        <pc:docMk/>
      </pc:docMkLst>
      <pc:sldChg chg="modSp">
        <pc:chgData name="Philippa Hartley" userId="S::phartley@careersandenterprise.co.uk::2a2506f4-19e7-4777-8767-f0efb84bcc1f" providerId="AD" clId="Web-{3BE3A597-E5B1-35F1-B5C8-F75D287E1D08}" dt="2022-08-24T08:40:17.468" v="1" actId="1076"/>
        <pc:sldMkLst>
          <pc:docMk/>
          <pc:sldMk cId="1897795324" sldId="299"/>
        </pc:sldMkLst>
        <pc:spChg chg="mod">
          <ac:chgData name="Philippa Hartley" userId="S::phartley@careersandenterprise.co.uk::2a2506f4-19e7-4777-8767-f0efb84bcc1f" providerId="AD" clId="Web-{3BE3A597-E5B1-35F1-B5C8-F75D287E1D08}" dt="2022-08-24T08:40:06.812" v="0" actId="20577"/>
          <ac:spMkLst>
            <pc:docMk/>
            <pc:sldMk cId="1897795324" sldId="299"/>
            <ac:spMk id="2" creationId="{CF8D53C1-6EFB-2D4E-BA80-9A9F2FCD68BC}"/>
          </ac:spMkLst>
        </pc:spChg>
        <pc:picChg chg="mod">
          <ac:chgData name="Philippa Hartley" userId="S::phartley@careersandenterprise.co.uk::2a2506f4-19e7-4777-8767-f0efb84bcc1f" providerId="AD" clId="Web-{3BE3A597-E5B1-35F1-B5C8-F75D287E1D08}" dt="2022-08-24T08:40:17.468" v="1" actId="1076"/>
          <ac:picMkLst>
            <pc:docMk/>
            <pc:sldMk cId="1897795324" sldId="299"/>
            <ac:picMk id="9" creationId="{3CB22387-32B5-101D-B257-AF101C848DD4}"/>
          </ac:picMkLst>
        </pc:picChg>
      </pc:sldChg>
      <pc:sldChg chg="modSp">
        <pc:chgData name="Philippa Hartley" userId="S::phartley@careersandenterprise.co.uk::2a2506f4-19e7-4777-8767-f0efb84bcc1f" providerId="AD" clId="Web-{3BE3A597-E5B1-35F1-B5C8-F75D287E1D08}" dt="2022-08-24T08:40:25.109" v="3" actId="20577"/>
        <pc:sldMkLst>
          <pc:docMk/>
          <pc:sldMk cId="806518472" sldId="309"/>
        </pc:sldMkLst>
        <pc:spChg chg="mod">
          <ac:chgData name="Philippa Hartley" userId="S::phartley@careersandenterprise.co.uk::2a2506f4-19e7-4777-8767-f0efb84bcc1f" providerId="AD" clId="Web-{3BE3A597-E5B1-35F1-B5C8-F75D287E1D08}" dt="2022-08-24T08:40:25.109" v="3" actId="20577"/>
          <ac:spMkLst>
            <pc:docMk/>
            <pc:sldMk cId="806518472" sldId="309"/>
            <ac:spMk id="2" creationId="{CF8D53C1-6EFB-2D4E-BA80-9A9F2FCD68BC}"/>
          </ac:spMkLst>
        </pc:spChg>
        <pc:picChg chg="mod">
          <ac:chgData name="Philippa Hartley" userId="S::phartley@careersandenterprise.co.uk::2a2506f4-19e7-4777-8767-f0efb84bcc1f" providerId="AD" clId="Web-{3BE3A597-E5B1-35F1-B5C8-F75D287E1D08}" dt="2022-08-24T08:40:22.343" v="2" actId="1076"/>
          <ac:picMkLst>
            <pc:docMk/>
            <pc:sldMk cId="806518472" sldId="309"/>
            <ac:picMk id="8" creationId="{2D2249B9-A813-EB1F-C5CE-9CB9EBDF8325}"/>
          </ac:picMkLst>
        </pc:picChg>
      </pc:sldChg>
    </pc:docChg>
  </pc:docChgLst>
  <pc:docChgLst>
    <pc:chgData name="Philippa Hartley" userId="S::phartley@careersandenterprise.co.uk::2a2506f4-19e7-4777-8767-f0efb84bcc1f" providerId="AD" clId="Web-{2BB215FF-6DD5-C128-8FF9-6EABE091A1DF}"/>
    <pc:docChg chg="delSld modSld">
      <pc:chgData name="Philippa Hartley" userId="S::phartley@careersandenterprise.co.uk::2a2506f4-19e7-4777-8767-f0efb84bcc1f" providerId="AD" clId="Web-{2BB215FF-6DD5-C128-8FF9-6EABE091A1DF}" dt="2022-07-27T08:50:46.381" v="449" actId="20577"/>
      <pc:docMkLst>
        <pc:docMk/>
      </pc:docMkLst>
      <pc:sldChg chg="addSp modSp addCm">
        <pc:chgData name="Philippa Hartley" userId="S::phartley@careersandenterprise.co.uk::2a2506f4-19e7-4777-8767-f0efb84bcc1f" providerId="AD" clId="Web-{2BB215FF-6DD5-C128-8FF9-6EABE091A1DF}" dt="2022-07-27T08:37:43.908" v="161" actId="20577"/>
        <pc:sldMkLst>
          <pc:docMk/>
          <pc:sldMk cId="70482638" sldId="291"/>
        </pc:sldMkLst>
        <pc:spChg chg="mod">
          <ac:chgData name="Philippa Hartley" userId="S::phartley@careersandenterprise.co.uk::2a2506f4-19e7-4777-8767-f0efb84bcc1f" providerId="AD" clId="Web-{2BB215FF-6DD5-C128-8FF9-6EABE091A1DF}" dt="2022-07-27T08:33:48.184" v="75" actId="1076"/>
          <ac:spMkLst>
            <pc:docMk/>
            <pc:sldMk cId="70482638" sldId="291"/>
            <ac:spMk id="2" creationId="{00000000-0000-0000-0000-000000000000}"/>
          </ac:spMkLst>
        </pc:spChg>
        <pc:spChg chg="mod">
          <ac:chgData name="Philippa Hartley" userId="S::phartley@careersandenterprise.co.uk::2a2506f4-19e7-4777-8767-f0efb84bcc1f" providerId="AD" clId="Web-{2BB215FF-6DD5-C128-8FF9-6EABE091A1DF}" dt="2022-07-27T08:33:50.981" v="76" actId="1076"/>
          <ac:spMkLst>
            <pc:docMk/>
            <pc:sldMk cId="70482638" sldId="291"/>
            <ac:spMk id="3" creationId="{00000000-0000-0000-0000-000000000000}"/>
          </ac:spMkLst>
        </pc:spChg>
        <pc:spChg chg="mod">
          <ac:chgData name="Philippa Hartley" userId="S::phartley@careersandenterprise.co.uk::2a2506f4-19e7-4777-8767-f0efb84bcc1f" providerId="AD" clId="Web-{2BB215FF-6DD5-C128-8FF9-6EABE091A1DF}" dt="2022-07-27T08:33:44.324" v="74" actId="1076"/>
          <ac:spMkLst>
            <pc:docMk/>
            <pc:sldMk cId="70482638" sldId="291"/>
            <ac:spMk id="4" creationId="{FEA39120-199C-923B-4F9E-D5E3208F5593}"/>
          </ac:spMkLst>
        </pc:spChg>
        <pc:spChg chg="mod">
          <ac:chgData name="Philippa Hartley" userId="S::phartley@careersandenterprise.co.uk::2a2506f4-19e7-4777-8767-f0efb84bcc1f" providerId="AD" clId="Web-{2BB215FF-6DD5-C128-8FF9-6EABE091A1DF}" dt="2022-07-27T08:34:08.325" v="80" actId="1076"/>
          <ac:spMkLst>
            <pc:docMk/>
            <pc:sldMk cId="70482638" sldId="291"/>
            <ac:spMk id="5" creationId="{AE48124F-777D-7642-8D0F-7030616821AF}"/>
          </ac:spMkLst>
        </pc:spChg>
        <pc:spChg chg="add mod">
          <ac:chgData name="Philippa Hartley" userId="S::phartley@careersandenterprise.co.uk::2a2506f4-19e7-4777-8767-f0efb84bcc1f" providerId="AD" clId="Web-{2BB215FF-6DD5-C128-8FF9-6EABE091A1DF}" dt="2022-07-27T08:36:56.095" v="150" actId="1076"/>
          <ac:spMkLst>
            <pc:docMk/>
            <pc:sldMk cId="70482638" sldId="291"/>
            <ac:spMk id="6" creationId="{0F1A36B2-EC58-55A8-FFBA-2D883FC80CEC}"/>
          </ac:spMkLst>
        </pc:spChg>
        <pc:spChg chg="add mod">
          <ac:chgData name="Philippa Hartley" userId="S::phartley@careersandenterprise.co.uk::2a2506f4-19e7-4777-8767-f0efb84bcc1f" providerId="AD" clId="Web-{2BB215FF-6DD5-C128-8FF9-6EABE091A1DF}" dt="2022-07-27T08:37:29.080" v="156" actId="1076"/>
          <ac:spMkLst>
            <pc:docMk/>
            <pc:sldMk cId="70482638" sldId="291"/>
            <ac:spMk id="7" creationId="{DC6133F8-B77C-9314-8A60-27317BDFD686}"/>
          </ac:spMkLst>
        </pc:spChg>
        <pc:spChg chg="add mod">
          <ac:chgData name="Philippa Hartley" userId="S::phartley@careersandenterprise.co.uk::2a2506f4-19e7-4777-8767-f0efb84bcc1f" providerId="AD" clId="Web-{2BB215FF-6DD5-C128-8FF9-6EABE091A1DF}" dt="2022-07-27T08:37:43.908" v="161" actId="20577"/>
          <ac:spMkLst>
            <pc:docMk/>
            <pc:sldMk cId="70482638" sldId="291"/>
            <ac:spMk id="8" creationId="{4C79381D-0800-46CA-7685-C8C861CBE519}"/>
          </ac:spMkLst>
        </pc:spChg>
        <pc:spChg chg="mod">
          <ac:chgData name="Philippa Hartley" userId="S::phartley@careersandenterprise.co.uk::2a2506f4-19e7-4777-8767-f0efb84bcc1f" providerId="AD" clId="Web-{2BB215FF-6DD5-C128-8FF9-6EABE091A1DF}" dt="2022-07-27T08:34:08.372" v="81" actId="1076"/>
          <ac:spMkLst>
            <pc:docMk/>
            <pc:sldMk cId="70482638" sldId="291"/>
            <ac:spMk id="10" creationId="{F287694A-2180-4710-8FDF-701DEEE29479}"/>
          </ac:spMkLst>
        </pc:spChg>
        <pc:spChg chg="mod">
          <ac:chgData name="Philippa Hartley" userId="S::phartley@careersandenterprise.co.uk::2a2506f4-19e7-4777-8767-f0efb84bcc1f" providerId="AD" clId="Web-{2BB215FF-6DD5-C128-8FF9-6EABE091A1DF}" dt="2022-07-27T08:34:16.419" v="84" actId="20577"/>
          <ac:spMkLst>
            <pc:docMk/>
            <pc:sldMk cId="70482638" sldId="291"/>
            <ac:spMk id="11" creationId="{CF2A8DC9-52E8-4C03-93D1-050E17E5294F}"/>
          </ac:spMkLst>
        </pc:spChg>
        <pc:spChg chg="mod">
          <ac:chgData name="Philippa Hartley" userId="S::phartley@careersandenterprise.co.uk::2a2506f4-19e7-4777-8767-f0efb84bcc1f" providerId="AD" clId="Web-{2BB215FF-6DD5-C128-8FF9-6EABE091A1DF}" dt="2022-07-27T08:36:29.813" v="134" actId="20577"/>
          <ac:spMkLst>
            <pc:docMk/>
            <pc:sldMk cId="70482638" sldId="291"/>
            <ac:spMk id="12" creationId="{1F68304F-6F55-4556-B558-F20E0C05F3A1}"/>
          </ac:spMkLst>
        </pc:spChg>
        <pc:spChg chg="mod">
          <ac:chgData name="Philippa Hartley" userId="S::phartley@careersandenterprise.co.uk::2a2506f4-19e7-4777-8767-f0efb84bcc1f" providerId="AD" clId="Web-{2BB215FF-6DD5-C128-8FF9-6EABE091A1DF}" dt="2022-07-27T08:34:08.294" v="79" actId="1076"/>
          <ac:spMkLst>
            <pc:docMk/>
            <pc:sldMk cId="70482638" sldId="291"/>
            <ac:spMk id="16" creationId="{8173741A-0C24-4178-905E-565418DB9D70}"/>
          </ac:spMkLst>
        </pc:spChg>
      </pc:sldChg>
      <pc:sldChg chg="addSp modSp">
        <pc:chgData name="Philippa Hartley" userId="S::phartley@careersandenterprise.co.uk::2a2506f4-19e7-4777-8767-f0efb84bcc1f" providerId="AD" clId="Web-{2BB215FF-6DD5-C128-8FF9-6EABE091A1DF}" dt="2022-07-27T08:49:15.628" v="432" actId="1076"/>
        <pc:sldMkLst>
          <pc:docMk/>
          <pc:sldMk cId="3008693748" sldId="292"/>
        </pc:sldMkLst>
        <pc:spChg chg="mod">
          <ac:chgData name="Philippa Hartley" userId="S::phartley@careersandenterprise.co.uk::2a2506f4-19e7-4777-8767-f0efb84bcc1f" providerId="AD" clId="Web-{2BB215FF-6DD5-C128-8FF9-6EABE091A1DF}" dt="2022-07-27T08:40:32.116" v="190" actId="20577"/>
          <ac:spMkLst>
            <pc:docMk/>
            <pc:sldMk cId="3008693748" sldId="292"/>
            <ac:spMk id="3" creationId="{00000000-0000-0000-0000-000000000000}"/>
          </ac:spMkLst>
        </pc:spChg>
        <pc:spChg chg="add mod">
          <ac:chgData name="Philippa Hartley" userId="S::phartley@careersandenterprise.co.uk::2a2506f4-19e7-4777-8767-f0efb84bcc1f" providerId="AD" clId="Web-{2BB215FF-6DD5-C128-8FF9-6EABE091A1DF}" dt="2022-07-27T08:43:19.573" v="257" actId="14100"/>
          <ac:spMkLst>
            <pc:docMk/>
            <pc:sldMk cId="3008693748" sldId="292"/>
            <ac:spMk id="4" creationId="{1D31C976-D36D-9A44-7BC2-C9D6B2C256CF}"/>
          </ac:spMkLst>
        </pc:spChg>
        <pc:spChg chg="add mod">
          <ac:chgData name="Philippa Hartley" userId="S::phartley@careersandenterprise.co.uk::2a2506f4-19e7-4777-8767-f0efb84bcc1f" providerId="AD" clId="Web-{2BB215FF-6DD5-C128-8FF9-6EABE091A1DF}" dt="2022-07-27T08:41:42.524" v="212" actId="1076"/>
          <ac:spMkLst>
            <pc:docMk/>
            <pc:sldMk cId="3008693748" sldId="292"/>
            <ac:spMk id="6" creationId="{B5DC21C2-0A03-94E9-E2D6-90C7388AF6C9}"/>
          </ac:spMkLst>
        </pc:spChg>
        <pc:spChg chg="add mod">
          <ac:chgData name="Philippa Hartley" userId="S::phartley@careersandenterprise.co.uk::2a2506f4-19e7-4777-8767-f0efb84bcc1f" providerId="AD" clId="Web-{2BB215FF-6DD5-C128-8FF9-6EABE091A1DF}" dt="2022-07-27T08:49:15.628" v="432" actId="1076"/>
          <ac:spMkLst>
            <pc:docMk/>
            <pc:sldMk cId="3008693748" sldId="292"/>
            <ac:spMk id="7" creationId="{377E9D35-8D79-5F76-A118-BCA44A3567BB}"/>
          </ac:spMkLst>
        </pc:spChg>
        <pc:spChg chg="mod">
          <ac:chgData name="Philippa Hartley" userId="S::phartley@careersandenterprise.co.uk::2a2506f4-19e7-4777-8767-f0efb84bcc1f" providerId="AD" clId="Web-{2BB215FF-6DD5-C128-8FF9-6EABE091A1DF}" dt="2022-07-27T08:44:00.308" v="277" actId="20577"/>
          <ac:spMkLst>
            <pc:docMk/>
            <pc:sldMk cId="3008693748" sldId="292"/>
            <ac:spMk id="9" creationId="{432BFE7C-B10D-4004-9F0F-738A10E146C5}"/>
          </ac:spMkLst>
        </pc:spChg>
        <pc:spChg chg="mod">
          <ac:chgData name="Philippa Hartley" userId="S::phartley@careersandenterprise.co.uk::2a2506f4-19e7-4777-8767-f0efb84bcc1f" providerId="AD" clId="Web-{2BB215FF-6DD5-C128-8FF9-6EABE091A1DF}" dt="2022-07-27T08:46:48.578" v="352" actId="20577"/>
          <ac:spMkLst>
            <pc:docMk/>
            <pc:sldMk cId="3008693748" sldId="292"/>
            <ac:spMk id="10" creationId="{C9DF505A-0AEC-402D-AB6C-C234499C8DF8}"/>
          </ac:spMkLst>
        </pc:spChg>
        <pc:spChg chg="add mod">
          <ac:chgData name="Philippa Hartley" userId="S::phartley@careersandenterprise.co.uk::2a2506f4-19e7-4777-8767-f0efb84bcc1f" providerId="AD" clId="Web-{2BB215FF-6DD5-C128-8FF9-6EABE091A1DF}" dt="2022-07-27T08:48:37.596" v="417" actId="1076"/>
          <ac:spMkLst>
            <pc:docMk/>
            <pc:sldMk cId="3008693748" sldId="292"/>
            <ac:spMk id="11" creationId="{7AAE70B6-79B6-6E09-F70F-BB92EFBA75E3}"/>
          </ac:spMkLst>
        </pc:spChg>
      </pc:sldChg>
      <pc:sldChg chg="modSp">
        <pc:chgData name="Philippa Hartley" userId="S::phartley@careersandenterprise.co.uk::2a2506f4-19e7-4777-8767-f0efb84bcc1f" providerId="AD" clId="Web-{2BB215FF-6DD5-C128-8FF9-6EABE091A1DF}" dt="2022-07-27T08:50:46.381" v="449" actId="20577"/>
        <pc:sldMkLst>
          <pc:docMk/>
          <pc:sldMk cId="4169055570" sldId="293"/>
        </pc:sldMkLst>
        <pc:spChg chg="mod">
          <ac:chgData name="Philippa Hartley" userId="S::phartley@careersandenterprise.co.uk::2a2506f4-19e7-4777-8767-f0efb84bcc1f" providerId="AD" clId="Web-{2BB215FF-6DD5-C128-8FF9-6EABE091A1DF}" dt="2022-07-27T08:50:46.381" v="449" actId="20577"/>
          <ac:spMkLst>
            <pc:docMk/>
            <pc:sldMk cId="4169055570" sldId="293"/>
            <ac:spMk id="3" creationId="{00000000-0000-0000-0000-000000000000}"/>
          </ac:spMkLst>
        </pc:spChg>
      </pc:sldChg>
      <pc:sldChg chg="del">
        <pc:chgData name="Philippa Hartley" userId="S::phartley@careersandenterprise.co.uk::2a2506f4-19e7-4777-8767-f0efb84bcc1f" providerId="AD" clId="Web-{2BB215FF-6DD5-C128-8FF9-6EABE091A1DF}" dt="2022-07-27T08:27:25.346" v="0"/>
        <pc:sldMkLst>
          <pc:docMk/>
          <pc:sldMk cId="2311000164" sldId="320"/>
        </pc:sldMkLst>
      </pc:sldChg>
    </pc:docChg>
  </pc:docChgLst>
  <pc:docChgLst>
    <pc:chgData name="Philippa Hartley" userId="2a2506f4-19e7-4777-8767-f0efb84bcc1f" providerId="ADAL" clId="{EF464AF2-1704-4ADD-BF2D-04212114F1FC}"/>
    <pc:docChg chg="custSel modSld">
      <pc:chgData name="Philippa Hartley" userId="2a2506f4-19e7-4777-8767-f0efb84bcc1f" providerId="ADAL" clId="{EF464AF2-1704-4ADD-BF2D-04212114F1FC}" dt="2022-10-28T12:33:27.087" v="0" actId="478"/>
      <pc:docMkLst>
        <pc:docMk/>
      </pc:docMkLst>
      <pc:sldChg chg="delSp mod">
        <pc:chgData name="Philippa Hartley" userId="2a2506f4-19e7-4777-8767-f0efb84bcc1f" providerId="ADAL" clId="{EF464AF2-1704-4ADD-BF2D-04212114F1FC}" dt="2022-10-28T12:33:27.087" v="0" actId="478"/>
        <pc:sldMkLst>
          <pc:docMk/>
          <pc:sldMk cId="0" sldId="339"/>
        </pc:sldMkLst>
        <pc:spChg chg="del">
          <ac:chgData name="Philippa Hartley" userId="2a2506f4-19e7-4777-8767-f0efb84bcc1f" providerId="ADAL" clId="{EF464AF2-1704-4ADD-BF2D-04212114F1FC}" dt="2022-10-28T12:33:27.087" v="0" actId="478"/>
          <ac:spMkLst>
            <pc:docMk/>
            <pc:sldMk cId="0" sldId="339"/>
            <ac:spMk id="2" creationId="{2294B7D6-245B-9660-D906-FDC0C316E2A1}"/>
          </ac:spMkLst>
        </pc:spChg>
      </pc:sldChg>
    </pc:docChg>
  </pc:docChgLst>
  <pc:docChgLst>
    <pc:chgData name="Philippa Hartley" userId="S::phartley@careersandenterprise.co.uk::2a2506f4-19e7-4777-8767-f0efb84bcc1f" providerId="AD" clId="Web-{A3E80355-5DB0-A9FC-AA96-7D08835C44E5}"/>
    <pc:docChg chg="modSld">
      <pc:chgData name="Philippa Hartley" userId="S::phartley@careersandenterprise.co.uk::2a2506f4-19e7-4777-8767-f0efb84bcc1f" providerId="AD" clId="Web-{A3E80355-5DB0-A9FC-AA96-7D08835C44E5}" dt="2022-08-13T08:31:00.802" v="3" actId="20577"/>
      <pc:docMkLst>
        <pc:docMk/>
      </pc:docMkLst>
      <pc:sldChg chg="modSp">
        <pc:chgData name="Philippa Hartley" userId="S::phartley@careersandenterprise.co.uk::2a2506f4-19e7-4777-8767-f0efb84bcc1f" providerId="AD" clId="Web-{A3E80355-5DB0-A9FC-AA96-7D08835C44E5}" dt="2022-08-13T08:31:00.802" v="3" actId="20577"/>
        <pc:sldMkLst>
          <pc:docMk/>
          <pc:sldMk cId="0" sldId="339"/>
        </pc:sldMkLst>
        <pc:spChg chg="mod">
          <ac:chgData name="Philippa Hartley" userId="S::phartley@careersandenterprise.co.uk::2a2506f4-19e7-4777-8767-f0efb84bcc1f" providerId="AD" clId="Web-{A3E80355-5DB0-A9FC-AA96-7D08835C44E5}" dt="2022-08-13T08:30:45.880" v="2" actId="20577"/>
          <ac:spMkLst>
            <pc:docMk/>
            <pc:sldMk cId="0" sldId="339"/>
            <ac:spMk id="18" creationId="{3E223F4C-AF2A-D31E-26EA-F4EFEE8DC5EC}"/>
          </ac:spMkLst>
        </pc:spChg>
        <pc:spChg chg="mod">
          <ac:chgData name="Philippa Hartley" userId="S::phartley@careersandenterprise.co.uk::2a2506f4-19e7-4777-8767-f0efb84bcc1f" providerId="AD" clId="Web-{A3E80355-5DB0-A9FC-AA96-7D08835C44E5}" dt="2022-08-13T08:30:26.067" v="1" actId="20577"/>
          <ac:spMkLst>
            <pc:docMk/>
            <pc:sldMk cId="0" sldId="339"/>
            <ac:spMk id="804" creationId="{00000000-0000-0000-0000-000000000000}"/>
          </ac:spMkLst>
        </pc:spChg>
        <pc:spChg chg="mod">
          <ac:chgData name="Philippa Hartley" userId="S::phartley@careersandenterprise.co.uk::2a2506f4-19e7-4777-8767-f0efb84bcc1f" providerId="AD" clId="Web-{A3E80355-5DB0-A9FC-AA96-7D08835C44E5}" dt="2022-08-13T08:31:00.802" v="3" actId="20577"/>
          <ac:spMkLst>
            <pc:docMk/>
            <pc:sldMk cId="0" sldId="339"/>
            <ac:spMk id="805" creationId="{00000000-0000-0000-0000-000000000000}"/>
          </ac:spMkLst>
        </pc:spChg>
        <pc:spChg chg="mod">
          <ac:chgData name="Philippa Hartley" userId="S::phartley@careersandenterprise.co.uk::2a2506f4-19e7-4777-8767-f0efb84bcc1f" providerId="AD" clId="Web-{A3E80355-5DB0-A9FC-AA96-7D08835C44E5}" dt="2022-08-13T08:30:13.004" v="0" actId="20577"/>
          <ac:spMkLst>
            <pc:docMk/>
            <pc:sldMk cId="0" sldId="339"/>
            <ac:spMk id="806" creationId="{00000000-0000-0000-0000-000000000000}"/>
          </ac:spMkLst>
        </pc:spChg>
      </pc:sldChg>
    </pc:docChg>
  </pc:docChgLst>
  <pc:docChgLst>
    <pc:chgData name="Philippa Hartley" userId="2a2506f4-19e7-4777-8767-f0efb84bcc1f" providerId="ADAL" clId="{374F360E-BF97-43DA-8531-245EBC7D2AC2}"/>
    <pc:docChg chg="undo custSel addSld delSld modSld">
      <pc:chgData name="Philippa Hartley" userId="2a2506f4-19e7-4777-8767-f0efb84bcc1f" providerId="ADAL" clId="{374F360E-BF97-43DA-8531-245EBC7D2AC2}" dt="2022-08-01T11:21:38.304" v="70" actId="2696"/>
      <pc:docMkLst>
        <pc:docMk/>
      </pc:docMkLst>
      <pc:sldChg chg="addSp delSp modSp mod">
        <pc:chgData name="Philippa Hartley" userId="2a2506f4-19e7-4777-8767-f0efb84bcc1f" providerId="ADAL" clId="{374F360E-BF97-43DA-8531-245EBC7D2AC2}" dt="2022-08-01T11:02:01.852" v="26"/>
        <pc:sldMkLst>
          <pc:docMk/>
          <pc:sldMk cId="3867826851" sldId="274"/>
        </pc:sldMkLst>
        <pc:picChg chg="del">
          <ac:chgData name="Philippa Hartley" userId="2a2506f4-19e7-4777-8767-f0efb84bcc1f" providerId="ADAL" clId="{374F360E-BF97-43DA-8531-245EBC7D2AC2}" dt="2022-08-01T11:01:45.777" v="23" actId="478"/>
          <ac:picMkLst>
            <pc:docMk/>
            <pc:sldMk cId="3867826851" sldId="274"/>
            <ac:picMk id="7" creationId="{D9A261F2-2721-B943-9BB0-B37005464F80}"/>
          </ac:picMkLst>
        </pc:picChg>
        <pc:picChg chg="del">
          <ac:chgData name="Philippa Hartley" userId="2a2506f4-19e7-4777-8767-f0efb84bcc1f" providerId="ADAL" clId="{374F360E-BF97-43DA-8531-245EBC7D2AC2}" dt="2022-08-01T11:01:46.522" v="24" actId="478"/>
          <ac:picMkLst>
            <pc:docMk/>
            <pc:sldMk cId="3867826851" sldId="274"/>
            <ac:picMk id="8" creationId="{F106B408-3093-C444-9D1F-16E47FC7588A}"/>
          </ac:picMkLst>
        </pc:picChg>
        <pc:picChg chg="del">
          <ac:chgData name="Philippa Hartley" userId="2a2506f4-19e7-4777-8767-f0efb84bcc1f" providerId="ADAL" clId="{374F360E-BF97-43DA-8531-245EBC7D2AC2}" dt="2022-08-01T11:01:47.315" v="25" actId="478"/>
          <ac:picMkLst>
            <pc:docMk/>
            <pc:sldMk cId="3867826851" sldId="274"/>
            <ac:picMk id="9" creationId="{67FB6AC5-B18F-9C46-9355-9A5813F77A7F}"/>
          </ac:picMkLst>
        </pc:picChg>
        <pc:picChg chg="del">
          <ac:chgData name="Philippa Hartley" userId="2a2506f4-19e7-4777-8767-f0efb84bcc1f" providerId="ADAL" clId="{374F360E-BF97-43DA-8531-245EBC7D2AC2}" dt="2022-08-01T11:01:44.396" v="22" actId="478"/>
          <ac:picMkLst>
            <pc:docMk/>
            <pc:sldMk cId="3867826851" sldId="274"/>
            <ac:picMk id="10" creationId="{D3197EC1-00ED-AD48-BAA0-03D72D6CE96C}"/>
          </ac:picMkLst>
        </pc:picChg>
        <pc:picChg chg="add mod">
          <ac:chgData name="Philippa Hartley" userId="2a2506f4-19e7-4777-8767-f0efb84bcc1f" providerId="ADAL" clId="{374F360E-BF97-43DA-8531-245EBC7D2AC2}" dt="2022-08-01T11:02:01.852" v="26"/>
          <ac:picMkLst>
            <pc:docMk/>
            <pc:sldMk cId="3867826851" sldId="274"/>
            <ac:picMk id="11" creationId="{721B0113-2851-876F-191D-77CA75D8E9A2}"/>
          </ac:picMkLst>
        </pc:picChg>
        <pc:picChg chg="add mod">
          <ac:chgData name="Philippa Hartley" userId="2a2506f4-19e7-4777-8767-f0efb84bcc1f" providerId="ADAL" clId="{374F360E-BF97-43DA-8531-245EBC7D2AC2}" dt="2022-08-01T11:02:01.852" v="26"/>
          <ac:picMkLst>
            <pc:docMk/>
            <pc:sldMk cId="3867826851" sldId="274"/>
            <ac:picMk id="12" creationId="{A05D41AD-C87F-86A4-1D46-64933ABFEEF7}"/>
          </ac:picMkLst>
        </pc:picChg>
        <pc:picChg chg="add mod">
          <ac:chgData name="Philippa Hartley" userId="2a2506f4-19e7-4777-8767-f0efb84bcc1f" providerId="ADAL" clId="{374F360E-BF97-43DA-8531-245EBC7D2AC2}" dt="2022-08-01T11:02:01.852" v="26"/>
          <ac:picMkLst>
            <pc:docMk/>
            <pc:sldMk cId="3867826851" sldId="274"/>
            <ac:picMk id="13" creationId="{A27E16FA-DD60-0B60-87DB-FD55A4DA5FB5}"/>
          </ac:picMkLst>
        </pc:picChg>
        <pc:picChg chg="add mod">
          <ac:chgData name="Philippa Hartley" userId="2a2506f4-19e7-4777-8767-f0efb84bcc1f" providerId="ADAL" clId="{374F360E-BF97-43DA-8531-245EBC7D2AC2}" dt="2022-08-01T11:02:01.852" v="26"/>
          <ac:picMkLst>
            <pc:docMk/>
            <pc:sldMk cId="3867826851" sldId="274"/>
            <ac:picMk id="14" creationId="{08D7ED97-A3ED-156D-F5EB-99BF8F5983ED}"/>
          </ac:picMkLst>
        </pc:picChg>
      </pc:sldChg>
      <pc:sldChg chg="del">
        <pc:chgData name="Philippa Hartley" userId="2a2506f4-19e7-4777-8767-f0efb84bcc1f" providerId="ADAL" clId="{374F360E-BF97-43DA-8531-245EBC7D2AC2}" dt="2022-08-01T11:04:08.058" v="66" actId="2696"/>
        <pc:sldMkLst>
          <pc:docMk/>
          <pc:sldMk cId="0" sldId="284"/>
        </pc:sldMkLst>
      </pc:sldChg>
      <pc:sldChg chg="del">
        <pc:chgData name="Philippa Hartley" userId="2a2506f4-19e7-4777-8767-f0efb84bcc1f" providerId="ADAL" clId="{374F360E-BF97-43DA-8531-245EBC7D2AC2}" dt="2022-08-01T11:21:25.366" v="68" actId="2696"/>
        <pc:sldMkLst>
          <pc:docMk/>
          <pc:sldMk cId="3080619024" sldId="290"/>
        </pc:sldMkLst>
      </pc:sldChg>
      <pc:sldChg chg="modSp mod">
        <pc:chgData name="Philippa Hartley" userId="2a2506f4-19e7-4777-8767-f0efb84bcc1f" providerId="ADAL" clId="{374F360E-BF97-43DA-8531-245EBC7D2AC2}" dt="2022-08-01T10:23:32.629" v="8" actId="20577"/>
        <pc:sldMkLst>
          <pc:docMk/>
          <pc:sldMk cId="3955990440" sldId="295"/>
        </pc:sldMkLst>
        <pc:spChg chg="mod">
          <ac:chgData name="Philippa Hartley" userId="2a2506f4-19e7-4777-8767-f0efb84bcc1f" providerId="ADAL" clId="{374F360E-BF97-43DA-8531-245EBC7D2AC2}" dt="2022-08-01T10:23:32.629" v="8" actId="20577"/>
          <ac:spMkLst>
            <pc:docMk/>
            <pc:sldMk cId="3955990440" sldId="295"/>
            <ac:spMk id="2" creationId="{A871987E-A754-B747-EE7F-5B3FBCFC9AE6}"/>
          </ac:spMkLst>
        </pc:spChg>
        <pc:spChg chg="mod">
          <ac:chgData name="Philippa Hartley" userId="2a2506f4-19e7-4777-8767-f0efb84bcc1f" providerId="ADAL" clId="{374F360E-BF97-43DA-8531-245EBC7D2AC2}" dt="2022-08-01T10:23:10.810" v="0" actId="207"/>
          <ac:spMkLst>
            <pc:docMk/>
            <pc:sldMk cId="3955990440" sldId="295"/>
            <ac:spMk id="3" creationId="{57B32E53-C787-808C-3341-B5AFA0F6ECB6}"/>
          </ac:spMkLst>
        </pc:spChg>
        <pc:spChg chg="mod">
          <ac:chgData name="Philippa Hartley" userId="2a2506f4-19e7-4777-8767-f0efb84bcc1f" providerId="ADAL" clId="{374F360E-BF97-43DA-8531-245EBC7D2AC2}" dt="2022-08-01T10:23:16.266" v="1" actId="207"/>
          <ac:spMkLst>
            <pc:docMk/>
            <pc:sldMk cId="3955990440" sldId="295"/>
            <ac:spMk id="5" creationId="{C542F9A3-62EE-F94C-B188-2AF33DF6BAC5}"/>
          </ac:spMkLst>
        </pc:spChg>
        <pc:spChg chg="mod">
          <ac:chgData name="Philippa Hartley" userId="2a2506f4-19e7-4777-8767-f0efb84bcc1f" providerId="ADAL" clId="{374F360E-BF97-43DA-8531-245EBC7D2AC2}" dt="2022-08-01T10:23:21.532" v="2" actId="207"/>
          <ac:spMkLst>
            <pc:docMk/>
            <pc:sldMk cId="3955990440" sldId="295"/>
            <ac:spMk id="10" creationId="{EED64591-B65F-5548-B221-D23FCEFC9315}"/>
          </ac:spMkLst>
        </pc:spChg>
        <pc:spChg chg="mod">
          <ac:chgData name="Philippa Hartley" userId="2a2506f4-19e7-4777-8767-f0efb84bcc1f" providerId="ADAL" clId="{374F360E-BF97-43DA-8531-245EBC7D2AC2}" dt="2022-08-01T10:23:26.827" v="3" actId="207"/>
          <ac:spMkLst>
            <pc:docMk/>
            <pc:sldMk cId="3955990440" sldId="295"/>
            <ac:spMk id="11" creationId="{1D299374-FC98-D14E-B452-A206DACDB44B}"/>
          </ac:spMkLst>
        </pc:spChg>
      </pc:sldChg>
      <pc:sldChg chg="del">
        <pc:chgData name="Philippa Hartley" userId="2a2506f4-19e7-4777-8767-f0efb84bcc1f" providerId="ADAL" clId="{374F360E-BF97-43DA-8531-245EBC7D2AC2}" dt="2022-08-01T11:21:38.304" v="70" actId="2696"/>
        <pc:sldMkLst>
          <pc:docMk/>
          <pc:sldMk cId="3370456479" sldId="301"/>
        </pc:sldMkLst>
      </pc:sldChg>
      <pc:sldChg chg="add del">
        <pc:chgData name="Philippa Hartley" userId="2a2506f4-19e7-4777-8767-f0efb84bcc1f" providerId="ADAL" clId="{374F360E-BF97-43DA-8531-245EBC7D2AC2}" dt="2022-08-01T11:01:14.680" v="21" actId="2696"/>
        <pc:sldMkLst>
          <pc:docMk/>
          <pc:sldMk cId="570870971" sldId="303"/>
        </pc:sldMkLst>
      </pc:sldChg>
      <pc:sldChg chg="del">
        <pc:chgData name="Philippa Hartley" userId="2a2506f4-19e7-4777-8767-f0efb84bcc1f" providerId="ADAL" clId="{374F360E-BF97-43DA-8531-245EBC7D2AC2}" dt="2022-08-01T11:21:35.054" v="69" actId="2696"/>
        <pc:sldMkLst>
          <pc:docMk/>
          <pc:sldMk cId="3340209542" sldId="305"/>
        </pc:sldMkLst>
      </pc:sldChg>
      <pc:sldChg chg="addSp delSp modSp mod modNotesTx">
        <pc:chgData name="Philippa Hartley" userId="2a2506f4-19e7-4777-8767-f0efb84bcc1f" providerId="ADAL" clId="{374F360E-BF97-43DA-8531-245EBC7D2AC2}" dt="2022-08-01T11:01:09.539" v="20"/>
        <pc:sldMkLst>
          <pc:docMk/>
          <pc:sldMk cId="1258195169" sldId="308"/>
        </pc:sldMkLst>
        <pc:picChg chg="del">
          <ac:chgData name="Philippa Hartley" userId="2a2506f4-19e7-4777-8767-f0efb84bcc1f" providerId="ADAL" clId="{374F360E-BF97-43DA-8531-245EBC7D2AC2}" dt="2022-08-01T11:00:12.332" v="10" actId="478"/>
          <ac:picMkLst>
            <pc:docMk/>
            <pc:sldMk cId="1258195169" sldId="308"/>
            <ac:picMk id="14" creationId="{A38011E4-C0EE-544A-B40C-16BBCFB55DD3}"/>
          </ac:picMkLst>
        </pc:picChg>
        <pc:picChg chg="del">
          <ac:chgData name="Philippa Hartley" userId="2a2506f4-19e7-4777-8767-f0efb84bcc1f" providerId="ADAL" clId="{374F360E-BF97-43DA-8531-245EBC7D2AC2}" dt="2022-08-01T11:00:13.194" v="11" actId="478"/>
          <ac:picMkLst>
            <pc:docMk/>
            <pc:sldMk cId="1258195169" sldId="308"/>
            <ac:picMk id="16" creationId="{061A9085-2194-9C49-BD46-1DA94C81D11B}"/>
          </ac:picMkLst>
        </pc:picChg>
        <pc:picChg chg="del">
          <ac:chgData name="Philippa Hartley" userId="2a2506f4-19e7-4777-8767-f0efb84bcc1f" providerId="ADAL" clId="{374F360E-BF97-43DA-8531-245EBC7D2AC2}" dt="2022-08-01T11:00:13.823" v="12" actId="478"/>
          <ac:picMkLst>
            <pc:docMk/>
            <pc:sldMk cId="1258195169" sldId="308"/>
            <ac:picMk id="20" creationId="{DF3DCF91-0951-FE46-B404-88CDB80352CB}"/>
          </ac:picMkLst>
        </pc:picChg>
        <pc:picChg chg="del">
          <ac:chgData name="Philippa Hartley" userId="2a2506f4-19e7-4777-8767-f0efb84bcc1f" providerId="ADAL" clId="{374F360E-BF97-43DA-8531-245EBC7D2AC2}" dt="2022-08-01T11:00:14.840" v="13" actId="478"/>
          <ac:picMkLst>
            <pc:docMk/>
            <pc:sldMk cId="1258195169" sldId="308"/>
            <ac:picMk id="21" creationId="{9F154995-BB1F-7C48-B38D-6CE6B4D65CD8}"/>
          </ac:picMkLst>
        </pc:picChg>
        <pc:picChg chg="del">
          <ac:chgData name="Philippa Hartley" userId="2a2506f4-19e7-4777-8767-f0efb84bcc1f" providerId="ADAL" clId="{374F360E-BF97-43DA-8531-245EBC7D2AC2}" dt="2022-08-01T11:00:15.585" v="14" actId="478"/>
          <ac:picMkLst>
            <pc:docMk/>
            <pc:sldMk cId="1258195169" sldId="308"/>
            <ac:picMk id="22" creationId="{6BB5FEE6-BB0F-484A-895E-385CAF80AF20}"/>
          </ac:picMkLst>
        </pc:picChg>
        <pc:picChg chg="del">
          <ac:chgData name="Philippa Hartley" userId="2a2506f4-19e7-4777-8767-f0efb84bcc1f" providerId="ADAL" clId="{374F360E-BF97-43DA-8531-245EBC7D2AC2}" dt="2022-08-01T11:00:16.233" v="15" actId="478"/>
          <ac:picMkLst>
            <pc:docMk/>
            <pc:sldMk cId="1258195169" sldId="308"/>
            <ac:picMk id="23" creationId="{C012BE38-9F76-B848-A2F8-0D27D11F3964}"/>
          </ac:picMkLst>
        </pc:picChg>
        <pc:picChg chg="del">
          <ac:chgData name="Philippa Hartley" userId="2a2506f4-19e7-4777-8767-f0efb84bcc1f" providerId="ADAL" clId="{374F360E-BF97-43DA-8531-245EBC7D2AC2}" dt="2022-08-01T11:00:16.866" v="16" actId="478"/>
          <ac:picMkLst>
            <pc:docMk/>
            <pc:sldMk cId="1258195169" sldId="308"/>
            <ac:picMk id="24" creationId="{B910A05B-890F-F041-96F4-A1610721CBDF}"/>
          </ac:picMkLst>
        </pc:picChg>
        <pc:picChg chg="add mod">
          <ac:chgData name="Philippa Hartley" userId="2a2506f4-19e7-4777-8767-f0efb84bcc1f" providerId="ADAL" clId="{374F360E-BF97-43DA-8531-245EBC7D2AC2}" dt="2022-08-01T11:00:33.448" v="17"/>
          <ac:picMkLst>
            <pc:docMk/>
            <pc:sldMk cId="1258195169" sldId="308"/>
            <ac:picMk id="26" creationId="{4DBC03CD-41F7-F88E-3480-17C38D18A848}"/>
          </ac:picMkLst>
        </pc:picChg>
        <pc:picChg chg="add mod">
          <ac:chgData name="Philippa Hartley" userId="2a2506f4-19e7-4777-8767-f0efb84bcc1f" providerId="ADAL" clId="{374F360E-BF97-43DA-8531-245EBC7D2AC2}" dt="2022-08-01T11:00:33.448" v="17"/>
          <ac:picMkLst>
            <pc:docMk/>
            <pc:sldMk cId="1258195169" sldId="308"/>
            <ac:picMk id="27" creationId="{44FAAADE-9DBF-E41A-917A-10321F86B409}"/>
          </ac:picMkLst>
        </pc:picChg>
        <pc:picChg chg="add mod">
          <ac:chgData name="Philippa Hartley" userId="2a2506f4-19e7-4777-8767-f0efb84bcc1f" providerId="ADAL" clId="{374F360E-BF97-43DA-8531-245EBC7D2AC2}" dt="2022-08-01T11:00:33.448" v="17"/>
          <ac:picMkLst>
            <pc:docMk/>
            <pc:sldMk cId="1258195169" sldId="308"/>
            <ac:picMk id="28" creationId="{F7963091-2334-C199-269C-2D7EE2BC1F0B}"/>
          </ac:picMkLst>
        </pc:picChg>
        <pc:picChg chg="add mod">
          <ac:chgData name="Philippa Hartley" userId="2a2506f4-19e7-4777-8767-f0efb84bcc1f" providerId="ADAL" clId="{374F360E-BF97-43DA-8531-245EBC7D2AC2}" dt="2022-08-01T11:00:33.448" v="17"/>
          <ac:picMkLst>
            <pc:docMk/>
            <pc:sldMk cId="1258195169" sldId="308"/>
            <ac:picMk id="29" creationId="{68CA3F63-5D88-C441-14A5-53E37883E1B5}"/>
          </ac:picMkLst>
        </pc:picChg>
        <pc:picChg chg="add mod">
          <ac:chgData name="Philippa Hartley" userId="2a2506f4-19e7-4777-8767-f0efb84bcc1f" providerId="ADAL" clId="{374F360E-BF97-43DA-8531-245EBC7D2AC2}" dt="2022-08-01T11:00:33.448" v="17"/>
          <ac:picMkLst>
            <pc:docMk/>
            <pc:sldMk cId="1258195169" sldId="308"/>
            <ac:picMk id="30" creationId="{C641E494-30AE-EF19-38E3-F619C66716DA}"/>
          </ac:picMkLst>
        </pc:picChg>
        <pc:picChg chg="add mod">
          <ac:chgData name="Philippa Hartley" userId="2a2506f4-19e7-4777-8767-f0efb84bcc1f" providerId="ADAL" clId="{374F360E-BF97-43DA-8531-245EBC7D2AC2}" dt="2022-08-01T11:00:33.448" v="17"/>
          <ac:picMkLst>
            <pc:docMk/>
            <pc:sldMk cId="1258195169" sldId="308"/>
            <ac:picMk id="31" creationId="{A327E34B-F281-1703-B274-0959CF87D800}"/>
          </ac:picMkLst>
        </pc:picChg>
        <pc:picChg chg="add mod">
          <ac:chgData name="Philippa Hartley" userId="2a2506f4-19e7-4777-8767-f0efb84bcc1f" providerId="ADAL" clId="{374F360E-BF97-43DA-8531-245EBC7D2AC2}" dt="2022-08-01T11:00:33.448" v="17"/>
          <ac:picMkLst>
            <pc:docMk/>
            <pc:sldMk cId="1258195169" sldId="308"/>
            <ac:picMk id="32" creationId="{91492E0E-5251-E4D2-DBD6-C1223397812C}"/>
          </ac:picMkLst>
        </pc:picChg>
      </pc:sldChg>
      <pc:sldChg chg="del">
        <pc:chgData name="Philippa Hartley" userId="2a2506f4-19e7-4777-8767-f0efb84bcc1f" providerId="ADAL" clId="{374F360E-BF97-43DA-8531-245EBC7D2AC2}" dt="2022-08-01T11:02:05.536" v="27" actId="2696"/>
        <pc:sldMkLst>
          <pc:docMk/>
          <pc:sldMk cId="4152607693" sldId="333"/>
        </pc:sldMkLst>
      </pc:sldChg>
      <pc:sldChg chg="del">
        <pc:chgData name="Philippa Hartley" userId="2a2506f4-19e7-4777-8767-f0efb84bcc1f" providerId="ADAL" clId="{374F360E-BF97-43DA-8531-245EBC7D2AC2}" dt="2022-08-01T11:04:11.223" v="67" actId="2696"/>
        <pc:sldMkLst>
          <pc:docMk/>
          <pc:sldMk cId="0" sldId="334"/>
        </pc:sldMkLst>
      </pc:sldChg>
      <pc:sldChg chg="del">
        <pc:chgData name="Philippa Hartley" userId="2a2506f4-19e7-4777-8767-f0efb84bcc1f" providerId="ADAL" clId="{374F360E-BF97-43DA-8531-245EBC7D2AC2}" dt="2022-08-01T10:23:38.297" v="9" actId="2696"/>
        <pc:sldMkLst>
          <pc:docMk/>
          <pc:sldMk cId="1996225520" sldId="335"/>
        </pc:sldMkLst>
      </pc:sldChg>
      <pc:sldChg chg="modSp mod">
        <pc:chgData name="Philippa Hartley" userId="2a2506f4-19e7-4777-8767-f0efb84bcc1f" providerId="ADAL" clId="{374F360E-BF97-43DA-8531-245EBC7D2AC2}" dt="2022-08-01T11:02:22.179" v="39" actId="20577"/>
        <pc:sldMkLst>
          <pc:docMk/>
          <pc:sldMk cId="2598104847" sldId="337"/>
        </pc:sldMkLst>
        <pc:spChg chg="mod">
          <ac:chgData name="Philippa Hartley" userId="2a2506f4-19e7-4777-8767-f0efb84bcc1f" providerId="ADAL" clId="{374F360E-BF97-43DA-8531-245EBC7D2AC2}" dt="2022-08-01T11:02:16.466" v="33" actId="20577"/>
          <ac:spMkLst>
            <pc:docMk/>
            <pc:sldMk cId="2598104847" sldId="337"/>
            <ac:spMk id="5" creationId="{DBBD7949-3C21-566F-3D25-DFA014734FBD}"/>
          </ac:spMkLst>
        </pc:spChg>
        <pc:spChg chg="mod">
          <ac:chgData name="Philippa Hartley" userId="2a2506f4-19e7-4777-8767-f0efb84bcc1f" providerId="ADAL" clId="{374F360E-BF97-43DA-8531-245EBC7D2AC2}" dt="2022-08-01T11:02:22.179" v="39" actId="20577"/>
          <ac:spMkLst>
            <pc:docMk/>
            <pc:sldMk cId="2598104847" sldId="337"/>
            <ac:spMk id="6" creationId="{4BECA783-E491-52FA-3C2F-3181BBBBAA36}"/>
          </ac:spMkLst>
        </pc:spChg>
      </pc:sldChg>
      <pc:sldChg chg="modSp mod">
        <pc:chgData name="Philippa Hartley" userId="2a2506f4-19e7-4777-8767-f0efb84bcc1f" providerId="ADAL" clId="{374F360E-BF97-43DA-8531-245EBC7D2AC2}" dt="2022-08-01T11:02:41.618" v="46" actId="1076"/>
        <pc:sldMkLst>
          <pc:docMk/>
          <pc:sldMk cId="3070110719" sldId="338"/>
        </pc:sldMkLst>
        <pc:spChg chg="mod">
          <ac:chgData name="Philippa Hartley" userId="2a2506f4-19e7-4777-8767-f0efb84bcc1f" providerId="ADAL" clId="{374F360E-BF97-43DA-8531-245EBC7D2AC2}" dt="2022-08-01T11:02:27.586" v="45" actId="20577"/>
          <ac:spMkLst>
            <pc:docMk/>
            <pc:sldMk cId="3070110719" sldId="338"/>
            <ac:spMk id="5" creationId="{DBBD7949-3C21-566F-3D25-DFA014734FBD}"/>
          </ac:spMkLst>
        </pc:spChg>
        <pc:spChg chg="mod">
          <ac:chgData name="Philippa Hartley" userId="2a2506f4-19e7-4777-8767-f0efb84bcc1f" providerId="ADAL" clId="{374F360E-BF97-43DA-8531-245EBC7D2AC2}" dt="2022-08-01T11:02:41.618" v="46" actId="1076"/>
          <ac:spMkLst>
            <pc:docMk/>
            <pc:sldMk cId="3070110719" sldId="338"/>
            <ac:spMk id="9" creationId="{5C49B11A-0D19-BF9E-4DD4-5204155E8299}"/>
          </ac:spMkLst>
        </pc:spChg>
        <pc:spChg chg="mod">
          <ac:chgData name="Philippa Hartley" userId="2a2506f4-19e7-4777-8767-f0efb84bcc1f" providerId="ADAL" clId="{374F360E-BF97-43DA-8531-245EBC7D2AC2}" dt="2022-08-01T11:02:41.618" v="46" actId="1076"/>
          <ac:spMkLst>
            <pc:docMk/>
            <pc:sldMk cId="3070110719" sldId="338"/>
            <ac:spMk id="10" creationId="{2AFA5B8E-E349-4901-00D8-0E860F6F4000}"/>
          </ac:spMkLst>
        </pc:spChg>
        <pc:spChg chg="mod">
          <ac:chgData name="Philippa Hartley" userId="2a2506f4-19e7-4777-8767-f0efb84bcc1f" providerId="ADAL" clId="{374F360E-BF97-43DA-8531-245EBC7D2AC2}" dt="2022-08-01T11:02:41.618" v="46" actId="1076"/>
          <ac:spMkLst>
            <pc:docMk/>
            <pc:sldMk cId="3070110719" sldId="338"/>
            <ac:spMk id="11" creationId="{C2B48AB9-3CD0-F5E1-F30E-8DF3E8EE1796}"/>
          </ac:spMkLst>
        </pc:spChg>
        <pc:picChg chg="mod">
          <ac:chgData name="Philippa Hartley" userId="2a2506f4-19e7-4777-8767-f0efb84bcc1f" providerId="ADAL" clId="{374F360E-BF97-43DA-8531-245EBC7D2AC2}" dt="2022-08-01T11:02:41.618" v="46" actId="1076"/>
          <ac:picMkLst>
            <pc:docMk/>
            <pc:sldMk cId="3070110719" sldId="338"/>
            <ac:picMk id="20" creationId="{D387B92B-B6DC-462A-703E-DD00A667FBD5}"/>
          </ac:picMkLst>
        </pc:picChg>
        <pc:picChg chg="mod">
          <ac:chgData name="Philippa Hartley" userId="2a2506f4-19e7-4777-8767-f0efb84bcc1f" providerId="ADAL" clId="{374F360E-BF97-43DA-8531-245EBC7D2AC2}" dt="2022-08-01T11:02:41.618" v="46" actId="1076"/>
          <ac:picMkLst>
            <pc:docMk/>
            <pc:sldMk cId="3070110719" sldId="338"/>
            <ac:picMk id="21" creationId="{1EF60AF6-3371-2B19-75AB-853A2D42F4E1}"/>
          </ac:picMkLst>
        </pc:picChg>
        <pc:picChg chg="mod">
          <ac:chgData name="Philippa Hartley" userId="2a2506f4-19e7-4777-8767-f0efb84bcc1f" providerId="ADAL" clId="{374F360E-BF97-43DA-8531-245EBC7D2AC2}" dt="2022-08-01T11:02:41.618" v="46" actId="1076"/>
          <ac:picMkLst>
            <pc:docMk/>
            <pc:sldMk cId="3070110719" sldId="338"/>
            <ac:picMk id="22" creationId="{D331F137-308C-51E7-A675-86EEEA69A1CF}"/>
          </ac:picMkLst>
        </pc:picChg>
      </pc:sldChg>
      <pc:sldChg chg="addSp delSp modSp mod">
        <pc:chgData name="Philippa Hartley" userId="2a2506f4-19e7-4777-8767-f0efb84bcc1f" providerId="ADAL" clId="{374F360E-BF97-43DA-8531-245EBC7D2AC2}" dt="2022-08-01T11:04:03.925" v="65" actId="167"/>
        <pc:sldMkLst>
          <pc:docMk/>
          <pc:sldMk cId="0" sldId="339"/>
        </pc:sldMkLst>
        <pc:picChg chg="add mod ord">
          <ac:chgData name="Philippa Hartley" userId="2a2506f4-19e7-4777-8767-f0efb84bcc1f" providerId="ADAL" clId="{374F360E-BF97-43DA-8531-245EBC7D2AC2}" dt="2022-08-01T11:04:03.925" v="65" actId="167"/>
          <ac:picMkLst>
            <pc:docMk/>
            <pc:sldMk cId="0" sldId="339"/>
            <ac:picMk id="19" creationId="{51E45826-D496-5AD2-9FCE-6C0B4D5071FA}"/>
          </ac:picMkLst>
        </pc:picChg>
        <pc:picChg chg="add mod ord">
          <ac:chgData name="Philippa Hartley" userId="2a2506f4-19e7-4777-8767-f0efb84bcc1f" providerId="ADAL" clId="{374F360E-BF97-43DA-8531-245EBC7D2AC2}" dt="2022-08-01T11:04:01.916" v="64" actId="167"/>
          <ac:picMkLst>
            <pc:docMk/>
            <pc:sldMk cId="0" sldId="339"/>
            <ac:picMk id="20" creationId="{14E6C67B-828A-B8A5-4867-537759A60BFA}"/>
          </ac:picMkLst>
        </pc:picChg>
        <pc:picChg chg="add mod ord">
          <ac:chgData name="Philippa Hartley" userId="2a2506f4-19e7-4777-8767-f0efb84bcc1f" providerId="ADAL" clId="{374F360E-BF97-43DA-8531-245EBC7D2AC2}" dt="2022-08-01T11:03:59.883" v="63" actId="167"/>
          <ac:picMkLst>
            <pc:docMk/>
            <pc:sldMk cId="0" sldId="339"/>
            <ac:picMk id="21" creationId="{6EAB7EAA-5A7B-BB04-0F6E-94D5BD3D916D}"/>
          </ac:picMkLst>
        </pc:picChg>
        <pc:picChg chg="add mod ord">
          <ac:chgData name="Philippa Hartley" userId="2a2506f4-19e7-4777-8767-f0efb84bcc1f" providerId="ADAL" clId="{374F360E-BF97-43DA-8531-245EBC7D2AC2}" dt="2022-08-01T11:03:57.529" v="62" actId="167"/>
          <ac:picMkLst>
            <pc:docMk/>
            <pc:sldMk cId="0" sldId="339"/>
            <ac:picMk id="22" creationId="{E6C6CBA5-E8AB-F7E6-4DF9-06E416F6ACD1}"/>
          </ac:picMkLst>
        </pc:picChg>
        <pc:picChg chg="add mod ord">
          <ac:chgData name="Philippa Hartley" userId="2a2506f4-19e7-4777-8767-f0efb84bcc1f" providerId="ADAL" clId="{374F360E-BF97-43DA-8531-245EBC7D2AC2}" dt="2022-08-01T11:03:55.521" v="61" actId="167"/>
          <ac:picMkLst>
            <pc:docMk/>
            <pc:sldMk cId="0" sldId="339"/>
            <ac:picMk id="23" creationId="{6B00EB12-0498-8FD5-CFF3-15866EFDCE2C}"/>
          </ac:picMkLst>
        </pc:picChg>
        <pc:picChg chg="del">
          <ac:chgData name="Philippa Hartley" userId="2a2506f4-19e7-4777-8767-f0efb84bcc1f" providerId="ADAL" clId="{374F360E-BF97-43DA-8531-245EBC7D2AC2}" dt="2022-08-01T11:03:17.386" v="47" actId="478"/>
          <ac:picMkLst>
            <pc:docMk/>
            <pc:sldMk cId="0" sldId="339"/>
            <ac:picMk id="795" creationId="{00000000-0000-0000-0000-000000000000}"/>
          </ac:picMkLst>
        </pc:picChg>
        <pc:picChg chg="del">
          <ac:chgData name="Philippa Hartley" userId="2a2506f4-19e7-4777-8767-f0efb84bcc1f" providerId="ADAL" clId="{374F360E-BF97-43DA-8531-245EBC7D2AC2}" dt="2022-08-01T11:03:26.594" v="49" actId="478"/>
          <ac:picMkLst>
            <pc:docMk/>
            <pc:sldMk cId="0" sldId="339"/>
            <ac:picMk id="796" creationId="{00000000-0000-0000-0000-000000000000}"/>
          </ac:picMkLst>
        </pc:picChg>
        <pc:picChg chg="del">
          <ac:chgData name="Philippa Hartley" userId="2a2506f4-19e7-4777-8767-f0efb84bcc1f" providerId="ADAL" clId="{374F360E-BF97-43DA-8531-245EBC7D2AC2}" dt="2022-08-01T11:03:33.090" v="52" actId="478"/>
          <ac:picMkLst>
            <pc:docMk/>
            <pc:sldMk cId="0" sldId="339"/>
            <ac:picMk id="797" creationId="{00000000-0000-0000-0000-000000000000}"/>
          </ac:picMkLst>
        </pc:picChg>
        <pc:picChg chg="del">
          <ac:chgData name="Philippa Hartley" userId="2a2506f4-19e7-4777-8767-f0efb84bcc1f" providerId="ADAL" clId="{374F360E-BF97-43DA-8531-245EBC7D2AC2}" dt="2022-08-01T11:03:40.946" v="55" actId="478"/>
          <ac:picMkLst>
            <pc:docMk/>
            <pc:sldMk cId="0" sldId="339"/>
            <ac:picMk id="798" creationId="{00000000-0000-0000-0000-000000000000}"/>
          </ac:picMkLst>
        </pc:picChg>
        <pc:picChg chg="del">
          <ac:chgData name="Philippa Hartley" userId="2a2506f4-19e7-4777-8767-f0efb84bcc1f" providerId="ADAL" clId="{374F360E-BF97-43DA-8531-245EBC7D2AC2}" dt="2022-08-01T11:03:48.129" v="58" actId="478"/>
          <ac:picMkLst>
            <pc:docMk/>
            <pc:sldMk cId="0" sldId="339"/>
            <ac:picMk id="799" creationId="{00000000-0000-0000-0000-000000000000}"/>
          </ac:picMkLst>
        </pc:picChg>
      </pc:sldChg>
    </pc:docChg>
  </pc:docChgLst>
  <pc:docChgLst>
    <pc:chgData name="Philippa Hartley" userId="S::phartley@careersandenterprise.co.uk::2a2506f4-19e7-4777-8767-f0efb84bcc1f" providerId="AD" clId="Web-{B4AD0FD7-CADA-6342-BAB9-23F51DC9E4D0}"/>
    <pc:docChg chg="modSld">
      <pc:chgData name="Philippa Hartley" userId="S::phartley@careersandenterprise.co.uk::2a2506f4-19e7-4777-8767-f0efb84bcc1f" providerId="AD" clId="Web-{B4AD0FD7-CADA-6342-BAB9-23F51DC9E4D0}" dt="2022-08-09T08:00:04.936" v="6" actId="1076"/>
      <pc:docMkLst>
        <pc:docMk/>
      </pc:docMkLst>
      <pc:sldChg chg="delSp modSp">
        <pc:chgData name="Philippa Hartley" userId="S::phartley@careersandenterprise.co.uk::2a2506f4-19e7-4777-8767-f0efb84bcc1f" providerId="AD" clId="Web-{B4AD0FD7-CADA-6342-BAB9-23F51DC9E4D0}" dt="2022-08-09T08:00:04.936" v="6" actId="1076"/>
        <pc:sldMkLst>
          <pc:docMk/>
          <pc:sldMk cId="3070110719" sldId="338"/>
        </pc:sldMkLst>
        <pc:spChg chg="del">
          <ac:chgData name="Philippa Hartley" userId="S::phartley@careersandenterprise.co.uk::2a2506f4-19e7-4777-8767-f0efb84bcc1f" providerId="AD" clId="Web-{B4AD0FD7-CADA-6342-BAB9-23F51DC9E4D0}" dt="2022-08-09T07:59:59.967" v="3"/>
          <ac:spMkLst>
            <pc:docMk/>
            <pc:sldMk cId="3070110719" sldId="338"/>
            <ac:spMk id="9" creationId="{5C49B11A-0D19-BF9E-4DD4-5204155E8299}"/>
          </ac:spMkLst>
        </pc:spChg>
        <pc:spChg chg="mod">
          <ac:chgData name="Philippa Hartley" userId="S::phartley@careersandenterprise.co.uk::2a2506f4-19e7-4777-8767-f0efb84bcc1f" providerId="AD" clId="Web-{B4AD0FD7-CADA-6342-BAB9-23F51DC9E4D0}" dt="2022-08-09T08:00:04.936" v="6" actId="1076"/>
          <ac:spMkLst>
            <pc:docMk/>
            <pc:sldMk cId="3070110719" sldId="338"/>
            <ac:spMk id="10" creationId="{2AFA5B8E-E349-4901-00D8-0E860F6F4000}"/>
          </ac:spMkLst>
        </pc:spChg>
        <pc:spChg chg="del">
          <ac:chgData name="Philippa Hartley" userId="S::phartley@careersandenterprise.co.uk::2a2506f4-19e7-4777-8767-f0efb84bcc1f" providerId="AD" clId="Web-{B4AD0FD7-CADA-6342-BAB9-23F51DC9E4D0}" dt="2022-08-09T07:59:59.077" v="2"/>
          <ac:spMkLst>
            <pc:docMk/>
            <pc:sldMk cId="3070110719" sldId="338"/>
            <ac:spMk id="11" creationId="{C2B48AB9-3CD0-F5E1-F30E-8DF3E8EE1796}"/>
          </ac:spMkLst>
        </pc:spChg>
        <pc:picChg chg="mod">
          <ac:chgData name="Philippa Hartley" userId="S::phartley@careersandenterprise.co.uk::2a2506f4-19e7-4777-8767-f0efb84bcc1f" providerId="AD" clId="Web-{B4AD0FD7-CADA-6342-BAB9-23F51DC9E4D0}" dt="2022-08-09T08:00:02.436" v="5" actId="1076"/>
          <ac:picMkLst>
            <pc:docMk/>
            <pc:sldMk cId="3070110719" sldId="338"/>
            <ac:picMk id="20" creationId="{D387B92B-B6DC-462A-703E-DD00A667FBD5}"/>
          </ac:picMkLst>
        </pc:picChg>
        <pc:picChg chg="del">
          <ac:chgData name="Philippa Hartley" userId="S::phartley@careersandenterprise.co.uk::2a2506f4-19e7-4777-8767-f0efb84bcc1f" providerId="AD" clId="Web-{B4AD0FD7-CADA-6342-BAB9-23F51DC9E4D0}" dt="2022-08-09T07:59:59.061" v="1"/>
          <ac:picMkLst>
            <pc:docMk/>
            <pc:sldMk cId="3070110719" sldId="338"/>
            <ac:picMk id="21" creationId="{1EF60AF6-3371-2B19-75AB-853A2D42F4E1}"/>
          </ac:picMkLst>
        </pc:picChg>
        <pc:picChg chg="del">
          <ac:chgData name="Philippa Hartley" userId="S::phartley@careersandenterprise.co.uk::2a2506f4-19e7-4777-8767-f0efb84bcc1f" providerId="AD" clId="Web-{B4AD0FD7-CADA-6342-BAB9-23F51DC9E4D0}" dt="2022-08-09T08:00:01.780" v="4"/>
          <ac:picMkLst>
            <pc:docMk/>
            <pc:sldMk cId="3070110719" sldId="338"/>
            <ac:picMk id="22" creationId="{D331F137-308C-51E7-A675-86EEEA69A1CF}"/>
          </ac:picMkLst>
        </pc:picChg>
      </pc:sldChg>
    </pc:docChg>
  </pc:docChgLst>
  <pc:docChgLst>
    <pc:chgData name="Philippa Hartley" userId="S::phartley@careersandenterprise.co.uk::2a2506f4-19e7-4777-8767-f0efb84bcc1f" providerId="AD" clId="Web-{88846243-9CB5-2417-8566-BF92A7D0EFC3}"/>
    <pc:docChg chg="modSld">
      <pc:chgData name="Philippa Hartley" userId="S::phartley@careersandenterprise.co.uk::2a2506f4-19e7-4777-8767-f0efb84bcc1f" providerId="AD" clId="Web-{88846243-9CB5-2417-8566-BF92A7D0EFC3}" dt="2022-08-12T06:37:19.929" v="2" actId="20577"/>
      <pc:docMkLst>
        <pc:docMk/>
      </pc:docMkLst>
      <pc:sldChg chg="modSp">
        <pc:chgData name="Philippa Hartley" userId="S::phartley@careersandenterprise.co.uk::2a2506f4-19e7-4777-8767-f0efb84bcc1f" providerId="AD" clId="Web-{88846243-9CB5-2417-8566-BF92A7D0EFC3}" dt="2022-08-12T06:37:19.929" v="2" actId="20577"/>
        <pc:sldMkLst>
          <pc:docMk/>
          <pc:sldMk cId="3279506855" sldId="263"/>
        </pc:sldMkLst>
        <pc:spChg chg="mod">
          <ac:chgData name="Philippa Hartley" userId="S::phartley@careersandenterprise.co.uk::2a2506f4-19e7-4777-8767-f0efb84bcc1f" providerId="AD" clId="Web-{88846243-9CB5-2417-8566-BF92A7D0EFC3}" dt="2022-08-12T06:37:19.929" v="2" actId="20577"/>
          <ac:spMkLst>
            <pc:docMk/>
            <pc:sldMk cId="3279506855" sldId="263"/>
            <ac:spMk id="5" creationId="{8703E9B0-22FC-0F5D-5C89-F14729F86BEC}"/>
          </ac:spMkLst>
        </pc:spChg>
      </pc:sldChg>
      <pc:sldChg chg="modSp">
        <pc:chgData name="Philippa Hartley" userId="S::phartley@careersandenterprise.co.uk::2a2506f4-19e7-4777-8767-f0efb84bcc1f" providerId="AD" clId="Web-{88846243-9CB5-2417-8566-BF92A7D0EFC3}" dt="2022-08-12T06:37:14.148" v="1" actId="20577"/>
        <pc:sldMkLst>
          <pc:docMk/>
          <pc:sldMk cId="1786301906" sldId="285"/>
        </pc:sldMkLst>
        <pc:spChg chg="mod">
          <ac:chgData name="Philippa Hartley" userId="S::phartley@careersandenterprise.co.uk::2a2506f4-19e7-4777-8767-f0efb84bcc1f" providerId="AD" clId="Web-{88846243-9CB5-2417-8566-BF92A7D0EFC3}" dt="2022-08-12T06:37:14.148" v="1"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28318114-820B-ACA9-ABCB-96CDC64CA1F8}"/>
    <pc:docChg chg="modSld">
      <pc:chgData name="Philippa Hartley" userId="S::phartley@careersandenterprise.co.uk::2a2506f4-19e7-4777-8767-f0efb84bcc1f" providerId="AD" clId="Web-{28318114-820B-ACA9-ABCB-96CDC64CA1F8}" dt="2022-08-19T14:53:09.240" v="12" actId="20577"/>
      <pc:docMkLst>
        <pc:docMk/>
      </pc:docMkLst>
      <pc:sldChg chg="modSp">
        <pc:chgData name="Philippa Hartley" userId="S::phartley@careersandenterprise.co.uk::2a2506f4-19e7-4777-8767-f0efb84bcc1f" providerId="AD" clId="Web-{28318114-820B-ACA9-ABCB-96CDC64CA1F8}" dt="2022-08-19T14:53:09.240" v="12" actId="20577"/>
        <pc:sldMkLst>
          <pc:docMk/>
          <pc:sldMk cId="1897795324" sldId="299"/>
        </pc:sldMkLst>
        <pc:spChg chg="mod">
          <ac:chgData name="Philippa Hartley" userId="S::phartley@careersandenterprise.co.uk::2a2506f4-19e7-4777-8767-f0efb84bcc1f" providerId="AD" clId="Web-{28318114-820B-ACA9-ABCB-96CDC64CA1F8}" dt="2022-08-19T14:53:09.240" v="12"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28318114-820B-ACA9-ABCB-96CDC64CA1F8}" dt="2022-08-19T14:52:55.771" v="7" actId="20577"/>
        <pc:sldMkLst>
          <pc:docMk/>
          <pc:sldMk cId="806518472" sldId="309"/>
        </pc:sldMkLst>
        <pc:spChg chg="mod">
          <ac:chgData name="Philippa Hartley" userId="S::phartley@careersandenterprise.co.uk::2a2506f4-19e7-4777-8767-f0efb84bcc1f" providerId="AD" clId="Web-{28318114-820B-ACA9-ABCB-96CDC64CA1F8}" dt="2022-08-19T14:52:55.771" v="7"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92AEED94-2D4D-AE84-35F0-64CC308C37BC}"/>
    <pc:docChg chg="modSld">
      <pc:chgData name="Philippa Hartley" userId="S::phartley@careersandenterprise.co.uk::2a2506f4-19e7-4777-8767-f0efb84bcc1f" providerId="AD" clId="Web-{92AEED94-2D4D-AE84-35F0-64CC308C37BC}" dt="2022-08-23T16:23:50.752" v="3" actId="1076"/>
      <pc:docMkLst>
        <pc:docMk/>
      </pc:docMkLst>
      <pc:sldChg chg="modSp">
        <pc:chgData name="Philippa Hartley" userId="S::phartley@careersandenterprise.co.uk::2a2506f4-19e7-4777-8767-f0efb84bcc1f" providerId="AD" clId="Web-{92AEED94-2D4D-AE84-35F0-64CC308C37BC}" dt="2022-08-23T16:23:50.752" v="3" actId="1076"/>
        <pc:sldMkLst>
          <pc:docMk/>
          <pc:sldMk cId="0" sldId="339"/>
        </pc:sldMkLst>
        <pc:spChg chg="mod">
          <ac:chgData name="Philippa Hartley" userId="S::phartley@careersandenterprise.co.uk::2a2506f4-19e7-4777-8767-f0efb84bcc1f" providerId="AD" clId="Web-{92AEED94-2D4D-AE84-35F0-64CC308C37BC}" dt="2022-08-23T16:23:50.752" v="3" actId="1076"/>
          <ac:spMkLst>
            <pc:docMk/>
            <pc:sldMk cId="0" sldId="339"/>
            <ac:spMk id="2" creationId="{2294B7D6-245B-9660-D906-FDC0C316E2A1}"/>
          </ac:spMkLst>
        </pc:spChg>
        <pc:spChg chg="mod">
          <ac:chgData name="Philippa Hartley" userId="S::phartley@careersandenterprise.co.uk::2a2506f4-19e7-4777-8767-f0efb84bcc1f" providerId="AD" clId="Web-{92AEED94-2D4D-AE84-35F0-64CC308C37BC}" dt="2022-08-23T16:23:47.674" v="2" actId="1076"/>
          <ac:spMkLst>
            <pc:docMk/>
            <pc:sldMk cId="0" sldId="339"/>
            <ac:spMk id="5" creationId="{4E59FEF5-1111-ADEB-DE14-FF9BB0D109BE}"/>
          </ac:spMkLst>
        </pc:spChg>
        <pc:spChg chg="mod">
          <ac:chgData name="Philippa Hartley" userId="S::phartley@careersandenterprise.co.uk::2a2506f4-19e7-4777-8767-f0efb84bcc1f" providerId="AD" clId="Web-{92AEED94-2D4D-AE84-35F0-64CC308C37BC}" dt="2022-08-23T16:23:44.705" v="1" actId="1076"/>
          <ac:spMkLst>
            <pc:docMk/>
            <pc:sldMk cId="0" sldId="339"/>
            <ac:spMk id="7" creationId="{B06039A0-F815-829E-C978-EEF116149A14}"/>
          </ac:spMkLst>
        </pc:spChg>
        <pc:picChg chg="mod">
          <ac:chgData name="Philippa Hartley" userId="S::phartley@careersandenterprise.co.uk::2a2506f4-19e7-4777-8767-f0efb84bcc1f" providerId="AD" clId="Web-{92AEED94-2D4D-AE84-35F0-64CC308C37BC}" dt="2022-08-23T16:23:37.814" v="0" actId="1076"/>
          <ac:picMkLst>
            <pc:docMk/>
            <pc:sldMk cId="0" sldId="339"/>
            <ac:picMk id="3" creationId="{9DE53BB0-2A32-8693-7782-57328E801FE7}"/>
          </ac:picMkLst>
        </pc:picChg>
      </pc:sldChg>
    </pc:docChg>
  </pc:docChgLst>
  <pc:docChgLst>
    <pc:chgData name="Philippa Hartley" userId="S::phartley@careersandenterprise.co.uk::2a2506f4-19e7-4777-8767-f0efb84bcc1f" providerId="AD" clId="Web-{6A94869C-76C7-C3EE-624E-95847A53B2AB}"/>
    <pc:docChg chg="modSld">
      <pc:chgData name="Philippa Hartley" userId="S::phartley@careersandenterprise.co.uk::2a2506f4-19e7-4777-8767-f0efb84bcc1f" providerId="AD" clId="Web-{6A94869C-76C7-C3EE-624E-95847A53B2AB}" dt="2022-08-29T12:32:16.018" v="0" actId="20577"/>
      <pc:docMkLst>
        <pc:docMk/>
      </pc:docMkLst>
      <pc:sldChg chg="modSp">
        <pc:chgData name="Philippa Hartley" userId="S::phartley@careersandenterprise.co.uk::2a2506f4-19e7-4777-8767-f0efb84bcc1f" providerId="AD" clId="Web-{6A94869C-76C7-C3EE-624E-95847A53B2AB}" dt="2022-08-29T12:32:16.018" v="0" actId="20577"/>
        <pc:sldMkLst>
          <pc:docMk/>
          <pc:sldMk cId="3955990440" sldId="295"/>
        </pc:sldMkLst>
        <pc:spChg chg="mod">
          <ac:chgData name="Philippa Hartley" userId="S::phartley@careersandenterprise.co.uk::2a2506f4-19e7-4777-8767-f0efb84bcc1f" providerId="AD" clId="Web-{6A94869C-76C7-C3EE-624E-95847A53B2AB}" dt="2022-08-29T12:32:16.018" v="0" actId="20577"/>
          <ac:spMkLst>
            <pc:docMk/>
            <pc:sldMk cId="3955990440" sldId="295"/>
            <ac:spMk id="15" creationId="{1BE6018D-2686-3541-AF46-C1090753A159}"/>
          </ac:spMkLst>
        </pc:spChg>
      </pc:sldChg>
    </pc:docChg>
  </pc:docChgLst>
  <pc:docChgLst>
    <pc:chgData name="Philippa Hartley" userId="S::phartley@careersandenterprise.co.uk::2a2506f4-19e7-4777-8767-f0efb84bcc1f" providerId="AD" clId="Web-{A653CA3C-EDB7-41D1-84DC-35B553BB1842}"/>
    <pc:docChg chg="modSld">
      <pc:chgData name="Philippa Hartley" userId="S::phartley@careersandenterprise.co.uk::2a2506f4-19e7-4777-8767-f0efb84bcc1f" providerId="AD" clId="Web-{A653CA3C-EDB7-41D1-84DC-35B553BB1842}" dt="2022-08-23T14:09:36.767" v="1" actId="20577"/>
      <pc:docMkLst>
        <pc:docMk/>
      </pc:docMkLst>
      <pc:sldChg chg="modSp">
        <pc:chgData name="Philippa Hartley" userId="S::phartley@careersandenterprise.co.uk::2a2506f4-19e7-4777-8767-f0efb84bcc1f" providerId="AD" clId="Web-{A653CA3C-EDB7-41D1-84DC-35B553BB1842}" dt="2022-08-23T14:09:36.767" v="1" actId="20577"/>
        <pc:sldMkLst>
          <pc:docMk/>
          <pc:sldMk cId="764564060" sldId="296"/>
        </pc:sldMkLst>
        <pc:spChg chg="mod">
          <ac:chgData name="Philippa Hartley" userId="S::phartley@careersandenterprise.co.uk::2a2506f4-19e7-4777-8767-f0efb84bcc1f" providerId="AD" clId="Web-{A653CA3C-EDB7-41D1-84DC-35B553BB1842}" dt="2022-08-23T14:09:36.767"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27E97426-CB20-98D9-1940-63D983D057C1}"/>
    <pc:docChg chg="modSld">
      <pc:chgData name="Philippa Hartley" userId="S::phartley@careersandenterprise.co.uk::2a2506f4-19e7-4777-8767-f0efb84bcc1f" providerId="AD" clId="Web-{27E97426-CB20-98D9-1940-63D983D057C1}" dt="2022-08-23T14:18:05.440" v="3" actId="20577"/>
      <pc:docMkLst>
        <pc:docMk/>
      </pc:docMkLst>
      <pc:sldChg chg="modSp">
        <pc:chgData name="Philippa Hartley" userId="S::phartley@careersandenterprise.co.uk::2a2506f4-19e7-4777-8767-f0efb84bcc1f" providerId="AD" clId="Web-{27E97426-CB20-98D9-1940-63D983D057C1}" dt="2022-08-23T14:18:00.440" v="2" actId="20577"/>
        <pc:sldMkLst>
          <pc:docMk/>
          <pc:sldMk cId="3867826851" sldId="274"/>
        </pc:sldMkLst>
        <pc:spChg chg="mod">
          <ac:chgData name="Philippa Hartley" userId="S::phartley@careersandenterprise.co.uk::2a2506f4-19e7-4777-8767-f0efb84bcc1f" providerId="AD" clId="Web-{27E97426-CB20-98D9-1940-63D983D057C1}" dt="2022-08-23T14:18:00.424" v="0" actId="20577"/>
          <ac:spMkLst>
            <pc:docMk/>
            <pc:sldMk cId="3867826851" sldId="274"/>
            <ac:spMk id="4" creationId="{EB58B553-BA19-0460-CCE4-C93784FF7A5F}"/>
          </ac:spMkLst>
        </pc:spChg>
        <pc:spChg chg="mod">
          <ac:chgData name="Philippa Hartley" userId="S::phartley@careersandenterprise.co.uk::2a2506f4-19e7-4777-8767-f0efb84bcc1f" providerId="AD" clId="Web-{27E97426-CB20-98D9-1940-63D983D057C1}" dt="2022-08-23T14:18:00.424" v="1" actId="20577"/>
          <ac:spMkLst>
            <pc:docMk/>
            <pc:sldMk cId="3867826851" sldId="274"/>
            <ac:spMk id="5" creationId="{F0F3F790-B61B-684D-DDCC-17CE1B402ADB}"/>
          </ac:spMkLst>
        </pc:spChg>
        <pc:spChg chg="mod">
          <ac:chgData name="Philippa Hartley" userId="S::phartley@careersandenterprise.co.uk::2a2506f4-19e7-4777-8767-f0efb84bcc1f" providerId="AD" clId="Web-{27E97426-CB20-98D9-1940-63D983D057C1}" dt="2022-08-23T14:18:00.440" v="2" actId="20577"/>
          <ac:spMkLst>
            <pc:docMk/>
            <pc:sldMk cId="3867826851" sldId="274"/>
            <ac:spMk id="6" creationId="{1E438C94-8F2C-7792-40D1-3736F3AE8C86}"/>
          </ac:spMkLst>
        </pc:spChg>
      </pc:sldChg>
      <pc:sldChg chg="modSp">
        <pc:chgData name="Philippa Hartley" userId="S::phartley@careersandenterprise.co.uk::2a2506f4-19e7-4777-8767-f0efb84bcc1f" providerId="AD" clId="Web-{27E97426-CB20-98D9-1940-63D983D057C1}" dt="2022-08-23T14:18:05.440" v="3" actId="20577"/>
        <pc:sldMkLst>
          <pc:docMk/>
          <pc:sldMk cId="3070110719" sldId="338"/>
        </pc:sldMkLst>
        <pc:spChg chg="mod">
          <ac:chgData name="Philippa Hartley" userId="S::phartley@careersandenterprise.co.uk::2a2506f4-19e7-4777-8767-f0efb84bcc1f" providerId="AD" clId="Web-{27E97426-CB20-98D9-1940-63D983D057C1}" dt="2022-08-23T14:18:05.440" v="3" actId="20577"/>
          <ac:spMkLst>
            <pc:docMk/>
            <pc:sldMk cId="3070110719" sldId="338"/>
            <ac:spMk id="10" creationId="{2AFA5B8E-E349-4901-00D8-0E860F6F4000}"/>
          </ac:spMkLst>
        </pc:spChg>
      </pc:sldChg>
    </pc:docChg>
  </pc:docChgLst>
  <pc:docChgLst>
    <pc:chgData name="Philippa Hartley" userId="S::phartley@careersandenterprise.co.uk::2a2506f4-19e7-4777-8767-f0efb84bcc1f" providerId="AD" clId="Web-{1739E894-26B3-D1EE-25B1-4273F3C6C305}"/>
    <pc:docChg chg="modSld">
      <pc:chgData name="Philippa Hartley" userId="S::phartley@careersandenterprise.co.uk::2a2506f4-19e7-4777-8767-f0efb84bcc1f" providerId="AD" clId="Web-{1739E894-26B3-D1EE-25B1-4273F3C6C305}" dt="2022-07-28T09:10:13.529" v="7"/>
      <pc:docMkLst>
        <pc:docMk/>
      </pc:docMkLst>
      <pc:sldChg chg="modNotes">
        <pc:chgData name="Philippa Hartley" userId="S::phartley@careersandenterprise.co.uk::2a2506f4-19e7-4777-8767-f0efb84bcc1f" providerId="AD" clId="Web-{1739E894-26B3-D1EE-25B1-4273F3C6C305}" dt="2022-07-28T09:10:13.529" v="7"/>
        <pc:sldMkLst>
          <pc:docMk/>
          <pc:sldMk cId="3080619024" sldId="290"/>
        </pc:sldMkLst>
      </pc:sldChg>
    </pc:docChg>
  </pc:docChgLst>
  <pc:docChgLst>
    <pc:chgData name="Philippa Hartley" userId="S::phartley@careersandenterprise.co.uk::2a2506f4-19e7-4777-8767-f0efb84bcc1f" providerId="AD" clId="Web-{DE940454-2305-98CA-0F7E-C1ECDF05D7EC}"/>
    <pc:docChg chg="modSld">
      <pc:chgData name="Philippa Hartley" userId="S::phartley@careersandenterprise.co.uk::2a2506f4-19e7-4777-8767-f0efb84bcc1f" providerId="AD" clId="Web-{DE940454-2305-98CA-0F7E-C1ECDF05D7EC}" dt="2022-08-24T15:54:02.592" v="3" actId="20577"/>
      <pc:docMkLst>
        <pc:docMk/>
      </pc:docMkLst>
      <pc:sldChg chg="modSp">
        <pc:chgData name="Philippa Hartley" userId="S::phartley@careersandenterprise.co.uk::2a2506f4-19e7-4777-8767-f0efb84bcc1f" providerId="AD" clId="Web-{DE940454-2305-98CA-0F7E-C1ECDF05D7EC}" dt="2022-08-24T15:53:54.779" v="1" actId="20577"/>
        <pc:sldMkLst>
          <pc:docMk/>
          <pc:sldMk cId="1295342826" sldId="273"/>
        </pc:sldMkLst>
        <pc:spChg chg="mod">
          <ac:chgData name="Philippa Hartley" userId="S::phartley@careersandenterprise.co.uk::2a2506f4-19e7-4777-8767-f0efb84bcc1f" providerId="AD" clId="Web-{DE940454-2305-98CA-0F7E-C1ECDF05D7EC}" dt="2022-08-24T15:53:54.779"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DE940454-2305-98CA-0F7E-C1ECDF05D7EC}" dt="2022-08-24T15:54:02.592" v="3" actId="20577"/>
        <pc:sldMkLst>
          <pc:docMk/>
          <pc:sldMk cId="70482638" sldId="291"/>
        </pc:sldMkLst>
        <pc:spChg chg="mod">
          <ac:chgData name="Philippa Hartley" userId="S::phartley@careersandenterprise.co.uk::2a2506f4-19e7-4777-8767-f0efb84bcc1f" providerId="AD" clId="Web-{DE940454-2305-98CA-0F7E-C1ECDF05D7EC}" dt="2022-08-24T15:54:02.592" v="3" actId="20577"/>
          <ac:spMkLst>
            <pc:docMk/>
            <pc:sldMk cId="70482638" sldId="291"/>
            <ac:spMk id="2" creationId="{00000000-0000-0000-0000-000000000000}"/>
          </ac:spMkLst>
        </pc:spChg>
      </pc:sldChg>
    </pc:docChg>
  </pc:docChgLst>
  <pc:docChgLst>
    <pc:chgData name="Philippa Hartley" userId="S::phartley@careersandenterprise.co.uk::2a2506f4-19e7-4777-8767-f0efb84bcc1f" providerId="AD" clId="Web-{24CCC8A2-DBA9-8EC4-8483-E8194F95DDCF}"/>
    <pc:docChg chg="modSld">
      <pc:chgData name="Philippa Hartley" userId="S::phartley@careersandenterprise.co.uk::2a2506f4-19e7-4777-8767-f0efb84bcc1f" providerId="AD" clId="Web-{24CCC8A2-DBA9-8EC4-8483-E8194F95DDCF}" dt="2022-08-30T12:44:39.428" v="39" actId="20577"/>
      <pc:docMkLst>
        <pc:docMk/>
      </pc:docMkLst>
      <pc:sldChg chg="modSp">
        <pc:chgData name="Philippa Hartley" userId="S::phartley@careersandenterprise.co.uk::2a2506f4-19e7-4777-8767-f0efb84bcc1f" providerId="AD" clId="Web-{24CCC8A2-DBA9-8EC4-8483-E8194F95DDCF}" dt="2022-08-30T12:43:59.785" v="25" actId="20577"/>
        <pc:sldMkLst>
          <pc:docMk/>
          <pc:sldMk cId="3279506855" sldId="263"/>
        </pc:sldMkLst>
        <pc:spChg chg="mod">
          <ac:chgData name="Philippa Hartley" userId="S::phartley@careersandenterprise.co.uk::2a2506f4-19e7-4777-8767-f0efb84bcc1f" providerId="AD" clId="Web-{24CCC8A2-DBA9-8EC4-8483-E8194F95DDCF}" dt="2022-08-30T12:43:47.285" v="16" actId="20577"/>
          <ac:spMkLst>
            <pc:docMk/>
            <pc:sldMk cId="3279506855" sldId="263"/>
            <ac:spMk id="3" creationId="{4F524DFC-C754-0F8E-A762-05714FACF4B3}"/>
          </ac:spMkLst>
        </pc:spChg>
        <pc:spChg chg="mod">
          <ac:chgData name="Philippa Hartley" userId="S::phartley@careersandenterprise.co.uk::2a2506f4-19e7-4777-8767-f0efb84bcc1f" providerId="AD" clId="Web-{24CCC8A2-DBA9-8EC4-8483-E8194F95DDCF}" dt="2022-08-30T12:43:50.129" v="18" actId="20577"/>
          <ac:spMkLst>
            <pc:docMk/>
            <pc:sldMk cId="3279506855" sldId="263"/>
            <ac:spMk id="4" creationId="{1226C6DE-E6A6-D81A-557F-2907F288EE15}"/>
          </ac:spMkLst>
        </pc:spChg>
        <pc:spChg chg="mod">
          <ac:chgData name="Philippa Hartley" userId="S::phartley@careersandenterprise.co.uk::2a2506f4-19e7-4777-8767-f0efb84bcc1f" providerId="AD" clId="Web-{24CCC8A2-DBA9-8EC4-8483-E8194F95DDCF}" dt="2022-08-30T12:43:54.660" v="22" actId="20577"/>
          <ac:spMkLst>
            <pc:docMk/>
            <pc:sldMk cId="3279506855" sldId="263"/>
            <ac:spMk id="7" creationId="{14232C8A-D811-A0D4-A329-D16E6881090D}"/>
          </ac:spMkLst>
        </pc:spChg>
        <pc:spChg chg="mod">
          <ac:chgData name="Philippa Hartley" userId="S::phartley@careersandenterprise.co.uk::2a2506f4-19e7-4777-8767-f0efb84bcc1f" providerId="AD" clId="Web-{24CCC8A2-DBA9-8EC4-8483-E8194F95DDCF}" dt="2022-08-30T12:43:59.785" v="25" actId="20577"/>
          <ac:spMkLst>
            <pc:docMk/>
            <pc:sldMk cId="3279506855" sldId="263"/>
            <ac:spMk id="8" creationId="{37E1F9E7-B510-6D41-FE22-D269C054A3C1}"/>
          </ac:spMkLst>
        </pc:spChg>
        <pc:spChg chg="mod">
          <ac:chgData name="Philippa Hartley" userId="S::phartley@careersandenterprise.co.uk::2a2506f4-19e7-4777-8767-f0efb84bcc1f" providerId="AD" clId="Web-{24CCC8A2-DBA9-8EC4-8483-E8194F95DDCF}" dt="2022-08-30T12:43:43.660" v="14" actId="20577"/>
          <ac:spMkLst>
            <pc:docMk/>
            <pc:sldMk cId="3279506855" sldId="263"/>
            <ac:spMk id="14" creationId="{8F8C0D0A-6326-1857-38FB-B70ACCA86E63}"/>
          </ac:spMkLst>
        </pc:spChg>
        <pc:spChg chg="mod">
          <ac:chgData name="Philippa Hartley" userId="S::phartley@careersandenterprise.co.uk::2a2506f4-19e7-4777-8767-f0efb84bcc1f" providerId="AD" clId="Web-{24CCC8A2-DBA9-8EC4-8483-E8194F95DDCF}" dt="2022-08-30T12:43:52.566" v="20" actId="20577"/>
          <ac:spMkLst>
            <pc:docMk/>
            <pc:sldMk cId="3279506855" sldId="263"/>
            <ac:spMk id="23" creationId="{C09DD0F1-9FFC-FB23-B65F-4676B6C5970B}"/>
          </ac:spMkLst>
        </pc:spChg>
        <pc:spChg chg="mod">
          <ac:chgData name="Philippa Hartley" userId="S::phartley@careersandenterprise.co.uk::2a2506f4-19e7-4777-8767-f0efb84bcc1f" providerId="AD" clId="Web-{24CCC8A2-DBA9-8EC4-8483-E8194F95DDCF}" dt="2022-08-30T12:43:57.113" v="24" actId="20577"/>
          <ac:spMkLst>
            <pc:docMk/>
            <pc:sldMk cId="3279506855" sldId="263"/>
            <ac:spMk id="29" creationId="{789EA8A2-73E0-7A4F-8913-A190CAB87A11}"/>
          </ac:spMkLst>
        </pc:spChg>
      </pc:sldChg>
      <pc:sldChg chg="modSp">
        <pc:chgData name="Philippa Hartley" userId="S::phartley@careersandenterprise.co.uk::2a2506f4-19e7-4777-8767-f0efb84bcc1f" providerId="AD" clId="Web-{24CCC8A2-DBA9-8EC4-8483-E8194F95DDCF}" dt="2022-08-30T12:44:39.428" v="39" actId="20577"/>
        <pc:sldMkLst>
          <pc:docMk/>
          <pc:sldMk cId="2436114218" sldId="267"/>
        </pc:sldMkLst>
        <pc:spChg chg="mod">
          <ac:chgData name="Philippa Hartley" userId="S::phartley@careersandenterprise.co.uk::2a2506f4-19e7-4777-8767-f0efb84bcc1f" providerId="AD" clId="Web-{24CCC8A2-DBA9-8EC4-8483-E8194F95DDCF}" dt="2022-08-30T12:44:39.428" v="39" actId="20577"/>
          <ac:spMkLst>
            <pc:docMk/>
            <pc:sldMk cId="2436114218" sldId="267"/>
            <ac:spMk id="8" creationId="{DB136319-AAEC-8954-A545-D9A08F78C57E}"/>
          </ac:spMkLst>
        </pc:spChg>
        <pc:spChg chg="mod">
          <ac:chgData name="Philippa Hartley" userId="S::phartley@careersandenterprise.co.uk::2a2506f4-19e7-4777-8767-f0efb84bcc1f" providerId="AD" clId="Web-{24CCC8A2-DBA9-8EC4-8483-E8194F95DDCF}" dt="2022-08-30T12:44:33.771" v="32" actId="14100"/>
          <ac:spMkLst>
            <pc:docMk/>
            <pc:sldMk cId="2436114218" sldId="267"/>
            <ac:spMk id="14" creationId="{FB35433B-8D29-EF40-9F68-D32EB38026A9}"/>
          </ac:spMkLst>
        </pc:spChg>
      </pc:sldChg>
      <pc:sldChg chg="modSp">
        <pc:chgData name="Philippa Hartley" userId="S::phartley@careersandenterprise.co.uk::2a2506f4-19e7-4777-8767-f0efb84bcc1f" providerId="AD" clId="Web-{24CCC8A2-DBA9-8EC4-8483-E8194F95DDCF}" dt="2022-08-30T12:44:14.552" v="29" actId="20577"/>
        <pc:sldMkLst>
          <pc:docMk/>
          <pc:sldMk cId="3867826851" sldId="274"/>
        </pc:sldMkLst>
        <pc:spChg chg="mod">
          <ac:chgData name="Philippa Hartley" userId="S::phartley@careersandenterprise.co.uk::2a2506f4-19e7-4777-8767-f0efb84bcc1f" providerId="AD" clId="Web-{24CCC8A2-DBA9-8EC4-8483-E8194F95DDCF}" dt="2022-08-30T12:44:14.552" v="29" actId="20577"/>
          <ac:spMkLst>
            <pc:docMk/>
            <pc:sldMk cId="3867826851" sldId="274"/>
            <ac:spMk id="4" creationId="{EB58B553-BA19-0460-CCE4-C93784FF7A5F}"/>
          </ac:spMkLst>
        </pc:spChg>
        <pc:spChg chg="mod">
          <ac:chgData name="Philippa Hartley" userId="S::phartley@careersandenterprise.co.uk::2a2506f4-19e7-4777-8767-f0efb84bcc1f" providerId="AD" clId="Web-{24CCC8A2-DBA9-8EC4-8483-E8194F95DDCF}" dt="2022-08-30T12:44:05.239" v="26" actId="20577"/>
          <ac:spMkLst>
            <pc:docMk/>
            <pc:sldMk cId="3867826851" sldId="274"/>
            <ac:spMk id="5" creationId="{F0F3F790-B61B-684D-DDCC-17CE1B402ADB}"/>
          </ac:spMkLst>
        </pc:spChg>
        <pc:spChg chg="mod">
          <ac:chgData name="Philippa Hartley" userId="S::phartley@careersandenterprise.co.uk::2a2506f4-19e7-4777-8767-f0efb84bcc1f" providerId="AD" clId="Web-{24CCC8A2-DBA9-8EC4-8483-E8194F95DDCF}" dt="2022-08-30T12:44:10.989" v="28" actId="20577"/>
          <ac:spMkLst>
            <pc:docMk/>
            <pc:sldMk cId="3867826851" sldId="274"/>
            <ac:spMk id="6" creationId="{1E438C94-8F2C-7792-40D1-3736F3AE8C86}"/>
          </ac:spMkLst>
        </pc:spChg>
      </pc:sldChg>
      <pc:sldChg chg="modSp">
        <pc:chgData name="Philippa Hartley" userId="S::phartley@careersandenterprise.co.uk::2a2506f4-19e7-4777-8767-f0efb84bcc1f" providerId="AD" clId="Web-{24CCC8A2-DBA9-8EC4-8483-E8194F95DDCF}" dt="2022-08-30T12:43:41.066" v="13" actId="20577"/>
        <pc:sldMkLst>
          <pc:docMk/>
          <pc:sldMk cId="1786301906" sldId="285"/>
        </pc:sldMkLst>
        <pc:spChg chg="mod">
          <ac:chgData name="Philippa Hartley" userId="S::phartley@careersandenterprise.co.uk::2a2506f4-19e7-4777-8767-f0efb84bcc1f" providerId="AD" clId="Web-{24CCC8A2-DBA9-8EC4-8483-E8194F95DDCF}" dt="2022-08-30T12:43:20.065" v="0" actId="20577"/>
          <ac:spMkLst>
            <pc:docMk/>
            <pc:sldMk cId="1786301906" sldId="285"/>
            <ac:spMk id="3" creationId="{E58D066B-A5D4-5640-87D3-A10DB6059739}"/>
          </ac:spMkLst>
        </pc:spChg>
        <pc:spChg chg="mod">
          <ac:chgData name="Philippa Hartley" userId="S::phartley@careersandenterprise.co.uk::2a2506f4-19e7-4777-8767-f0efb84bcc1f" providerId="AD" clId="Web-{24CCC8A2-DBA9-8EC4-8483-E8194F95DDCF}" dt="2022-08-30T12:43:30.925" v="5" actId="20577"/>
          <ac:spMkLst>
            <pc:docMk/>
            <pc:sldMk cId="1786301906" sldId="285"/>
            <ac:spMk id="5" creationId="{E7C53E0D-77AE-3C4D-AFFC-F7353BF321C3}"/>
          </ac:spMkLst>
        </pc:spChg>
        <pc:spChg chg="mod">
          <ac:chgData name="Philippa Hartley" userId="S::phartley@careersandenterprise.co.uk::2a2506f4-19e7-4777-8767-f0efb84bcc1f" providerId="AD" clId="Web-{24CCC8A2-DBA9-8EC4-8483-E8194F95DDCF}" dt="2022-08-30T12:43:27.128" v="3" actId="20577"/>
          <ac:spMkLst>
            <pc:docMk/>
            <pc:sldMk cId="1786301906" sldId="285"/>
            <ac:spMk id="9" creationId="{9359E999-90AA-0AD6-D998-09B0610C2EFD}"/>
          </ac:spMkLst>
        </pc:spChg>
        <pc:spChg chg="mod">
          <ac:chgData name="Philippa Hartley" userId="S::phartley@careersandenterprise.co.uk::2a2506f4-19e7-4777-8767-f0efb84bcc1f" providerId="AD" clId="Web-{24CCC8A2-DBA9-8EC4-8483-E8194F95DDCF}" dt="2022-08-30T12:43:33.519" v="7" actId="20577"/>
          <ac:spMkLst>
            <pc:docMk/>
            <pc:sldMk cId="1786301906" sldId="285"/>
            <ac:spMk id="10" creationId="{01298FB2-44CA-DDDC-6DFE-9410E530E017}"/>
          </ac:spMkLst>
        </pc:spChg>
        <pc:spChg chg="mod">
          <ac:chgData name="Philippa Hartley" userId="S::phartley@careersandenterprise.co.uk::2a2506f4-19e7-4777-8767-f0efb84bcc1f" providerId="AD" clId="Web-{24CCC8A2-DBA9-8EC4-8483-E8194F95DDCF}" dt="2022-08-30T12:43:24.222" v="2" actId="20577"/>
          <ac:spMkLst>
            <pc:docMk/>
            <pc:sldMk cId="1786301906" sldId="285"/>
            <ac:spMk id="14" creationId="{E553226D-120B-2884-7235-65298AA6E6E0}"/>
          </ac:spMkLst>
        </pc:spChg>
        <pc:spChg chg="mod">
          <ac:chgData name="Philippa Hartley" userId="S::phartley@careersandenterprise.co.uk::2a2506f4-19e7-4777-8767-f0efb84bcc1f" providerId="AD" clId="Web-{24CCC8A2-DBA9-8EC4-8483-E8194F95DDCF}" dt="2022-08-30T12:43:36.300" v="9" actId="20577"/>
          <ac:spMkLst>
            <pc:docMk/>
            <pc:sldMk cId="1786301906" sldId="285"/>
            <ac:spMk id="15" creationId="{B7641AB6-F4F8-7BFB-9494-873EA245B74E}"/>
          </ac:spMkLst>
        </pc:spChg>
        <pc:spChg chg="mod">
          <ac:chgData name="Philippa Hartley" userId="S::phartley@careersandenterprise.co.uk::2a2506f4-19e7-4777-8767-f0efb84bcc1f" providerId="AD" clId="Web-{24CCC8A2-DBA9-8EC4-8483-E8194F95DDCF}" dt="2022-08-30T12:43:38.378" v="11" actId="20577"/>
          <ac:spMkLst>
            <pc:docMk/>
            <pc:sldMk cId="1786301906" sldId="285"/>
            <ac:spMk id="18" creationId="{8CB1387A-B77C-6240-9518-8C45A9E66B9E}"/>
          </ac:spMkLst>
        </pc:spChg>
        <pc:spChg chg="mod">
          <ac:chgData name="Philippa Hartley" userId="S::phartley@careersandenterprise.co.uk::2a2506f4-19e7-4777-8767-f0efb84bcc1f" providerId="AD" clId="Web-{24CCC8A2-DBA9-8EC4-8483-E8194F95DDCF}" dt="2022-08-30T12:43:41.066" v="13" actId="20577"/>
          <ac:spMkLst>
            <pc:docMk/>
            <pc:sldMk cId="1786301906" sldId="285"/>
            <ac:spMk id="22" creationId="{78EFA50C-134A-558E-2D63-AB339914C09F}"/>
          </ac:spMkLst>
        </pc:spChg>
      </pc:sldChg>
      <pc:sldChg chg="modSp">
        <pc:chgData name="Philippa Hartley" userId="S::phartley@careersandenterprise.co.uk::2a2506f4-19e7-4777-8767-f0efb84bcc1f" providerId="AD" clId="Web-{24CCC8A2-DBA9-8EC4-8483-E8194F95DDCF}" dt="2022-08-30T12:44:23.021" v="30" actId="20577"/>
        <pc:sldMkLst>
          <pc:docMk/>
          <pc:sldMk cId="3070110719" sldId="338"/>
        </pc:sldMkLst>
        <pc:spChg chg="mod">
          <ac:chgData name="Philippa Hartley" userId="S::phartley@careersandenterprise.co.uk::2a2506f4-19e7-4777-8767-f0efb84bcc1f" providerId="AD" clId="Web-{24CCC8A2-DBA9-8EC4-8483-E8194F95DDCF}" dt="2022-08-30T12:44:23.021" v="30" actId="20577"/>
          <ac:spMkLst>
            <pc:docMk/>
            <pc:sldMk cId="3070110719" sldId="338"/>
            <ac:spMk id="10" creationId="{2AFA5B8E-E349-4901-00D8-0E860F6F4000}"/>
          </ac:spMkLst>
        </pc:spChg>
      </pc:sldChg>
    </pc:docChg>
  </pc:docChgLst>
  <pc:docChgLst>
    <pc:chgData name="Philippa Hartley" userId="S::phartley@careersandenterprise.co.uk::2a2506f4-19e7-4777-8767-f0efb84bcc1f" providerId="AD" clId="Web-{61CB54F8-6D37-7B5F-A1A4-6B96287F0960}"/>
    <pc:docChg chg="modSld">
      <pc:chgData name="Philippa Hartley" userId="S::phartley@careersandenterprise.co.uk::2a2506f4-19e7-4777-8767-f0efb84bcc1f" providerId="AD" clId="Web-{61CB54F8-6D37-7B5F-A1A4-6B96287F0960}" dt="2022-08-30T13:15:28.254" v="2" actId="20577"/>
      <pc:docMkLst>
        <pc:docMk/>
      </pc:docMkLst>
      <pc:sldChg chg="modSp">
        <pc:chgData name="Philippa Hartley" userId="S::phartley@careersandenterprise.co.uk::2a2506f4-19e7-4777-8767-f0efb84bcc1f" providerId="AD" clId="Web-{61CB54F8-6D37-7B5F-A1A4-6B96287F0960}" dt="2022-08-30T13:15:28.254" v="2" actId="20577"/>
        <pc:sldMkLst>
          <pc:docMk/>
          <pc:sldMk cId="3867826851" sldId="274"/>
        </pc:sldMkLst>
        <pc:spChg chg="mod">
          <ac:chgData name="Philippa Hartley" userId="S::phartley@careersandenterprise.co.uk::2a2506f4-19e7-4777-8767-f0efb84bcc1f" providerId="AD" clId="Web-{61CB54F8-6D37-7B5F-A1A4-6B96287F0960}" dt="2022-08-30T13:15:28.254" v="2" actId="20577"/>
          <ac:spMkLst>
            <pc:docMk/>
            <pc:sldMk cId="3867826851" sldId="274"/>
            <ac:spMk id="2" creationId="{00000000-0000-0000-0000-000000000000}"/>
          </ac:spMkLst>
        </pc:spChg>
      </pc:sldChg>
    </pc:docChg>
  </pc:docChgLst>
  <pc:docChgLst>
    <pc:chgData name="Philippa Hartley" userId="S::phartley@careersandenterprise.co.uk::2a2506f4-19e7-4777-8767-f0efb84bcc1f" providerId="AD" clId="Web-{9ECDDD32-546B-8B66-AE9A-57CE1EF87FF6}"/>
    <pc:docChg chg="modSld">
      <pc:chgData name="Philippa Hartley" userId="S::phartley@careersandenterprise.co.uk::2a2506f4-19e7-4777-8767-f0efb84bcc1f" providerId="AD" clId="Web-{9ECDDD32-546B-8B66-AE9A-57CE1EF87FF6}" dt="2022-07-26T14:47:25.300" v="240" actId="20577"/>
      <pc:docMkLst>
        <pc:docMk/>
      </pc:docMkLst>
      <pc:sldChg chg="modSp">
        <pc:chgData name="Philippa Hartley" userId="S::phartley@careersandenterprise.co.uk::2a2506f4-19e7-4777-8767-f0efb84bcc1f" providerId="AD" clId="Web-{9ECDDD32-546B-8B66-AE9A-57CE1EF87FF6}" dt="2022-07-26T14:47:25.300" v="240" actId="20577"/>
        <pc:sldMkLst>
          <pc:docMk/>
          <pc:sldMk cId="2839086809" sldId="262"/>
        </pc:sldMkLst>
        <pc:spChg chg="mod">
          <ac:chgData name="Philippa Hartley" userId="S::phartley@careersandenterprise.co.uk::2a2506f4-19e7-4777-8767-f0efb84bcc1f" providerId="AD" clId="Web-{9ECDDD32-546B-8B66-AE9A-57CE1EF87FF6}" dt="2022-07-26T14:47:25.300" v="240" actId="20577"/>
          <ac:spMkLst>
            <pc:docMk/>
            <pc:sldMk cId="2839086809" sldId="262"/>
            <ac:spMk id="8" creationId="{2A463CFE-DA5B-6341-BEAE-A0CCD088C9F2}"/>
          </ac:spMkLst>
        </pc:spChg>
      </pc:sldChg>
      <pc:sldChg chg="addSp modSp addCm modCm modNotes">
        <pc:chgData name="Philippa Hartley" userId="S::phartley@careersandenterprise.co.uk::2a2506f4-19e7-4777-8767-f0efb84bcc1f" providerId="AD" clId="Web-{9ECDDD32-546B-8B66-AE9A-57CE1EF87FF6}" dt="2022-07-26T14:46:56.111" v="239" actId="20577"/>
        <pc:sldMkLst>
          <pc:docMk/>
          <pc:sldMk cId="3279506855" sldId="263"/>
        </pc:sldMkLst>
        <pc:spChg chg="add mod">
          <ac:chgData name="Philippa Hartley" userId="S::phartley@careersandenterprise.co.uk::2a2506f4-19e7-4777-8767-f0efb84bcc1f" providerId="AD" clId="Web-{9ECDDD32-546B-8B66-AE9A-57CE1EF87FF6}" dt="2022-07-26T14:42:09.663" v="199" actId="1076"/>
          <ac:spMkLst>
            <pc:docMk/>
            <pc:sldMk cId="3279506855" sldId="263"/>
            <ac:spMk id="3" creationId="{4F524DFC-C754-0F8E-A762-05714FACF4B3}"/>
          </ac:spMkLst>
        </pc:spChg>
        <pc:spChg chg="add mod">
          <ac:chgData name="Philippa Hartley" userId="S::phartley@careersandenterprise.co.uk::2a2506f4-19e7-4777-8767-f0efb84bcc1f" providerId="AD" clId="Web-{9ECDDD32-546B-8B66-AE9A-57CE1EF87FF6}" dt="2022-07-26T14:42:40.914" v="202" actId="20577"/>
          <ac:spMkLst>
            <pc:docMk/>
            <pc:sldMk cId="3279506855" sldId="263"/>
            <ac:spMk id="4" creationId="{1226C6DE-E6A6-D81A-557F-2907F288EE15}"/>
          </ac:spMkLst>
        </pc:spChg>
        <pc:spChg chg="mod">
          <ac:chgData name="Philippa Hartley" userId="S::phartley@careersandenterprise.co.uk::2a2506f4-19e7-4777-8767-f0efb84bcc1f" providerId="AD" clId="Web-{9ECDDD32-546B-8B66-AE9A-57CE1EF87FF6}" dt="2022-07-26T14:30:24.932" v="72" actId="20577"/>
          <ac:spMkLst>
            <pc:docMk/>
            <pc:sldMk cId="3279506855" sldId="263"/>
            <ac:spMk id="5" creationId="{8703E9B0-22FC-0F5D-5C89-F14729F86BEC}"/>
          </ac:spMkLst>
        </pc:spChg>
        <pc:spChg chg="add mod">
          <ac:chgData name="Philippa Hartley" userId="S::phartley@careersandenterprise.co.uk::2a2506f4-19e7-4777-8767-f0efb84bcc1f" providerId="AD" clId="Web-{9ECDDD32-546B-8B66-AE9A-57CE1EF87FF6}" dt="2022-07-26T14:44:05.651" v="218" actId="20577"/>
          <ac:spMkLst>
            <pc:docMk/>
            <pc:sldMk cId="3279506855" sldId="263"/>
            <ac:spMk id="7" creationId="{14232C8A-D811-A0D4-A329-D16E6881090D}"/>
          </ac:spMkLst>
        </pc:spChg>
        <pc:spChg chg="add mod">
          <ac:chgData name="Philippa Hartley" userId="S::phartley@careersandenterprise.co.uk::2a2506f4-19e7-4777-8767-f0efb84bcc1f" providerId="AD" clId="Web-{9ECDDD32-546B-8B66-AE9A-57CE1EF87FF6}" dt="2022-07-26T14:46:27.172" v="238" actId="20577"/>
          <ac:spMkLst>
            <pc:docMk/>
            <pc:sldMk cId="3279506855" sldId="263"/>
            <ac:spMk id="8" creationId="{37E1F9E7-B510-6D41-FE22-D269C054A3C1}"/>
          </ac:spMkLst>
        </pc:spChg>
        <pc:spChg chg="mod">
          <ac:chgData name="Philippa Hartley" userId="S::phartley@careersandenterprise.co.uk::2a2506f4-19e7-4777-8767-f0efb84bcc1f" providerId="AD" clId="Web-{9ECDDD32-546B-8B66-AE9A-57CE1EF87FF6}" dt="2022-07-26T14:41:16.520" v="194" actId="1076"/>
          <ac:spMkLst>
            <pc:docMk/>
            <pc:sldMk cId="3279506855" sldId="263"/>
            <ac:spMk id="19" creationId="{32DEFFB8-F0C4-2B46-B7E0-DD755B6F0354}"/>
          </ac:spMkLst>
        </pc:spChg>
        <pc:spChg chg="mod">
          <ac:chgData name="Philippa Hartley" userId="S::phartley@careersandenterprise.co.uk::2a2506f4-19e7-4777-8767-f0efb84bcc1f" providerId="AD" clId="Web-{9ECDDD32-546B-8B66-AE9A-57CE1EF87FF6}" dt="2022-07-26T14:45:38.827" v="230" actId="20577"/>
          <ac:spMkLst>
            <pc:docMk/>
            <pc:sldMk cId="3279506855" sldId="263"/>
            <ac:spMk id="22" creationId="{C23FB12C-B72F-BC40-910D-7BFD2D7DA702}"/>
          </ac:spMkLst>
        </pc:spChg>
        <pc:spChg chg="mod">
          <ac:chgData name="Philippa Hartley" userId="S::phartley@careersandenterprise.co.uk::2a2506f4-19e7-4777-8767-f0efb84bcc1f" providerId="AD" clId="Web-{9ECDDD32-546B-8B66-AE9A-57CE1EF87FF6}" dt="2022-07-26T14:41:49.537" v="197" actId="1076"/>
          <ac:spMkLst>
            <pc:docMk/>
            <pc:sldMk cId="3279506855" sldId="263"/>
            <ac:spMk id="23" creationId="{C09DD0F1-9FFC-FB23-B65F-4676B6C5970B}"/>
          </ac:spMkLst>
        </pc:spChg>
        <pc:spChg chg="mod">
          <ac:chgData name="Philippa Hartley" userId="S::phartley@careersandenterprise.co.uk::2a2506f4-19e7-4777-8767-f0efb84bcc1f" providerId="AD" clId="Web-{9ECDDD32-546B-8B66-AE9A-57CE1EF87FF6}" dt="2022-07-26T14:43:12.274" v="210" actId="20577"/>
          <ac:spMkLst>
            <pc:docMk/>
            <pc:sldMk cId="3279506855" sldId="263"/>
            <ac:spMk id="25" creationId="{3B74ACDC-75AA-3A42-8F50-E8145BEB3AE5}"/>
          </ac:spMkLst>
        </pc:spChg>
        <pc:spChg chg="mod">
          <ac:chgData name="Philippa Hartley" userId="S::phartley@careersandenterprise.co.uk::2a2506f4-19e7-4777-8767-f0efb84bcc1f" providerId="AD" clId="Web-{9ECDDD32-546B-8B66-AE9A-57CE1EF87FF6}" dt="2022-07-26T14:46:56.111" v="239" actId="20577"/>
          <ac:spMkLst>
            <pc:docMk/>
            <pc:sldMk cId="3279506855" sldId="263"/>
            <ac:spMk id="26" creationId="{9E0CEECA-0E0B-7194-4AC8-6A5B874E6FB0}"/>
          </ac:spMkLst>
        </pc:spChg>
        <pc:spChg chg="mod">
          <ac:chgData name="Philippa Hartley" userId="S::phartley@careersandenterprise.co.uk::2a2506f4-19e7-4777-8767-f0efb84bcc1f" providerId="AD" clId="Web-{9ECDDD32-546B-8B66-AE9A-57CE1EF87FF6}" dt="2022-07-26T14:43:44.026" v="215" actId="1076"/>
          <ac:spMkLst>
            <pc:docMk/>
            <pc:sldMk cId="3279506855" sldId="263"/>
            <ac:spMk id="29" creationId="{789EA8A2-73E0-7A4F-8913-A190CAB87A11}"/>
          </ac:spMkLst>
        </pc:spChg>
        <pc:picChg chg="mod">
          <ac:chgData name="Philippa Hartley" userId="S::phartley@careersandenterprise.co.uk::2a2506f4-19e7-4777-8767-f0efb84bcc1f" providerId="AD" clId="Web-{9ECDDD32-546B-8B66-AE9A-57CE1EF87FF6}" dt="2022-07-26T14:41:11.770" v="193" actId="1076"/>
          <ac:picMkLst>
            <pc:docMk/>
            <pc:sldMk cId="3279506855" sldId="263"/>
            <ac:picMk id="18" creationId="{56C5D0DE-2357-3746-A939-D132426D289C}"/>
          </ac:picMkLst>
        </pc:picChg>
        <pc:picChg chg="mod">
          <ac:chgData name="Philippa Hartley" userId="S::phartley@careersandenterprise.co.uk::2a2506f4-19e7-4777-8767-f0efb84bcc1f" providerId="AD" clId="Web-{9ECDDD32-546B-8B66-AE9A-57CE1EF87FF6}" dt="2022-07-26T14:42:44.304" v="203" actId="1076"/>
          <ac:picMkLst>
            <pc:docMk/>
            <pc:sldMk cId="3279506855" sldId="263"/>
            <ac:picMk id="20" creationId="{BEF1F7A6-5BCF-6246-BF53-2EC7A6EB83FB}"/>
          </ac:picMkLst>
        </pc:picChg>
      </pc:sldChg>
      <pc:sldChg chg="modSp modNotes">
        <pc:chgData name="Philippa Hartley" userId="S::phartley@careersandenterprise.co.uk::2a2506f4-19e7-4777-8767-f0efb84bcc1f" providerId="AD" clId="Web-{9ECDDD32-546B-8B66-AE9A-57CE1EF87FF6}" dt="2022-07-26T14:33:23.986" v="111" actId="20577"/>
        <pc:sldMkLst>
          <pc:docMk/>
          <pc:sldMk cId="2908774329" sldId="265"/>
        </pc:sldMkLst>
        <pc:spChg chg="mod">
          <ac:chgData name="Philippa Hartley" userId="S::phartley@careersandenterprise.co.uk::2a2506f4-19e7-4777-8767-f0efb84bcc1f" providerId="AD" clId="Web-{9ECDDD32-546B-8B66-AE9A-57CE1EF87FF6}" dt="2022-07-26T14:28:36.975" v="29" actId="20577"/>
          <ac:spMkLst>
            <pc:docMk/>
            <pc:sldMk cId="2908774329" sldId="265"/>
            <ac:spMk id="2" creationId="{CF8D53C1-6EFB-2D4E-BA80-9A9F2FCD68BC}"/>
          </ac:spMkLst>
        </pc:spChg>
        <pc:spChg chg="mod">
          <ac:chgData name="Philippa Hartley" userId="S::phartley@careersandenterprise.co.uk::2a2506f4-19e7-4777-8767-f0efb84bcc1f" providerId="AD" clId="Web-{9ECDDD32-546B-8B66-AE9A-57CE1EF87FF6}" dt="2022-07-26T14:28:46.678" v="39" actId="20577"/>
          <ac:spMkLst>
            <pc:docMk/>
            <pc:sldMk cId="2908774329" sldId="265"/>
            <ac:spMk id="4" creationId="{5B18C8AE-AB4D-044D-99D4-7328ABAFD045}"/>
          </ac:spMkLst>
        </pc:spChg>
        <pc:spChg chg="mod">
          <ac:chgData name="Philippa Hartley" userId="S::phartley@careersandenterprise.co.uk::2a2506f4-19e7-4777-8767-f0efb84bcc1f" providerId="AD" clId="Web-{9ECDDD32-546B-8B66-AE9A-57CE1EF87FF6}" dt="2022-07-26T14:28:54.788" v="44" actId="20577"/>
          <ac:spMkLst>
            <pc:docMk/>
            <pc:sldMk cId="2908774329" sldId="265"/>
            <ac:spMk id="15" creationId="{0868093E-2FEF-F440-B14F-0739A841BAAB}"/>
          </ac:spMkLst>
        </pc:spChg>
        <pc:spChg chg="mod">
          <ac:chgData name="Philippa Hartley" userId="S::phartley@careersandenterprise.co.uk::2a2506f4-19e7-4777-8767-f0efb84bcc1f" providerId="AD" clId="Web-{9ECDDD32-546B-8B66-AE9A-57CE1EF87FF6}" dt="2022-07-26T14:33:23.986" v="111"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9ECDDD32-546B-8B66-AE9A-57CE1EF87FF6}" dt="2022-07-26T14:28:26.084" v="22" actId="20577"/>
        <pc:sldMkLst>
          <pc:docMk/>
          <pc:sldMk cId="3532778758" sldId="266"/>
        </pc:sldMkLst>
        <pc:spChg chg="mod">
          <ac:chgData name="Philippa Hartley" userId="S::phartley@careersandenterprise.co.uk::2a2506f4-19e7-4777-8767-f0efb84bcc1f" providerId="AD" clId="Web-{9ECDDD32-546B-8B66-AE9A-57CE1EF87FF6}" dt="2022-07-26T14:28:26.084" v="22" actId="20577"/>
          <ac:spMkLst>
            <pc:docMk/>
            <pc:sldMk cId="3532778758" sldId="266"/>
            <ac:spMk id="3" creationId="{C6F052F0-9CD1-4F50-A5FF-01F325B78F99}"/>
          </ac:spMkLst>
        </pc:spChg>
      </pc:sldChg>
      <pc:sldChg chg="addSp delSp modSp modCm modNotes">
        <pc:chgData name="Philippa Hartley" userId="S::phartley@careersandenterprise.co.uk::2a2506f4-19e7-4777-8767-f0efb84bcc1f" providerId="AD" clId="Web-{9ECDDD32-546B-8B66-AE9A-57CE1EF87FF6}" dt="2022-07-26T14:39:56.407" v="168"/>
        <pc:sldMkLst>
          <pc:docMk/>
          <pc:sldMk cId="1786301906" sldId="285"/>
        </pc:sldMkLst>
        <pc:spChg chg="mod">
          <ac:chgData name="Philippa Hartley" userId="S::phartley@careersandenterprise.co.uk::2a2506f4-19e7-4777-8767-f0efb84bcc1f" providerId="AD" clId="Web-{9ECDDD32-546B-8B66-AE9A-57CE1EF87FF6}" dt="2022-07-26T14:30:15.026" v="66" actId="20577"/>
          <ac:spMkLst>
            <pc:docMk/>
            <pc:sldMk cId="1786301906" sldId="285"/>
            <ac:spMk id="3" creationId="{E58D066B-A5D4-5640-87D3-A10DB6059739}"/>
          </ac:spMkLst>
        </pc:spChg>
        <pc:spChg chg="mod">
          <ac:chgData name="Philippa Hartley" userId="S::phartley@careersandenterprise.co.uk::2a2506f4-19e7-4777-8767-f0efb84bcc1f" providerId="AD" clId="Web-{9ECDDD32-546B-8B66-AE9A-57CE1EF87FF6}" dt="2022-07-26T14:33:59.784" v="114" actId="20577"/>
          <ac:spMkLst>
            <pc:docMk/>
            <pc:sldMk cId="1786301906" sldId="285"/>
            <ac:spMk id="4" creationId="{8B4F4AD7-F118-2F4F-AB9E-A5FBD6F97090}"/>
          </ac:spMkLst>
        </pc:spChg>
        <pc:spChg chg="mod">
          <ac:chgData name="Philippa Hartley" userId="S::phartley@careersandenterprise.co.uk::2a2506f4-19e7-4777-8767-f0efb84bcc1f" providerId="AD" clId="Web-{9ECDDD32-546B-8B66-AE9A-57CE1EF87FF6}" dt="2022-07-26T14:35:36.429" v="124" actId="1076"/>
          <ac:spMkLst>
            <pc:docMk/>
            <pc:sldMk cId="1786301906" sldId="285"/>
            <ac:spMk id="5" creationId="{E7C53E0D-77AE-3C4D-AFFC-F7353BF321C3}"/>
          </ac:spMkLst>
        </pc:spChg>
        <pc:spChg chg="mod">
          <ac:chgData name="Philippa Hartley" userId="S::phartley@careersandenterprise.co.uk::2a2506f4-19e7-4777-8767-f0efb84bcc1f" providerId="AD" clId="Web-{9ECDDD32-546B-8B66-AE9A-57CE1EF87FF6}" dt="2022-07-26T14:36:26.977" v="142" actId="20577"/>
          <ac:spMkLst>
            <pc:docMk/>
            <pc:sldMk cId="1786301906" sldId="285"/>
            <ac:spMk id="8" creationId="{156391FA-62ED-EE04-B20C-E7F0B1F7F1AB}"/>
          </ac:spMkLst>
        </pc:spChg>
        <pc:spChg chg="mod">
          <ac:chgData name="Philippa Hartley" userId="S::phartley@careersandenterprise.co.uk::2a2506f4-19e7-4777-8767-f0efb84bcc1f" providerId="AD" clId="Web-{9ECDDD32-546B-8B66-AE9A-57CE1EF87FF6}" dt="2022-07-26T14:35:06.615" v="121" actId="20577"/>
          <ac:spMkLst>
            <pc:docMk/>
            <pc:sldMk cId="1786301906" sldId="285"/>
            <ac:spMk id="9" creationId="{9359E999-90AA-0AD6-D998-09B0610C2EFD}"/>
          </ac:spMkLst>
        </pc:spChg>
        <pc:spChg chg="mod">
          <ac:chgData name="Philippa Hartley" userId="S::phartley@careersandenterprise.co.uk::2a2506f4-19e7-4777-8767-f0efb84bcc1f" providerId="AD" clId="Web-{9ECDDD32-546B-8B66-AE9A-57CE1EF87FF6}" dt="2022-07-26T14:36:50.400" v="144" actId="20577"/>
          <ac:spMkLst>
            <pc:docMk/>
            <pc:sldMk cId="1786301906" sldId="285"/>
            <ac:spMk id="10" creationId="{01298FB2-44CA-DDDC-6DFE-9410E530E017}"/>
          </ac:spMkLst>
        </pc:spChg>
        <pc:spChg chg="del">
          <ac:chgData name="Philippa Hartley" userId="S::phartley@careersandenterprise.co.uk::2a2506f4-19e7-4777-8767-f0efb84bcc1f" providerId="AD" clId="Web-{9ECDDD32-546B-8B66-AE9A-57CE1EF87FF6}" dt="2022-07-26T14:36:35.821" v="143"/>
          <ac:spMkLst>
            <pc:docMk/>
            <pc:sldMk cId="1786301906" sldId="285"/>
            <ac:spMk id="13" creationId="{790EC188-BB98-5605-3CB4-089FB0C6B2C1}"/>
          </ac:spMkLst>
        </pc:spChg>
        <pc:spChg chg="add mod">
          <ac:chgData name="Philippa Hartley" userId="S::phartley@careersandenterprise.co.uk::2a2506f4-19e7-4777-8767-f0efb84bcc1f" providerId="AD" clId="Web-{9ECDDD32-546B-8B66-AE9A-57CE1EF87FF6}" dt="2022-07-26T14:34:40.083" v="119" actId="20577"/>
          <ac:spMkLst>
            <pc:docMk/>
            <pc:sldMk cId="1786301906" sldId="285"/>
            <ac:spMk id="14" creationId="{E553226D-120B-2884-7235-65298AA6E6E0}"/>
          </ac:spMkLst>
        </pc:spChg>
        <pc:spChg chg="add mod">
          <ac:chgData name="Philippa Hartley" userId="S::phartley@careersandenterprise.co.uk::2a2506f4-19e7-4777-8767-f0efb84bcc1f" providerId="AD" clId="Web-{9ECDDD32-546B-8B66-AE9A-57CE1EF87FF6}" dt="2022-07-26T14:38:31.779" v="160" actId="1076"/>
          <ac:spMkLst>
            <pc:docMk/>
            <pc:sldMk cId="1786301906" sldId="285"/>
            <ac:spMk id="15" creationId="{B7641AB6-F4F8-7BFB-9494-873EA245B74E}"/>
          </ac:spMkLst>
        </pc:spChg>
        <pc:spChg chg="mod">
          <ac:chgData name="Philippa Hartley" userId="S::phartley@careersandenterprise.co.uk::2a2506f4-19e7-4777-8767-f0efb84bcc1f" providerId="AD" clId="Web-{9ECDDD32-546B-8B66-AE9A-57CE1EF87FF6}" dt="2022-07-26T14:37:54.293" v="153" actId="20577"/>
          <ac:spMkLst>
            <pc:docMk/>
            <pc:sldMk cId="1786301906" sldId="285"/>
            <ac:spMk id="16" creationId="{F7DC94C9-F05E-334B-9F0B-08C6EA5EFF76}"/>
          </ac:spMkLst>
        </pc:spChg>
        <pc:spChg chg="mod">
          <ac:chgData name="Philippa Hartley" userId="S::phartley@careersandenterprise.co.uk::2a2506f4-19e7-4777-8767-f0efb84bcc1f" providerId="AD" clId="Web-{9ECDDD32-546B-8B66-AE9A-57CE1EF87FF6}" dt="2022-07-26T14:38:52.546" v="162" actId="1076"/>
          <ac:spMkLst>
            <pc:docMk/>
            <pc:sldMk cId="1786301906" sldId="285"/>
            <ac:spMk id="18" creationId="{8CB1387A-B77C-6240-9518-8C45A9E66B9E}"/>
          </ac:spMkLst>
        </pc:spChg>
        <pc:spChg chg="add del mod">
          <ac:chgData name="Philippa Hartley" userId="S::phartley@careersandenterprise.co.uk::2a2506f4-19e7-4777-8767-f0efb84bcc1f" providerId="AD" clId="Web-{9ECDDD32-546B-8B66-AE9A-57CE1EF87FF6}" dt="2022-07-26T14:39:13.203" v="166"/>
          <ac:spMkLst>
            <pc:docMk/>
            <pc:sldMk cId="1786301906" sldId="285"/>
            <ac:spMk id="19" creationId="{7339E9F2-3333-3177-26C2-6EAAA2835E40}"/>
          </ac:spMkLst>
        </pc:spChg>
      </pc:sldChg>
    </pc:docChg>
  </pc:docChgLst>
  <pc:docChgLst>
    <pc:chgData name="Philippa Hartley" userId="S::phartley@careersandenterprise.co.uk::2a2506f4-19e7-4777-8767-f0efb84bcc1f" providerId="AD" clId="Web-{3719E6B5-D263-DB69-8DFA-4C986F792BEF}"/>
    <pc:docChg chg="modSld">
      <pc:chgData name="Philippa Hartley" userId="S::phartley@careersandenterprise.co.uk::2a2506f4-19e7-4777-8767-f0efb84bcc1f" providerId="AD" clId="Web-{3719E6B5-D263-DB69-8DFA-4C986F792BEF}" dt="2022-08-09T13:12:54.027" v="0"/>
      <pc:docMkLst>
        <pc:docMk/>
      </pc:docMkLst>
      <pc:sldChg chg="modNotes">
        <pc:chgData name="Philippa Hartley" userId="S::phartley@careersandenterprise.co.uk::2a2506f4-19e7-4777-8767-f0efb84bcc1f" providerId="AD" clId="Web-{3719E6B5-D263-DB69-8DFA-4C986F792BEF}" dt="2022-08-09T13:12:54.027" v="0"/>
        <pc:sldMkLst>
          <pc:docMk/>
          <pc:sldMk cId="3070110719" sldId="338"/>
        </pc:sldMkLst>
      </pc:sldChg>
    </pc:docChg>
  </pc:docChgLst>
  <pc:docChgLst>
    <pc:chgData name="Philippa Hartley" userId="S::phartley@careersandenterprise.co.uk::2a2506f4-19e7-4777-8767-f0efb84bcc1f" providerId="AD" clId="Web-{C68BFBF5-5F3F-21F0-7BD0-77AC9025A915}"/>
    <pc:docChg chg="modSld">
      <pc:chgData name="Philippa Hartley" userId="S::phartley@careersandenterprise.co.uk::2a2506f4-19e7-4777-8767-f0efb84bcc1f" providerId="AD" clId="Web-{C68BFBF5-5F3F-21F0-7BD0-77AC9025A915}" dt="2022-08-27T06:42:08.996" v="2" actId="20577"/>
      <pc:docMkLst>
        <pc:docMk/>
      </pc:docMkLst>
      <pc:sldChg chg="modSp modNotes">
        <pc:chgData name="Philippa Hartley" userId="S::phartley@careersandenterprise.co.uk::2a2506f4-19e7-4777-8767-f0efb84bcc1f" providerId="AD" clId="Web-{C68BFBF5-5F3F-21F0-7BD0-77AC9025A915}" dt="2022-08-27T06:42:08.996" v="2" actId="20577"/>
        <pc:sldMkLst>
          <pc:docMk/>
          <pc:sldMk cId="0" sldId="339"/>
        </pc:sldMkLst>
        <pc:spChg chg="mod">
          <ac:chgData name="Philippa Hartley" userId="S::phartley@careersandenterprise.co.uk::2a2506f4-19e7-4777-8767-f0efb84bcc1f" providerId="AD" clId="Web-{C68BFBF5-5F3F-21F0-7BD0-77AC9025A915}" dt="2022-08-27T06:42:08.996" v="2" actId="20577"/>
          <ac:spMkLst>
            <pc:docMk/>
            <pc:sldMk cId="0" sldId="339"/>
            <ac:spMk id="7" creationId="{B06039A0-F815-829E-C978-EEF116149A14}"/>
          </ac:spMkLst>
        </pc:spChg>
      </pc:sldChg>
    </pc:docChg>
  </pc:docChgLst>
  <pc:docChgLst>
    <pc:chgData name="Philippa Hartley" userId="S::phartley@careersandenterprise.co.uk::2a2506f4-19e7-4777-8767-f0efb84bcc1f" providerId="AD" clId="Web-{85FBB95A-1882-A891-C156-12901688DE5B}"/>
    <pc:docChg chg="modSld">
      <pc:chgData name="Philippa Hartley" userId="S::phartley@careersandenterprise.co.uk::2a2506f4-19e7-4777-8767-f0efb84bcc1f" providerId="AD" clId="Web-{85FBB95A-1882-A891-C156-12901688DE5B}" dt="2022-08-23T14:34:58.391" v="0" actId="20577"/>
      <pc:docMkLst>
        <pc:docMk/>
      </pc:docMkLst>
      <pc:sldChg chg="modSp">
        <pc:chgData name="Philippa Hartley" userId="S::phartley@careersandenterprise.co.uk::2a2506f4-19e7-4777-8767-f0efb84bcc1f" providerId="AD" clId="Web-{85FBB95A-1882-A891-C156-12901688DE5B}" dt="2022-08-23T14:34:58.391" v="0" actId="20577"/>
        <pc:sldMkLst>
          <pc:docMk/>
          <pc:sldMk cId="4169055570" sldId="293"/>
        </pc:sldMkLst>
        <pc:spChg chg="mod">
          <ac:chgData name="Philippa Hartley" userId="S::phartley@careersandenterprise.co.uk::2a2506f4-19e7-4777-8767-f0efb84bcc1f" providerId="AD" clId="Web-{85FBB95A-1882-A891-C156-12901688DE5B}" dt="2022-08-23T14:34:58.391" v="0" actId="20577"/>
          <ac:spMkLst>
            <pc:docMk/>
            <pc:sldMk cId="4169055570" sldId="293"/>
            <ac:spMk id="3" creationId="{00000000-0000-0000-0000-000000000000}"/>
          </ac:spMkLst>
        </pc:spChg>
      </pc:sldChg>
    </pc:docChg>
  </pc:docChgLst>
  <pc:docChgLst>
    <pc:chgData name="Ellis Leahy" userId="bbfca896-65c1-45e4-8eeb-b2d44e46af62" providerId="ADAL" clId="{6F4DAE5E-00CC-3444-9080-EAB4C1FD62EF}"/>
    <pc:docChg chg="custSel modSld">
      <pc:chgData name="Ellis Leahy" userId="bbfca896-65c1-45e4-8eeb-b2d44e46af62" providerId="ADAL" clId="{6F4DAE5E-00CC-3444-9080-EAB4C1FD62EF}" dt="2022-08-09T10:47:09.974" v="58" actId="115"/>
      <pc:docMkLst>
        <pc:docMk/>
      </pc:docMkLst>
      <pc:sldChg chg="modSp mod">
        <pc:chgData name="Ellis Leahy" userId="bbfca896-65c1-45e4-8eeb-b2d44e46af62" providerId="ADAL" clId="{6F4DAE5E-00CC-3444-9080-EAB4C1FD62EF}" dt="2022-08-09T10:42:08.292" v="11" actId="207"/>
        <pc:sldMkLst>
          <pc:docMk/>
          <pc:sldMk cId="2839086809" sldId="262"/>
        </pc:sldMkLst>
        <pc:spChg chg="mod">
          <ac:chgData name="Ellis Leahy" userId="bbfca896-65c1-45e4-8eeb-b2d44e46af62" providerId="ADAL" clId="{6F4DAE5E-00CC-3444-9080-EAB4C1FD62EF}" dt="2022-08-09T10:42:08.292" v="11" actId="207"/>
          <ac:spMkLst>
            <pc:docMk/>
            <pc:sldMk cId="2839086809" sldId="262"/>
            <ac:spMk id="8" creationId="{2A463CFE-DA5B-6341-BEAE-A0CCD088C9F2}"/>
          </ac:spMkLst>
        </pc:spChg>
      </pc:sldChg>
      <pc:sldChg chg="modSp mod">
        <pc:chgData name="Ellis Leahy" userId="bbfca896-65c1-45e4-8eeb-b2d44e46af62" providerId="ADAL" clId="{6F4DAE5E-00CC-3444-9080-EAB4C1FD62EF}" dt="2022-08-09T10:42:03.541" v="10" actId="14826"/>
        <pc:sldMkLst>
          <pc:docMk/>
          <pc:sldMk cId="3279506855" sldId="263"/>
        </pc:sldMkLst>
        <pc:picChg chg="mod">
          <ac:chgData name="Ellis Leahy" userId="bbfca896-65c1-45e4-8eeb-b2d44e46af62" providerId="ADAL" clId="{6F4DAE5E-00CC-3444-9080-EAB4C1FD62EF}" dt="2022-08-09T10:41:39.510" v="8" actId="14826"/>
          <ac:picMkLst>
            <pc:docMk/>
            <pc:sldMk cId="3279506855" sldId="263"/>
            <ac:picMk id="6" creationId="{7B7D204F-FFD1-E14A-A416-FC0F8671D1DD}"/>
          </ac:picMkLst>
        </pc:picChg>
        <pc:picChg chg="mod">
          <ac:chgData name="Ellis Leahy" userId="bbfca896-65c1-45e4-8eeb-b2d44e46af62" providerId="ADAL" clId="{6F4DAE5E-00CC-3444-9080-EAB4C1FD62EF}" dt="2022-08-09T10:41:54.799" v="9" actId="14826"/>
          <ac:picMkLst>
            <pc:docMk/>
            <pc:sldMk cId="3279506855" sldId="263"/>
            <ac:picMk id="9" creationId="{EEB9F6F6-0F13-2A45-9B56-9B41C3BF5EC9}"/>
          </ac:picMkLst>
        </pc:picChg>
        <pc:picChg chg="mod">
          <ac:chgData name="Ellis Leahy" userId="bbfca896-65c1-45e4-8eeb-b2d44e46af62" providerId="ADAL" clId="{6F4DAE5E-00CC-3444-9080-EAB4C1FD62EF}" dt="2022-08-09T10:42:03.541" v="10" actId="14826"/>
          <ac:picMkLst>
            <pc:docMk/>
            <pc:sldMk cId="3279506855" sldId="263"/>
            <ac:picMk id="11" creationId="{37DFAF30-422B-F340-9CD1-E6D8BC407EBD}"/>
          </ac:picMkLst>
        </pc:picChg>
        <pc:picChg chg="mod modCrop">
          <ac:chgData name="Ellis Leahy" userId="bbfca896-65c1-45e4-8eeb-b2d44e46af62" providerId="ADAL" clId="{6F4DAE5E-00CC-3444-9080-EAB4C1FD62EF}" dt="2022-08-09T10:41:28.327" v="7" actId="732"/>
          <ac:picMkLst>
            <pc:docMk/>
            <pc:sldMk cId="3279506855" sldId="263"/>
            <ac:picMk id="35" creationId="{7AF25403-6A85-9C9D-9E74-CDE9D9629669}"/>
          </ac:picMkLst>
        </pc:picChg>
      </pc:sldChg>
      <pc:sldChg chg="delSp modSp mod">
        <pc:chgData name="Ellis Leahy" userId="bbfca896-65c1-45e4-8eeb-b2d44e46af62" providerId="ADAL" clId="{6F4DAE5E-00CC-3444-9080-EAB4C1FD62EF}" dt="2022-08-09T10:41:18.118" v="6" actId="14826"/>
        <pc:sldMkLst>
          <pc:docMk/>
          <pc:sldMk cId="1786301906" sldId="285"/>
        </pc:sldMkLst>
        <pc:spChg chg="mod">
          <ac:chgData name="Ellis Leahy" userId="bbfca896-65c1-45e4-8eeb-b2d44e46af62" providerId="ADAL" clId="{6F4DAE5E-00CC-3444-9080-EAB4C1FD62EF}" dt="2022-08-09T10:38:13.628" v="3" actId="207"/>
          <ac:spMkLst>
            <pc:docMk/>
            <pc:sldMk cId="1786301906" sldId="285"/>
            <ac:spMk id="5" creationId="{E7C53E0D-77AE-3C4D-AFFC-F7353BF321C3}"/>
          </ac:spMkLst>
        </pc:spChg>
        <pc:spChg chg="mod">
          <ac:chgData name="Ellis Leahy" userId="bbfca896-65c1-45e4-8eeb-b2d44e46af62" providerId="ADAL" clId="{6F4DAE5E-00CC-3444-9080-EAB4C1FD62EF}" dt="2022-08-09T10:38:13.628" v="3" actId="207"/>
          <ac:spMkLst>
            <pc:docMk/>
            <pc:sldMk cId="1786301906" sldId="285"/>
            <ac:spMk id="10" creationId="{01298FB2-44CA-DDDC-6DFE-9410E530E017}"/>
          </ac:spMkLst>
        </pc:spChg>
        <pc:spChg chg="del">
          <ac:chgData name="Ellis Leahy" userId="bbfca896-65c1-45e4-8eeb-b2d44e46af62" providerId="ADAL" clId="{6F4DAE5E-00CC-3444-9080-EAB4C1FD62EF}" dt="2022-08-09T10:38:00.588" v="2" actId="478"/>
          <ac:spMkLst>
            <pc:docMk/>
            <pc:sldMk cId="1786301906" sldId="285"/>
            <ac:spMk id="13" creationId="{320D79B0-E40D-C466-8FA9-DEEF8055212B}"/>
          </ac:spMkLst>
        </pc:spChg>
        <pc:spChg chg="mod">
          <ac:chgData name="Ellis Leahy" userId="bbfca896-65c1-45e4-8eeb-b2d44e46af62" providerId="ADAL" clId="{6F4DAE5E-00CC-3444-9080-EAB4C1FD62EF}" dt="2022-08-09T10:38:13.628" v="3" actId="207"/>
          <ac:spMkLst>
            <pc:docMk/>
            <pc:sldMk cId="1786301906" sldId="285"/>
            <ac:spMk id="15" creationId="{B7641AB6-F4F8-7BFB-9494-873EA245B74E}"/>
          </ac:spMkLst>
        </pc:spChg>
        <pc:spChg chg="mod">
          <ac:chgData name="Ellis Leahy" userId="bbfca896-65c1-45e4-8eeb-b2d44e46af62" providerId="ADAL" clId="{6F4DAE5E-00CC-3444-9080-EAB4C1FD62EF}" dt="2022-08-09T10:38:13.628" v="3" actId="207"/>
          <ac:spMkLst>
            <pc:docMk/>
            <pc:sldMk cId="1786301906" sldId="285"/>
            <ac:spMk id="18" creationId="{8CB1387A-B77C-6240-9518-8C45A9E66B9E}"/>
          </ac:spMkLst>
        </pc:spChg>
        <pc:spChg chg="del mod">
          <ac:chgData name="Ellis Leahy" userId="bbfca896-65c1-45e4-8eeb-b2d44e46af62" providerId="ADAL" clId="{6F4DAE5E-00CC-3444-9080-EAB4C1FD62EF}" dt="2022-08-09T10:37:56.989" v="1" actId="478"/>
          <ac:spMkLst>
            <pc:docMk/>
            <pc:sldMk cId="1786301906" sldId="285"/>
            <ac:spMk id="19" creationId="{80247024-6DCA-5AE8-7EDC-42F88498B20A}"/>
          </ac:spMkLst>
        </pc:spChg>
        <pc:picChg chg="mod">
          <ac:chgData name="Ellis Leahy" userId="bbfca896-65c1-45e4-8eeb-b2d44e46af62" providerId="ADAL" clId="{6F4DAE5E-00CC-3444-9080-EAB4C1FD62EF}" dt="2022-08-09T10:41:09.713" v="5" actId="14826"/>
          <ac:picMkLst>
            <pc:docMk/>
            <pc:sldMk cId="1786301906" sldId="285"/>
            <ac:picMk id="6" creationId="{53339AB0-AE58-AC5C-BC97-C2030E583E1E}"/>
          </ac:picMkLst>
        </pc:picChg>
        <pc:picChg chg="mod">
          <ac:chgData name="Ellis Leahy" userId="bbfca896-65c1-45e4-8eeb-b2d44e46af62" providerId="ADAL" clId="{6F4DAE5E-00CC-3444-9080-EAB4C1FD62EF}" dt="2022-08-09T10:39:51.684" v="4" actId="14826"/>
          <ac:picMkLst>
            <pc:docMk/>
            <pc:sldMk cId="1786301906" sldId="285"/>
            <ac:picMk id="7" creationId="{F9C0F003-586B-8247-843B-AD4972815D09}"/>
          </ac:picMkLst>
        </pc:picChg>
        <pc:picChg chg="mod">
          <ac:chgData name="Ellis Leahy" userId="bbfca896-65c1-45e4-8eeb-b2d44e46af62" providerId="ADAL" clId="{6F4DAE5E-00CC-3444-9080-EAB4C1FD62EF}" dt="2022-08-09T10:41:18.118" v="6" actId="14826"/>
          <ac:picMkLst>
            <pc:docMk/>
            <pc:sldMk cId="1786301906" sldId="285"/>
            <ac:picMk id="11" creationId="{636FF23A-42FB-A541-B768-B6E967D1EA5A}"/>
          </ac:picMkLst>
        </pc:picChg>
      </pc:sldChg>
      <pc:sldChg chg="modSp mod">
        <pc:chgData name="Ellis Leahy" userId="bbfca896-65c1-45e4-8eeb-b2d44e46af62" providerId="ADAL" clId="{6F4DAE5E-00CC-3444-9080-EAB4C1FD62EF}" dt="2022-08-09T10:47:09.974" v="58" actId="115"/>
        <pc:sldMkLst>
          <pc:docMk/>
          <pc:sldMk cId="70482638" sldId="291"/>
        </pc:sldMkLst>
        <pc:spChg chg="mod">
          <ac:chgData name="Ellis Leahy" userId="bbfca896-65c1-45e4-8eeb-b2d44e46af62" providerId="ADAL" clId="{6F4DAE5E-00CC-3444-9080-EAB4C1FD62EF}" dt="2022-08-09T10:47:09.974" v="58" actId="115"/>
          <ac:spMkLst>
            <pc:docMk/>
            <pc:sldMk cId="70482638" sldId="291"/>
            <ac:spMk id="11" creationId="{CF2A8DC9-52E8-4C03-93D1-050E17E5294F}"/>
          </ac:spMkLst>
        </pc:spChg>
        <pc:spChg chg="mod">
          <ac:chgData name="Ellis Leahy" userId="bbfca896-65c1-45e4-8eeb-b2d44e46af62" providerId="ADAL" clId="{6F4DAE5E-00CC-3444-9080-EAB4C1FD62EF}" dt="2022-08-09T10:42:54.043" v="16" actId="207"/>
          <ac:spMkLst>
            <pc:docMk/>
            <pc:sldMk cId="70482638" sldId="291"/>
            <ac:spMk id="16" creationId="{8173741A-0C24-4178-905E-565418DB9D70}"/>
          </ac:spMkLst>
        </pc:spChg>
      </pc:sldChg>
      <pc:sldChg chg="modSp mod">
        <pc:chgData name="Ellis Leahy" userId="bbfca896-65c1-45e4-8eeb-b2d44e46af62" providerId="ADAL" clId="{6F4DAE5E-00CC-3444-9080-EAB4C1FD62EF}" dt="2022-08-09T10:42:30.922" v="14" actId="1076"/>
        <pc:sldMkLst>
          <pc:docMk/>
          <pc:sldMk cId="1258195169" sldId="308"/>
        </pc:sldMkLst>
        <pc:spChg chg="mod">
          <ac:chgData name="Ellis Leahy" userId="bbfca896-65c1-45e4-8eeb-b2d44e46af62" providerId="ADAL" clId="{6F4DAE5E-00CC-3444-9080-EAB4C1FD62EF}" dt="2022-08-09T10:42:17.129" v="12" actId="1076"/>
          <ac:spMkLst>
            <pc:docMk/>
            <pc:sldMk cId="1258195169" sldId="308"/>
            <ac:spMk id="7" creationId="{A7BD4682-81E3-C22B-A2BA-796F2BA1BAA2}"/>
          </ac:spMkLst>
        </pc:spChg>
        <pc:spChg chg="mod">
          <ac:chgData name="Ellis Leahy" userId="bbfca896-65c1-45e4-8eeb-b2d44e46af62" providerId="ADAL" clId="{6F4DAE5E-00CC-3444-9080-EAB4C1FD62EF}" dt="2022-08-09T10:42:30.922" v="14" actId="1076"/>
          <ac:spMkLst>
            <pc:docMk/>
            <pc:sldMk cId="1258195169" sldId="308"/>
            <ac:spMk id="12" creationId="{9919C44D-92A7-5D64-9AFB-6F49359AC4BF}"/>
          </ac:spMkLst>
        </pc:spChg>
        <pc:picChg chg="mod">
          <ac:chgData name="Ellis Leahy" userId="bbfca896-65c1-45e4-8eeb-b2d44e46af62" providerId="ADAL" clId="{6F4DAE5E-00CC-3444-9080-EAB4C1FD62EF}" dt="2022-08-09T10:42:25.285" v="13" actId="1076"/>
          <ac:picMkLst>
            <pc:docMk/>
            <pc:sldMk cId="1258195169" sldId="308"/>
            <ac:picMk id="17" creationId="{723782A5-3B69-B6CB-408B-EE677FB6CE95}"/>
          </ac:picMkLst>
        </pc:picChg>
        <pc:picChg chg="mod">
          <ac:chgData name="Ellis Leahy" userId="bbfca896-65c1-45e4-8eeb-b2d44e46af62" providerId="ADAL" clId="{6F4DAE5E-00CC-3444-9080-EAB4C1FD62EF}" dt="2022-08-09T10:42:17.129" v="12" actId="1076"/>
          <ac:picMkLst>
            <pc:docMk/>
            <pc:sldMk cId="1258195169" sldId="308"/>
            <ac:picMk id="18" creationId="{8A9645F0-8350-DB06-CC2A-3F0191E2046B}"/>
          </ac:picMkLst>
        </pc:picChg>
        <pc:picChg chg="mod">
          <ac:chgData name="Ellis Leahy" userId="bbfca896-65c1-45e4-8eeb-b2d44e46af62" providerId="ADAL" clId="{6F4DAE5E-00CC-3444-9080-EAB4C1FD62EF}" dt="2022-08-09T10:42:30.922" v="14" actId="1076"/>
          <ac:picMkLst>
            <pc:docMk/>
            <pc:sldMk cId="1258195169" sldId="308"/>
            <ac:picMk id="19" creationId="{8C112535-5734-C4D3-D91B-C820575A8B99}"/>
          </ac:picMkLst>
        </pc:picChg>
      </pc:sldChg>
      <pc:sldChg chg="modSp mod">
        <pc:chgData name="Ellis Leahy" userId="bbfca896-65c1-45e4-8eeb-b2d44e46af62" providerId="ADAL" clId="{6F4DAE5E-00CC-3444-9080-EAB4C1FD62EF}" dt="2022-08-09T10:42:44.136" v="15" actId="207"/>
        <pc:sldMkLst>
          <pc:docMk/>
          <pc:sldMk cId="3070110719" sldId="338"/>
        </pc:sldMkLst>
        <pc:spChg chg="mod">
          <ac:chgData name="Ellis Leahy" userId="bbfca896-65c1-45e4-8eeb-b2d44e46af62" providerId="ADAL" clId="{6F4DAE5E-00CC-3444-9080-EAB4C1FD62EF}" dt="2022-08-09T10:42:44.136" v="15" actId="207"/>
          <ac:spMkLst>
            <pc:docMk/>
            <pc:sldMk cId="3070110719" sldId="338"/>
            <ac:spMk id="10" creationId="{2AFA5B8E-E349-4901-00D8-0E860F6F4000}"/>
          </ac:spMkLst>
        </pc:spChg>
      </pc:sldChg>
      <pc:sldChg chg="modSp mod">
        <pc:chgData name="Ellis Leahy" userId="bbfca896-65c1-45e4-8eeb-b2d44e46af62" providerId="ADAL" clId="{6F4DAE5E-00CC-3444-9080-EAB4C1FD62EF}" dt="2022-08-09T10:46:05.543" v="24" actId="207"/>
        <pc:sldMkLst>
          <pc:docMk/>
          <pc:sldMk cId="842503624" sldId="340"/>
        </pc:sldMkLst>
        <pc:graphicFrameChg chg="modGraphic">
          <ac:chgData name="Ellis Leahy" userId="bbfca896-65c1-45e4-8eeb-b2d44e46af62" providerId="ADAL" clId="{6F4DAE5E-00CC-3444-9080-EAB4C1FD62EF}" dt="2022-08-09T10:46:05.543" v="24" actId="207"/>
          <ac:graphicFrameMkLst>
            <pc:docMk/>
            <pc:sldMk cId="842503624" sldId="340"/>
            <ac:graphicFrameMk id="6" creationId="{66ABB406-40D2-DB4A-970A-0FF4AE132ACA}"/>
          </ac:graphicFrameMkLst>
        </pc:graphicFrameChg>
      </pc:sldChg>
    </pc:docChg>
  </pc:docChgLst>
  <pc:docChgLst>
    <pc:chgData name="Philippa Hartley" userId="S::phartley@careersandenterprise.co.uk::2a2506f4-19e7-4777-8767-f0efb84bcc1f" providerId="AD" clId="Web-{F210A0B0-5F27-93CC-BF5F-AFF3E9CFE86C}"/>
    <pc:docChg chg="modSld">
      <pc:chgData name="Philippa Hartley" userId="S::phartley@careersandenterprise.co.uk::2a2506f4-19e7-4777-8767-f0efb84bcc1f" providerId="AD" clId="Web-{F210A0B0-5F27-93CC-BF5F-AFF3E9CFE86C}" dt="2022-08-05T10:44:57.512" v="9"/>
      <pc:docMkLst>
        <pc:docMk/>
      </pc:docMkLst>
      <pc:sldChg chg="modSp">
        <pc:chgData name="Philippa Hartley" userId="S::phartley@careersandenterprise.co.uk::2a2506f4-19e7-4777-8767-f0efb84bcc1f" providerId="AD" clId="Web-{F210A0B0-5F27-93CC-BF5F-AFF3E9CFE86C}" dt="2022-08-05T10:44:36.058" v="7" actId="1076"/>
        <pc:sldMkLst>
          <pc:docMk/>
          <pc:sldMk cId="2839086809" sldId="262"/>
        </pc:sldMkLst>
        <pc:spChg chg="mod">
          <ac:chgData name="Philippa Hartley" userId="S::phartley@careersandenterprise.co.uk::2a2506f4-19e7-4777-8767-f0efb84bcc1f" providerId="AD" clId="Web-{F210A0B0-5F27-93CC-BF5F-AFF3E9CFE86C}" dt="2022-08-05T10:44:34.058" v="6"/>
          <ac:spMkLst>
            <pc:docMk/>
            <pc:sldMk cId="2839086809" sldId="262"/>
            <ac:spMk id="2" creationId="{9526EAFF-5604-C24B-AAF5-C81392A0FA8D}"/>
          </ac:spMkLst>
        </pc:spChg>
        <pc:spChg chg="mod">
          <ac:chgData name="Philippa Hartley" userId="S::phartley@careersandenterprise.co.uk::2a2506f4-19e7-4777-8767-f0efb84bcc1f" providerId="AD" clId="Web-{F210A0B0-5F27-93CC-BF5F-AFF3E9CFE86C}" dt="2022-08-05T10:44:36.058" v="7" actId="1076"/>
          <ac:spMkLst>
            <pc:docMk/>
            <pc:sldMk cId="2839086809" sldId="262"/>
            <ac:spMk id="5" creationId="{3EF52478-F4E4-674F-83ED-41A1DFBAAF9D}"/>
          </ac:spMkLst>
        </pc:spChg>
        <pc:spChg chg="mod">
          <ac:chgData name="Philippa Hartley" userId="S::phartley@careersandenterprise.co.uk::2a2506f4-19e7-4777-8767-f0efb84bcc1f" providerId="AD" clId="Web-{F210A0B0-5F27-93CC-BF5F-AFF3E9CFE86C}" dt="2022-08-05T10:44:23.167" v="3" actId="20577"/>
          <ac:spMkLst>
            <pc:docMk/>
            <pc:sldMk cId="2839086809" sldId="262"/>
            <ac:spMk id="8" creationId="{2A463CFE-DA5B-6341-BEAE-A0CCD088C9F2}"/>
          </ac:spMkLst>
        </pc:spChg>
        <pc:spChg chg="mod">
          <ac:chgData name="Philippa Hartley" userId="S::phartley@careersandenterprise.co.uk::2a2506f4-19e7-4777-8767-f0efb84bcc1f" providerId="AD" clId="Web-{F210A0B0-5F27-93CC-BF5F-AFF3E9CFE86C}" dt="2022-08-05T10:44:17.432" v="2"/>
          <ac:spMkLst>
            <pc:docMk/>
            <pc:sldMk cId="2839086809" sldId="262"/>
            <ac:spMk id="15" creationId="{2C24812E-F911-7847-B13C-AECDA1565763}"/>
          </ac:spMkLst>
        </pc:spChg>
      </pc:sldChg>
      <pc:sldChg chg="modSp">
        <pc:chgData name="Philippa Hartley" userId="S::phartley@careersandenterprise.co.uk::2a2506f4-19e7-4777-8767-f0efb84bcc1f" providerId="AD" clId="Web-{F210A0B0-5F27-93CC-BF5F-AFF3E9CFE86C}" dt="2022-08-05T10:44:57.512" v="9"/>
        <pc:sldMkLst>
          <pc:docMk/>
          <pc:sldMk cId="0" sldId="339"/>
        </pc:sldMkLst>
        <pc:spChg chg="mod">
          <ac:chgData name="Philippa Hartley" userId="S::phartley@careersandenterprise.co.uk::2a2506f4-19e7-4777-8767-f0efb84bcc1f" providerId="AD" clId="Web-{F210A0B0-5F27-93CC-BF5F-AFF3E9CFE86C}" dt="2022-08-05T10:44:57.512" v="9"/>
          <ac:spMkLst>
            <pc:docMk/>
            <pc:sldMk cId="0" sldId="339"/>
            <ac:spMk id="18" creationId="{3E223F4C-AF2A-D31E-26EA-F4EFEE8DC5EC}"/>
          </ac:spMkLst>
        </pc:spChg>
        <pc:spChg chg="mod">
          <ac:chgData name="Philippa Hartley" userId="S::phartley@careersandenterprise.co.uk::2a2506f4-19e7-4777-8767-f0efb84bcc1f" providerId="AD" clId="Web-{F210A0B0-5F27-93CC-BF5F-AFF3E9CFE86C}" dt="2022-08-05T10:44:52.418" v="8"/>
          <ac:spMkLst>
            <pc:docMk/>
            <pc:sldMk cId="0" sldId="339"/>
            <ac:spMk id="805" creationId="{00000000-0000-0000-0000-000000000000}"/>
          </ac:spMkLst>
        </pc:spChg>
      </pc:sldChg>
    </pc:docChg>
  </pc:docChgLst>
  <pc:docChgLst>
    <pc:chgData name="Philippa Hartley" userId="S::phartley@careersandenterprise.co.uk::2a2506f4-19e7-4777-8767-f0efb84bcc1f" providerId="AD" clId="Web-{D2C8E04D-0782-8CF7-3C28-9876F74D980C}"/>
    <pc:docChg chg="modSld">
      <pc:chgData name="Philippa Hartley" userId="S::phartley@careersandenterprise.co.uk::2a2506f4-19e7-4777-8767-f0efb84bcc1f" providerId="AD" clId="Web-{D2C8E04D-0782-8CF7-3C28-9876F74D980C}" dt="2022-08-23T15:47:35.559" v="4" actId="20577"/>
      <pc:docMkLst>
        <pc:docMk/>
      </pc:docMkLst>
      <pc:sldChg chg="modSp">
        <pc:chgData name="Philippa Hartley" userId="S::phartley@careersandenterprise.co.uk::2a2506f4-19e7-4777-8767-f0efb84bcc1f" providerId="AD" clId="Web-{D2C8E04D-0782-8CF7-3C28-9876F74D980C}" dt="2022-08-23T15:47:30.637" v="3" actId="20577"/>
        <pc:sldMkLst>
          <pc:docMk/>
          <pc:sldMk cId="4218534797" sldId="304"/>
        </pc:sldMkLst>
        <pc:spChg chg="mod">
          <ac:chgData name="Philippa Hartley" userId="S::phartley@careersandenterprise.co.uk::2a2506f4-19e7-4777-8767-f0efb84bcc1f" providerId="AD" clId="Web-{D2C8E04D-0782-8CF7-3C28-9876F74D980C}" dt="2022-08-23T15:47:30.637" v="3" actId="20577"/>
          <ac:spMkLst>
            <pc:docMk/>
            <pc:sldMk cId="4218534797" sldId="304"/>
            <ac:spMk id="15" creationId="{5C53F317-7725-06A8-4909-660A3AFC82DC}"/>
          </ac:spMkLst>
        </pc:spChg>
      </pc:sldChg>
      <pc:sldChg chg="modSp">
        <pc:chgData name="Philippa Hartley" userId="S::phartley@careersandenterprise.co.uk::2a2506f4-19e7-4777-8767-f0efb84bcc1f" providerId="AD" clId="Web-{D2C8E04D-0782-8CF7-3C28-9876F74D980C}" dt="2022-08-23T15:47:25.184" v="2" actId="20577"/>
        <pc:sldMkLst>
          <pc:docMk/>
          <pc:sldMk cId="2352260592" sldId="306"/>
        </pc:sldMkLst>
        <pc:spChg chg="mod">
          <ac:chgData name="Philippa Hartley" userId="S::phartley@careersandenterprise.co.uk::2a2506f4-19e7-4777-8767-f0efb84bcc1f" providerId="AD" clId="Web-{D2C8E04D-0782-8CF7-3C28-9876F74D980C}" dt="2022-08-23T15:47:25.184" v="2" actId="20577"/>
          <ac:spMkLst>
            <pc:docMk/>
            <pc:sldMk cId="2352260592" sldId="306"/>
            <ac:spMk id="15" creationId="{5C53F317-7725-06A8-4909-660A3AFC82DC}"/>
          </ac:spMkLst>
        </pc:spChg>
      </pc:sldChg>
      <pc:sldChg chg="modSp">
        <pc:chgData name="Philippa Hartley" userId="S::phartley@careersandenterprise.co.uk::2a2506f4-19e7-4777-8767-f0efb84bcc1f" providerId="AD" clId="Web-{D2C8E04D-0782-8CF7-3C28-9876F74D980C}" dt="2022-08-23T15:47:35.559" v="4" actId="20577"/>
        <pc:sldMkLst>
          <pc:docMk/>
          <pc:sldMk cId="3499390851" sldId="341"/>
        </pc:sldMkLst>
        <pc:spChg chg="mod">
          <ac:chgData name="Philippa Hartley" userId="S::phartley@careersandenterprise.co.uk::2a2506f4-19e7-4777-8767-f0efb84bcc1f" providerId="AD" clId="Web-{D2C8E04D-0782-8CF7-3C28-9876F74D980C}" dt="2022-08-23T15:47:35.559" v="4" actId="20577"/>
          <ac:spMkLst>
            <pc:docMk/>
            <pc:sldMk cId="3499390851" sldId="341"/>
            <ac:spMk id="15" creationId="{5C53F317-7725-06A8-4909-660A3AFC82DC}"/>
          </ac:spMkLst>
        </pc:spChg>
      </pc:sldChg>
    </pc:docChg>
  </pc:docChgLst>
  <pc:docChgLst>
    <pc:chgData name="Philippa Hartley" userId="S::phartley@careersandenterprise.co.uk::2a2506f4-19e7-4777-8767-f0efb84bcc1f" providerId="AD" clId="Web-{7FCD3E43-9BE4-9B68-112B-BF58F154FE92}"/>
    <pc:docChg chg="modSld">
      <pc:chgData name="Philippa Hartley" userId="S::phartley@careersandenterprise.co.uk::2a2506f4-19e7-4777-8767-f0efb84bcc1f" providerId="AD" clId="Web-{7FCD3E43-9BE4-9B68-112B-BF58F154FE92}" dt="2022-07-28T13:37:32.555" v="1"/>
      <pc:docMkLst>
        <pc:docMk/>
      </pc:docMkLst>
      <pc:sldChg chg="addSp">
        <pc:chgData name="Philippa Hartley" userId="S::phartley@careersandenterprise.co.uk::2a2506f4-19e7-4777-8767-f0efb84bcc1f" providerId="AD" clId="Web-{7FCD3E43-9BE4-9B68-112B-BF58F154FE92}" dt="2022-07-28T13:37:29.132" v="0"/>
        <pc:sldMkLst>
          <pc:docMk/>
          <pc:sldMk cId="3008693748" sldId="292"/>
        </pc:sldMkLst>
        <pc:picChg chg="add">
          <ac:chgData name="Philippa Hartley" userId="S::phartley@careersandenterprise.co.uk::2a2506f4-19e7-4777-8767-f0efb84bcc1f" providerId="AD" clId="Web-{7FCD3E43-9BE4-9B68-112B-BF58F154FE92}" dt="2022-07-28T13:37:29.132" v="0"/>
          <ac:picMkLst>
            <pc:docMk/>
            <pc:sldMk cId="3008693748" sldId="292"/>
            <ac:picMk id="13" creationId="{10FF161B-0A8B-F8BB-ACF4-F6CB1ABF318A}"/>
          </ac:picMkLst>
        </pc:picChg>
      </pc:sldChg>
      <pc:sldChg chg="addSp">
        <pc:chgData name="Philippa Hartley" userId="S::phartley@careersandenterprise.co.uk::2a2506f4-19e7-4777-8767-f0efb84bcc1f" providerId="AD" clId="Web-{7FCD3E43-9BE4-9B68-112B-BF58F154FE92}" dt="2022-07-28T13:37:32.555" v="1"/>
        <pc:sldMkLst>
          <pc:docMk/>
          <pc:sldMk cId="4252777612" sldId="332"/>
        </pc:sldMkLst>
        <pc:picChg chg="add">
          <ac:chgData name="Philippa Hartley" userId="S::phartley@careersandenterprise.co.uk::2a2506f4-19e7-4777-8767-f0efb84bcc1f" providerId="AD" clId="Web-{7FCD3E43-9BE4-9B68-112B-BF58F154FE92}" dt="2022-07-28T13:37:32.555" v="1"/>
          <ac:picMkLst>
            <pc:docMk/>
            <pc:sldMk cId="4252777612" sldId="332"/>
            <ac:picMk id="5" creationId="{9CC73E96-DF3A-2EA6-FC62-B26030B5ED5F}"/>
          </ac:picMkLst>
        </pc:picChg>
      </pc:sldChg>
    </pc:docChg>
  </pc:docChgLst>
  <pc:docChgLst>
    <pc:chgData name="Philippa Hartley" userId="S::phartley@careersandenterprise.co.uk::2a2506f4-19e7-4777-8767-f0efb84bcc1f" providerId="AD" clId="Web-{3875A407-98CF-7D62-A017-3EC167DD0ADE}"/>
    <pc:docChg chg="modSld">
      <pc:chgData name="Philippa Hartley" userId="S::phartley@careersandenterprise.co.uk::2a2506f4-19e7-4777-8767-f0efb84bcc1f" providerId="AD" clId="Web-{3875A407-98CF-7D62-A017-3EC167DD0ADE}" dt="2022-08-09T07:16:56.350" v="6"/>
      <pc:docMkLst>
        <pc:docMk/>
      </pc:docMkLst>
      <pc:sldChg chg="modNotes">
        <pc:chgData name="Philippa Hartley" userId="S::phartley@careersandenterprise.co.uk::2a2506f4-19e7-4777-8767-f0efb84bcc1f" providerId="AD" clId="Web-{3875A407-98CF-7D62-A017-3EC167DD0ADE}" dt="2022-08-09T07:16:53.240" v="3"/>
        <pc:sldMkLst>
          <pc:docMk/>
          <pc:sldMk cId="2598104847" sldId="337"/>
        </pc:sldMkLst>
      </pc:sldChg>
      <pc:sldChg chg="modNotes">
        <pc:chgData name="Philippa Hartley" userId="S::phartley@careersandenterprise.co.uk::2a2506f4-19e7-4777-8767-f0efb84bcc1f" providerId="AD" clId="Web-{3875A407-98CF-7D62-A017-3EC167DD0ADE}" dt="2022-08-09T07:16:56.350" v="6"/>
        <pc:sldMkLst>
          <pc:docMk/>
          <pc:sldMk cId="3070110719" sldId="338"/>
        </pc:sldMkLst>
      </pc:sldChg>
    </pc:docChg>
  </pc:docChgLst>
  <pc:docChgLst>
    <pc:chgData name="Philippa Hartley" userId="S::phartley@careersandenterprise.co.uk::2a2506f4-19e7-4777-8767-f0efb84bcc1f" providerId="AD" clId="Web-{C44E2848-41D6-9A4A-778A-D041EF4B9677}"/>
    <pc:docChg chg="modSld">
      <pc:chgData name="Philippa Hartley" userId="S::phartley@careersandenterprise.co.uk::2a2506f4-19e7-4777-8767-f0efb84bcc1f" providerId="AD" clId="Web-{C44E2848-41D6-9A4A-778A-D041EF4B9677}" dt="2022-08-23T15:59:28.044" v="0" actId="20577"/>
      <pc:docMkLst>
        <pc:docMk/>
      </pc:docMkLst>
      <pc:sldChg chg="modSp">
        <pc:chgData name="Philippa Hartley" userId="S::phartley@careersandenterprise.co.uk::2a2506f4-19e7-4777-8767-f0efb84bcc1f" providerId="AD" clId="Web-{C44E2848-41D6-9A4A-778A-D041EF4B9677}" dt="2022-08-23T15:59:28.044" v="0" actId="20577"/>
        <pc:sldMkLst>
          <pc:docMk/>
          <pc:sldMk cId="0" sldId="339"/>
        </pc:sldMkLst>
        <pc:spChg chg="mod">
          <ac:chgData name="Philippa Hartley" userId="S::phartley@careersandenterprise.co.uk::2a2506f4-19e7-4777-8767-f0efb84bcc1f" providerId="AD" clId="Web-{C44E2848-41D6-9A4A-778A-D041EF4B9677}" dt="2022-08-23T15:59:28.044" v="0" actId="20577"/>
          <ac:spMkLst>
            <pc:docMk/>
            <pc:sldMk cId="0" sldId="339"/>
            <ac:spMk id="5" creationId="{4E59FEF5-1111-ADEB-DE14-FF9BB0D109BE}"/>
          </ac:spMkLst>
        </pc:spChg>
      </pc:sldChg>
    </pc:docChg>
  </pc:docChgLst>
  <pc:docChgLst>
    <pc:chgData name="Philippa Hartley" userId="S::phartley@careersandenterprise.co.uk::2a2506f4-19e7-4777-8767-f0efb84bcc1f" providerId="AD" clId="Web-{3D9891C2-7728-89B6-7049-D8BC564E7BCB}"/>
    <pc:docChg chg="modSld">
      <pc:chgData name="Philippa Hartley" userId="S::phartley@careersandenterprise.co.uk::2a2506f4-19e7-4777-8767-f0efb84bcc1f" providerId="AD" clId="Web-{3D9891C2-7728-89B6-7049-D8BC564E7BCB}" dt="2022-08-09T13:32:58.142" v="7"/>
      <pc:docMkLst>
        <pc:docMk/>
      </pc:docMkLst>
      <pc:sldChg chg="modNotes">
        <pc:chgData name="Philippa Hartley" userId="S::phartley@careersandenterprise.co.uk::2a2506f4-19e7-4777-8767-f0efb84bcc1f" providerId="AD" clId="Web-{3D9891C2-7728-89B6-7049-D8BC564E7BCB}" dt="2022-08-09T13:32:58.142" v="7"/>
        <pc:sldMkLst>
          <pc:docMk/>
          <pc:sldMk cId="2598104847" sldId="337"/>
        </pc:sldMkLst>
      </pc:sldChg>
      <pc:sldChg chg="modNotes">
        <pc:chgData name="Philippa Hartley" userId="S::phartley@careersandenterprise.co.uk::2a2506f4-19e7-4777-8767-f0efb84bcc1f" providerId="AD" clId="Web-{3D9891C2-7728-89B6-7049-D8BC564E7BCB}" dt="2022-08-09T13:32:51.627" v="4"/>
        <pc:sldMkLst>
          <pc:docMk/>
          <pc:sldMk cId="3070110719" sldId="338"/>
        </pc:sldMkLst>
      </pc:sldChg>
    </pc:docChg>
  </pc:docChgLst>
  <pc:docChgLst>
    <pc:chgData name="Philippa Hartley" userId="S::phartley@careersandenterprise.co.uk::2a2506f4-19e7-4777-8767-f0efb84bcc1f" providerId="AD" clId="Web-{02FF2BD3-0968-9435-73BF-692C29E96574}"/>
    <pc:docChg chg="">
      <pc:chgData name="Philippa Hartley" userId="S::phartley@careersandenterprise.co.uk::2a2506f4-19e7-4777-8767-f0efb84bcc1f" providerId="AD" clId="Web-{02FF2BD3-0968-9435-73BF-692C29E96574}" dt="2022-08-30T12:09:49.068" v="1"/>
      <pc:docMkLst>
        <pc:docMk/>
      </pc:docMkLst>
      <pc:sldChg chg="delCm">
        <pc:chgData name="Philippa Hartley" userId="S::phartley@careersandenterprise.co.uk::2a2506f4-19e7-4777-8767-f0efb84bcc1f" providerId="AD" clId="Web-{02FF2BD3-0968-9435-73BF-692C29E96574}" dt="2022-08-30T12:09:44.396" v="0"/>
        <pc:sldMkLst>
          <pc:docMk/>
          <pc:sldMk cId="3279506855" sldId="263"/>
        </pc:sldMkLst>
      </pc:sldChg>
      <pc:sldChg chg="delCm">
        <pc:chgData name="Philippa Hartley" userId="S::phartley@careersandenterprise.co.uk::2a2506f4-19e7-4777-8767-f0efb84bcc1f" providerId="AD" clId="Web-{02FF2BD3-0968-9435-73BF-692C29E96574}" dt="2022-08-30T12:09:49.068" v="1"/>
        <pc:sldMkLst>
          <pc:docMk/>
          <pc:sldMk cId="1786301906" sldId="285"/>
        </pc:sldMkLst>
      </pc:sldChg>
    </pc:docChg>
  </pc:docChgLst>
  <pc:docChgLst>
    <pc:chgData name="Philippa Hartley" userId="S::phartley@careersandenterprise.co.uk::2a2506f4-19e7-4777-8767-f0efb84bcc1f" providerId="AD" clId="Web-{E588AFC5-2E2A-E2C8-B0F2-9563621BEA49}"/>
    <pc:docChg chg="modSld">
      <pc:chgData name="Philippa Hartley" userId="S::phartley@careersandenterprise.co.uk::2a2506f4-19e7-4777-8767-f0efb84bcc1f" providerId="AD" clId="Web-{E588AFC5-2E2A-E2C8-B0F2-9563621BEA49}" dt="2022-08-24T15:43:12.132" v="1" actId="20577"/>
      <pc:docMkLst>
        <pc:docMk/>
      </pc:docMkLst>
      <pc:sldChg chg="modSp">
        <pc:chgData name="Philippa Hartley" userId="S::phartley@careersandenterprise.co.uk::2a2506f4-19e7-4777-8767-f0efb84bcc1f" providerId="AD" clId="Web-{E588AFC5-2E2A-E2C8-B0F2-9563621BEA49}" dt="2022-08-24T15:43:12.132" v="1" actId="20577"/>
        <pc:sldMkLst>
          <pc:docMk/>
          <pc:sldMk cId="4252777612" sldId="332"/>
        </pc:sldMkLst>
        <pc:spChg chg="mod">
          <ac:chgData name="Philippa Hartley" userId="S::phartley@careersandenterprise.co.uk::2a2506f4-19e7-4777-8767-f0efb84bcc1f" providerId="AD" clId="Web-{E588AFC5-2E2A-E2C8-B0F2-9563621BEA49}" dt="2022-08-24T15:43:12.132" v="1" actId="20577"/>
          <ac:spMkLst>
            <pc:docMk/>
            <pc:sldMk cId="4252777612" sldId="332"/>
            <ac:spMk id="10" creationId="{0A98D770-D1CA-48AC-9D51-BB02ECF9332F}"/>
          </ac:spMkLst>
        </pc:spChg>
      </pc:sldChg>
    </pc:docChg>
  </pc:docChgLst>
  <pc:docChgLst>
    <pc:chgData name="Philippa Hartley" userId="S::phartley@careersandenterprise.co.uk::2a2506f4-19e7-4777-8767-f0efb84bcc1f" providerId="AD" clId="Web-{DCED1DDD-0211-A8A1-F674-51A2A3677639}"/>
    <pc:docChg chg="modSld">
      <pc:chgData name="Philippa Hartley" userId="S::phartley@careersandenterprise.co.uk::2a2506f4-19e7-4777-8767-f0efb84bcc1f" providerId="AD" clId="Web-{DCED1DDD-0211-A8A1-F674-51A2A3677639}" dt="2022-08-01T11:20:38.496" v="286" actId="20577"/>
      <pc:docMkLst>
        <pc:docMk/>
      </pc:docMkLst>
      <pc:sldChg chg="modSp">
        <pc:chgData name="Philippa Hartley" userId="S::phartley@careersandenterprise.co.uk::2a2506f4-19e7-4777-8767-f0efb84bcc1f" providerId="AD" clId="Web-{DCED1DDD-0211-A8A1-F674-51A2A3677639}" dt="2022-08-01T11:20:24.667" v="282" actId="20577"/>
        <pc:sldMkLst>
          <pc:docMk/>
          <pc:sldMk cId="2436114218" sldId="267"/>
        </pc:sldMkLst>
        <pc:spChg chg="mod">
          <ac:chgData name="Philippa Hartley" userId="S::phartley@careersandenterprise.co.uk::2a2506f4-19e7-4777-8767-f0efb84bcc1f" providerId="AD" clId="Web-{DCED1DDD-0211-A8A1-F674-51A2A3677639}" dt="2022-08-01T11:20:24.667" v="282"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DCED1DDD-0211-A8A1-F674-51A2A3677639}" dt="2022-08-01T11:20:29.683" v="284" actId="20577"/>
        <pc:sldMkLst>
          <pc:docMk/>
          <pc:sldMk cId="4163118919" sldId="268"/>
        </pc:sldMkLst>
        <pc:spChg chg="mod">
          <ac:chgData name="Philippa Hartley" userId="S::phartley@careersandenterprise.co.uk::2a2506f4-19e7-4777-8767-f0efb84bcc1f" providerId="AD" clId="Web-{DCED1DDD-0211-A8A1-F674-51A2A3677639}" dt="2022-08-01T11:20:29.683" v="284"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DCED1DDD-0211-A8A1-F674-51A2A3677639}" dt="2022-08-01T11:20:38.496" v="286" actId="20577"/>
        <pc:sldMkLst>
          <pc:docMk/>
          <pc:sldMk cId="3631857509" sldId="269"/>
        </pc:sldMkLst>
        <pc:spChg chg="mod">
          <ac:chgData name="Philippa Hartley" userId="S::phartley@careersandenterprise.co.uk::2a2506f4-19e7-4777-8767-f0efb84bcc1f" providerId="AD" clId="Web-{DCED1DDD-0211-A8A1-F674-51A2A3677639}" dt="2022-08-01T11:20:38.496" v="286" actId="20577"/>
          <ac:spMkLst>
            <pc:docMk/>
            <pc:sldMk cId="3631857509" sldId="269"/>
            <ac:spMk id="3" creationId="{00000000-0000-0000-0000-000000000000}"/>
          </ac:spMkLst>
        </pc:spChg>
      </pc:sldChg>
      <pc:sldChg chg="modSp">
        <pc:chgData name="Philippa Hartley" userId="S::phartley@careersandenterprise.co.uk::2a2506f4-19e7-4777-8767-f0efb84bcc1f" providerId="AD" clId="Web-{DCED1DDD-0211-A8A1-F674-51A2A3677639}" dt="2022-08-01T11:04:59.242" v="0" actId="20577"/>
        <pc:sldMkLst>
          <pc:docMk/>
          <pc:sldMk cId="1295342826" sldId="273"/>
        </pc:sldMkLst>
        <pc:spChg chg="mod">
          <ac:chgData name="Philippa Hartley" userId="S::phartley@careersandenterprise.co.uk::2a2506f4-19e7-4777-8767-f0efb84bcc1f" providerId="AD" clId="Web-{DCED1DDD-0211-A8A1-F674-51A2A3677639}" dt="2022-08-01T11:04:59.242" v="0" actId="20577"/>
          <ac:spMkLst>
            <pc:docMk/>
            <pc:sldMk cId="1295342826" sldId="273"/>
            <ac:spMk id="2" creationId="{00000000-0000-0000-0000-000000000000}"/>
          </ac:spMkLst>
        </pc:spChg>
      </pc:sldChg>
      <pc:sldChg chg="delSp modSp">
        <pc:chgData name="Philippa Hartley" userId="S::phartley@careersandenterprise.co.uk::2a2506f4-19e7-4777-8767-f0efb84bcc1f" providerId="AD" clId="Web-{DCED1DDD-0211-A8A1-F674-51A2A3677639}" dt="2022-08-01T11:09:57.425" v="103" actId="20577"/>
        <pc:sldMkLst>
          <pc:docMk/>
          <pc:sldMk cId="70482638" sldId="291"/>
        </pc:sldMkLst>
        <pc:spChg chg="mod">
          <ac:chgData name="Philippa Hartley" userId="S::phartley@careersandenterprise.co.uk::2a2506f4-19e7-4777-8767-f0efb84bcc1f" providerId="AD" clId="Web-{DCED1DDD-0211-A8A1-F674-51A2A3677639}" dt="2022-08-01T11:06:31.308" v="41" actId="20577"/>
          <ac:spMkLst>
            <pc:docMk/>
            <pc:sldMk cId="70482638" sldId="291"/>
            <ac:spMk id="3" creationId="{00000000-0000-0000-0000-000000000000}"/>
          </ac:spMkLst>
        </pc:spChg>
        <pc:spChg chg="mod">
          <ac:chgData name="Philippa Hartley" userId="S::phartley@careersandenterprise.co.uk::2a2506f4-19e7-4777-8767-f0efb84bcc1f" providerId="AD" clId="Web-{DCED1DDD-0211-A8A1-F674-51A2A3677639}" dt="2022-08-01T11:07:42.967" v="73" actId="20577"/>
          <ac:spMkLst>
            <pc:docMk/>
            <pc:sldMk cId="70482638" sldId="291"/>
            <ac:spMk id="5" creationId="{AE48124F-777D-7642-8D0F-7030616821AF}"/>
          </ac:spMkLst>
        </pc:spChg>
        <pc:spChg chg="mod">
          <ac:chgData name="Philippa Hartley" userId="S::phartley@careersandenterprise.co.uk::2a2506f4-19e7-4777-8767-f0efb84bcc1f" providerId="AD" clId="Web-{DCED1DDD-0211-A8A1-F674-51A2A3677639}" dt="2022-08-01T11:09:57.425" v="103" actId="20577"/>
          <ac:spMkLst>
            <pc:docMk/>
            <pc:sldMk cId="70482638" sldId="291"/>
            <ac:spMk id="6" creationId="{0F1A36B2-EC58-55A8-FFBA-2D883FC80CEC}"/>
          </ac:spMkLst>
        </pc:spChg>
        <pc:spChg chg="del mod">
          <ac:chgData name="Philippa Hartley" userId="S::phartley@careersandenterprise.co.uk::2a2506f4-19e7-4777-8767-f0efb84bcc1f" providerId="AD" clId="Web-{DCED1DDD-0211-A8A1-F674-51A2A3677639}" dt="2022-08-01T11:09:38.909" v="96"/>
          <ac:spMkLst>
            <pc:docMk/>
            <pc:sldMk cId="70482638" sldId="291"/>
            <ac:spMk id="7" creationId="{DC6133F8-B77C-9314-8A60-27317BDFD686}"/>
          </ac:spMkLst>
        </pc:spChg>
        <pc:spChg chg="del">
          <ac:chgData name="Philippa Hartley" userId="S::phartley@careersandenterprise.co.uk::2a2506f4-19e7-4777-8767-f0efb84bcc1f" providerId="AD" clId="Web-{DCED1DDD-0211-A8A1-F674-51A2A3677639}" dt="2022-08-01T11:09:41.440" v="97"/>
          <ac:spMkLst>
            <pc:docMk/>
            <pc:sldMk cId="70482638" sldId="291"/>
            <ac:spMk id="8" creationId="{4C79381D-0800-46CA-7685-C8C861CBE519}"/>
          </ac:spMkLst>
        </pc:spChg>
        <pc:spChg chg="mod">
          <ac:chgData name="Philippa Hartley" userId="S::phartley@careersandenterprise.co.uk::2a2506f4-19e7-4777-8767-f0efb84bcc1f" providerId="AD" clId="Web-{DCED1DDD-0211-A8A1-F674-51A2A3677639}" dt="2022-08-01T11:09:06.892" v="78" actId="14100"/>
          <ac:spMkLst>
            <pc:docMk/>
            <pc:sldMk cId="70482638" sldId="291"/>
            <ac:spMk id="11" creationId="{CF2A8DC9-52E8-4C03-93D1-050E17E5294F}"/>
          </ac:spMkLst>
        </pc:spChg>
        <pc:spChg chg="mod">
          <ac:chgData name="Philippa Hartley" userId="S::phartley@careersandenterprise.co.uk::2a2506f4-19e7-4777-8767-f0efb84bcc1f" providerId="AD" clId="Web-{DCED1DDD-0211-A8A1-F674-51A2A3677639}" dt="2022-08-01T11:09:37.987" v="95" actId="20577"/>
          <ac:spMkLst>
            <pc:docMk/>
            <pc:sldMk cId="70482638" sldId="291"/>
            <ac:spMk id="12" creationId="{1F68304F-6F55-4556-B558-F20E0C05F3A1}"/>
          </ac:spMkLst>
        </pc:spChg>
      </pc:sldChg>
      <pc:sldChg chg="addSp delSp modSp">
        <pc:chgData name="Philippa Hartley" userId="S::phartley@careersandenterprise.co.uk::2a2506f4-19e7-4777-8767-f0efb84bcc1f" providerId="AD" clId="Web-{DCED1DDD-0211-A8A1-F674-51A2A3677639}" dt="2022-08-01T11:19:14.414" v="273" actId="20577"/>
        <pc:sldMkLst>
          <pc:docMk/>
          <pc:sldMk cId="3008693748" sldId="292"/>
        </pc:sldMkLst>
        <pc:spChg chg="mod">
          <ac:chgData name="Philippa Hartley" userId="S::phartley@careersandenterprise.co.uk::2a2506f4-19e7-4777-8767-f0efb84bcc1f" providerId="AD" clId="Web-{DCED1DDD-0211-A8A1-F674-51A2A3677639}" dt="2022-08-01T11:11:47.961" v="161" actId="20577"/>
          <ac:spMkLst>
            <pc:docMk/>
            <pc:sldMk cId="3008693748" sldId="292"/>
            <ac:spMk id="3" creationId="{00000000-0000-0000-0000-000000000000}"/>
          </ac:spMkLst>
        </pc:spChg>
        <pc:spChg chg="mod">
          <ac:chgData name="Philippa Hartley" userId="S::phartley@careersandenterprise.co.uk::2a2506f4-19e7-4777-8767-f0efb84bcc1f" providerId="AD" clId="Web-{DCED1DDD-0211-A8A1-F674-51A2A3677639}" dt="2022-08-01T11:13:18.026" v="196" actId="20577"/>
          <ac:spMkLst>
            <pc:docMk/>
            <pc:sldMk cId="3008693748" sldId="292"/>
            <ac:spMk id="4" creationId="{1D31C976-D36D-9A44-7BC2-C9D6B2C256CF}"/>
          </ac:spMkLst>
        </pc:spChg>
        <pc:spChg chg="mod">
          <ac:chgData name="Philippa Hartley" userId="S::phartley@careersandenterprise.co.uk::2a2506f4-19e7-4777-8767-f0efb84bcc1f" providerId="AD" clId="Web-{DCED1DDD-0211-A8A1-F674-51A2A3677639}" dt="2022-08-01T11:13:32.293" v="198" actId="1076"/>
          <ac:spMkLst>
            <pc:docMk/>
            <pc:sldMk cId="3008693748" sldId="292"/>
            <ac:spMk id="6" creationId="{B5DC21C2-0A03-94E9-E2D6-90C7388AF6C9}"/>
          </ac:spMkLst>
        </pc:spChg>
        <pc:spChg chg="mod">
          <ac:chgData name="Philippa Hartley" userId="S::phartley@careersandenterprise.co.uk::2a2506f4-19e7-4777-8767-f0efb84bcc1f" providerId="AD" clId="Web-{DCED1DDD-0211-A8A1-F674-51A2A3677639}" dt="2022-08-01T11:18:02.740" v="246" actId="14100"/>
          <ac:spMkLst>
            <pc:docMk/>
            <pc:sldMk cId="3008693748" sldId="292"/>
            <ac:spMk id="7" creationId="{377E9D35-8D79-5F76-A118-BCA44A3567BB}"/>
          </ac:spMkLst>
        </pc:spChg>
        <pc:spChg chg="mod">
          <ac:chgData name="Philippa Hartley" userId="S::phartley@careersandenterprise.co.uk::2a2506f4-19e7-4777-8767-f0efb84bcc1f" providerId="AD" clId="Web-{DCED1DDD-0211-A8A1-F674-51A2A3677639}" dt="2022-08-01T11:10:42.646" v="120" actId="20577"/>
          <ac:spMkLst>
            <pc:docMk/>
            <pc:sldMk cId="3008693748" sldId="292"/>
            <ac:spMk id="9" creationId="{432BFE7C-B10D-4004-9F0F-738A10E146C5}"/>
          </ac:spMkLst>
        </pc:spChg>
        <pc:spChg chg="mod">
          <ac:chgData name="Philippa Hartley" userId="S::phartley@careersandenterprise.co.uk::2a2506f4-19e7-4777-8767-f0efb84bcc1f" providerId="AD" clId="Web-{DCED1DDD-0211-A8A1-F674-51A2A3677639}" dt="2022-08-01T11:16:39.018" v="217" actId="20577"/>
          <ac:spMkLst>
            <pc:docMk/>
            <pc:sldMk cId="3008693748" sldId="292"/>
            <ac:spMk id="10" creationId="{C9DF505A-0AEC-402D-AB6C-C234499C8DF8}"/>
          </ac:spMkLst>
        </pc:spChg>
        <pc:spChg chg="mod">
          <ac:chgData name="Philippa Hartley" userId="S::phartley@careersandenterprise.co.uk::2a2506f4-19e7-4777-8767-f0efb84bcc1f" providerId="AD" clId="Web-{DCED1DDD-0211-A8A1-F674-51A2A3677639}" dt="2022-08-01T11:18:21.522" v="259" actId="20577"/>
          <ac:spMkLst>
            <pc:docMk/>
            <pc:sldMk cId="3008693748" sldId="292"/>
            <ac:spMk id="11" creationId="{7AAE70B6-79B6-6E09-F70F-BB92EFBA75E3}"/>
          </ac:spMkLst>
        </pc:spChg>
        <pc:spChg chg="add mod">
          <ac:chgData name="Philippa Hartley" userId="S::phartley@careersandenterprise.co.uk::2a2506f4-19e7-4777-8767-f0efb84bcc1f" providerId="AD" clId="Web-{DCED1DDD-0211-A8A1-F674-51A2A3677639}" dt="2022-08-01T11:17:02.581" v="232" actId="20577"/>
          <ac:spMkLst>
            <pc:docMk/>
            <pc:sldMk cId="3008693748" sldId="292"/>
            <ac:spMk id="12" creationId="{B5350966-2E9B-C9FE-D002-01406EF09020}"/>
          </ac:spMkLst>
        </pc:spChg>
        <pc:spChg chg="add del mod">
          <ac:chgData name="Philippa Hartley" userId="S::phartley@careersandenterprise.co.uk::2a2506f4-19e7-4777-8767-f0efb84bcc1f" providerId="AD" clId="Web-{DCED1DDD-0211-A8A1-F674-51A2A3677639}" dt="2022-08-01T11:18:28.928" v="261"/>
          <ac:spMkLst>
            <pc:docMk/>
            <pc:sldMk cId="3008693748" sldId="292"/>
            <ac:spMk id="14" creationId="{10D75EB6-854A-A2A0-9302-A7D069BCF62F}"/>
          </ac:spMkLst>
        </pc:spChg>
        <pc:spChg chg="add mod">
          <ac:chgData name="Philippa Hartley" userId="S::phartley@careersandenterprise.co.uk::2a2506f4-19e7-4777-8767-f0efb84bcc1f" providerId="AD" clId="Web-{DCED1DDD-0211-A8A1-F674-51A2A3677639}" dt="2022-08-01T11:19:14.414" v="273" actId="20577"/>
          <ac:spMkLst>
            <pc:docMk/>
            <pc:sldMk cId="3008693748" sldId="292"/>
            <ac:spMk id="15" creationId="{D2CCE1C3-2FD8-97D3-4263-2599CFF6C910}"/>
          </ac:spMkLst>
        </pc:spChg>
      </pc:sldChg>
      <pc:sldChg chg="modSp">
        <pc:chgData name="Philippa Hartley" userId="S::phartley@careersandenterprise.co.uk::2a2506f4-19e7-4777-8767-f0efb84bcc1f" providerId="AD" clId="Web-{DCED1DDD-0211-A8A1-F674-51A2A3677639}" dt="2022-08-01T11:19:59.775" v="277" actId="20577"/>
        <pc:sldMkLst>
          <pc:docMk/>
          <pc:sldMk cId="4169055570" sldId="293"/>
        </pc:sldMkLst>
        <pc:spChg chg="mod">
          <ac:chgData name="Philippa Hartley" userId="S::phartley@careersandenterprise.co.uk::2a2506f4-19e7-4777-8767-f0efb84bcc1f" providerId="AD" clId="Web-{DCED1DDD-0211-A8A1-F674-51A2A3677639}" dt="2022-08-01T11:19:59.775" v="277" actId="20577"/>
          <ac:spMkLst>
            <pc:docMk/>
            <pc:sldMk cId="4169055570" sldId="293"/>
            <ac:spMk id="3" creationId="{00000000-0000-0000-0000-000000000000}"/>
          </ac:spMkLst>
        </pc:spChg>
      </pc:sldChg>
      <pc:sldChg chg="modSp">
        <pc:chgData name="Philippa Hartley" userId="S::phartley@careersandenterprise.co.uk::2a2506f4-19e7-4777-8767-f0efb84bcc1f" providerId="AD" clId="Web-{DCED1DDD-0211-A8A1-F674-51A2A3677639}" dt="2022-08-01T11:20:15.932" v="280" actId="20577"/>
        <pc:sldMkLst>
          <pc:docMk/>
          <pc:sldMk cId="3701790944" sldId="331"/>
        </pc:sldMkLst>
        <pc:spChg chg="mod">
          <ac:chgData name="Philippa Hartley" userId="S::phartley@careersandenterprise.co.uk::2a2506f4-19e7-4777-8767-f0efb84bcc1f" providerId="AD" clId="Web-{DCED1DDD-0211-A8A1-F674-51A2A3677639}" dt="2022-08-01T11:20:15.932" v="280" actId="20577"/>
          <ac:spMkLst>
            <pc:docMk/>
            <pc:sldMk cId="3701790944" sldId="331"/>
            <ac:spMk id="4" creationId="{68780DCA-37B5-1DD4-149A-AFAAB219B181}"/>
          </ac:spMkLst>
        </pc:spChg>
      </pc:sldChg>
    </pc:docChg>
  </pc:docChgLst>
  <pc:docChgLst>
    <pc:chgData name="Philippa Hartley" userId="S::phartley@careersandenterprise.co.uk::2a2506f4-19e7-4777-8767-f0efb84bcc1f" providerId="AD" clId="Web-{4A28D0A7-BB9C-7CFB-8D53-09C332B22C5F}"/>
    <pc:docChg chg="modSld">
      <pc:chgData name="Philippa Hartley" userId="S::phartley@careersandenterprise.co.uk::2a2506f4-19e7-4777-8767-f0efb84bcc1f" providerId="AD" clId="Web-{4A28D0A7-BB9C-7CFB-8D53-09C332B22C5F}" dt="2022-08-15T15:53:26.829" v="1"/>
      <pc:docMkLst>
        <pc:docMk/>
      </pc:docMkLst>
      <pc:sldChg chg="delSp modNotes">
        <pc:chgData name="Philippa Hartley" userId="S::phartley@careersandenterprise.co.uk::2a2506f4-19e7-4777-8767-f0efb84bcc1f" providerId="AD" clId="Web-{4A28D0A7-BB9C-7CFB-8D53-09C332B22C5F}" dt="2022-08-15T15:53:26.829" v="1"/>
        <pc:sldMkLst>
          <pc:docMk/>
          <pc:sldMk cId="3955990440" sldId="295"/>
        </pc:sldMkLst>
        <pc:spChg chg="del">
          <ac:chgData name="Philippa Hartley" userId="S::phartley@careersandenterprise.co.uk::2a2506f4-19e7-4777-8767-f0efb84bcc1f" providerId="AD" clId="Web-{4A28D0A7-BB9C-7CFB-8D53-09C332B22C5F}" dt="2022-08-15T15:53:23.110" v="0"/>
          <ac:spMkLst>
            <pc:docMk/>
            <pc:sldMk cId="3955990440" sldId="295"/>
            <ac:spMk id="12" creationId="{B263DB2F-19B8-8C43-B8DF-F64DE5531689}"/>
          </ac:spMkLst>
        </pc:spChg>
      </pc:sldChg>
    </pc:docChg>
  </pc:docChgLst>
  <pc:docChgLst>
    <pc:chgData name="Philippa Hartley" userId="S::phartley@careersandenterprise.co.uk::2a2506f4-19e7-4777-8767-f0efb84bcc1f" providerId="AD" clId="Web-{4708431D-70BB-711D-B351-44CC0EB0E0F9}"/>
    <pc:docChg chg="modSld">
      <pc:chgData name="Philippa Hartley" userId="S::phartley@careersandenterprise.co.uk::2a2506f4-19e7-4777-8767-f0efb84bcc1f" providerId="AD" clId="Web-{4708431D-70BB-711D-B351-44CC0EB0E0F9}" dt="2022-08-11T06:42:22.492" v="2" actId="20577"/>
      <pc:docMkLst>
        <pc:docMk/>
      </pc:docMkLst>
      <pc:sldChg chg="addSp modSp">
        <pc:chgData name="Philippa Hartley" userId="S::phartley@careersandenterprise.co.uk::2a2506f4-19e7-4777-8767-f0efb84bcc1f" providerId="AD" clId="Web-{4708431D-70BB-711D-B351-44CC0EB0E0F9}" dt="2022-08-11T06:42:22.492" v="2" actId="20577"/>
        <pc:sldMkLst>
          <pc:docMk/>
          <pc:sldMk cId="0" sldId="339"/>
        </pc:sldMkLst>
        <pc:spChg chg="add">
          <ac:chgData name="Philippa Hartley" userId="S::phartley@careersandenterprise.co.uk::2a2506f4-19e7-4777-8767-f0efb84bcc1f" providerId="AD" clId="Web-{4708431D-70BB-711D-B351-44CC0EB0E0F9}" dt="2022-08-11T06:42:13.304" v="0"/>
          <ac:spMkLst>
            <pc:docMk/>
            <pc:sldMk cId="0" sldId="339"/>
            <ac:spMk id="2" creationId="{2294B7D6-245B-9660-D906-FDC0C316E2A1}"/>
          </ac:spMkLst>
        </pc:spChg>
        <pc:spChg chg="mod">
          <ac:chgData name="Philippa Hartley" userId="S::phartley@careersandenterprise.co.uk::2a2506f4-19e7-4777-8767-f0efb84bcc1f" providerId="AD" clId="Web-{4708431D-70BB-711D-B351-44CC0EB0E0F9}" dt="2022-08-11T06:42:17.117" v="1" actId="1076"/>
          <ac:spMkLst>
            <pc:docMk/>
            <pc:sldMk cId="0" sldId="339"/>
            <ac:spMk id="800" creationId="{00000000-0000-0000-0000-000000000000}"/>
          </ac:spMkLst>
        </pc:spChg>
        <pc:spChg chg="mod">
          <ac:chgData name="Philippa Hartley" userId="S::phartley@careersandenterprise.co.uk::2a2506f4-19e7-4777-8767-f0efb84bcc1f" providerId="AD" clId="Web-{4708431D-70BB-711D-B351-44CC0EB0E0F9}" dt="2022-08-11T06:42:22.492" v="2" actId="20577"/>
          <ac:spMkLst>
            <pc:docMk/>
            <pc:sldMk cId="0" sldId="339"/>
            <ac:spMk id="802" creationId="{00000000-0000-0000-0000-000000000000}"/>
          </ac:spMkLst>
        </pc:spChg>
      </pc:sldChg>
    </pc:docChg>
  </pc:docChgLst>
</pc:chgInfo>
</file>

<file path=ppt/comments/modernComment_123_4337ACE.xml><?xml version="1.0" encoding="utf-8"?>
<p188:cmLst xmlns:a="http://schemas.openxmlformats.org/drawingml/2006/main" xmlns:r="http://schemas.openxmlformats.org/officeDocument/2006/relationships" xmlns:p188="http://schemas.microsoft.com/office/powerpoint/2018/8/main">
  <p188:cm id="{F92F70EC-9B4A-414B-9278-FB019BD134BD}" authorId="{FB6E9FBE-6266-6B15-6B88-4629FD001FD4}" status="resolved" created="2022-07-27T08:34:42.107" complete="100000">
    <ac:deMkLst xmlns:ac="http://schemas.microsoft.com/office/drawing/2013/main/command">
      <pc:docMk xmlns:pc="http://schemas.microsoft.com/office/powerpoint/2013/main/command"/>
      <pc:sldMk xmlns:pc="http://schemas.microsoft.com/office/powerpoint/2013/main/command" cId="70482638" sldId="291"/>
      <ac:spMk id="12" creationId="{1F68304F-6F55-4556-B558-F20E0C05F3A1}"/>
    </ac:deMkLst>
    <p188:txBody>
      <a:bodyPr/>
      <a:lstStyle/>
      <a:p>
        <a:r>
          <a:rPr lang="en-GB"/>
          <a:t>please check spacings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killsbuilderpartnership.wistia.com/medias/folu9nyiog"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nap68tblh1"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67f4qr5jod" TargetMode="External"/><Relationship Id="rId11" Type="http://schemas.openxmlformats.org/officeDocument/2006/relationships/hyperlink" Target="https://skillsbuilderpartnership.wistia.com/medias/ke09jw6nvi" TargetMode="External"/><Relationship Id="rId5" Type="http://schemas.openxmlformats.org/officeDocument/2006/relationships/hyperlink" Target="https://skillsbuilderpartnership.wistia.com/medias/wtx0nr7ju7"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dzwf6mz7k4" TargetMode="External"/><Relationship Id="rId4" Type="http://schemas.openxmlformats.org/officeDocument/2006/relationships/hyperlink" Target="https://skillsbuilderpartnership.wistia.com/medias/5crnmxtndt" TargetMode="External"/><Relationship Id="rId9" Type="http://schemas.openxmlformats.org/officeDocument/2006/relationships/hyperlink" Target="https://skillsbuilderpartnership.wistia.com/medias/1ailu2bpod" TargetMode="External"/><Relationship Id="rId14" Type="http://schemas.openxmlformats.org/officeDocument/2006/relationships/hyperlink" Target="https://www.skillsbuilder.org/benchma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dg8f4j/jobs-that-use-music/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fmnwty/jobs-that-use-english-and-drama/4"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dg8f4j/jobs-that-use-music/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articles/zbdhmfr"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p>
          <a:p>
            <a:endParaRPr lang="en-GB"/>
          </a:p>
          <a:p>
            <a:r>
              <a:rPr lang="en-GB" b="1"/>
              <a:t>Aims:</a:t>
            </a:r>
            <a:endParaRPr lang="en-GB"/>
          </a:p>
          <a:p>
            <a:pPr marL="171450" indent="-171450">
              <a:buFont typeface="Arial,Sans-Serif"/>
              <a:buChar char="•"/>
            </a:pPr>
            <a:r>
              <a:rPr lang="en-GB"/>
              <a:t>To engage students in your subject</a:t>
            </a:r>
            <a:endParaRPr lang="en-GB">
              <a:cs typeface="Calibri"/>
            </a:endParaRPr>
          </a:p>
          <a:p>
            <a:pPr marL="171450" indent="-171450">
              <a:buFont typeface="Arial,Sans-Serif"/>
              <a:buChar char="•"/>
            </a:pPr>
            <a:r>
              <a:rPr lang="en-GB"/>
              <a:t>To highlight pathways and opportunities from your subject</a:t>
            </a:r>
          </a:p>
          <a:p>
            <a:pPr marL="171450" indent="-171450">
              <a:buFont typeface="Arial,Sans-Serif"/>
              <a:buChar char="•"/>
            </a:pPr>
            <a:r>
              <a:rPr lang="en-GB"/>
              <a:t>To encourage students to consider your subject at KS4/Post 16</a:t>
            </a:r>
          </a:p>
          <a:p>
            <a:pPr marL="171450" indent="-171450">
              <a:buFont typeface="Arial,Sans-Serif"/>
              <a:buChar char="•"/>
            </a:pPr>
            <a:r>
              <a:rPr lang="en-GB"/>
              <a:t>To support work across the school towards Gatsby Benchmark 4</a:t>
            </a:r>
          </a:p>
          <a:p>
            <a:pPr marL="171450" indent="-171450">
              <a:buFont typeface="Arial,Sans-Serif"/>
              <a:buChar char="•"/>
            </a:pPr>
            <a:endParaRPr lang="en-GB"/>
          </a:p>
          <a:p>
            <a:endParaRPr lang="en-GB"/>
          </a:p>
          <a:p>
            <a:r>
              <a:rPr lang="en-GB" b="1"/>
              <a:t>How to use these slides?</a:t>
            </a:r>
            <a:endParaRPr lang="en-GB"/>
          </a:p>
          <a:p>
            <a:r>
              <a:rPr lang="en-GB"/>
              <a:t>These slides can be used at any point during KS3/4 or post 16 to engage students in learning and to highlight the relevance of your subject to future careers and opportunities</a:t>
            </a:r>
          </a:p>
          <a:p>
            <a:r>
              <a:rPr lang="en-GB"/>
              <a:t>They will be of most relevance within an option process and can support work you are doing to encourage students to consider their options for KS4/Post 16</a:t>
            </a:r>
          </a:p>
          <a:p>
            <a:endParaRPr lang="en-GB"/>
          </a:p>
          <a:p>
            <a:endParaRPr lang="en-GB"/>
          </a:p>
          <a:p>
            <a:endParaRPr lang="en-GB"/>
          </a:p>
          <a:p>
            <a:endParaRPr lang="en-GB"/>
          </a:p>
          <a:p>
            <a:endParaRPr lang="en-GB"/>
          </a:p>
          <a:p>
            <a:endParaRPr lang="en-GB"/>
          </a:p>
          <a:p>
            <a:endParaRPr lang="en-GB"/>
          </a:p>
          <a:p>
            <a:endParaRPr lang="en-GB"/>
          </a:p>
          <a:p>
            <a:endParaRPr lang="en-GB"/>
          </a:p>
          <a:p>
            <a:endParaRPr lang="en-GB"/>
          </a:p>
          <a:p>
            <a:endParaRPr lang="en-GB" b="1">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363229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ea typeface="Calibri"/>
              <a:cs typeface="Calibri"/>
            </a:endParaRPr>
          </a:p>
          <a:p>
            <a:pPr>
              <a:defRPr/>
            </a:pPr>
            <a:r>
              <a:rPr lang="en-GB" b="0" i="0">
                <a:effectLst/>
              </a:rPr>
              <a:t>Already new jobs are emerging that are based on the need for sustainable thinking in </a:t>
            </a:r>
            <a:r>
              <a:rPr lang="en-GB"/>
              <a:t>Music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ea typeface="Calibri"/>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US"/>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2" name="Google Shape;79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dirty="0">
                <a:sym typeface="Calibri"/>
              </a:rPr>
              <a:t>Notes:</a:t>
            </a:r>
            <a:endParaRPr lang="en-US" dirty="0"/>
          </a:p>
          <a:p>
            <a:r>
              <a:rPr lang="en-GB" b="0" i="0" dirty="0">
                <a:sym typeface="Calibri"/>
              </a:rPr>
              <a:t>Technicians are long overdue their time in the spotlight, as one of the country's most vital teams, driving economic growth in an amazing range of sectors.</a:t>
            </a:r>
            <a:r>
              <a:rPr lang="en-GB" dirty="0">
                <a:sym typeface="Calibri"/>
              </a:rPr>
              <a:t> </a:t>
            </a:r>
            <a:endParaRPr lang="en-US" dirty="0"/>
          </a:p>
          <a:p>
            <a:r>
              <a:rPr lang="en-US" b="0" i="0" dirty="0">
                <a:sym typeface="Calibri"/>
              </a:rPr>
              <a:t>Generate excitement among young people about technical roles,</a:t>
            </a:r>
            <a:r>
              <a:rPr lang="en-US" dirty="0">
                <a:sym typeface="Calibri"/>
              </a:rPr>
              <a:t> explore the technical education routes into them,</a:t>
            </a:r>
            <a:r>
              <a:rPr lang="en-US" b="0" i="0" dirty="0">
                <a:sym typeface="Calibri"/>
              </a:rPr>
              <a:t> challenge</a:t>
            </a:r>
            <a:r>
              <a:rPr lang="en-US" dirty="0">
                <a:sym typeface="Calibri"/>
              </a:rPr>
              <a:t> </a:t>
            </a:r>
            <a:r>
              <a:rPr lang="en-US" b="0" i="0" dirty="0" err="1">
                <a:sym typeface="Calibri"/>
              </a:rPr>
              <a:t>out-dated</a:t>
            </a:r>
            <a:r>
              <a:rPr lang="en-US" dirty="0">
                <a:sym typeface="Calibri"/>
              </a:rPr>
              <a:t> </a:t>
            </a:r>
            <a:r>
              <a:rPr lang="en-US" b="0" i="0" dirty="0">
                <a:sym typeface="Calibri"/>
              </a:rPr>
              <a:t>perceptions and help them explore the endless possibilities</a:t>
            </a:r>
            <a:r>
              <a:rPr lang="en-US" dirty="0">
                <a:sym typeface="Calibri"/>
              </a:rPr>
              <a:t> by showcasing examples and also enabling students to log into their new technician website</a:t>
            </a:r>
            <a:r>
              <a:rPr lang="en-US" b="0" i="0" dirty="0">
                <a:sym typeface="Calibri"/>
              </a:rPr>
              <a:t>.</a:t>
            </a:r>
            <a:endParaRPr lang="en-US" dirty="0"/>
          </a:p>
          <a:p>
            <a:pPr marL="0" lvl="0" indent="0" algn="l">
              <a:spcBef>
                <a:spcPts val="0"/>
              </a:spcBef>
              <a:spcAft>
                <a:spcPts val="0"/>
              </a:spcAft>
              <a:buNone/>
            </a:pPr>
            <a:r>
              <a:rPr lang="en-GB" dirty="0">
                <a:sym typeface="Calibri"/>
              </a:rPr>
              <a:t>Each link will take you to a role and a case study</a:t>
            </a:r>
            <a:endParaRPr lang="en-US" dirty="0"/>
          </a:p>
          <a:p>
            <a:pPr marL="0" lvl="0" indent="0" algn="l">
              <a:spcBef>
                <a:spcPts val="0"/>
              </a:spcBef>
              <a:spcAft>
                <a:spcPts val="0"/>
              </a:spcAft>
              <a:buNone/>
            </a:pPr>
            <a:endParaRPr lang="en-US" dirty="0"/>
          </a:p>
          <a:p>
            <a:r>
              <a:rPr lang="en-GB" dirty="0">
                <a:sym typeface="Calibri"/>
              </a:rPr>
              <a:t>Find further resources here </a:t>
            </a:r>
            <a:r>
              <a:rPr lang="en-GB" dirty="0">
                <a:sym typeface="Calibri"/>
                <a:hlinkClick r:id="rId3"/>
              </a:rPr>
              <a:t>http://www.twmtd.org.uk/resources</a:t>
            </a:r>
            <a:r>
              <a:rPr lang="en-GB" dirty="0">
                <a:sym typeface="Calibri"/>
              </a:rPr>
              <a:t> search for resources which you can share with students, or guide them towards</a:t>
            </a:r>
            <a:endParaRPr lang="en-US" dirty="0"/>
          </a:p>
          <a:p>
            <a:pPr marL="0" lvl="0" indent="0" algn="l">
              <a:spcBef>
                <a:spcPts val="0"/>
              </a:spcBef>
              <a:spcAft>
                <a:spcPts val="0"/>
              </a:spcAft>
              <a:buNone/>
            </a:pPr>
            <a:endParaRPr lang="en-US" dirty="0"/>
          </a:p>
          <a:p>
            <a:r>
              <a:rPr lang="en-GB" dirty="0">
                <a:sym typeface="Calibri"/>
              </a:rPr>
              <a:t>Visit the Gallery </a:t>
            </a:r>
            <a:r>
              <a:rPr lang="en-GB" dirty="0">
                <a:sym typeface="Calibri"/>
                <a:hlinkClick r:id="rId4"/>
              </a:rPr>
              <a:t>https://www.sciencemuseum.org.uk/see-and-do/technicians-david-sainsbury-gallery</a:t>
            </a:r>
            <a:endParaRPr lang="en-GB" dirty="0">
              <a:sym typeface="Calibri"/>
            </a:endParaRPr>
          </a:p>
          <a:p>
            <a:r>
              <a:rPr lang="en-GB" dirty="0">
                <a:sym typeface="Calibri"/>
              </a:rPr>
              <a:t>This will take you to information about the gallery and how you might include a visit to the gallery during a trip to London</a:t>
            </a:r>
            <a:endParaRPr lang="en-US" dirty="0">
              <a:sym typeface="Calibri"/>
            </a:endParaRPr>
          </a:p>
          <a:p>
            <a:endParaRPr lang="en-GB" dirty="0">
              <a:sym typeface="Calibri"/>
            </a:endParaRPr>
          </a:p>
          <a:p>
            <a:pPr marL="0" lvl="0" indent="0" algn="l">
              <a:spcBef>
                <a:spcPts val="0"/>
              </a:spcBef>
              <a:spcAft>
                <a:spcPts val="0"/>
              </a:spcAft>
              <a:buNone/>
            </a:pPr>
            <a:endParaRPr lang="en-GB" dirty="0">
              <a:solidFill>
                <a:srgbClr val="565A5C"/>
              </a:solidFill>
              <a:cs typeface="Calibri"/>
            </a:endParaRPr>
          </a:p>
        </p:txBody>
      </p:sp>
      <p:sp>
        <p:nvSpPr>
          <p:cNvPr id="793" name="Google Shape;793;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2455344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endParaRPr lang="en-GB" baseline="0">
              <a:cs typeface="Calibri"/>
            </a:endParaRP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a:t>
            </a:r>
            <a:r>
              <a:rPr lang="en-US" err="1"/>
              <a:t>favourite</a:t>
            </a:r>
            <a:r>
              <a:rPr lang="en-US"/>
              <a:t> course and explain why you chose this course over the others? </a:t>
            </a: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Music should be included in the curriculum from P5 of your subject guide:</a:t>
            </a:r>
          </a:p>
          <a:p>
            <a:pPr>
              <a:buFont typeface="Arial"/>
              <a:buChar char="•"/>
            </a:pPr>
            <a:endParaRPr lang="en-GB"/>
          </a:p>
          <a:p>
            <a:pPr>
              <a:buFont typeface="Symbol"/>
              <a:buChar char="•"/>
            </a:pPr>
            <a:r>
              <a:rPr lang="en-GB"/>
              <a:t> Music is a language of its own, communicated across the world. It speaks when words can’t and it has the power to connect people of all ages and backgrounds as well as influence your mood</a:t>
            </a:r>
          </a:p>
          <a:p>
            <a:pPr>
              <a:buFont typeface="Symbol"/>
              <a:buChar char="•"/>
            </a:pPr>
            <a:r>
              <a:rPr lang="en-GB"/>
              <a:t> Music stimulates the brain and can reduce anxiety, stress, blood pressure as well as sharpen the memory (learning lyrics, rehearsing music); it can help when you feel lonely or isolated too</a:t>
            </a:r>
          </a:p>
          <a:p>
            <a:pPr>
              <a:buFont typeface="Symbol"/>
              <a:buChar char="•"/>
            </a:pPr>
            <a:r>
              <a:rPr lang="en-GB"/>
              <a:t> Music offers a creative way to express ourselves; it contributes to group work (choir/band/orchestra/) and can improve confidence and resilience as you learn to play a musical instrument</a:t>
            </a:r>
          </a:p>
          <a:p>
            <a:pPr>
              <a:buFont typeface="Symbol"/>
              <a:buChar char="•"/>
            </a:pPr>
            <a:r>
              <a:rPr lang="en-GB"/>
              <a:t> Music is for everyone, from beginners to experts, all cultures and genres, dating back centuries and can involve a variety of different instruments from woodwind to brass, strings to percussion </a:t>
            </a:r>
          </a:p>
          <a:p>
            <a:pPr>
              <a:buFont typeface="Symbol"/>
              <a:buChar char="•"/>
            </a:pPr>
            <a:r>
              <a:rPr lang="en-GB"/>
              <a:t> Music can support numerous careers: professional musician; singer/song writer; musical production and direction; music business owner; lighting, sound and stage production and management; presenter and DJ; musician in the armed forces; music photography, music curator and radio presenter</a:t>
            </a:r>
          </a:p>
          <a:p>
            <a:pPr>
              <a:buFont typeface="Arial"/>
              <a:buChar char="•"/>
            </a:pPr>
            <a:endParaRPr lang="en-GB"/>
          </a:p>
          <a:p>
            <a:pPr>
              <a:buFont typeface="Symbol"/>
              <a:buChar char="•"/>
            </a:pP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endParaRPr lang="en-US">
              <a:cs typeface="Calibri"/>
            </a:endParaRP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US">
              <a:cs typeface="Calibri"/>
            </a:endParaRP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endParaRPr lang="en-US">
              <a:cs typeface="Calibri"/>
            </a:endParaRPr>
          </a:p>
          <a:p>
            <a:r>
              <a:rPr lang="en-US"/>
              <a:t>•Is the data I am looking at for a course or a subject? </a:t>
            </a:r>
            <a:endParaRPr lang="en-US">
              <a:cs typeface="Calibri"/>
            </a:endParaRPr>
          </a:p>
          <a:p>
            <a:r>
              <a:rPr lang="en-US"/>
              <a:t>•What year, or years, does the data relate to? </a:t>
            </a:r>
            <a:endParaRPr lang="en-US">
              <a:cs typeface="Calibri"/>
            </a:endParaRPr>
          </a:p>
          <a:p>
            <a:r>
              <a:rPr lang="en-US"/>
              <a:t>•How many students or graduates is this data based on? </a:t>
            </a:r>
            <a:endParaRPr lang="en-US">
              <a:cs typeface="Calibri"/>
            </a:endParaRPr>
          </a:p>
          <a:p>
            <a:r>
              <a:rPr lang="en-US"/>
              <a:t>•Does the data represent all the students on the course or subject area? </a:t>
            </a:r>
            <a:endParaRPr lang="en-US">
              <a:cs typeface="Calibri"/>
            </a:endParaRPr>
          </a:p>
          <a:p>
            <a:r>
              <a:rPr lang="en-US"/>
              <a:t>•Does the data include people like me? </a:t>
            </a:r>
            <a:endParaRPr lang="en-US">
              <a:cs typeface="Calibri"/>
            </a:endParaRPr>
          </a:p>
          <a:p>
            <a:r>
              <a:rPr lang="en-US"/>
              <a:t>•What factors might impact the data?</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p>
          <a:p>
            <a:r>
              <a:rPr lang="en-GB"/>
              <a:t>You may ask them to explore the range of options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Teamwork</a:t>
            </a:r>
            <a:r>
              <a:rPr lang="en-GB"/>
              <a:t> </a:t>
            </a:r>
            <a:endParaRPr lang="en-GB">
              <a:cs typeface="Calibri"/>
            </a:endParaRPr>
          </a:p>
          <a:p>
            <a:r>
              <a:rPr lang="en-GB" b="1" u="sng">
                <a:hlinkClick r:id="rId4"/>
              </a:rPr>
              <a:t>https://skillsbuilderpartnership.wistia.com/medias/5crnmxtndt</a:t>
            </a:r>
            <a:r>
              <a:rPr lang="en-GB"/>
              <a:t> </a:t>
            </a:r>
            <a:endParaRPr lang="en-GB">
              <a:cs typeface="Calibri"/>
            </a:endParaRPr>
          </a:p>
          <a:p>
            <a:r>
              <a:rPr lang="en-GB" b="1"/>
              <a:t>Speaking</a:t>
            </a:r>
            <a:r>
              <a:rPr lang="en-GB"/>
              <a:t> </a:t>
            </a:r>
            <a:endParaRPr lang="en-GB">
              <a:cs typeface="Calibri"/>
            </a:endParaRPr>
          </a:p>
          <a:p>
            <a:r>
              <a:rPr lang="en-GB" b="1" u="sng">
                <a:hlinkClick r:id="rId5"/>
              </a:rPr>
              <a:t>https://skillsbuilderpartnership.wistia.com/medias/wtx0nr7ju7</a:t>
            </a:r>
            <a:r>
              <a:rPr lang="en-GB"/>
              <a:t> </a:t>
            </a:r>
            <a:endParaRPr lang="en-GB">
              <a:cs typeface="Calibri"/>
            </a:endParaRPr>
          </a:p>
          <a:p>
            <a:r>
              <a:rPr lang="en-GB" b="1"/>
              <a:t>Aiming High</a:t>
            </a:r>
            <a:r>
              <a:rPr lang="en-GB"/>
              <a:t> </a:t>
            </a:r>
            <a:endParaRPr lang="en-GB">
              <a:cs typeface="Calibri"/>
            </a:endParaRPr>
          </a:p>
          <a:p>
            <a:r>
              <a:rPr lang="en-GB" b="1" u="sng">
                <a:hlinkClick r:id="rId6"/>
              </a:rPr>
              <a:t>https://skillsbuilderpartnership.wistia.com/medias/67f4qr5jod</a:t>
            </a:r>
            <a:r>
              <a:rPr lang="en-GB"/>
              <a:t> </a:t>
            </a:r>
            <a:endParaRPr lang="en-GB">
              <a:cs typeface="Calibri"/>
            </a:endParaRPr>
          </a:p>
          <a:p>
            <a:r>
              <a:rPr lang="en-GB" b="1"/>
              <a:t> </a:t>
            </a:r>
            <a:r>
              <a:rPr lang="en-GB"/>
              <a:t> </a:t>
            </a:r>
            <a:endParaRPr lang="en-GB">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Problem Solving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https://skillsbuilderpartnership.wistia.com/medias/folu9nyiog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Creativity</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https://skillsbuilderpartnership.wistia.com/medias/1ailu2bpod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Staying Positive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https://skillsbuilderpartnership.wistia.com/medias/dzwf6mz7k4</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1987575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152025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3949407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Page 1</a:t>
            </a:r>
          </a:p>
          <a:p>
            <a:r>
              <a:rPr lang="en-GB">
                <a:cs typeface="Calibri"/>
              </a:rPr>
              <a:t>Here's a fun challenge for you to have a go at home, match the music artists with the job they did before they were famous!</a:t>
            </a:r>
            <a:endParaRPr lang="en-GB" baseline="0">
              <a:cs typeface="Calibri"/>
            </a:endParaRPr>
          </a:p>
          <a:p>
            <a:endParaRPr lang="en-GB">
              <a:cs typeface="Calibri"/>
            </a:endParaRPr>
          </a:p>
          <a:p>
            <a:r>
              <a:rPr lang="en-GB">
                <a:cs typeface="Calibri"/>
              </a:rPr>
              <a:t>Page 2</a:t>
            </a:r>
          </a:p>
          <a:p>
            <a:r>
              <a:rPr lang="en-GB">
                <a:cs typeface="Calibri"/>
              </a:rPr>
              <a:t>Use the NCS Explore careers tool to help you complete four job profiles from those found in the wordsearch</a:t>
            </a:r>
          </a:p>
          <a:p>
            <a:r>
              <a:rPr lang="en-GB">
                <a:cs typeface="Calibri"/>
              </a:rPr>
              <a:t>[We would advise you demonstrate the site to the students as you set this task]</a:t>
            </a:r>
            <a:endParaRPr lang="en-GB"/>
          </a:p>
          <a:p>
            <a:endParaRPr lang="en-GB">
              <a:cs typeface="Calibri" panose="020F0502020204030204"/>
            </a:endParaRPr>
          </a:p>
          <a:p>
            <a:r>
              <a:rPr lang="en-GB">
                <a:cs typeface="Calibri" panose="020F0502020204030204"/>
              </a:rPr>
              <a:t>Here's an example: Click on the link and enter a career </a:t>
            </a:r>
          </a:p>
          <a:p>
            <a:r>
              <a:rPr lang="en-GB">
                <a:hlinkClick r:id="rId3"/>
              </a:rPr>
              <a:t>https://nationalcareers.service.gov.uk/explore-careers</a:t>
            </a:r>
            <a:endParaRPr lang="en-GB">
              <a:cs typeface="Calibri" panose="020F0502020204030204"/>
              <a:hlinkClick r:id="rId3"/>
            </a:endParaRPr>
          </a:p>
          <a:p>
            <a:r>
              <a:rPr lang="en-GB">
                <a:cs typeface="Calibri" panose="020F0502020204030204"/>
              </a:rPr>
              <a:t>Example: (choose any)</a:t>
            </a:r>
          </a:p>
          <a:p>
            <a:r>
              <a:rPr lang="en-GB">
                <a:cs typeface="Calibri" panose="020F0502020204030204"/>
              </a:rPr>
              <a:t>It will automatically give you a description of what the job entails</a:t>
            </a:r>
          </a:p>
          <a:p>
            <a:r>
              <a:rPr lang="en-GB">
                <a:cs typeface="Calibri" panose="020F0502020204030204"/>
              </a:rPr>
              <a:t>The demographic shows average salary, typical hours and typical time of work</a:t>
            </a:r>
          </a:p>
          <a:p>
            <a:endParaRPr lang="en-GB">
              <a:cs typeface="Calibri" panose="020F0502020204030204"/>
            </a:endParaRPr>
          </a:p>
          <a:p>
            <a:r>
              <a:rPr lang="en-GB">
                <a:cs typeface="Calibri" panose="020F0502020204030204"/>
              </a:rPr>
              <a:t>When you scroll down further information appears (simply click on the + sign to reveal more information and – sign to return)</a:t>
            </a:r>
          </a:p>
          <a:p>
            <a:r>
              <a:rPr lang="en-GB" b="1">
                <a:cs typeface="Calibri" panose="020F0502020204030204"/>
              </a:rPr>
              <a:t>How to become</a:t>
            </a:r>
            <a:r>
              <a:rPr lang="en-GB">
                <a:cs typeface="Calibri" panose="020F0502020204030204"/>
              </a:rPr>
              <a:t> (explore the different ways to get into this role)</a:t>
            </a:r>
          </a:p>
          <a:p>
            <a:r>
              <a:rPr lang="en-GB" b="1">
                <a:cs typeface="Calibri" panose="020F0502020204030204"/>
              </a:rPr>
              <a:t>What it takes</a:t>
            </a:r>
            <a:r>
              <a:rPr lang="en-GB">
                <a:cs typeface="Calibri" panose="020F0502020204030204"/>
              </a:rPr>
              <a:t> (what skills you need for this role)</a:t>
            </a:r>
          </a:p>
          <a:p>
            <a:r>
              <a:rPr lang="en-GB" b="1">
                <a:cs typeface="Calibri" panose="020F0502020204030204"/>
              </a:rPr>
              <a:t>What you'll do</a:t>
            </a:r>
            <a:r>
              <a:rPr lang="en-GB">
                <a:cs typeface="Calibri" panose="020F0502020204030204"/>
              </a:rPr>
              <a:t> (Day to day tasks)</a:t>
            </a:r>
          </a:p>
          <a:p>
            <a:r>
              <a:rPr lang="en-GB" b="1">
                <a:cs typeface="Calibri" panose="020F0502020204030204"/>
              </a:rPr>
              <a:t>Career path and progression</a:t>
            </a:r>
            <a:r>
              <a:rPr lang="en-GB">
                <a:cs typeface="Calibri" panose="020F0502020204030204"/>
              </a:rPr>
              <a:t> (progression in this role and similar opportunities)</a:t>
            </a:r>
          </a:p>
          <a:p>
            <a:r>
              <a:rPr lang="en-GB" b="1">
                <a:cs typeface="Calibri" panose="020F0502020204030204"/>
              </a:rPr>
              <a:t>Current opportunities</a:t>
            </a:r>
            <a:r>
              <a:rPr lang="en-GB">
                <a:cs typeface="Calibri" panose="020F0502020204030204"/>
              </a:rPr>
              <a:t> (find apprenticeships, courses and jobs available near you)</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205553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Jobs </a:t>
            </a:r>
            <a:r>
              <a:rPr lang="en-GB" u="sng">
                <a:solidFill>
                  <a:schemeClr val="tx2"/>
                </a:solidFill>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in</a:t>
            </a:r>
            <a:r>
              <a:rPr lang="en-GB" sz="1200" u="sng">
                <a:solidFill>
                  <a:schemeClr val="tx2"/>
                </a:solidFill>
                <a:effectLst/>
                <a:latin typeface="Calibri"/>
                <a:ea typeface="Calibri" panose="020F0502020204030204" pitchFamily="34" charset="0"/>
                <a:cs typeface="Calibri"/>
                <a:hlinkClick r:id="rId3">
                  <a:extLst>
                    <a:ext uri="{A12FA001-AC4F-418D-AE19-62706E023703}">
                      <ahyp:hlinkClr xmlns:ahyp="http://schemas.microsoft.com/office/drawing/2018/hyperlinkcolor" val="tx"/>
                    </a:ext>
                  </a:extLst>
                </a:hlinkClick>
              </a:rPr>
              <a:t> </a:t>
            </a:r>
            <a:r>
              <a:rPr lang="en-GB" u="sng">
                <a:solidFill>
                  <a:schemeClr val="tx2"/>
                </a:solidFill>
                <a:latin typeface="Calibri"/>
                <a:ea typeface="Calibri" panose="020F0502020204030204" pitchFamily="34" charset="0"/>
                <a:cs typeface="Calibri"/>
              </a:rPr>
              <a:t>Music</a:t>
            </a:r>
            <a:r>
              <a:rPr lang="en-GB" sz="1200" u="sng">
                <a:solidFill>
                  <a:srgbClr val="0563C1"/>
                </a:solidFill>
                <a:effectLst/>
                <a:latin typeface="Calibri"/>
                <a:ea typeface="Calibri" panose="020F0502020204030204" pitchFamily="34" charset="0"/>
                <a:cs typeface="Calibri"/>
              </a:rPr>
              <a:t> </a:t>
            </a:r>
            <a:r>
              <a:rPr lang="en-GB" sz="1200">
                <a:effectLst/>
                <a:latin typeface="Calibri"/>
                <a:ea typeface="Calibri" panose="020F0502020204030204" pitchFamily="34" charset="0"/>
                <a:cs typeface="Calibri"/>
              </a:rPr>
              <a:t>BBC Bitesize Careers: </a:t>
            </a:r>
            <a:r>
              <a:rPr lang="en-GB">
                <a:effectLst/>
                <a:hlinkClick r:id="rId4"/>
              </a:rPr>
              <a:t>https://www.bbc.co.uk/bitesize/</a:t>
            </a:r>
            <a:r>
              <a:rPr lang="en-GB">
                <a:hlinkClick r:id="rId4"/>
              </a:rPr>
              <a:t>tags/zdg8f4j/jobs-that-use-music</a:t>
            </a:r>
            <a:r>
              <a:rPr lang="en-GB">
                <a:effectLst/>
                <a:hlinkClick r:id="rId4"/>
              </a:rPr>
              <a:t>/</a:t>
            </a:r>
            <a:r>
              <a:rPr lang="en-GB">
                <a:hlinkClick r:id="rId4"/>
              </a:rPr>
              <a:t>1</a:t>
            </a:r>
            <a:endParaRPr lang="en-GB" sz="1200">
              <a:effectLst/>
              <a:latin typeface="Calibri"/>
              <a:ea typeface="Calibri" panose="020F0502020204030204" pitchFamily="34" charset="0"/>
              <a:cs typeface="Calibri"/>
            </a:endParaRPr>
          </a:p>
          <a:p>
            <a:pPr marL="0" lvl="0" indent="0">
              <a:lnSpc>
                <a:spcPct val="107000"/>
              </a:lnSpc>
              <a:spcAft>
                <a:spcPts val="800"/>
              </a:spcAft>
              <a:buFontTx/>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30</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u="sng">
                <a:effectLst/>
                <a:hlinkClick r:id="rId3">
                  <a:extLst>
                    <a:ext uri="{A12FA001-AC4F-418D-AE19-62706E023703}">
                      <ahyp:hlinkClr xmlns:ahyp="http://schemas.microsoft.com/office/drawing/2018/hyperlinkcolor" val="tx"/>
                    </a:ext>
                  </a:extLst>
                </a:hlinkClick>
              </a:rPr>
              <a:t>Jobs </a:t>
            </a:r>
            <a:r>
              <a:rPr lang="en-GB" u="sng">
                <a:hlinkClick r:id="rId3">
                  <a:extLst>
                    <a:ext uri="{A12FA001-AC4F-418D-AE19-62706E023703}">
                      <ahyp:hlinkClr xmlns:ahyp="http://schemas.microsoft.com/office/drawing/2018/hyperlinkcolor" val="tx"/>
                    </a:ext>
                  </a:extLst>
                </a:hlinkClick>
              </a:rPr>
              <a:t>in</a:t>
            </a:r>
            <a:r>
              <a:rPr lang="en-GB" u="sng">
                <a:hlinkClick r:id="rId3"/>
              </a:rPr>
              <a:t> </a:t>
            </a:r>
            <a:r>
              <a:rPr lang="en-GB" u="sng"/>
              <a:t>Music </a:t>
            </a:r>
            <a:r>
              <a:rPr lang="en-GB">
                <a:effectLst/>
              </a:rPr>
              <a:t>BBC Bitesize Careers:</a:t>
            </a:r>
            <a:r>
              <a:rPr lang="en-GB"/>
              <a:t> </a:t>
            </a:r>
            <a:r>
              <a:rPr lang="en-GB">
                <a:effectLst/>
                <a:hlinkClick r:id="rId4"/>
              </a:rPr>
              <a:t>https://www.bbc.co.uk/bitesize/</a:t>
            </a:r>
            <a:r>
              <a:rPr lang="en-GB">
                <a:hlinkClick r:id="rId4"/>
              </a:rPr>
              <a:t>tags/zdg8f4j/jobs-that-use-music</a:t>
            </a:r>
            <a:r>
              <a:rPr lang="en-GB">
                <a:effectLst/>
                <a:hlinkClick r:id="rId4"/>
              </a:rPr>
              <a:t>/</a:t>
            </a:r>
            <a:r>
              <a:rPr lang="en-GB">
                <a:hlinkClick r:id="rId4"/>
              </a:rPr>
              <a:t>1</a:t>
            </a:r>
            <a:endParaRPr lang="en-GB"/>
          </a:p>
          <a:p>
            <a:pPr>
              <a:lnSpc>
                <a:spcPct val="107000"/>
              </a:lnSpc>
              <a:spcAft>
                <a:spcPts val="800"/>
              </a:spcAft>
            </a:pPr>
            <a:endParaRPr lang="en-GB"/>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hlinkClick r:id="rId4"/>
              </a:rPr>
              <a:t>https://icould.com/buzz-embed/</a:t>
            </a: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endParaRPr lang="en-GB">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a:t>
            </a:r>
            <a:endParaRPr lang="en-GB">
              <a:cs typeface="Calibri"/>
            </a:endParaRPr>
          </a:p>
          <a:p>
            <a:r>
              <a:rPr lang="en-GB"/>
              <a:t>Bring through the reasons cited in your guide P5:</a:t>
            </a:r>
            <a:endParaRPr lang="en-GB">
              <a:cs typeface="Calibri"/>
            </a:endParaRPr>
          </a:p>
          <a:p>
            <a:r>
              <a:rPr lang="en-GB"/>
              <a:t>Re teaching: </a:t>
            </a:r>
          </a:p>
          <a:p>
            <a:r>
              <a:rPr lang="en-GB"/>
              <a:t>2. Turn your passion into a career</a:t>
            </a:r>
            <a:endParaRPr lang="en-GB">
              <a:cs typeface="Calibri"/>
            </a:endParaRPr>
          </a:p>
          <a:p>
            <a:r>
              <a:rPr lang="en-GB"/>
              <a:t>3. The reward is always worth the challenge</a:t>
            </a:r>
            <a:endParaRPr lang="en-GB">
              <a:cs typeface="Calibri"/>
            </a:endParaRPr>
          </a:p>
          <a:p>
            <a:r>
              <a:rPr lang="en-GB"/>
              <a:t>4. More time for what you love</a:t>
            </a:r>
            <a:endParaRPr lang="en-GB">
              <a:cs typeface="Calibri"/>
            </a:endParaRPr>
          </a:p>
          <a:p>
            <a:r>
              <a:rPr lang="en-GB"/>
              <a:t>5. Start on at least £25k (£32k inner London)</a:t>
            </a:r>
            <a:endParaRPr lang="en-GB">
              <a:cs typeface="Calibri"/>
            </a:endParaRPr>
          </a:p>
          <a:p>
            <a:r>
              <a:rPr lang="en-GB"/>
              <a:t> </a:t>
            </a:r>
            <a:endParaRPr lang="en-GB">
              <a:cs typeface="Calibri"/>
            </a:endParaRPr>
          </a:p>
          <a:p>
            <a:r>
              <a:rPr lang="en-GB"/>
              <a:t>‘Explore teaching’ is a great introduction for your students to consider what it is really like to be on the other side of the desk (you choose the best fit video for your students).</a:t>
            </a:r>
            <a:endParaRPr lang="en-US"/>
          </a:p>
          <a:p>
            <a:r>
              <a:rPr lang="en-GB"/>
              <a:t> </a:t>
            </a:r>
            <a:endParaRPr lang="en-US"/>
          </a:p>
          <a:p>
            <a:r>
              <a:rPr lang="en-GB"/>
              <a:t>·Daniel is the early stages of his teaching career as a primary teacher and shares his journey, belief, and pride that great teachers make all the difference </a:t>
            </a:r>
            <a:endParaRPr lang="en-US"/>
          </a:p>
          <a:p>
            <a:r>
              <a:rPr lang="en-GB"/>
              <a:t>·Jem who always wanted to be a teacher from his time at university, teaches history and politics in an 11-18 secondary school. Filmed in his school, he shares his career progression, along with pupils sharing why they enjoy his lessons.</a:t>
            </a:r>
            <a:endParaRPr lang="en-GB">
              <a:cs typeface="Calibri"/>
            </a:endParaRPr>
          </a:p>
          <a:p>
            <a:r>
              <a:rPr lang="en-GB"/>
              <a:t>·Shaniqua is a primary teacher who shares her inspiring and personal journey from having to retake her GCSEs, to working as a Teaching Assistant, alongside studying for a degree. Filmed in her school, which she used to attend, Shaniqua shares her message that there are ‘other ways to become a teacher than doing A Levels and straight to university’. </a:t>
            </a:r>
            <a:endParaRPr lang="en-GB">
              <a:cs typeface="Calibri"/>
            </a:endParaRPr>
          </a:p>
          <a:p>
            <a:r>
              <a:rPr lang="en-GB"/>
              <a:t> </a:t>
            </a:r>
            <a:endParaRPr lang="en-GB">
              <a:cs typeface="Calibri"/>
            </a:endParaRPr>
          </a:p>
          <a:p>
            <a:r>
              <a:rPr lang="en-GB"/>
              <a:t>The right skills to teach?</a:t>
            </a:r>
            <a:endParaRPr lang="en-GB">
              <a:cs typeface="Calibri"/>
            </a:endParaRPr>
          </a:p>
          <a:p>
            <a:r>
              <a:rPr lang="en-GB"/>
              <a:t>These three very short films show students those skills they have already gained like teamwork, imagination or a love of learning - could they be more of teacher than they think?</a:t>
            </a:r>
            <a:endParaRPr lang="en-GB">
              <a:cs typeface="Calibri"/>
            </a:endParaRPr>
          </a:p>
          <a:p>
            <a:r>
              <a:rPr lang="en-GB"/>
              <a:t> </a:t>
            </a:r>
            <a:endParaRPr lang="en-GB">
              <a:cs typeface="Calibri"/>
            </a:endParaRPr>
          </a:p>
          <a:p>
            <a:r>
              <a:rPr lang="en-GB"/>
              <a:t>What makes a great teacher</a:t>
            </a:r>
            <a:endParaRPr lang="en-GB">
              <a:cs typeface="Calibri"/>
            </a:endParaRPr>
          </a:p>
          <a:p>
            <a:r>
              <a:rPr lang="en-GB"/>
              <a:t>A short video where secondary pupils share their responses to this question. Try asking your students first and then comparing their answers with the students on film.</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https://www.bbc.co.uk/bitesize/articles/zbdhmfr</a:t>
            </a:r>
            <a:endParaRPr lang="en-US">
              <a:cs typeface="Calibri" panose="020F0502020204030204"/>
              <a:hlinkClick r:id="rId3"/>
            </a:endParaRPr>
          </a:p>
          <a:p>
            <a:endParaRPr lang="en-US">
              <a:cs typeface="Calibri"/>
            </a:endParaRPr>
          </a:p>
          <a:p>
            <a:r>
              <a:rPr lang="en-US"/>
              <a:t>National Careers Service link:</a:t>
            </a:r>
          </a:p>
          <a:p>
            <a:r>
              <a:rPr lang="en-US">
                <a:hlinkClick r:id="rId4"/>
              </a:rPr>
              <a:t>https://nationalcareers.service.gov.uk/explore-careers</a:t>
            </a:r>
            <a:endParaRPr lang="en-US"/>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2986735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33224" y="234226"/>
            <a:ext cx="3080996" cy="1189222"/>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3m_7u3R57hg"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v6jhD-Ql2ho" TargetMode="External"/><Relationship Id="rId4" Type="http://schemas.openxmlformats.org/officeDocument/2006/relationships/hyperlink" Target="https://www.youtube.com/watch?v=docASwef4C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hyperlink" Target="https://www.youtube.com/watch?v=DxY7kF3yknE"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png"/><Relationship Id="rId7" Type="http://schemas.openxmlformats.org/officeDocument/2006/relationships/hyperlink" Target="http://www.twmtd.org/R029CEC" TargetMode="External"/><Relationship Id="rId12" Type="http://schemas.openxmlformats.org/officeDocument/2006/relationships/hyperlink" Target="https://www.technicians.org.uk/useful-tools-websites/"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87CEC" TargetMode="External"/><Relationship Id="rId11" Type="http://schemas.openxmlformats.org/officeDocument/2006/relationships/hyperlink" Target="https://www.sciencemuseum.org.uk/see-and-do/technicians-david-sainsbury-gallery" TargetMode="External"/><Relationship Id="rId5" Type="http://schemas.openxmlformats.org/officeDocument/2006/relationships/hyperlink" Target="http://www.twmtd.org/R050CEC" TargetMode="External"/><Relationship Id="rId10" Type="http://schemas.openxmlformats.org/officeDocument/2006/relationships/image" Target="../media/image27.jpeg"/><Relationship Id="rId4" Type="http://schemas.openxmlformats.org/officeDocument/2006/relationships/image" Target="../media/image25.png"/><Relationship Id="rId9" Type="http://schemas.openxmlformats.org/officeDocument/2006/relationships/hyperlink" Target="http://www.twmtd.org/R075CEC"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vocational-technical-qualifications-vtqs" TargetMode="External"/><Relationship Id="rId3" Type="http://schemas.microsoft.com/office/2018/10/relationships/comments" Target="../comments/modernComment_123_4337ACE.xml"/><Relationship Id="rId7" Type="http://schemas.openxmlformats.org/officeDocument/2006/relationships/hyperlink" Target="https://www.tlevels.gov.uk/students/subjects/media-broadcast-production"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education" TargetMode="External"/><Relationship Id="rId5" Type="http://schemas.openxmlformats.org/officeDocument/2006/relationships/hyperlink" Target="https://nationalcareers.service.gov.uk/explore-your-education-and-training-choices/t-levels" TargetMode="External"/><Relationship Id="rId10" Type="http://schemas.openxmlformats.org/officeDocument/2006/relationships/image" Target="../media/image31.png"/><Relationship Id="rId4" Type="http://schemas.openxmlformats.org/officeDocument/2006/relationships/image" Target="../media/image9.png"/><Relationship Id="rId9" Type="http://schemas.openxmlformats.org/officeDocument/2006/relationships/hyperlink" Target="https://nationalcareers.service.gov.uk/explore-your-education-and-training-choices/apprenticeship"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earch?query=Music"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music"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djFmL226euc"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6.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skillsbuilderpartnership.wistia.com/medias/wtx0nr7ju7" TargetMode="External"/><Relationship Id="rId13" Type="http://schemas.openxmlformats.org/officeDocument/2006/relationships/hyperlink" Target="https://hub.skillsbuilder.org/resources/browse/short-lesson/aiming-high/step-6/step-7/step-8/"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hyperlink" Target="https://skillsbuilderpartnership.wistia.com/medias/5crnmxtndt" TargetMode="External"/><Relationship Id="rId21" Type="http://schemas.openxmlformats.org/officeDocument/2006/relationships/image" Target="../media/image46.png"/><Relationship Id="rId7" Type="http://schemas.openxmlformats.org/officeDocument/2006/relationships/hyperlink" Target="https://hub.skillsbuilder.org/resources/browse/short-lesson/teamwork/step-10/step-11/step-12/" TargetMode="External"/><Relationship Id="rId12" Type="http://schemas.openxmlformats.org/officeDocument/2006/relationships/hyperlink" Target="https://skillsbuilderpartnership.wistia.com/medias/67f4qr5jod"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teamwork/step-8/step-9/step-10/" TargetMode="External"/><Relationship Id="rId11" Type="http://schemas.openxmlformats.org/officeDocument/2006/relationships/hyperlink" Target="https://hub.skillsbuilder.org/resources/browse/short-lesson/speaking/step-10/step-11/step-12/" TargetMode="External"/><Relationship Id="rId24" Type="http://schemas.openxmlformats.org/officeDocument/2006/relationships/image" Target="../media/image49.png"/><Relationship Id="rId5" Type="http://schemas.openxmlformats.org/officeDocument/2006/relationships/hyperlink" Target="NULL" TargetMode="External"/><Relationship Id="rId15" Type="http://schemas.openxmlformats.org/officeDocument/2006/relationships/hyperlink" Target="https://hub.skillsbuilder.org/resources/browse/short-lesson/aiming-high/step-10/step-11/step-12/" TargetMode="External"/><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hyperlink" Target="https://hub.skillsbuilder.org/resources/browse/short-lesson/speaking/step-8/step-9/step-10/" TargetMode="External"/><Relationship Id="rId19" Type="http://schemas.openxmlformats.org/officeDocument/2006/relationships/image" Target="../media/image44.png"/><Relationship Id="rId4" Type="http://schemas.openxmlformats.org/officeDocument/2006/relationships/hyperlink" Target="https://hub.skillsbuilder.org/resources/browse/short-lesson/teamwork/step-6/step-7/step-8/" TargetMode="External"/><Relationship Id="rId9" Type="http://schemas.openxmlformats.org/officeDocument/2006/relationships/hyperlink" Target="https://hub.skillsbuilder.org/resources/browse/short-lesson/speaking/step-6/step-7/step-8/" TargetMode="External"/><Relationship Id="rId14" Type="http://schemas.openxmlformats.org/officeDocument/2006/relationships/hyperlink" Target="https://hub.skillsbuilder.org/resources/browse/short-lesson/aiming-high/step-8/step-9/step-10/"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nationalcareers.service.gov.uk/explore-career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getintotheatre.org/blog/how-to-be-a-theatre-sound-technician-with-michael-poon"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bbc.co.uk/bitesize/articles/zktkkmn"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www.bbc.co.uk/bitesize/articles/zfkhp4j" TargetMode="External"/><Relationship Id="rId11" Type="http://schemas.openxmlformats.org/officeDocument/2006/relationships/hyperlink" Target="https://www.bbc.co.uk/bitesize/articles/zmvgscw" TargetMode="External"/><Relationship Id="rId5" Type="http://schemas.openxmlformats.org/officeDocument/2006/relationships/hyperlink" Target="https://getintotheatre.org/blog/what-does-a-musical-director-do-in-theatre" TargetMode="External"/><Relationship Id="rId15" Type="http://schemas.openxmlformats.org/officeDocument/2006/relationships/hyperlink" Target="https://getintotheatre.org/blog/what-does-a-sound-technician-do-in-theatre?preview=b0e789c102ead56b8201f367ae676ebf35fc4d3a720a492af9b13aae5525dfce" TargetMode="External"/><Relationship Id="rId10" Type="http://schemas.openxmlformats.org/officeDocument/2006/relationships/hyperlink" Target="https://www.bbc.co.uk/bitesize/articles/zv63382" TargetMode="External"/><Relationship Id="rId4" Type="http://schemas.openxmlformats.org/officeDocument/2006/relationships/hyperlink" Target="https://www.bbc.co.uk/bitesize/tags/zdg8f4j/jobs-that-use-music/1" TargetMode="External"/><Relationship Id="rId9" Type="http://schemas.openxmlformats.org/officeDocument/2006/relationships/image" Target="../media/image12.jpeg"/><Relationship Id="rId14" Type="http://schemas.openxmlformats.org/officeDocument/2006/relationships/hyperlink" Target="https://www.bbc.co.uk/bitesize/articles/zd8dnrd"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dkn6v4" TargetMode="External"/><Relationship Id="rId13" Type="http://schemas.openxmlformats.org/officeDocument/2006/relationships/hyperlink" Target="https://www.bbc.co.uk/bitesize/tags/zdg8f4j/jobs-that-use-music/1" TargetMode="External"/><Relationship Id="rId3" Type="http://schemas.openxmlformats.org/officeDocument/2006/relationships/image" Target="../media/image9.png"/><Relationship Id="rId7" Type="http://schemas.openxmlformats.org/officeDocument/2006/relationships/image" Target="../media/image15.jpeg"/><Relationship Id="rId12" Type="http://schemas.openxmlformats.org/officeDocument/2006/relationships/hyperlink" Target="https://www.bbc.co.uk/bitesize/articles/zjwh8xs"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hyperlink" Target="https://www.bbc.co.uk/bitesize/articles/zm6wnrd" TargetMode="External"/><Relationship Id="rId5" Type="http://schemas.openxmlformats.org/officeDocument/2006/relationships/image" Target="../media/image13.jpeg"/><Relationship Id="rId10" Type="http://schemas.openxmlformats.org/officeDocument/2006/relationships/hyperlink" Target="https://www.craftscouncil.org.uk/learning/craft-careers/how-become-musical-instrument-maker" TargetMode="External"/><Relationship Id="rId4" Type="http://schemas.openxmlformats.org/officeDocument/2006/relationships/hyperlink" Target="https://www.ukmusic.org/job-profiles/songwriter/" TargetMode="External"/><Relationship Id="rId9" Type="http://schemas.openxmlformats.org/officeDocument/2006/relationships/hyperlink" Target="https://icould.com/stories/stephen-t-2/"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musical-instrument-maker-repaire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live-sound-enginee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music-promotions-manager" TargetMode="External"/><Relationship Id="rId5" Type="http://schemas.openxmlformats.org/officeDocument/2006/relationships/hyperlink" Target="https://nationalcareers.service.gov.uk/job-profiles/tour-manager" TargetMode="External"/><Relationship Id="rId10" Type="http://schemas.openxmlformats.org/officeDocument/2006/relationships/hyperlink" Target="https://nationalcareers.service.gov.uk/job-profiles/tv-or-film-production-assistant" TargetMode="External"/><Relationship Id="rId4" Type="http://schemas.openxmlformats.org/officeDocument/2006/relationships/image" Target="../media/image16.png"/><Relationship Id="rId9" Type="http://schemas.openxmlformats.org/officeDocument/2006/relationships/hyperlink" Target="https://nationalcareers.service.gov.uk/job-profiles/classical-musicia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youtu.be/MS5oga97jLI" TargetMode="External"/><Relationship Id="rId3" Type="http://schemas.openxmlformats.org/officeDocument/2006/relationships/hyperlink" Target="https://www.youtube.com/watch?v=2tdtB1gTUkc" TargetMode="External"/><Relationship Id="rId7" Type="http://schemas.openxmlformats.org/officeDocument/2006/relationships/hyperlink" Target="https://youtu.be/oTi_LyNpUqk%20&#8203;"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youtu.be/fn1S75ppWuU" TargetMode="External"/><Relationship Id="rId11" Type="http://schemas.openxmlformats.org/officeDocument/2006/relationships/hyperlink" Target="https://www.youtube.com/watch?v=DFUqsm4tqsY" TargetMode="External"/><Relationship Id="rId5" Type="http://schemas.openxmlformats.org/officeDocument/2006/relationships/hyperlink" Target="https://www.youtube.com/watch?v=XiO4j5AuDXc" TargetMode="External"/><Relationship Id="rId10" Type="http://schemas.openxmlformats.org/officeDocument/2006/relationships/image" Target="../media/image17.jpeg"/><Relationship Id="rId4" Type="http://schemas.openxmlformats.org/officeDocument/2006/relationships/hyperlink" Target="https://www.youtube.com/watch?v=XaN-7sxSTG8" TargetMode="External"/><Relationship Id="rId9" Type="http://schemas.openxmlformats.org/officeDocument/2006/relationships/hyperlink" Target="https://www.youtube.com/watch?v=MS5oga97jL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dj" TargetMode="External"/><Relationship Id="rId13" Type="http://schemas.openxmlformats.org/officeDocument/2006/relationships/image" Target="../media/image22.png"/><Relationship Id="rId3" Type="http://schemas.openxmlformats.org/officeDocument/2006/relationships/hyperlink" Target="https://www.bbc.co.uk/bitesize/articles/zv63382" TargetMode="External"/><Relationship Id="rId7" Type="http://schemas.openxmlformats.org/officeDocument/2006/relationships/hyperlink" Target="https://nationalcareers.service.gov.uk/job-profiles/audio-visual-technician" TargetMode="External"/><Relationship Id="rId12"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hyperlink" Target="https://nationalcareers.service.gov.uk/job-profiles/music-therapist" TargetMode="External"/><Relationship Id="rId11" Type="http://schemas.openxmlformats.org/officeDocument/2006/relationships/image" Target="../media/image20.png"/><Relationship Id="rId5" Type="http://schemas.openxmlformats.org/officeDocument/2006/relationships/hyperlink" Target="https://www.bbc.co.uk/bitesize/articles/z46d47h"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19.png"/><Relationship Id="rId4" Type="http://schemas.openxmlformats.org/officeDocument/2006/relationships/hyperlink" Target="https://www.bbc.co.uk/bitesize/articles/zn3ppg8" TargetMode="External"/><Relationship Id="rId9" Type="http://schemas.openxmlformats.org/officeDocument/2006/relationships/hyperlink" Target="https://icould.com/explore/categories/subject/music" TargetMode="External"/><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148482" y="5112328"/>
            <a:ext cx="6949134" cy="1349086"/>
          </a:xfrm>
          <a:prstGeom prst="rect">
            <a:avLst/>
          </a:prstGeom>
        </p:spPr>
        <p:txBody>
          <a:bodyPr vert="horz" lIns="91440" tIns="45720" rIns="91440" bIns="45720" rtlCol="0" anchor="t">
            <a:normAutofit/>
          </a:bodyPr>
          <a:lstStyle/>
          <a:p>
            <a:pPr marL="0" indent="0">
              <a:buNone/>
            </a:pPr>
            <a:r>
              <a:rPr lang="en-GB" sz="2500" b="1" dirty="0">
                <a:solidFill>
                  <a:srgbClr val="EC5F65"/>
                </a:solidFill>
              </a:rPr>
              <a:t>Where can studying Music take you?</a:t>
            </a:r>
          </a:p>
          <a:p>
            <a:pPr marL="0" indent="0">
              <a:buNone/>
            </a:pPr>
            <a:r>
              <a:rPr lang="en-GB" sz="1800">
                <a:solidFill>
                  <a:srgbClr val="00A8A6"/>
                </a:solidFill>
              </a:rPr>
              <a:t>Highlighting the relevance of Music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EC5F65">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3"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2831" y="1768401"/>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(Music)</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3">
                  <a:extLst>
                    <a:ext uri="{A12FA001-AC4F-418D-AE19-62706E023703}">
                      <ahyp:hlinkClr xmlns:ahyp="http://schemas.microsoft.com/office/drawing/2018/hyperlinkcolor" val="tx"/>
                    </a:ext>
                  </a:extLst>
                </a:hlinkClick>
              </a:rPr>
              <a:t>Career Options</a:t>
            </a:r>
            <a:r>
              <a:rPr lang="en-GB" sz="2000" b="1" dirty="0">
                <a:solidFill>
                  <a:schemeClr val="tx2"/>
                </a:solidFill>
                <a:latin typeface="Calibri"/>
                <a:ea typeface="Source Sans Pro"/>
                <a:cs typeface="Calibri"/>
              </a:rPr>
              <a:t> </a:t>
            </a:r>
            <a:endParaRPr lang="en-GB" sz="2000" dirty="0">
              <a:solidFill>
                <a:schemeClr val="tx2"/>
              </a:solidFill>
              <a:latin typeface="Calibri"/>
              <a:ea typeface="+mn-lt"/>
              <a:cs typeface="Calibri"/>
            </a:endParaRPr>
          </a:p>
          <a:p>
            <a:endParaRPr lang="en-GB" sz="2000">
              <a:solidFill>
                <a:srgbClr val="05A8A7"/>
              </a:solidFill>
              <a:latin typeface="Calibri"/>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4">
                  <a:extLst>
                    <a:ext uri="{A12FA001-AC4F-418D-AE19-62706E023703}">
                      <ahyp:hlinkClr xmlns:ahyp="http://schemas.microsoft.com/office/drawing/2018/hyperlinkcolor" val="tx"/>
                    </a:ext>
                  </a:extLst>
                </a:hlinkClick>
              </a:rPr>
              <a:t>Free Range Musician</a:t>
            </a:r>
            <a:r>
              <a:rPr lang="en-GB" sz="2000" b="1" dirty="0">
                <a:solidFill>
                  <a:schemeClr val="tx2"/>
                </a:solidFill>
                <a:latin typeface="Calibri"/>
                <a:cs typeface="Segoe UI"/>
              </a:rPr>
              <a:t> </a:t>
            </a:r>
            <a:endParaRPr lang="en-GB" sz="2000" dirty="0">
              <a:solidFill>
                <a:schemeClr val="tx2"/>
              </a:solidFill>
              <a:latin typeface="Calibri"/>
              <a:ea typeface="+mn-lt"/>
              <a:cs typeface="Calibri"/>
            </a:endParaRPr>
          </a:p>
          <a:p>
            <a:endParaRPr lang="en-GB" sz="2000">
              <a:solidFill>
                <a:srgbClr val="05A8A7"/>
              </a:solidFill>
              <a:latin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81014"/>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5">
                  <a:extLst>
                    <a:ext uri="{A12FA001-AC4F-418D-AE19-62706E023703}">
                      <ahyp:hlinkClr xmlns:ahyp="http://schemas.microsoft.com/office/drawing/2018/hyperlinkcolor" val="tx"/>
                    </a:ext>
                  </a:extLst>
                </a:hlinkClick>
              </a:rPr>
              <a:t>Music Industry Careers</a:t>
            </a:r>
            <a:r>
              <a:rPr lang="en-GB" sz="2000" b="1" dirty="0">
                <a:solidFill>
                  <a:schemeClr val="accent4"/>
                </a:solidFill>
                <a:latin typeface="Calibri"/>
                <a:cs typeface="Segoe UI"/>
              </a:rPr>
              <a:t> </a:t>
            </a:r>
            <a:endParaRPr lang="en-GB" sz="2000" dirty="0">
              <a:solidFill>
                <a:schemeClr val="accent4"/>
              </a:solidFill>
              <a:latin typeface="Calibri"/>
              <a:ea typeface="+mn-lt"/>
              <a:cs typeface="+mn-lt"/>
            </a:endParaRPr>
          </a:p>
          <a:p>
            <a:endParaRPr lang="en-GB" sz="2000">
              <a:solidFill>
                <a:srgbClr val="05A8A7"/>
              </a:solidFill>
              <a:latin typeface="Calibri"/>
              <a:cs typeface="Calibri"/>
            </a:endParaRPr>
          </a:p>
        </p:txBody>
      </p:sp>
      <p:pic>
        <p:nvPicPr>
          <p:cNvPr id="11" name="Picture 10">
            <a:extLst>
              <a:ext uri="{FF2B5EF4-FFF2-40B4-BE49-F238E27FC236}">
                <a16:creationId xmlns:a16="http://schemas.microsoft.com/office/drawing/2014/main" id="{721B0113-2851-876F-191D-77CA75D8E9A2}"/>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30239" y="4265175"/>
            <a:ext cx="2857908" cy="2683949"/>
          </a:xfrm>
          <a:prstGeom prst="rect">
            <a:avLst/>
          </a:prstGeom>
        </p:spPr>
      </p:pic>
      <p:pic>
        <p:nvPicPr>
          <p:cNvPr id="12" name="Picture 11">
            <a:extLst>
              <a:ext uri="{FF2B5EF4-FFF2-40B4-BE49-F238E27FC236}">
                <a16:creationId xmlns:a16="http://schemas.microsoft.com/office/drawing/2014/main" id="{A05D41AD-C87F-86A4-1D46-64933ABFEEF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A27E16FA-DD60-0B60-87DB-FD55A4DA5FB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08D7ED97-A3ED-156D-F5EB-99BF8F5983E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3867826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077218"/>
          </a:xfrm>
          <a:prstGeom prst="rect">
            <a:avLst/>
          </a:prstGeom>
          <a:noFill/>
        </p:spPr>
        <p:txBody>
          <a:bodyPr wrap="square" rtlCol="0">
            <a:spAutoFit/>
          </a:bodyPr>
          <a:lstStyle/>
          <a:p>
            <a:r>
              <a:rPr lang="en-US" sz="3200" b="1">
                <a:solidFill>
                  <a:schemeClr val="tx2"/>
                </a:solidFill>
              </a:rPr>
              <a:t>Music careers in a changing world:</a:t>
            </a:r>
          </a:p>
          <a:p>
            <a:r>
              <a:rPr lang="en-US" sz="32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282356"/>
            <a:ext cx="7767590" cy="1323439"/>
          </a:xfrm>
          <a:prstGeom prst="rect">
            <a:avLst/>
          </a:prstGeom>
          <a:noFill/>
        </p:spPr>
        <p:txBody>
          <a:bodyPr wrap="square" lIns="91440" tIns="45720" rIns="91440" bIns="45720" rtlCol="0" anchor="t">
            <a:spAutoFit/>
          </a:bodyPr>
          <a:lstStyle/>
          <a:p>
            <a:r>
              <a:rPr lang="en-GB" sz="2000" b="1" dirty="0">
                <a:solidFill>
                  <a:srgbClr val="EC5F65"/>
                </a:solidFill>
              </a:rPr>
              <a:t>The world will be changing drastically in the next few years to cope with the impacts of climate change and nature loss, and the need to lower greenhouse gas emissions and unsustainable practices. How might this steer your choice of career path using your Music skills?</a:t>
            </a:r>
            <a:endParaRPr lang="en-GB" sz="2000" b="1" u="sng" dirty="0">
              <a:solidFill>
                <a:srgbClr val="EC5F65"/>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10" name="Picture 9">
            <a:extLst>
              <a:ext uri="{FF2B5EF4-FFF2-40B4-BE49-F238E27FC236}">
                <a16:creationId xmlns:a16="http://schemas.microsoft.com/office/drawing/2014/main" id="{3B4E1F93-3F4B-442C-B375-F0624E87CB8E}"/>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202714" y="4265175"/>
            <a:ext cx="3160736" cy="2897625"/>
          </a:xfrm>
          <a:prstGeom prst="rect">
            <a:avLst/>
          </a:prstGeom>
        </p:spPr>
      </p:pic>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844939"/>
            <a:ext cx="8333981" cy="646331"/>
          </a:xfrm>
          <a:prstGeom prst="rect">
            <a:avLst/>
          </a:prstGeom>
          <a:noFill/>
        </p:spPr>
        <p:txBody>
          <a:bodyPr wrap="square" lIns="91440" tIns="45720" rIns="91440" bIns="45720" rtlCol="0" anchor="t">
            <a:spAutoFit/>
          </a:bodyPr>
          <a:lstStyle/>
          <a:p>
            <a:r>
              <a:rPr lang="en-US" sz="3600" b="1" dirty="0">
                <a:solidFill>
                  <a:schemeClr val="tx2"/>
                </a:solidFill>
              </a:rPr>
              <a:t>Music careers in a changing world</a:t>
            </a:r>
          </a:p>
        </p:txBody>
      </p:sp>
      <p:sp>
        <p:nvSpPr>
          <p:cNvPr id="10" name="TextBox 9">
            <a:extLst>
              <a:ext uri="{FF2B5EF4-FFF2-40B4-BE49-F238E27FC236}">
                <a16:creationId xmlns:a16="http://schemas.microsoft.com/office/drawing/2014/main" id="{2AFA5B8E-E349-4901-00D8-0E860F6F4000}"/>
              </a:ext>
            </a:extLst>
          </p:cNvPr>
          <p:cNvSpPr txBox="1"/>
          <p:nvPr/>
        </p:nvSpPr>
        <p:spPr>
          <a:xfrm>
            <a:off x="996006" y="3371405"/>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tx2"/>
                </a:solidFill>
                <a:latin typeface="Calibri"/>
                <a:cs typeface="Segoe UI"/>
                <a:hlinkClick r:id="rId5">
                  <a:extLst>
                    <a:ext uri="{A12FA001-AC4F-418D-AE19-62706E023703}">
                      <ahyp:hlinkClr xmlns:ahyp="http://schemas.microsoft.com/office/drawing/2018/hyperlinkcolor" val="tx"/>
                    </a:ext>
                  </a:extLst>
                </a:hlinkClick>
              </a:rPr>
              <a:t>Musicians (on tour)</a:t>
            </a:r>
            <a:r>
              <a:rPr lang="en-GB" sz="2000" b="1" dirty="0">
                <a:solidFill>
                  <a:schemeClr val="tx2">
                    <a:lumMod val="50000"/>
                  </a:schemeClr>
                </a:solidFill>
                <a:latin typeface="Calibri"/>
                <a:cs typeface="Segoe UI"/>
              </a:rPr>
              <a:t> </a:t>
            </a:r>
            <a:endParaRPr lang="en-GB" sz="2000" u="sng" dirty="0">
              <a:solidFill>
                <a:schemeClr val="tx2">
                  <a:lumMod val="50000"/>
                </a:schemeClr>
              </a:solidFill>
              <a:latin typeface="Calibri"/>
              <a:cs typeface="Segoe UI"/>
            </a:endParaRPr>
          </a:p>
        </p:txBody>
      </p:sp>
      <p:pic>
        <p:nvPicPr>
          <p:cNvPr id="14" name="Picture 13">
            <a:extLst>
              <a:ext uri="{FF2B5EF4-FFF2-40B4-BE49-F238E27FC236}">
                <a16:creationId xmlns:a16="http://schemas.microsoft.com/office/drawing/2014/main" id="{14195C52-CD54-21F3-D298-8EBA191C03C3}"/>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202714" y="4265175"/>
            <a:ext cx="3160736" cy="2897625"/>
          </a:xfrm>
          <a:prstGeom prst="rect">
            <a:avLst/>
          </a:prstGeom>
        </p:spPr>
      </p:pic>
      <p:pic>
        <p:nvPicPr>
          <p:cNvPr id="20" name="Picture 19">
            <a:extLst>
              <a:ext uri="{FF2B5EF4-FFF2-40B4-BE49-F238E27FC236}">
                <a16:creationId xmlns:a16="http://schemas.microsoft.com/office/drawing/2014/main" id="{D387B92B-B6DC-462A-703E-DD00A667FB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5518" y="3300624"/>
            <a:ext cx="571384" cy="536605"/>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E5362A"/>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19" name="Picture 18">
            <a:extLst>
              <a:ext uri="{FF2B5EF4-FFF2-40B4-BE49-F238E27FC236}">
                <a16:creationId xmlns:a16="http://schemas.microsoft.com/office/drawing/2014/main" id="{51E45826-D496-5AD2-9FCE-6C0B4D5071F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7998" y="2473890"/>
            <a:ext cx="2857908" cy="2683949"/>
          </a:xfrm>
          <a:prstGeom prst="rect">
            <a:avLst/>
          </a:prstGeom>
        </p:spPr>
      </p:pic>
      <p:pic>
        <p:nvPicPr>
          <p:cNvPr id="20" name="Picture 19">
            <a:extLst>
              <a:ext uri="{FF2B5EF4-FFF2-40B4-BE49-F238E27FC236}">
                <a16:creationId xmlns:a16="http://schemas.microsoft.com/office/drawing/2014/main" id="{14E6C67B-828A-B8A5-4867-537759A60BF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051257" y="2514085"/>
            <a:ext cx="2857908" cy="2683949"/>
          </a:xfrm>
          <a:prstGeom prst="rect">
            <a:avLst/>
          </a:prstGeom>
        </p:spPr>
      </p:pic>
      <p:pic>
        <p:nvPicPr>
          <p:cNvPr id="21" name="Picture 20">
            <a:extLst>
              <a:ext uri="{FF2B5EF4-FFF2-40B4-BE49-F238E27FC236}">
                <a16:creationId xmlns:a16="http://schemas.microsoft.com/office/drawing/2014/main" id="{6EAB7EAA-5A7B-BB04-0F6E-94D5BD3D916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537024" y="2473890"/>
            <a:ext cx="2857908" cy="2683949"/>
          </a:xfrm>
          <a:prstGeom prst="rect">
            <a:avLst/>
          </a:prstGeom>
        </p:spPr>
      </p:pic>
      <p:pic>
        <p:nvPicPr>
          <p:cNvPr id="22" name="Picture 21">
            <a:extLst>
              <a:ext uri="{FF2B5EF4-FFF2-40B4-BE49-F238E27FC236}">
                <a16:creationId xmlns:a16="http://schemas.microsoft.com/office/drawing/2014/main" id="{E6C6CBA5-E8AB-F7E6-4DF9-06E416F6ACD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34198" y="2534444"/>
            <a:ext cx="2857908" cy="2683949"/>
          </a:xfrm>
          <a:prstGeom prst="rect">
            <a:avLst/>
          </a:prstGeom>
        </p:spPr>
      </p:pic>
      <p:pic>
        <p:nvPicPr>
          <p:cNvPr id="23" name="Picture 22">
            <a:extLst>
              <a:ext uri="{FF2B5EF4-FFF2-40B4-BE49-F238E27FC236}">
                <a16:creationId xmlns:a16="http://schemas.microsoft.com/office/drawing/2014/main" id="{6B00EB12-0498-8FD5-CFF3-15866EFDCE2C}"/>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556159" y="2546315"/>
            <a:ext cx="2857908" cy="2683949"/>
          </a:xfrm>
          <a:prstGeom prst="rect">
            <a:avLst/>
          </a:prstGeom>
        </p:spPr>
      </p:pic>
      <p:sp>
        <p:nvSpPr>
          <p:cNvPr id="800" name="Google Shape;800;p47"/>
          <p:cNvSpPr txBox="1">
            <a:spLocks noGrp="1"/>
          </p:cNvSpPr>
          <p:nvPr>
            <p:ph type="subTitle" idx="1"/>
          </p:nvPr>
        </p:nvSpPr>
        <p:spPr>
          <a:xfrm>
            <a:off x="3166541" y="436148"/>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dirty="0">
                <a:solidFill>
                  <a:schemeClr val="dk2"/>
                </a:solidFill>
                <a:latin typeface="Calibri"/>
                <a:ea typeface="Calibri"/>
                <a:cs typeface="Calibri"/>
                <a:sym typeface="Calibri"/>
              </a:rPr>
              <a:t>A spotlight on Technicians </a:t>
            </a:r>
            <a:r>
              <a:rPr lang="en-GB" sz="3600" b="1" i="0" u="none" strike="noStrike" cap="none">
                <a:solidFill>
                  <a:schemeClr val="dk2"/>
                </a:solidFill>
                <a:latin typeface="Calibri"/>
                <a:ea typeface="Calibri"/>
                <a:cs typeface="Calibri"/>
                <a:sym typeface="Calibri"/>
              </a:rPr>
              <a:t>using Music</a:t>
            </a:r>
            <a:endParaRPr sz="4000" b="1" i="0" u="none" strike="noStrike" cap="none">
              <a:solidFill>
                <a:schemeClr val="dk2"/>
              </a:solidFill>
              <a:latin typeface="Calibri"/>
              <a:ea typeface="Calibri"/>
              <a:cs typeface="Calibri"/>
              <a:sym typeface="Calibri"/>
            </a:endParaRPr>
          </a:p>
        </p:txBody>
      </p:sp>
      <p:pic>
        <p:nvPicPr>
          <p:cNvPr id="801" name="Google Shape;801;p47"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802" name="Google Shape;802;p47"/>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Music keep industries moving and the real difference technicians make in our lives.  </a:t>
            </a:r>
            <a:endParaRPr/>
          </a:p>
        </p:txBody>
      </p:sp>
      <p:sp>
        <p:nvSpPr>
          <p:cNvPr id="804" name="Google Shape;804;p47"/>
          <p:cNvSpPr/>
          <p:nvPr/>
        </p:nvSpPr>
        <p:spPr>
          <a:xfrm>
            <a:off x="1216993" y="317750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R050 Gaming Audio</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5"/>
              </a:rPr>
              <a:t>Technician </a:t>
            </a:r>
            <a:endParaRPr sz="1400">
              <a:solidFill>
                <a:schemeClr val="dk2"/>
              </a:solidFill>
              <a:latin typeface="Calibri"/>
              <a:ea typeface="Calibri"/>
              <a:cs typeface="Calibri"/>
              <a:sym typeface="Calibri"/>
            </a:endParaRPr>
          </a:p>
        </p:txBody>
      </p:sp>
      <p:sp>
        <p:nvSpPr>
          <p:cNvPr id="805" name="Google Shape;805;p47"/>
          <p:cNvSpPr/>
          <p:nvPr/>
        </p:nvSpPr>
        <p:spPr>
          <a:xfrm>
            <a:off x="3656723" y="2624400"/>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R087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Sound Technician </a:t>
            </a:r>
            <a:endParaRPr sz="1400">
              <a:solidFill>
                <a:schemeClr val="dk2"/>
              </a:solidFill>
              <a:latin typeface="Calibri"/>
              <a:ea typeface="Calibri"/>
              <a:cs typeface="Calibri"/>
              <a:sym typeface="Calibri"/>
            </a:endParaRPr>
          </a:p>
        </p:txBody>
      </p:sp>
      <p:sp>
        <p:nvSpPr>
          <p:cNvPr id="806" name="Google Shape;806;p47"/>
          <p:cNvSpPr/>
          <p:nvPr/>
        </p:nvSpPr>
        <p:spPr>
          <a:xfrm>
            <a:off x="6178198" y="317750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R029 Creative Venue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809" name="Google Shape;809;p47"/>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810" name="Google Shape;810;p47" descr="Icon&#10;&#10;Description automatically generated"/>
          <p:cNvPicPr preferRelativeResize="0"/>
          <p:nvPr/>
        </p:nvPicPr>
        <p:blipFill rotWithShape="1">
          <a:blip r:embed="rId8">
            <a:alphaModFix/>
          </a:blip>
          <a:srcRect/>
          <a:stretch/>
        </p:blipFill>
        <p:spPr>
          <a:xfrm>
            <a:off x="1210889" y="1721988"/>
            <a:ext cx="711707" cy="711707"/>
          </a:xfrm>
          <a:prstGeom prst="rect">
            <a:avLst/>
          </a:prstGeom>
          <a:noFill/>
          <a:ln>
            <a:noFill/>
          </a:ln>
        </p:spPr>
      </p:pic>
      <p:sp>
        <p:nvSpPr>
          <p:cNvPr id="18" name="Google Shape;805;p47">
            <a:extLst>
              <a:ext uri="{FF2B5EF4-FFF2-40B4-BE49-F238E27FC236}">
                <a16:creationId xmlns:a16="http://schemas.microsoft.com/office/drawing/2014/main" id="{3E223F4C-AF2A-D31E-26EA-F4EFEE8DC5EC}"/>
              </a:ext>
            </a:extLst>
          </p:cNvPr>
          <p:cNvSpPr/>
          <p:nvPr/>
        </p:nvSpPr>
        <p:spPr>
          <a:xfrm>
            <a:off x="8872685" y="2624400"/>
            <a:ext cx="1609200" cy="1609200"/>
          </a:xfrm>
          <a:prstGeom prst="ellipse">
            <a:avLst/>
          </a:prstGeom>
          <a:solidFill>
            <a:schemeClr val="lt2"/>
          </a:solidFill>
          <a:ln w="57150" cap="flat" cmpd="sng">
            <a:solidFill>
              <a:srgbClr val="EC5F6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R075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Post Production</a:t>
            </a:r>
            <a:endParaRPr lang="en-GB" sz="1400">
              <a:solidFill>
                <a:schemeClr val="dk2"/>
              </a:solidFill>
              <a:latin typeface="Calibri"/>
              <a:ea typeface="Calibri"/>
              <a:cs typeface="Calibri"/>
              <a:hlinkClick r:id="rId9">
                <a:extLst>
                  <a:ext uri="{A12FA001-AC4F-418D-AE19-62706E023703}">
                    <ahyp:hlinkClr xmlns:ahyp="http://schemas.microsoft.com/office/drawing/2018/hyperlinkcolor" val="tx"/>
                  </a:ext>
                </a:extLst>
              </a:hlinkClick>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pic>
        <p:nvPicPr>
          <p:cNvPr id="3" name="Picture 2" descr="Graphical user interface, text&#10;&#10;Description automatically generated">
            <a:extLst>
              <a:ext uri="{FF2B5EF4-FFF2-40B4-BE49-F238E27FC236}">
                <a16:creationId xmlns:a16="http://schemas.microsoft.com/office/drawing/2014/main" id="{9DE53BB0-2A32-8693-7782-57328E801FE7}"/>
              </a:ext>
            </a:extLst>
          </p:cNvPr>
          <p:cNvPicPr>
            <a:picLocks noChangeAspect="1"/>
          </p:cNvPicPr>
          <p:nvPr/>
        </p:nvPicPr>
        <p:blipFill>
          <a:blip r:embed="rId10"/>
          <a:stretch>
            <a:fillRect/>
          </a:stretch>
        </p:blipFill>
        <p:spPr>
          <a:xfrm>
            <a:off x="1455296" y="5564094"/>
            <a:ext cx="2743200" cy="1028700"/>
          </a:xfrm>
          <a:prstGeom prst="rect">
            <a:avLst/>
          </a:prstGeom>
        </p:spPr>
      </p:pic>
      <p:sp>
        <p:nvSpPr>
          <p:cNvPr id="5" name="Google Shape;80;p13">
            <a:extLst>
              <a:ext uri="{FF2B5EF4-FFF2-40B4-BE49-F238E27FC236}">
                <a16:creationId xmlns:a16="http://schemas.microsoft.com/office/drawing/2014/main" id="{4E59FEF5-1111-ADEB-DE14-FF9BB0D109BE}"/>
              </a:ext>
            </a:extLst>
          </p:cNvPr>
          <p:cNvSpPr/>
          <p:nvPr/>
        </p:nvSpPr>
        <p:spPr>
          <a:xfrm>
            <a:off x="7706951"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Visit the Gallery here</a:t>
            </a:r>
            <a:endParaRPr lang="en-GB" sz="1100" dirty="0">
              <a:solidFill>
                <a:schemeClr val="lt2"/>
              </a:solidFill>
            </a:endParaRPr>
          </a:p>
        </p:txBody>
      </p:sp>
      <p:sp>
        <p:nvSpPr>
          <p:cNvPr id="7" name="Google Shape;79;p13">
            <a:extLst>
              <a:ext uri="{FF2B5EF4-FFF2-40B4-BE49-F238E27FC236}">
                <a16:creationId xmlns:a16="http://schemas.microsoft.com/office/drawing/2014/main" id="{B06039A0-F815-829E-C978-EEF116149A14}"/>
              </a:ext>
            </a:extLst>
          </p:cNvPr>
          <p:cNvSpPr/>
          <p:nvPr/>
        </p:nvSpPr>
        <p:spPr>
          <a:xfrm>
            <a:off x="9931112"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Find further resources here</a:t>
            </a:r>
            <a:endParaRPr lang="en-GB" sz="1100" dirty="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E992C6E-66DC-7D50-C5A7-7C95607DE74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149"/>
          <a:stretch/>
        </p:blipFill>
        <p:spPr>
          <a:xfrm>
            <a:off x="-1" y="2570043"/>
            <a:ext cx="2539297" cy="2683949"/>
          </a:xfrm>
          <a:prstGeom prst="rect">
            <a:avLst/>
          </a:prstGeom>
        </p:spPr>
      </p:pic>
      <p:pic>
        <p:nvPicPr>
          <p:cNvPr id="44" name="Picture 43">
            <a:extLst>
              <a:ext uri="{FF2B5EF4-FFF2-40B4-BE49-F238E27FC236}">
                <a16:creationId xmlns:a16="http://schemas.microsoft.com/office/drawing/2014/main" id="{FCC0EBA4-CD77-4E33-3859-08500C8D03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631294" y="2582285"/>
            <a:ext cx="2857908" cy="2683949"/>
          </a:xfrm>
          <a:prstGeom prst="rect">
            <a:avLst/>
          </a:prstGeom>
        </p:spPr>
      </p:pic>
      <p:pic>
        <p:nvPicPr>
          <p:cNvPr id="45" name="Picture 44">
            <a:extLst>
              <a:ext uri="{FF2B5EF4-FFF2-40B4-BE49-F238E27FC236}">
                <a16:creationId xmlns:a16="http://schemas.microsoft.com/office/drawing/2014/main" id="{A69CAA21-F203-9BB6-3E95-9A927B0D066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28873" y="2581137"/>
            <a:ext cx="2857908" cy="2683949"/>
          </a:xfrm>
          <a:prstGeom prst="rect">
            <a:avLst/>
          </a:prstGeom>
        </p:spPr>
      </p:pic>
      <p:pic>
        <p:nvPicPr>
          <p:cNvPr id="46" name="Picture 45">
            <a:extLst>
              <a:ext uri="{FF2B5EF4-FFF2-40B4-BE49-F238E27FC236}">
                <a16:creationId xmlns:a16="http://schemas.microsoft.com/office/drawing/2014/main" id="{EECA48D2-B7DE-5E49-E7DA-58E7BB00C64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0763"/>
          <a:stretch/>
        </p:blipFill>
        <p:spPr>
          <a:xfrm>
            <a:off x="10499069" y="2572689"/>
            <a:ext cx="1692931" cy="2683949"/>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dirty="0">
                <a:solidFill>
                  <a:schemeClr val="tx2"/>
                </a:solidFill>
                <a:latin typeface="Calibri"/>
                <a:cs typeface="Calibri"/>
              </a:rPr>
              <a:t>Music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cs typeface="Calibri"/>
              </a:rPr>
              <a:t>Combine Study </a:t>
            </a:r>
            <a:br>
              <a:rPr lang="en-GB" sz="2500" b="1" dirty="0">
                <a:latin typeface="Calibri" panose="020F0502020204030204" pitchFamily="34" charset="0"/>
                <a:cs typeface="Calibri" panose="020F0502020204030204" pitchFamily="34" charset="0"/>
              </a:rPr>
            </a:br>
            <a:r>
              <a:rPr lang="en-GB" sz="2500" b="1" dirty="0">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dirty="0">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F4645463-63E2-43F2-56EF-B490B1B951B7}"/>
              </a:ext>
            </a:extLst>
          </p:cNvPr>
          <p:cNvPicPr>
            <a:picLocks noChangeAspect="1"/>
          </p:cNvPicPr>
          <p:nvPr/>
        </p:nvPicPr>
        <p:blipFill>
          <a:blip r:embed="rId7"/>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CAFCFBA-CB87-A637-937B-42FB114934BA}"/>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056"/>
          <a:stretch/>
        </p:blipFill>
        <p:spPr>
          <a:xfrm>
            <a:off x="406393" y="4953907"/>
            <a:ext cx="2857908" cy="1904094"/>
          </a:xfrm>
          <a:prstGeom prst="rect">
            <a:avLst/>
          </a:prstGeom>
        </p:spPr>
      </p:pic>
      <p:pic>
        <p:nvPicPr>
          <p:cNvPr id="25" name="Picture 24">
            <a:extLst>
              <a:ext uri="{FF2B5EF4-FFF2-40B4-BE49-F238E27FC236}">
                <a16:creationId xmlns:a16="http://schemas.microsoft.com/office/drawing/2014/main" id="{822F4530-0136-CB69-E135-DA4531BB42A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056"/>
          <a:stretch/>
        </p:blipFill>
        <p:spPr>
          <a:xfrm>
            <a:off x="2826576" y="4953907"/>
            <a:ext cx="2857908" cy="1904094"/>
          </a:xfrm>
          <a:prstGeom prst="rect">
            <a:avLst/>
          </a:prstGeom>
        </p:spPr>
      </p:pic>
      <p:sp>
        <p:nvSpPr>
          <p:cNvPr id="2" name="Title 1"/>
          <p:cNvSpPr>
            <a:spLocks noGrp="1"/>
          </p:cNvSpPr>
          <p:nvPr>
            <p:ph type="ctrTitle" idx="4294967295"/>
          </p:nvPr>
        </p:nvSpPr>
        <p:spPr>
          <a:xfrm>
            <a:off x="1100320" y="1677196"/>
            <a:ext cx="6023207" cy="534148"/>
          </a:xfrm>
          <a:prstGeom prst="rect">
            <a:avLst/>
          </a:prstGeom>
        </p:spPr>
        <p:txBody>
          <a:bodyPr lIns="91440" tIns="45720" rIns="91440" bIns="45720" anchor="t">
            <a:noAutofit/>
          </a:bodyPr>
          <a:lstStyle/>
          <a:p>
            <a:r>
              <a:rPr lang="en-GB" sz="3600" b="1" dirty="0">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60580" y="2328324"/>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dirty="0">
                <a:cs typeface="Calibri"/>
              </a:rPr>
              <a:t>Apprenticeships</a:t>
            </a:r>
            <a:r>
              <a:rPr lang="en-GB" sz="2500" dirty="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Cultural learning Officer</a:t>
            </a:r>
            <a:br>
              <a:rPr lang="en-GB" sz="1400"/>
            </a:br>
            <a:r>
              <a:rPr lang="en-GB" sz="1400">
                <a:solidFill>
                  <a:schemeClr val="tx2"/>
                </a:solidFill>
              </a:rPr>
              <a:t>• Visual Effects Artist                                        </a:t>
            </a:r>
            <a:endParaRPr lang="en-GB" sz="1400">
              <a:solidFill>
                <a:schemeClr val="tx2"/>
              </a:solidFill>
              <a:cs typeface="Calibri"/>
            </a:endParaRPr>
          </a:p>
          <a:p>
            <a:pPr marL="0" indent="0">
              <a:lnSpc>
                <a:spcPct val="100000"/>
              </a:lnSpc>
              <a:spcBef>
                <a:spcPts val="0"/>
              </a:spcBef>
              <a:buNone/>
            </a:pPr>
            <a:r>
              <a:rPr lang="en-GB" sz="1400">
                <a:solidFill>
                  <a:schemeClr val="tx2"/>
                </a:solidFill>
              </a:rPr>
              <a:t>• Acoustics Technician </a:t>
            </a:r>
            <a:br>
              <a:rPr lang="en-GB" sz="1400"/>
            </a:br>
            <a:r>
              <a:rPr lang="en-GB" sz="1400">
                <a:solidFill>
                  <a:schemeClr val="tx2"/>
                </a:solidFill>
              </a:rPr>
              <a:t>• Camera Prep Technician</a:t>
            </a:r>
            <a:endParaRPr lang="en-GB" sz="1400">
              <a:solidFill>
                <a:schemeClr val="tx2"/>
              </a:solidFill>
              <a:cs typeface="Calibri"/>
            </a:endParaRPr>
          </a:p>
          <a:p>
            <a:pPr marL="0" indent="0">
              <a:lnSpc>
                <a:spcPct val="100000"/>
              </a:lnSpc>
              <a:spcBef>
                <a:spcPts val="0"/>
              </a:spcBef>
              <a:buNone/>
            </a:pPr>
            <a:r>
              <a:rPr lang="en-GB" sz="1400">
                <a:solidFill>
                  <a:schemeClr val="tx2"/>
                </a:solidFill>
              </a:rPr>
              <a:t>• Events Assistant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321449" y="2414615"/>
            <a:ext cx="6004622" cy="1624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dirty="0">
                <a:cs typeface="Calibri"/>
              </a:rPr>
              <a:t>T Levels </a:t>
            </a:r>
            <a:br>
              <a:rPr lang="en-GB" b="1">
                <a:cs typeface="Calibri"/>
              </a:rPr>
            </a:br>
            <a:r>
              <a:rPr lang="en-GB" sz="1400" u="sng" dirty="0">
                <a:solidFill>
                  <a:schemeClr val="tx2">
                    <a:lumMod val="50000"/>
                  </a:schemeClr>
                </a:solidFill>
                <a:hlinkClick r:id="rId5">
                  <a:extLst>
                    <a:ext uri="{A12FA001-AC4F-418D-AE19-62706E023703}">
                      <ahyp:hlinkClr xmlns:ahyp="http://schemas.microsoft.com/office/drawing/2018/hyperlinkcolor" val="tx"/>
                    </a:ext>
                  </a:extLst>
                </a:hlinkClick>
              </a:rPr>
              <a:t>T Levels | National Careers Service</a:t>
            </a:r>
            <a:br>
              <a:rPr lang="en-GB" sz="1400" u="sng" dirty="0">
                <a:cs typeface="Calibri"/>
              </a:rPr>
            </a:br>
            <a:r>
              <a:rPr lang="en-GB" sz="1400" u="sng" dirty="0">
                <a:solidFill>
                  <a:schemeClr val="tx2">
                    <a:lumMod val="50000"/>
                  </a:schemeClr>
                </a:solidFill>
                <a:cs typeface="Calibri"/>
              </a:rPr>
              <a:t>T Levels | </a:t>
            </a:r>
            <a:r>
              <a:rPr lang="en-GB" sz="1400" u="sng" dirty="0">
                <a:solidFill>
                  <a:srgbClr val="484948"/>
                </a:solidFill>
                <a:hlinkClick r:id="rId6">
                  <a:extLst>
                    <a:ext uri="{A12FA001-AC4F-418D-AE19-62706E023703}">
                      <ahyp:hlinkClr xmlns:ahyp="http://schemas.microsoft.com/office/drawing/2018/hyperlinkcolor" val="tx"/>
                    </a:ext>
                  </a:extLst>
                </a:hlinkClick>
              </a:rPr>
              <a:t>Education and Childcare </a:t>
            </a:r>
            <a:endParaRPr lang="en-GB" sz="1400" u="sng" dirty="0">
              <a:solidFill>
                <a:srgbClr val="484948"/>
              </a:solidFill>
              <a:cs typeface="Calibri"/>
              <a:hlinkClick r:id="rId6">
                <a:extLst>
                  <a:ext uri="{A12FA001-AC4F-418D-AE19-62706E023703}">
                    <ahyp:hlinkClr xmlns:ahyp="http://schemas.microsoft.com/office/drawing/2018/hyperlinkcolor" val="tx"/>
                  </a:ext>
                </a:extLst>
              </a:hlinkClick>
            </a:endParaRPr>
          </a:p>
          <a:p>
            <a:pPr marL="0" indent="0">
              <a:lnSpc>
                <a:spcPct val="120000"/>
              </a:lnSpc>
              <a:spcBef>
                <a:spcPts val="0"/>
              </a:spcBef>
              <a:buNone/>
            </a:pPr>
            <a:r>
              <a:rPr lang="en-GB" sz="1400" u="sng" dirty="0">
                <a:solidFill>
                  <a:schemeClr val="tx2">
                    <a:lumMod val="50000"/>
                  </a:schemeClr>
                </a:solidFill>
                <a:hlinkClick r:id="rId6">
                  <a:extLst>
                    <a:ext uri="{A12FA001-AC4F-418D-AE19-62706E023703}">
                      <ahyp:hlinkClr xmlns:ahyp="http://schemas.microsoft.com/office/drawing/2018/hyperlinkcolor" val="tx"/>
                    </a:ext>
                  </a:extLst>
                </a:hlinkClick>
              </a:rPr>
              <a:t>T Levels</a:t>
            </a:r>
            <a:r>
              <a:rPr lang="en-GB" sz="1400" u="sng" dirty="0">
                <a:solidFill>
                  <a:schemeClr val="tx2">
                    <a:lumMod val="50000"/>
                  </a:schemeClr>
                </a:solidFill>
              </a:rPr>
              <a:t> | </a:t>
            </a:r>
            <a:r>
              <a:rPr lang="en-GB" sz="1400" u="sng" dirty="0">
                <a:solidFill>
                  <a:srgbClr val="484948"/>
                </a:solidFill>
                <a:cs typeface="Calibri"/>
                <a:hlinkClick r:id="rId7">
                  <a:extLst>
                    <a:ext uri="{A12FA001-AC4F-418D-AE19-62706E023703}">
                      <ahyp:hlinkClr xmlns:ahyp="http://schemas.microsoft.com/office/drawing/2018/hyperlinkcolor" val="tx"/>
                    </a:ext>
                  </a:extLst>
                </a:hlinkClick>
              </a:rPr>
              <a:t>Media, Broadcast and Production </a:t>
            </a:r>
            <a:endParaRPr lang="en-GB" sz="16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endParaRPr>
          </a:p>
          <a:p>
            <a:pPr marL="0" indent="0">
              <a:lnSpc>
                <a:spcPct val="120000"/>
              </a:lnSpc>
              <a:spcBef>
                <a:spcPts val="0"/>
              </a:spcBef>
              <a:buNone/>
            </a:pPr>
            <a:endParaRPr lang="en-GB" sz="1600">
              <a:solidFill>
                <a:srgbClr val="05A8A7"/>
              </a:solidFill>
              <a:cs typeface="Calibri"/>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321449" y="4242411"/>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dirty="0">
                <a:cs typeface="Calibri"/>
              </a:rPr>
              <a:t>VTQs</a:t>
            </a:r>
            <a:r>
              <a:rPr lang="en-GB" sz="2500" dirty="0">
                <a:solidFill>
                  <a:schemeClr val="tx2"/>
                </a:solidFill>
                <a:cs typeface="Calibri"/>
              </a:rPr>
              <a:t> </a:t>
            </a:r>
            <a:br>
              <a:rPr lang="en-GB">
                <a:cs typeface="Calibri"/>
              </a:rPr>
            </a:br>
            <a:r>
              <a:rPr lang="en-GB" sz="1400" dirty="0">
                <a:hlinkClick r:id="rId8"/>
              </a:rPr>
              <a:t>Vocational Technical Qualifications (VTQs) | National Careers Service</a:t>
            </a:r>
            <a:endParaRPr lang="en-GB" sz="1400">
              <a:cs typeface="Calibri"/>
            </a:endParaRPr>
          </a:p>
          <a:p>
            <a:pPr marL="0" indent="0">
              <a:lnSpc>
                <a:spcPct val="100000"/>
              </a:lnSpc>
              <a:buNone/>
            </a:pPr>
            <a:r>
              <a:rPr lang="en-GB" sz="1400">
                <a:solidFill>
                  <a:schemeClr val="tx2"/>
                </a:solidFill>
                <a:cs typeface="Calibri"/>
              </a:rPr>
              <a:t>• Music</a:t>
            </a:r>
            <a:br>
              <a:rPr lang="en-GB" sz="1400">
                <a:cs typeface="Calibri"/>
              </a:rPr>
            </a:br>
            <a:r>
              <a:rPr lang="en-GB" sz="1400">
                <a:solidFill>
                  <a:schemeClr val="tx2"/>
                </a:solidFill>
                <a:cs typeface="Calibri"/>
              </a:rPr>
              <a:t>• Music Performance</a:t>
            </a:r>
            <a:endParaRPr lang="en-GB" sz="1400" dirty="0">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3242870" y="2970518"/>
            <a:ext cx="2705100" cy="1169551"/>
          </a:xfrm>
          <a:prstGeom prst="rect">
            <a:avLst/>
          </a:prstGeom>
        </p:spPr>
        <p:txBody>
          <a:bodyPr wrap="square" lIns="91440" tIns="45720" rIns="91440" bIns="45720" anchor="t">
            <a:spAutoFit/>
          </a:bodyPr>
          <a:lstStyle/>
          <a:p>
            <a:r>
              <a:rPr lang="en-GB" sz="1400">
                <a:solidFill>
                  <a:schemeClr val="tx2"/>
                </a:solidFill>
              </a:rPr>
              <a:t>• Live Event Rigger</a:t>
            </a:r>
            <a:endParaRPr lang="en-US" sz="1400">
              <a:solidFill>
                <a:schemeClr val="tx2"/>
              </a:solidFill>
            </a:endParaRPr>
          </a:p>
          <a:p>
            <a:r>
              <a:rPr lang="en-GB" sz="1400">
                <a:solidFill>
                  <a:schemeClr val="tx2"/>
                </a:solidFill>
              </a:rPr>
              <a:t>• Creative Venue Technician</a:t>
            </a:r>
            <a:br>
              <a:rPr lang="en-GB" sz="1400"/>
            </a:br>
            <a:r>
              <a:rPr lang="en-GB" sz="1400">
                <a:solidFill>
                  <a:schemeClr val="tx2"/>
                </a:solidFill>
              </a:rPr>
              <a:t>• Props Technician</a:t>
            </a:r>
            <a:endParaRPr lang="en-US" sz="1400">
              <a:solidFill>
                <a:schemeClr val="tx2"/>
              </a:solidFill>
            </a:endParaRPr>
          </a:p>
          <a:p>
            <a:r>
              <a:rPr lang="en-GB" sz="1400">
                <a:solidFill>
                  <a:schemeClr val="tx2"/>
                </a:solidFill>
              </a:rPr>
              <a:t>• Broadcast Production Assistant</a:t>
            </a:r>
            <a:br>
              <a:rPr lang="en-GB" sz="1400"/>
            </a:br>
            <a:endParaRPr lang="en-GB"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84418" y="6123284"/>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9">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583443"/>
            <a:ext cx="2995863" cy="707886"/>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0F1A36B2-EC58-55A8-FFBA-2D883FC80CEC}"/>
              </a:ext>
            </a:extLst>
          </p:cNvPr>
          <p:cNvSpPr txBox="1"/>
          <p:nvPr/>
        </p:nvSpPr>
        <p:spPr>
          <a:xfrm>
            <a:off x="6317611" y="544094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Music Production</a:t>
            </a:r>
            <a:r>
              <a:rPr lang="en-GB" sz="1400">
                <a:solidFill>
                  <a:srgbClr val="000000"/>
                </a:solidFill>
                <a:cs typeface="Calibri"/>
              </a:rPr>
              <a:t>​</a:t>
            </a:r>
            <a:br>
              <a:rPr lang="en-GB" sz="1400">
                <a:cs typeface="Calibri"/>
              </a:rPr>
            </a:br>
            <a:r>
              <a:rPr lang="en-GB" sz="1400">
                <a:solidFill>
                  <a:srgbClr val="484A47"/>
                </a:solidFill>
              </a:rPr>
              <a:t>• Vocal Artist</a:t>
            </a:r>
            <a:endParaRPr lang="en-GB" sz="1400">
              <a:solidFill>
                <a:srgbClr val="000000"/>
              </a:solidFill>
              <a:cs typeface="Calibri"/>
            </a:endParaRPr>
          </a:p>
        </p:txBody>
      </p:sp>
      <p:pic>
        <p:nvPicPr>
          <p:cNvPr id="8" name="Picture 3" descr="Text&#10;&#10;Description automatically generated">
            <a:extLst>
              <a:ext uri="{FF2B5EF4-FFF2-40B4-BE49-F238E27FC236}">
                <a16:creationId xmlns:a16="http://schemas.microsoft.com/office/drawing/2014/main" id="{82504866-DF26-AF75-D46B-738091B8D516}"/>
              </a:ext>
            </a:extLst>
          </p:cNvPr>
          <p:cNvPicPr>
            <a:picLocks noChangeAspect="1"/>
          </p:cNvPicPr>
          <p:nvPr/>
        </p:nvPicPr>
        <p:blipFill>
          <a:blip r:embed="rId10"/>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70482638"/>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315AC08-5FCC-12E3-7F61-DF56BF5D6D7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177"/>
          <a:stretch/>
        </p:blipFill>
        <p:spPr>
          <a:xfrm>
            <a:off x="460933" y="4661905"/>
            <a:ext cx="2857908" cy="2196095"/>
          </a:xfrm>
          <a:prstGeom prst="rect">
            <a:avLst/>
          </a:prstGeom>
        </p:spPr>
      </p:pic>
      <p:pic>
        <p:nvPicPr>
          <p:cNvPr id="22" name="Picture 21">
            <a:extLst>
              <a:ext uri="{FF2B5EF4-FFF2-40B4-BE49-F238E27FC236}">
                <a16:creationId xmlns:a16="http://schemas.microsoft.com/office/drawing/2014/main" id="{00051793-EC1E-9A00-84B1-9C0AA14BF34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177"/>
          <a:stretch/>
        </p:blipFill>
        <p:spPr>
          <a:xfrm>
            <a:off x="2881116" y="4661905"/>
            <a:ext cx="2857908" cy="2196095"/>
          </a:xfrm>
          <a:prstGeom prst="rect">
            <a:avLst/>
          </a:prstGeom>
        </p:spPr>
      </p:pic>
      <p:sp>
        <p:nvSpPr>
          <p:cNvPr id="2" name="Title 1"/>
          <p:cNvSpPr>
            <a:spLocks noGrp="1"/>
          </p:cNvSpPr>
          <p:nvPr>
            <p:ph type="ctrTitle" idx="4294967295"/>
          </p:nvPr>
        </p:nvSpPr>
        <p:spPr>
          <a:xfrm>
            <a:off x="1920504" y="1848057"/>
            <a:ext cx="3576833" cy="584200"/>
          </a:xfrm>
          <a:prstGeom prst="rect">
            <a:avLst/>
          </a:prstGeom>
        </p:spPr>
        <p:txBody>
          <a:bodyPr lIns="91440" tIns="45720" rIns="91440" bIns="45720" anchor="t">
            <a:noAutofit/>
          </a:bodyPr>
          <a:lstStyle/>
          <a:p>
            <a:r>
              <a:rPr lang="en-GB" sz="3600" b="1" dirty="0">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dirty="0">
                <a:cs typeface="Calibri"/>
              </a:rPr>
              <a:t>HTQs (Higher Technical Qualifications) </a:t>
            </a:r>
            <a:br>
              <a:rPr lang="en-GB" sz="2000" dirty="0">
                <a:cs typeface="Calibri"/>
              </a:rPr>
            </a:br>
            <a:r>
              <a:rPr lang="en-GB" sz="1400">
                <a:hlinkClick r:id="rId4"/>
              </a:rPr>
              <a:t>Higher technical qualifications (HTQs) | National Careers Service</a:t>
            </a:r>
            <a:r>
              <a:rPr lang="en-GB" sz="2000" dirty="0">
                <a:solidFill>
                  <a:schemeClr val="tx2"/>
                </a:solidFill>
                <a:cs typeface="Calibri"/>
              </a:rPr>
              <a:t> </a:t>
            </a:r>
            <a:endParaRPr lang="en-GB" sz="2000">
              <a:solidFill>
                <a:schemeClr val="tx2"/>
              </a:solidFill>
              <a:cs typeface="Calibri"/>
            </a:endParaRP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Music</a:t>
            </a:r>
            <a:br>
              <a:rPr lang="en-GB" sz="1400" dirty="0">
                <a:cs typeface="Calibri"/>
              </a:rPr>
            </a:br>
            <a:r>
              <a:rPr lang="en-GB" sz="1400">
                <a:solidFill>
                  <a:schemeClr val="tx2"/>
                </a:solidFill>
                <a:cs typeface="Calibri"/>
              </a:rPr>
              <a:t>• Music Production</a:t>
            </a:r>
            <a:br>
              <a:rPr lang="en-GB" sz="1400" dirty="0">
                <a:cs typeface="Calibri"/>
              </a:rPr>
            </a:br>
            <a:r>
              <a:rPr lang="en-GB" sz="1400">
                <a:solidFill>
                  <a:schemeClr val="tx2"/>
                </a:solidFill>
                <a:cs typeface="Calibri"/>
              </a:rPr>
              <a:t>• Music Production &amp; Vocal performance</a:t>
            </a:r>
            <a:br>
              <a:rPr lang="en-GB" sz="1400" dirty="0">
                <a:cs typeface="Calibri"/>
              </a:rPr>
            </a:br>
            <a:r>
              <a:rPr lang="en-GB" sz="1400">
                <a:solidFill>
                  <a:schemeClr val="tx2"/>
                </a:solidFill>
                <a:cs typeface="Calibri"/>
              </a:rPr>
              <a:t>• Creative Music Technology</a:t>
            </a:r>
            <a:endParaRPr lang="en-GB">
              <a:solidFill>
                <a:schemeClr val="tx2"/>
              </a:solidFill>
              <a:cs typeface="Calibri"/>
            </a:endParaRPr>
          </a:p>
          <a:p>
            <a:pPr marL="0" indent="0" algn="l">
              <a:buNone/>
            </a:pPr>
            <a:endParaRPr lang="en-GB">
              <a:solidFill>
                <a:schemeClr val="tx2"/>
              </a:solidFill>
              <a:cs typeface="Calibri"/>
            </a:endParaRPr>
          </a:p>
          <a:p>
            <a:pPr marL="0" indent="0" algn="l">
              <a:buNone/>
            </a:pPr>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552" y="1673068"/>
            <a:ext cx="798150" cy="823980"/>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spcBef>
                <a:spcPts val="0"/>
              </a:spcBef>
              <a:buNone/>
            </a:pPr>
            <a:r>
              <a:rPr lang="en-GB" sz="1400">
                <a:solidFill>
                  <a:schemeClr val="tx2"/>
                </a:solidFill>
                <a:cs typeface="Calibri"/>
              </a:rPr>
              <a:t>• Music</a:t>
            </a:r>
          </a:p>
          <a:p>
            <a:pPr marL="0" indent="0">
              <a:spcBef>
                <a:spcPts val="0"/>
              </a:spcBef>
              <a:buNone/>
            </a:pPr>
            <a:r>
              <a:rPr lang="en-GB" sz="1400">
                <a:solidFill>
                  <a:schemeClr val="tx2"/>
                </a:solidFill>
                <a:cs typeface="Calibri"/>
              </a:rPr>
              <a:t>• Music Technology</a:t>
            </a:r>
            <a:endParaRPr lang="en-GB">
              <a:solidFill>
                <a:schemeClr val="tx2"/>
              </a:solidFill>
              <a:cs typeface="Calibri"/>
            </a:endParaRPr>
          </a:p>
          <a:p>
            <a:pPr marL="0" indent="0" algn="l">
              <a:spcBef>
                <a:spcPts val="0"/>
              </a:spcBef>
              <a:buNone/>
            </a:pPr>
            <a:endParaRPr lang="en-GB" sz="1400">
              <a:solidFill>
                <a:schemeClr val="tx2"/>
              </a:solidFill>
              <a:cs typeface="Calibri"/>
            </a:endParaRP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53545" y="3550591"/>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Higher education </a:t>
            </a:r>
            <a:br>
              <a:rPr lang="en-GB" dirty="0">
                <a:cs typeface="Calibri"/>
              </a:rPr>
            </a:br>
            <a:r>
              <a:rPr lang="en-GB" sz="1400" dirty="0">
                <a:hlinkClick r:id="rId7"/>
              </a:rPr>
              <a:t>Higher education | National Careers Service</a:t>
            </a:r>
            <a:br>
              <a:rPr lang="en-GB" sz="1400" dirty="0"/>
            </a:br>
            <a:r>
              <a:rPr lang="en-GB" sz="1400" dirty="0">
                <a:hlinkClick r:id="rId8"/>
              </a:rPr>
              <a:t>You can explore undergraduate courses in Music</a:t>
            </a:r>
            <a:r>
              <a:rPr lang="en-GB" sz="1400" dirty="0"/>
              <a:t> </a:t>
            </a:r>
            <a:br>
              <a:rPr lang="en-GB" sz="1400" dirty="0"/>
            </a:br>
            <a:endParaRPr lang="en-GB" sz="1400"/>
          </a:p>
          <a:p>
            <a:pPr marL="0" indent="0">
              <a:buNone/>
            </a:pPr>
            <a:r>
              <a:rPr lang="en-GB" sz="1400" b="1" dirty="0">
                <a:solidFill>
                  <a:schemeClr val="tx2"/>
                </a:solidFill>
                <a:cs typeface="Calibri"/>
              </a:rPr>
              <a:t>You might find courses in:</a:t>
            </a:r>
          </a:p>
          <a:p>
            <a:pPr marL="0" indent="0">
              <a:lnSpc>
                <a:spcPct val="100000"/>
              </a:lnSpc>
              <a:buNone/>
            </a:pPr>
            <a:r>
              <a:rPr lang="en-GB" sz="1400" dirty="0">
                <a:solidFill>
                  <a:schemeClr val="tx2"/>
                </a:solidFill>
                <a:cs typeface="Calibri"/>
              </a:rPr>
              <a:t>• Music Performance </a:t>
            </a:r>
            <a:br>
              <a:rPr lang="en-GB" sz="1400" dirty="0">
                <a:cs typeface="Calibri"/>
              </a:rPr>
            </a:br>
            <a:r>
              <a:rPr lang="en-GB" sz="1400" dirty="0">
                <a:solidFill>
                  <a:schemeClr val="tx2"/>
                </a:solidFill>
                <a:cs typeface="Calibri"/>
              </a:rPr>
              <a:t>• Music Theatre </a:t>
            </a:r>
            <a:br>
              <a:rPr lang="en-GB" sz="1400" dirty="0">
                <a:cs typeface="Calibri"/>
              </a:rPr>
            </a:br>
            <a:r>
              <a:rPr lang="en-GB" sz="1400" dirty="0">
                <a:solidFill>
                  <a:schemeClr val="tx2"/>
                </a:solidFill>
                <a:cs typeface="Calibri"/>
              </a:rPr>
              <a:t>• Music Production </a:t>
            </a:r>
            <a:br>
              <a:rPr lang="en-GB" sz="1400" dirty="0">
                <a:cs typeface="Calibri"/>
              </a:rPr>
            </a:br>
            <a:r>
              <a:rPr lang="en-GB" sz="1400" dirty="0">
                <a:solidFill>
                  <a:schemeClr val="tx2"/>
                </a:solidFill>
                <a:cs typeface="Calibri"/>
              </a:rPr>
              <a:t>• Music Journalism</a:t>
            </a:r>
            <a:br>
              <a:rPr lang="en-GB" sz="1400" dirty="0">
                <a:cs typeface="Calibri"/>
              </a:rPr>
            </a:br>
            <a:r>
              <a:rPr lang="en-GB" sz="1400" dirty="0">
                <a:solidFill>
                  <a:schemeClr val="tx2"/>
                </a:solidFill>
                <a:cs typeface="Calibri"/>
              </a:rPr>
              <a:t>• Music Business</a:t>
            </a:r>
            <a:endParaRPr lang="en-GB" dirty="0">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1D31C976-D36D-9A44-7BC2-C9D6B2C256CF}"/>
              </a:ext>
            </a:extLst>
          </p:cNvPr>
          <p:cNvSpPr txBox="1"/>
          <p:nvPr/>
        </p:nvSpPr>
        <p:spPr>
          <a:xfrm>
            <a:off x="3482917" y="3633354"/>
            <a:ext cx="2951017"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Musical Theatre</a:t>
            </a:r>
            <a:r>
              <a:rPr lang="en-GB" sz="1400">
                <a:solidFill>
                  <a:srgbClr val="000000"/>
                </a:solidFill>
                <a:cs typeface="Calibri"/>
              </a:rPr>
              <a:t>​</a:t>
            </a:r>
            <a:br>
              <a:rPr lang="en-GB" sz="1400">
                <a:cs typeface="Calibri"/>
              </a:rPr>
            </a:br>
            <a:r>
              <a:rPr lang="en-GB" sz="1400">
                <a:solidFill>
                  <a:srgbClr val="484A47"/>
                </a:solidFill>
              </a:rPr>
              <a:t>• Popular Music and Worship</a:t>
            </a:r>
            <a:r>
              <a:rPr lang="en-GB" sz="1400">
                <a:solidFill>
                  <a:srgbClr val="000000"/>
                </a:solidFill>
                <a:cs typeface="Calibri"/>
              </a:rPr>
              <a:t>​</a:t>
            </a:r>
            <a:br>
              <a:rPr lang="en-GB" sz="1400">
                <a:cs typeface="Calibri"/>
              </a:rPr>
            </a:br>
            <a:r>
              <a:rPr lang="en-GB" sz="1400">
                <a:solidFill>
                  <a:srgbClr val="484A47"/>
                </a:solidFill>
              </a:rPr>
              <a:t>• Music Production and Sound Engineering</a:t>
            </a:r>
            <a:r>
              <a:rPr lang="en-GB" sz="1400">
                <a:solidFill>
                  <a:srgbClr val="000000"/>
                </a:solidFill>
                <a:cs typeface="Calibri"/>
              </a:rPr>
              <a:t>​</a:t>
            </a:r>
            <a:br>
              <a:rPr lang="en-GB" sz="1400">
                <a:cs typeface="Calibri"/>
              </a:rPr>
            </a:br>
            <a:r>
              <a:rPr lang="en-GB" sz="1400">
                <a:solidFill>
                  <a:srgbClr val="484A47"/>
                </a:solidFill>
              </a:rPr>
              <a:t>• Creative Business Music</a:t>
            </a:r>
            <a:r>
              <a:rPr lang="en-GB" sz="1400">
                <a:solidFill>
                  <a:srgbClr val="000000"/>
                </a:solidFill>
                <a:cs typeface="Calibri"/>
              </a:rPr>
              <a:t>​</a:t>
            </a:r>
            <a:endParaRPr lang="en-GB" sz="1400">
              <a:cs typeface="Calibri"/>
            </a:endParaRPr>
          </a:p>
        </p:txBody>
      </p:sp>
      <p:sp>
        <p:nvSpPr>
          <p:cNvPr id="6" name="TextBox 5">
            <a:extLst>
              <a:ext uri="{FF2B5EF4-FFF2-40B4-BE49-F238E27FC236}">
                <a16:creationId xmlns:a16="http://schemas.microsoft.com/office/drawing/2014/main" id="{B5DC21C2-0A03-94E9-E2D6-90C7388AF6C9}"/>
              </a:ext>
            </a:extLst>
          </p:cNvPr>
          <p:cNvSpPr txBox="1"/>
          <p:nvPr/>
        </p:nvSpPr>
        <p:spPr>
          <a:xfrm>
            <a:off x="282286" y="4453881"/>
            <a:ext cx="29250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Audio Engineering and Production</a:t>
            </a:r>
            <a:endParaRPr lang="en-GB" sz="1400"/>
          </a:p>
        </p:txBody>
      </p:sp>
      <p:sp>
        <p:nvSpPr>
          <p:cNvPr id="7" name="TextBox 6">
            <a:extLst>
              <a:ext uri="{FF2B5EF4-FFF2-40B4-BE49-F238E27FC236}">
                <a16:creationId xmlns:a16="http://schemas.microsoft.com/office/drawing/2014/main" id="{377E9D35-8D79-5F76-A118-BCA44A3567BB}"/>
              </a:ext>
            </a:extLst>
          </p:cNvPr>
          <p:cNvSpPr txBox="1"/>
          <p:nvPr/>
        </p:nvSpPr>
        <p:spPr>
          <a:xfrm>
            <a:off x="8098071" y="4983666"/>
            <a:ext cx="365860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Drama and Music</a:t>
            </a:r>
            <a:br>
              <a:rPr lang="en-GB" sz="1400">
                <a:cs typeface="Calibri"/>
              </a:rPr>
            </a:br>
            <a:r>
              <a:rPr lang="en-GB" sz="1400">
                <a:solidFill>
                  <a:srgbClr val="484A47"/>
                </a:solidFill>
              </a:rPr>
              <a:t>• Composition for Media, Film and Games </a:t>
            </a:r>
            <a:r>
              <a:rPr lang="en-GB" sz="1400">
                <a:solidFill>
                  <a:srgbClr val="000000"/>
                </a:solidFill>
                <a:cs typeface="Calibri"/>
              </a:rPr>
              <a:t>​</a:t>
            </a:r>
            <a:endParaRPr lang="en-GB" sz="1400">
              <a:cs typeface="Calibri"/>
            </a:endParaRPr>
          </a:p>
        </p:txBody>
      </p:sp>
      <p:sp>
        <p:nvSpPr>
          <p:cNvPr id="11" name="TextBox 10">
            <a:extLst>
              <a:ext uri="{FF2B5EF4-FFF2-40B4-BE49-F238E27FC236}">
                <a16:creationId xmlns:a16="http://schemas.microsoft.com/office/drawing/2014/main" id="{7AAE70B6-79B6-6E09-F70F-BB92EFBA75E3}"/>
              </a:ext>
            </a:extLst>
          </p:cNvPr>
          <p:cNvSpPr txBox="1"/>
          <p:nvPr/>
        </p:nvSpPr>
        <p:spPr>
          <a:xfrm>
            <a:off x="8098071" y="5611400"/>
            <a:ext cx="44996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Live Events Production</a:t>
            </a:r>
            <a:r>
              <a:rPr lang="en-GB" sz="1400">
                <a:solidFill>
                  <a:srgbClr val="000000"/>
                </a:solidFill>
              </a:rPr>
              <a:t>​</a:t>
            </a:r>
            <a:r>
              <a:rPr lang="en-GB" sz="1400">
                <a:solidFill>
                  <a:srgbClr val="000000"/>
                </a:solidFill>
                <a:cs typeface="Calibri"/>
              </a:rPr>
              <a:t>​</a:t>
            </a:r>
            <a:br>
              <a:rPr lang="en-GB" sz="1400">
                <a:cs typeface="Calibri"/>
              </a:rPr>
            </a:br>
            <a:r>
              <a:rPr lang="en-GB" sz="1400">
                <a:solidFill>
                  <a:srgbClr val="484A47"/>
                </a:solidFill>
              </a:rPr>
              <a:t>• Performing Arts</a:t>
            </a:r>
            <a:r>
              <a:rPr lang="en-GB" sz="1400">
                <a:solidFill>
                  <a:srgbClr val="000000"/>
                </a:solidFill>
                <a:cs typeface="Calibri"/>
              </a:rPr>
              <a:t>​</a:t>
            </a:r>
            <a:endParaRPr lang="en-GB" sz="1400"/>
          </a:p>
        </p:txBody>
      </p:sp>
      <p:sp>
        <p:nvSpPr>
          <p:cNvPr id="12" name="TextBox 11">
            <a:extLst>
              <a:ext uri="{FF2B5EF4-FFF2-40B4-BE49-F238E27FC236}">
                <a16:creationId xmlns:a16="http://schemas.microsoft.com/office/drawing/2014/main" id="{B5350966-2E9B-C9FE-D002-01406EF09020}"/>
              </a:ext>
            </a:extLst>
          </p:cNvPr>
          <p:cNvSpPr txBox="1"/>
          <p:nvPr/>
        </p:nvSpPr>
        <p:spPr>
          <a:xfrm>
            <a:off x="6257581" y="605560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Music Management</a:t>
            </a:r>
            <a:endParaRPr lang="en-GB" sz="1400"/>
          </a:p>
        </p:txBody>
      </p:sp>
      <p:sp>
        <p:nvSpPr>
          <p:cNvPr id="15" name="TextBox 14">
            <a:extLst>
              <a:ext uri="{FF2B5EF4-FFF2-40B4-BE49-F238E27FC236}">
                <a16:creationId xmlns:a16="http://schemas.microsoft.com/office/drawing/2014/main" id="{D2CCE1C3-2FD8-97D3-4263-2599CFF6C910}"/>
              </a:ext>
            </a:extLst>
          </p:cNvPr>
          <p:cNvSpPr txBox="1"/>
          <p:nvPr/>
        </p:nvSpPr>
        <p:spPr>
          <a:xfrm>
            <a:off x="8098070" y="6015351"/>
            <a:ext cx="44996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Electronic Music Production</a:t>
            </a:r>
            <a:r>
              <a:rPr lang="en-GB" sz="1400">
                <a:solidFill>
                  <a:srgbClr val="000000"/>
                </a:solidFill>
              </a:rPr>
              <a:t>​</a:t>
            </a:r>
            <a:r>
              <a:rPr lang="en-GB" sz="1400">
                <a:solidFill>
                  <a:srgbClr val="000000"/>
                </a:solidFill>
                <a:cs typeface="Calibri"/>
              </a:rPr>
              <a:t>​</a:t>
            </a:r>
            <a:br>
              <a:rPr lang="en-GB" sz="1400">
                <a:cs typeface="Calibri"/>
              </a:rPr>
            </a:br>
            <a:r>
              <a:rPr lang="en-GB" sz="1400">
                <a:solidFill>
                  <a:srgbClr val="484A47"/>
                </a:solidFill>
              </a:rPr>
              <a:t>• Contemporary Music</a:t>
            </a:r>
            <a:r>
              <a:rPr lang="en-GB" sz="1400">
                <a:solidFill>
                  <a:srgbClr val="484A47"/>
                </a:solidFill>
                <a:cs typeface="Calibri"/>
              </a:rPr>
              <a:t> Performance and Production</a:t>
            </a:r>
            <a:r>
              <a:rPr lang="en-GB" sz="1400">
                <a:solidFill>
                  <a:srgbClr val="000000"/>
                </a:solidFill>
                <a:cs typeface="Calibri"/>
              </a:rPr>
              <a:t>​</a:t>
            </a:r>
            <a:endParaRPr lang="en-GB" sz="1400"/>
          </a:p>
        </p:txBody>
      </p:sp>
      <p:pic>
        <p:nvPicPr>
          <p:cNvPr id="16" name="Picture 3" descr="Text&#10;&#10;Description automatically generated">
            <a:extLst>
              <a:ext uri="{FF2B5EF4-FFF2-40B4-BE49-F238E27FC236}">
                <a16:creationId xmlns:a16="http://schemas.microsoft.com/office/drawing/2014/main" id="{1606689B-A99A-E8F2-E7DA-C9296611E1D7}"/>
              </a:ext>
            </a:extLst>
          </p:cNvPr>
          <p:cNvPicPr>
            <a:picLocks noChangeAspect="1"/>
          </p:cNvPicPr>
          <p:nvPr/>
        </p:nvPicPr>
        <p:blipFill>
          <a:blip r:embed="rId9"/>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2867" y="1628927"/>
            <a:ext cx="3790043" cy="706437"/>
          </a:xfrm>
          <a:prstGeom prst="rect">
            <a:avLst/>
          </a:prstGeom>
        </p:spPr>
        <p:txBody>
          <a:bodyPr lIns="91440" tIns="45720" rIns="91440" bIns="45720" anchor="t">
            <a:normAutofit/>
          </a:bodyPr>
          <a:lstStyle/>
          <a:p>
            <a:r>
              <a:rPr lang="en-GB" sz="3600" b="1" dirty="0">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64" y="1520695"/>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Supported internships </a:t>
            </a:r>
            <a:br>
              <a:rPr lang="en-GB" sz="2500" b="1" dirty="0">
                <a:cs typeface="Calibri"/>
              </a:rPr>
            </a:br>
            <a:r>
              <a:rPr lang="en-GB" sz="2500" b="1" dirty="0">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endParaRPr lang="en-GB" sz="1400" b="1">
              <a:solidFill>
                <a:schemeClr val="tx2"/>
              </a:solidFill>
              <a:cs typeface="Calibri"/>
            </a:endParaRPr>
          </a:p>
          <a:p>
            <a:pPr marL="0" indent="0">
              <a:lnSpc>
                <a:spcPct val="100000"/>
              </a:lnSpc>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p>
          <a:p>
            <a:pPr marL="0" indent="0">
              <a:lnSpc>
                <a:spcPct val="100000"/>
              </a:lnSpc>
              <a:buNone/>
            </a:pPr>
            <a:r>
              <a:rPr lang="en-GB" sz="1400" dirty="0">
                <a:solidFill>
                  <a:schemeClr val="tx2"/>
                </a:solidFill>
                <a:cs typeface="Calibri"/>
              </a:rPr>
              <a:t>• </a:t>
            </a:r>
            <a:r>
              <a:rPr lang="en-GB" sz="1400" dirty="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dirty="0">
                <a:solidFill>
                  <a:schemeClr val="tx2"/>
                </a:solidFill>
                <a:cs typeface="Calibri"/>
              </a:rPr>
              <a:t> </a:t>
            </a:r>
            <a:endParaRPr lang="en-GB" sz="1400">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dirty="0">
                <a:cs typeface="Calibri"/>
              </a:rPr>
              <a:t>School leaver schemes </a:t>
            </a:r>
            <a:endParaRPr lang="en-GB" sz="2000" dirty="0">
              <a:solidFill>
                <a:schemeClr val="tx2"/>
              </a:solidFill>
              <a:cs typeface="Calibri"/>
            </a:endParaRP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dirty="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r>
              <a:rPr lang="en-GB" sz="1400">
                <a:solidFill>
                  <a:schemeClr val="tx2"/>
                </a:solidFill>
                <a:cs typeface="Calibri"/>
              </a:rPr>
              <a:t>   </a:t>
            </a: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2240784C-CC0D-4AFC-AA7A-1B199BBBA94D}"/>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BB17A3F4-65DE-949A-8730-BE1DC2E03AB7}"/>
              </a:ext>
            </a:extLst>
          </p:cNvPr>
          <p:cNvPicPr>
            <a:picLocks noChangeAspect="1"/>
          </p:cNvPicPr>
          <p:nvPr/>
        </p:nvPicPr>
        <p:blipFill>
          <a:blip r:embed="rId14"/>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4252777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2E08A6B-E5DC-3CC7-EB70-3F69AE94800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2016"/>
          <a:stretch/>
        </p:blipFill>
        <p:spPr>
          <a:xfrm>
            <a:off x="10534861" y="2632388"/>
            <a:ext cx="1657139" cy="2683949"/>
          </a:xfrm>
          <a:prstGeom prst="rect">
            <a:avLst/>
          </a:prstGeom>
        </p:spPr>
      </p:pic>
      <p:pic>
        <p:nvPicPr>
          <p:cNvPr id="22" name="Picture 21">
            <a:extLst>
              <a:ext uri="{FF2B5EF4-FFF2-40B4-BE49-F238E27FC236}">
                <a16:creationId xmlns:a16="http://schemas.microsoft.com/office/drawing/2014/main" id="{8B58097C-2176-BFFB-663F-3E43C287314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435"/>
          <a:stretch/>
        </p:blipFill>
        <p:spPr>
          <a:xfrm>
            <a:off x="3419572" y="4964079"/>
            <a:ext cx="2857908" cy="1893922"/>
          </a:xfrm>
          <a:prstGeom prst="rect">
            <a:avLst/>
          </a:prstGeom>
        </p:spPr>
      </p:pic>
      <p:pic>
        <p:nvPicPr>
          <p:cNvPr id="23" name="Picture 22">
            <a:extLst>
              <a:ext uri="{FF2B5EF4-FFF2-40B4-BE49-F238E27FC236}">
                <a16:creationId xmlns:a16="http://schemas.microsoft.com/office/drawing/2014/main" id="{DA22F689-17C3-80F6-CB7B-8405E3C3324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435"/>
          <a:stretch/>
        </p:blipFill>
        <p:spPr>
          <a:xfrm>
            <a:off x="5839755" y="4964079"/>
            <a:ext cx="2857908" cy="1893922"/>
          </a:xfrm>
          <a:prstGeom prst="rect">
            <a:avLst/>
          </a:prstGeom>
        </p:spPr>
      </p:pic>
      <p:sp>
        <p:nvSpPr>
          <p:cNvPr id="2" name="Title 1"/>
          <p:cNvSpPr>
            <a:spLocks noGrp="1"/>
          </p:cNvSpPr>
          <p:nvPr>
            <p:ph type="ctrTitle" idx="4294967295"/>
          </p:nvPr>
        </p:nvSpPr>
        <p:spPr>
          <a:xfrm>
            <a:off x="1130484" y="1787094"/>
            <a:ext cx="5651500" cy="749980"/>
          </a:xfrm>
          <a:prstGeom prst="rect">
            <a:avLst/>
          </a:prstGeom>
        </p:spPr>
        <p:txBody>
          <a:bodyPr lIns="91440" tIns="45720" rIns="91440" bIns="45720" anchor="t">
            <a:normAutofit/>
          </a:bodyPr>
          <a:lstStyle/>
          <a:p>
            <a:r>
              <a:rPr lang="en-GB" sz="3600" b="1" dirty="0">
                <a:solidFill>
                  <a:schemeClr val="tx2"/>
                </a:solidFill>
                <a:latin typeface="Calibri"/>
                <a:cs typeface="Calibri"/>
              </a:rPr>
              <a:t>University League Tables</a:t>
            </a:r>
          </a:p>
        </p:txBody>
      </p:sp>
      <p:sp>
        <p:nvSpPr>
          <p:cNvPr id="3" name="Subtitle 2"/>
          <p:cNvSpPr>
            <a:spLocks noGrp="1"/>
          </p:cNvSpPr>
          <p:nvPr>
            <p:ph type="subTitle" idx="4294967295"/>
          </p:nvPr>
        </p:nvSpPr>
        <p:spPr>
          <a:xfrm>
            <a:off x="508874" y="2633070"/>
            <a:ext cx="10145667" cy="3059681"/>
          </a:xfrm>
          <a:prstGeom prst="rect">
            <a:avLst/>
          </a:prstGeom>
        </p:spPr>
        <p:txBody>
          <a:bodyPr vert="horz" lIns="91440" tIns="45720" rIns="91440" bIns="45720" rtlCol="0" anchor="t">
            <a:normAutofit/>
          </a:bodyPr>
          <a:lstStyle/>
          <a:p>
            <a:pPr marL="0" indent="0">
              <a:buNone/>
            </a:pPr>
            <a:r>
              <a:rPr lang="en-GB" sz="2500" b="1" dirty="0">
                <a:cs typeface="Calibri"/>
              </a:rPr>
              <a:t>See at a glance the university ranking for Music</a:t>
            </a:r>
            <a:endParaRPr lang="en-GB" sz="1600" b="1">
              <a:cs typeface="Calibri"/>
            </a:endParaRPr>
          </a:p>
          <a:p>
            <a:pPr marL="0" indent="0">
              <a:buNone/>
            </a:pPr>
            <a:r>
              <a:rPr lang="en-GB" sz="1500" dirty="0">
                <a:hlinkClick r:id="rId4"/>
              </a:rPr>
              <a:t>Rankings (thecompleteuniversityguide.co.uk) (Music)</a:t>
            </a:r>
            <a:endParaRPr lang="en-GB" sz="1500">
              <a:cs typeface="Calibri"/>
              <a:hlinkClick r:id="" action="ppaction://noaction"/>
            </a:endParaRPr>
          </a:p>
          <a:p>
            <a:pPr marL="0" indent="0" algn="l">
              <a:buNone/>
            </a:pPr>
            <a:r>
              <a:rPr lang="en-GB" sz="1500" b="1" dirty="0">
                <a:solidFill>
                  <a:schemeClr val="tx2"/>
                </a:solidFill>
                <a:cs typeface="Calibri"/>
              </a:rPr>
              <a:t>Filter by:</a:t>
            </a:r>
          </a:p>
          <a:p>
            <a:pPr marL="0" indent="0" algn="l">
              <a:buNone/>
            </a:pPr>
            <a:r>
              <a:rPr lang="en-GB" sz="1500" dirty="0">
                <a:solidFill>
                  <a:schemeClr val="tx2"/>
                </a:solidFill>
                <a:cs typeface="Calibri"/>
              </a:rPr>
              <a:t>• Overall score</a:t>
            </a:r>
            <a:br>
              <a:rPr lang="en-GB" sz="1500" dirty="0">
                <a:cs typeface="Calibri"/>
              </a:rPr>
            </a:br>
            <a:r>
              <a:rPr lang="en-GB" sz="1500" dirty="0">
                <a:solidFill>
                  <a:schemeClr val="tx2"/>
                </a:solidFill>
                <a:cs typeface="Calibri"/>
              </a:rPr>
              <a:t>• Entry standards</a:t>
            </a:r>
            <a:br>
              <a:rPr lang="en-GB" sz="1500" dirty="0">
                <a:cs typeface="Calibri"/>
              </a:rPr>
            </a:br>
            <a:r>
              <a:rPr lang="en-GB" sz="1500" dirty="0">
                <a:solidFill>
                  <a:schemeClr val="tx2"/>
                </a:solidFill>
                <a:cs typeface="Calibri"/>
              </a:rPr>
              <a:t>• Student satisfaction</a:t>
            </a:r>
            <a:br>
              <a:rPr lang="en-GB" sz="1500" dirty="0">
                <a:cs typeface="Calibri"/>
              </a:rPr>
            </a:br>
            <a:r>
              <a:rPr lang="en-GB" sz="1500" dirty="0">
                <a:solidFill>
                  <a:schemeClr val="tx2"/>
                </a:solidFill>
                <a:cs typeface="Calibri"/>
              </a:rPr>
              <a:t>• Research quality</a:t>
            </a:r>
            <a:br>
              <a:rPr lang="en-GB" sz="1500" dirty="0">
                <a:cs typeface="Calibri"/>
              </a:rPr>
            </a:br>
            <a:r>
              <a:rPr lang="en-GB" sz="1500" dirty="0">
                <a:solidFill>
                  <a:schemeClr val="tx2"/>
                </a:solidFill>
                <a:cs typeface="Calibri"/>
              </a:rPr>
              <a:t>• Research intensity</a:t>
            </a:r>
            <a:br>
              <a:rPr lang="en-GB" sz="1500" dirty="0">
                <a:cs typeface="Calibri"/>
              </a:rPr>
            </a:br>
            <a:r>
              <a:rPr lang="en-GB" sz="1500" dirty="0">
                <a:solidFill>
                  <a:schemeClr val="tx2"/>
                </a:solidFill>
                <a:cs typeface="Calibri"/>
              </a:rPr>
              <a:t>• Graduate prospects</a:t>
            </a:r>
          </a:p>
        </p:txBody>
      </p:sp>
      <p:sp>
        <p:nvSpPr>
          <p:cNvPr id="4" name="TextBox 3">
            <a:extLst>
              <a:ext uri="{FF2B5EF4-FFF2-40B4-BE49-F238E27FC236}">
                <a16:creationId xmlns:a16="http://schemas.microsoft.com/office/drawing/2014/main" id="{01BC8F47-42E9-4CA8-379D-8BAC911DD3BE}"/>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text&#10;&#10;Description automatically generated">
            <a:extLst>
              <a:ext uri="{FF2B5EF4-FFF2-40B4-BE49-F238E27FC236}">
                <a16:creationId xmlns:a16="http://schemas.microsoft.com/office/drawing/2014/main" id="{C8305A63-F20A-D793-6E47-610EDB678366}"/>
              </a:ext>
            </a:extLst>
          </p:cNvPr>
          <p:cNvPicPr>
            <a:picLocks noChangeAspect="1"/>
          </p:cNvPicPr>
          <p:nvPr/>
        </p:nvPicPr>
        <p:blipFill>
          <a:blip r:embed="rId5"/>
          <a:stretch>
            <a:fillRect/>
          </a:stretch>
        </p:blipFill>
        <p:spPr>
          <a:xfrm>
            <a:off x="8021828" y="301299"/>
            <a:ext cx="1895475"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61917" y="1766943"/>
            <a:ext cx="5229726" cy="646331"/>
          </a:xfrm>
          <a:prstGeom prst="rect">
            <a:avLst/>
          </a:prstGeom>
          <a:noFill/>
        </p:spPr>
        <p:txBody>
          <a:bodyPr wrap="square" lIns="91440" tIns="45720" rIns="91440" bIns="45720" rtlCol="0" anchor="t">
            <a:spAutoFit/>
          </a:bodyPr>
          <a:lstStyle/>
          <a:p>
            <a:r>
              <a:rPr lang="en-US" sz="3600" b="1" dirty="0">
                <a:solidFill>
                  <a:schemeClr val="tx2">
                    <a:lumMod val="50000"/>
                  </a:schemeClr>
                </a:solidFill>
              </a:rPr>
              <a:t>Discover</a:t>
            </a:r>
            <a:r>
              <a:rPr lang="en-US" sz="3600" b="1" dirty="0">
                <a:solidFill>
                  <a:schemeClr val="bg1"/>
                </a:solidFill>
              </a:rPr>
              <a:t> </a:t>
            </a:r>
            <a:r>
              <a:rPr lang="en-US" sz="3600" b="1" dirty="0">
                <a:solidFill>
                  <a:schemeClr val="tx2">
                    <a:lumMod val="50000"/>
                  </a:schemeClr>
                </a:solidFill>
              </a:rPr>
              <a:t>Uni</a:t>
            </a:r>
            <a:endParaRPr lang="en-US" sz="3600" dirty="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61918" y="2629276"/>
            <a:ext cx="2900023" cy="1908215"/>
          </a:xfrm>
          <a:prstGeom prst="rect">
            <a:avLst/>
          </a:prstGeom>
          <a:noFill/>
          <a:ln>
            <a:noFill/>
          </a:ln>
        </p:spPr>
        <p:txBody>
          <a:bodyPr wrap="square" lIns="91440" tIns="45720" rIns="91440" bIns="45720" rtlCol="0" anchor="t">
            <a:spAutoFit/>
          </a:bodyPr>
          <a:lstStyle/>
          <a:p>
            <a:r>
              <a:rPr lang="en-GB" sz="2500" b="1" dirty="0">
                <a:solidFill>
                  <a:srgbClr val="EC5F65"/>
                </a:solidFill>
              </a:rPr>
              <a:t>Have you ever considered if higher education is right for you? </a:t>
            </a:r>
          </a:p>
          <a:p>
            <a:endParaRPr lang="en-GB">
              <a:solidFill>
                <a:srgbClr val="595957"/>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27475"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dirty="0"/>
              <a:t>Go to</a:t>
            </a:r>
            <a:r>
              <a:rPr lang="en-US" sz="1500" dirty="0">
                <a:solidFill>
                  <a:schemeClr val="tx2"/>
                </a:solidFill>
              </a:rPr>
              <a:t> </a:t>
            </a:r>
            <a:r>
              <a:rPr lang="en-US" sz="1500" dirty="0">
                <a:solidFill>
                  <a:schemeClr val="tx2"/>
                </a:solidFill>
                <a:hlinkClick r:id="rId3">
                  <a:extLst>
                    <a:ext uri="{A12FA001-AC4F-418D-AE19-62706E023703}">
                      <ahyp:hlinkClr xmlns:ahyp="http://schemas.microsoft.com/office/drawing/2018/hyperlinkcolor" val="tx"/>
                    </a:ext>
                  </a:extLst>
                </a:hlinkClick>
              </a:rPr>
              <a:t>https://discoveruni.gov.uk/</a:t>
            </a:r>
            <a:r>
              <a:rPr lang="en-US" sz="1500" dirty="0">
                <a:solidFill>
                  <a:schemeClr val="tx2"/>
                </a:solidFill>
              </a:rPr>
              <a:t> </a:t>
            </a:r>
            <a:endParaRPr lang="en-US" sz="1500" dirty="0">
              <a:solidFill>
                <a:schemeClr val="tx2"/>
              </a:solidFill>
              <a:cs typeface="Calibri" panose="020F0502020204030204"/>
            </a:endParaRPr>
          </a:p>
          <a:p>
            <a:endParaRPr lang="en-US" sz="1500" dirty="0">
              <a:solidFill>
                <a:schemeClr val="tx2"/>
              </a:solidFill>
              <a:cs typeface="Calibri" panose="020F0502020204030204"/>
            </a:endParaRPr>
          </a:p>
          <a:p>
            <a:r>
              <a:rPr lang="en-US" sz="1500" b="1" dirty="0"/>
              <a:t>2. Search for a course or subject</a:t>
            </a:r>
            <a:endParaRPr lang="en-US" sz="1500" b="1" dirty="0">
              <a:cs typeface="Calibri"/>
            </a:endParaRPr>
          </a:p>
          <a:p>
            <a:r>
              <a:rPr lang="en-US" sz="1500" dirty="0">
                <a:solidFill>
                  <a:schemeClr val="tx2"/>
                </a:solidFill>
              </a:rPr>
              <a:t>(You should get a page of search results, you can filter these by university or college, whether you want to study full or part time or perhaps you want to see that courses are near you)</a:t>
            </a:r>
            <a:endParaRPr lang="en-US" sz="1500" dirty="0">
              <a:solidFill>
                <a:schemeClr val="tx2"/>
              </a:solidFill>
              <a:cs typeface="Calibri"/>
            </a:endParaRPr>
          </a:p>
          <a:p>
            <a:endParaRPr lang="en-US" sz="1500" dirty="0">
              <a:solidFill>
                <a:schemeClr val="tx2"/>
              </a:solidFill>
              <a:cs typeface="Calibri"/>
            </a:endParaRPr>
          </a:p>
          <a:p>
            <a:r>
              <a:rPr lang="en-US" sz="1500" dirty="0">
                <a:solidFill>
                  <a:schemeClr val="tx2"/>
                </a:solidFill>
              </a:rPr>
              <a:t>Once you have had a look at a few different courses and subjects now  it is time to compare some side by side</a:t>
            </a:r>
            <a:endParaRPr lang="en-US" sz="1500" dirty="0">
              <a:solidFill>
                <a:schemeClr val="tx2"/>
              </a:solidFill>
              <a:cs typeface="Calibri"/>
            </a:endParaRPr>
          </a:p>
          <a:p>
            <a:endParaRPr lang="en-US" sz="1500" dirty="0">
              <a:solidFill>
                <a:schemeClr val="tx2"/>
              </a:solidFill>
              <a:cs typeface="Calibri"/>
            </a:endParaRPr>
          </a:p>
          <a:p>
            <a:r>
              <a:rPr lang="en-US" sz="1500" b="1" dirty="0"/>
              <a:t>3. Check out this video which shows you how to use our comparison tool</a:t>
            </a:r>
            <a:r>
              <a:rPr lang="en-US" sz="1500" dirty="0">
                <a:solidFill>
                  <a:schemeClr val="tx2"/>
                </a:solidFill>
              </a:rPr>
              <a:t> </a:t>
            </a:r>
            <a:r>
              <a:rPr lang="en-US" sz="1500" dirty="0">
                <a:solidFill>
                  <a:schemeClr val="tx2"/>
                </a:solidFill>
                <a:hlinkClick r:id="rId4">
                  <a:extLst>
                    <a:ext uri="{A12FA001-AC4F-418D-AE19-62706E023703}">
                      <ahyp:hlinkClr xmlns:ahyp="http://schemas.microsoft.com/office/drawing/2018/hyperlinkcolor" val="tx"/>
                    </a:ext>
                  </a:extLst>
                </a:hlinkClick>
              </a:rPr>
              <a:t>https://youtu.be/dBFzCQgTp8I</a:t>
            </a:r>
            <a:r>
              <a:rPr lang="en-US" sz="1500" dirty="0">
                <a:solidFill>
                  <a:schemeClr val="tx2"/>
                </a:solidFill>
              </a:rPr>
              <a:t> - Pick 5 courses and add these as a saved course and then you can compare</a:t>
            </a:r>
            <a:endParaRPr lang="en-US" sz="1500" dirty="0">
              <a:solidFill>
                <a:schemeClr val="tx2"/>
              </a:solidFill>
              <a:cs typeface="Calibri"/>
            </a:endParaRPr>
          </a:p>
          <a:p>
            <a:endParaRPr lang="en-US" sz="1500" dirty="0">
              <a:solidFill>
                <a:schemeClr val="tx2"/>
              </a:solidFill>
              <a:cs typeface="Calibri"/>
            </a:endParaRPr>
          </a:p>
          <a:p>
            <a:r>
              <a:rPr lang="en-US" sz="1500" b="1" dirty="0"/>
              <a:t>4. Once you have your chosen five side by side, try to answer the following questions: </a:t>
            </a:r>
            <a:endParaRPr lang="en-US" sz="1500" b="1" dirty="0">
              <a:cs typeface="Calibri"/>
            </a:endParaRPr>
          </a:p>
          <a:p>
            <a:pPr>
              <a:lnSpc>
                <a:spcPct val="150000"/>
              </a:lnSpc>
              <a:buAutoNum type="alphaLcPeriod"/>
            </a:pPr>
            <a:r>
              <a:rPr lang="en-US" sz="1500" dirty="0">
                <a:solidFill>
                  <a:schemeClr val="tx2"/>
                </a:solidFill>
              </a:rPr>
              <a:t> What kinds of qualifications do students on the course have when they start the course?</a:t>
            </a:r>
            <a:endParaRPr lang="en-US" sz="1500" dirty="0">
              <a:solidFill>
                <a:schemeClr val="tx2"/>
              </a:solidFill>
              <a:cs typeface="Calibri"/>
            </a:endParaRPr>
          </a:p>
          <a:p>
            <a:pPr>
              <a:lnSpc>
                <a:spcPct val="150000"/>
              </a:lnSpc>
              <a:buAutoNum type="alphaLcPeriod"/>
            </a:pPr>
            <a:r>
              <a:rPr lang="en-US" sz="1500" dirty="0">
                <a:solidFill>
                  <a:schemeClr val="tx2"/>
                </a:solidFill>
              </a:rPr>
              <a:t> How many have a placement year?</a:t>
            </a:r>
            <a:endParaRPr lang="en-US" sz="1500" dirty="0">
              <a:solidFill>
                <a:schemeClr val="tx2"/>
              </a:solidFill>
              <a:cs typeface="Calibri"/>
            </a:endParaRPr>
          </a:p>
          <a:p>
            <a:pPr>
              <a:lnSpc>
                <a:spcPct val="150000"/>
              </a:lnSpc>
              <a:buAutoNum type="alphaLcPeriod"/>
            </a:pPr>
            <a:r>
              <a:rPr lang="en-US" sz="1500" dirty="0">
                <a:solidFill>
                  <a:schemeClr val="tx2"/>
                </a:solidFill>
              </a:rPr>
              <a:t> How many courses let you study abroad?</a:t>
            </a:r>
            <a:endParaRPr lang="en-US" sz="1500" dirty="0">
              <a:solidFill>
                <a:schemeClr val="tx2"/>
              </a:solidFill>
              <a:cs typeface="Calibri"/>
            </a:endParaRPr>
          </a:p>
          <a:p>
            <a:pPr>
              <a:lnSpc>
                <a:spcPct val="150000"/>
              </a:lnSpc>
              <a:buAutoNum type="alphaLcPeriod"/>
            </a:pPr>
            <a:r>
              <a:rPr lang="en-US" sz="1500" dirty="0">
                <a:solidFill>
                  <a:schemeClr val="tx2"/>
                </a:solidFill>
              </a:rPr>
              <a:t> Which has the highest student satisfaction rating? How do you know this?</a:t>
            </a:r>
            <a:endParaRPr lang="en-US" sz="1500" dirty="0">
              <a:solidFill>
                <a:schemeClr val="tx2"/>
              </a:solidFill>
              <a:cs typeface="Calibri"/>
            </a:endParaRPr>
          </a:p>
          <a:p>
            <a:pPr>
              <a:lnSpc>
                <a:spcPct val="150000"/>
              </a:lnSpc>
              <a:buAutoNum type="alphaLcPeriod"/>
            </a:pPr>
            <a:r>
              <a:rPr lang="en-US" sz="1500" dirty="0">
                <a:solidFill>
                  <a:schemeClr val="tx2"/>
                </a:solidFill>
              </a:rPr>
              <a:t> What kinds of job do graduates from this course go on to?</a:t>
            </a:r>
            <a:endParaRPr lang="en-US" sz="1500" dirty="0">
              <a:solidFill>
                <a:schemeClr val="tx2"/>
              </a:solidFill>
              <a:cs typeface="Calibri"/>
            </a:endParaRPr>
          </a:p>
          <a:p>
            <a:pPr>
              <a:lnSpc>
                <a:spcPct val="150000"/>
              </a:lnSpc>
              <a:buAutoNum type="alphaLcPeriod"/>
            </a:pPr>
            <a:r>
              <a:rPr lang="en-US" sz="1500" dirty="0">
                <a:solidFill>
                  <a:schemeClr val="tx2"/>
                </a:solidFill>
              </a:rPr>
              <a:t> Which course has the highest salary after three years? (higher/lower than national average)</a:t>
            </a:r>
            <a:endParaRPr lang="en-US" sz="1500" dirty="0">
              <a:solidFill>
                <a:schemeClr val="tx2"/>
              </a:solidFill>
              <a:cs typeface="Calibri"/>
            </a:endParaRPr>
          </a:p>
          <a:p>
            <a:pPr>
              <a:lnSpc>
                <a:spcPct val="150000"/>
              </a:lnSpc>
              <a:buAutoNum type="alphaLcPeriod"/>
            </a:pPr>
            <a:r>
              <a:rPr lang="en-US" sz="1500" dirty="0">
                <a:solidFill>
                  <a:schemeClr val="tx2"/>
                </a:solidFill>
              </a:rPr>
              <a:t> Choose your </a:t>
            </a:r>
            <a:r>
              <a:rPr lang="en-US" sz="1500" dirty="0" err="1">
                <a:solidFill>
                  <a:schemeClr val="tx2"/>
                </a:solidFill>
              </a:rPr>
              <a:t>favourite</a:t>
            </a:r>
            <a:r>
              <a:rPr lang="en-US" sz="1500" dirty="0">
                <a:solidFill>
                  <a:schemeClr val="tx2"/>
                </a:solidFill>
              </a:rPr>
              <a:t> course and explain why you chose this course over the others?</a:t>
            </a:r>
            <a:endParaRPr lang="en-US" sz="1500" dirty="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56593"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8" name="Picture 8" descr="Logo, company name&#10;&#10;Description automatically generated">
            <a:extLst>
              <a:ext uri="{FF2B5EF4-FFF2-40B4-BE49-F238E27FC236}">
                <a16:creationId xmlns:a16="http://schemas.microsoft.com/office/drawing/2014/main" id="{2D2249B9-A813-EB1F-C5CE-9CB9EBDF8325}"/>
              </a:ext>
            </a:extLst>
          </p:cNvPr>
          <p:cNvPicPr>
            <a:picLocks noChangeAspect="1"/>
          </p:cNvPicPr>
          <p:nvPr/>
        </p:nvPicPr>
        <p:blipFill rotWithShape="1">
          <a:blip r:embed="rId6"/>
          <a:srcRect l="14136" t="26470" r="7045" b="24265"/>
          <a:stretch/>
        </p:blipFill>
        <p:spPr>
          <a:xfrm>
            <a:off x="8353730" y="88958"/>
            <a:ext cx="2162166" cy="957133"/>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213578" y="1754028"/>
            <a:ext cx="4479450" cy="646331"/>
          </a:xfrm>
          <a:prstGeom prst="rect">
            <a:avLst/>
          </a:prstGeom>
          <a:noFill/>
        </p:spPr>
        <p:txBody>
          <a:bodyPr wrap="square" lIns="91440" tIns="45720" rIns="91440" bIns="45720" rtlCol="0" anchor="t">
            <a:spAutoFit/>
          </a:bodyPr>
          <a:lstStyle/>
          <a:p>
            <a:r>
              <a:rPr lang="en-US" sz="3600" b="1" dirty="0">
                <a:solidFill>
                  <a:schemeClr val="bg1"/>
                </a:solidFill>
              </a:rPr>
              <a:t>Why Music matters</a:t>
            </a:r>
            <a:endParaRPr lang="en-US">
              <a:solidFill>
                <a:schemeClr val="bg1"/>
              </a:solidFill>
              <a:cs typeface="Calibri" panose="020F0502020204030204"/>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Music?</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13579" y="2771021"/>
            <a:ext cx="4127139" cy="2846933"/>
          </a:xfrm>
          <a:prstGeom prst="rect">
            <a:avLst/>
          </a:prstGeom>
          <a:noFill/>
          <a:ln>
            <a:noFill/>
          </a:ln>
        </p:spPr>
        <p:txBody>
          <a:bodyPr wrap="square" lIns="91440" tIns="45720" rIns="91440" bIns="45720" rtlCol="0" anchor="t">
            <a:spAutoFit/>
          </a:bodyPr>
          <a:lstStyle/>
          <a:p>
            <a:r>
              <a:rPr lang="en-GB" sz="2500" b="1" dirty="0">
                <a:solidFill>
                  <a:srgbClr val="EC5F65"/>
                </a:solidFill>
              </a:rPr>
              <a:t>Have you ever considered where studying Music can take you? </a:t>
            </a:r>
          </a:p>
          <a:p>
            <a:endParaRPr lang="en-GB" sz="2400">
              <a:solidFill>
                <a:schemeClr val="accent2"/>
              </a:solidFill>
            </a:endParaRPr>
          </a:p>
          <a:p>
            <a:r>
              <a:rPr lang="en-GB" sz="2000" dirty="0">
                <a:solidFill>
                  <a:schemeClr val="tx2"/>
                </a:solidFill>
              </a:rPr>
              <a:t>Today, we’ll be exploring some of </a:t>
            </a:r>
            <a:br>
              <a:rPr lang="en-GB" sz="2000" dirty="0"/>
            </a:br>
            <a:r>
              <a:rPr lang="en-GB" sz="2000" dirty="0">
                <a:solidFill>
                  <a:schemeClr val="tx2"/>
                </a:solidFill>
              </a:rPr>
              <a:t>the career opportunities that are available to you, as well as the various pathways you can take to get there.</a:t>
            </a:r>
            <a:endParaRPr lang="en-GB" sz="2000" dirty="0">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Music an important subject?</a:t>
            </a:r>
            <a:endParaRPr lang="en-GB">
              <a:solidFill>
                <a:schemeClr val="tx2"/>
              </a:solidFill>
              <a:cs typeface="Calibri"/>
            </a:endParaRPr>
          </a:p>
          <a:p>
            <a:pPr algn="ctr"/>
            <a:r>
              <a:rPr lang="en-GB" sz="1100" b="1">
                <a:solidFill>
                  <a:schemeClr val="tx2"/>
                </a:solidFill>
                <a:ea typeface="+mn-lt"/>
                <a:cs typeface="+mn-lt"/>
                <a:hlinkClick r:id="rId4"/>
              </a:rPr>
              <a:t>Why Does Music Matter?</a:t>
            </a:r>
          </a:p>
          <a:p>
            <a:pPr algn="ctr"/>
            <a:r>
              <a:rPr lang="en-GB" sz="1100" b="1">
                <a:solidFill>
                  <a:schemeClr val="tx2"/>
                </a:solidFill>
                <a:ea typeface="+mn-lt"/>
                <a:cs typeface="+mn-lt"/>
              </a:rPr>
              <a:t>Sarah Dupuis - YouTube</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EC5F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617881" y="1933195"/>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dirty="0"/>
              <a:t>Go to </a:t>
            </a:r>
            <a:r>
              <a:rPr lang="en-US" sz="1500" dirty="0">
                <a:solidFill>
                  <a:schemeClr val="tx2"/>
                </a:solidFill>
                <a:hlinkClick r:id="rId3">
                  <a:extLst>
                    <a:ext uri="{A12FA001-AC4F-418D-AE19-62706E023703}">
                      <ahyp:hlinkClr xmlns:ahyp="http://schemas.microsoft.com/office/drawing/2018/hyperlinkcolor" val="tx"/>
                    </a:ext>
                  </a:extLst>
                </a:hlinkClick>
              </a:rPr>
              <a:t>https://discoveruni.gov.uk/</a:t>
            </a:r>
            <a:r>
              <a:rPr lang="en-US" sz="1500" dirty="0">
                <a:solidFill>
                  <a:schemeClr val="tx2"/>
                </a:solidFill>
              </a:rPr>
              <a:t> </a:t>
            </a:r>
            <a:endParaRPr lang="en-US" sz="1500" dirty="0">
              <a:solidFill>
                <a:schemeClr val="tx2"/>
              </a:solidFill>
              <a:cs typeface="Calibri" panose="020F0502020204030204"/>
            </a:endParaRPr>
          </a:p>
          <a:p>
            <a:endParaRPr lang="en-US" sz="1500" dirty="0">
              <a:solidFill>
                <a:schemeClr val="tx2"/>
              </a:solidFill>
              <a:cs typeface="Calibri" panose="020F0502020204030204"/>
            </a:endParaRPr>
          </a:p>
          <a:p>
            <a:r>
              <a:rPr lang="en-US" sz="1500" b="1" dirty="0"/>
              <a:t>2. Search for a course or subject</a:t>
            </a:r>
            <a:endParaRPr lang="en-US" sz="1500" b="1" dirty="0">
              <a:cs typeface="Calibri"/>
            </a:endParaRPr>
          </a:p>
          <a:p>
            <a:r>
              <a:rPr lang="en-US" sz="1500" dirty="0">
                <a:solidFill>
                  <a:schemeClr val="tx2"/>
                </a:solidFill>
              </a:rPr>
              <a:t>(You should get a page of search results, you can filter these by university or college, whether you want to study full or part time or perhaps you want to see that courses are near you)</a:t>
            </a:r>
            <a:endParaRPr lang="en-US" sz="1500" dirty="0">
              <a:solidFill>
                <a:schemeClr val="tx2"/>
              </a:solidFill>
              <a:cs typeface="Calibri"/>
            </a:endParaRPr>
          </a:p>
          <a:p>
            <a:endParaRPr lang="en-US" sz="1500" dirty="0">
              <a:solidFill>
                <a:schemeClr val="tx2"/>
              </a:solidFill>
              <a:cs typeface="Calibri"/>
            </a:endParaRPr>
          </a:p>
          <a:p>
            <a:r>
              <a:rPr lang="en-US" sz="1500" dirty="0">
                <a:solidFill>
                  <a:schemeClr val="tx2"/>
                </a:solidFill>
              </a:rPr>
              <a:t>Once you have had a look at a few different courses and subjects now  it is time to compare some side by side</a:t>
            </a:r>
            <a:endParaRPr lang="en-US" sz="1500" dirty="0">
              <a:solidFill>
                <a:schemeClr val="tx2"/>
              </a:solidFill>
              <a:cs typeface="Calibri"/>
            </a:endParaRPr>
          </a:p>
          <a:p>
            <a:endParaRPr lang="en-US" sz="1500" dirty="0">
              <a:solidFill>
                <a:schemeClr val="tx2"/>
              </a:solidFill>
              <a:cs typeface="Calibri"/>
            </a:endParaRPr>
          </a:p>
          <a:p>
            <a:r>
              <a:rPr lang="en-US" sz="1500" b="1" dirty="0"/>
              <a:t>3. Check out this video which shows you how to use our comparison tool</a:t>
            </a:r>
            <a:r>
              <a:rPr lang="en-US" sz="1500" dirty="0">
                <a:solidFill>
                  <a:schemeClr val="tx2"/>
                </a:solidFill>
              </a:rPr>
              <a:t> </a:t>
            </a:r>
            <a:r>
              <a:rPr lang="en-US" sz="1500" dirty="0">
                <a:solidFill>
                  <a:schemeClr val="tx2"/>
                </a:solidFill>
                <a:hlinkClick r:id="rId4">
                  <a:extLst>
                    <a:ext uri="{A12FA001-AC4F-418D-AE19-62706E023703}">
                      <ahyp:hlinkClr xmlns:ahyp="http://schemas.microsoft.com/office/drawing/2018/hyperlinkcolor" val="tx"/>
                    </a:ext>
                  </a:extLst>
                </a:hlinkClick>
              </a:rPr>
              <a:t>https://youtu.be/dBFzCQgTp8I</a:t>
            </a:r>
            <a:r>
              <a:rPr lang="en-US" sz="1500" dirty="0">
                <a:solidFill>
                  <a:schemeClr val="tx2"/>
                </a:solidFill>
              </a:rPr>
              <a:t> - Pick 5 courses and add these as a saved course and then you can compare</a:t>
            </a:r>
            <a:endParaRPr lang="en-US" sz="1500" dirty="0">
              <a:solidFill>
                <a:schemeClr val="tx2"/>
              </a:solidFill>
              <a:cs typeface="Calibri"/>
            </a:endParaRPr>
          </a:p>
          <a:p>
            <a:endParaRPr lang="en-US" sz="1500" dirty="0">
              <a:solidFill>
                <a:schemeClr val="tx2"/>
              </a:solidFill>
              <a:cs typeface="Calibri"/>
            </a:endParaRPr>
          </a:p>
          <a:p>
            <a:r>
              <a:rPr lang="en-US" sz="1500" b="1" dirty="0"/>
              <a:t>4. Once you have your chosen five side by side, try to answer the following questions: </a:t>
            </a:r>
            <a:endParaRPr lang="en-US" sz="1500" b="1">
              <a:cs typeface="Calibri"/>
            </a:endParaRPr>
          </a:p>
          <a:p>
            <a:r>
              <a:rPr lang="en-US" sz="1500" dirty="0">
                <a:solidFill>
                  <a:schemeClr val="tx2"/>
                </a:solidFill>
                <a:ea typeface="+mn-lt"/>
                <a:cs typeface="+mn-lt"/>
              </a:rPr>
              <a:t>Is the data I am looking at for a course or a subject?</a:t>
            </a:r>
          </a:p>
          <a:p>
            <a:pPr marL="800100" lvl="1" indent="-342900">
              <a:buAutoNum type="alphaLcPeriod"/>
            </a:pPr>
            <a:r>
              <a:rPr lang="en-US" sz="1500" dirty="0">
                <a:solidFill>
                  <a:schemeClr val="tx2"/>
                </a:solidFill>
                <a:ea typeface="+mn-lt"/>
                <a:cs typeface="+mn-lt"/>
              </a:rPr>
              <a:t>What year, or years, does the data relate to?</a:t>
            </a:r>
          </a:p>
          <a:p>
            <a:pPr marL="800100" lvl="1" indent="-342900">
              <a:buAutoNum type="alphaLcPeriod"/>
            </a:pPr>
            <a:r>
              <a:rPr lang="en-US" sz="1500" dirty="0">
                <a:solidFill>
                  <a:schemeClr val="tx2"/>
                </a:solidFill>
                <a:ea typeface="+mn-lt"/>
                <a:cs typeface="+mn-lt"/>
              </a:rPr>
              <a:t>How many students or graduates is this data based on?</a:t>
            </a:r>
          </a:p>
          <a:p>
            <a:pPr marL="800100" lvl="1" indent="-342900">
              <a:buAutoNum type="alphaLcPeriod"/>
            </a:pPr>
            <a:r>
              <a:rPr lang="en-US" sz="1500" dirty="0">
                <a:solidFill>
                  <a:schemeClr val="tx2"/>
                </a:solidFill>
                <a:ea typeface="+mn-lt"/>
                <a:cs typeface="+mn-lt"/>
              </a:rPr>
              <a:t>Does the data represent all the students on the course or subject area?</a:t>
            </a:r>
          </a:p>
          <a:p>
            <a:pPr marL="800100" lvl="1" indent="-342900">
              <a:buAutoNum type="alphaLcPeriod"/>
            </a:pPr>
            <a:r>
              <a:rPr lang="en-US" sz="1500" dirty="0">
                <a:solidFill>
                  <a:schemeClr val="tx2"/>
                </a:solidFill>
                <a:ea typeface="+mn-lt"/>
                <a:cs typeface="+mn-lt"/>
              </a:rPr>
              <a:t>Does the data include people like me?</a:t>
            </a:r>
          </a:p>
          <a:p>
            <a:pPr marL="800100" lvl="1" indent="-342900">
              <a:buAutoNum type="alphaLcPeriod"/>
            </a:pPr>
            <a:r>
              <a:rPr lang="en-US" sz="1500" dirty="0">
                <a:solidFill>
                  <a:schemeClr val="tx2"/>
                </a:solidFill>
                <a:ea typeface="+mn-lt"/>
                <a:cs typeface="+mn-lt"/>
              </a:rPr>
              <a:t>What factors might impact the data?</a:t>
            </a:r>
          </a:p>
          <a:p>
            <a:pPr>
              <a:buAutoNum type="alphaLcPeriod"/>
            </a:pPr>
            <a:endParaRPr lang="en-US">
              <a:cs typeface="Calibri"/>
            </a:endParaRPr>
          </a:p>
        </p:txBody>
      </p:sp>
      <p:pic>
        <p:nvPicPr>
          <p:cNvPr id="9" name="Picture 8" descr="Logo, company name&#10;&#10;Description automatically generated">
            <a:extLst>
              <a:ext uri="{FF2B5EF4-FFF2-40B4-BE49-F238E27FC236}">
                <a16:creationId xmlns:a16="http://schemas.microsoft.com/office/drawing/2014/main" id="{3CB22387-32B5-101D-B257-AF101C848DD4}"/>
              </a:ext>
            </a:extLst>
          </p:cNvPr>
          <p:cNvPicPr>
            <a:picLocks noChangeAspect="1"/>
          </p:cNvPicPr>
          <p:nvPr/>
        </p:nvPicPr>
        <p:blipFill rotWithShape="1">
          <a:blip r:embed="rId5"/>
          <a:srcRect l="14136" t="26470" r="7045" b="24265"/>
          <a:stretch/>
        </p:blipFill>
        <p:spPr>
          <a:xfrm>
            <a:off x="8454718" y="162403"/>
            <a:ext cx="2162166" cy="957133"/>
          </a:xfrm>
          <a:prstGeom prst="rect">
            <a:avLst/>
          </a:prstGeom>
        </p:spPr>
      </p:pic>
      <p:sp>
        <p:nvSpPr>
          <p:cNvPr id="8" name="TextBox 7">
            <a:extLst>
              <a:ext uri="{FF2B5EF4-FFF2-40B4-BE49-F238E27FC236}">
                <a16:creationId xmlns:a16="http://schemas.microsoft.com/office/drawing/2014/main" id="{8674598B-B03C-A634-50AD-C3E4FCD0B6DB}"/>
              </a:ext>
            </a:extLst>
          </p:cNvPr>
          <p:cNvSpPr txBox="1"/>
          <p:nvPr/>
        </p:nvSpPr>
        <p:spPr>
          <a:xfrm>
            <a:off x="161917" y="1766943"/>
            <a:ext cx="5229726" cy="646331"/>
          </a:xfrm>
          <a:prstGeom prst="rect">
            <a:avLst/>
          </a:prstGeom>
          <a:noFill/>
        </p:spPr>
        <p:txBody>
          <a:bodyPr wrap="square" lIns="91440" tIns="45720" rIns="91440" bIns="45720" rtlCol="0" anchor="t">
            <a:spAutoFit/>
          </a:bodyPr>
          <a:lstStyle/>
          <a:p>
            <a:r>
              <a:rPr lang="en-US" sz="3600" b="1" dirty="0">
                <a:solidFill>
                  <a:schemeClr val="tx2">
                    <a:lumMod val="50000"/>
                  </a:schemeClr>
                </a:solidFill>
              </a:rPr>
              <a:t>Discover</a:t>
            </a:r>
            <a:r>
              <a:rPr lang="en-US" sz="3600" b="1" dirty="0">
                <a:solidFill>
                  <a:schemeClr val="bg1"/>
                </a:solidFill>
              </a:rPr>
              <a:t> </a:t>
            </a:r>
            <a:r>
              <a:rPr lang="en-US" sz="3600" b="1" dirty="0">
                <a:solidFill>
                  <a:schemeClr val="tx2">
                    <a:lumMod val="50000"/>
                  </a:schemeClr>
                </a:solidFill>
              </a:rPr>
              <a:t>Uni</a:t>
            </a:r>
            <a:endParaRPr lang="en-US" sz="3600" dirty="0" err="1">
              <a:solidFill>
                <a:schemeClr val="tx2">
                  <a:lumMod val="50000"/>
                </a:schemeClr>
              </a:solidFill>
            </a:endParaRPr>
          </a:p>
        </p:txBody>
      </p:sp>
      <p:sp>
        <p:nvSpPr>
          <p:cNvPr id="11" name="TextBox 10">
            <a:extLst>
              <a:ext uri="{FF2B5EF4-FFF2-40B4-BE49-F238E27FC236}">
                <a16:creationId xmlns:a16="http://schemas.microsoft.com/office/drawing/2014/main" id="{9DA1F8F7-2311-2773-C7E7-2CD8FD38ADEC}"/>
              </a:ext>
            </a:extLst>
          </p:cNvPr>
          <p:cNvSpPr txBox="1"/>
          <p:nvPr/>
        </p:nvSpPr>
        <p:spPr>
          <a:xfrm>
            <a:off x="161918" y="2629276"/>
            <a:ext cx="2900023" cy="1908215"/>
          </a:xfrm>
          <a:prstGeom prst="rect">
            <a:avLst/>
          </a:prstGeom>
          <a:noFill/>
          <a:ln>
            <a:noFill/>
          </a:ln>
        </p:spPr>
        <p:txBody>
          <a:bodyPr wrap="square" lIns="91440" tIns="45720" rIns="91440" bIns="45720" rtlCol="0" anchor="t">
            <a:spAutoFit/>
          </a:bodyPr>
          <a:lstStyle/>
          <a:p>
            <a:r>
              <a:rPr lang="en-GB" sz="2500" b="1" dirty="0">
                <a:solidFill>
                  <a:srgbClr val="EC5F65"/>
                </a:solidFill>
              </a:rPr>
              <a:t>Have you ever considered if higher education is right for you? </a:t>
            </a:r>
          </a:p>
          <a:p>
            <a:endParaRPr lang="en-GB">
              <a:solidFill>
                <a:srgbClr val="595957"/>
              </a:solidFill>
            </a:endParaRPr>
          </a:p>
        </p:txBody>
      </p:sp>
      <p:sp>
        <p:nvSpPr>
          <p:cNvPr id="13" name="TextBox 12">
            <a:extLst>
              <a:ext uri="{FF2B5EF4-FFF2-40B4-BE49-F238E27FC236}">
                <a16:creationId xmlns:a16="http://schemas.microsoft.com/office/drawing/2014/main" id="{A3F5C4AE-BDB0-5772-FC68-1F281FCE7AD4}"/>
              </a:ext>
            </a:extLst>
          </p:cNvPr>
          <p:cNvSpPr txBox="1"/>
          <p:nvPr/>
        </p:nvSpPr>
        <p:spPr>
          <a:xfrm>
            <a:off x="156593" y="631163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168161" y="929467"/>
            <a:ext cx="2143191" cy="672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406887" y="994930"/>
            <a:ext cx="1802296"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dirty="0">
                <a:solidFill>
                  <a:srgbClr val="484A47"/>
                </a:solidFill>
                <a:cs typeface="Calibri"/>
              </a:rPr>
              <a:t>Job in 10 years time (related to Music):</a:t>
            </a:r>
          </a:p>
          <a:p>
            <a:pPr>
              <a:lnSpc>
                <a:spcPct val="170000"/>
              </a:lnSpc>
            </a:pPr>
            <a:r>
              <a:rPr lang="en-GB" sz="2500" b="1" dirty="0">
                <a:solidFill>
                  <a:srgbClr val="484A47"/>
                </a:solidFill>
                <a:cs typeface="Calibri"/>
              </a:rPr>
              <a:t>_________________________________________</a:t>
            </a: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What KS5 Pathways choice did you make and what did you study:</a:t>
            </a:r>
          </a:p>
          <a:p>
            <a:r>
              <a:rPr lang="en-GB" sz="1400" dirty="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74086" y="2210542"/>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dirty="0">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74831" y="1437852"/>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334" y="1453530"/>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3203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0852"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2831"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7078"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7661"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Music):</a:t>
            </a:r>
          </a:p>
          <a:p>
            <a:pPr marL="0" indent="0" algn="ctr">
              <a:buNone/>
            </a:pPr>
            <a:r>
              <a:rPr lang="en-GB" sz="1600" b="1">
                <a:solidFill>
                  <a:schemeClr val="tx2"/>
                </a:solidFill>
                <a:cs typeface="Calibri"/>
              </a:rPr>
              <a:t>_____________________________________________________________________________________</a:t>
            </a: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484A47"/>
                </a:solidFill>
                <a:cs typeface="Calibri"/>
              </a:rPr>
              <a:t>Local college options:</a:t>
            </a:r>
          </a:p>
          <a:p>
            <a:r>
              <a:rPr lang="en-GB" sz="1800">
                <a:solidFill>
                  <a:srgbClr val="484A47"/>
                </a:solidFill>
                <a:cs typeface="Calibri"/>
              </a:rPr>
              <a:t>__________________________________________________________________</a:t>
            </a:r>
          </a:p>
          <a:p>
            <a:r>
              <a:rPr lang="en-GB" sz="1800">
                <a:solidFill>
                  <a:srgbClr val="484A47"/>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Pros:</a:t>
            </a:r>
            <a:r>
              <a:rPr lang="en-GB" sz="1400" dirty="0">
                <a:solidFill>
                  <a:srgbClr val="484A47"/>
                </a:solidFill>
                <a:cs typeface="Calibri"/>
              </a:rPr>
              <a:t> </a:t>
            </a:r>
          </a:p>
          <a:p>
            <a:r>
              <a:rPr lang="en-GB" sz="1600">
                <a:solidFill>
                  <a:srgbClr val="484A47"/>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Consider how these will apply and explain:</a:t>
            </a:r>
          </a:p>
          <a:p>
            <a:pPr algn="l"/>
            <a:r>
              <a:rPr lang="en-GB" sz="1400">
                <a:solidFill>
                  <a:srgbClr val="484A47"/>
                </a:solidFill>
                <a:cs typeface="Calibri"/>
              </a:rPr>
              <a:t>Cost _________________________________________________</a:t>
            </a:r>
          </a:p>
          <a:p>
            <a:pPr algn="l"/>
            <a:r>
              <a:rPr lang="en-GB" sz="1400">
                <a:solidFill>
                  <a:srgbClr val="484A47"/>
                </a:solidFill>
                <a:cs typeface="Calibri"/>
              </a:rPr>
              <a:t>Travel ________________________________________________</a:t>
            </a:r>
          </a:p>
          <a:p>
            <a:pPr algn="l"/>
            <a:r>
              <a:rPr lang="en-GB" sz="1400">
                <a:solidFill>
                  <a:srgbClr val="484A47"/>
                </a:solidFill>
                <a:cs typeface="Calibri"/>
              </a:rPr>
              <a:t>Convenience __________________________________________</a:t>
            </a:r>
          </a:p>
          <a:p>
            <a:pPr algn="l"/>
            <a:r>
              <a:rPr lang="en-GB" sz="1400">
                <a:solidFill>
                  <a:srgbClr val="484A47"/>
                </a:solidFill>
                <a:cs typeface="Calibri"/>
              </a:rPr>
              <a:t>Aspirations ____________________________________________</a:t>
            </a:r>
          </a:p>
          <a:p>
            <a:pPr algn="l"/>
            <a:r>
              <a:rPr lang="en-GB" sz="1400">
                <a:solidFill>
                  <a:srgbClr val="484A47"/>
                </a:solidFill>
                <a:cs typeface="Calibri"/>
              </a:rPr>
              <a:t>Personal circumstances __________________________________</a:t>
            </a:r>
          </a:p>
          <a:p>
            <a:pPr algn="l"/>
            <a:r>
              <a:rPr lang="en-GB" sz="1400">
                <a:solidFill>
                  <a:srgbClr val="484A47"/>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tx2"/>
                </a:solidFill>
                <a:cs typeface="Calibri"/>
              </a:rPr>
              <a:t>Final choice – justify:</a:t>
            </a:r>
          </a:p>
          <a:p>
            <a:r>
              <a:rPr lang="en-GB" sz="4300">
                <a:solidFill>
                  <a:schemeClr val="tx2"/>
                </a:solidFill>
                <a:cs typeface="Calibri"/>
              </a:rPr>
              <a:t>__________________________________________________________________________________________________</a:t>
            </a:r>
            <a:endParaRPr lang="en-US" sz="4300">
              <a:solidFill>
                <a:schemeClr val="tx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rgbClr val="484A47"/>
                </a:solidFill>
                <a:cs typeface="Calibri"/>
              </a:rPr>
              <a:t>Next steps:</a:t>
            </a:r>
          </a:p>
          <a:p>
            <a:r>
              <a:rPr lang="en-GB" sz="1600" b="1">
                <a:solidFill>
                  <a:srgbClr val="484A47"/>
                </a:solidFill>
                <a:cs typeface="Calibri"/>
              </a:rPr>
              <a:t>__________________________________________________________</a:t>
            </a:r>
            <a:endParaRPr lang="en-US" sz="1600">
              <a:solidFill>
                <a:srgbClr val="484A47"/>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The pros and cons of these options for me:</a:t>
            </a:r>
            <a:endParaRPr lang="en-GB" sz="1400" dirty="0">
              <a:solidFill>
                <a:srgbClr val="484A47"/>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484A47"/>
                </a:solidFill>
                <a:cs typeface="Calibri"/>
              </a:rPr>
              <a:t>Cons:</a:t>
            </a:r>
            <a:r>
              <a:rPr lang="en-GB" sz="1400" dirty="0">
                <a:solidFill>
                  <a:srgbClr val="484A47"/>
                </a:solidFill>
                <a:cs typeface="Calibri"/>
              </a:rPr>
              <a:t> </a:t>
            </a:r>
          </a:p>
          <a:p>
            <a:r>
              <a:rPr lang="en-GB" sz="1600">
                <a:solidFill>
                  <a:srgbClr val="484A47"/>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Local apprenticeships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484A47"/>
                </a:solidFill>
                <a:cs typeface="Calibri"/>
              </a:rPr>
              <a:t>Other options:</a:t>
            </a:r>
          </a:p>
          <a:p>
            <a:r>
              <a:rPr lang="en-GB" sz="1800">
                <a:solidFill>
                  <a:srgbClr val="484A47"/>
                </a:solidFill>
                <a:cs typeface="Calibri"/>
              </a:rPr>
              <a:t>__________________________________________________________________</a:t>
            </a:r>
          </a:p>
          <a:p>
            <a:r>
              <a:rPr lang="en-GB" sz="1800">
                <a:solidFill>
                  <a:srgbClr val="484A47"/>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14072" y="2290612"/>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dirty="0">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49000" y="1437852"/>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994" y="1457140"/>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06216" y="1647325"/>
            <a:ext cx="1022303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Music</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278153"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157"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2269" y="2443371"/>
            <a:ext cx="9144000" cy="984250"/>
          </a:xfrm>
          <a:prstGeom prst="rect">
            <a:avLst/>
          </a:prstGeom>
        </p:spPr>
        <p:txBody>
          <a:bodyPr vert="horz" lIns="91440" tIns="45720" rIns="91440" bIns="45720" rtlCol="0" anchor="t">
            <a:normAutofit/>
          </a:bodyPr>
          <a:lstStyle/>
          <a:p>
            <a:pPr marL="0" indent="0">
              <a:buNone/>
            </a:pPr>
            <a:r>
              <a:rPr lang="en-GB" sz="3000" b="1" dirty="0">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87746" y="1605751"/>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426" y="1601931"/>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74831" y="2315322"/>
            <a:ext cx="2995863" cy="646331"/>
          </a:xfrm>
          <a:prstGeom prst="rect">
            <a:avLst/>
          </a:prstGeom>
          <a:noFill/>
        </p:spPr>
        <p:txBody>
          <a:bodyPr wrap="square" lIns="91440" tIns="45720" rIns="91440" bIns="45720" rtlCol="0" anchor="t">
            <a:spAutoFit/>
          </a:bodyPr>
          <a:lstStyle/>
          <a:p>
            <a:r>
              <a:rPr lang="en-US" sz="3600" b="1" dirty="0">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74830" y="3137888"/>
            <a:ext cx="2027323" cy="2785378"/>
          </a:xfrm>
          <a:prstGeom prst="rect">
            <a:avLst/>
          </a:prstGeom>
          <a:noFill/>
        </p:spPr>
        <p:txBody>
          <a:bodyPr wrap="square" lIns="91440" tIns="45720" rIns="91440" bIns="45720" rtlCol="0" anchor="t">
            <a:spAutoFit/>
          </a:bodyPr>
          <a:lstStyle/>
          <a:p>
            <a:r>
              <a:rPr lang="en-GB" sz="2500" b="1" dirty="0"/>
              <a:t>Here are three key skills needed for a career that uses</a:t>
            </a:r>
            <a:endParaRPr lang="en-US" dirty="0"/>
          </a:p>
          <a:p>
            <a:endParaRPr lang="en-GB" sz="2500" b="1" dirty="0">
              <a:cs typeface="Calibri"/>
            </a:endParaRPr>
          </a:p>
          <a:p>
            <a:r>
              <a:rPr lang="en-GB" sz="2500" b="1" dirty="0">
                <a:solidFill>
                  <a:schemeClr val="tx2"/>
                </a:solidFill>
              </a:rPr>
              <a:t>Music</a:t>
            </a:r>
            <a:endParaRPr lang="en-GB" dirty="0">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3635694913"/>
              </p:ext>
            </p:extLst>
          </p:nvPr>
        </p:nvGraphicFramePr>
        <p:xfrm>
          <a:off x="3801340" y="1982931"/>
          <a:ext cx="8192615" cy="4765521"/>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874568">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dirty="0">
                          <a:solidFill>
                            <a:schemeClr val="tx2"/>
                          </a:solidFill>
                          <a:effectLst/>
                          <a:latin typeface="Calibri"/>
                          <a:ea typeface="Calibri" panose="020F0502020204030204" pitchFamily="34" charset="0"/>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dirty="0">
                          <a:solidFill>
                            <a:schemeClr val="tx2"/>
                          </a:solidFill>
                          <a:effectLst/>
                          <a:latin typeface="Calibri"/>
                          <a:ea typeface="Calibri" panose="020F0502020204030204" pitchFamily="34" charset="0"/>
                          <a:cs typeface="Times New Roman"/>
                        </a:rPr>
                        <a:t>Skills Builder </a:t>
                      </a:r>
                      <a:r>
                        <a:rPr lang="en-GB" sz="1400" b="1" kern="1200">
                          <a:solidFill>
                            <a:schemeClr val="tx2"/>
                          </a:solidFill>
                          <a:effectLst/>
                          <a:latin typeface="Calibri"/>
                          <a:ea typeface="Calibri" panose="020F0502020204030204" pitchFamily="34" charset="0"/>
                          <a:cs typeface="Times New Roman"/>
                        </a:rPr>
                        <a:t>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506681">
                <a:tc>
                  <a:txBody>
                    <a:bodyPr/>
                    <a:lstStyle/>
                    <a:p>
                      <a:pPr lvl="0">
                        <a:lnSpc>
                          <a:spcPct val="107000"/>
                        </a:lnSpc>
                        <a:spcAft>
                          <a:spcPts val="800"/>
                        </a:spcAft>
                        <a:buNone/>
                      </a:pPr>
                      <a:r>
                        <a:rPr lang="en-US" sz="1400" b="1" i="0" kern="1200" dirty="0">
                          <a:solidFill>
                            <a:srgbClr val="12ADDB"/>
                          </a:solidFill>
                          <a:effectLst/>
                          <a:latin typeface="+mn-lt"/>
                          <a:ea typeface="+mn-ea"/>
                          <a:cs typeface="+mn-cs"/>
                        </a:rPr>
                        <a:t>Working cooperatively with others towards achieving a shared goal</a:t>
                      </a:r>
                      <a:endParaRPr lang="en-GB" sz="1200" b="1" i="0" dirty="0">
                        <a:solidFill>
                          <a:srgbClr val="12ADDB"/>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12ADDB"/>
                          </a:solidFill>
                          <a:effectLst/>
                          <a:latin typeface="Calibri"/>
                          <a:ea typeface="Calibri"/>
                          <a:cs typeface="Times New Roman"/>
                          <a:hlinkClick r:id="rId3">
                            <a:extLst>
                              <a:ext uri="{A12FA001-AC4F-418D-AE19-62706E023703}">
                                <ahyp:hlinkClr xmlns:ahyp="http://schemas.microsoft.com/office/drawing/2018/hyperlinkcolor" val="tx"/>
                              </a:ext>
                            </a:extLst>
                          </a:hlinkClick>
                        </a:rPr>
                        <a:t>Watch here</a:t>
                      </a:r>
                      <a:endParaRPr lang="en-GB" sz="1600" dirty="0">
                        <a:solidFill>
                          <a:srgbClr val="12ADDB"/>
                        </a:solidFill>
                        <a:effectLst/>
                        <a:latin typeface="Calibri"/>
                        <a:ea typeface="Calibri"/>
                        <a:cs typeface="Times New Roman"/>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12ADDB"/>
                          </a:solidFill>
                          <a:effectLst/>
                          <a:latin typeface="Calibri"/>
                          <a:ea typeface="Calibri"/>
                          <a:cs typeface="Times New Roman"/>
                          <a:hlinkClick r:id="rId4">
                            <a:extLst>
                              <a:ext uri="{A12FA001-AC4F-418D-AE19-62706E023703}">
                                <ahyp:hlinkClr xmlns:ahyp="http://schemas.microsoft.com/office/drawing/2018/hyperlinkcolor" val="tx"/>
                              </a:ext>
                            </a:extLst>
                          </a:hlinkClick>
                        </a:rPr>
                        <a:t>Short Lesson Teamwork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GB" sz="1600" u="sng">
                        <a:solidFill>
                          <a:srgbClr val="12ADDB"/>
                        </a:solidFill>
                        <a:effectLst/>
                        <a:latin typeface="Calibri"/>
                        <a:ea typeface="Calibri"/>
                        <a:cs typeface="Times New Roman"/>
                        <a:hlinkClick r:id="rId5" invalidUrl="http:///">
                          <a:extLst>
                            <a:ext uri="{A12FA001-AC4F-418D-AE19-62706E023703}">
                              <ahyp:hlinkClr xmlns:ahyp="http://schemas.microsoft.com/office/drawing/2018/hyperlinkcolor" val="tx"/>
                            </a:ext>
                          </a:extLst>
                        </a:hlinkClick>
                      </a:endParaRPr>
                    </a:p>
                    <a:p>
                      <a:pPr lvl="0">
                        <a:lnSpc>
                          <a:spcPct val="107000"/>
                        </a:lnSpc>
                        <a:spcAft>
                          <a:spcPts val="800"/>
                        </a:spcAft>
                        <a:buNone/>
                      </a:pPr>
                      <a:r>
                        <a:rPr lang="en-GB" sz="1600" b="0" i="0" u="none" strike="noStrike" noProof="0" dirty="0">
                          <a:solidFill>
                            <a:srgbClr val="12ADDB"/>
                          </a:solidFill>
                          <a:effectLst/>
                          <a:hlinkClick r:id="rId6">
                            <a:extLst>
                              <a:ext uri="{A12FA001-AC4F-418D-AE19-62706E023703}">
                                <ahyp:hlinkClr xmlns:ahyp="http://schemas.microsoft.com/office/drawing/2018/hyperlinkcolor" val="tx"/>
                              </a:ext>
                            </a:extLst>
                          </a:hlinkClick>
                        </a:rPr>
                        <a:t>Short Lesson Teamwork  Step 8-10</a:t>
                      </a:r>
                      <a:endParaRPr lang="en-US" dirty="0">
                        <a:solidFill>
                          <a:srgbClr val="12ADDB"/>
                        </a:solidFill>
                      </a:endParaRPr>
                    </a:p>
                    <a:p>
                      <a:pPr lvl="0">
                        <a:lnSpc>
                          <a:spcPct val="107000"/>
                        </a:lnSpc>
                        <a:spcAft>
                          <a:spcPts val="800"/>
                        </a:spcAft>
                        <a:buNone/>
                      </a:pPr>
                      <a:endParaRPr lang="en-GB" sz="1600" b="0" i="0" u="none" strike="noStrike" noProof="0">
                        <a:solidFill>
                          <a:srgbClr val="12ADDB"/>
                        </a:solidFill>
                        <a:effectLst/>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kern="1200" dirty="0">
                          <a:solidFill>
                            <a:srgbClr val="12ADDB"/>
                          </a:solidFill>
                          <a:effectLst/>
                          <a:latin typeface="+mn-lt"/>
                          <a:ea typeface="+mn-ea"/>
                          <a:cs typeface="+mn-cs"/>
                          <a:hlinkClick r:id="rId7">
                            <a:extLst>
                              <a:ext uri="{A12FA001-AC4F-418D-AE19-62706E023703}">
                                <ahyp:hlinkClr xmlns:ahyp="http://schemas.microsoft.com/office/drawing/2018/hyperlinkcolor" val="tx"/>
                              </a:ext>
                            </a:extLst>
                          </a:hlinkClick>
                        </a:rPr>
                        <a:t>Short Lesson Teamwork Step 10-12</a:t>
                      </a:r>
                      <a:endParaRPr lang="en-GB" sz="1400" dirty="0">
                        <a:solidFill>
                          <a:srgbClr val="12ADDB"/>
                        </a:solidFill>
                        <a:effectLst/>
                        <a:latin typeface="+mn-lt"/>
                        <a:ea typeface="+mn-ea"/>
                        <a:cs typeface="+mn-cs"/>
                        <a:hlinkClick r:id="rId7">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dirty="0">
                          <a:solidFill>
                            <a:srgbClr val="E5362A"/>
                          </a:solidFill>
                          <a:effectLst/>
                          <a:latin typeface="Calibri"/>
                        </a:rPr>
                        <a:t>The oral transmission of information or ideas</a:t>
                      </a:r>
                      <a:endParaRPr lang="en-US" dirty="0">
                        <a:solidFill>
                          <a:srgbClr val="E5362A"/>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defTabSz="914400">
                        <a:lnSpc>
                          <a:spcPct val="107000"/>
                        </a:lnSpc>
                        <a:spcAft>
                          <a:spcPts val="800"/>
                        </a:spcAft>
                        <a:buNone/>
                        <a:tabLst/>
                        <a:defRPr/>
                      </a:pPr>
                      <a:r>
                        <a:rPr lang="en-GB" sz="1600" b="0" i="0" u="sng" strike="noStrike" noProof="0" dirty="0">
                          <a:solidFill>
                            <a:srgbClr val="E5362A"/>
                          </a:solidFill>
                          <a:effectLst/>
                          <a:hlinkClick r:id="rId8">
                            <a:extLst>
                              <a:ext uri="{A12FA001-AC4F-418D-AE19-62706E023703}">
                                <ahyp:hlinkClr xmlns:ahyp="http://schemas.microsoft.com/office/drawing/2018/hyperlinkcolor" val="tx"/>
                              </a:ext>
                            </a:extLst>
                          </a:hlinkClick>
                        </a:rPr>
                        <a:t>Watch here</a:t>
                      </a:r>
                      <a:endParaRPr lang="en-US" dirty="0">
                        <a:solidFill>
                          <a:srgbClr val="E5362A"/>
                        </a:solidFill>
                        <a:hlinkClick r:id="rId8">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dirty="0">
                          <a:solidFill>
                            <a:srgbClr val="E5362A"/>
                          </a:solidFill>
                          <a:effectLst/>
                          <a:hlinkClick r:id="rId9">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dirty="0">
                          <a:solidFill>
                            <a:srgbClr val="E5362A"/>
                          </a:solidFill>
                          <a:effectLst/>
                          <a:hlinkClick r:id="rId10">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dirty="0">
                          <a:solidFill>
                            <a:srgbClr val="E5362A"/>
                          </a:solidFill>
                          <a:effectLst/>
                          <a:latin typeface="Calibri"/>
                          <a:hlinkClick r:id="rId11">
                            <a:extLst>
                              <a:ext uri="{A12FA001-AC4F-418D-AE19-62706E023703}">
                                <ahyp:hlinkClr xmlns:ahyp="http://schemas.microsoft.com/office/drawing/2018/hyperlinkcolor" val="tx"/>
                              </a:ext>
                            </a:extLst>
                          </a:hlinkClick>
                        </a:rPr>
                        <a:t>Short Lesson Speaking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186295">
                <a:tc>
                  <a:txBody>
                    <a:bodyPr/>
                    <a:lstStyle/>
                    <a:p>
                      <a:pPr lvl="0">
                        <a:lnSpc>
                          <a:spcPct val="107000"/>
                        </a:lnSpc>
                        <a:spcAft>
                          <a:spcPts val="800"/>
                        </a:spcAft>
                        <a:buNone/>
                      </a:pPr>
                      <a:r>
                        <a:rPr lang="en-GB" sz="1400" b="1" i="0" u="none" strike="noStrike" kern="1200" noProof="0" dirty="0">
                          <a:solidFill>
                            <a:srgbClr val="36AA54"/>
                          </a:solidFill>
                          <a:effectLst/>
                          <a:latin typeface="Calibri"/>
                        </a:rPr>
                        <a:t>The ability to set clear, tangible goals and devise a robust route to achieving them</a:t>
                      </a:r>
                      <a:endParaRPr lang="en-US" dirty="0"/>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36AA54"/>
                          </a:solidFill>
                          <a:effectLst/>
                          <a:latin typeface="Calibri"/>
                          <a:hlinkClick r:id="rId12">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dirty="0">
                          <a:solidFill>
                            <a:srgbClr val="36AA54"/>
                          </a:solidFill>
                          <a:effectLst/>
                          <a:latin typeface="Calibri"/>
                          <a:ea typeface="Calibri"/>
                          <a:cs typeface="Times New Roman"/>
                          <a:hlinkClick r:id="rId13">
                            <a:extLst>
                              <a:ext uri="{A12FA001-AC4F-418D-AE19-62706E023703}">
                                <ahyp:hlinkClr xmlns:ahyp="http://schemas.microsoft.com/office/drawing/2018/hyperlinkcolor" val="tx"/>
                              </a:ext>
                            </a:extLst>
                          </a:hlinkClick>
                        </a:rPr>
                        <a:t>Short Lesson Aiming High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dirty="0">
                          <a:solidFill>
                            <a:srgbClr val="36AA54"/>
                          </a:solidFill>
                          <a:effectLst/>
                          <a:latin typeface="Calibri"/>
                          <a:hlinkClick r:id="rId14">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1000" b="0" i="0" u="none" strike="noStrike" kern="1200" noProof="0">
                        <a:solidFill>
                          <a:srgbClr val="36AA54"/>
                        </a:solidFill>
                        <a:effectLst/>
                      </a:endParaRPr>
                    </a:p>
                    <a:p>
                      <a:pPr lvl="0">
                        <a:lnSpc>
                          <a:spcPct val="107000"/>
                        </a:lnSpc>
                        <a:spcAft>
                          <a:spcPts val="800"/>
                        </a:spcAft>
                        <a:buNone/>
                      </a:pPr>
                      <a:r>
                        <a:rPr lang="en-US" sz="1600" b="0" i="0" u="none" strike="noStrike" kern="1200" noProof="0" dirty="0">
                          <a:solidFill>
                            <a:srgbClr val="36AA54"/>
                          </a:solidFill>
                          <a:effectLst/>
                          <a:hlinkClick r:id="rId15">
                            <a:extLst>
                              <a:ext uri="{A12FA001-AC4F-418D-AE19-62706E023703}">
                                <ahyp:hlinkClr xmlns:ahyp="http://schemas.microsoft.com/office/drawing/2018/hyperlinkcolor" val="tx"/>
                              </a:ext>
                            </a:extLst>
                          </a:hlinkClick>
                        </a:rPr>
                        <a:t>Short Lesson Aiming High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174831" y="1605751"/>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00174" y="1603841"/>
            <a:ext cx="711706" cy="711706"/>
          </a:xfrm>
          <a:prstGeom prst="rect">
            <a:avLst/>
          </a:prstGeom>
        </p:spPr>
      </p:pic>
      <p:pic>
        <p:nvPicPr>
          <p:cNvPr id="8" name="Picture 7" descr="Icon&#10;&#10;Description automatically generated">
            <a:extLst>
              <a:ext uri="{FF2B5EF4-FFF2-40B4-BE49-F238E27FC236}">
                <a16:creationId xmlns:a16="http://schemas.microsoft.com/office/drawing/2014/main" id="{62F40916-9299-BDD9-5F43-CE8A210599F6}"/>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876571" y="3290078"/>
            <a:ext cx="759461" cy="759461"/>
          </a:xfrm>
          <a:prstGeom prst="rect">
            <a:avLst/>
          </a:prstGeom>
        </p:spPr>
      </p:pic>
      <p:pic>
        <p:nvPicPr>
          <p:cNvPr id="9" name="Picture 12" descr="Icon&#10;&#10;Description automatically generated">
            <a:extLst>
              <a:ext uri="{FF2B5EF4-FFF2-40B4-BE49-F238E27FC236}">
                <a16:creationId xmlns:a16="http://schemas.microsoft.com/office/drawing/2014/main" id="{7EA7E18D-BAEF-C5CF-C507-1437EBD8DF93}"/>
              </a:ext>
            </a:extLst>
          </p:cNvPr>
          <p:cNvPicPr>
            <a:picLocks noChangeAspect="1"/>
          </p:cNvPicPr>
          <p:nvPr/>
        </p:nvPicPr>
        <p:blipFill>
          <a:blip r:embed="rId18"/>
          <a:stretch>
            <a:fillRect/>
          </a:stretch>
        </p:blipFill>
        <p:spPr>
          <a:xfrm>
            <a:off x="2877848" y="5834921"/>
            <a:ext cx="790575" cy="781050"/>
          </a:xfrm>
          <a:prstGeom prst="rect">
            <a:avLst/>
          </a:prstGeom>
        </p:spPr>
      </p:pic>
      <p:pic>
        <p:nvPicPr>
          <p:cNvPr id="11" name="Picture 4" descr="A picture containing icon&#10;&#10;Description automatically generated">
            <a:extLst>
              <a:ext uri="{FF2B5EF4-FFF2-40B4-BE49-F238E27FC236}">
                <a16:creationId xmlns:a16="http://schemas.microsoft.com/office/drawing/2014/main" id="{0498C2FC-F4F0-F164-2599-02D1F82A4DE3}"/>
              </a:ext>
            </a:extLst>
          </p:cNvPr>
          <p:cNvPicPr>
            <a:picLocks noChangeAspect="1"/>
          </p:cNvPicPr>
          <p:nvPr/>
        </p:nvPicPr>
        <p:blipFill>
          <a:blip r:embed="rId19"/>
          <a:stretch>
            <a:fillRect/>
          </a:stretch>
        </p:blipFill>
        <p:spPr>
          <a:xfrm>
            <a:off x="2884557" y="4616523"/>
            <a:ext cx="733425" cy="733425"/>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98238" y="311071"/>
            <a:ext cx="1903590" cy="577406"/>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8425036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5" cy="295129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Teamwork</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contribute to group decision making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contribute to group decision making, whilst recognising the value of others' ideas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contribute to group decision making, encouraging others to contribute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improve the team by not creating unhelpful conflicts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resolving unhelpful conflicts</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building relationships beyond my immediate team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influence the team by reflecting on progress and suggesting improvements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50166" y="4809938"/>
            <a:ext cx="4159697"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8" descr="A picture containing icon&#10;&#10;Description automatically generated">
            <a:extLst>
              <a:ext uri="{FF2B5EF4-FFF2-40B4-BE49-F238E27FC236}">
                <a16:creationId xmlns:a16="http://schemas.microsoft.com/office/drawing/2014/main" id="{92BFC387-7033-9023-0673-7D84509FC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77" y="3785468"/>
            <a:ext cx="1477538" cy="15344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A9327A8C-14F1-AECF-AB07-2E7787C518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8238" y="311071"/>
            <a:ext cx="1903590" cy="577406"/>
          </a:xfrm>
          <a:prstGeom prst="rect">
            <a:avLst/>
          </a:prstGeom>
        </p:spPr>
      </p:pic>
      <p:sp>
        <p:nvSpPr>
          <p:cNvPr id="8" name="TextBox 7">
            <a:extLst>
              <a:ext uri="{FF2B5EF4-FFF2-40B4-BE49-F238E27FC236}">
                <a16:creationId xmlns:a16="http://schemas.microsoft.com/office/drawing/2014/main" id="{C22B2B70-6C97-90E5-E19D-8BA1521C0EB0}"/>
              </a:ext>
            </a:extLst>
          </p:cNvPr>
          <p:cNvSpPr txBox="1"/>
          <p:nvPr/>
        </p:nvSpPr>
        <p:spPr>
          <a:xfrm>
            <a:off x="174831" y="1605751"/>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61403270-9987-1622-8A44-339DA0238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74" y="1603841"/>
            <a:ext cx="711706" cy="711706"/>
          </a:xfrm>
          <a:prstGeom prst="rect">
            <a:avLst/>
          </a:prstGeom>
        </p:spPr>
      </p:pic>
    </p:spTree>
    <p:extLst>
      <p:ext uri="{BB962C8B-B14F-4D97-AF65-F5344CB8AC3E}">
        <p14:creationId xmlns:p14="http://schemas.microsoft.com/office/powerpoint/2010/main" val="235226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extLst>
              <p:ext uri="{D42A27DB-BD31-4B8C-83A1-F6EECF244321}">
                <p14:modId xmlns:p14="http://schemas.microsoft.com/office/powerpoint/2010/main" val="302188766"/>
              </p:ext>
            </p:extLst>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cap="flat" cmpd="sng" algn="ctr">
                      <a:solidFill>
                        <a:srgbClr val="EC5F65"/>
                      </a:solidFill>
                      <a:prstDash val="solid"/>
                      <a:round/>
                      <a:headEnd type="none" w="med" len="med"/>
                      <a:tailEnd type="none" w="med" len="med"/>
                    </a:lnL>
                    <a:lnR w="12700" cap="flat" cmpd="sng" algn="ctr">
                      <a:solidFill>
                        <a:srgbClr val="EC5F65"/>
                      </a:solidFill>
                      <a:prstDash val="solid"/>
                      <a:round/>
                      <a:headEnd type="none" w="med" len="med"/>
                      <a:tailEnd type="none" w="med" len="med"/>
                    </a:lnR>
                    <a:lnT w="12700" cap="flat" cmpd="sng" algn="ctr">
                      <a:solidFill>
                        <a:srgbClr val="EC5F65"/>
                      </a:solidFill>
                      <a:prstDash val="solid"/>
                      <a:round/>
                      <a:headEnd type="none" w="med" len="med"/>
                      <a:tailEnd type="none" w="med" len="med"/>
                    </a:lnT>
                    <a:lnB w="12700" cap="flat" cmpd="sng" algn="ctr">
                      <a:solidFill>
                        <a:srgbClr val="EC5F65"/>
                      </a:solidFill>
                      <a:prstDash val="solid"/>
                      <a:round/>
                      <a:headEnd type="none" w="med" len="med"/>
                      <a:tailEnd type="none" w="med" len="med"/>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965" y="3808689"/>
            <a:ext cx="1469877" cy="15270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66499101-E303-9D3C-E6D8-9973ED78F0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8238" y="311071"/>
            <a:ext cx="1903590" cy="577406"/>
          </a:xfrm>
          <a:prstGeom prst="rect">
            <a:avLst/>
          </a:prstGeom>
        </p:spPr>
      </p:pic>
      <p:sp>
        <p:nvSpPr>
          <p:cNvPr id="8" name="TextBox 7">
            <a:extLst>
              <a:ext uri="{FF2B5EF4-FFF2-40B4-BE49-F238E27FC236}">
                <a16:creationId xmlns:a16="http://schemas.microsoft.com/office/drawing/2014/main" id="{BAF41A17-CE48-C2CD-3DE3-59CD45913F5E}"/>
              </a:ext>
            </a:extLst>
          </p:cNvPr>
          <p:cNvSpPr txBox="1"/>
          <p:nvPr/>
        </p:nvSpPr>
        <p:spPr>
          <a:xfrm>
            <a:off x="174831" y="1605751"/>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6E2BE131-97FC-D9EE-BAAB-269D3DCD7B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74" y="1603841"/>
            <a:ext cx="711706" cy="711706"/>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an understanding of what is needed</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the prioritising tasks to achieve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secure the right resources to achieve them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plan to involve others in the best way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create plans that are informed by my skill set and that of others</a:t>
                      </a:r>
                      <a:endParaRPr lang="en-GB" sz="1400" b="0" i="0" u="none" strike="noStrike" kern="1200" noProof="0">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A2E0F5A3-7B7E-D6F1-B486-32ED49F3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77" y="3616735"/>
            <a:ext cx="1524978" cy="1584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4A67BBDB-99FE-C8F4-958F-99F49B9A04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8238" y="311071"/>
            <a:ext cx="1903590" cy="577406"/>
          </a:xfrm>
          <a:prstGeom prst="rect">
            <a:avLst/>
          </a:prstGeom>
        </p:spPr>
      </p:pic>
      <p:sp>
        <p:nvSpPr>
          <p:cNvPr id="8" name="TextBox 7">
            <a:extLst>
              <a:ext uri="{FF2B5EF4-FFF2-40B4-BE49-F238E27FC236}">
                <a16:creationId xmlns:a16="http://schemas.microsoft.com/office/drawing/2014/main" id="{0499062C-7815-89F5-65A2-72DE6946DD1F}"/>
              </a:ext>
            </a:extLst>
          </p:cNvPr>
          <p:cNvSpPr txBox="1"/>
          <p:nvPr/>
        </p:nvSpPr>
        <p:spPr>
          <a:xfrm>
            <a:off x="174831" y="1605751"/>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3DC75AEE-9A5B-273E-300C-C5ABB00F77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74" y="1603841"/>
            <a:ext cx="711706" cy="711706"/>
          </a:xfrm>
          <a:prstGeom prst="rect">
            <a:avLst/>
          </a:prstGeom>
        </p:spPr>
      </p:pic>
    </p:spTree>
    <p:extLst>
      <p:ext uri="{BB962C8B-B14F-4D97-AF65-F5344CB8AC3E}">
        <p14:creationId xmlns:p14="http://schemas.microsoft.com/office/powerpoint/2010/main" val="3499390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03694" y="544524"/>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Homework</a:t>
            </a:r>
            <a:endParaRPr lang="en-GB" sz="3600" b="1">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3219B92-DD2D-72E4-FBCC-81B5A71ADEC4}"/>
              </a:ext>
            </a:extLst>
          </p:cNvPr>
          <p:cNvSpPr txBox="1"/>
          <p:nvPr/>
        </p:nvSpPr>
        <p:spPr>
          <a:xfrm>
            <a:off x="9188951" y="2930713"/>
            <a:ext cx="2698738" cy="1938992"/>
          </a:xfrm>
          <a:prstGeom prst="rect">
            <a:avLst/>
          </a:prstGeom>
          <a:noFill/>
          <a:ln>
            <a:noFill/>
          </a:ln>
          <a:effectLst/>
        </p:spPr>
        <p:txBody>
          <a:bodyPr wrap="square" lIns="91440" tIns="45720" rIns="91440" bIns="45720" rtlCol="0" anchor="t">
            <a:spAutoFit/>
          </a:bodyPr>
          <a:lstStyle/>
          <a:p>
            <a:pPr algn="ctr"/>
            <a:r>
              <a:rPr lang="en-GB" sz="2400" b="1" dirty="0">
                <a:solidFill>
                  <a:srgbClr val="EC5F65"/>
                </a:solidFill>
              </a:rPr>
              <a:t>Use the National Careers Service Explore careers tool to research for this homework</a:t>
            </a:r>
            <a:endParaRPr lang="en-GB" sz="2400" b="1" dirty="0">
              <a:solidFill>
                <a:srgbClr val="EC5F65"/>
              </a:solidFill>
              <a:cs typeface="Calibri"/>
            </a:endParaRPr>
          </a:p>
        </p:txBody>
      </p:sp>
      <p:pic>
        <p:nvPicPr>
          <p:cNvPr id="21" name="Picture 23" descr="Graphical user interface, application, PowerPoint&#10;&#10;Description automatically generated">
            <a:extLst>
              <a:ext uri="{FF2B5EF4-FFF2-40B4-BE49-F238E27FC236}">
                <a16:creationId xmlns:a16="http://schemas.microsoft.com/office/drawing/2014/main" id="{6BF72165-AD49-9C7A-7734-87711051AD9E}"/>
              </a:ext>
            </a:extLst>
          </p:cNvPr>
          <p:cNvPicPr>
            <a:picLocks noChangeAspect="1"/>
          </p:cNvPicPr>
          <p:nvPr/>
        </p:nvPicPr>
        <p:blipFill rotWithShape="1">
          <a:blip r:embed="rId3"/>
          <a:srcRect l="7199" t="35484" r="68717" b="39794"/>
          <a:stretch/>
        </p:blipFill>
        <p:spPr>
          <a:xfrm>
            <a:off x="9195760" y="1556226"/>
            <a:ext cx="2644708" cy="774212"/>
          </a:xfrm>
          <a:prstGeom prst="rect">
            <a:avLst/>
          </a:prstGeom>
          <a:ln>
            <a:noFill/>
          </a:ln>
          <a:effectLst>
            <a:outerShdw blurRad="190500" algn="tl" rotWithShape="0">
              <a:srgbClr val="000000">
                <a:alpha val="70000"/>
              </a:srgbClr>
            </a:outerShdw>
          </a:effectLst>
        </p:spPr>
      </p:pic>
      <p:sp>
        <p:nvSpPr>
          <p:cNvPr id="25" name="Google Shape;79;p13">
            <a:extLst>
              <a:ext uri="{FF2B5EF4-FFF2-40B4-BE49-F238E27FC236}">
                <a16:creationId xmlns:a16="http://schemas.microsoft.com/office/drawing/2014/main" id="{2BB91433-530D-C0DF-8D02-182A4A107FE7}"/>
              </a:ext>
            </a:extLst>
          </p:cNvPr>
          <p:cNvSpPr/>
          <p:nvPr/>
        </p:nvSpPr>
        <p:spPr>
          <a:xfrm>
            <a:off x="9906099" y="5478086"/>
            <a:ext cx="1284036" cy="430883"/>
          </a:xfrm>
          <a:prstGeom prst="roundRect">
            <a:avLst/>
          </a:prstGeom>
          <a:solidFill>
            <a:schemeClr val="lt1"/>
          </a:solidFill>
          <a:ln>
            <a:noFill/>
          </a:ln>
          <a:effectLst/>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dirty="0">
                <a:solidFill>
                  <a:schemeClr val="lt2"/>
                </a:solidFill>
                <a:cs typeface="Calibri"/>
                <a:hlinkClick r:id="rId4">
                  <a:extLst>
                    <a:ext uri="{A12FA001-AC4F-418D-AE19-62706E023703}">
                      <ahyp:hlinkClr xmlns:ahyp="http://schemas.microsoft.com/office/drawing/2018/hyperlinkcolor" val="tx"/>
                    </a:ext>
                  </a:extLst>
                </a:hlinkClick>
              </a:rPr>
              <a:t>Explore here</a:t>
            </a:r>
            <a:endParaRPr lang="en-GB" sz="1200" b="1" dirty="0">
              <a:solidFill>
                <a:schemeClr val="lt2"/>
              </a:solidFill>
              <a:cs typeface="Calibri"/>
            </a:endParaRPr>
          </a:p>
        </p:txBody>
      </p:sp>
      <p:pic>
        <p:nvPicPr>
          <p:cNvPr id="8" name="Picture 7">
            <a:extLst>
              <a:ext uri="{FF2B5EF4-FFF2-40B4-BE49-F238E27FC236}">
                <a16:creationId xmlns:a16="http://schemas.microsoft.com/office/drawing/2014/main" id="{617FACB0-0840-E102-B25D-178C4D1038A2}"/>
              </a:ext>
            </a:extLst>
          </p:cNvPr>
          <p:cNvPicPr>
            <a:picLocks noChangeAspect="1"/>
          </p:cNvPicPr>
          <p:nvPr/>
        </p:nvPicPr>
        <p:blipFill rotWithShape="1">
          <a:blip r:embed="rId5"/>
          <a:srcRect l="66786" t="12857" r="17232" b="5238"/>
          <a:stretch/>
        </p:blipFill>
        <p:spPr>
          <a:xfrm>
            <a:off x="5139640" y="1489591"/>
            <a:ext cx="3271136" cy="4714824"/>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2F1A4AFB-15CD-8E00-B47E-3E08F197963A}"/>
              </a:ext>
            </a:extLst>
          </p:cNvPr>
          <p:cNvPicPr>
            <a:picLocks noChangeAspect="1"/>
          </p:cNvPicPr>
          <p:nvPr/>
        </p:nvPicPr>
        <p:blipFill rotWithShape="1">
          <a:blip r:embed="rId6"/>
          <a:srcRect l="66699" t="12394" r="17063" b="5016"/>
          <a:stretch/>
        </p:blipFill>
        <p:spPr>
          <a:xfrm>
            <a:off x="881855" y="1489591"/>
            <a:ext cx="3271136" cy="46793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86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70377" y="1764493"/>
            <a:ext cx="2995863" cy="1200329"/>
          </a:xfrm>
          <a:prstGeom prst="rect">
            <a:avLst/>
          </a:prstGeom>
          <a:noFill/>
        </p:spPr>
        <p:txBody>
          <a:bodyPr wrap="square" lIns="91440" tIns="45720" rIns="91440" bIns="45720" rtlCol="0" anchor="t">
            <a:spAutoFit/>
          </a:bodyPr>
          <a:lstStyle/>
          <a:p>
            <a:r>
              <a:rPr lang="en-US" sz="3600" b="1" dirty="0">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170376" y="3284483"/>
            <a:ext cx="2646933" cy="2015936"/>
          </a:xfrm>
          <a:prstGeom prst="rect">
            <a:avLst/>
          </a:prstGeom>
          <a:noFill/>
        </p:spPr>
        <p:txBody>
          <a:bodyPr wrap="square" lIns="91440" tIns="45720" rIns="91440" bIns="45720" rtlCol="0" anchor="t">
            <a:spAutoFit/>
          </a:bodyPr>
          <a:lstStyle/>
          <a:p>
            <a:r>
              <a:rPr lang="en-GB" sz="2500" b="1" dirty="0">
                <a:solidFill>
                  <a:srgbClr val="EC5F65"/>
                </a:solidFill>
              </a:rPr>
              <a:t>Here are some example roles and careers linked to</a:t>
            </a:r>
            <a:endParaRPr lang="en-GB" sz="2500" b="1" u="sng" dirty="0">
              <a:solidFill>
                <a:srgbClr val="242523"/>
              </a:solidFill>
              <a:cs typeface="Calibri"/>
            </a:endParaRPr>
          </a:p>
          <a:p>
            <a:endParaRPr lang="en-GB" sz="2500" b="1" dirty="0">
              <a:solidFill>
                <a:srgbClr val="EC5F65"/>
              </a:solidFill>
              <a:cs typeface="Calibri"/>
            </a:endParaRPr>
          </a:p>
          <a:p>
            <a:r>
              <a:rPr lang="en-GB" sz="2000" b="1" dirty="0">
                <a:solidFill>
                  <a:schemeClr val="tx2"/>
                </a:solidFill>
              </a:rPr>
              <a:t> </a:t>
            </a:r>
            <a:r>
              <a:rPr lang="en-GB" sz="2000" b="1" u="sng" dirty="0">
                <a:solidFill>
                  <a:schemeClr val="tx2"/>
                </a:solidFill>
                <a:hlinkClick r:id="rId4">
                  <a:extLst>
                    <a:ext uri="{A12FA001-AC4F-418D-AE19-62706E023703}">
                      <ahyp:hlinkClr xmlns:ahyp="http://schemas.microsoft.com/office/drawing/2018/hyperlinkcolor" val="tx"/>
                    </a:ext>
                  </a:extLst>
                </a:hlinkClick>
              </a:rPr>
              <a:t>Music</a:t>
            </a:r>
            <a:endParaRPr lang="en-GB" sz="2000" b="1" u="sng" dirty="0">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EC5F65"/>
                </a:solidFill>
              </a:rPr>
              <a:t>Music Director</a:t>
            </a:r>
            <a:endParaRPr lang="en-US">
              <a:solidFill>
                <a:srgbClr val="EC5F65"/>
              </a:solidFill>
            </a:endParaRPr>
          </a:p>
        </p:txBody>
      </p:sp>
      <p:sp>
        <p:nvSpPr>
          <p:cNvPr id="5" name="Rectangle 4">
            <a:extLst>
              <a:ext uri="{FF2B5EF4-FFF2-40B4-BE49-F238E27FC236}">
                <a16:creationId xmlns:a16="http://schemas.microsoft.com/office/drawing/2014/main" id="{E7C53E0D-77AE-3C4D-AFFC-F7353BF321C3}"/>
              </a:ext>
            </a:extLst>
          </p:cNvPr>
          <p:cNvSpPr/>
          <p:nvPr/>
        </p:nvSpPr>
        <p:spPr>
          <a:xfrm>
            <a:off x="9097926" y="2139658"/>
            <a:ext cx="2094356" cy="369332"/>
          </a:xfrm>
          <a:prstGeom prst="rect">
            <a:avLst/>
          </a:prstGeom>
        </p:spPr>
        <p:txBody>
          <a:bodyPr wrap="none" lIns="91440" tIns="45720" rIns="91440" bIns="45720" anchor="t">
            <a:spAutoFit/>
          </a:bodyPr>
          <a:lstStyle/>
          <a:p>
            <a:r>
              <a:rPr lang="en-GB" dirty="0">
                <a:solidFill>
                  <a:schemeClr val="tx2"/>
                </a:solidFill>
                <a:hlinkClick r:id="rId5">
                  <a:extLst>
                    <a:ext uri="{A12FA001-AC4F-418D-AE19-62706E023703}">
                      <ahyp:hlinkClr xmlns:ahyp="http://schemas.microsoft.com/office/drawing/2018/hyperlinkcolor" val="tx"/>
                    </a:ext>
                  </a:extLst>
                </a:hlinkClick>
              </a:rPr>
              <a:t>Getintotheatre blog</a:t>
            </a:r>
            <a:r>
              <a:rPr lang="en-GB" dirty="0">
                <a:solidFill>
                  <a:schemeClr val="tx2">
                    <a:lumMod val="50000"/>
                  </a:schemeClr>
                </a:solidFill>
              </a:rPr>
              <a:t> </a:t>
            </a:r>
            <a:endParaRPr lang="en-US">
              <a:solidFill>
                <a:schemeClr val="tx2">
                  <a:lumMod val="50000"/>
                </a:schemeClr>
              </a:solidFill>
              <a:cs typeface="Calibri" panose="020F0502020204030204"/>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92551"/>
            <a:ext cx="3509972" cy="461665"/>
          </a:xfrm>
          <a:prstGeom prst="rect">
            <a:avLst/>
          </a:prstGeom>
          <a:noFill/>
        </p:spPr>
        <p:txBody>
          <a:bodyPr wrap="square" lIns="91440" tIns="45720" rIns="91440" bIns="45720" rtlCol="0" anchor="t">
            <a:spAutoFit/>
          </a:bodyPr>
          <a:lstStyle/>
          <a:p>
            <a:r>
              <a:rPr lang="en-GB" sz="2400">
                <a:solidFill>
                  <a:srgbClr val="EC5F65"/>
                </a:solidFill>
              </a:rPr>
              <a:t>Acoustics/ Sound Engineer</a:t>
            </a:r>
          </a:p>
        </p:txBody>
      </p:sp>
      <p:sp>
        <p:nvSpPr>
          <p:cNvPr id="18" name="Rectangle 17">
            <a:extLst>
              <a:ext uri="{FF2B5EF4-FFF2-40B4-BE49-F238E27FC236}">
                <a16:creationId xmlns:a16="http://schemas.microsoft.com/office/drawing/2014/main" id="{8CB1387A-B77C-6240-9518-8C45A9E66B9E}"/>
              </a:ext>
            </a:extLst>
          </p:cNvPr>
          <p:cNvSpPr/>
          <p:nvPr/>
        </p:nvSpPr>
        <p:spPr>
          <a:xfrm>
            <a:off x="8084133" y="6018494"/>
            <a:ext cx="2641757" cy="369332"/>
          </a:xfrm>
          <a:prstGeom prst="rect">
            <a:avLst/>
          </a:prstGeom>
        </p:spPr>
        <p:txBody>
          <a:bodyPr wrap="square" lIns="91440" tIns="45720" rIns="91440" bIns="45720" anchor="t">
            <a:spAutoFit/>
          </a:bodyPr>
          <a:lstStyle/>
          <a:p>
            <a:r>
              <a:rPr lang="en-GB" dirty="0">
                <a:solidFill>
                  <a:schemeClr val="tx2"/>
                </a:solidFill>
                <a:hlinkClick r:id="rId6">
                  <a:extLst>
                    <a:ext uri="{A12FA001-AC4F-418D-AE19-62706E023703}">
                      <ahyp:hlinkClr xmlns:ahyp="http://schemas.microsoft.com/office/drawing/2018/hyperlinkcolor" val="tx"/>
                    </a:ext>
                  </a:extLst>
                </a:hlinkClick>
              </a:rPr>
              <a:t>BBC Bitesize case study</a:t>
            </a: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689" r="16689"/>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872" r="16872"/>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9397" r="19397"/>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696240" y="3176778"/>
            <a:ext cx="2495255" cy="1200329"/>
          </a:xfrm>
          <a:prstGeom prst="rect">
            <a:avLst/>
          </a:prstGeom>
          <a:noFill/>
        </p:spPr>
        <p:txBody>
          <a:bodyPr wrap="square" lIns="91440" tIns="45720" rIns="91440" bIns="45720" rtlCol="0" anchor="t">
            <a:spAutoFit/>
          </a:bodyPr>
          <a:lstStyle/>
          <a:p>
            <a:r>
              <a:rPr lang="en-GB" sz="2400">
                <a:solidFill>
                  <a:srgbClr val="EC5F65"/>
                </a:solidFill>
              </a:rPr>
              <a:t>Festival Producer/ Programme Director</a:t>
            </a:r>
            <a:endParaRPr lang="en-GB" sz="2400">
              <a:solidFill>
                <a:srgbClr val="EC5F65"/>
              </a:solidFill>
              <a:cs typeface="Calibri"/>
            </a:endParaRPr>
          </a:p>
        </p:txBody>
      </p:sp>
      <p:sp>
        <p:nvSpPr>
          <p:cNvPr id="9" name="Rectangle 8">
            <a:extLst>
              <a:ext uri="{FF2B5EF4-FFF2-40B4-BE49-F238E27FC236}">
                <a16:creationId xmlns:a16="http://schemas.microsoft.com/office/drawing/2014/main" id="{9359E999-90AA-0AD6-D998-09B0610C2EFD}"/>
              </a:ext>
            </a:extLst>
          </p:cNvPr>
          <p:cNvSpPr/>
          <p:nvPr/>
        </p:nvSpPr>
        <p:spPr>
          <a:xfrm>
            <a:off x="8085575" y="1764601"/>
            <a:ext cx="2747142" cy="369332"/>
          </a:xfrm>
          <a:prstGeom prst="rect">
            <a:avLst/>
          </a:prstGeom>
        </p:spPr>
        <p:txBody>
          <a:bodyPr wrap="square" lIns="91440" tIns="45720" rIns="91440" bIns="45720" anchor="t">
            <a:spAutoFit/>
          </a:bodyPr>
          <a:lstStyle/>
          <a:p>
            <a:r>
              <a:rPr lang="en-GB" dirty="0">
                <a:solidFill>
                  <a:schemeClr val="tx2"/>
                </a:solidFill>
                <a:hlinkClick r:id="rId10">
                  <a:extLst>
                    <a:ext uri="{A12FA001-AC4F-418D-AE19-62706E023703}">
                      <ahyp:hlinkClr xmlns:ahyp="http://schemas.microsoft.com/office/drawing/2018/hyperlinkcolor" val="tx"/>
                    </a:ext>
                  </a:extLst>
                </a:hlinkClick>
              </a:rPr>
              <a:t>BBC Bitesize case study</a:t>
            </a: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9514" y="3091352"/>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736850" y="4398346"/>
            <a:ext cx="2747142" cy="369332"/>
          </a:xfrm>
          <a:prstGeom prst="rect">
            <a:avLst/>
          </a:prstGeom>
        </p:spPr>
        <p:txBody>
          <a:bodyPr wrap="square" lIns="91440" tIns="45720" rIns="91440" bIns="45720" anchor="t">
            <a:spAutoFit/>
          </a:bodyPr>
          <a:lstStyle/>
          <a:p>
            <a:r>
              <a:rPr lang="en-GB" dirty="0">
                <a:solidFill>
                  <a:schemeClr val="tx2"/>
                </a:solidFill>
                <a:hlinkClick r:id="rId11"/>
              </a:rPr>
              <a:t>BBC Bitesize case study</a:t>
            </a:r>
          </a:p>
        </p:txBody>
      </p:sp>
      <p:sp>
        <p:nvSpPr>
          <p:cNvPr id="14" name="Rectangle 13">
            <a:extLst>
              <a:ext uri="{FF2B5EF4-FFF2-40B4-BE49-F238E27FC236}">
                <a16:creationId xmlns:a16="http://schemas.microsoft.com/office/drawing/2014/main" id="{E553226D-120B-2884-7235-65298AA6E6E0}"/>
              </a:ext>
            </a:extLst>
          </p:cNvPr>
          <p:cNvSpPr/>
          <p:nvPr/>
        </p:nvSpPr>
        <p:spPr>
          <a:xfrm>
            <a:off x="7520122" y="1395008"/>
            <a:ext cx="2747142" cy="369332"/>
          </a:xfrm>
          <a:prstGeom prst="rect">
            <a:avLst/>
          </a:prstGeom>
        </p:spPr>
        <p:txBody>
          <a:bodyPr wrap="square" lIns="91440" tIns="45720" rIns="91440" bIns="45720" anchor="t">
            <a:spAutoFit/>
          </a:bodyPr>
          <a:lstStyle/>
          <a:p>
            <a:r>
              <a:rPr lang="en-GB" dirty="0">
                <a:solidFill>
                  <a:schemeClr val="tx2"/>
                </a:solidFill>
                <a:hlinkClick r:id="rId12">
                  <a:extLst>
                    <a:ext uri="{A12FA001-AC4F-418D-AE19-62706E023703}">
                      <ahyp:hlinkClr xmlns:ahyp="http://schemas.microsoft.com/office/drawing/2018/hyperlinkcolor" val="tx"/>
                    </a:ext>
                  </a:extLst>
                </a:hlinkClick>
              </a:rPr>
              <a:t>BBC Bitesize case study</a:t>
            </a:r>
          </a:p>
        </p:txBody>
      </p:sp>
      <p:sp>
        <p:nvSpPr>
          <p:cNvPr id="15" name="Rectangle 14">
            <a:extLst>
              <a:ext uri="{FF2B5EF4-FFF2-40B4-BE49-F238E27FC236}">
                <a16:creationId xmlns:a16="http://schemas.microsoft.com/office/drawing/2014/main" id="{B7641AB6-F4F8-7BFB-9494-873EA245B74E}"/>
              </a:ext>
            </a:extLst>
          </p:cNvPr>
          <p:cNvSpPr/>
          <p:nvPr/>
        </p:nvSpPr>
        <p:spPr>
          <a:xfrm>
            <a:off x="7579499" y="5645255"/>
            <a:ext cx="2747142" cy="369332"/>
          </a:xfrm>
          <a:prstGeom prst="rect">
            <a:avLst/>
          </a:prstGeom>
        </p:spPr>
        <p:txBody>
          <a:bodyPr wrap="square" lIns="91440" tIns="45720" rIns="91440" bIns="45720" anchor="t">
            <a:spAutoFit/>
          </a:bodyPr>
          <a:lstStyle/>
          <a:p>
            <a:r>
              <a:rPr lang="en-GB" dirty="0">
                <a:solidFill>
                  <a:schemeClr val="tx2"/>
                </a:solidFill>
                <a:hlinkClick r:id="rId13">
                  <a:extLst>
                    <a:ext uri="{A12FA001-AC4F-418D-AE19-62706E023703}">
                      <ahyp:hlinkClr xmlns:ahyp="http://schemas.microsoft.com/office/drawing/2018/hyperlinkcolor" val="tx"/>
                    </a:ext>
                  </a:extLst>
                </a:hlinkClick>
              </a:rPr>
              <a:t>Getintotheatre blog</a:t>
            </a:r>
            <a:endParaRPr lang="en-GB">
              <a:solidFill>
                <a:schemeClr val="tx2"/>
              </a:solidFill>
              <a:cs typeface="Calibri" panose="020F0502020204030204"/>
              <a:hlinkClick r:id="rId14">
                <a:extLst>
                  <a:ext uri="{A12FA001-AC4F-418D-AE19-62706E023703}">
                    <ahyp:hlinkClr xmlns:ahyp="http://schemas.microsoft.com/office/drawing/2018/hyperlinkcolor" val="tx"/>
                  </a:ext>
                </a:extLst>
              </a:hlinkClick>
            </a:endParaRPr>
          </a:p>
        </p:txBody>
      </p:sp>
      <p:sp>
        <p:nvSpPr>
          <p:cNvPr id="22" name="Rectangle 21">
            <a:extLst>
              <a:ext uri="{FF2B5EF4-FFF2-40B4-BE49-F238E27FC236}">
                <a16:creationId xmlns:a16="http://schemas.microsoft.com/office/drawing/2014/main" id="{78EFA50C-134A-558E-2D63-AB339914C09F}"/>
              </a:ext>
            </a:extLst>
          </p:cNvPr>
          <p:cNvSpPr/>
          <p:nvPr/>
        </p:nvSpPr>
        <p:spPr>
          <a:xfrm>
            <a:off x="9198748" y="6386087"/>
            <a:ext cx="2747142" cy="369332"/>
          </a:xfrm>
          <a:prstGeom prst="rect">
            <a:avLst/>
          </a:prstGeom>
        </p:spPr>
        <p:txBody>
          <a:bodyPr wrap="square" lIns="91440" tIns="45720" rIns="91440" bIns="45720" anchor="t">
            <a:spAutoFit/>
          </a:bodyPr>
          <a:lstStyle/>
          <a:p>
            <a:r>
              <a:rPr lang="en-GB" dirty="0">
                <a:solidFill>
                  <a:schemeClr val="tx2"/>
                </a:solidFill>
                <a:hlinkClick r:id="rId15">
                  <a:extLst>
                    <a:ext uri="{A12FA001-AC4F-418D-AE19-62706E023703}">
                      <ahyp:hlinkClr xmlns:ahyp="http://schemas.microsoft.com/office/drawing/2018/hyperlinkcolor" val="tx"/>
                    </a:ext>
                  </a:extLst>
                </a:hlinkClick>
              </a:rPr>
              <a:t>Getintotheatre blog</a:t>
            </a: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7AF25403-6A85-9C9D-9E74-CDE9D962966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4260"/>
          <a:stretch/>
        </p:blipFill>
        <p:spPr>
          <a:xfrm>
            <a:off x="4854172" y="-1"/>
            <a:ext cx="2735422" cy="1945709"/>
          </a:xfrm>
          <a:prstGeom prst="rect">
            <a:avLst/>
          </a:prstGeom>
        </p:spPr>
      </p:pic>
      <p:pic>
        <p:nvPicPr>
          <p:cNvPr id="36" name="Picture 35">
            <a:extLst>
              <a:ext uri="{FF2B5EF4-FFF2-40B4-BE49-F238E27FC236}">
                <a16:creationId xmlns:a16="http://schemas.microsoft.com/office/drawing/2014/main" id="{D19FE208-4447-7720-B74F-9F3C323818A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79821" y="4591032"/>
            <a:ext cx="2735422" cy="2568918"/>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193346" y="1208787"/>
            <a:ext cx="2699694" cy="646331"/>
          </a:xfrm>
          <a:prstGeom prst="rect">
            <a:avLst/>
          </a:prstGeom>
          <a:noFill/>
        </p:spPr>
        <p:txBody>
          <a:bodyPr wrap="square" lIns="91440" tIns="45720" rIns="91440" bIns="45720" rtlCol="0" anchor="t">
            <a:spAutoFit/>
          </a:bodyPr>
          <a:lstStyle/>
          <a:p>
            <a:r>
              <a:rPr lang="en-GB">
                <a:solidFill>
                  <a:srgbClr val="EC5F65"/>
                </a:solidFill>
                <a:cs typeface="Calibri"/>
              </a:rPr>
              <a:t>Music instrument Maker/ Repairer</a:t>
            </a:r>
          </a:p>
        </p:txBody>
      </p:sp>
      <p:sp>
        <p:nvSpPr>
          <p:cNvPr id="22" name="TextBox 21">
            <a:extLst>
              <a:ext uri="{FF2B5EF4-FFF2-40B4-BE49-F238E27FC236}">
                <a16:creationId xmlns:a16="http://schemas.microsoft.com/office/drawing/2014/main" id="{C23FB12C-B72F-BC40-910D-7BFD2D7DA702}"/>
              </a:ext>
            </a:extLst>
          </p:cNvPr>
          <p:cNvSpPr txBox="1"/>
          <p:nvPr/>
        </p:nvSpPr>
        <p:spPr>
          <a:xfrm>
            <a:off x="9310919" y="5338936"/>
            <a:ext cx="2749255" cy="461665"/>
          </a:xfrm>
          <a:prstGeom prst="rect">
            <a:avLst/>
          </a:prstGeom>
          <a:noFill/>
        </p:spPr>
        <p:txBody>
          <a:bodyPr wrap="square" lIns="91440" tIns="45720" rIns="91440" bIns="45720" rtlCol="0" anchor="t">
            <a:spAutoFit/>
          </a:bodyPr>
          <a:lstStyle/>
          <a:p>
            <a:r>
              <a:rPr lang="en-GB" sz="2400">
                <a:solidFill>
                  <a:srgbClr val="EC5F65"/>
                </a:solidFill>
              </a:rPr>
              <a:t>Production Assistant</a:t>
            </a:r>
            <a:endParaRPr lang="en-GB" sz="2400">
              <a:solidFill>
                <a:srgbClr val="EC5F65"/>
              </a:solidFill>
              <a:cs typeface="Calibri"/>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280129" y="3153451"/>
            <a:ext cx="3426733" cy="461665"/>
          </a:xfrm>
          <a:prstGeom prst="rect">
            <a:avLst/>
          </a:prstGeom>
          <a:noFill/>
        </p:spPr>
        <p:txBody>
          <a:bodyPr wrap="square" lIns="91440" tIns="45720" rIns="91440" bIns="45720" rtlCol="0" anchor="t">
            <a:spAutoFit/>
          </a:bodyPr>
          <a:lstStyle/>
          <a:p>
            <a:r>
              <a:rPr lang="en-GB" sz="2400">
                <a:solidFill>
                  <a:srgbClr val="EC5F65"/>
                </a:solidFill>
              </a:rPr>
              <a:t>Musician/Songwriter</a:t>
            </a:r>
            <a:endParaRPr lang="en-US">
              <a:solidFill>
                <a:srgbClr val="EC5F65"/>
              </a:solidFill>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9576712" y="4357202"/>
            <a:ext cx="2012410" cy="369332"/>
          </a:xfrm>
          <a:prstGeom prst="rect">
            <a:avLst/>
          </a:prstGeom>
          <a:noFill/>
        </p:spPr>
        <p:txBody>
          <a:bodyPr wrap="none" lIns="91440" tIns="45720" rIns="91440" bIns="45720" rtlCol="0" anchor="t">
            <a:spAutoFit/>
          </a:bodyPr>
          <a:lstStyle/>
          <a:p>
            <a:r>
              <a:rPr lang="en-GB" dirty="0">
                <a:solidFill>
                  <a:schemeClr val="tx2"/>
                </a:solidFill>
                <a:hlinkClick r:id="rId4">
                  <a:extLst>
                    <a:ext uri="{A12FA001-AC4F-418D-AE19-62706E023703}">
                      <ahyp:hlinkClr xmlns:ahyp="http://schemas.microsoft.com/office/drawing/2018/hyperlinkcolor" val="tx"/>
                    </a:ext>
                  </a:extLst>
                </a:hlinkClick>
              </a:rPr>
              <a:t>Ukmusic case study</a:t>
            </a:r>
            <a:endParaRPr lang="en-US">
              <a:solidFill>
                <a:schemeClr val="tx2"/>
              </a:solidFill>
              <a:cs typeface="Calibri" panose="020F0502020204030204"/>
              <a:hlinkClick r:id="rId4">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t="16790" b="16790"/>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0348" y="1174244"/>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31428" y="3049205"/>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93493" y="5228808"/>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l="16676" r="16676"/>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t="16725" b="16725"/>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7667489" y="3570352"/>
            <a:ext cx="2352567" cy="369332"/>
          </a:xfrm>
          <a:prstGeom prst="rect">
            <a:avLst/>
          </a:prstGeom>
        </p:spPr>
        <p:txBody>
          <a:bodyPr wrap="none" lIns="91440" tIns="45720" rIns="91440" bIns="45720" anchor="t">
            <a:spAutoFit/>
          </a:bodyPr>
          <a:lstStyle/>
          <a:p>
            <a:r>
              <a:rPr lang="en-GB" dirty="0">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8">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4F524DFC-C754-0F8E-A762-05714FACF4B3}"/>
              </a:ext>
            </a:extLst>
          </p:cNvPr>
          <p:cNvSpPr txBox="1"/>
          <p:nvPr/>
        </p:nvSpPr>
        <p:spPr>
          <a:xfrm>
            <a:off x="9190077" y="1765246"/>
            <a:ext cx="1781257" cy="369332"/>
          </a:xfrm>
          <a:prstGeom prst="rect">
            <a:avLst/>
          </a:prstGeom>
          <a:noFill/>
        </p:spPr>
        <p:txBody>
          <a:bodyPr wrap="none" lIns="91440" tIns="45720" rIns="91440" bIns="45720" rtlCol="0" anchor="t">
            <a:spAutoFit/>
          </a:bodyPr>
          <a:lstStyle/>
          <a:p>
            <a:r>
              <a:rPr lang="en-GB" dirty="0">
                <a:solidFill>
                  <a:schemeClr val="tx2"/>
                </a:solidFill>
                <a:hlinkClick r:id="rId9">
                  <a:extLst>
                    <a:ext uri="{A12FA001-AC4F-418D-AE19-62706E023703}">
                      <ahyp:hlinkClr xmlns:ahyp="http://schemas.microsoft.com/office/drawing/2018/hyperlinkcolor" val="tx"/>
                    </a:ext>
                  </a:extLst>
                </a:hlinkClick>
              </a:rPr>
              <a:t>icould case study</a:t>
            </a:r>
            <a:endParaRPr lang="en-US">
              <a:solidFill>
                <a:schemeClr val="tx2"/>
              </a:solidFill>
              <a:cs typeface="Calibri" panose="020F0502020204030204"/>
              <a:hlinkClick r:id="rId9">
                <a:extLst>
                  <a:ext uri="{A12FA001-AC4F-418D-AE19-62706E023703}">
                    <ahyp:hlinkClr xmlns:ahyp="http://schemas.microsoft.com/office/drawing/2018/hyperlinkcolor" val="tx"/>
                  </a:ext>
                </a:extLst>
              </a:hlinkClick>
            </a:endParaRPr>
          </a:p>
        </p:txBody>
      </p:sp>
      <p:sp>
        <p:nvSpPr>
          <p:cNvPr id="4" name="Rectangle 3">
            <a:extLst>
              <a:ext uri="{FF2B5EF4-FFF2-40B4-BE49-F238E27FC236}">
                <a16:creationId xmlns:a16="http://schemas.microsoft.com/office/drawing/2014/main" id="{1226C6DE-E6A6-D81A-557F-2907F288EE15}"/>
              </a:ext>
            </a:extLst>
          </p:cNvPr>
          <p:cNvSpPr/>
          <p:nvPr/>
        </p:nvSpPr>
        <p:spPr>
          <a:xfrm>
            <a:off x="9191489" y="2184621"/>
            <a:ext cx="2424382" cy="369332"/>
          </a:xfrm>
          <a:prstGeom prst="rect">
            <a:avLst/>
          </a:prstGeom>
        </p:spPr>
        <p:txBody>
          <a:bodyPr wrap="none" lIns="91440" tIns="45720" rIns="91440" bIns="45720" anchor="t">
            <a:spAutoFit/>
          </a:bodyPr>
          <a:lstStyle/>
          <a:p>
            <a:r>
              <a:rPr lang="en-GB" dirty="0">
                <a:solidFill>
                  <a:schemeClr val="tx2"/>
                </a:solidFill>
                <a:hlinkClick r:id="rId10">
                  <a:extLst>
                    <a:ext uri="{A12FA001-AC4F-418D-AE19-62706E023703}">
                      <ahyp:hlinkClr xmlns:ahyp="http://schemas.microsoft.com/office/drawing/2018/hyperlinkcolor" val="tx"/>
                    </a:ext>
                  </a:extLst>
                </a:hlinkClick>
              </a:rPr>
              <a:t>Craftscouncil case study</a:t>
            </a:r>
            <a:endParaRPr lang="en-US">
              <a:solidFill>
                <a:schemeClr val="tx2"/>
              </a:solidFill>
              <a:cs typeface="Calibri" panose="020F0502020204030204"/>
              <a:hlinkClick r:id="rId10">
                <a:extLst>
                  <a:ext uri="{A12FA001-AC4F-418D-AE19-62706E023703}">
                    <ahyp:hlinkClr xmlns:ahyp="http://schemas.microsoft.com/office/drawing/2018/hyperlinkcolor" val="tx"/>
                  </a:ext>
                </a:extLst>
              </a:hlinkClick>
            </a:endParaRPr>
          </a:p>
        </p:txBody>
      </p:sp>
      <p:sp>
        <p:nvSpPr>
          <p:cNvPr id="7" name="Rectangle 6">
            <a:extLst>
              <a:ext uri="{FF2B5EF4-FFF2-40B4-BE49-F238E27FC236}">
                <a16:creationId xmlns:a16="http://schemas.microsoft.com/office/drawing/2014/main" id="{14232C8A-D811-A0D4-A329-D16E6881090D}"/>
              </a:ext>
            </a:extLst>
          </p:cNvPr>
          <p:cNvSpPr/>
          <p:nvPr/>
        </p:nvSpPr>
        <p:spPr>
          <a:xfrm>
            <a:off x="8241462" y="3982825"/>
            <a:ext cx="2352567" cy="369332"/>
          </a:xfrm>
          <a:prstGeom prst="rect">
            <a:avLst/>
          </a:prstGeom>
        </p:spPr>
        <p:txBody>
          <a:bodyPr wrap="none" lIns="91440" tIns="45720" rIns="91440" bIns="45720" anchor="t">
            <a:spAutoFit/>
          </a:bodyPr>
          <a:lstStyle/>
          <a:p>
            <a:r>
              <a:rPr lang="en-GB" dirty="0">
                <a:solidFill>
                  <a:schemeClr val="tx2"/>
                </a:solidFill>
                <a:hlinkClick r:id="rId11">
                  <a:extLst>
                    <a:ext uri="{A12FA001-AC4F-418D-AE19-62706E023703}">
                      <ahyp:hlinkClr xmlns:ahyp="http://schemas.microsoft.com/office/drawing/2018/hyperlinkcolor" val="tx"/>
                    </a:ext>
                  </a:extLst>
                </a:hlinkClick>
              </a:rPr>
              <a:t>BBC Bitesize case study</a:t>
            </a:r>
            <a:endParaRPr lang="en-US">
              <a:solidFill>
                <a:schemeClr val="tx2"/>
              </a:solidFill>
              <a:cs typeface="Calibri" panose="020F0502020204030204"/>
              <a:hlinkClick r:id="rId11">
                <a:extLst>
                  <a:ext uri="{A12FA001-AC4F-418D-AE19-62706E023703}">
                    <ahyp:hlinkClr xmlns:ahyp="http://schemas.microsoft.com/office/drawing/2018/hyperlinkcolor" val="tx"/>
                  </a:ext>
                </a:extLst>
              </a:hlinkClick>
            </a:endParaRPr>
          </a:p>
        </p:txBody>
      </p:sp>
      <p:sp>
        <p:nvSpPr>
          <p:cNvPr id="8" name="Rectangle 7">
            <a:extLst>
              <a:ext uri="{FF2B5EF4-FFF2-40B4-BE49-F238E27FC236}">
                <a16:creationId xmlns:a16="http://schemas.microsoft.com/office/drawing/2014/main" id="{37E1F9E7-B510-6D41-FE22-D269C054A3C1}"/>
              </a:ext>
            </a:extLst>
          </p:cNvPr>
          <p:cNvSpPr/>
          <p:nvPr/>
        </p:nvSpPr>
        <p:spPr>
          <a:xfrm>
            <a:off x="9306117" y="5801646"/>
            <a:ext cx="2352567" cy="369332"/>
          </a:xfrm>
          <a:prstGeom prst="rect">
            <a:avLst/>
          </a:prstGeom>
        </p:spPr>
        <p:txBody>
          <a:bodyPr wrap="none" lIns="91440" tIns="45720" rIns="91440" bIns="45720" anchor="t">
            <a:spAutoFit/>
          </a:bodyPr>
          <a:lstStyle/>
          <a:p>
            <a:r>
              <a:rPr lang="en-GB" dirty="0">
                <a:solidFill>
                  <a:schemeClr val="tx2"/>
                </a:solidFill>
                <a:hlinkClick r:id="rId12">
                  <a:extLst>
                    <a:ext uri="{A12FA001-AC4F-418D-AE19-62706E023703}">
                      <ahyp:hlinkClr xmlns:ahyp="http://schemas.microsoft.com/office/drawing/2018/hyperlinkcolor" val="tx"/>
                    </a:ext>
                  </a:extLst>
                </a:hlinkClick>
              </a:rPr>
              <a:t>BBC Bitesize case study</a:t>
            </a:r>
            <a:endParaRPr lang="en-US" dirty="0">
              <a:solidFill>
                <a:schemeClr val="tx2"/>
              </a:solidFill>
              <a:cs typeface="Calibri" panose="020F0502020204030204"/>
              <a:hlinkClick r:id="rId12">
                <a:extLst>
                  <a:ext uri="{A12FA001-AC4F-418D-AE19-62706E023703}">
                    <ahyp:hlinkClr xmlns:ahyp="http://schemas.microsoft.com/office/drawing/2018/hyperlinkcolor" val="tx"/>
                  </a:ext>
                </a:extLst>
              </a:hlinkClick>
            </a:endParaRPr>
          </a:p>
        </p:txBody>
      </p:sp>
      <p:sp>
        <p:nvSpPr>
          <p:cNvPr id="12" name="TextBox 11">
            <a:extLst>
              <a:ext uri="{FF2B5EF4-FFF2-40B4-BE49-F238E27FC236}">
                <a16:creationId xmlns:a16="http://schemas.microsoft.com/office/drawing/2014/main" id="{FBE0AEE1-8947-66DF-CF6F-9C17876FA615}"/>
              </a:ext>
            </a:extLst>
          </p:cNvPr>
          <p:cNvSpPr txBox="1"/>
          <p:nvPr/>
        </p:nvSpPr>
        <p:spPr>
          <a:xfrm>
            <a:off x="170377" y="1764493"/>
            <a:ext cx="2995863" cy="1200329"/>
          </a:xfrm>
          <a:prstGeom prst="rect">
            <a:avLst/>
          </a:prstGeom>
          <a:noFill/>
        </p:spPr>
        <p:txBody>
          <a:bodyPr wrap="square" lIns="91440" tIns="45720" rIns="91440" bIns="45720" rtlCol="0" anchor="t">
            <a:spAutoFit/>
          </a:bodyPr>
          <a:lstStyle/>
          <a:p>
            <a:r>
              <a:rPr lang="en-US" sz="3600" b="1" dirty="0">
                <a:solidFill>
                  <a:schemeClr val="tx2"/>
                </a:solidFill>
              </a:rPr>
              <a:t>Explore a career as a…</a:t>
            </a:r>
          </a:p>
        </p:txBody>
      </p:sp>
      <p:sp>
        <p:nvSpPr>
          <p:cNvPr id="14" name="TextBox 13">
            <a:extLst>
              <a:ext uri="{FF2B5EF4-FFF2-40B4-BE49-F238E27FC236}">
                <a16:creationId xmlns:a16="http://schemas.microsoft.com/office/drawing/2014/main" id="{8F8C0D0A-6326-1857-38FB-B70ACCA86E63}"/>
              </a:ext>
            </a:extLst>
          </p:cNvPr>
          <p:cNvSpPr txBox="1"/>
          <p:nvPr/>
        </p:nvSpPr>
        <p:spPr>
          <a:xfrm>
            <a:off x="170376" y="3284483"/>
            <a:ext cx="2646933" cy="2015936"/>
          </a:xfrm>
          <a:prstGeom prst="rect">
            <a:avLst/>
          </a:prstGeom>
          <a:noFill/>
        </p:spPr>
        <p:txBody>
          <a:bodyPr wrap="square" lIns="91440" tIns="45720" rIns="91440" bIns="45720" rtlCol="0" anchor="t">
            <a:spAutoFit/>
          </a:bodyPr>
          <a:lstStyle/>
          <a:p>
            <a:r>
              <a:rPr lang="en-GB" sz="2500" b="1" dirty="0">
                <a:solidFill>
                  <a:srgbClr val="EC5F65"/>
                </a:solidFill>
              </a:rPr>
              <a:t>Here are some example roles and careers linked to</a:t>
            </a:r>
            <a:endParaRPr lang="en-GB" sz="2500" b="1" u="sng" dirty="0">
              <a:solidFill>
                <a:srgbClr val="242523"/>
              </a:solidFill>
              <a:cs typeface="Calibri"/>
            </a:endParaRPr>
          </a:p>
          <a:p>
            <a:endParaRPr lang="en-GB" sz="2500" b="1" dirty="0">
              <a:solidFill>
                <a:srgbClr val="EC5F65"/>
              </a:solidFill>
              <a:cs typeface="Calibri"/>
            </a:endParaRPr>
          </a:p>
          <a:p>
            <a:r>
              <a:rPr lang="en-GB" sz="2000" b="1" dirty="0">
                <a:solidFill>
                  <a:schemeClr val="tx2"/>
                </a:solidFill>
              </a:rPr>
              <a:t> </a:t>
            </a:r>
            <a:r>
              <a:rPr lang="en-GB" sz="2000" b="1" u="sng" dirty="0">
                <a:solidFill>
                  <a:schemeClr val="tx2"/>
                </a:solidFill>
                <a:hlinkClick r:id="rId13">
                  <a:extLst>
                    <a:ext uri="{A12FA001-AC4F-418D-AE19-62706E023703}">
                      <ahyp:hlinkClr xmlns:ahyp="http://schemas.microsoft.com/office/drawing/2018/hyperlinkcolor" val="tx"/>
                    </a:ext>
                  </a:extLst>
                </a:hlinkClick>
              </a:rPr>
              <a:t>Music</a:t>
            </a:r>
            <a:endParaRPr lang="en-GB" sz="2000" b="1" u="sng" dirty="0">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3975299"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C5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dirty="0">
                <a:solidFill>
                  <a:schemeClr val="tx2"/>
                </a:solidFill>
              </a:rPr>
              <a:t>Discover more about the role</a:t>
            </a:r>
            <a:endParaRPr lang="en-US" sz="3600" b="1" dirty="0">
              <a:solidFill>
                <a:schemeClr val="tx2"/>
              </a:solidFill>
              <a:cs typeface="Calibri"/>
            </a:endParaRP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dirty="0">
                <a:solidFill>
                  <a:schemeClr val="tx2"/>
                </a:solidFill>
              </a:rPr>
              <a:t>Explore careers using </a:t>
            </a:r>
            <a:r>
              <a:rPr lang="en-GB" sz="2000" dirty="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dirty="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29405" y="3621759"/>
            <a:ext cx="3232309" cy="2708434"/>
          </a:xfrm>
          <a:prstGeom prst="rect">
            <a:avLst/>
          </a:prstGeom>
        </p:spPr>
        <p:txBody>
          <a:bodyPr wrap="square" lIns="91440" tIns="45720" rIns="91440" bIns="45720" anchor="t">
            <a:spAutoFit/>
          </a:bodyPr>
          <a:lstStyle/>
          <a:p>
            <a:r>
              <a:rPr lang="en-GB" b="1" dirty="0">
                <a:solidFill>
                  <a:schemeClr val="bg2"/>
                </a:solidFill>
              </a:rPr>
              <a:t>Includes:</a:t>
            </a:r>
            <a:endParaRPr lang="en-GB" b="1" dirty="0">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7893"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088108" y="3702864"/>
            <a:ext cx="3652292" cy="2154436"/>
          </a:xfrm>
          <a:prstGeom prst="rect">
            <a:avLst/>
          </a:prstGeom>
          <a:noFill/>
        </p:spPr>
        <p:txBody>
          <a:bodyPr wrap="square" lIns="91440" tIns="45720" rIns="91440" bIns="45720" rtlCol="0" anchor="t">
            <a:spAutoFit/>
          </a:bodyPr>
          <a:lstStyle/>
          <a:p>
            <a:r>
              <a:rPr lang="en-GB" b="1" dirty="0">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Tour Manager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6">
                  <a:extLst>
                    <a:ext uri="{A12FA001-AC4F-418D-AE19-62706E023703}">
                      <ahyp:hlinkClr xmlns:ahyp="http://schemas.microsoft.com/office/drawing/2018/hyperlinkcolor" val="tx"/>
                    </a:ext>
                  </a:extLst>
                </a:hlinkClick>
              </a:rPr>
              <a:t>Music Promotions Manager</a:t>
            </a:r>
            <a:endParaRPr lang="en-GB">
              <a:solidFill>
                <a:schemeClr val="bg2"/>
              </a:solidFill>
              <a:ea typeface="+mn-lt"/>
              <a:cs typeface="+mn-lt"/>
            </a:endParaRPr>
          </a:p>
          <a:p>
            <a:r>
              <a:rPr lang="en-GB">
                <a:solidFill>
                  <a:schemeClr val="bg2"/>
                </a:solidFill>
                <a:ea typeface="+mn-lt"/>
                <a:cs typeface="+mn-lt"/>
                <a:hlinkClick r:id="rId7">
                  <a:extLst>
                    <a:ext uri="{A12FA001-AC4F-418D-AE19-62706E023703}">
                      <ahyp:hlinkClr xmlns:ahyp="http://schemas.microsoft.com/office/drawing/2018/hyperlinkcolor" val="tx"/>
                    </a:ext>
                  </a:extLst>
                </a:hlinkClick>
              </a:rPr>
              <a:t>Sound</a:t>
            </a:r>
            <a:r>
              <a:rPr lang="en-GB">
                <a:solidFill>
                  <a:schemeClr val="bg2"/>
                </a:solidFill>
                <a:hlinkClick r:id="rId7">
                  <a:extLst>
                    <a:ext uri="{A12FA001-AC4F-418D-AE19-62706E023703}">
                      <ahyp:hlinkClr xmlns:ahyp="http://schemas.microsoft.com/office/drawing/2018/hyperlinkcolor" val="tx"/>
                    </a:ext>
                  </a:extLst>
                </a:hlinkClick>
              </a:rPr>
              <a:t> Engineer</a:t>
            </a:r>
            <a:endParaRPr lang="en-GB">
              <a:solidFill>
                <a:schemeClr val="bg2"/>
              </a:solidFill>
              <a:cs typeface="Calibri"/>
            </a:endParaRPr>
          </a:p>
          <a:p>
            <a:r>
              <a:rPr lang="en-GB">
                <a:solidFill>
                  <a:schemeClr val="bg2"/>
                </a:solidFill>
                <a:hlinkClick r:id="rId8">
                  <a:extLst>
                    <a:ext uri="{A12FA001-AC4F-418D-AE19-62706E023703}">
                      <ahyp:hlinkClr xmlns:ahyp="http://schemas.microsoft.com/office/drawing/2018/hyperlinkcolor" val="tx"/>
                    </a:ext>
                  </a:extLst>
                </a:hlinkClick>
              </a:rPr>
              <a:t>Musical Instrument Maker/Repairer </a:t>
            </a:r>
            <a:endParaRPr lang="en-GB">
              <a:solidFill>
                <a:schemeClr val="bg2"/>
              </a:solidFill>
              <a:cs typeface="Calibri"/>
            </a:endParaRPr>
          </a:p>
          <a:p>
            <a:r>
              <a:rPr lang="en-GB">
                <a:solidFill>
                  <a:schemeClr val="bg2"/>
                </a:solidFill>
                <a:hlinkClick r:id="rId9">
                  <a:extLst>
                    <a:ext uri="{A12FA001-AC4F-418D-AE19-62706E023703}">
                      <ahyp:hlinkClr xmlns:ahyp="http://schemas.microsoft.com/office/drawing/2018/hyperlinkcolor" val="tx"/>
                    </a:ext>
                  </a:extLst>
                </a:hlinkClick>
              </a:rPr>
              <a:t>Musician</a:t>
            </a:r>
            <a:endParaRPr lang="en-GB">
              <a:solidFill>
                <a:schemeClr val="bg2"/>
              </a:solidFill>
              <a:cs typeface="Calibri"/>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Production Assistant</a:t>
            </a:r>
            <a:endParaRPr lang="en-GB">
              <a:solidFill>
                <a:schemeClr val="bg2"/>
              </a:solidFill>
              <a:cs typeface="Calibri"/>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638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solidFill>
                  <a:schemeClr val="tx2"/>
                </a:solidFill>
                <a:cs typeface="Calibri"/>
              </a:rPr>
              <a:t>Why not teach Music?</a:t>
            </a:r>
            <a:endParaRPr lang="en-US" sz="3600" dirty="0">
              <a:solidFill>
                <a:schemeClr val="tx2"/>
              </a:solidFill>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323449" y="4059664"/>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rgbClr val="EC5F65"/>
                </a:solidFill>
                <a:cs typeface="Arial"/>
              </a:rPr>
              <a:t>Explore teaching</a:t>
            </a:r>
            <a:endParaRPr lang="en-US" sz="2000" b="1" dirty="0">
              <a:solidFill>
                <a:srgbClr val="EC5F65"/>
              </a:solidFill>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326843" y="5347877"/>
            <a:ext cx="7677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dirty="0">
                <a:solidFill>
                  <a:srgbClr val="212529"/>
                </a:solidFill>
                <a:cs typeface="Arial"/>
              </a:rPr>
              <a:t>Start in the classroom, where you go from there is up to you. Bring your passion for your subject, keep learning, </a:t>
            </a:r>
            <a:endParaRPr lang="en-US" sz="1500">
              <a:cs typeface="Calibri"/>
            </a:endParaRPr>
          </a:p>
          <a:p>
            <a:r>
              <a:rPr lang="en-GB" sz="1500" dirty="0">
                <a:solidFill>
                  <a:srgbClr val="212529"/>
                </a:solidFill>
                <a:cs typeface="Arial"/>
              </a:rPr>
              <a:t>and pass your knowledge onto others </a:t>
            </a:r>
            <a:endParaRPr lang="en-GB" sz="1500" dirty="0">
              <a:cs typeface="Calibri"/>
            </a:endParaRPr>
          </a:p>
          <a:p>
            <a:endParaRPr lang="en-GB" sz="1500" dirty="0">
              <a:solidFill>
                <a:srgbClr val="212529"/>
              </a:solidFill>
              <a:cs typeface="Arial"/>
            </a:endParaRPr>
          </a:p>
          <a:p>
            <a:pPr>
              <a:buChar char="•"/>
            </a:pPr>
            <a:r>
              <a:rPr lang="en-GB" sz="1500" dirty="0">
                <a:solidFill>
                  <a:srgbClr val="212529"/>
                </a:solidFill>
                <a:cs typeface="Arial"/>
              </a:rPr>
              <a:t> No two days are the same – and neither are the pupils </a:t>
            </a:r>
          </a:p>
          <a:p>
            <a:pPr>
              <a:buChar char="•"/>
            </a:pPr>
            <a:r>
              <a:rPr lang="en-GB" sz="1500" dirty="0">
                <a:solidFill>
                  <a:srgbClr val="212529"/>
                </a:solidFill>
                <a:cs typeface="Arial"/>
              </a:rPr>
              <a:t> Once qualified you can teach throughout your life  </a:t>
            </a:r>
          </a:p>
          <a:p>
            <a:pPr>
              <a:buChar char="•"/>
            </a:pPr>
            <a:r>
              <a:rPr lang="en-GB" sz="1500" dirty="0">
                <a:solidFill>
                  <a:srgbClr val="212529"/>
                </a:solidFill>
                <a:cs typeface="Arial"/>
              </a:rPr>
              <a:t> You could teach abroad </a:t>
            </a:r>
          </a:p>
        </p:txBody>
      </p:sp>
      <p:sp>
        <p:nvSpPr>
          <p:cNvPr id="5" name="Rounded Rectangle 4">
            <a:hlinkClick r:id="rId3"/>
            <a:extLst>
              <a:ext uri="{FF2B5EF4-FFF2-40B4-BE49-F238E27FC236}">
                <a16:creationId xmlns:a16="http://schemas.microsoft.com/office/drawing/2014/main" id="{C542F9A3-62EE-F94C-B188-2AF33DF6BAC5}"/>
              </a:ext>
            </a:extLst>
          </p:cNvPr>
          <p:cNvSpPr/>
          <p:nvPr/>
        </p:nvSpPr>
        <p:spPr>
          <a:xfrm>
            <a:off x="400719" y="4524305"/>
            <a:ext cx="1860331" cy="630621"/>
          </a:xfrm>
          <a:prstGeom prst="roundRect">
            <a:avLst/>
          </a:prstGeom>
          <a:solidFill>
            <a:srgbClr val="EC5F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Daniel’s Story</a:t>
            </a:r>
          </a:p>
        </p:txBody>
      </p:sp>
      <p:sp>
        <p:nvSpPr>
          <p:cNvPr id="10" name="Rounded Rectangle 9">
            <a:hlinkClick r:id="rId4"/>
            <a:extLst>
              <a:ext uri="{FF2B5EF4-FFF2-40B4-BE49-F238E27FC236}">
                <a16:creationId xmlns:a16="http://schemas.microsoft.com/office/drawing/2014/main" id="{EED64591-B65F-5548-B221-D23FCEFC9315}"/>
              </a:ext>
            </a:extLst>
          </p:cNvPr>
          <p:cNvSpPr/>
          <p:nvPr/>
        </p:nvSpPr>
        <p:spPr>
          <a:xfrm>
            <a:off x="2844672" y="4542662"/>
            <a:ext cx="1860331" cy="630621"/>
          </a:xfrm>
          <a:prstGeom prst="roundRect">
            <a:avLst/>
          </a:prstGeom>
          <a:solidFill>
            <a:srgbClr val="EC5F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Jem’s Story</a:t>
            </a:r>
          </a:p>
        </p:txBody>
      </p:sp>
      <p:sp>
        <p:nvSpPr>
          <p:cNvPr id="11" name="Rounded Rectangle 10">
            <a:hlinkClick r:id="rId5"/>
            <a:extLst>
              <a:ext uri="{FF2B5EF4-FFF2-40B4-BE49-F238E27FC236}">
                <a16:creationId xmlns:a16="http://schemas.microsoft.com/office/drawing/2014/main" id="{1D299374-FC98-D14E-B452-A206DACDB44B}"/>
              </a:ext>
            </a:extLst>
          </p:cNvPr>
          <p:cNvSpPr/>
          <p:nvPr/>
        </p:nvSpPr>
        <p:spPr>
          <a:xfrm>
            <a:off x="5347042" y="4491001"/>
            <a:ext cx="1860331" cy="630621"/>
          </a:xfrm>
          <a:prstGeom prst="roundRect">
            <a:avLst/>
          </a:prstGeom>
          <a:solidFill>
            <a:srgbClr val="EC5F6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Shaniqua’s Story</a:t>
            </a:r>
          </a:p>
        </p:txBody>
      </p:sp>
      <p:sp>
        <p:nvSpPr>
          <p:cNvPr id="13" name="Rounded Rectangle 12">
            <a:hlinkClick r:id="rId6"/>
            <a:extLst>
              <a:ext uri="{FF2B5EF4-FFF2-40B4-BE49-F238E27FC236}">
                <a16:creationId xmlns:a16="http://schemas.microsoft.com/office/drawing/2014/main" id="{61F872F5-4996-8C43-B8BF-7F2A5CE4F6BF}"/>
              </a:ext>
            </a:extLst>
          </p:cNvPr>
          <p:cNvSpPr/>
          <p:nvPr/>
        </p:nvSpPr>
        <p:spPr>
          <a:xfrm>
            <a:off x="323229" y="5898694"/>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cs typeface="Calibri"/>
              </a:rPr>
              <a:t>Work well </a:t>
            </a:r>
            <a:br>
              <a:rPr lang="en-US" sz="1500" dirty="0">
                <a:solidFill>
                  <a:schemeClr val="bg2"/>
                </a:solidFill>
                <a:cs typeface="Calibri"/>
              </a:rPr>
            </a:br>
            <a:r>
              <a:rPr lang="en-US" sz="1500" dirty="0">
                <a:solidFill>
                  <a:schemeClr val="bg2"/>
                </a:solidFill>
                <a:cs typeface="Calibri"/>
              </a:rPr>
              <a:t>in a team?</a:t>
            </a:r>
          </a:p>
        </p:txBody>
      </p:sp>
      <p:sp>
        <p:nvSpPr>
          <p:cNvPr id="14" name="Rounded Rectangle 13">
            <a:hlinkClick r:id="rId7"/>
            <a:extLst>
              <a:ext uri="{FF2B5EF4-FFF2-40B4-BE49-F238E27FC236}">
                <a16:creationId xmlns:a16="http://schemas.microsoft.com/office/drawing/2014/main" id="{E4ABFBA7-5093-A248-B4C3-D22D2C3AC624}"/>
              </a:ext>
            </a:extLst>
          </p:cNvPr>
          <p:cNvSpPr/>
          <p:nvPr/>
        </p:nvSpPr>
        <p:spPr>
          <a:xfrm>
            <a:off x="2844672" y="5898694"/>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Love to nurture imagination?</a:t>
            </a:r>
          </a:p>
        </p:txBody>
      </p:sp>
      <p:sp>
        <p:nvSpPr>
          <p:cNvPr id="15" name="Rounded Rectangle 14">
            <a:hlinkClick r:id="rId8"/>
            <a:extLst>
              <a:ext uri="{FF2B5EF4-FFF2-40B4-BE49-F238E27FC236}">
                <a16:creationId xmlns:a16="http://schemas.microsoft.com/office/drawing/2014/main" id="{1BE6018D-2686-3541-AF46-C1090753A159}"/>
              </a:ext>
            </a:extLst>
          </p:cNvPr>
          <p:cNvSpPr/>
          <p:nvPr/>
        </p:nvSpPr>
        <p:spPr>
          <a:xfrm>
            <a:off x="5347042"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hlinkClick r:id="rId9">
                  <a:extLst>
                    <a:ext uri="{A12FA001-AC4F-418D-AE19-62706E023703}">
                      <ahyp:hlinkClr xmlns:ahyp="http://schemas.microsoft.com/office/drawing/2018/hyperlinkcolor" val="tx"/>
                    </a:ext>
                  </a:extLst>
                </a:hlinkClick>
              </a:rPr>
              <a:t>Love to keep learning?</a:t>
            </a:r>
            <a:endParaRPr lang="en-US" sz="1500" dirty="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307001" y="2973962"/>
            <a:ext cx="6273521" cy="553998"/>
          </a:xfrm>
          <a:prstGeom prst="rect">
            <a:avLst/>
          </a:prstGeom>
        </p:spPr>
        <p:txBody>
          <a:bodyPr wrap="square" lIns="91440" tIns="45720" rIns="91440" bIns="45720" anchor="t">
            <a:spAutoFit/>
          </a:bodyPr>
          <a:lstStyle/>
          <a:p>
            <a:pPr>
              <a:buChar char="•"/>
            </a:pPr>
            <a:r>
              <a:rPr lang="en-GB" sz="1500" dirty="0">
                <a:solidFill>
                  <a:srgbClr val="212529"/>
                </a:solidFill>
                <a:latin typeface="Calibri"/>
                <a:cs typeface="Arial"/>
              </a:rPr>
              <a:t> Progress your career into leadership and management </a:t>
            </a:r>
          </a:p>
          <a:p>
            <a:pPr>
              <a:buChar char="•"/>
            </a:pPr>
            <a:r>
              <a:rPr lang="en-GB" sz="1500" dirty="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11"/>
            <a:extLst>
              <a:ext uri="{FF2B5EF4-FFF2-40B4-BE49-F238E27FC236}">
                <a16:creationId xmlns:a16="http://schemas.microsoft.com/office/drawing/2014/main" id="{13E3761F-3FB5-4C70-9039-67944E24693B}"/>
              </a:ext>
            </a:extLst>
          </p:cNvPr>
          <p:cNvSpPr/>
          <p:nvPr/>
        </p:nvSpPr>
        <p:spPr>
          <a:xfrm>
            <a:off x="7871973" y="5017654"/>
            <a:ext cx="2249474" cy="12545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dirty="0">
                <a:solidFill>
                  <a:schemeClr val="bg2"/>
                </a:solidFill>
              </a:rPr>
              <a:t>What makes a great teacher?</a:t>
            </a:r>
          </a:p>
        </p:txBody>
      </p:sp>
    </p:spTree>
    <p:extLst>
      <p:ext uri="{BB962C8B-B14F-4D97-AF65-F5344CB8AC3E}">
        <p14:creationId xmlns:p14="http://schemas.microsoft.com/office/powerpoint/2010/main" val="39559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ea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DB3FE0CF-F14E-65BA-55C4-7C895D4528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dirty="0">
                <a:ea typeface="+mn-lt"/>
                <a:cs typeface="+mn-lt"/>
              </a:rPr>
              <a:t>     Pick a topic in Music you think you would like to try and teach</a:t>
            </a:r>
            <a:endParaRPr lang="en-US" sz="1500" dirty="0">
              <a:ea typeface="+mn-lt"/>
              <a:cs typeface="+mn-lt"/>
            </a:endParaRPr>
          </a:p>
          <a:p>
            <a:pPr>
              <a:buFont typeface="Arial"/>
              <a:buChar char="•"/>
            </a:pPr>
            <a:r>
              <a:rPr lang="en-GB" sz="1500" dirty="0">
                <a:ea typeface="+mn-lt"/>
                <a:cs typeface="+mn-lt"/>
              </a:rPr>
              <a:t>     Agree your choice of topic with your teacher and the length of session (and with which group)</a:t>
            </a:r>
            <a:endParaRPr lang="en-US" sz="1500" dirty="0">
              <a:ea typeface="+mn-lt"/>
              <a:cs typeface="+mn-lt"/>
            </a:endParaRPr>
          </a:p>
          <a:p>
            <a:r>
              <a:rPr lang="en-GB" sz="1500" dirty="0">
                <a:ea typeface="+mn-lt"/>
                <a:cs typeface="+mn-lt"/>
              </a:rPr>
              <a:t>      (It may be the perfect opportunity to try this with a younger class lower down the school, or as a transition activity for Y6)</a:t>
            </a:r>
            <a:endParaRPr lang="en-US" sz="1500" dirty="0">
              <a:cs typeface="Calibri"/>
            </a:endParaRPr>
          </a:p>
          <a:p>
            <a:pPr marL="285750" indent="-285750">
              <a:buFont typeface="Arial"/>
              <a:buChar char="•"/>
            </a:pPr>
            <a:r>
              <a:rPr lang="en-GB" sz="1500" dirty="0">
                <a:cs typeface="Calibri" panose="020F0502020204030204"/>
              </a:rPr>
              <a:t>Plan a short activity to cover the topic in a way you feel will be engaging and memorable for your peers as part of a lesson starter, main activity or plenary</a:t>
            </a:r>
            <a:endParaRPr lang="en-US" sz="1500" dirty="0">
              <a:ea typeface="+mn-lt"/>
              <a:cs typeface="+mn-lt"/>
            </a:endParaRPr>
          </a:p>
          <a:p>
            <a:endParaRPr lang="en-GB" sz="1500" dirty="0">
              <a:solidFill>
                <a:schemeClr val="tx2">
                  <a:lumMod val="50000"/>
                </a:schemeClr>
              </a:solidFill>
              <a:cs typeface="Arial"/>
            </a:endParaRPr>
          </a:p>
          <a:p>
            <a:r>
              <a:rPr lang="en-GB" sz="1500" b="1" dirty="0">
                <a:solidFill>
                  <a:schemeClr val="tx2">
                    <a:lumMod val="50000"/>
                  </a:schemeClr>
                </a:solidFill>
                <a:cs typeface="Arial"/>
              </a:rPr>
              <a:t>Consider:</a:t>
            </a:r>
            <a:endParaRPr lang="en-GB" sz="1500" b="1" dirty="0">
              <a:solidFill>
                <a:schemeClr val="tx2">
                  <a:lumMod val="50000"/>
                </a:schemeClr>
              </a:solidFill>
              <a:cs typeface="Calibri"/>
            </a:endParaRPr>
          </a:p>
          <a:p>
            <a:pPr marL="285750" indent="-285750">
              <a:buFont typeface="Arial"/>
              <a:buChar char="•"/>
            </a:pPr>
            <a:r>
              <a:rPr lang="en-GB" sz="1500" dirty="0">
                <a:solidFill>
                  <a:schemeClr val="tx2">
                    <a:lumMod val="50000"/>
                  </a:schemeClr>
                </a:solidFill>
                <a:cs typeface="Arial"/>
              </a:rPr>
              <a:t>What are you trying to achieve (teach)?  Be clear what information you intend to impart                  </a:t>
            </a:r>
            <a:r>
              <a:rPr lang="en-GB" sz="1500" dirty="0">
                <a:solidFill>
                  <a:schemeClr val="tx2">
                    <a:lumMod val="50000"/>
                  </a:schemeClr>
                </a:solidFill>
                <a:ea typeface="+mn-lt"/>
                <a:cs typeface="+mn-lt"/>
              </a:rPr>
              <a:t> </a:t>
            </a:r>
          </a:p>
          <a:p>
            <a:pPr marL="285750" indent="-285750">
              <a:buFont typeface="Arial"/>
              <a:buChar char="•"/>
            </a:pPr>
            <a:r>
              <a:rPr lang="en-GB" sz="1500" dirty="0">
                <a:solidFill>
                  <a:schemeClr val="tx2">
                    <a:lumMod val="50000"/>
                  </a:schemeClr>
                </a:solidFill>
                <a:ea typeface="+mn-lt"/>
                <a:cs typeface="+mn-lt"/>
              </a:rPr>
              <a:t>How will you make it fun? How will you make it 'stick'? How long will this take?</a:t>
            </a:r>
            <a:endParaRPr lang="en-GB" sz="1500" dirty="0">
              <a:solidFill>
                <a:schemeClr val="tx2">
                  <a:lumMod val="50000"/>
                </a:schemeClr>
              </a:solidFill>
              <a:cs typeface="Calibri"/>
            </a:endParaRPr>
          </a:p>
          <a:p>
            <a:pPr marL="285750" indent="-285750">
              <a:buFont typeface="Arial"/>
              <a:buChar char="•"/>
            </a:pPr>
            <a:r>
              <a:rPr lang="en-GB" sz="1500" dirty="0">
                <a:solidFill>
                  <a:schemeClr val="tx2">
                    <a:lumMod val="50000"/>
                  </a:schemeClr>
                </a:solidFill>
                <a:cs typeface="Calibri"/>
              </a:rPr>
              <a:t>What type of activity will you plan for? (written/practical)</a:t>
            </a:r>
          </a:p>
          <a:p>
            <a:pPr marL="285750" indent="-285750">
              <a:buFont typeface="Arial"/>
              <a:buChar char="•"/>
            </a:pPr>
            <a:r>
              <a:rPr lang="en-GB" sz="1500" dirty="0">
                <a:solidFill>
                  <a:schemeClr val="tx2">
                    <a:lumMod val="50000"/>
                  </a:schemeClr>
                </a:solidFill>
                <a:cs typeface="Arial"/>
              </a:rPr>
              <a:t>How will you know others have learned it?                </a:t>
            </a:r>
          </a:p>
          <a:p>
            <a:pPr marL="285750" indent="-285750">
              <a:buFont typeface="Arial"/>
              <a:buChar char="•"/>
            </a:pPr>
            <a:r>
              <a:rPr lang="en-GB" sz="1500" dirty="0">
                <a:solidFill>
                  <a:schemeClr val="tx2">
                    <a:lumMod val="50000"/>
                  </a:schemeClr>
                </a:solidFill>
                <a:cs typeface="Arial"/>
              </a:rPr>
              <a:t>How will you make sure everyone is stretched and challenged? </a:t>
            </a:r>
          </a:p>
          <a:p>
            <a:pPr marL="285750" indent="-285750">
              <a:buFont typeface="Arial"/>
              <a:buChar char="•"/>
            </a:pPr>
            <a:r>
              <a:rPr lang="en-GB" sz="1500" dirty="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cs typeface="Calibri"/>
              </a:rPr>
              <a:t>Once you have checked it with your teacher, try the lesson with a small group (as agreed by your teacher)</a:t>
            </a:r>
          </a:p>
          <a:p>
            <a:r>
              <a:rPr lang="en-US" sz="1500" dirty="0">
                <a:cs typeface="Calibri"/>
              </a:rPr>
              <a:t>Try and get feedback during and after the session from those in the lessons and from the teacher</a:t>
            </a:r>
            <a:endParaRPr lang="en-US" sz="1500" dirty="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310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dirty="0">
                <a:solidFill>
                  <a:srgbClr val="242523"/>
                </a:solidFill>
                <a:cs typeface="Segoe UI"/>
              </a:rPr>
              <a:t>After, consider:</a:t>
            </a:r>
            <a:r>
              <a:rPr lang="en-GB" sz="1500" b="1" dirty="0">
                <a:cs typeface="Segoe UI"/>
              </a:rPr>
              <a:t>​</a:t>
            </a:r>
          </a:p>
          <a:p>
            <a:pPr marL="285750" indent="-285750">
              <a:buFont typeface="Arial"/>
              <a:buChar char="•"/>
            </a:pPr>
            <a:r>
              <a:rPr lang="en-GB" sz="1500" dirty="0">
                <a:solidFill>
                  <a:srgbClr val="242523"/>
                </a:solidFill>
                <a:cs typeface="Segoe UI"/>
              </a:rPr>
              <a:t>What you enjoyed about the experience                     </a:t>
            </a:r>
            <a:r>
              <a:rPr lang="en-US" sz="1500" dirty="0">
                <a:cs typeface="Segoe UI"/>
              </a:rPr>
              <a:t>​</a:t>
            </a:r>
          </a:p>
          <a:p>
            <a:pPr marL="285750" indent="-285750">
              <a:buFont typeface="Arial"/>
              <a:buChar char="•"/>
            </a:pPr>
            <a:r>
              <a:rPr lang="en-GB" sz="1500" dirty="0">
                <a:solidFill>
                  <a:srgbClr val="242523"/>
                </a:solidFill>
                <a:cs typeface="Segoe UI"/>
              </a:rPr>
              <a:t>Whether this is something, with training, you would enjoy</a:t>
            </a:r>
            <a:endParaRPr lang="en-GB" sz="1500" dirty="0">
              <a:cs typeface="Calibri" panose="020F0502020204030204"/>
            </a:endParaRPr>
          </a:p>
          <a:p>
            <a:pPr marL="285750" indent="-285750">
              <a:buFont typeface="Arial"/>
              <a:buChar char="•"/>
            </a:pPr>
            <a:r>
              <a:rPr lang="en-GB" sz="1500" dirty="0">
                <a:solidFill>
                  <a:srgbClr val="242523"/>
                </a:solidFill>
                <a:cs typeface="Segoe UI"/>
              </a:rPr>
              <a:t>How you felt when others learned from you </a:t>
            </a:r>
            <a:r>
              <a:rPr lang="en-GB" sz="1600">
                <a:solidFill>
                  <a:srgbClr val="242523"/>
                </a:solidFill>
                <a:cs typeface="Segoe UI"/>
              </a:rPr>
              <a:t>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3600" b="1" dirty="0">
                <a:solidFill>
                  <a:schemeClr val="tx2"/>
                </a:solidFill>
                <a:cs typeface="Calibri"/>
              </a:rPr>
              <a:t>Non-obvious jobs using Music: </a:t>
            </a:r>
            <a:endParaRPr lang="en-GB" sz="3600" dirty="0">
              <a:solidFill>
                <a:schemeClr val="tx2"/>
              </a:solidFill>
              <a:cs typeface="Calibri"/>
            </a:endParaRPr>
          </a:p>
          <a:p>
            <a:pPr marL="0" indent="0">
              <a:buNone/>
            </a:pPr>
            <a:r>
              <a:rPr lang="en-GB" sz="3600" b="1" dirty="0">
                <a:solidFill>
                  <a:schemeClr val="tx2"/>
                </a:solidFill>
                <a:cs typeface="Calibri"/>
              </a:rPr>
              <a:t>Ever thought about..?</a:t>
            </a:r>
            <a:endParaRPr lang="en-GB" sz="3600" dirty="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826029" y="3104094"/>
            <a:ext cx="398655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Freelance music video Director and stylist: Roisin's story</a:t>
            </a:r>
            <a:endParaRPr lang="en-US">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826030" y="3911088"/>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Talent Acquisition Manager: Ray's story</a:t>
            </a:r>
            <a:endParaRPr lang="en-US">
              <a:ea typeface="Calibri"/>
              <a:cs typeface="Calibri"/>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826029" y="4719939"/>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Content Editor: Henry's story</a:t>
            </a:r>
            <a:endParaRPr lang="en-US">
              <a:ea typeface="+mn-lt"/>
              <a:cs typeface="+mn-lt"/>
            </a:endParaRPr>
          </a:p>
          <a:p>
            <a:endParaRPr lang="en-US">
              <a:ea typeface="Calibri"/>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570380" y="3859426"/>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Music therapist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570380" y="2998437"/>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Audio-Visual Technician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570380" y="4668277"/>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DJ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456491" y="3053613"/>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Music</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601036" y="5815754"/>
            <a:ext cx="1141063" cy="561329"/>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911000" y="5576885"/>
            <a:ext cx="876393" cy="889309"/>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572752" y="5690985"/>
            <a:ext cx="985281" cy="975385"/>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7120"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926467" y="565048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454782" y="572342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pic>
        <p:nvPicPr>
          <p:cNvPr id="26" name="Picture 25">
            <a:extLst>
              <a:ext uri="{FF2B5EF4-FFF2-40B4-BE49-F238E27FC236}">
                <a16:creationId xmlns:a16="http://schemas.microsoft.com/office/drawing/2014/main" id="{4DBC03CD-41F7-F88E-3480-17C38D18A848}"/>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83788" y="3129611"/>
            <a:ext cx="326160" cy="306307"/>
          </a:xfrm>
          <a:prstGeom prst="rect">
            <a:avLst/>
          </a:prstGeom>
        </p:spPr>
      </p:pic>
      <p:pic>
        <p:nvPicPr>
          <p:cNvPr id="27" name="Picture 26">
            <a:extLst>
              <a:ext uri="{FF2B5EF4-FFF2-40B4-BE49-F238E27FC236}">
                <a16:creationId xmlns:a16="http://schemas.microsoft.com/office/drawing/2014/main" id="{44FAAADE-9DBF-E41A-917A-10321F86B409}"/>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83788" y="3925186"/>
            <a:ext cx="326160" cy="306307"/>
          </a:xfrm>
          <a:prstGeom prst="rect">
            <a:avLst/>
          </a:prstGeom>
        </p:spPr>
      </p:pic>
      <p:pic>
        <p:nvPicPr>
          <p:cNvPr id="28" name="Picture 27">
            <a:extLst>
              <a:ext uri="{FF2B5EF4-FFF2-40B4-BE49-F238E27FC236}">
                <a16:creationId xmlns:a16="http://schemas.microsoft.com/office/drawing/2014/main" id="{F7963091-2334-C199-269C-2D7EE2BC1F0B}"/>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83788" y="4757781"/>
            <a:ext cx="326160" cy="306307"/>
          </a:xfrm>
          <a:prstGeom prst="rect">
            <a:avLst/>
          </a:prstGeom>
        </p:spPr>
      </p:pic>
      <p:pic>
        <p:nvPicPr>
          <p:cNvPr id="29" name="Picture 28">
            <a:extLst>
              <a:ext uri="{FF2B5EF4-FFF2-40B4-BE49-F238E27FC236}">
                <a16:creationId xmlns:a16="http://schemas.microsoft.com/office/drawing/2014/main" id="{68CA3F63-5D88-C441-14A5-53E37883E1B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141478" y="3103781"/>
            <a:ext cx="326160" cy="306307"/>
          </a:xfrm>
          <a:prstGeom prst="rect">
            <a:avLst/>
          </a:prstGeom>
        </p:spPr>
      </p:pic>
      <p:pic>
        <p:nvPicPr>
          <p:cNvPr id="30" name="Picture 29">
            <a:extLst>
              <a:ext uri="{FF2B5EF4-FFF2-40B4-BE49-F238E27FC236}">
                <a16:creationId xmlns:a16="http://schemas.microsoft.com/office/drawing/2014/main" id="{C641E494-30AE-EF19-38E3-F619C66716DA}"/>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10143" y="3077950"/>
            <a:ext cx="326160" cy="306307"/>
          </a:xfrm>
          <a:prstGeom prst="rect">
            <a:avLst/>
          </a:prstGeom>
        </p:spPr>
      </p:pic>
      <p:pic>
        <p:nvPicPr>
          <p:cNvPr id="31" name="Picture 30">
            <a:extLst>
              <a:ext uri="{FF2B5EF4-FFF2-40B4-BE49-F238E27FC236}">
                <a16:creationId xmlns:a16="http://schemas.microsoft.com/office/drawing/2014/main" id="{A327E34B-F281-1703-B274-0959CF87D80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10143" y="3860273"/>
            <a:ext cx="326160" cy="306307"/>
          </a:xfrm>
          <a:prstGeom prst="rect">
            <a:avLst/>
          </a:prstGeom>
        </p:spPr>
      </p:pic>
      <p:pic>
        <p:nvPicPr>
          <p:cNvPr id="32" name="Picture 31">
            <a:extLst>
              <a:ext uri="{FF2B5EF4-FFF2-40B4-BE49-F238E27FC236}">
                <a16:creationId xmlns:a16="http://schemas.microsoft.com/office/drawing/2014/main" id="{91492E0E-5251-E4D2-DBD6-C1223397812C}"/>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10143" y="4692868"/>
            <a:ext cx="326160" cy="306307"/>
          </a:xfrm>
          <a:prstGeom prst="rect">
            <a:avLst/>
          </a:prstGeom>
        </p:spPr>
      </p:pic>
    </p:spTree>
    <p:extLst>
      <p:ext uri="{BB962C8B-B14F-4D97-AF65-F5344CB8AC3E}">
        <p14:creationId xmlns:p14="http://schemas.microsoft.com/office/powerpoint/2010/main" val="1258195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Props1.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2.xml><?xml version="1.0" encoding="utf-8"?>
<ds:datastoreItem xmlns:ds="http://schemas.openxmlformats.org/officeDocument/2006/customXml" ds:itemID="{2D8FF808-6024-4001-80C0-2BFA609E25EA}"/>
</file>

<file path=customXml/itemProps3.xml><?xml version="1.0" encoding="utf-8"?>
<ds:datastoreItem xmlns:ds="http://schemas.openxmlformats.org/officeDocument/2006/customXml" ds:itemID="{12779049-4F17-4D64-978D-4C862B6C874B}">
  <ds:schemaRefs>
    <ds:schemaRef ds:uri="http://www.w3.org/XML/1998/namespace"/>
    <ds:schemaRef ds:uri="http://schemas.microsoft.com/office/infopath/2007/PartnerControls"/>
    <ds:schemaRef ds:uri="75ca23ed-fdba-4544-8426-dc162b381dbf"/>
    <ds:schemaRef ds:uri="http://schemas.microsoft.com/office/2006/metadata/properties"/>
    <ds:schemaRef ds:uri="0b7998e6-b82a-4691-8b94-178a4ba284ea"/>
    <ds:schemaRef ds:uri="http://schemas.openxmlformats.org/package/2006/metadata/core-properties"/>
    <ds:schemaRef ds:uri="http://schemas.microsoft.com/office/2006/documentManagement/types"/>
    <ds:schemaRef ds:uri="http://purl.org/dc/elements/1.1/"/>
    <ds:schemaRef ds:uri="http://purl.org/dc/dcmitype/"/>
    <ds:schemaRef ds:uri="http://purl.org/dc/terms/"/>
    <ds:schemaRef ds:uri="a6d796ba-87e0-471c-81e6-24e32029e591"/>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8369</Words>
  <Application>Microsoft Office PowerPoint</Application>
  <PresentationFormat>Widescreen</PresentationFormat>
  <Paragraphs>822</Paragraphs>
  <Slides>30</Slides>
  <Notes>30</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30</vt:i4>
      </vt:variant>
    </vt:vector>
  </HeadingPairs>
  <TitlesOfParts>
    <vt:vector size="43"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(Music)</vt:lpstr>
      <vt:lpstr>PowerPoint Presentation</vt:lpstr>
      <vt:lpstr>PowerPoint Presentation</vt:lpstr>
      <vt:lpstr>PowerPoint Presentation</vt:lpstr>
      <vt:lpstr>Music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29</cp:revision>
  <dcterms:created xsi:type="dcterms:W3CDTF">2022-04-04T12:54:06Z</dcterms:created>
  <dcterms:modified xsi:type="dcterms:W3CDTF">2022-10-28T12:33:36Z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