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39"/>
  </p:notesMasterIdLst>
  <p:sldIdLst>
    <p:sldId id="266" r:id="rId10"/>
    <p:sldId id="265" r:id="rId11"/>
    <p:sldId id="285" r:id="rId12"/>
    <p:sldId id="263" r:id="rId13"/>
    <p:sldId id="262" r:id="rId14"/>
    <p:sldId id="333" r:id="rId15"/>
    <p:sldId id="296" r:id="rId16"/>
    <p:sldId id="331" r:id="rId17"/>
    <p:sldId id="334" r:id="rId18"/>
    <p:sldId id="335" r:id="rId19"/>
    <p:sldId id="338" r:id="rId20"/>
    <p:sldId id="339" r:id="rId21"/>
    <p:sldId id="282" r:id="rId22"/>
    <p:sldId id="273" r:id="rId23"/>
    <p:sldId id="291" r:id="rId24"/>
    <p:sldId id="292" r:id="rId25"/>
    <p:sldId id="336" r:id="rId26"/>
    <p:sldId id="293" r:id="rId27"/>
    <p:sldId id="309" r:id="rId28"/>
    <p:sldId id="299" r:id="rId29"/>
    <p:sldId id="267" r:id="rId30"/>
    <p:sldId id="268" r:id="rId31"/>
    <p:sldId id="269" r:id="rId32"/>
    <p:sldId id="270" r:id="rId33"/>
    <p:sldId id="304" r:id="rId34"/>
    <p:sldId id="302" r:id="rId35"/>
    <p:sldId id="303" r:id="rId36"/>
    <p:sldId id="337" r:id="rId37"/>
    <p:sldId id="258" r:id="rId3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A94"/>
    <a:srgbClr val="E5362A"/>
    <a:srgbClr val="EC6E28"/>
    <a:srgbClr val="F7B232"/>
    <a:srgbClr val="E95F3F"/>
    <a:srgbClr val="EC5F65"/>
    <a:srgbClr val="525E93"/>
    <a:srgbClr val="91C155"/>
    <a:srgbClr val="D7EAEA"/>
    <a:srgbClr val="EE85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860EAF-EDDF-4C66-8101-0D1FCFA8C3BA}" v="1" dt="2022-10-28T12:25:50.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8/10/relationships/authors" Target="authors.xml"/><Relationship Id="rId20" Type="http://schemas.openxmlformats.org/officeDocument/2006/relationships/slide" Target="slides/slide11.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S::phartley@careersandenterprise.co.uk::2a2506f4-19e7-4777-8767-f0efb84bcc1f" providerId="AD" clId="Web-{6C7A2FA7-0E39-F49A-ED42-BA2CA37E10F1}"/>
    <pc:docChg chg="modSld">
      <pc:chgData name="Philippa Hartley" userId="S::phartley@careersandenterprise.co.uk::2a2506f4-19e7-4777-8767-f0efb84bcc1f" providerId="AD" clId="Web-{6C7A2FA7-0E39-F49A-ED42-BA2CA37E10F1}" dt="2022-08-23T16:37:29.791" v="2" actId="20577"/>
      <pc:docMkLst>
        <pc:docMk/>
      </pc:docMkLst>
      <pc:sldChg chg="modSp">
        <pc:chgData name="Philippa Hartley" userId="S::phartley@careersandenterprise.co.uk::2a2506f4-19e7-4777-8767-f0efb84bcc1f" providerId="AD" clId="Web-{6C7A2FA7-0E39-F49A-ED42-BA2CA37E10F1}" dt="2022-08-23T16:37:29.791" v="2" actId="20577"/>
        <pc:sldMkLst>
          <pc:docMk/>
          <pc:sldMk cId="1458964949" sldId="336"/>
        </pc:sldMkLst>
        <pc:spChg chg="mod">
          <ac:chgData name="Philippa Hartley" userId="S::phartley@careersandenterprise.co.uk::2a2506f4-19e7-4777-8767-f0efb84bcc1f" providerId="AD" clId="Web-{6C7A2FA7-0E39-F49A-ED42-BA2CA37E10F1}" dt="2022-08-23T16:37:29.791" v="2" actId="20577"/>
          <ac:spMkLst>
            <pc:docMk/>
            <pc:sldMk cId="1458964949" sldId="336"/>
            <ac:spMk id="10" creationId="{0A98D770-D1CA-48AC-9D51-BB02ECF9332F}"/>
          </ac:spMkLst>
        </pc:spChg>
      </pc:sldChg>
    </pc:docChg>
  </pc:docChgLst>
  <pc:docChgLst>
    <pc:chgData name="Philippa Hartley" userId="S::phartley@careersandenterprise.co.uk::2a2506f4-19e7-4777-8767-f0efb84bcc1f" providerId="AD" clId="Web-{3161EEFB-C1DE-DE92-E0F8-793F9300E8BD}"/>
    <pc:docChg chg="modSld">
      <pc:chgData name="Philippa Hartley" userId="S::phartley@careersandenterprise.co.uk::2a2506f4-19e7-4777-8767-f0efb84bcc1f" providerId="AD" clId="Web-{3161EEFB-C1DE-DE92-E0F8-793F9300E8BD}" dt="2022-08-09T13:29:47.401" v="5"/>
      <pc:docMkLst>
        <pc:docMk/>
      </pc:docMkLst>
      <pc:sldChg chg="modNotes">
        <pc:chgData name="Philippa Hartley" userId="S::phartley@careersandenterprise.co.uk::2a2506f4-19e7-4777-8767-f0efb84bcc1f" providerId="AD" clId="Web-{3161EEFB-C1DE-DE92-E0F8-793F9300E8BD}" dt="2022-08-09T13:29:47.401" v="5"/>
        <pc:sldMkLst>
          <pc:docMk/>
          <pc:sldMk cId="2598104847" sldId="338"/>
        </pc:sldMkLst>
      </pc:sldChg>
      <pc:sldChg chg="modNotes">
        <pc:chgData name="Philippa Hartley" userId="S::phartley@careersandenterprise.co.uk::2a2506f4-19e7-4777-8767-f0efb84bcc1f" providerId="AD" clId="Web-{3161EEFB-C1DE-DE92-E0F8-793F9300E8BD}" dt="2022-08-09T13:29:40.729" v="2"/>
        <pc:sldMkLst>
          <pc:docMk/>
          <pc:sldMk cId="3070110719" sldId="339"/>
        </pc:sldMkLst>
      </pc:sldChg>
    </pc:docChg>
  </pc:docChgLst>
  <pc:docChgLst>
    <pc:chgData name="Philippa Hartley" userId="S::phartley@careersandenterprise.co.uk::2a2506f4-19e7-4777-8767-f0efb84bcc1f" providerId="AD" clId="Web-{59E7B2F1-6A18-BE68-0FB4-E9144294A514}"/>
    <pc:docChg chg="modSld">
      <pc:chgData name="Philippa Hartley" userId="S::phartley@careersandenterprise.co.uk::2a2506f4-19e7-4777-8767-f0efb84bcc1f" providerId="AD" clId="Web-{59E7B2F1-6A18-BE68-0FB4-E9144294A514}" dt="2022-08-12T06:32:16.182" v="2" actId="20577"/>
      <pc:docMkLst>
        <pc:docMk/>
      </pc:docMkLst>
      <pc:sldChg chg="modSp">
        <pc:chgData name="Philippa Hartley" userId="S::phartley@careersandenterprise.co.uk::2a2506f4-19e7-4777-8767-f0efb84bcc1f" providerId="AD" clId="Web-{59E7B2F1-6A18-BE68-0FB4-E9144294A514}" dt="2022-08-12T06:32:16.182" v="2" actId="20577"/>
        <pc:sldMkLst>
          <pc:docMk/>
          <pc:sldMk cId="3279506855" sldId="263"/>
        </pc:sldMkLst>
        <pc:spChg chg="mod">
          <ac:chgData name="Philippa Hartley" userId="S::phartley@careersandenterprise.co.uk::2a2506f4-19e7-4777-8767-f0efb84bcc1f" providerId="AD" clId="Web-{59E7B2F1-6A18-BE68-0FB4-E9144294A514}" dt="2022-08-12T06:32:16.182" v="2" actId="20577"/>
          <ac:spMkLst>
            <pc:docMk/>
            <pc:sldMk cId="3279506855" sldId="263"/>
            <ac:spMk id="5" creationId="{8703E9B0-22FC-0F5D-5C89-F14729F86BEC}"/>
          </ac:spMkLst>
        </pc:spChg>
      </pc:sldChg>
      <pc:sldChg chg="modSp">
        <pc:chgData name="Philippa Hartley" userId="S::phartley@careersandenterprise.co.uk::2a2506f4-19e7-4777-8767-f0efb84bcc1f" providerId="AD" clId="Web-{59E7B2F1-6A18-BE68-0FB4-E9144294A514}" dt="2022-08-12T06:32:10.229" v="1" actId="20577"/>
        <pc:sldMkLst>
          <pc:docMk/>
          <pc:sldMk cId="1786301906" sldId="285"/>
        </pc:sldMkLst>
        <pc:spChg chg="mod">
          <ac:chgData name="Philippa Hartley" userId="S::phartley@careersandenterprise.co.uk::2a2506f4-19e7-4777-8767-f0efb84bcc1f" providerId="AD" clId="Web-{59E7B2F1-6A18-BE68-0FB4-E9144294A514}" dt="2022-08-12T06:32:10.229" v="1" actId="20577"/>
          <ac:spMkLst>
            <pc:docMk/>
            <pc:sldMk cId="1786301906" sldId="285"/>
            <ac:spMk id="3" creationId="{E58D066B-A5D4-5640-87D3-A10DB6059739}"/>
          </ac:spMkLst>
        </pc:spChg>
      </pc:sldChg>
    </pc:docChg>
  </pc:docChgLst>
  <pc:docChgLst>
    <pc:chgData name="Philippa Hartley" userId="S::phartley@careersandenterprise.co.uk::2a2506f4-19e7-4777-8767-f0efb84bcc1f" providerId="AD" clId="Web-{6CC5ADF4-5EDB-F7AA-C525-94A0D99741FA}"/>
    <pc:docChg chg="modSld">
      <pc:chgData name="Philippa Hartley" userId="S::phartley@careersandenterprise.co.uk::2a2506f4-19e7-4777-8767-f0efb84bcc1f" providerId="AD" clId="Web-{6CC5ADF4-5EDB-F7AA-C525-94A0D99741FA}" dt="2022-08-23T14:07:31.154" v="1" actId="20577"/>
      <pc:docMkLst>
        <pc:docMk/>
      </pc:docMkLst>
      <pc:sldChg chg="modSp">
        <pc:chgData name="Philippa Hartley" userId="S::phartley@careersandenterprise.co.uk::2a2506f4-19e7-4777-8767-f0efb84bcc1f" providerId="AD" clId="Web-{6CC5ADF4-5EDB-F7AA-C525-94A0D99741FA}" dt="2022-08-23T14:07:31.154" v="1" actId="20577"/>
        <pc:sldMkLst>
          <pc:docMk/>
          <pc:sldMk cId="764564060" sldId="296"/>
        </pc:sldMkLst>
        <pc:spChg chg="mod">
          <ac:chgData name="Philippa Hartley" userId="S::phartley@careersandenterprise.co.uk::2a2506f4-19e7-4777-8767-f0efb84bcc1f" providerId="AD" clId="Web-{6CC5ADF4-5EDB-F7AA-C525-94A0D99741FA}" dt="2022-08-23T14:07:31.154"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FE3A8065-2EFE-E8EA-D7D7-9D2A19F21429}"/>
    <pc:docChg chg="modSld">
      <pc:chgData name="Philippa Hartley" userId="S::phartley@careersandenterprise.co.uk::2a2506f4-19e7-4777-8767-f0efb84bcc1f" providerId="AD" clId="Web-{FE3A8065-2EFE-E8EA-D7D7-9D2A19F21429}" dt="2022-08-30T12:03:18.704" v="26" actId="20577"/>
      <pc:docMkLst>
        <pc:docMk/>
      </pc:docMkLst>
      <pc:sldChg chg="modSp delCm">
        <pc:chgData name="Philippa Hartley" userId="S::phartley@careersandenterprise.co.uk::2a2506f4-19e7-4777-8767-f0efb84bcc1f" providerId="AD" clId="Web-{FE3A8065-2EFE-E8EA-D7D7-9D2A19F21429}" dt="2022-08-30T12:03:01.891" v="22" actId="20577"/>
        <pc:sldMkLst>
          <pc:docMk/>
          <pc:sldMk cId="3279506855" sldId="263"/>
        </pc:sldMkLst>
        <pc:spChg chg="mod">
          <ac:chgData name="Philippa Hartley" userId="S::phartley@careersandenterprise.co.uk::2a2506f4-19e7-4777-8767-f0efb84bcc1f" providerId="AD" clId="Web-{FE3A8065-2EFE-E8EA-D7D7-9D2A19F21429}" dt="2022-08-30T12:02:47.921" v="17" actId="20577"/>
          <ac:spMkLst>
            <pc:docMk/>
            <pc:sldMk cId="3279506855" sldId="263"/>
            <ac:spMk id="3" creationId="{D2E227C3-3D31-4B7E-837C-7E0A1B813079}"/>
          </ac:spMkLst>
        </pc:spChg>
        <pc:spChg chg="mod">
          <ac:chgData name="Philippa Hartley" userId="S::phartley@careersandenterprise.co.uk::2a2506f4-19e7-4777-8767-f0efb84bcc1f" providerId="AD" clId="Web-{FE3A8065-2EFE-E8EA-D7D7-9D2A19F21429}" dt="2022-08-30T12:02:36.343" v="15" actId="20577"/>
          <ac:spMkLst>
            <pc:docMk/>
            <pc:sldMk cId="3279506855" sldId="263"/>
            <ac:spMk id="5" creationId="{8703E9B0-22FC-0F5D-5C89-F14729F86BEC}"/>
          </ac:spMkLst>
        </pc:spChg>
        <pc:spChg chg="mod">
          <ac:chgData name="Philippa Hartley" userId="S::phartley@careersandenterprise.co.uk::2a2506f4-19e7-4777-8767-f0efb84bcc1f" providerId="AD" clId="Web-{FE3A8065-2EFE-E8EA-D7D7-9D2A19F21429}" dt="2022-08-30T12:02:56.937" v="20" actId="20577"/>
          <ac:spMkLst>
            <pc:docMk/>
            <pc:sldMk cId="3279506855" sldId="263"/>
            <ac:spMk id="12" creationId="{1151A789-1E99-6D08-C4F0-88E950B2E319}"/>
          </ac:spMkLst>
        </pc:spChg>
        <pc:spChg chg="mod">
          <ac:chgData name="Philippa Hartley" userId="S::phartley@careersandenterprise.co.uk::2a2506f4-19e7-4777-8767-f0efb84bcc1f" providerId="AD" clId="Web-{FE3A8065-2EFE-E8EA-D7D7-9D2A19F21429}" dt="2022-08-30T12:02:51.765" v="18" actId="20577"/>
          <ac:spMkLst>
            <pc:docMk/>
            <pc:sldMk cId="3279506855" sldId="263"/>
            <ac:spMk id="14" creationId="{1421CFAB-853C-0945-7D11-AF817290E1D7}"/>
          </ac:spMkLst>
        </pc:spChg>
        <pc:spChg chg="mod">
          <ac:chgData name="Philippa Hartley" userId="S::phartley@careersandenterprise.co.uk::2a2506f4-19e7-4777-8767-f0efb84bcc1f" providerId="AD" clId="Web-{FE3A8065-2EFE-E8EA-D7D7-9D2A19F21429}" dt="2022-08-30T12:03:01.891" v="22" actId="20577"/>
          <ac:spMkLst>
            <pc:docMk/>
            <pc:sldMk cId="3279506855" sldId="263"/>
            <ac:spMk id="16" creationId="{45F95103-6D2A-4CFE-5C85-5A5ABFA83F8A}"/>
          </ac:spMkLst>
        </pc:spChg>
      </pc:sldChg>
      <pc:sldChg chg="modSp delCm">
        <pc:chgData name="Philippa Hartley" userId="S::phartley@careersandenterprise.co.uk::2a2506f4-19e7-4777-8767-f0efb84bcc1f" providerId="AD" clId="Web-{FE3A8065-2EFE-E8EA-D7D7-9D2A19F21429}" dt="2022-08-30T12:02:33.092" v="14" actId="20577"/>
        <pc:sldMkLst>
          <pc:docMk/>
          <pc:sldMk cId="1786301906" sldId="285"/>
        </pc:sldMkLst>
        <pc:spChg chg="mod">
          <ac:chgData name="Philippa Hartley" userId="S::phartley@careersandenterprise.co.uk::2a2506f4-19e7-4777-8767-f0efb84bcc1f" providerId="AD" clId="Web-{FE3A8065-2EFE-E8EA-D7D7-9D2A19F21429}" dt="2022-08-30T12:02:10.685" v="5" actId="20577"/>
          <ac:spMkLst>
            <pc:docMk/>
            <pc:sldMk cId="1786301906" sldId="285"/>
            <ac:spMk id="3" creationId="{E58D066B-A5D4-5640-87D3-A10DB6059739}"/>
          </ac:spMkLst>
        </pc:spChg>
        <pc:spChg chg="mod">
          <ac:chgData name="Philippa Hartley" userId="S::phartley@careersandenterprise.co.uk::2a2506f4-19e7-4777-8767-f0efb84bcc1f" providerId="AD" clId="Web-{FE3A8065-2EFE-E8EA-D7D7-9D2A19F21429}" dt="2022-08-30T12:02:06.763" v="4" actId="20577"/>
          <ac:spMkLst>
            <pc:docMk/>
            <pc:sldMk cId="1786301906" sldId="285"/>
            <ac:spMk id="4" creationId="{F2AAEB97-E70E-66DF-00BA-EBB1F7B547B8}"/>
          </ac:spMkLst>
        </pc:spChg>
        <pc:spChg chg="mod">
          <ac:chgData name="Philippa Hartley" userId="S::phartley@careersandenterprise.co.uk::2a2506f4-19e7-4777-8767-f0efb84bcc1f" providerId="AD" clId="Web-{FE3A8065-2EFE-E8EA-D7D7-9D2A19F21429}" dt="2022-08-30T12:02:28.967" v="12" actId="20577"/>
          <ac:spMkLst>
            <pc:docMk/>
            <pc:sldMk cId="1786301906" sldId="285"/>
            <ac:spMk id="5" creationId="{8DA166ED-C029-47E0-D196-BA6F32313E44}"/>
          </ac:spMkLst>
        </pc:spChg>
        <pc:spChg chg="mod">
          <ac:chgData name="Philippa Hartley" userId="S::phartley@careersandenterprise.co.uk::2a2506f4-19e7-4777-8767-f0efb84bcc1f" providerId="AD" clId="Web-{FE3A8065-2EFE-E8EA-D7D7-9D2A19F21429}" dt="2022-08-30T12:02:33.092" v="14" actId="20577"/>
          <ac:spMkLst>
            <pc:docMk/>
            <pc:sldMk cId="1786301906" sldId="285"/>
            <ac:spMk id="8" creationId="{ECCCB02D-1ECB-E9D5-C089-F7343E75FDD4}"/>
          </ac:spMkLst>
        </pc:spChg>
        <pc:spChg chg="mod">
          <ac:chgData name="Philippa Hartley" userId="S::phartley@careersandenterprise.co.uk::2a2506f4-19e7-4777-8767-f0efb84bcc1f" providerId="AD" clId="Web-{FE3A8065-2EFE-E8EA-D7D7-9D2A19F21429}" dt="2022-08-30T12:02:25.639" v="11" actId="20577"/>
          <ac:spMkLst>
            <pc:docMk/>
            <pc:sldMk cId="1786301906" sldId="285"/>
            <ac:spMk id="13" creationId="{3BA7A391-6F17-F2D4-1E56-9119149E42F2}"/>
          </ac:spMkLst>
        </pc:spChg>
        <pc:spChg chg="mod">
          <ac:chgData name="Philippa Hartley" userId="S::phartley@careersandenterprise.co.uk::2a2506f4-19e7-4777-8767-f0efb84bcc1f" providerId="AD" clId="Web-{FE3A8065-2EFE-E8EA-D7D7-9D2A19F21429}" dt="2022-08-30T12:02:21.326" v="10" actId="20577"/>
          <ac:spMkLst>
            <pc:docMk/>
            <pc:sldMk cId="1786301906" sldId="285"/>
            <ac:spMk id="19" creationId="{0FE372ED-EEDA-43C4-F62C-149E185F9CB3}"/>
          </ac:spMkLst>
        </pc:spChg>
        <pc:spChg chg="mod">
          <ac:chgData name="Philippa Hartley" userId="S::phartley@careersandenterprise.co.uk::2a2506f4-19e7-4777-8767-f0efb84bcc1f" providerId="AD" clId="Web-{FE3A8065-2EFE-E8EA-D7D7-9D2A19F21429}" dt="2022-08-30T12:02:14.857" v="6" actId="20577"/>
          <ac:spMkLst>
            <pc:docMk/>
            <pc:sldMk cId="1786301906" sldId="285"/>
            <ac:spMk id="22" creationId="{A221FC87-1DA4-DBA9-EFEB-4486CB97F23F}"/>
          </ac:spMkLst>
        </pc:spChg>
        <pc:spChg chg="mod">
          <ac:chgData name="Philippa Hartley" userId="S::phartley@careersandenterprise.co.uk::2a2506f4-19e7-4777-8767-f0efb84bcc1f" providerId="AD" clId="Web-{FE3A8065-2EFE-E8EA-D7D7-9D2A19F21429}" dt="2022-08-30T12:02:18.811" v="8" actId="20577"/>
          <ac:spMkLst>
            <pc:docMk/>
            <pc:sldMk cId="1786301906" sldId="285"/>
            <ac:spMk id="23" creationId="{E07F1BEE-D807-B36F-6C06-92DEBBFDBA37}"/>
          </ac:spMkLst>
        </pc:spChg>
        <pc:spChg chg="mod">
          <ac:chgData name="Philippa Hartley" userId="S::phartley@careersandenterprise.co.uk::2a2506f4-19e7-4777-8767-f0efb84bcc1f" providerId="AD" clId="Web-{FE3A8065-2EFE-E8EA-D7D7-9D2A19F21429}" dt="2022-08-30T12:02:02.029" v="3" actId="20577"/>
          <ac:spMkLst>
            <pc:docMk/>
            <pc:sldMk cId="1786301906" sldId="285"/>
            <ac:spMk id="25" creationId="{BF9D6B1A-2D56-2668-56F8-A73C435EA101}"/>
          </ac:spMkLst>
        </pc:spChg>
      </pc:sldChg>
      <pc:sldChg chg="delCm">
        <pc:chgData name="Philippa Hartley" userId="S::phartley@careersandenterprise.co.uk::2a2506f4-19e7-4777-8767-f0efb84bcc1f" providerId="AD" clId="Web-{FE3A8065-2EFE-E8EA-D7D7-9D2A19F21429}" dt="2022-08-30T12:01:35.559" v="2"/>
        <pc:sldMkLst>
          <pc:docMk/>
          <pc:sldMk cId="70482638" sldId="291"/>
        </pc:sldMkLst>
      </pc:sldChg>
      <pc:sldChg chg="modSp">
        <pc:chgData name="Philippa Hartley" userId="S::phartley@careersandenterprise.co.uk::2a2506f4-19e7-4777-8767-f0efb84bcc1f" providerId="AD" clId="Web-{FE3A8065-2EFE-E8EA-D7D7-9D2A19F21429}" dt="2022-08-30T12:03:18.704" v="26" actId="20577"/>
        <pc:sldMkLst>
          <pc:docMk/>
          <pc:sldMk cId="3236986870" sldId="335"/>
        </pc:sldMkLst>
        <pc:spChg chg="mod">
          <ac:chgData name="Philippa Hartley" userId="S::phartley@careersandenterprise.co.uk::2a2506f4-19e7-4777-8767-f0efb84bcc1f" providerId="AD" clId="Web-{FE3A8065-2EFE-E8EA-D7D7-9D2A19F21429}" dt="2022-08-30T12:03:18.704" v="26" actId="20577"/>
          <ac:spMkLst>
            <pc:docMk/>
            <pc:sldMk cId="3236986870" sldId="335"/>
            <ac:spMk id="4" creationId="{EB58B553-BA19-0460-CCE4-C93784FF7A5F}"/>
          </ac:spMkLst>
        </pc:spChg>
        <pc:spChg chg="mod">
          <ac:chgData name="Philippa Hartley" userId="S::phartley@careersandenterprise.co.uk::2a2506f4-19e7-4777-8767-f0efb84bcc1f" providerId="AD" clId="Web-{FE3A8065-2EFE-E8EA-D7D7-9D2A19F21429}" dt="2022-08-30T12:03:12.125" v="23" actId="20577"/>
          <ac:spMkLst>
            <pc:docMk/>
            <pc:sldMk cId="3236986870" sldId="335"/>
            <ac:spMk id="5" creationId="{F0F3F790-B61B-684D-DDCC-17CE1B402ADB}"/>
          </ac:spMkLst>
        </pc:spChg>
        <pc:spChg chg="mod">
          <ac:chgData name="Philippa Hartley" userId="S::phartley@careersandenterprise.co.uk::2a2506f4-19e7-4777-8767-f0efb84bcc1f" providerId="AD" clId="Web-{FE3A8065-2EFE-E8EA-D7D7-9D2A19F21429}" dt="2022-08-30T12:03:15.641" v="25" actId="20577"/>
          <ac:spMkLst>
            <pc:docMk/>
            <pc:sldMk cId="3236986870" sldId="335"/>
            <ac:spMk id="6" creationId="{1E438C94-8F2C-7792-40D1-3736F3AE8C86}"/>
          </ac:spMkLst>
        </pc:spChg>
      </pc:sldChg>
    </pc:docChg>
  </pc:docChgLst>
  <pc:docChgLst>
    <pc:chgData name="Philippa Hartley" userId="S::phartley@careersandenterprise.co.uk::2a2506f4-19e7-4777-8767-f0efb84bcc1f" providerId="AD" clId="Web-{162AEB93-E9E1-6B66-04A5-9DB1CA6C6B3D}"/>
    <pc:docChg chg="modSld">
      <pc:chgData name="Philippa Hartley" userId="S::phartley@careersandenterprise.co.uk::2a2506f4-19e7-4777-8767-f0efb84bcc1f" providerId="AD" clId="Web-{162AEB93-E9E1-6B66-04A5-9DB1CA6C6B3D}" dt="2022-07-26T10:31:04.170" v="218" actId="1076"/>
      <pc:docMkLst>
        <pc:docMk/>
      </pc:docMkLst>
      <pc:sldChg chg="modSp">
        <pc:chgData name="Philippa Hartley" userId="S::phartley@careersandenterprise.co.uk::2a2506f4-19e7-4777-8767-f0efb84bcc1f" providerId="AD" clId="Web-{162AEB93-E9E1-6B66-04A5-9DB1CA6C6B3D}" dt="2022-07-26T10:30:37.497" v="211" actId="20577"/>
        <pc:sldMkLst>
          <pc:docMk/>
          <pc:sldMk cId="2839086809" sldId="262"/>
        </pc:sldMkLst>
        <pc:spChg chg="mod">
          <ac:chgData name="Philippa Hartley" userId="S::phartley@careersandenterprise.co.uk::2a2506f4-19e7-4777-8767-f0efb84bcc1f" providerId="AD" clId="Web-{162AEB93-E9E1-6B66-04A5-9DB1CA6C6B3D}" dt="2022-07-26T10:30:37.497" v="211" actId="20577"/>
          <ac:spMkLst>
            <pc:docMk/>
            <pc:sldMk cId="2839086809" sldId="262"/>
            <ac:spMk id="8" creationId="{2A463CFE-DA5B-6341-BEAE-A0CCD088C9F2}"/>
          </ac:spMkLst>
        </pc:spChg>
      </pc:sldChg>
      <pc:sldChg chg="addSp delSp modSp addCm modNotes">
        <pc:chgData name="Philippa Hartley" userId="S::phartley@careersandenterprise.co.uk::2a2506f4-19e7-4777-8767-f0efb84bcc1f" providerId="AD" clId="Web-{162AEB93-E9E1-6B66-04A5-9DB1CA6C6B3D}" dt="2022-07-26T10:31:04.170" v="218" actId="1076"/>
        <pc:sldMkLst>
          <pc:docMk/>
          <pc:sldMk cId="3279506855" sldId="263"/>
        </pc:sldMkLst>
        <pc:spChg chg="add mod">
          <ac:chgData name="Philippa Hartley" userId="S::phartley@careersandenterprise.co.uk::2a2506f4-19e7-4777-8767-f0efb84bcc1f" providerId="AD" clId="Web-{162AEB93-E9E1-6B66-04A5-9DB1CA6C6B3D}" dt="2022-07-26T10:24:53.296" v="159" actId="1076"/>
          <ac:spMkLst>
            <pc:docMk/>
            <pc:sldMk cId="3279506855" sldId="263"/>
            <ac:spMk id="3" creationId="{D2E227C3-3D31-4B7E-837C-7E0A1B813079}"/>
          </ac:spMkLst>
        </pc:spChg>
        <pc:spChg chg="mod">
          <ac:chgData name="Philippa Hartley" userId="S::phartley@careersandenterprise.co.uk::2a2506f4-19e7-4777-8767-f0efb84bcc1f" providerId="AD" clId="Web-{162AEB93-E9E1-6B66-04A5-9DB1CA6C6B3D}" dt="2022-07-26T10:13:32.879" v="38" actId="20577"/>
          <ac:spMkLst>
            <pc:docMk/>
            <pc:sldMk cId="3279506855" sldId="263"/>
            <ac:spMk id="5" creationId="{8703E9B0-22FC-0F5D-5C89-F14729F86BEC}"/>
          </ac:spMkLst>
        </pc:spChg>
        <pc:spChg chg="mod">
          <ac:chgData name="Philippa Hartley" userId="S::phartley@careersandenterprise.co.uk::2a2506f4-19e7-4777-8767-f0efb84bcc1f" providerId="AD" clId="Web-{162AEB93-E9E1-6B66-04A5-9DB1CA6C6B3D}" dt="2022-07-26T10:31:01.482" v="217" actId="1076"/>
          <ac:spMkLst>
            <pc:docMk/>
            <pc:sldMk cId="3279506855" sldId="263"/>
            <ac:spMk id="8" creationId="{94663C8A-39B5-3B3A-C66A-BC1D5453B3AF}"/>
          </ac:spMkLst>
        </pc:spChg>
        <pc:spChg chg="del mod">
          <ac:chgData name="Philippa Hartley" userId="S::phartley@careersandenterprise.co.uk::2a2506f4-19e7-4777-8767-f0efb84bcc1f" providerId="AD" clId="Web-{162AEB93-E9E1-6B66-04A5-9DB1CA6C6B3D}" dt="2022-07-26T10:26:37.269" v="185"/>
          <ac:spMkLst>
            <pc:docMk/>
            <pc:sldMk cId="3279506855" sldId="263"/>
            <ac:spMk id="10" creationId="{E4385EE0-EF97-CFFC-0B39-7C0630C6ABB9}"/>
          </ac:spMkLst>
        </pc:spChg>
        <pc:spChg chg="mod">
          <ac:chgData name="Philippa Hartley" userId="S::phartley@careersandenterprise.co.uk::2a2506f4-19e7-4777-8767-f0efb84bcc1f" providerId="AD" clId="Web-{162AEB93-E9E1-6B66-04A5-9DB1CA6C6B3D}" dt="2022-07-26T10:31:04.170" v="218" actId="1076"/>
          <ac:spMkLst>
            <pc:docMk/>
            <pc:sldMk cId="3279506855" sldId="263"/>
            <ac:spMk id="12" creationId="{1151A789-1E99-6D08-C4F0-88E950B2E319}"/>
          </ac:spMkLst>
        </pc:spChg>
        <pc:spChg chg="mod">
          <ac:chgData name="Philippa Hartley" userId="S::phartley@careersandenterprise.co.uk::2a2506f4-19e7-4777-8767-f0efb84bcc1f" providerId="AD" clId="Web-{162AEB93-E9E1-6B66-04A5-9DB1CA6C6B3D}" dt="2022-07-26T10:24:35.061" v="155" actId="14100"/>
          <ac:spMkLst>
            <pc:docMk/>
            <pc:sldMk cId="3279506855" sldId="263"/>
            <ac:spMk id="13" creationId="{1647370F-CEA3-3EAB-63F5-F89B95B2FA27}"/>
          </ac:spMkLst>
        </pc:spChg>
        <pc:spChg chg="mod">
          <ac:chgData name="Philippa Hartley" userId="S::phartley@careersandenterprise.co.uk::2a2506f4-19e7-4777-8767-f0efb84bcc1f" providerId="AD" clId="Web-{162AEB93-E9E1-6B66-04A5-9DB1CA6C6B3D}" dt="2022-07-26T10:25:20.594" v="161" actId="20577"/>
          <ac:spMkLst>
            <pc:docMk/>
            <pc:sldMk cId="3279506855" sldId="263"/>
            <ac:spMk id="14" creationId="{1421CFAB-853C-0945-7D11-AF817290E1D7}"/>
          </ac:spMkLst>
        </pc:spChg>
        <pc:spChg chg="mod">
          <ac:chgData name="Philippa Hartley" userId="S::phartley@careersandenterprise.co.uk::2a2506f4-19e7-4777-8767-f0efb84bcc1f" providerId="AD" clId="Web-{162AEB93-E9E1-6B66-04A5-9DB1CA6C6B3D}" dt="2022-07-26T10:24:42.077" v="157" actId="1076"/>
          <ac:spMkLst>
            <pc:docMk/>
            <pc:sldMk cId="3279506855" sldId="263"/>
            <ac:spMk id="15" creationId="{A1D283D6-8C44-F034-A7E8-043A11AE5EC4}"/>
          </ac:spMkLst>
        </pc:spChg>
        <pc:spChg chg="mod">
          <ac:chgData name="Philippa Hartley" userId="S::phartley@careersandenterprise.co.uk::2a2506f4-19e7-4777-8767-f0efb84bcc1f" providerId="AD" clId="Web-{162AEB93-E9E1-6B66-04A5-9DB1CA6C6B3D}" dt="2022-07-26T10:24:47.983" v="158" actId="1076"/>
          <ac:spMkLst>
            <pc:docMk/>
            <pc:sldMk cId="3279506855" sldId="263"/>
            <ac:spMk id="16" creationId="{45F95103-6D2A-4CFE-5C85-5A5ABFA83F8A}"/>
          </ac:spMkLst>
        </pc:spChg>
        <pc:picChg chg="mod">
          <ac:chgData name="Philippa Hartley" userId="S::phartley@careersandenterprise.co.uk::2a2506f4-19e7-4777-8767-f0efb84bcc1f" providerId="AD" clId="Web-{162AEB93-E9E1-6B66-04A5-9DB1CA6C6B3D}" dt="2022-07-26T10:24:38.936" v="156" actId="1076"/>
          <ac:picMkLst>
            <pc:docMk/>
            <pc:sldMk cId="3279506855" sldId="263"/>
            <ac:picMk id="18" creationId="{56C5D0DE-2357-3746-A939-D132426D289C}"/>
          </ac:picMkLst>
        </pc:picChg>
        <pc:picChg chg="mod">
          <ac:chgData name="Philippa Hartley" userId="S::phartley@careersandenterprise.co.uk::2a2506f4-19e7-4777-8767-f0efb84bcc1f" providerId="AD" clId="Web-{162AEB93-E9E1-6B66-04A5-9DB1CA6C6B3D}" dt="2022-07-26T10:26:44.191" v="186" actId="1076"/>
          <ac:picMkLst>
            <pc:docMk/>
            <pc:sldMk cId="3279506855" sldId="263"/>
            <ac:picMk id="21" creationId="{799B216A-A119-5A4A-B69B-7C912FE5D2CB}"/>
          </ac:picMkLst>
        </pc:picChg>
      </pc:sldChg>
      <pc:sldChg chg="modSp modNotes">
        <pc:chgData name="Philippa Hartley" userId="S::phartley@careersandenterprise.co.uk::2a2506f4-19e7-4777-8767-f0efb84bcc1f" providerId="AD" clId="Web-{162AEB93-E9E1-6B66-04A5-9DB1CA6C6B3D}" dt="2022-07-26T10:17:29.576" v="81" actId="20577"/>
        <pc:sldMkLst>
          <pc:docMk/>
          <pc:sldMk cId="2908774329" sldId="265"/>
        </pc:sldMkLst>
        <pc:spChg chg="mod">
          <ac:chgData name="Philippa Hartley" userId="S::phartley@careersandenterprise.co.uk::2a2506f4-19e7-4777-8767-f0efb84bcc1f" providerId="AD" clId="Web-{162AEB93-E9E1-6B66-04A5-9DB1CA6C6B3D}" dt="2022-07-26T10:12:03.547" v="11" actId="20577"/>
          <ac:spMkLst>
            <pc:docMk/>
            <pc:sldMk cId="2908774329" sldId="265"/>
            <ac:spMk id="2" creationId="{CF8D53C1-6EFB-2D4E-BA80-9A9F2FCD68BC}"/>
          </ac:spMkLst>
        </pc:spChg>
        <pc:spChg chg="mod">
          <ac:chgData name="Philippa Hartley" userId="S::phartley@careersandenterprise.co.uk::2a2506f4-19e7-4777-8767-f0efb84bcc1f" providerId="AD" clId="Web-{162AEB93-E9E1-6B66-04A5-9DB1CA6C6B3D}" dt="2022-07-26T10:12:15.219" v="13" actId="20577"/>
          <ac:spMkLst>
            <pc:docMk/>
            <pc:sldMk cId="2908774329" sldId="265"/>
            <ac:spMk id="4" creationId="{5B18C8AE-AB4D-044D-99D4-7328ABAFD045}"/>
          </ac:spMkLst>
        </pc:spChg>
        <pc:spChg chg="mod">
          <ac:chgData name="Philippa Hartley" userId="S::phartley@careersandenterprise.co.uk::2a2506f4-19e7-4777-8767-f0efb84bcc1f" providerId="AD" clId="Web-{162AEB93-E9E1-6B66-04A5-9DB1CA6C6B3D}" dt="2022-07-26T10:12:18.798" v="16" actId="20577"/>
          <ac:spMkLst>
            <pc:docMk/>
            <pc:sldMk cId="2908774329" sldId="265"/>
            <ac:spMk id="15" creationId="{0868093E-2FEF-F440-B14F-0739A841BAAB}"/>
          </ac:spMkLst>
        </pc:spChg>
        <pc:spChg chg="mod">
          <ac:chgData name="Philippa Hartley" userId="S::phartley@careersandenterprise.co.uk::2a2506f4-19e7-4777-8767-f0efb84bcc1f" providerId="AD" clId="Web-{162AEB93-E9E1-6B66-04A5-9DB1CA6C6B3D}" dt="2022-07-26T10:17:29.576" v="81" actId="20577"/>
          <ac:spMkLst>
            <pc:docMk/>
            <pc:sldMk cId="2908774329" sldId="265"/>
            <ac:spMk id="16" creationId="{FC2C7EEA-3067-9653-ED8D-5936C99C789D}"/>
          </ac:spMkLst>
        </pc:spChg>
      </pc:sldChg>
      <pc:sldChg chg="modSp">
        <pc:chgData name="Philippa Hartley" userId="S::phartley@careersandenterprise.co.uk::2a2506f4-19e7-4777-8767-f0efb84bcc1f" providerId="AD" clId="Web-{162AEB93-E9E1-6B66-04A5-9DB1CA6C6B3D}" dt="2022-07-26T10:11:56.281" v="8" actId="20577"/>
        <pc:sldMkLst>
          <pc:docMk/>
          <pc:sldMk cId="3532778758" sldId="266"/>
        </pc:sldMkLst>
        <pc:spChg chg="mod">
          <ac:chgData name="Philippa Hartley" userId="S::phartley@careersandenterprise.co.uk::2a2506f4-19e7-4777-8767-f0efb84bcc1f" providerId="AD" clId="Web-{162AEB93-E9E1-6B66-04A5-9DB1CA6C6B3D}" dt="2022-07-26T10:11:56.281" v="8" actId="20577"/>
          <ac:spMkLst>
            <pc:docMk/>
            <pc:sldMk cId="3532778758" sldId="266"/>
            <ac:spMk id="3" creationId="{C6F052F0-9CD1-4F50-A5FF-01F325B78F99}"/>
          </ac:spMkLst>
        </pc:spChg>
      </pc:sldChg>
      <pc:sldChg chg="addSp modSp addCm modNotes">
        <pc:chgData name="Philippa Hartley" userId="S::phartley@careersandenterprise.co.uk::2a2506f4-19e7-4777-8767-f0efb84bcc1f" providerId="AD" clId="Web-{162AEB93-E9E1-6B66-04A5-9DB1CA6C6B3D}" dt="2022-07-26T10:22:47.619" v="131" actId="20577"/>
        <pc:sldMkLst>
          <pc:docMk/>
          <pc:sldMk cId="1786301906" sldId="285"/>
        </pc:sldMkLst>
        <pc:spChg chg="mod">
          <ac:chgData name="Philippa Hartley" userId="S::phartley@careersandenterprise.co.uk::2a2506f4-19e7-4777-8767-f0efb84bcc1f" providerId="AD" clId="Web-{162AEB93-E9E1-6B66-04A5-9DB1CA6C6B3D}" dt="2022-07-26T10:13:25.519" v="36" actId="20577"/>
          <ac:spMkLst>
            <pc:docMk/>
            <pc:sldMk cId="1786301906" sldId="285"/>
            <ac:spMk id="3" creationId="{E58D066B-A5D4-5640-87D3-A10DB6059739}"/>
          </ac:spMkLst>
        </pc:spChg>
        <pc:spChg chg="add mod">
          <ac:chgData name="Philippa Hartley" userId="S::phartley@careersandenterprise.co.uk::2a2506f4-19e7-4777-8767-f0efb84bcc1f" providerId="AD" clId="Web-{162AEB93-E9E1-6B66-04A5-9DB1CA6C6B3D}" dt="2022-07-26T10:18:50.204" v="92" actId="20577"/>
          <ac:spMkLst>
            <pc:docMk/>
            <pc:sldMk cId="1786301906" sldId="285"/>
            <ac:spMk id="4" creationId="{F2AAEB97-E70E-66DF-00BA-EBB1F7B547B8}"/>
          </ac:spMkLst>
        </pc:spChg>
        <pc:spChg chg="add mod">
          <ac:chgData name="Philippa Hartley" userId="S::phartley@careersandenterprise.co.uk::2a2506f4-19e7-4777-8767-f0efb84bcc1f" providerId="AD" clId="Web-{162AEB93-E9E1-6B66-04A5-9DB1CA6C6B3D}" dt="2022-07-26T10:22:18.165" v="130" actId="20577"/>
          <ac:spMkLst>
            <pc:docMk/>
            <pc:sldMk cId="1786301906" sldId="285"/>
            <ac:spMk id="5" creationId="{8DA166ED-C029-47E0-D196-BA6F32313E44}"/>
          </ac:spMkLst>
        </pc:spChg>
        <pc:spChg chg="add mod">
          <ac:chgData name="Philippa Hartley" userId="S::phartley@careersandenterprise.co.uk::2a2506f4-19e7-4777-8767-f0efb84bcc1f" providerId="AD" clId="Web-{162AEB93-E9E1-6B66-04A5-9DB1CA6C6B3D}" dt="2022-07-26T10:22:47.619" v="131" actId="20577"/>
          <ac:spMkLst>
            <pc:docMk/>
            <pc:sldMk cId="1786301906" sldId="285"/>
            <ac:spMk id="8" creationId="{ECCCB02D-1ECB-E9D5-C089-F7343E75FDD4}"/>
          </ac:spMkLst>
        </pc:spChg>
        <pc:spChg chg="mod">
          <ac:chgData name="Philippa Hartley" userId="S::phartley@careersandenterprise.co.uk::2a2506f4-19e7-4777-8767-f0efb84bcc1f" providerId="AD" clId="Web-{162AEB93-E9E1-6B66-04A5-9DB1CA6C6B3D}" dt="2022-07-26T10:21:54.226" v="129" actId="20577"/>
          <ac:spMkLst>
            <pc:docMk/>
            <pc:sldMk cId="1786301906" sldId="285"/>
            <ac:spMk id="10" creationId="{5ED0BE74-2F37-FB98-F6B0-0E39E527D356}"/>
          </ac:spMkLst>
        </pc:spChg>
        <pc:spChg chg="mod">
          <ac:chgData name="Philippa Hartley" userId="S::phartley@careersandenterprise.co.uk::2a2506f4-19e7-4777-8767-f0efb84bcc1f" providerId="AD" clId="Web-{162AEB93-E9E1-6B66-04A5-9DB1CA6C6B3D}" dt="2022-07-26T10:21:40.804" v="127" actId="20577"/>
          <ac:spMkLst>
            <pc:docMk/>
            <pc:sldMk cId="1786301906" sldId="285"/>
            <ac:spMk id="13" creationId="{3BA7A391-6F17-F2D4-1E56-9119149E42F2}"/>
          </ac:spMkLst>
        </pc:spChg>
        <pc:spChg chg="mod">
          <ac:chgData name="Philippa Hartley" userId="S::phartley@careersandenterprise.co.uk::2a2506f4-19e7-4777-8767-f0efb84bcc1f" providerId="AD" clId="Web-{162AEB93-E9E1-6B66-04A5-9DB1CA6C6B3D}" dt="2022-07-26T10:19:23.127" v="111" actId="20577"/>
          <ac:spMkLst>
            <pc:docMk/>
            <pc:sldMk cId="1786301906" sldId="285"/>
            <ac:spMk id="15" creationId="{390C05DA-AC83-F66B-0B01-E8917F26F21A}"/>
          </ac:spMkLst>
        </pc:spChg>
        <pc:spChg chg="mod">
          <ac:chgData name="Philippa Hartley" userId="S::phartley@careersandenterprise.co.uk::2a2506f4-19e7-4777-8767-f0efb84bcc1f" providerId="AD" clId="Web-{162AEB93-E9E1-6B66-04A5-9DB1CA6C6B3D}" dt="2022-07-26T10:21:17.913" v="126" actId="20577"/>
          <ac:spMkLst>
            <pc:docMk/>
            <pc:sldMk cId="1786301906" sldId="285"/>
            <ac:spMk id="19" creationId="{0FE372ED-EEDA-43C4-F62C-149E185F9CB3}"/>
          </ac:spMkLst>
        </pc:spChg>
        <pc:spChg chg="mod">
          <ac:chgData name="Philippa Hartley" userId="S::phartley@careersandenterprise.co.uk::2a2506f4-19e7-4777-8767-f0efb84bcc1f" providerId="AD" clId="Web-{162AEB93-E9E1-6B66-04A5-9DB1CA6C6B3D}" dt="2022-07-26T10:20:40.520" v="124" actId="20577"/>
          <ac:spMkLst>
            <pc:docMk/>
            <pc:sldMk cId="1786301906" sldId="285"/>
            <ac:spMk id="22" creationId="{A221FC87-1DA4-DBA9-EFEB-4486CB97F23F}"/>
          </ac:spMkLst>
        </pc:spChg>
        <pc:spChg chg="mod">
          <ac:chgData name="Philippa Hartley" userId="S::phartley@careersandenterprise.co.uk::2a2506f4-19e7-4777-8767-f0efb84bcc1f" providerId="AD" clId="Web-{162AEB93-E9E1-6B66-04A5-9DB1CA6C6B3D}" dt="2022-07-26T10:20:59.381" v="125" actId="20577"/>
          <ac:spMkLst>
            <pc:docMk/>
            <pc:sldMk cId="1786301906" sldId="285"/>
            <ac:spMk id="23" creationId="{E07F1BEE-D807-B36F-6C06-92DEBBFDBA37}"/>
          </ac:spMkLst>
        </pc:spChg>
        <pc:spChg chg="mod">
          <ac:chgData name="Philippa Hartley" userId="S::phartley@careersandenterprise.co.uk::2a2506f4-19e7-4777-8767-f0efb84bcc1f" providerId="AD" clId="Web-{162AEB93-E9E1-6B66-04A5-9DB1CA6C6B3D}" dt="2022-07-26T10:17:56.170" v="88" actId="20577"/>
          <ac:spMkLst>
            <pc:docMk/>
            <pc:sldMk cId="1786301906" sldId="285"/>
            <ac:spMk id="24" creationId="{002CF02D-CBF8-43A9-841F-7190A05BB2B2}"/>
          </ac:spMkLst>
        </pc:spChg>
        <pc:spChg chg="mod">
          <ac:chgData name="Philippa Hartley" userId="S::phartley@careersandenterprise.co.uk::2a2506f4-19e7-4777-8767-f0efb84bcc1f" providerId="AD" clId="Web-{162AEB93-E9E1-6B66-04A5-9DB1CA6C6B3D}" dt="2022-07-26T10:18:30.047" v="91" actId="20577"/>
          <ac:spMkLst>
            <pc:docMk/>
            <pc:sldMk cId="1786301906" sldId="285"/>
            <ac:spMk id="25" creationId="{BF9D6B1A-2D56-2668-56F8-A73C435EA101}"/>
          </ac:spMkLst>
        </pc:spChg>
        <pc:picChg chg="mod">
          <ac:chgData name="Philippa Hartley" userId="S::phartley@careersandenterprise.co.uk::2a2506f4-19e7-4777-8767-f0efb84bcc1f" providerId="AD" clId="Web-{162AEB93-E9E1-6B66-04A5-9DB1CA6C6B3D}" dt="2022-07-26T10:19:42.799" v="116" actId="1076"/>
          <ac:picMkLst>
            <pc:docMk/>
            <pc:sldMk cId="1786301906" sldId="285"/>
            <ac:picMk id="12" creationId="{2893BF09-4CE4-D94C-87F9-E86C1A52EC83}"/>
          </ac:picMkLst>
        </pc:picChg>
        <pc:picChg chg="mod">
          <ac:chgData name="Philippa Hartley" userId="S::phartley@careersandenterprise.co.uk::2a2506f4-19e7-4777-8767-f0efb84bcc1f" providerId="AD" clId="Web-{162AEB93-E9E1-6B66-04A5-9DB1CA6C6B3D}" dt="2022-07-26T10:19:17.017" v="109" actId="1076"/>
          <ac:picMkLst>
            <pc:docMk/>
            <pc:sldMk cId="1786301906" sldId="285"/>
            <ac:picMk id="20" creationId="{4BC1FE30-C293-2E43-A22A-F6B768DB2FE6}"/>
          </ac:picMkLst>
        </pc:picChg>
      </pc:sldChg>
    </pc:docChg>
  </pc:docChgLst>
  <pc:docChgLst>
    <pc:chgData name="Philippa Hartley" userId="S::phartley@careersandenterprise.co.uk::2a2506f4-19e7-4777-8767-f0efb84bcc1f" providerId="AD" clId="Web-{1BC5C97D-2BC9-C27A-F2A9-5FE2AE87BFC0}"/>
    <pc:docChg chg="modSld">
      <pc:chgData name="Philippa Hartley" userId="S::phartley@careersandenterprise.co.uk::2a2506f4-19e7-4777-8767-f0efb84bcc1f" providerId="AD" clId="Web-{1BC5C97D-2BC9-C27A-F2A9-5FE2AE87BFC0}" dt="2022-08-30T13:10:23.326" v="7" actId="1076"/>
      <pc:docMkLst>
        <pc:docMk/>
      </pc:docMkLst>
      <pc:sldChg chg="modSp">
        <pc:chgData name="Philippa Hartley" userId="S::phartley@careersandenterprise.co.uk::2a2506f4-19e7-4777-8767-f0efb84bcc1f" providerId="AD" clId="Web-{1BC5C97D-2BC9-C27A-F2A9-5FE2AE87BFC0}" dt="2022-08-30T13:10:23.326" v="7" actId="1076"/>
        <pc:sldMkLst>
          <pc:docMk/>
          <pc:sldMk cId="2436114218" sldId="267"/>
        </pc:sldMkLst>
        <pc:spChg chg="mod">
          <ac:chgData name="Philippa Hartley" userId="S::phartley@careersandenterprise.co.uk::2a2506f4-19e7-4777-8767-f0efb84bcc1f" providerId="AD" clId="Web-{1BC5C97D-2BC9-C27A-F2A9-5FE2AE87BFC0}" dt="2022-08-30T13:10:23.326" v="7" actId="1076"/>
          <ac:spMkLst>
            <pc:docMk/>
            <pc:sldMk cId="2436114218" sldId="267"/>
            <ac:spMk id="8" creationId="{DB136319-AAEC-8954-A545-D9A08F78C57E}"/>
          </ac:spMkLst>
        </pc:spChg>
      </pc:sldChg>
      <pc:sldChg chg="addSp delSp">
        <pc:chgData name="Philippa Hartley" userId="S::phartley@careersandenterprise.co.uk::2a2506f4-19e7-4777-8767-f0efb84bcc1f" providerId="AD" clId="Web-{1BC5C97D-2BC9-C27A-F2A9-5FE2AE87BFC0}" dt="2022-08-30T13:00:00.325" v="1"/>
        <pc:sldMkLst>
          <pc:docMk/>
          <pc:sldMk cId="824770579" sldId="333"/>
        </pc:sldMkLst>
        <pc:spChg chg="add">
          <ac:chgData name="Philippa Hartley" userId="S::phartley@careersandenterprise.co.uk::2a2506f4-19e7-4777-8767-f0efb84bcc1f" providerId="AD" clId="Web-{1BC5C97D-2BC9-C27A-F2A9-5FE2AE87BFC0}" dt="2022-08-30T13:00:00.325" v="1"/>
          <ac:spMkLst>
            <pc:docMk/>
            <pc:sldMk cId="824770579" sldId="333"/>
            <ac:spMk id="5" creationId="{4ED63DCD-8F07-8233-C477-436E52F27D3D}"/>
          </ac:spMkLst>
        </pc:spChg>
        <pc:spChg chg="del">
          <ac:chgData name="Philippa Hartley" userId="S::phartley@careersandenterprise.co.uk::2a2506f4-19e7-4777-8767-f0efb84bcc1f" providerId="AD" clId="Web-{1BC5C97D-2BC9-C27A-F2A9-5FE2AE87BFC0}" dt="2022-08-30T12:59:56.137" v="0"/>
          <ac:spMkLst>
            <pc:docMk/>
            <pc:sldMk cId="824770579" sldId="333"/>
            <ac:spMk id="17" creationId="{48E6740F-C31B-F3A2-2513-DA2D449A5493}"/>
          </ac:spMkLst>
        </pc:spChg>
      </pc:sldChg>
      <pc:sldChg chg="modSp">
        <pc:chgData name="Philippa Hartley" userId="S::phartley@careersandenterprise.co.uk::2a2506f4-19e7-4777-8767-f0efb84bcc1f" providerId="AD" clId="Web-{1BC5C97D-2BC9-C27A-F2A9-5FE2AE87BFC0}" dt="2022-08-30T13:01:08.123" v="2" actId="20577"/>
        <pc:sldMkLst>
          <pc:docMk/>
          <pc:sldMk cId="949391471" sldId="334"/>
        </pc:sldMkLst>
        <pc:spChg chg="mod">
          <ac:chgData name="Philippa Hartley" userId="S::phartley@careersandenterprise.co.uk::2a2506f4-19e7-4777-8767-f0efb84bcc1f" providerId="AD" clId="Web-{1BC5C97D-2BC9-C27A-F2A9-5FE2AE87BFC0}" dt="2022-08-30T13:01:08.123" v="2" actId="20577"/>
          <ac:spMkLst>
            <pc:docMk/>
            <pc:sldMk cId="949391471" sldId="334"/>
            <ac:spMk id="2" creationId="{60D1E94C-6654-0EF0-35AC-EF3E7BFB26F7}"/>
          </ac:spMkLst>
        </pc:spChg>
      </pc:sldChg>
      <pc:sldChg chg="modSp">
        <pc:chgData name="Philippa Hartley" userId="S::phartley@careersandenterprise.co.uk::2a2506f4-19e7-4777-8767-f0efb84bcc1f" providerId="AD" clId="Web-{1BC5C97D-2BC9-C27A-F2A9-5FE2AE87BFC0}" dt="2022-08-30T13:01:52.906" v="6" actId="20577"/>
        <pc:sldMkLst>
          <pc:docMk/>
          <pc:sldMk cId="3236986870" sldId="335"/>
        </pc:sldMkLst>
        <pc:spChg chg="mod">
          <ac:chgData name="Philippa Hartley" userId="S::phartley@careersandenterprise.co.uk::2a2506f4-19e7-4777-8767-f0efb84bcc1f" providerId="AD" clId="Web-{1BC5C97D-2BC9-C27A-F2A9-5FE2AE87BFC0}" dt="2022-08-30T13:01:52.906" v="6" actId="20577"/>
          <ac:spMkLst>
            <pc:docMk/>
            <pc:sldMk cId="3236986870" sldId="335"/>
            <ac:spMk id="2" creationId="{00000000-0000-0000-0000-000000000000}"/>
          </ac:spMkLst>
        </pc:spChg>
      </pc:sldChg>
    </pc:docChg>
  </pc:docChgLst>
  <pc:docChgLst>
    <pc:chgData name="Philippa Hartley" userId="S::phartley@careersandenterprise.co.uk::2a2506f4-19e7-4777-8767-f0efb84bcc1f" providerId="AD" clId="Web-{603330B9-9DB7-2D5B-D409-055F9101D201}"/>
    <pc:docChg chg="modSld">
      <pc:chgData name="Philippa Hartley" userId="S::phartley@careersandenterprise.co.uk::2a2506f4-19e7-4777-8767-f0efb84bcc1f" providerId="AD" clId="Web-{603330B9-9DB7-2D5B-D409-055F9101D201}" dt="2022-08-23T14:45:09.927" v="4" actId="20577"/>
      <pc:docMkLst>
        <pc:docMk/>
      </pc:docMkLst>
      <pc:sldChg chg="modSp">
        <pc:chgData name="Philippa Hartley" userId="S::phartley@careersandenterprise.co.uk::2a2506f4-19e7-4777-8767-f0efb84bcc1f" providerId="AD" clId="Web-{603330B9-9DB7-2D5B-D409-055F9101D201}" dt="2022-08-23T14:45:09.927" v="4" actId="20577"/>
        <pc:sldMkLst>
          <pc:docMk/>
          <pc:sldMk cId="806518472" sldId="309"/>
        </pc:sldMkLst>
        <pc:spChg chg="mod">
          <ac:chgData name="Philippa Hartley" userId="S::phartley@careersandenterprise.co.uk::2a2506f4-19e7-4777-8767-f0efb84bcc1f" providerId="AD" clId="Web-{603330B9-9DB7-2D5B-D409-055F9101D201}" dt="2022-08-23T14:45:09.927" v="4" actId="20577"/>
          <ac:spMkLst>
            <pc:docMk/>
            <pc:sldMk cId="806518472" sldId="309"/>
            <ac:spMk id="5" creationId="{01A7FF13-D878-83C7-888F-45D8F4BDD425}"/>
          </ac:spMkLst>
        </pc:spChg>
      </pc:sldChg>
    </pc:docChg>
  </pc:docChgLst>
  <pc:docChgLst>
    <pc:chgData name="Philippa Hartley" userId="S::phartley@careersandenterprise.co.uk::2a2506f4-19e7-4777-8767-f0efb84bcc1f" providerId="AD" clId="Web-{6C9322C5-A613-A01E-6794-CC5E6895AB83}"/>
    <pc:docChg chg="modSld">
      <pc:chgData name="Philippa Hartley" userId="S::phartley@careersandenterprise.co.uk::2a2506f4-19e7-4777-8767-f0efb84bcc1f" providerId="AD" clId="Web-{6C9322C5-A613-A01E-6794-CC5E6895AB83}" dt="2022-08-11T06:31:51.427" v="3" actId="20577"/>
      <pc:docMkLst>
        <pc:docMk/>
      </pc:docMkLst>
      <pc:sldChg chg="addSp modSp">
        <pc:chgData name="Philippa Hartley" userId="S::phartley@careersandenterprise.co.uk::2a2506f4-19e7-4777-8767-f0efb84bcc1f" providerId="AD" clId="Web-{6C9322C5-A613-A01E-6794-CC5E6895AB83}" dt="2022-08-11T06:31:51.427" v="3" actId="20577"/>
        <pc:sldMkLst>
          <pc:docMk/>
          <pc:sldMk cId="0" sldId="282"/>
        </pc:sldMkLst>
        <pc:spChg chg="add">
          <ac:chgData name="Philippa Hartley" userId="S::phartley@careersandenterprise.co.uk::2a2506f4-19e7-4777-8767-f0efb84bcc1f" providerId="AD" clId="Web-{6C9322C5-A613-A01E-6794-CC5E6895AB83}" dt="2022-08-11T06:31:44.302" v="0"/>
          <ac:spMkLst>
            <pc:docMk/>
            <pc:sldMk cId="0" sldId="282"/>
            <ac:spMk id="2" creationId="{AC472619-AA7D-7195-5D8F-4CA8AF9E4CD3}"/>
          </ac:spMkLst>
        </pc:spChg>
        <pc:spChg chg="mod">
          <ac:chgData name="Philippa Hartley" userId="S::phartley@careersandenterprise.co.uk::2a2506f4-19e7-4777-8767-f0efb84bcc1f" providerId="AD" clId="Web-{6C9322C5-A613-A01E-6794-CC5E6895AB83}" dt="2022-08-11T06:31:51.427" v="3" actId="20577"/>
          <ac:spMkLst>
            <pc:docMk/>
            <pc:sldMk cId="0" sldId="282"/>
            <ac:spMk id="626" creationId="{00000000-0000-0000-0000-000000000000}"/>
          </ac:spMkLst>
        </pc:spChg>
      </pc:sldChg>
    </pc:docChg>
  </pc:docChgLst>
  <pc:docChgLst>
    <pc:chgData name="Philippa Hartley" userId="S::phartley@careersandenterprise.co.uk::2a2506f4-19e7-4777-8767-f0efb84bcc1f" providerId="AD" clId="Web-{5C924728-B606-5DB3-1ADC-24BFCD9F020C}"/>
    <pc:docChg chg="modSld">
      <pc:chgData name="Philippa Hartley" userId="S::phartley@careersandenterprise.co.uk::2a2506f4-19e7-4777-8767-f0efb84bcc1f" providerId="AD" clId="Web-{5C924728-B606-5DB3-1ADC-24BFCD9F020C}" dt="2022-07-11T16:43:56.020" v="140" actId="20577"/>
      <pc:docMkLst>
        <pc:docMk/>
      </pc:docMkLst>
      <pc:sldChg chg="modSp">
        <pc:chgData name="Philippa Hartley" userId="S::phartley@careersandenterprise.co.uk::2a2506f4-19e7-4777-8767-f0efb84bcc1f" providerId="AD" clId="Web-{5C924728-B606-5DB3-1ADC-24BFCD9F020C}" dt="2022-07-11T16:41:07.485" v="120" actId="14100"/>
        <pc:sldMkLst>
          <pc:docMk/>
          <pc:sldMk cId="3008693748" sldId="292"/>
        </pc:sldMkLst>
        <pc:spChg chg="mod">
          <ac:chgData name="Philippa Hartley" userId="S::phartley@careersandenterprise.co.uk::2a2506f4-19e7-4777-8767-f0efb84bcc1f" providerId="AD" clId="Web-{5C924728-B606-5DB3-1ADC-24BFCD9F020C}" dt="2022-07-11T16:41:07.485" v="120" actId="14100"/>
          <ac:spMkLst>
            <pc:docMk/>
            <pc:sldMk cId="3008693748" sldId="292"/>
            <ac:spMk id="10" creationId="{C9DF505A-0AEC-402D-AB6C-C234499C8DF8}"/>
          </ac:spMkLst>
        </pc:spChg>
      </pc:sldChg>
      <pc:sldChg chg="modSp">
        <pc:chgData name="Philippa Hartley" userId="S::phartley@careersandenterprise.co.uk::2a2506f4-19e7-4777-8767-f0efb84bcc1f" providerId="AD" clId="Web-{5C924728-B606-5DB3-1ADC-24BFCD9F020C}" dt="2022-07-11T16:43:56.020" v="140" actId="20577"/>
        <pc:sldMkLst>
          <pc:docMk/>
          <pc:sldMk cId="4169055570" sldId="293"/>
        </pc:sldMkLst>
        <pc:spChg chg="mod">
          <ac:chgData name="Philippa Hartley" userId="S::phartley@careersandenterprise.co.uk::2a2506f4-19e7-4777-8767-f0efb84bcc1f" providerId="AD" clId="Web-{5C924728-B606-5DB3-1ADC-24BFCD9F020C}" dt="2022-07-11T16:43:56.020" v="140" actId="20577"/>
          <ac:spMkLst>
            <pc:docMk/>
            <pc:sldMk cId="4169055570" sldId="293"/>
            <ac:spMk id="3" creationId="{00000000-0000-0000-0000-000000000000}"/>
          </ac:spMkLst>
        </pc:spChg>
      </pc:sldChg>
    </pc:docChg>
  </pc:docChgLst>
  <pc:docChgLst>
    <pc:chgData name="Philippa Hartley" userId="S::phartley@careersandenterprise.co.uk::2a2506f4-19e7-4777-8767-f0efb84bcc1f" providerId="AD" clId="Web-{7F812494-0706-367C-11DC-CFA81B936978}"/>
    <pc:docChg chg="modSld">
      <pc:chgData name="Philippa Hartley" userId="S::phartley@careersandenterprise.co.uk::2a2506f4-19e7-4777-8767-f0efb84bcc1f" providerId="AD" clId="Web-{7F812494-0706-367C-11DC-CFA81B936978}" dt="2022-08-23T16:01:52.900" v="0" actId="20577"/>
      <pc:docMkLst>
        <pc:docMk/>
      </pc:docMkLst>
      <pc:sldChg chg="modSp">
        <pc:chgData name="Philippa Hartley" userId="S::phartley@careersandenterprise.co.uk::2a2506f4-19e7-4777-8767-f0efb84bcc1f" providerId="AD" clId="Web-{7F812494-0706-367C-11DC-CFA81B936978}" dt="2022-08-23T16:01:52.900" v="0" actId="20577"/>
        <pc:sldMkLst>
          <pc:docMk/>
          <pc:sldMk cId="0" sldId="282"/>
        </pc:sldMkLst>
        <pc:spChg chg="mod">
          <ac:chgData name="Philippa Hartley" userId="S::phartley@careersandenterprise.co.uk::2a2506f4-19e7-4777-8767-f0efb84bcc1f" providerId="AD" clId="Web-{7F812494-0706-367C-11DC-CFA81B936978}" dt="2022-08-23T16:01:52.900" v="0" actId="20577"/>
          <ac:spMkLst>
            <pc:docMk/>
            <pc:sldMk cId="0" sldId="282"/>
            <ac:spMk id="5" creationId="{914F8404-79B5-2882-6717-D8BBDD8C16BE}"/>
          </ac:spMkLst>
        </pc:spChg>
      </pc:sldChg>
    </pc:docChg>
  </pc:docChgLst>
  <pc:docChgLst>
    <pc:chgData name="Philippa Hartley" userId="S::phartley@careersandenterprise.co.uk::2a2506f4-19e7-4777-8767-f0efb84bcc1f" providerId="AD" clId="Web-{691DEDB2-81AA-0158-CF52-D22610A1E4DA}"/>
    <pc:docChg chg="modSld">
      <pc:chgData name="Philippa Hartley" userId="S::phartley@careersandenterprise.co.uk::2a2506f4-19e7-4777-8767-f0efb84bcc1f" providerId="AD" clId="Web-{691DEDB2-81AA-0158-CF52-D22610A1E4DA}" dt="2022-08-09T14:07:06.251" v="1"/>
      <pc:docMkLst>
        <pc:docMk/>
      </pc:docMkLst>
      <pc:sldChg chg="addSp delSp">
        <pc:chgData name="Philippa Hartley" userId="S::phartley@careersandenterprise.co.uk::2a2506f4-19e7-4777-8767-f0efb84bcc1f" providerId="AD" clId="Web-{691DEDB2-81AA-0158-CF52-D22610A1E4DA}" dt="2022-08-09T14:07:06.251" v="1"/>
        <pc:sldMkLst>
          <pc:docMk/>
          <pc:sldMk cId="3070110719" sldId="339"/>
        </pc:sldMkLst>
        <pc:spChg chg="add">
          <ac:chgData name="Philippa Hartley" userId="S::phartley@careersandenterprise.co.uk::2a2506f4-19e7-4777-8767-f0efb84bcc1f" providerId="AD" clId="Web-{691DEDB2-81AA-0158-CF52-D22610A1E4DA}" dt="2022-08-09T14:07:06.251" v="1"/>
          <ac:spMkLst>
            <pc:docMk/>
            <pc:sldMk cId="3070110719" sldId="339"/>
            <ac:spMk id="6" creationId="{E228E41F-647C-7865-8AB0-63E485A28CC4}"/>
          </ac:spMkLst>
        </pc:spChg>
        <pc:spChg chg="del">
          <ac:chgData name="Philippa Hartley" userId="S::phartley@careersandenterprise.co.uk::2a2506f4-19e7-4777-8767-f0efb84bcc1f" providerId="AD" clId="Web-{691DEDB2-81AA-0158-CF52-D22610A1E4DA}" dt="2022-08-09T14:07:02.251" v="0"/>
          <ac:spMkLst>
            <pc:docMk/>
            <pc:sldMk cId="3070110719" sldId="339"/>
            <ac:spMk id="15" creationId="{DE27FE95-EBC1-5FDF-5850-776404C8403D}"/>
          </ac:spMkLst>
        </pc:spChg>
      </pc:sldChg>
    </pc:docChg>
  </pc:docChgLst>
  <pc:docChgLst>
    <pc:chgData name="Philippa Hartley" userId="S::phartley@careersandenterprise.co.uk::2a2506f4-19e7-4777-8767-f0efb84bcc1f" providerId="AD" clId="Web-{81FFD0D9-B20B-4E83-6F83-03A98208A95D}"/>
    <pc:docChg chg="modSld">
      <pc:chgData name="Philippa Hartley" userId="S::phartley@careersandenterprise.co.uk::2a2506f4-19e7-4777-8767-f0efb84bcc1f" providerId="AD" clId="Web-{81FFD0D9-B20B-4E83-6F83-03A98208A95D}" dt="2022-08-29T12:16:53.791" v="1" actId="20577"/>
      <pc:docMkLst>
        <pc:docMk/>
      </pc:docMkLst>
      <pc:sldChg chg="modSp">
        <pc:chgData name="Philippa Hartley" userId="S::phartley@careersandenterprise.co.uk::2a2506f4-19e7-4777-8767-f0efb84bcc1f" providerId="AD" clId="Web-{81FFD0D9-B20B-4E83-6F83-03A98208A95D}" dt="2022-08-29T12:16:53.791" v="1" actId="20577"/>
        <pc:sldMkLst>
          <pc:docMk/>
          <pc:sldMk cId="764564060" sldId="296"/>
        </pc:sldMkLst>
        <pc:spChg chg="mod">
          <ac:chgData name="Philippa Hartley" userId="S::phartley@careersandenterprise.co.uk::2a2506f4-19e7-4777-8767-f0efb84bcc1f" providerId="AD" clId="Web-{81FFD0D9-B20B-4E83-6F83-03A98208A95D}" dt="2022-08-29T12:16:53.791"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F13473DE-22C4-80DE-0979-F8F523C12FF0}"/>
    <pc:docChg chg="modSld">
      <pc:chgData name="Philippa Hartley" userId="S::phartley@careersandenterprise.co.uk::2a2506f4-19e7-4777-8767-f0efb84bcc1f" providerId="AD" clId="Web-{F13473DE-22C4-80DE-0979-F8F523C12FF0}" dt="2022-07-21T15:09:27.033" v="2"/>
      <pc:docMkLst>
        <pc:docMk/>
      </pc:docMkLst>
      <pc:sldChg chg="addSp delSp">
        <pc:chgData name="Philippa Hartley" userId="S::phartley@careersandenterprise.co.uk::2a2506f4-19e7-4777-8767-f0efb84bcc1f" providerId="AD" clId="Web-{F13473DE-22C4-80DE-0979-F8F523C12FF0}" dt="2022-07-21T15:09:27.033" v="2"/>
        <pc:sldMkLst>
          <pc:docMk/>
          <pc:sldMk cId="4281245658" sldId="306"/>
        </pc:sldMkLst>
        <pc:spChg chg="add">
          <ac:chgData name="Philippa Hartley" userId="S::phartley@careersandenterprise.co.uk::2a2506f4-19e7-4777-8767-f0efb84bcc1f" providerId="AD" clId="Web-{F13473DE-22C4-80DE-0979-F8F523C12FF0}" dt="2022-07-21T15:09:23.924" v="0"/>
          <ac:spMkLst>
            <pc:docMk/>
            <pc:sldMk cId="4281245658" sldId="306"/>
            <ac:spMk id="2" creationId="{38FBA98A-BE2A-FF17-A282-C2D9FA25EF05}"/>
          </ac:spMkLst>
        </pc:spChg>
        <pc:spChg chg="add">
          <ac:chgData name="Philippa Hartley" userId="S::phartley@careersandenterprise.co.uk::2a2506f4-19e7-4777-8767-f0efb84bcc1f" providerId="AD" clId="Web-{F13473DE-22C4-80DE-0979-F8F523C12FF0}" dt="2022-07-21T15:09:23.924" v="0"/>
          <ac:spMkLst>
            <pc:docMk/>
            <pc:sldMk cId="4281245658" sldId="306"/>
            <ac:spMk id="3" creationId="{0CCE149B-FC24-3D0E-1B64-6F244F83B3F5}"/>
          </ac:spMkLst>
        </pc:spChg>
        <pc:spChg chg="del">
          <ac:chgData name="Philippa Hartley" userId="S::phartley@careersandenterprise.co.uk::2a2506f4-19e7-4777-8767-f0efb84bcc1f" providerId="AD" clId="Web-{F13473DE-22C4-80DE-0979-F8F523C12FF0}" dt="2022-07-21T15:09:25.924" v="1"/>
          <ac:spMkLst>
            <pc:docMk/>
            <pc:sldMk cId="4281245658" sldId="306"/>
            <ac:spMk id="124" creationId="{00000000-0000-0000-0000-000000000000}"/>
          </ac:spMkLst>
        </pc:spChg>
        <pc:spChg chg="del">
          <ac:chgData name="Philippa Hartley" userId="S::phartley@careersandenterprise.co.uk::2a2506f4-19e7-4777-8767-f0efb84bcc1f" providerId="AD" clId="Web-{F13473DE-22C4-80DE-0979-F8F523C12FF0}" dt="2022-07-21T15:09:27.033" v="2"/>
          <ac:spMkLst>
            <pc:docMk/>
            <pc:sldMk cId="4281245658" sldId="306"/>
            <ac:spMk id="125" creationId="{00000000-0000-0000-0000-000000000000}"/>
          </ac:spMkLst>
        </pc:spChg>
      </pc:sldChg>
    </pc:docChg>
  </pc:docChgLst>
  <pc:docChgLst>
    <pc:chgData name="Philippa Hartley" userId="S::phartley@careersandenterprise.co.uk::2a2506f4-19e7-4777-8767-f0efb84bcc1f" providerId="AD" clId="Web-{C8751606-5117-8BC6-CD47-3D45EEFEC959}"/>
    <pc:docChg chg="modSld">
      <pc:chgData name="Philippa Hartley" userId="S::phartley@careersandenterprise.co.uk::2a2506f4-19e7-4777-8767-f0efb84bcc1f" providerId="AD" clId="Web-{C8751606-5117-8BC6-CD47-3D45EEFEC959}" dt="2022-07-28T13:36:45.475" v="1"/>
      <pc:docMkLst>
        <pc:docMk/>
      </pc:docMkLst>
      <pc:sldChg chg="addSp">
        <pc:chgData name="Philippa Hartley" userId="S::phartley@careersandenterprise.co.uk::2a2506f4-19e7-4777-8767-f0efb84bcc1f" providerId="AD" clId="Web-{C8751606-5117-8BC6-CD47-3D45EEFEC959}" dt="2022-07-28T13:36:40.897" v="0"/>
        <pc:sldMkLst>
          <pc:docMk/>
          <pc:sldMk cId="3008693748" sldId="292"/>
        </pc:sldMkLst>
        <pc:picChg chg="add">
          <ac:chgData name="Philippa Hartley" userId="S::phartley@careersandenterprise.co.uk::2a2506f4-19e7-4777-8767-f0efb84bcc1f" providerId="AD" clId="Web-{C8751606-5117-8BC6-CD47-3D45EEFEC959}" dt="2022-07-28T13:36:40.897" v="0"/>
          <ac:picMkLst>
            <pc:docMk/>
            <pc:sldMk cId="3008693748" sldId="292"/>
            <ac:picMk id="7" creationId="{AD0CC616-8657-274A-782F-04B639F6A17B}"/>
          </ac:picMkLst>
        </pc:picChg>
      </pc:sldChg>
      <pc:sldChg chg="addSp">
        <pc:chgData name="Philippa Hartley" userId="S::phartley@careersandenterprise.co.uk::2a2506f4-19e7-4777-8767-f0efb84bcc1f" providerId="AD" clId="Web-{C8751606-5117-8BC6-CD47-3D45EEFEC959}" dt="2022-07-28T13:36:45.475" v="1"/>
        <pc:sldMkLst>
          <pc:docMk/>
          <pc:sldMk cId="1458964949" sldId="336"/>
        </pc:sldMkLst>
        <pc:picChg chg="add">
          <ac:chgData name="Philippa Hartley" userId="S::phartley@careersandenterprise.co.uk::2a2506f4-19e7-4777-8767-f0efb84bcc1f" providerId="AD" clId="Web-{C8751606-5117-8BC6-CD47-3D45EEFEC959}" dt="2022-07-28T13:36:45.475" v="1"/>
          <ac:picMkLst>
            <pc:docMk/>
            <pc:sldMk cId="1458964949" sldId="336"/>
            <ac:picMk id="5" creationId="{4C9444B0-28BC-7E05-177E-EC94E6E6E9C9}"/>
          </ac:picMkLst>
        </pc:picChg>
      </pc:sldChg>
    </pc:docChg>
  </pc:docChgLst>
  <pc:docChgLst>
    <pc:chgData name="Philippa Hartley" userId="S::phartley@careersandenterprise.co.uk::2a2506f4-19e7-4777-8767-f0efb84bcc1f" providerId="AD" clId="Web-{7B8CD3A1-18F0-3638-8985-64569209E82E}"/>
    <pc:docChg chg="modSld">
      <pc:chgData name="Philippa Hartley" userId="S::phartley@careersandenterprise.co.uk::2a2506f4-19e7-4777-8767-f0efb84bcc1f" providerId="AD" clId="Web-{7B8CD3A1-18F0-3638-8985-64569209E82E}" dt="2022-07-06T10:18:22.664" v="83"/>
      <pc:docMkLst>
        <pc:docMk/>
      </pc:docMkLst>
      <pc:sldChg chg="addSp modSp">
        <pc:chgData name="Philippa Hartley" userId="S::phartley@careersandenterprise.co.uk::2a2506f4-19e7-4777-8767-f0efb84bcc1f" providerId="AD" clId="Web-{7B8CD3A1-18F0-3638-8985-64569209E82E}" dt="2022-07-06T10:18:22.664" v="83"/>
        <pc:sldMkLst>
          <pc:docMk/>
          <pc:sldMk cId="1228241752" sldId="330"/>
        </pc:sldMkLst>
        <pc:spChg chg="add mod">
          <ac:chgData name="Philippa Hartley" userId="S::phartley@careersandenterprise.co.uk::2a2506f4-19e7-4777-8767-f0efb84bcc1f" providerId="AD" clId="Web-{7B8CD3A1-18F0-3638-8985-64569209E82E}" dt="2022-07-06T10:18:22.664" v="83"/>
          <ac:spMkLst>
            <pc:docMk/>
            <pc:sldMk cId="1228241752" sldId="330"/>
            <ac:spMk id="3" creationId="{A4CB41EA-4BA8-5C81-B569-2FB1625DBCB3}"/>
          </ac:spMkLst>
        </pc:spChg>
      </pc:sldChg>
      <pc:sldChg chg="addSp delSp modSp">
        <pc:chgData name="Philippa Hartley" userId="S::phartley@careersandenterprise.co.uk::2a2506f4-19e7-4777-8767-f0efb84bcc1f" providerId="AD" clId="Web-{7B8CD3A1-18F0-3638-8985-64569209E82E}" dt="2022-07-06T10:08:47.524" v="81"/>
        <pc:sldMkLst>
          <pc:docMk/>
          <pc:sldMk cId="3277970001" sldId="332"/>
        </pc:sldMkLst>
        <pc:spChg chg="del">
          <ac:chgData name="Philippa Hartley" userId="S::phartley@careersandenterprise.co.uk::2a2506f4-19e7-4777-8767-f0efb84bcc1f" providerId="AD" clId="Web-{7B8CD3A1-18F0-3638-8985-64569209E82E}" dt="2022-07-06T09:59:22.947" v="0"/>
          <ac:spMkLst>
            <pc:docMk/>
            <pc:sldMk cId="3277970001" sldId="332"/>
            <ac:spMk id="7" creationId="{A7BD4682-81E3-C22B-A2BA-796F2BA1BAA2}"/>
          </ac:spMkLst>
        </pc:spChg>
        <pc:spChg chg="mod">
          <ac:chgData name="Philippa Hartley" userId="S::phartley@careersandenterprise.co.uk::2a2506f4-19e7-4777-8767-f0efb84bcc1f" providerId="AD" clId="Web-{7B8CD3A1-18F0-3638-8985-64569209E82E}" dt="2022-07-06T10:06:44.193" v="68" actId="1076"/>
          <ac:spMkLst>
            <pc:docMk/>
            <pc:sldMk cId="3277970001" sldId="332"/>
            <ac:spMk id="8" creationId="{CEFD9583-A4C1-14E1-164D-238401EC11F6}"/>
          </ac:spMkLst>
        </pc:spChg>
        <pc:spChg chg="add del">
          <ac:chgData name="Philippa Hartley" userId="S::phartley@careersandenterprise.co.uk::2a2506f4-19e7-4777-8767-f0efb84bcc1f" providerId="AD" clId="Web-{7B8CD3A1-18F0-3638-8985-64569209E82E}" dt="2022-07-06T10:01:36.419" v="35"/>
          <ac:spMkLst>
            <pc:docMk/>
            <pc:sldMk cId="3277970001" sldId="332"/>
            <ac:spMk id="10" creationId="{C70533D7-DF82-CE01-98B6-395723990EF3}"/>
          </ac:spMkLst>
        </pc:spChg>
        <pc:spChg chg="mod">
          <ac:chgData name="Philippa Hartley" userId="S::phartley@careersandenterprise.co.uk::2a2506f4-19e7-4777-8767-f0efb84bcc1f" providerId="AD" clId="Web-{7B8CD3A1-18F0-3638-8985-64569209E82E}" dt="2022-07-06T10:06:05.754" v="64" actId="14100"/>
          <ac:spMkLst>
            <pc:docMk/>
            <pc:sldMk cId="3277970001" sldId="332"/>
            <ac:spMk id="11" creationId="{966D3E90-9745-52ED-1CF3-4862981BA9DA}"/>
          </ac:spMkLst>
        </pc:spChg>
        <pc:spChg chg="del">
          <ac:chgData name="Philippa Hartley" userId="S::phartley@careersandenterprise.co.uk::2a2506f4-19e7-4777-8767-f0efb84bcc1f" providerId="AD" clId="Web-{7B8CD3A1-18F0-3638-8985-64569209E82E}" dt="2022-07-06T10:08:47.524" v="81"/>
          <ac:spMkLst>
            <pc:docMk/>
            <pc:sldMk cId="3277970001" sldId="332"/>
            <ac:spMk id="12" creationId="{9919C44D-92A7-5D64-9AFB-6F49359AC4BF}"/>
          </ac:spMkLst>
        </pc:spChg>
        <pc:spChg chg="mod">
          <ac:chgData name="Philippa Hartley" userId="S::phartley@careersandenterprise.co.uk::2a2506f4-19e7-4777-8767-f0efb84bcc1f" providerId="AD" clId="Web-{7B8CD3A1-18F0-3638-8985-64569209E82E}" dt="2022-07-06T10:08:37.946" v="80" actId="20577"/>
          <ac:spMkLst>
            <pc:docMk/>
            <pc:sldMk cId="3277970001" sldId="332"/>
            <ac:spMk id="13" creationId="{CE0FAC40-8F06-2719-E2E0-A7CEAE634E2B}"/>
          </ac:spMkLst>
        </pc:spChg>
        <pc:spChg chg="mod">
          <ac:chgData name="Philippa Hartley" userId="S::phartley@careersandenterprise.co.uk::2a2506f4-19e7-4777-8767-f0efb84bcc1f" providerId="AD" clId="Web-{7B8CD3A1-18F0-3638-8985-64569209E82E}" dt="2022-07-06T10:01:31.372" v="34" actId="20577"/>
          <ac:spMkLst>
            <pc:docMk/>
            <pc:sldMk cId="3277970001" sldId="332"/>
            <ac:spMk id="15" creationId="{D8CA26B4-C8EB-74FE-BA93-9ECDB3A5FF2B}"/>
          </ac:spMkLst>
        </pc:spChg>
        <pc:picChg chg="mod">
          <ac:chgData name="Philippa Hartley" userId="S::phartley@careersandenterprise.co.uk::2a2506f4-19e7-4777-8767-f0efb84bcc1f" providerId="AD" clId="Web-{7B8CD3A1-18F0-3638-8985-64569209E82E}" dt="2022-07-06T10:05:47.785" v="62" actId="1076"/>
          <ac:picMkLst>
            <pc:docMk/>
            <pc:sldMk cId="3277970001" sldId="332"/>
            <ac:picMk id="23" creationId="{C012BE38-9F76-B848-A2F8-0D27D11F3964}"/>
          </ac:picMkLst>
        </pc:picChg>
        <pc:picChg chg="mod">
          <ac:chgData name="Philippa Hartley" userId="S::phartley@careersandenterprise.co.uk::2a2506f4-19e7-4777-8767-f0efb84bcc1f" providerId="AD" clId="Web-{7B8CD3A1-18F0-3638-8985-64569209E82E}" dt="2022-07-06T10:06:29.130" v="66" actId="1076"/>
          <ac:picMkLst>
            <pc:docMk/>
            <pc:sldMk cId="3277970001" sldId="332"/>
            <ac:picMk id="24" creationId="{B910A05B-890F-F041-96F4-A1610721CBDF}"/>
          </ac:picMkLst>
        </pc:picChg>
      </pc:sldChg>
    </pc:docChg>
  </pc:docChgLst>
  <pc:docChgLst>
    <pc:chgData name="Philippa Hartley" userId="2a2506f4-19e7-4777-8767-f0efb84bcc1f" providerId="ADAL" clId="{51E353FA-8323-4DDC-9037-341AD9F93BC3}"/>
    <pc:docChg chg="custSel delSld modSld sldOrd">
      <pc:chgData name="Philippa Hartley" userId="2a2506f4-19e7-4777-8767-f0efb84bcc1f" providerId="ADAL" clId="{51E353FA-8323-4DDC-9037-341AD9F93BC3}" dt="2022-07-26T11:20:22.062" v="78" actId="2696"/>
      <pc:docMkLst>
        <pc:docMk/>
      </pc:docMkLst>
      <pc:sldChg chg="modSp mod">
        <pc:chgData name="Philippa Hartley" userId="2a2506f4-19e7-4777-8767-f0efb84bcc1f" providerId="ADAL" clId="{51E353FA-8323-4DDC-9037-341AD9F93BC3}" dt="2022-07-26T10:57:51.894" v="73" actId="20577"/>
        <pc:sldMkLst>
          <pc:docMk/>
          <pc:sldMk cId="1295342826" sldId="273"/>
        </pc:sldMkLst>
        <pc:spChg chg="mod">
          <ac:chgData name="Philippa Hartley" userId="2a2506f4-19e7-4777-8767-f0efb84bcc1f" providerId="ADAL" clId="{51E353FA-8323-4DDC-9037-341AD9F93BC3}" dt="2022-07-26T10:57:51.894" v="73" actId="20577"/>
          <ac:spMkLst>
            <pc:docMk/>
            <pc:sldMk cId="1295342826" sldId="273"/>
            <ac:spMk id="2" creationId="{00000000-0000-0000-0000-000000000000}"/>
          </ac:spMkLst>
        </pc:spChg>
        <pc:spChg chg="mod">
          <ac:chgData name="Philippa Hartley" userId="2a2506f4-19e7-4777-8767-f0efb84bcc1f" providerId="ADAL" clId="{51E353FA-8323-4DDC-9037-341AD9F93BC3}" dt="2022-07-26T10:57:42.972" v="66" actId="1076"/>
          <ac:spMkLst>
            <pc:docMk/>
            <pc:sldMk cId="1295342826" sldId="273"/>
            <ac:spMk id="6" creationId="{FC5BD9C1-2E69-C38F-60C0-0FB867D1DBD2}"/>
          </ac:spMkLst>
        </pc:spChg>
      </pc:sldChg>
      <pc:sldChg chg="addSp delSp modSp mod">
        <pc:chgData name="Philippa Hartley" userId="2a2506f4-19e7-4777-8767-f0efb84bcc1f" providerId="ADAL" clId="{51E353FA-8323-4DDC-9037-341AD9F93BC3}" dt="2022-07-26T10:57:33.728" v="64" actId="167"/>
        <pc:sldMkLst>
          <pc:docMk/>
          <pc:sldMk cId="0" sldId="282"/>
        </pc:sldMkLst>
        <pc:picChg chg="add mod ord">
          <ac:chgData name="Philippa Hartley" userId="2a2506f4-19e7-4777-8767-f0efb84bcc1f" providerId="ADAL" clId="{51E353FA-8323-4DDC-9037-341AD9F93BC3}" dt="2022-07-26T10:56:39.494" v="47" actId="167"/>
          <ac:picMkLst>
            <pc:docMk/>
            <pc:sldMk cId="0" sldId="282"/>
            <ac:picMk id="19" creationId="{3904798C-9258-22F1-B34B-04A6F8E80CFA}"/>
          </ac:picMkLst>
        </pc:picChg>
        <pc:picChg chg="add mod ord">
          <ac:chgData name="Philippa Hartley" userId="2a2506f4-19e7-4777-8767-f0efb84bcc1f" providerId="ADAL" clId="{51E353FA-8323-4DDC-9037-341AD9F93BC3}" dt="2022-07-26T10:57:12.237" v="57" actId="1076"/>
          <ac:picMkLst>
            <pc:docMk/>
            <pc:sldMk cId="0" sldId="282"/>
            <ac:picMk id="20" creationId="{978F136C-FEB1-73F8-8949-765C859383FB}"/>
          </ac:picMkLst>
        </pc:picChg>
        <pc:picChg chg="add mod ord">
          <ac:chgData name="Philippa Hartley" userId="2a2506f4-19e7-4777-8767-f0efb84bcc1f" providerId="ADAL" clId="{51E353FA-8323-4DDC-9037-341AD9F93BC3}" dt="2022-07-26T10:57:11.418" v="56" actId="167"/>
          <ac:picMkLst>
            <pc:docMk/>
            <pc:sldMk cId="0" sldId="282"/>
            <ac:picMk id="21" creationId="{7DFFAC1A-C876-4325-7D10-F06A0BB9E911}"/>
          </ac:picMkLst>
        </pc:picChg>
        <pc:picChg chg="add mod ord">
          <ac:chgData name="Philippa Hartley" userId="2a2506f4-19e7-4777-8767-f0efb84bcc1f" providerId="ADAL" clId="{51E353FA-8323-4DDC-9037-341AD9F93BC3}" dt="2022-07-26T10:57:22.748" v="60" actId="167"/>
          <ac:picMkLst>
            <pc:docMk/>
            <pc:sldMk cId="0" sldId="282"/>
            <ac:picMk id="22" creationId="{61267013-524A-4CB4-C4FB-3224AD2C2A7F}"/>
          </ac:picMkLst>
        </pc:picChg>
        <pc:picChg chg="add mod ord">
          <ac:chgData name="Philippa Hartley" userId="2a2506f4-19e7-4777-8767-f0efb84bcc1f" providerId="ADAL" clId="{51E353FA-8323-4DDC-9037-341AD9F93BC3}" dt="2022-07-26T10:57:33.728" v="64" actId="167"/>
          <ac:picMkLst>
            <pc:docMk/>
            <pc:sldMk cId="0" sldId="282"/>
            <ac:picMk id="23" creationId="{CE765E30-821A-9F5E-FB78-1D3794059F56}"/>
          </ac:picMkLst>
        </pc:picChg>
        <pc:picChg chg="del">
          <ac:chgData name="Philippa Hartley" userId="2a2506f4-19e7-4777-8767-f0efb84bcc1f" providerId="ADAL" clId="{51E353FA-8323-4DDC-9037-341AD9F93BC3}" dt="2022-07-26T10:56:35.102" v="45" actId="478"/>
          <ac:picMkLst>
            <pc:docMk/>
            <pc:sldMk cId="0" sldId="282"/>
            <ac:picMk id="619" creationId="{00000000-0000-0000-0000-000000000000}"/>
          </ac:picMkLst>
        </pc:picChg>
        <pc:picChg chg="del">
          <ac:chgData name="Philippa Hartley" userId="2a2506f4-19e7-4777-8767-f0efb84bcc1f" providerId="ADAL" clId="{51E353FA-8323-4DDC-9037-341AD9F93BC3}" dt="2022-07-26T10:56:40.549" v="48" actId="478"/>
          <ac:picMkLst>
            <pc:docMk/>
            <pc:sldMk cId="0" sldId="282"/>
            <ac:picMk id="620" creationId="{00000000-0000-0000-0000-000000000000}"/>
          </ac:picMkLst>
        </pc:picChg>
        <pc:picChg chg="del">
          <ac:chgData name="Philippa Hartley" userId="2a2506f4-19e7-4777-8767-f0efb84bcc1f" providerId="ADAL" clId="{51E353FA-8323-4DDC-9037-341AD9F93BC3}" dt="2022-07-26T10:56:52.414" v="52" actId="478"/>
          <ac:picMkLst>
            <pc:docMk/>
            <pc:sldMk cId="0" sldId="282"/>
            <ac:picMk id="621" creationId="{00000000-0000-0000-0000-000000000000}"/>
          </ac:picMkLst>
        </pc:picChg>
        <pc:picChg chg="del">
          <ac:chgData name="Philippa Hartley" userId="2a2506f4-19e7-4777-8767-f0efb84bcc1f" providerId="ADAL" clId="{51E353FA-8323-4DDC-9037-341AD9F93BC3}" dt="2022-07-26T10:57:07.293" v="55" actId="478"/>
          <ac:picMkLst>
            <pc:docMk/>
            <pc:sldMk cId="0" sldId="282"/>
            <ac:picMk id="622" creationId="{00000000-0000-0000-0000-000000000000}"/>
          </ac:picMkLst>
        </pc:picChg>
        <pc:picChg chg="del">
          <ac:chgData name="Philippa Hartley" userId="2a2506f4-19e7-4777-8767-f0efb84bcc1f" providerId="ADAL" clId="{51E353FA-8323-4DDC-9037-341AD9F93BC3}" dt="2022-07-26T10:57:23.525" v="61" actId="478"/>
          <ac:picMkLst>
            <pc:docMk/>
            <pc:sldMk cId="0" sldId="282"/>
            <ac:picMk id="623" creationId="{00000000-0000-0000-0000-000000000000}"/>
          </ac:picMkLst>
        </pc:picChg>
      </pc:sldChg>
      <pc:sldChg chg="del">
        <pc:chgData name="Philippa Hartley" userId="2a2506f4-19e7-4777-8767-f0efb84bcc1f" providerId="ADAL" clId="{51E353FA-8323-4DDC-9037-341AD9F93BC3}" dt="2022-07-26T11:19:33.308" v="75" actId="2696"/>
        <pc:sldMkLst>
          <pc:docMk/>
          <pc:sldMk cId="993624162" sldId="288"/>
        </pc:sldMkLst>
      </pc:sldChg>
      <pc:sldChg chg="del">
        <pc:chgData name="Philippa Hartley" userId="2a2506f4-19e7-4777-8767-f0efb84bcc1f" providerId="ADAL" clId="{51E353FA-8323-4DDC-9037-341AD9F93BC3}" dt="2022-07-26T11:15:42.632" v="74" actId="2696"/>
        <pc:sldMkLst>
          <pc:docMk/>
          <pc:sldMk cId="579059074" sldId="294"/>
        </pc:sldMkLst>
      </pc:sldChg>
      <pc:sldChg chg="del">
        <pc:chgData name="Philippa Hartley" userId="2a2506f4-19e7-4777-8767-f0efb84bcc1f" providerId="ADAL" clId="{51E353FA-8323-4DDC-9037-341AD9F93BC3}" dt="2022-07-26T11:20:17.072" v="76" actId="2696"/>
        <pc:sldMkLst>
          <pc:docMk/>
          <pc:sldMk cId="3370456479" sldId="301"/>
        </pc:sldMkLst>
      </pc:sldChg>
      <pc:sldChg chg="del">
        <pc:chgData name="Philippa Hartley" userId="2a2506f4-19e7-4777-8767-f0efb84bcc1f" providerId="ADAL" clId="{51E353FA-8323-4DDC-9037-341AD9F93BC3}" dt="2022-07-26T10:57:37.260" v="65" actId="2696"/>
        <pc:sldMkLst>
          <pc:docMk/>
          <pc:sldMk cId="4281245658" sldId="306"/>
        </pc:sldMkLst>
      </pc:sldChg>
      <pc:sldChg chg="del">
        <pc:chgData name="Philippa Hartley" userId="2a2506f4-19e7-4777-8767-f0efb84bcc1f" providerId="ADAL" clId="{51E353FA-8323-4DDC-9037-341AD9F93BC3}" dt="2022-07-26T11:20:22.062" v="78" actId="2696"/>
        <pc:sldMkLst>
          <pc:docMk/>
          <pc:sldMk cId="373353045" sldId="307"/>
        </pc:sldMkLst>
      </pc:sldChg>
      <pc:sldChg chg="del">
        <pc:chgData name="Philippa Hartley" userId="2a2506f4-19e7-4777-8767-f0efb84bcc1f" providerId="ADAL" clId="{51E353FA-8323-4DDC-9037-341AD9F93BC3}" dt="2022-07-26T11:20:19.776" v="77" actId="2696"/>
        <pc:sldMkLst>
          <pc:docMk/>
          <pc:sldMk cId="3499390851" sldId="308"/>
        </pc:sldMkLst>
      </pc:sldChg>
      <pc:sldChg chg="del ord">
        <pc:chgData name="Philippa Hartley" userId="2a2506f4-19e7-4777-8767-f0efb84bcc1f" providerId="ADAL" clId="{51E353FA-8323-4DDC-9037-341AD9F93BC3}" dt="2022-07-26T10:55:14.931" v="44" actId="2696"/>
        <pc:sldMkLst>
          <pc:docMk/>
          <pc:sldMk cId="1228241752" sldId="330"/>
        </pc:sldMkLst>
      </pc:sldChg>
      <pc:sldChg chg="del">
        <pc:chgData name="Philippa Hartley" userId="2a2506f4-19e7-4777-8767-f0efb84bcc1f" providerId="ADAL" clId="{51E353FA-8323-4DDC-9037-341AD9F93BC3}" dt="2022-07-26T10:52:08.516" v="1" actId="2696"/>
        <pc:sldMkLst>
          <pc:docMk/>
          <pc:sldMk cId="3277970001" sldId="332"/>
        </pc:sldMkLst>
      </pc:sldChg>
      <pc:sldChg chg="addSp delSp modSp mod">
        <pc:chgData name="Philippa Hartley" userId="2a2506f4-19e7-4777-8767-f0efb84bcc1f" providerId="ADAL" clId="{51E353FA-8323-4DDC-9037-341AD9F93BC3}" dt="2022-07-26T10:53:41.894" v="27" actId="1076"/>
        <pc:sldMkLst>
          <pc:docMk/>
          <pc:sldMk cId="949391471" sldId="334"/>
        </pc:sldMkLst>
        <pc:picChg chg="del">
          <ac:chgData name="Philippa Hartley" userId="2a2506f4-19e7-4777-8767-f0efb84bcc1f" providerId="ADAL" clId="{51E353FA-8323-4DDC-9037-341AD9F93BC3}" dt="2022-07-26T10:53:18.489" v="21" actId="478"/>
          <ac:picMkLst>
            <pc:docMk/>
            <pc:sldMk cId="949391471" sldId="334"/>
            <ac:picMk id="14" creationId="{A38011E4-C0EE-544A-B40C-16BBCFB55DD3}"/>
          </ac:picMkLst>
        </pc:picChg>
        <pc:picChg chg="del">
          <ac:chgData name="Philippa Hartley" userId="2a2506f4-19e7-4777-8767-f0efb84bcc1f" providerId="ADAL" clId="{51E353FA-8323-4DDC-9037-341AD9F93BC3}" dt="2022-07-26T10:53:17.645" v="20" actId="478"/>
          <ac:picMkLst>
            <pc:docMk/>
            <pc:sldMk cId="949391471" sldId="334"/>
            <ac:picMk id="16" creationId="{061A9085-2194-9C49-BD46-1DA94C81D11B}"/>
          </ac:picMkLst>
        </pc:picChg>
        <pc:picChg chg="del">
          <ac:chgData name="Philippa Hartley" userId="2a2506f4-19e7-4777-8767-f0efb84bcc1f" providerId="ADAL" clId="{51E353FA-8323-4DDC-9037-341AD9F93BC3}" dt="2022-07-26T10:53:19.255" v="22" actId="478"/>
          <ac:picMkLst>
            <pc:docMk/>
            <pc:sldMk cId="949391471" sldId="334"/>
            <ac:picMk id="20" creationId="{DF3DCF91-0951-FE46-B404-88CDB80352CB}"/>
          </ac:picMkLst>
        </pc:picChg>
        <pc:picChg chg="del">
          <ac:chgData name="Philippa Hartley" userId="2a2506f4-19e7-4777-8767-f0efb84bcc1f" providerId="ADAL" clId="{51E353FA-8323-4DDC-9037-341AD9F93BC3}" dt="2022-07-26T10:52:22.930" v="6" actId="478"/>
          <ac:picMkLst>
            <pc:docMk/>
            <pc:sldMk cId="949391471" sldId="334"/>
            <ac:picMk id="21" creationId="{9F154995-BB1F-7C48-B38D-6CE6B4D65CD8}"/>
          </ac:picMkLst>
        </pc:picChg>
        <pc:picChg chg="del">
          <ac:chgData name="Philippa Hartley" userId="2a2506f4-19e7-4777-8767-f0efb84bcc1f" providerId="ADAL" clId="{51E353FA-8323-4DDC-9037-341AD9F93BC3}" dt="2022-07-26T10:52:44.246" v="10" actId="478"/>
          <ac:picMkLst>
            <pc:docMk/>
            <pc:sldMk cId="949391471" sldId="334"/>
            <ac:picMk id="22" creationId="{6BB5FEE6-BB0F-484A-895E-385CAF80AF20}"/>
          </ac:picMkLst>
        </pc:picChg>
        <pc:picChg chg="del">
          <ac:chgData name="Philippa Hartley" userId="2a2506f4-19e7-4777-8767-f0efb84bcc1f" providerId="ADAL" clId="{51E353FA-8323-4DDC-9037-341AD9F93BC3}" dt="2022-07-26T10:52:45.230" v="11" actId="478"/>
          <ac:picMkLst>
            <pc:docMk/>
            <pc:sldMk cId="949391471" sldId="334"/>
            <ac:picMk id="23" creationId="{C012BE38-9F76-B848-A2F8-0D27D11F3964}"/>
          </ac:picMkLst>
        </pc:picChg>
        <pc:picChg chg="del">
          <ac:chgData name="Philippa Hartley" userId="2a2506f4-19e7-4777-8767-f0efb84bcc1f" providerId="ADAL" clId="{51E353FA-8323-4DDC-9037-341AD9F93BC3}" dt="2022-07-26T10:52:45.958" v="12" actId="478"/>
          <ac:picMkLst>
            <pc:docMk/>
            <pc:sldMk cId="949391471" sldId="334"/>
            <ac:picMk id="24" creationId="{B910A05B-890F-F041-96F4-A1610721CBDF}"/>
          </ac:picMkLst>
        </pc:picChg>
        <pc:picChg chg="add mod">
          <ac:chgData name="Philippa Hartley" userId="2a2506f4-19e7-4777-8767-f0efb84bcc1f" providerId="ADAL" clId="{51E353FA-8323-4DDC-9037-341AD9F93BC3}" dt="2022-07-26T10:52:25.149" v="7" actId="1076"/>
          <ac:picMkLst>
            <pc:docMk/>
            <pc:sldMk cId="949391471" sldId="334"/>
            <ac:picMk id="26" creationId="{51B999BE-91EC-6385-5110-4988CBA7C66A}"/>
          </ac:picMkLst>
        </pc:picChg>
        <pc:picChg chg="add mod">
          <ac:chgData name="Philippa Hartley" userId="2a2506f4-19e7-4777-8767-f0efb84bcc1f" providerId="ADAL" clId="{51E353FA-8323-4DDC-9037-341AD9F93BC3}" dt="2022-07-26T10:52:48.236" v="13" actId="1076"/>
          <ac:picMkLst>
            <pc:docMk/>
            <pc:sldMk cId="949391471" sldId="334"/>
            <ac:picMk id="27" creationId="{36502DD1-7134-BC82-BE29-E11332491740}"/>
          </ac:picMkLst>
        </pc:picChg>
        <pc:picChg chg="add mod">
          <ac:chgData name="Philippa Hartley" userId="2a2506f4-19e7-4777-8767-f0efb84bcc1f" providerId="ADAL" clId="{51E353FA-8323-4DDC-9037-341AD9F93BC3}" dt="2022-07-26T10:53:00.622" v="15" actId="1076"/>
          <ac:picMkLst>
            <pc:docMk/>
            <pc:sldMk cId="949391471" sldId="334"/>
            <ac:picMk id="28" creationId="{00641AE1-D46D-DE91-8D40-2CACDD6DA5B5}"/>
          </ac:picMkLst>
        </pc:picChg>
        <pc:picChg chg="add mod">
          <ac:chgData name="Philippa Hartley" userId="2a2506f4-19e7-4777-8767-f0efb84bcc1f" providerId="ADAL" clId="{51E353FA-8323-4DDC-9037-341AD9F93BC3}" dt="2022-07-26T10:53:08.318" v="17" actId="1076"/>
          <ac:picMkLst>
            <pc:docMk/>
            <pc:sldMk cId="949391471" sldId="334"/>
            <ac:picMk id="29" creationId="{17A291D7-E87A-6DD6-28A7-69AA22D181A7}"/>
          </ac:picMkLst>
        </pc:picChg>
        <pc:picChg chg="add mod">
          <ac:chgData name="Philippa Hartley" userId="2a2506f4-19e7-4777-8767-f0efb84bcc1f" providerId="ADAL" clId="{51E353FA-8323-4DDC-9037-341AD9F93BC3}" dt="2022-07-26T10:53:21.941" v="23" actId="1076"/>
          <ac:picMkLst>
            <pc:docMk/>
            <pc:sldMk cId="949391471" sldId="334"/>
            <ac:picMk id="30" creationId="{10876E78-6808-D5EF-1D05-F6741854EB5E}"/>
          </ac:picMkLst>
        </pc:picChg>
        <pc:picChg chg="add mod">
          <ac:chgData name="Philippa Hartley" userId="2a2506f4-19e7-4777-8767-f0efb84bcc1f" providerId="ADAL" clId="{51E353FA-8323-4DDC-9037-341AD9F93BC3}" dt="2022-07-26T10:53:31.773" v="25" actId="1076"/>
          <ac:picMkLst>
            <pc:docMk/>
            <pc:sldMk cId="949391471" sldId="334"/>
            <ac:picMk id="31" creationId="{A0920D6A-00F2-473D-FCA9-AB9E3E6D47D5}"/>
          </ac:picMkLst>
        </pc:picChg>
        <pc:picChg chg="add mod">
          <ac:chgData name="Philippa Hartley" userId="2a2506f4-19e7-4777-8767-f0efb84bcc1f" providerId="ADAL" clId="{51E353FA-8323-4DDC-9037-341AD9F93BC3}" dt="2022-07-26T10:53:41.894" v="27" actId="1076"/>
          <ac:picMkLst>
            <pc:docMk/>
            <pc:sldMk cId="949391471" sldId="334"/>
            <ac:picMk id="32" creationId="{4A6636FF-9351-3C6F-5AF1-106A38CABDE1}"/>
          </ac:picMkLst>
        </pc:picChg>
      </pc:sldChg>
      <pc:sldChg chg="addSp delSp modSp mod">
        <pc:chgData name="Philippa Hartley" userId="2a2506f4-19e7-4777-8767-f0efb84bcc1f" providerId="ADAL" clId="{51E353FA-8323-4DDC-9037-341AD9F93BC3}" dt="2022-07-26T10:55:09.406" v="41" actId="1076"/>
        <pc:sldMkLst>
          <pc:docMk/>
          <pc:sldMk cId="3236986870" sldId="335"/>
        </pc:sldMkLst>
        <pc:picChg chg="del">
          <ac:chgData name="Philippa Hartley" userId="2a2506f4-19e7-4777-8767-f0efb84bcc1f" providerId="ADAL" clId="{51E353FA-8323-4DDC-9037-341AD9F93BC3}" dt="2022-07-26T10:54:39.790" v="33" actId="478"/>
          <ac:picMkLst>
            <pc:docMk/>
            <pc:sldMk cId="3236986870" sldId="335"/>
            <ac:picMk id="7" creationId="{D9A261F2-2721-B943-9BB0-B37005464F80}"/>
          </ac:picMkLst>
        </pc:picChg>
        <pc:picChg chg="del">
          <ac:chgData name="Philippa Hartley" userId="2a2506f4-19e7-4777-8767-f0efb84bcc1f" providerId="ADAL" clId="{51E353FA-8323-4DDC-9037-341AD9F93BC3}" dt="2022-07-26T10:54:39.094" v="32" actId="478"/>
          <ac:picMkLst>
            <pc:docMk/>
            <pc:sldMk cId="3236986870" sldId="335"/>
            <ac:picMk id="8" creationId="{F106B408-3093-C444-9D1F-16E47FC7588A}"/>
          </ac:picMkLst>
        </pc:picChg>
        <pc:picChg chg="del">
          <ac:chgData name="Philippa Hartley" userId="2a2506f4-19e7-4777-8767-f0efb84bcc1f" providerId="ADAL" clId="{51E353FA-8323-4DDC-9037-341AD9F93BC3}" dt="2022-07-26T10:54:37.998" v="31" actId="478"/>
          <ac:picMkLst>
            <pc:docMk/>
            <pc:sldMk cId="3236986870" sldId="335"/>
            <ac:picMk id="9" creationId="{67FB6AC5-B18F-9C46-9355-9A5813F77A7F}"/>
          </ac:picMkLst>
        </pc:picChg>
        <pc:picChg chg="del">
          <ac:chgData name="Philippa Hartley" userId="2a2506f4-19e7-4777-8767-f0efb84bcc1f" providerId="ADAL" clId="{51E353FA-8323-4DDC-9037-341AD9F93BC3}" dt="2022-07-26T10:54:56.286" v="39" actId="478"/>
          <ac:picMkLst>
            <pc:docMk/>
            <pc:sldMk cId="3236986870" sldId="335"/>
            <ac:picMk id="10" creationId="{D3197EC1-00ED-AD48-BAA0-03D72D6CE96C}"/>
          </ac:picMkLst>
        </pc:picChg>
        <pc:picChg chg="add mod">
          <ac:chgData name="Philippa Hartley" userId="2a2506f4-19e7-4777-8767-f0efb84bcc1f" providerId="ADAL" clId="{51E353FA-8323-4DDC-9037-341AD9F93BC3}" dt="2022-07-26T10:54:42.149" v="34" actId="1076"/>
          <ac:picMkLst>
            <pc:docMk/>
            <pc:sldMk cId="3236986870" sldId="335"/>
            <ac:picMk id="11" creationId="{81EEC0D6-8285-8723-593D-D0D37E1659CA}"/>
          </ac:picMkLst>
        </pc:picChg>
        <pc:picChg chg="add mod">
          <ac:chgData name="Philippa Hartley" userId="2a2506f4-19e7-4777-8767-f0efb84bcc1f" providerId="ADAL" clId="{51E353FA-8323-4DDC-9037-341AD9F93BC3}" dt="2022-07-26T10:54:49.222" v="36" actId="1076"/>
          <ac:picMkLst>
            <pc:docMk/>
            <pc:sldMk cId="3236986870" sldId="335"/>
            <ac:picMk id="12" creationId="{BF4D8E72-87C4-DD61-B4D5-9DB446422424}"/>
          </ac:picMkLst>
        </pc:picChg>
        <pc:picChg chg="add mod">
          <ac:chgData name="Philippa Hartley" userId="2a2506f4-19e7-4777-8767-f0efb84bcc1f" providerId="ADAL" clId="{51E353FA-8323-4DDC-9037-341AD9F93BC3}" dt="2022-07-26T10:54:54.221" v="38" actId="1076"/>
          <ac:picMkLst>
            <pc:docMk/>
            <pc:sldMk cId="3236986870" sldId="335"/>
            <ac:picMk id="13" creationId="{8EACEECF-B188-6E32-85E3-6E3C4F9501F4}"/>
          </ac:picMkLst>
        </pc:picChg>
        <pc:picChg chg="add mod">
          <ac:chgData name="Philippa Hartley" userId="2a2506f4-19e7-4777-8767-f0efb84bcc1f" providerId="ADAL" clId="{51E353FA-8323-4DDC-9037-341AD9F93BC3}" dt="2022-07-26T10:55:09.406" v="41" actId="1076"/>
          <ac:picMkLst>
            <pc:docMk/>
            <pc:sldMk cId="3236986870" sldId="335"/>
            <ac:picMk id="14" creationId="{12C401D9-5C03-7DBC-6C38-B1E2257FF187}"/>
          </ac:picMkLst>
        </pc:picChg>
      </pc:sldChg>
    </pc:docChg>
  </pc:docChgLst>
  <pc:docChgLst>
    <pc:chgData name="Philippa Hartley" userId="S::phartley@careersandenterprise.co.uk::2a2506f4-19e7-4777-8767-f0efb84bcc1f" providerId="AD" clId="Web-{CBFD321A-C64E-BCA4-18DB-D574C448FB39}"/>
    <pc:docChg chg="modSld">
      <pc:chgData name="Philippa Hartley" userId="S::phartley@careersandenterprise.co.uk::2a2506f4-19e7-4777-8767-f0efb84bcc1f" providerId="AD" clId="Web-{CBFD321A-C64E-BCA4-18DB-D574C448FB39}" dt="2022-08-24T15:56:47.820" v="3" actId="20577"/>
      <pc:docMkLst>
        <pc:docMk/>
      </pc:docMkLst>
      <pc:sldChg chg="modSp">
        <pc:chgData name="Philippa Hartley" userId="S::phartley@careersandenterprise.co.uk::2a2506f4-19e7-4777-8767-f0efb84bcc1f" providerId="AD" clId="Web-{CBFD321A-C64E-BCA4-18DB-D574C448FB39}" dt="2022-08-24T15:56:40.726" v="1" actId="20577"/>
        <pc:sldMkLst>
          <pc:docMk/>
          <pc:sldMk cId="1295342826" sldId="273"/>
        </pc:sldMkLst>
        <pc:spChg chg="mod">
          <ac:chgData name="Philippa Hartley" userId="S::phartley@careersandenterprise.co.uk::2a2506f4-19e7-4777-8767-f0efb84bcc1f" providerId="AD" clId="Web-{CBFD321A-C64E-BCA4-18DB-D574C448FB39}" dt="2022-08-24T15:56:40.726" v="1" actId="20577"/>
          <ac:spMkLst>
            <pc:docMk/>
            <pc:sldMk cId="1295342826" sldId="273"/>
            <ac:spMk id="14" creationId="{A573CAC7-911E-734A-8EBA-E421169048A3}"/>
          </ac:spMkLst>
        </pc:spChg>
      </pc:sldChg>
      <pc:sldChg chg="modSp">
        <pc:chgData name="Philippa Hartley" userId="S::phartley@careersandenterprise.co.uk::2a2506f4-19e7-4777-8767-f0efb84bcc1f" providerId="AD" clId="Web-{CBFD321A-C64E-BCA4-18DB-D574C448FB39}" dt="2022-08-24T15:56:47.820" v="3" actId="20577"/>
        <pc:sldMkLst>
          <pc:docMk/>
          <pc:sldMk cId="70482638" sldId="291"/>
        </pc:sldMkLst>
        <pc:spChg chg="mod">
          <ac:chgData name="Philippa Hartley" userId="S::phartley@careersandenterprise.co.uk::2a2506f4-19e7-4777-8767-f0efb84bcc1f" providerId="AD" clId="Web-{CBFD321A-C64E-BCA4-18DB-D574C448FB39}" dt="2022-08-24T15:56:47.820" v="3" actId="20577"/>
          <ac:spMkLst>
            <pc:docMk/>
            <pc:sldMk cId="70482638" sldId="291"/>
            <ac:spMk id="2" creationId="{00000000-0000-0000-0000-000000000000}"/>
          </ac:spMkLst>
        </pc:spChg>
      </pc:sldChg>
    </pc:docChg>
  </pc:docChgLst>
  <pc:docChgLst>
    <pc:chgData name="Philippa Hartley" userId="S::phartley@careersandenterprise.co.uk::2a2506f4-19e7-4777-8767-f0efb84bcc1f" providerId="AD" clId="Web-{CA501F61-3959-E75F-6571-A5CA0BC45923}"/>
    <pc:docChg chg="delSld modSld">
      <pc:chgData name="Philippa Hartley" userId="S::phartley@careersandenterprise.co.uk::2a2506f4-19e7-4777-8767-f0efb84bcc1f" providerId="AD" clId="Web-{CA501F61-3959-E75F-6571-A5CA0BC45923}" dt="2022-07-11T16:50:38.928" v="61" actId="20577"/>
      <pc:docMkLst>
        <pc:docMk/>
      </pc:docMkLst>
      <pc:sldChg chg="modSp">
        <pc:chgData name="Philippa Hartley" userId="S::phartley@careersandenterprise.co.uk::2a2506f4-19e7-4777-8767-f0efb84bcc1f" providerId="AD" clId="Web-{CA501F61-3959-E75F-6571-A5CA0BC45923}" dt="2022-07-11T16:49:46.127" v="34" actId="20577"/>
        <pc:sldMkLst>
          <pc:docMk/>
          <pc:sldMk cId="2436114218" sldId="267"/>
        </pc:sldMkLst>
        <pc:spChg chg="mod">
          <ac:chgData name="Philippa Hartley" userId="S::phartley@careersandenterprise.co.uk::2a2506f4-19e7-4777-8767-f0efb84bcc1f" providerId="AD" clId="Web-{CA501F61-3959-E75F-6571-A5CA0BC45923}" dt="2022-07-11T16:49:46.127" v="34" actId="20577"/>
          <ac:spMkLst>
            <pc:docMk/>
            <pc:sldMk cId="2436114218" sldId="267"/>
            <ac:spMk id="8" creationId="{DB136319-AAEC-8954-A545-D9A08F78C57E}"/>
          </ac:spMkLst>
        </pc:spChg>
      </pc:sldChg>
      <pc:sldChg chg="modSp">
        <pc:chgData name="Philippa Hartley" userId="S::phartley@careersandenterprise.co.uk::2a2506f4-19e7-4777-8767-f0efb84bcc1f" providerId="AD" clId="Web-{CA501F61-3959-E75F-6571-A5CA0BC45923}" dt="2022-07-11T16:49:34.704" v="31" actId="20577"/>
        <pc:sldMkLst>
          <pc:docMk/>
          <pc:sldMk cId="4163118919" sldId="268"/>
        </pc:sldMkLst>
        <pc:spChg chg="mod">
          <ac:chgData name="Philippa Hartley" userId="S::phartley@careersandenterprise.co.uk::2a2506f4-19e7-4777-8767-f0efb84bcc1f" providerId="AD" clId="Web-{CA501F61-3959-E75F-6571-A5CA0BC45923}" dt="2022-07-11T16:49:34.704" v="31" actId="20577"/>
          <ac:spMkLst>
            <pc:docMk/>
            <pc:sldMk cId="4163118919" sldId="268"/>
            <ac:spMk id="3" creationId="{00000000-0000-0000-0000-000000000000}"/>
          </ac:spMkLst>
        </pc:spChg>
      </pc:sldChg>
      <pc:sldChg chg="modSp">
        <pc:chgData name="Philippa Hartley" userId="S::phartley@careersandenterprise.co.uk::2a2506f4-19e7-4777-8767-f0efb84bcc1f" providerId="AD" clId="Web-{CA501F61-3959-E75F-6571-A5CA0BC45923}" dt="2022-07-11T16:50:23.630" v="55" actId="20577"/>
        <pc:sldMkLst>
          <pc:docMk/>
          <pc:sldMk cId="3631857509" sldId="269"/>
        </pc:sldMkLst>
        <pc:spChg chg="mod">
          <ac:chgData name="Philippa Hartley" userId="S::phartley@careersandenterprise.co.uk::2a2506f4-19e7-4777-8767-f0efb84bcc1f" providerId="AD" clId="Web-{CA501F61-3959-E75F-6571-A5CA0BC45923}" dt="2022-07-11T16:50:23.630" v="55" actId="20577"/>
          <ac:spMkLst>
            <pc:docMk/>
            <pc:sldMk cId="3631857509" sldId="269"/>
            <ac:spMk id="2" creationId="{2808725E-494F-D24B-89B9-96AE237EAB78}"/>
          </ac:spMkLst>
        </pc:spChg>
        <pc:spChg chg="mod">
          <ac:chgData name="Philippa Hartley" userId="S::phartley@careersandenterprise.co.uk::2a2506f4-19e7-4777-8767-f0efb84bcc1f" providerId="AD" clId="Web-{CA501F61-3959-E75F-6571-A5CA0BC45923}" dt="2022-07-11T16:49:57.237" v="40" actId="20577"/>
          <ac:spMkLst>
            <pc:docMk/>
            <pc:sldMk cId="3631857509" sldId="269"/>
            <ac:spMk id="3" creationId="{00000000-0000-0000-0000-000000000000}"/>
          </ac:spMkLst>
        </pc:spChg>
        <pc:spChg chg="mod">
          <ac:chgData name="Philippa Hartley" userId="S::phartley@careersandenterprise.co.uk::2a2506f4-19e7-4777-8767-f0efb84bcc1f" providerId="AD" clId="Web-{CA501F61-3959-E75F-6571-A5CA0BC45923}" dt="2022-07-11T16:50:10.504" v="47" actId="20577"/>
          <ac:spMkLst>
            <pc:docMk/>
            <pc:sldMk cId="3631857509" sldId="269"/>
            <ac:spMk id="4" creationId="{32F89E1E-1E79-CF02-C63C-408876EEA1B7}"/>
          </ac:spMkLst>
        </pc:spChg>
      </pc:sldChg>
      <pc:sldChg chg="del">
        <pc:chgData name="Philippa Hartley" userId="S::phartley@careersandenterprise.co.uk::2a2506f4-19e7-4777-8767-f0efb84bcc1f" providerId="AD" clId="Web-{CA501F61-3959-E75F-6571-A5CA0BC45923}" dt="2022-07-11T16:48:12.042" v="5"/>
        <pc:sldMkLst>
          <pc:docMk/>
          <pc:sldMk cId="3955990440" sldId="295"/>
        </pc:sldMkLst>
      </pc:sldChg>
      <pc:sldChg chg="modSp">
        <pc:chgData name="Philippa Hartley" userId="S::phartley@careersandenterprise.co.uk::2a2506f4-19e7-4777-8767-f0efb84bcc1f" providerId="AD" clId="Web-{CA501F61-3959-E75F-6571-A5CA0BC45923}" dt="2022-07-11T16:50:38.928" v="61" actId="20577"/>
        <pc:sldMkLst>
          <pc:docMk/>
          <pc:sldMk cId="1900427348" sldId="310"/>
        </pc:sldMkLst>
        <pc:spChg chg="mod">
          <ac:chgData name="Philippa Hartley" userId="S::phartley@careersandenterprise.co.uk::2a2506f4-19e7-4777-8767-f0efb84bcc1f" providerId="AD" clId="Web-{CA501F61-3959-E75F-6571-A5CA0BC45923}" dt="2022-07-11T16:50:38.928" v="61" actId="20577"/>
          <ac:spMkLst>
            <pc:docMk/>
            <pc:sldMk cId="1900427348" sldId="310"/>
            <ac:spMk id="3" creationId="{CD16DF6B-C82C-C340-B2F7-D0AB6F7AE267}"/>
          </ac:spMkLst>
        </pc:spChg>
      </pc:sldChg>
      <pc:sldChg chg="modSp">
        <pc:chgData name="Philippa Hartley" userId="S::phartley@careersandenterprise.co.uk::2a2506f4-19e7-4777-8767-f0efb84bcc1f" providerId="AD" clId="Web-{CA501F61-3959-E75F-6571-A5CA0BC45923}" dt="2022-07-11T16:49:02.640" v="18" actId="1076"/>
        <pc:sldMkLst>
          <pc:docMk/>
          <pc:sldMk cId="3701790944" sldId="331"/>
        </pc:sldMkLst>
        <pc:spChg chg="mod">
          <ac:chgData name="Philippa Hartley" userId="S::phartley@careersandenterprise.co.uk::2a2506f4-19e7-4777-8767-f0efb84bcc1f" providerId="AD" clId="Web-{CA501F61-3959-E75F-6571-A5CA0BC45923}" dt="2022-07-11T16:48:38.357" v="10" actId="14100"/>
          <ac:spMkLst>
            <pc:docMk/>
            <pc:sldMk cId="3701790944" sldId="331"/>
            <ac:spMk id="2" creationId="{A871987E-A754-B747-EE7F-5B3FBCFC9AE6}"/>
          </ac:spMkLst>
        </pc:spChg>
        <pc:spChg chg="mod">
          <ac:chgData name="Philippa Hartley" userId="S::phartley@careersandenterprise.co.uk::2a2506f4-19e7-4777-8767-f0efb84bcc1f" providerId="AD" clId="Web-{CA501F61-3959-E75F-6571-A5CA0BC45923}" dt="2022-07-11T16:49:02.640" v="18" actId="1076"/>
          <ac:spMkLst>
            <pc:docMk/>
            <pc:sldMk cId="3701790944" sldId="331"/>
            <ac:spMk id="3" creationId="{119EF74F-8D98-05EB-1174-4C8CB625DACC}"/>
          </ac:spMkLst>
        </pc:spChg>
        <pc:spChg chg="mod">
          <ac:chgData name="Philippa Hartley" userId="S::phartley@careersandenterprise.co.uk::2a2506f4-19e7-4777-8767-f0efb84bcc1f" providerId="AD" clId="Web-{CA501F61-3959-E75F-6571-A5CA0BC45923}" dt="2022-07-11T16:48:49.498" v="17" actId="20577"/>
          <ac:spMkLst>
            <pc:docMk/>
            <pc:sldMk cId="3701790944" sldId="331"/>
            <ac:spMk id="4" creationId="{68780DCA-37B5-1DD4-149A-AFAAB219B181}"/>
          </ac:spMkLst>
        </pc:spChg>
      </pc:sldChg>
      <pc:sldChg chg="modSp">
        <pc:chgData name="Philippa Hartley" userId="S::phartley@careersandenterprise.co.uk::2a2506f4-19e7-4777-8767-f0efb84bcc1f" providerId="AD" clId="Web-{CA501F61-3959-E75F-6571-A5CA0BC45923}" dt="2022-07-11T16:48:00.276" v="4" actId="20577"/>
        <pc:sldMkLst>
          <pc:docMk/>
          <pc:sldMk cId="824770579" sldId="333"/>
        </pc:sldMkLst>
        <pc:spChg chg="mod">
          <ac:chgData name="Philippa Hartley" userId="S::phartley@careersandenterprise.co.uk::2a2506f4-19e7-4777-8767-f0efb84bcc1f" providerId="AD" clId="Web-{CA501F61-3959-E75F-6571-A5CA0BC45923}" dt="2022-07-11T16:48:00.276" v="4" actId="20577"/>
          <ac:spMkLst>
            <pc:docMk/>
            <pc:sldMk cId="824770579" sldId="333"/>
            <ac:spMk id="3" creationId="{57B32E53-C787-808C-3341-B5AFA0F6ECB6}"/>
          </ac:spMkLst>
        </pc:spChg>
        <pc:spChg chg="mod">
          <ac:chgData name="Philippa Hartley" userId="S::phartley@careersandenterprise.co.uk::2a2506f4-19e7-4777-8767-f0efb84bcc1f" providerId="AD" clId="Web-{CA501F61-3959-E75F-6571-A5CA0BC45923}" dt="2022-07-11T16:47:46.009" v="1"/>
          <ac:spMkLst>
            <pc:docMk/>
            <pc:sldMk cId="824770579" sldId="333"/>
            <ac:spMk id="5" creationId="{C542F9A3-62EE-F94C-B188-2AF33DF6BAC5}"/>
          </ac:spMkLst>
        </pc:spChg>
        <pc:spChg chg="mod">
          <ac:chgData name="Philippa Hartley" userId="S::phartley@careersandenterprise.co.uk::2a2506f4-19e7-4777-8767-f0efb84bcc1f" providerId="AD" clId="Web-{CA501F61-3959-E75F-6571-A5CA0BC45923}" dt="2022-07-11T16:47:49.509" v="2"/>
          <ac:spMkLst>
            <pc:docMk/>
            <pc:sldMk cId="824770579" sldId="333"/>
            <ac:spMk id="10" creationId="{EED64591-B65F-5548-B221-D23FCEFC9315}"/>
          </ac:spMkLst>
        </pc:spChg>
        <pc:spChg chg="mod">
          <ac:chgData name="Philippa Hartley" userId="S::phartley@careersandenterprise.co.uk::2a2506f4-19e7-4777-8767-f0efb84bcc1f" providerId="AD" clId="Web-{CA501F61-3959-E75F-6571-A5CA0BC45923}" dt="2022-07-11T16:47:52.838" v="3"/>
          <ac:spMkLst>
            <pc:docMk/>
            <pc:sldMk cId="824770579" sldId="333"/>
            <ac:spMk id="11" creationId="{1D299374-FC98-D14E-B452-A206DACDB44B}"/>
          </ac:spMkLst>
        </pc:spChg>
        <pc:spChg chg="mod">
          <ac:chgData name="Philippa Hartley" userId="S::phartley@careersandenterprise.co.uk::2a2506f4-19e7-4777-8767-f0efb84bcc1f" providerId="AD" clId="Web-{CA501F61-3959-E75F-6571-A5CA0BC45923}" dt="2022-07-11T16:47:40.321" v="0"/>
          <ac:spMkLst>
            <pc:docMk/>
            <pc:sldMk cId="824770579" sldId="333"/>
            <ac:spMk id="12" creationId="{B263DB2F-19B8-8C43-B8DF-F64DE5531689}"/>
          </ac:spMkLst>
        </pc:spChg>
      </pc:sldChg>
    </pc:docChg>
  </pc:docChgLst>
  <pc:docChgLst>
    <pc:chgData name="Philippa Hartley" userId="S::phartley@careersandenterprise.co.uk::2a2506f4-19e7-4777-8767-f0efb84bcc1f" providerId="AD" clId="Web-{E095B8C1-2437-6765-126E-A515ABBDC46D}"/>
    <pc:docChg chg="modSld">
      <pc:chgData name="Philippa Hartley" userId="S::phartley@careersandenterprise.co.uk::2a2506f4-19e7-4777-8767-f0efb84bcc1f" providerId="AD" clId="Web-{E095B8C1-2437-6765-126E-A515ABBDC46D}" dt="2022-08-24T08:18:19.218" v="23" actId="1076"/>
      <pc:docMkLst>
        <pc:docMk/>
      </pc:docMkLst>
      <pc:sldChg chg="delSp modSp">
        <pc:chgData name="Philippa Hartley" userId="S::phartley@careersandenterprise.co.uk::2a2506f4-19e7-4777-8767-f0efb84bcc1f" providerId="AD" clId="Web-{E095B8C1-2437-6765-126E-A515ABBDC46D}" dt="2022-08-24T08:17:58.359" v="14" actId="1076"/>
        <pc:sldMkLst>
          <pc:docMk/>
          <pc:sldMk cId="4000180260" sldId="302"/>
        </pc:sldMkLst>
        <pc:picChg chg="mod">
          <ac:chgData name="Philippa Hartley" userId="S::phartley@careersandenterprise.co.uk::2a2506f4-19e7-4777-8767-f0efb84bcc1f" providerId="AD" clId="Web-{E095B8C1-2437-6765-126E-A515ABBDC46D}" dt="2022-08-24T08:17:54.046" v="11" actId="1076"/>
          <ac:picMkLst>
            <pc:docMk/>
            <pc:sldMk cId="4000180260" sldId="302"/>
            <ac:picMk id="2" creationId="{FD51D67B-FA33-B3DC-0CC6-C40D94ED20EB}"/>
          </ac:picMkLst>
        </pc:picChg>
        <pc:picChg chg="del">
          <ac:chgData name="Philippa Hartley" userId="S::phartley@careersandenterprise.co.uk::2a2506f4-19e7-4777-8767-f0efb84bcc1f" providerId="AD" clId="Web-{E095B8C1-2437-6765-126E-A515ABBDC46D}" dt="2022-08-24T08:17:51.296" v="10"/>
          <ac:picMkLst>
            <pc:docMk/>
            <pc:sldMk cId="4000180260" sldId="302"/>
            <ac:picMk id="3" creationId="{D2D8D313-4E17-2465-E49C-B0B9B704C5BB}"/>
          </ac:picMkLst>
        </pc:picChg>
        <pc:picChg chg="mod">
          <ac:chgData name="Philippa Hartley" userId="S::phartley@careersandenterprise.co.uk::2a2506f4-19e7-4777-8767-f0efb84bcc1f" providerId="AD" clId="Web-{E095B8C1-2437-6765-126E-A515ABBDC46D}" dt="2022-08-24T08:17:58.359" v="14" actId="1076"/>
          <ac:picMkLst>
            <pc:docMk/>
            <pc:sldMk cId="4000180260" sldId="302"/>
            <ac:picMk id="12" creationId="{501F9FFF-E609-AC9D-D7B7-EC511AF87342}"/>
          </ac:picMkLst>
        </pc:picChg>
      </pc:sldChg>
      <pc:sldChg chg="delSp modSp">
        <pc:chgData name="Philippa Hartley" userId="S::phartley@careersandenterprise.co.uk::2a2506f4-19e7-4777-8767-f0efb84bcc1f" providerId="AD" clId="Web-{E095B8C1-2437-6765-126E-A515ABBDC46D}" dt="2022-08-24T08:18:07.515" v="18" actId="1076"/>
        <pc:sldMkLst>
          <pc:docMk/>
          <pc:sldMk cId="2008991689" sldId="303"/>
        </pc:sldMkLst>
        <pc:picChg chg="del">
          <ac:chgData name="Philippa Hartley" userId="S::phartley@careersandenterprise.co.uk::2a2506f4-19e7-4777-8767-f0efb84bcc1f" providerId="AD" clId="Web-{E095B8C1-2437-6765-126E-A515ABBDC46D}" dt="2022-08-24T08:18:00.702" v="15"/>
          <ac:picMkLst>
            <pc:docMk/>
            <pc:sldMk cId="2008991689" sldId="303"/>
            <ac:picMk id="3" creationId="{D2D8D313-4E17-2465-E49C-B0B9B704C5BB}"/>
          </ac:picMkLst>
        </pc:picChg>
        <pc:picChg chg="mod">
          <ac:chgData name="Philippa Hartley" userId="S::phartley@careersandenterprise.co.uk::2a2506f4-19e7-4777-8767-f0efb84bcc1f" providerId="AD" clId="Web-{E095B8C1-2437-6765-126E-A515ABBDC46D}" dt="2022-08-24T08:18:07.515" v="18" actId="1076"/>
          <ac:picMkLst>
            <pc:docMk/>
            <pc:sldMk cId="2008991689" sldId="303"/>
            <ac:picMk id="4" creationId="{7B193EC1-8998-AB8C-0C17-D55231F27F47}"/>
          </ac:picMkLst>
        </pc:picChg>
        <pc:picChg chg="mod">
          <ac:chgData name="Philippa Hartley" userId="S::phartley@careersandenterprise.co.uk::2a2506f4-19e7-4777-8767-f0efb84bcc1f" providerId="AD" clId="Web-{E095B8C1-2437-6765-126E-A515ABBDC46D}" dt="2022-08-24T08:18:03.999" v="17" actId="14100"/>
          <ac:picMkLst>
            <pc:docMk/>
            <pc:sldMk cId="2008991689" sldId="303"/>
            <ac:picMk id="12" creationId="{501F9FFF-E609-AC9D-D7B7-EC511AF87342}"/>
          </ac:picMkLst>
        </pc:picChg>
      </pc:sldChg>
      <pc:sldChg chg="addSp delSp">
        <pc:chgData name="Philippa Hartley" userId="S::phartley@careersandenterprise.co.uk::2a2506f4-19e7-4777-8767-f0efb84bcc1f" providerId="AD" clId="Web-{E095B8C1-2437-6765-126E-A515ABBDC46D}" dt="2022-08-24T08:17:45.811" v="9"/>
        <pc:sldMkLst>
          <pc:docMk/>
          <pc:sldMk cId="1298818960" sldId="304"/>
        </pc:sldMkLst>
        <pc:grpChg chg="add">
          <ac:chgData name="Philippa Hartley" userId="S::phartley@careersandenterprise.co.uk::2a2506f4-19e7-4777-8767-f0efb84bcc1f" providerId="AD" clId="Web-{E095B8C1-2437-6765-126E-A515ABBDC46D}" dt="2022-08-24T08:17:45.811" v="9"/>
          <ac:grpSpMkLst>
            <pc:docMk/>
            <pc:sldMk cId="1298818960" sldId="304"/>
            <ac:grpSpMk id="12" creationId="{BDFAA0BE-8918-746A-7FB4-F4CA4ADEDD1B}"/>
          </ac:grpSpMkLst>
        </pc:grpChg>
        <pc:picChg chg="del">
          <ac:chgData name="Philippa Hartley" userId="S::phartley@careersandenterprise.co.uk::2a2506f4-19e7-4777-8767-f0efb84bcc1f" providerId="AD" clId="Web-{E095B8C1-2437-6765-126E-A515ABBDC46D}" dt="2022-08-24T08:17:41.358" v="8"/>
          <ac:picMkLst>
            <pc:docMk/>
            <pc:sldMk cId="1298818960" sldId="304"/>
            <ac:picMk id="7" creationId="{874B5EDC-C0E0-9F48-A693-DC49CE6DF68A}"/>
          </ac:picMkLst>
        </pc:picChg>
        <pc:picChg chg="add">
          <ac:chgData name="Philippa Hartley" userId="S::phartley@careersandenterprise.co.uk::2a2506f4-19e7-4777-8767-f0efb84bcc1f" providerId="AD" clId="Web-{E095B8C1-2437-6765-126E-A515ABBDC46D}" dt="2022-08-24T08:17:45.811" v="9"/>
          <ac:picMkLst>
            <pc:docMk/>
            <pc:sldMk cId="1298818960" sldId="304"/>
            <ac:picMk id="11" creationId="{71B9CCC4-2939-BD73-F21F-6FAD1DF414AC}"/>
          </ac:picMkLst>
        </pc:picChg>
        <pc:picChg chg="add">
          <ac:chgData name="Philippa Hartley" userId="S::phartley@careersandenterprise.co.uk::2a2506f4-19e7-4777-8767-f0efb84bcc1f" providerId="AD" clId="Web-{E095B8C1-2437-6765-126E-A515ABBDC46D}" dt="2022-08-24T08:17:45.811" v="9"/>
          <ac:picMkLst>
            <pc:docMk/>
            <pc:sldMk cId="1298818960" sldId="304"/>
            <ac:picMk id="13" creationId="{0DE689DE-F120-E9A5-7EAB-3823687B473A}"/>
          </ac:picMkLst>
        </pc:picChg>
        <pc:picChg chg="add">
          <ac:chgData name="Philippa Hartley" userId="S::phartley@careersandenterprise.co.uk::2a2506f4-19e7-4777-8767-f0efb84bcc1f" providerId="AD" clId="Web-{E095B8C1-2437-6765-126E-A515ABBDC46D}" dt="2022-08-24T08:17:45.811" v="9"/>
          <ac:picMkLst>
            <pc:docMk/>
            <pc:sldMk cId="1298818960" sldId="304"/>
            <ac:picMk id="14" creationId="{0227C152-30D0-1E43-A979-1EB9902EC751}"/>
          </ac:picMkLst>
        </pc:picChg>
        <pc:picChg chg="add">
          <ac:chgData name="Philippa Hartley" userId="S::phartley@careersandenterprise.co.uk::2a2506f4-19e7-4777-8767-f0efb84bcc1f" providerId="AD" clId="Web-{E095B8C1-2437-6765-126E-A515ABBDC46D}" dt="2022-08-24T08:17:45.811" v="9"/>
          <ac:picMkLst>
            <pc:docMk/>
            <pc:sldMk cId="1298818960" sldId="304"/>
            <ac:picMk id="15" creationId="{E4A36560-5E4A-1427-49E3-6882936ED531}"/>
          </ac:picMkLst>
        </pc:picChg>
        <pc:picChg chg="add">
          <ac:chgData name="Philippa Hartley" userId="S::phartley@careersandenterprise.co.uk::2a2506f4-19e7-4777-8767-f0efb84bcc1f" providerId="AD" clId="Web-{E095B8C1-2437-6765-126E-A515ABBDC46D}" dt="2022-08-24T08:17:45.811" v="9"/>
          <ac:picMkLst>
            <pc:docMk/>
            <pc:sldMk cId="1298818960" sldId="304"/>
            <ac:picMk id="16" creationId="{3C288FE8-50B4-C761-D520-712C8E35F693}"/>
          </ac:picMkLst>
        </pc:picChg>
        <pc:picChg chg="add">
          <ac:chgData name="Philippa Hartley" userId="S::phartley@careersandenterprise.co.uk::2a2506f4-19e7-4777-8767-f0efb84bcc1f" providerId="AD" clId="Web-{E095B8C1-2437-6765-126E-A515ABBDC46D}" dt="2022-08-24T08:17:45.811" v="9"/>
          <ac:picMkLst>
            <pc:docMk/>
            <pc:sldMk cId="1298818960" sldId="304"/>
            <ac:picMk id="17" creationId="{5BFA5739-7C84-8A34-876A-BE7AB01CD535}"/>
          </ac:picMkLst>
        </pc:picChg>
        <pc:picChg chg="del">
          <ac:chgData name="Philippa Hartley" userId="S::phartley@careersandenterprise.co.uk::2a2506f4-19e7-4777-8767-f0efb84bcc1f" providerId="AD" clId="Web-{E095B8C1-2437-6765-126E-A515ABBDC46D}" dt="2022-08-24T08:17:37.952" v="4"/>
          <ac:picMkLst>
            <pc:docMk/>
            <pc:sldMk cId="1298818960" sldId="304"/>
            <ac:picMk id="19" creationId="{6B31C2BA-3015-4F7E-AC3D-0EF0DE684FDF}"/>
          </ac:picMkLst>
        </pc:picChg>
        <pc:picChg chg="add">
          <ac:chgData name="Philippa Hartley" userId="S::phartley@careersandenterprise.co.uk::2a2506f4-19e7-4777-8767-f0efb84bcc1f" providerId="AD" clId="Web-{E095B8C1-2437-6765-126E-A515ABBDC46D}" dt="2022-08-24T08:17:45.811" v="9"/>
          <ac:picMkLst>
            <pc:docMk/>
            <pc:sldMk cId="1298818960" sldId="304"/>
            <ac:picMk id="20" creationId="{3DBD608F-D679-86B0-7A9A-7A9CD73986AB}"/>
          </ac:picMkLst>
        </pc:picChg>
        <pc:picChg chg="add">
          <ac:chgData name="Philippa Hartley" userId="S::phartley@careersandenterprise.co.uk::2a2506f4-19e7-4777-8767-f0efb84bcc1f" providerId="AD" clId="Web-{E095B8C1-2437-6765-126E-A515ABBDC46D}" dt="2022-08-24T08:17:45.811" v="9"/>
          <ac:picMkLst>
            <pc:docMk/>
            <pc:sldMk cId="1298818960" sldId="304"/>
            <ac:picMk id="21" creationId="{00E67A2F-1D33-F28D-018C-48D250F75228}"/>
          </ac:picMkLst>
        </pc:picChg>
        <pc:picChg chg="add">
          <ac:chgData name="Philippa Hartley" userId="S::phartley@careersandenterprise.co.uk::2a2506f4-19e7-4777-8767-f0efb84bcc1f" providerId="AD" clId="Web-{E095B8C1-2437-6765-126E-A515ABBDC46D}" dt="2022-08-24T08:17:45.811" v="9"/>
          <ac:picMkLst>
            <pc:docMk/>
            <pc:sldMk cId="1298818960" sldId="304"/>
            <ac:picMk id="22" creationId="{94A8C958-A264-3A3B-E8AE-BFB0D0182580}"/>
          </ac:picMkLst>
        </pc:picChg>
        <pc:picChg chg="del">
          <ac:chgData name="Philippa Hartley" userId="S::phartley@careersandenterprise.co.uk::2a2506f4-19e7-4777-8767-f0efb84bcc1f" providerId="AD" clId="Web-{E095B8C1-2437-6765-126E-A515ABBDC46D}" dt="2022-08-24T08:17:37.374" v="3"/>
          <ac:picMkLst>
            <pc:docMk/>
            <pc:sldMk cId="1298818960" sldId="304"/>
            <ac:picMk id="26" creationId="{DC57CFB8-8062-40DF-AF98-5314F1CD28F4}"/>
          </ac:picMkLst>
        </pc:picChg>
        <pc:picChg chg="del">
          <ac:chgData name="Philippa Hartley" userId="S::phartley@careersandenterprise.co.uk::2a2506f4-19e7-4777-8767-f0efb84bcc1f" providerId="AD" clId="Web-{E095B8C1-2437-6765-126E-A515ABBDC46D}" dt="2022-08-24T08:17:38.467" v="5"/>
          <ac:picMkLst>
            <pc:docMk/>
            <pc:sldMk cId="1298818960" sldId="304"/>
            <ac:picMk id="1028" creationId="{2D2A5AD0-FB39-4ED3-985B-B10E368CB070}"/>
          </ac:picMkLst>
        </pc:picChg>
        <pc:picChg chg="del">
          <ac:chgData name="Philippa Hartley" userId="S::phartley@careersandenterprise.co.uk::2a2506f4-19e7-4777-8767-f0efb84bcc1f" providerId="AD" clId="Web-{E095B8C1-2437-6765-126E-A515ABBDC46D}" dt="2022-08-24T08:17:39.467" v="6"/>
          <ac:picMkLst>
            <pc:docMk/>
            <pc:sldMk cId="1298818960" sldId="304"/>
            <ac:picMk id="1030" creationId="{914C262B-DD6B-4B7A-99EE-D48000CCB2C1}"/>
          </ac:picMkLst>
        </pc:picChg>
        <pc:picChg chg="del">
          <ac:chgData name="Philippa Hartley" userId="S::phartley@careersandenterprise.co.uk::2a2506f4-19e7-4777-8767-f0efb84bcc1f" providerId="AD" clId="Web-{E095B8C1-2437-6765-126E-A515ABBDC46D}" dt="2022-08-24T08:17:40.311" v="7"/>
          <ac:picMkLst>
            <pc:docMk/>
            <pc:sldMk cId="1298818960" sldId="304"/>
            <ac:picMk id="1032" creationId="{B6BA8DED-F07A-4A63-A7A3-06BE1BC9B406}"/>
          </ac:picMkLst>
        </pc:picChg>
        <pc:picChg chg="del">
          <ac:chgData name="Philippa Hartley" userId="S::phartley@careersandenterprise.co.uk::2a2506f4-19e7-4777-8767-f0efb84bcc1f" providerId="AD" clId="Web-{E095B8C1-2437-6765-126E-A515ABBDC46D}" dt="2022-08-24T08:17:37.311" v="2"/>
          <ac:picMkLst>
            <pc:docMk/>
            <pc:sldMk cId="1298818960" sldId="304"/>
            <ac:picMk id="1034" creationId="{63467C0D-3909-4522-A5AB-E42AD5CED5B2}"/>
          </ac:picMkLst>
        </pc:picChg>
        <pc:picChg chg="del">
          <ac:chgData name="Philippa Hartley" userId="S::phartley@careersandenterprise.co.uk::2a2506f4-19e7-4777-8767-f0efb84bcc1f" providerId="AD" clId="Web-{E095B8C1-2437-6765-126E-A515ABBDC46D}" dt="2022-08-24T08:17:36.217" v="1"/>
          <ac:picMkLst>
            <pc:docMk/>
            <pc:sldMk cId="1298818960" sldId="304"/>
            <ac:picMk id="1036" creationId="{292F63C2-48EA-45F1-BFB1-F7CB0BD6EF63}"/>
          </ac:picMkLst>
        </pc:picChg>
        <pc:picChg chg="del">
          <ac:chgData name="Philippa Hartley" userId="S::phartley@careersandenterprise.co.uk::2a2506f4-19e7-4777-8767-f0efb84bcc1f" providerId="AD" clId="Web-{E095B8C1-2437-6765-126E-A515ABBDC46D}" dt="2022-08-24T08:17:35.483" v="0"/>
          <ac:picMkLst>
            <pc:docMk/>
            <pc:sldMk cId="1298818960" sldId="304"/>
            <ac:picMk id="1038" creationId="{18F0691D-6F4C-4AE4-9E6F-7D0C46E4C495}"/>
          </ac:picMkLst>
        </pc:picChg>
      </pc:sldChg>
      <pc:sldChg chg="delSp modSp">
        <pc:chgData name="Philippa Hartley" userId="S::phartley@careersandenterprise.co.uk::2a2506f4-19e7-4777-8767-f0efb84bcc1f" providerId="AD" clId="Web-{E095B8C1-2437-6765-126E-A515ABBDC46D}" dt="2022-08-24T08:18:19.218" v="23" actId="1076"/>
        <pc:sldMkLst>
          <pc:docMk/>
          <pc:sldMk cId="4218534797" sldId="337"/>
        </pc:sldMkLst>
        <pc:picChg chg="mod">
          <ac:chgData name="Philippa Hartley" userId="S::phartley@careersandenterprise.co.uk::2a2506f4-19e7-4777-8767-f0efb84bcc1f" providerId="AD" clId="Web-{E095B8C1-2437-6765-126E-A515ABBDC46D}" dt="2022-08-24T08:18:19.218" v="23" actId="1076"/>
          <ac:picMkLst>
            <pc:docMk/>
            <pc:sldMk cId="4218534797" sldId="337"/>
            <ac:picMk id="2" creationId="{3DEF1A58-7B41-BF1A-3096-239983786014}"/>
          </ac:picMkLst>
        </pc:picChg>
        <pc:picChg chg="del">
          <ac:chgData name="Philippa Hartley" userId="S::phartley@careersandenterprise.co.uk::2a2506f4-19e7-4777-8767-f0efb84bcc1f" providerId="AD" clId="Web-{E095B8C1-2437-6765-126E-A515ABBDC46D}" dt="2022-08-24T08:18:09.687" v="19"/>
          <ac:picMkLst>
            <pc:docMk/>
            <pc:sldMk cId="4218534797" sldId="337"/>
            <ac:picMk id="3" creationId="{D2D8D313-4E17-2465-E49C-B0B9B704C5BB}"/>
          </ac:picMkLst>
        </pc:picChg>
        <pc:picChg chg="mod">
          <ac:chgData name="Philippa Hartley" userId="S::phartley@careersandenterprise.co.uk::2a2506f4-19e7-4777-8767-f0efb84bcc1f" providerId="AD" clId="Web-{E095B8C1-2437-6765-126E-A515ABBDC46D}" dt="2022-08-24T08:18:14.656" v="22" actId="1076"/>
          <ac:picMkLst>
            <pc:docMk/>
            <pc:sldMk cId="4218534797" sldId="337"/>
            <ac:picMk id="12" creationId="{501F9FFF-E609-AC9D-D7B7-EC511AF87342}"/>
          </ac:picMkLst>
        </pc:picChg>
      </pc:sldChg>
    </pc:docChg>
  </pc:docChgLst>
  <pc:docChgLst>
    <pc:chgData name="Josh Clarke" userId="S::jclarke@careersandenterprise.co.uk::1f1bbf5d-b007-4806-aa6b-91ab8e038bb2" providerId="AD" clId="Web-{B306CB36-68CB-360F-D4B3-59BF08EB3399}"/>
    <pc:docChg chg="modSld">
      <pc:chgData name="Josh Clarke" userId="S::jclarke@careersandenterprise.co.uk::1f1bbf5d-b007-4806-aa6b-91ab8e038bb2" providerId="AD" clId="Web-{B306CB36-68CB-360F-D4B3-59BF08EB3399}" dt="2022-06-21T15:33:11.173" v="7"/>
      <pc:docMkLst>
        <pc:docMk/>
      </pc:docMkLst>
      <pc:sldChg chg="modSp">
        <pc:chgData name="Josh Clarke" userId="S::jclarke@careersandenterprise.co.uk::1f1bbf5d-b007-4806-aa6b-91ab8e038bb2" providerId="AD" clId="Web-{B306CB36-68CB-360F-D4B3-59BF08EB3399}" dt="2022-06-21T15:32:37.657" v="3"/>
        <pc:sldMkLst>
          <pc:docMk/>
          <pc:sldMk cId="2839086809" sldId="262"/>
        </pc:sldMkLst>
        <pc:spChg chg="mod">
          <ac:chgData name="Josh Clarke" userId="S::jclarke@careersandenterprise.co.uk::1f1bbf5d-b007-4806-aa6b-91ab8e038bb2" providerId="AD" clId="Web-{B306CB36-68CB-360F-D4B3-59BF08EB3399}" dt="2022-06-21T15:32:29.782" v="2" actId="20577"/>
          <ac:spMkLst>
            <pc:docMk/>
            <pc:sldMk cId="2839086809" sldId="262"/>
            <ac:spMk id="8" creationId="{2A463CFE-DA5B-6341-BEAE-A0CCD088C9F2}"/>
          </ac:spMkLst>
        </pc:spChg>
        <pc:spChg chg="mod">
          <ac:chgData name="Josh Clarke" userId="S::jclarke@careersandenterprise.co.uk::1f1bbf5d-b007-4806-aa6b-91ab8e038bb2" providerId="AD" clId="Web-{B306CB36-68CB-360F-D4B3-59BF08EB3399}" dt="2022-06-21T15:32:37.657" v="3"/>
          <ac:spMkLst>
            <pc:docMk/>
            <pc:sldMk cId="2839086809" sldId="262"/>
            <ac:spMk id="15" creationId="{2C24812E-F911-7847-B13C-AECDA1565763}"/>
          </ac:spMkLst>
        </pc:spChg>
      </pc:sldChg>
      <pc:sldChg chg="modSp">
        <pc:chgData name="Josh Clarke" userId="S::jclarke@careersandenterprise.co.uk::1f1bbf5d-b007-4806-aa6b-91ab8e038bb2" providerId="AD" clId="Web-{B306CB36-68CB-360F-D4B3-59BF08EB3399}" dt="2022-06-21T15:32:55.829" v="4"/>
        <pc:sldMkLst>
          <pc:docMk/>
          <pc:sldMk cId="3955990440" sldId="295"/>
        </pc:sldMkLst>
        <pc:spChg chg="mod">
          <ac:chgData name="Josh Clarke" userId="S::jclarke@careersandenterprise.co.uk::1f1bbf5d-b007-4806-aa6b-91ab8e038bb2" providerId="AD" clId="Web-{B306CB36-68CB-360F-D4B3-59BF08EB3399}" dt="2022-06-21T15:32:55.829" v="4"/>
          <ac:spMkLst>
            <pc:docMk/>
            <pc:sldMk cId="3955990440" sldId="295"/>
            <ac:spMk id="11" creationId="{677DFD7C-DEDF-985D-E611-4265FE7D332D}"/>
          </ac:spMkLst>
        </pc:spChg>
      </pc:sldChg>
      <pc:sldChg chg="modSp">
        <pc:chgData name="Josh Clarke" userId="S::jclarke@careersandenterprise.co.uk::1f1bbf5d-b007-4806-aa6b-91ab8e038bb2" providerId="AD" clId="Web-{B306CB36-68CB-360F-D4B3-59BF08EB3399}" dt="2022-06-21T15:33:11.173" v="7"/>
        <pc:sldMkLst>
          <pc:docMk/>
          <pc:sldMk cId="764564060" sldId="296"/>
        </pc:sldMkLst>
        <pc:spChg chg="mod">
          <ac:chgData name="Josh Clarke" userId="S::jclarke@careersandenterprise.co.uk::1f1bbf5d-b007-4806-aa6b-91ab8e038bb2" providerId="AD" clId="Web-{B306CB36-68CB-360F-D4B3-59BF08EB3399}" dt="2022-06-21T15:33:11.142" v="5"/>
          <ac:spMkLst>
            <pc:docMk/>
            <pc:sldMk cId="764564060" sldId="296"/>
            <ac:spMk id="16" creationId="{752D34CD-5984-36D6-B28E-A556BF931E8D}"/>
          </ac:spMkLst>
        </pc:spChg>
        <pc:spChg chg="mod">
          <ac:chgData name="Josh Clarke" userId="S::jclarke@careersandenterprise.co.uk::1f1bbf5d-b007-4806-aa6b-91ab8e038bb2" providerId="AD" clId="Web-{B306CB36-68CB-360F-D4B3-59BF08EB3399}" dt="2022-06-21T15:33:11.158" v="6"/>
          <ac:spMkLst>
            <pc:docMk/>
            <pc:sldMk cId="764564060" sldId="296"/>
            <ac:spMk id="17" creationId="{F1A7B2F4-9CA9-BAF9-86C3-9C33A6349122}"/>
          </ac:spMkLst>
        </pc:spChg>
        <pc:spChg chg="mod">
          <ac:chgData name="Josh Clarke" userId="S::jclarke@careersandenterprise.co.uk::1f1bbf5d-b007-4806-aa6b-91ab8e038bb2" providerId="AD" clId="Web-{B306CB36-68CB-360F-D4B3-59BF08EB3399}" dt="2022-06-21T15:33:11.173" v="7"/>
          <ac:spMkLst>
            <pc:docMk/>
            <pc:sldMk cId="764564060" sldId="296"/>
            <ac:spMk id="18" creationId="{3F017495-B743-2111-5FCA-E0566C15616E}"/>
          </ac:spMkLst>
        </pc:spChg>
      </pc:sldChg>
    </pc:docChg>
  </pc:docChgLst>
  <pc:docChgLst>
    <pc:chgData name="Philippa Hartley" userId="S::phartley@careersandenterprise.co.uk::2a2506f4-19e7-4777-8767-f0efb84bcc1f" providerId="AD" clId="Web-{6757D722-C31D-738D-24E5-3F77DCE3F490}"/>
    <pc:docChg chg="modSld">
      <pc:chgData name="Philippa Hartley" userId="S::phartley@careersandenterprise.co.uk::2a2506f4-19e7-4777-8767-f0efb84bcc1f" providerId="AD" clId="Web-{6757D722-C31D-738D-24E5-3F77DCE3F490}" dt="2022-08-19T11:42:59.524" v="1" actId="1076"/>
      <pc:docMkLst>
        <pc:docMk/>
      </pc:docMkLst>
      <pc:sldChg chg="addSp modSp">
        <pc:chgData name="Philippa Hartley" userId="S::phartley@careersandenterprise.co.uk::2a2506f4-19e7-4777-8767-f0efb84bcc1f" providerId="AD" clId="Web-{6757D722-C31D-738D-24E5-3F77DCE3F490}" dt="2022-08-19T11:42:59.524" v="1" actId="1076"/>
        <pc:sldMkLst>
          <pc:docMk/>
          <pc:sldMk cId="4169055570" sldId="293"/>
        </pc:sldMkLst>
        <pc:picChg chg="add mod">
          <ac:chgData name="Philippa Hartley" userId="S::phartley@careersandenterprise.co.uk::2a2506f4-19e7-4777-8767-f0efb84bcc1f" providerId="AD" clId="Web-{6757D722-C31D-738D-24E5-3F77DCE3F490}" dt="2022-08-19T11:42:59.524" v="1" actId="1076"/>
          <ac:picMkLst>
            <pc:docMk/>
            <pc:sldMk cId="4169055570" sldId="293"/>
            <ac:picMk id="5" creationId="{5D22DE40-BA26-4877-EE2D-719FAB9E158F}"/>
          </ac:picMkLst>
        </pc:picChg>
      </pc:sldChg>
    </pc:docChg>
  </pc:docChgLst>
  <pc:docChgLst>
    <pc:chgData name="Philippa Hartley" userId="S::phartley@careersandenterprise.co.uk::2a2506f4-19e7-4777-8767-f0efb84bcc1f" providerId="AD" clId="Web-{79D2CD80-D4A0-7DD0-C620-8B0DAA1DA197}"/>
    <pc:docChg chg="modSld">
      <pc:chgData name="Philippa Hartley" userId="S::phartley@careersandenterprise.co.uk::2a2506f4-19e7-4777-8767-f0efb84bcc1f" providerId="AD" clId="Web-{79D2CD80-D4A0-7DD0-C620-8B0DAA1DA197}" dt="2022-07-11T15:46:16.361" v="10" actId="20577"/>
      <pc:docMkLst>
        <pc:docMk/>
      </pc:docMkLst>
      <pc:sldChg chg="modSp">
        <pc:chgData name="Philippa Hartley" userId="S::phartley@careersandenterprise.co.uk::2a2506f4-19e7-4777-8767-f0efb84bcc1f" providerId="AD" clId="Web-{79D2CD80-D4A0-7DD0-C620-8B0DAA1DA197}" dt="2022-07-11T15:46:16.361" v="10" actId="20577"/>
        <pc:sldMkLst>
          <pc:docMk/>
          <pc:sldMk cId="1228241752" sldId="330"/>
        </pc:sldMkLst>
        <pc:spChg chg="mod">
          <ac:chgData name="Philippa Hartley" userId="S::phartley@careersandenterprise.co.uk::2a2506f4-19e7-4777-8767-f0efb84bcc1f" providerId="AD" clId="Web-{79D2CD80-D4A0-7DD0-C620-8B0DAA1DA197}" dt="2022-07-11T15:46:16.361" v="10" actId="20577"/>
          <ac:spMkLst>
            <pc:docMk/>
            <pc:sldMk cId="1228241752" sldId="330"/>
            <ac:spMk id="2" creationId="{00000000-0000-0000-0000-000000000000}"/>
          </ac:spMkLst>
        </pc:spChg>
      </pc:sldChg>
      <pc:sldChg chg="addSp delSp modSp addCm">
        <pc:chgData name="Philippa Hartley" userId="S::phartley@careersandenterprise.co.uk::2a2506f4-19e7-4777-8767-f0efb84bcc1f" providerId="AD" clId="Web-{79D2CD80-D4A0-7DD0-C620-8B0DAA1DA197}" dt="2022-07-11T15:42:55.919" v="5"/>
        <pc:sldMkLst>
          <pc:docMk/>
          <pc:sldMk cId="824770579" sldId="333"/>
        </pc:sldMkLst>
        <pc:spChg chg="mod">
          <ac:chgData name="Philippa Hartley" userId="S::phartley@careersandenterprise.co.uk::2a2506f4-19e7-4777-8767-f0efb84bcc1f" providerId="AD" clId="Web-{79D2CD80-D4A0-7DD0-C620-8B0DAA1DA197}" dt="2022-07-11T15:42:55.919" v="5"/>
          <ac:spMkLst>
            <pc:docMk/>
            <pc:sldMk cId="824770579" sldId="333"/>
            <ac:spMk id="52" creationId="{00000000-0000-0000-0000-000000000000}"/>
          </ac:spMkLst>
        </pc:spChg>
        <pc:picChg chg="add del mod">
          <ac:chgData name="Philippa Hartley" userId="S::phartley@careersandenterprise.co.uk::2a2506f4-19e7-4777-8767-f0efb84bcc1f" providerId="AD" clId="Web-{79D2CD80-D4A0-7DD0-C620-8B0DAA1DA197}" dt="2022-07-11T15:42:13.762" v="4"/>
          <ac:picMkLst>
            <pc:docMk/>
            <pc:sldMk cId="824770579" sldId="333"/>
            <ac:picMk id="4" creationId="{4DA96A80-F97E-BBC3-DDEB-BDBE53A8F9E2}"/>
          </ac:picMkLst>
        </pc:picChg>
      </pc:sldChg>
    </pc:docChg>
  </pc:docChgLst>
  <pc:docChgLst>
    <pc:chgData name="Philippa Hartley" userId="S::phartley@careersandenterprise.co.uk::2a2506f4-19e7-4777-8767-f0efb84bcc1f" providerId="AD" clId="Web-{C0176CEE-AA38-C3BD-9D98-337623AE7D04}"/>
    <pc:docChg chg="modSld">
      <pc:chgData name="Philippa Hartley" userId="S::phartley@careersandenterprise.co.uk::2a2506f4-19e7-4777-8767-f0efb84bcc1f" providerId="AD" clId="Web-{C0176CEE-AA38-C3BD-9D98-337623AE7D04}" dt="2022-07-06T09:53:07.802" v="269" actId="20577"/>
      <pc:docMkLst>
        <pc:docMk/>
      </pc:docMkLst>
      <pc:sldChg chg="modSp">
        <pc:chgData name="Philippa Hartley" userId="S::phartley@careersandenterprise.co.uk::2a2506f4-19e7-4777-8767-f0efb84bcc1f" providerId="AD" clId="Web-{C0176CEE-AA38-C3BD-9D98-337623AE7D04}" dt="2022-07-06T09:53:07.802" v="269" actId="20577"/>
        <pc:sldMkLst>
          <pc:docMk/>
          <pc:sldMk cId="2839086809" sldId="262"/>
        </pc:sldMkLst>
        <pc:spChg chg="mod">
          <ac:chgData name="Philippa Hartley" userId="S::phartley@careersandenterprise.co.uk::2a2506f4-19e7-4777-8767-f0efb84bcc1f" providerId="AD" clId="Web-{C0176CEE-AA38-C3BD-9D98-337623AE7D04}" dt="2022-07-06T09:53:07.802" v="269" actId="20577"/>
          <ac:spMkLst>
            <pc:docMk/>
            <pc:sldMk cId="2839086809" sldId="262"/>
            <ac:spMk id="8" creationId="{2A463CFE-DA5B-6341-BEAE-A0CCD088C9F2}"/>
          </ac:spMkLst>
        </pc:spChg>
      </pc:sldChg>
      <pc:sldChg chg="addSp modSp addCm">
        <pc:chgData name="Philippa Hartley" userId="S::phartley@careersandenterprise.co.uk::2a2506f4-19e7-4777-8767-f0efb84bcc1f" providerId="AD" clId="Web-{C0176CEE-AA38-C3BD-9D98-337623AE7D04}" dt="2022-07-06T09:48:41.458" v="236" actId="20577"/>
        <pc:sldMkLst>
          <pc:docMk/>
          <pc:sldMk cId="3279506855" sldId="263"/>
        </pc:sldMkLst>
        <pc:spChg chg="add mod">
          <ac:chgData name="Philippa Hartley" userId="S::phartley@careersandenterprise.co.uk::2a2506f4-19e7-4777-8767-f0efb84bcc1f" providerId="AD" clId="Web-{C0176CEE-AA38-C3BD-9D98-337623AE7D04}" dt="2022-07-06T09:47:53.408" v="214" actId="20577"/>
          <ac:spMkLst>
            <pc:docMk/>
            <pc:sldMk cId="3279506855" sldId="263"/>
            <ac:spMk id="3" creationId="{EEAC75E2-A686-3E6C-4CCF-9DD78ED9E246}"/>
          </ac:spMkLst>
        </pc:spChg>
        <pc:spChg chg="mod">
          <ac:chgData name="Philippa Hartley" userId="S::phartley@careersandenterprise.co.uk::2a2506f4-19e7-4777-8767-f0efb84bcc1f" providerId="AD" clId="Web-{C0176CEE-AA38-C3BD-9D98-337623AE7D04}" dt="2022-07-06T09:44:11.082" v="148" actId="20577"/>
          <ac:spMkLst>
            <pc:docMk/>
            <pc:sldMk cId="3279506855" sldId="263"/>
            <ac:spMk id="5" creationId="{8703E9B0-22FC-0F5D-5C89-F14729F86BEC}"/>
          </ac:spMkLst>
        </pc:spChg>
        <pc:spChg chg="mod">
          <ac:chgData name="Philippa Hartley" userId="S::phartley@careersandenterprise.co.uk::2a2506f4-19e7-4777-8767-f0efb84bcc1f" providerId="AD" clId="Web-{C0176CEE-AA38-C3BD-9D98-337623AE7D04}" dt="2022-07-06T09:41:18.274" v="115"/>
          <ac:spMkLst>
            <pc:docMk/>
            <pc:sldMk cId="3279506855" sldId="263"/>
            <ac:spMk id="19" creationId="{32DEFFB8-F0C4-2B46-B7E0-DD755B6F0354}"/>
          </ac:spMkLst>
        </pc:spChg>
        <pc:spChg chg="mod">
          <ac:chgData name="Philippa Hartley" userId="S::phartley@careersandenterprise.co.uk::2a2506f4-19e7-4777-8767-f0efb84bcc1f" providerId="AD" clId="Web-{C0176CEE-AA38-C3BD-9D98-337623AE7D04}" dt="2022-07-06T09:46:46.404" v="193" actId="20577"/>
          <ac:spMkLst>
            <pc:docMk/>
            <pc:sldMk cId="3279506855" sldId="263"/>
            <ac:spMk id="22" creationId="{C23FB12C-B72F-BC40-910D-7BFD2D7DA702}"/>
          </ac:spMkLst>
        </pc:spChg>
        <pc:spChg chg="mod">
          <ac:chgData name="Philippa Hartley" userId="S::phartley@careersandenterprise.co.uk::2a2506f4-19e7-4777-8767-f0efb84bcc1f" providerId="AD" clId="Web-{C0176CEE-AA38-C3BD-9D98-337623AE7D04}" dt="2022-07-06T09:43:41.205" v="143" actId="20577"/>
          <ac:spMkLst>
            <pc:docMk/>
            <pc:sldMk cId="3279506855" sldId="263"/>
            <ac:spMk id="23" creationId="{C09DD0F1-9FFC-FB23-B65F-4676B6C5970B}"/>
          </ac:spMkLst>
        </pc:spChg>
        <pc:spChg chg="mod">
          <ac:chgData name="Philippa Hartley" userId="S::phartley@careersandenterprise.co.uk::2a2506f4-19e7-4777-8767-f0efb84bcc1f" providerId="AD" clId="Web-{C0176CEE-AA38-C3BD-9D98-337623AE7D04}" dt="2022-07-06T09:45:52.635" v="159" actId="20577"/>
          <ac:spMkLst>
            <pc:docMk/>
            <pc:sldMk cId="3279506855" sldId="263"/>
            <ac:spMk id="25" creationId="{3B74ACDC-75AA-3A42-8F50-E8145BEB3AE5}"/>
          </ac:spMkLst>
        </pc:spChg>
        <pc:spChg chg="mod">
          <ac:chgData name="Philippa Hartley" userId="S::phartley@careersandenterprise.co.uk::2a2506f4-19e7-4777-8767-f0efb84bcc1f" providerId="AD" clId="Web-{C0176CEE-AA38-C3BD-9D98-337623AE7D04}" dt="2022-07-06T09:48:41.458" v="236" actId="20577"/>
          <ac:spMkLst>
            <pc:docMk/>
            <pc:sldMk cId="3279506855" sldId="263"/>
            <ac:spMk id="26" creationId="{9E0CEECA-0E0B-7194-4AC8-6A5B874E6FB0}"/>
          </ac:spMkLst>
        </pc:spChg>
        <pc:spChg chg="mod">
          <ac:chgData name="Philippa Hartley" userId="S::phartley@careersandenterprise.co.uk::2a2506f4-19e7-4777-8767-f0efb84bcc1f" providerId="AD" clId="Web-{C0176CEE-AA38-C3BD-9D98-337623AE7D04}" dt="2022-07-06T09:46:22.637" v="182" actId="20577"/>
          <ac:spMkLst>
            <pc:docMk/>
            <pc:sldMk cId="3279506855" sldId="263"/>
            <ac:spMk id="29" creationId="{789EA8A2-73E0-7A4F-8913-A190CAB87A11}"/>
          </ac:spMkLst>
        </pc:spChg>
        <pc:picChg chg="mod">
          <ac:chgData name="Philippa Hartley" userId="S::phartley@careersandenterprise.co.uk::2a2506f4-19e7-4777-8767-f0efb84bcc1f" providerId="AD" clId="Web-{C0176CEE-AA38-C3BD-9D98-337623AE7D04}" dt="2022-07-06T09:45:13.195" v="150" actId="1076"/>
          <ac:picMkLst>
            <pc:docMk/>
            <pc:sldMk cId="3279506855" sldId="263"/>
            <ac:picMk id="20" creationId="{BEF1F7A6-5BCF-6246-BF53-2EC7A6EB83FB}"/>
          </ac:picMkLst>
        </pc:picChg>
      </pc:sldChg>
      <pc:sldChg chg="modSp">
        <pc:chgData name="Philippa Hartley" userId="S::phartley@careersandenterprise.co.uk::2a2506f4-19e7-4777-8767-f0efb84bcc1f" providerId="AD" clId="Web-{C0176CEE-AA38-C3BD-9D98-337623AE7D04}" dt="2022-07-06T09:32:13.538" v="35" actId="20577"/>
        <pc:sldMkLst>
          <pc:docMk/>
          <pc:sldMk cId="2908774329" sldId="265"/>
        </pc:sldMkLst>
        <pc:spChg chg="mod">
          <ac:chgData name="Philippa Hartley" userId="S::phartley@careersandenterprise.co.uk::2a2506f4-19e7-4777-8767-f0efb84bcc1f" providerId="AD" clId="Web-{C0176CEE-AA38-C3BD-9D98-337623AE7D04}" dt="2022-07-06T09:28:56.948" v="7" actId="20577"/>
          <ac:spMkLst>
            <pc:docMk/>
            <pc:sldMk cId="2908774329" sldId="265"/>
            <ac:spMk id="2" creationId="{CF8D53C1-6EFB-2D4E-BA80-9A9F2FCD68BC}"/>
          </ac:spMkLst>
        </pc:spChg>
        <pc:spChg chg="mod">
          <ac:chgData name="Philippa Hartley" userId="S::phartley@careersandenterprise.co.uk::2a2506f4-19e7-4777-8767-f0efb84bcc1f" providerId="AD" clId="Web-{C0176CEE-AA38-C3BD-9D98-337623AE7D04}" dt="2022-07-06T09:29:09.620" v="11" actId="20577"/>
          <ac:spMkLst>
            <pc:docMk/>
            <pc:sldMk cId="2908774329" sldId="265"/>
            <ac:spMk id="4" creationId="{5B18C8AE-AB4D-044D-99D4-7328ABAFD045}"/>
          </ac:spMkLst>
        </pc:spChg>
        <pc:spChg chg="mod">
          <ac:chgData name="Philippa Hartley" userId="S::phartley@careersandenterprise.co.uk::2a2506f4-19e7-4777-8767-f0efb84bcc1f" providerId="AD" clId="Web-{C0176CEE-AA38-C3BD-9D98-337623AE7D04}" dt="2022-07-06T09:29:14.370" v="14" actId="20577"/>
          <ac:spMkLst>
            <pc:docMk/>
            <pc:sldMk cId="2908774329" sldId="265"/>
            <ac:spMk id="15" creationId="{0868093E-2FEF-F440-B14F-0739A841BAAB}"/>
          </ac:spMkLst>
        </pc:spChg>
        <pc:spChg chg="mod">
          <ac:chgData name="Philippa Hartley" userId="S::phartley@careersandenterprise.co.uk::2a2506f4-19e7-4777-8767-f0efb84bcc1f" providerId="AD" clId="Web-{C0176CEE-AA38-C3BD-9D98-337623AE7D04}" dt="2022-07-06T09:32:13.538" v="35" actId="20577"/>
          <ac:spMkLst>
            <pc:docMk/>
            <pc:sldMk cId="2908774329" sldId="265"/>
            <ac:spMk id="16" creationId="{FC2C7EEA-3067-9653-ED8D-5936C99C789D}"/>
          </ac:spMkLst>
        </pc:spChg>
      </pc:sldChg>
      <pc:sldChg chg="modSp">
        <pc:chgData name="Philippa Hartley" userId="S::phartley@careersandenterprise.co.uk::2a2506f4-19e7-4777-8767-f0efb84bcc1f" providerId="AD" clId="Web-{C0176CEE-AA38-C3BD-9D98-337623AE7D04}" dt="2022-07-06T09:27:40.521" v="0" actId="20577"/>
        <pc:sldMkLst>
          <pc:docMk/>
          <pc:sldMk cId="3532778758" sldId="266"/>
        </pc:sldMkLst>
        <pc:spChg chg="mod">
          <ac:chgData name="Philippa Hartley" userId="S::phartley@careersandenterprise.co.uk::2a2506f4-19e7-4777-8767-f0efb84bcc1f" providerId="AD" clId="Web-{C0176CEE-AA38-C3BD-9D98-337623AE7D04}" dt="2022-07-06T09:27:40.521" v="0" actId="20577"/>
          <ac:spMkLst>
            <pc:docMk/>
            <pc:sldMk cId="3532778758" sldId="266"/>
            <ac:spMk id="3" creationId="{C6F052F0-9CD1-4F50-A5FF-01F325B78F99}"/>
          </ac:spMkLst>
        </pc:spChg>
      </pc:sldChg>
      <pc:sldChg chg="modSp modCm">
        <pc:chgData name="Philippa Hartley" userId="S::phartley@careersandenterprise.co.uk::2a2506f4-19e7-4777-8767-f0efb84bcc1f" providerId="AD" clId="Web-{C0176CEE-AA38-C3BD-9D98-337623AE7D04}" dt="2022-07-06T09:39:24.658" v="103" actId="20577"/>
        <pc:sldMkLst>
          <pc:docMk/>
          <pc:sldMk cId="1786301906" sldId="285"/>
        </pc:sldMkLst>
        <pc:spChg chg="mod">
          <ac:chgData name="Philippa Hartley" userId="S::phartley@careersandenterprise.co.uk::2a2506f4-19e7-4777-8767-f0efb84bcc1f" providerId="AD" clId="Web-{C0176CEE-AA38-C3BD-9D98-337623AE7D04}" dt="2022-07-06T09:36:19.943" v="67" actId="20577"/>
          <ac:spMkLst>
            <pc:docMk/>
            <pc:sldMk cId="1786301906" sldId="285"/>
            <ac:spMk id="4" creationId="{8B4F4AD7-F118-2F4F-AB9E-A5FBD6F97090}"/>
          </ac:spMkLst>
        </pc:spChg>
        <pc:spChg chg="mod">
          <ac:chgData name="Philippa Hartley" userId="S::phartley@careersandenterprise.co.uk::2a2506f4-19e7-4777-8767-f0efb84bcc1f" providerId="AD" clId="Web-{C0176CEE-AA38-C3BD-9D98-337623AE7D04}" dt="2022-07-06T09:37:43.058" v="93" actId="20577"/>
          <ac:spMkLst>
            <pc:docMk/>
            <pc:sldMk cId="1786301906" sldId="285"/>
            <ac:spMk id="5" creationId="{E7C53E0D-77AE-3C4D-AFFC-F7353BF321C3}"/>
          </ac:spMkLst>
        </pc:spChg>
        <pc:spChg chg="mod">
          <ac:chgData name="Philippa Hartley" userId="S::phartley@careersandenterprise.co.uk::2a2506f4-19e7-4777-8767-f0efb84bcc1f" providerId="AD" clId="Web-{C0176CEE-AA38-C3BD-9D98-337623AE7D04}" dt="2022-07-06T09:39:24.658" v="103" actId="20577"/>
          <ac:spMkLst>
            <pc:docMk/>
            <pc:sldMk cId="1786301906" sldId="285"/>
            <ac:spMk id="16" creationId="{F7DC94C9-F05E-334B-9F0B-08C6EA5EFF76}"/>
          </ac:spMkLst>
        </pc:spChg>
        <pc:spChg chg="mod">
          <ac:chgData name="Philippa Hartley" userId="S::phartley@careersandenterprise.co.uk::2a2506f4-19e7-4777-8767-f0efb84bcc1f" providerId="AD" clId="Web-{C0176CEE-AA38-C3BD-9D98-337623AE7D04}" dt="2022-07-06T09:38:36.717" v="96" actId="20577"/>
          <ac:spMkLst>
            <pc:docMk/>
            <pc:sldMk cId="1786301906" sldId="285"/>
            <ac:spMk id="18" creationId="{8CB1387A-B77C-6240-9518-8C45A9E66B9E}"/>
          </ac:spMkLst>
        </pc:spChg>
      </pc:sldChg>
    </pc:docChg>
  </pc:docChgLst>
  <pc:docChgLst>
    <pc:chgData name="Philippa Hartley" userId="S::phartley@careersandenterprise.co.uk::2a2506f4-19e7-4777-8767-f0efb84bcc1f" providerId="AD" clId="Web-{3C865A97-93DE-569D-FB67-16BE4B231366}"/>
    <pc:docChg chg="modSld">
      <pc:chgData name="Philippa Hartley" userId="S::phartley@careersandenterprise.co.uk::2a2506f4-19e7-4777-8767-f0efb84bcc1f" providerId="AD" clId="Web-{3C865A97-93DE-569D-FB67-16BE4B231366}" dt="2022-08-23T14:33:20.681" v="0" actId="20577"/>
      <pc:docMkLst>
        <pc:docMk/>
      </pc:docMkLst>
      <pc:sldChg chg="modSp">
        <pc:chgData name="Philippa Hartley" userId="S::phartley@careersandenterprise.co.uk::2a2506f4-19e7-4777-8767-f0efb84bcc1f" providerId="AD" clId="Web-{3C865A97-93DE-569D-FB67-16BE4B231366}" dt="2022-08-23T14:33:20.681" v="0" actId="20577"/>
        <pc:sldMkLst>
          <pc:docMk/>
          <pc:sldMk cId="4169055570" sldId="293"/>
        </pc:sldMkLst>
        <pc:spChg chg="mod">
          <ac:chgData name="Philippa Hartley" userId="S::phartley@careersandenterprise.co.uk::2a2506f4-19e7-4777-8767-f0efb84bcc1f" providerId="AD" clId="Web-{3C865A97-93DE-569D-FB67-16BE4B231366}" dt="2022-08-23T14:33:20.681" v="0" actId="20577"/>
          <ac:spMkLst>
            <pc:docMk/>
            <pc:sldMk cId="4169055570" sldId="293"/>
            <ac:spMk id="3" creationId="{00000000-0000-0000-0000-000000000000}"/>
          </ac:spMkLst>
        </pc:spChg>
      </pc:sldChg>
    </pc:docChg>
  </pc:docChgLst>
  <pc:docChgLst>
    <pc:chgData name="Philippa Hartley" userId="S::phartley@careersandenterprise.co.uk::2a2506f4-19e7-4777-8767-f0efb84bcc1f" providerId="AD" clId="Web-{A7305D28-1A39-53AB-EB0D-D6634279DBE6}"/>
    <pc:docChg chg="modSld">
      <pc:chgData name="Philippa Hartley" userId="S::phartley@careersandenterprise.co.uk::2a2506f4-19e7-4777-8767-f0efb84bcc1f" providerId="AD" clId="Web-{A7305D28-1A39-53AB-EB0D-D6634279DBE6}" dt="2022-08-29T12:29:07.258" v="0" actId="20577"/>
      <pc:docMkLst>
        <pc:docMk/>
      </pc:docMkLst>
      <pc:sldChg chg="modSp">
        <pc:chgData name="Philippa Hartley" userId="S::phartley@careersandenterprise.co.uk::2a2506f4-19e7-4777-8767-f0efb84bcc1f" providerId="AD" clId="Web-{A7305D28-1A39-53AB-EB0D-D6634279DBE6}" dt="2022-08-29T12:29:07.258" v="0" actId="20577"/>
        <pc:sldMkLst>
          <pc:docMk/>
          <pc:sldMk cId="824770579" sldId="333"/>
        </pc:sldMkLst>
        <pc:spChg chg="mod">
          <ac:chgData name="Philippa Hartley" userId="S::phartley@careersandenterprise.co.uk::2a2506f4-19e7-4777-8767-f0efb84bcc1f" providerId="AD" clId="Web-{A7305D28-1A39-53AB-EB0D-D6634279DBE6}" dt="2022-08-29T12:29:07.258" v="0" actId="20577"/>
          <ac:spMkLst>
            <pc:docMk/>
            <pc:sldMk cId="824770579" sldId="333"/>
            <ac:spMk id="15" creationId="{1BE6018D-2686-3541-AF46-C1090753A159}"/>
          </ac:spMkLst>
        </pc:spChg>
      </pc:sldChg>
    </pc:docChg>
  </pc:docChgLst>
  <pc:docChgLst>
    <pc:chgData name="Philippa Hartley" userId="S::phartley@careersandenterprise.co.uk::2a2506f4-19e7-4777-8767-f0efb84bcc1f" providerId="AD" clId="Web-{A3CC2713-F69D-8E09-78A8-D1B7BF6EAB92}"/>
    <pc:docChg chg="sldOrd">
      <pc:chgData name="Philippa Hartley" userId="S::phartley@careersandenterprise.co.uk::2a2506f4-19e7-4777-8767-f0efb84bcc1f" providerId="AD" clId="Web-{A3CC2713-F69D-8E09-78A8-D1B7BF6EAB92}" dt="2022-08-03T08:35:18.730" v="2"/>
      <pc:docMkLst>
        <pc:docMk/>
      </pc:docMkLst>
      <pc:sldChg chg="ord">
        <pc:chgData name="Philippa Hartley" userId="S::phartley@careersandenterprise.co.uk::2a2506f4-19e7-4777-8767-f0efb84bcc1f" providerId="AD" clId="Web-{A3CC2713-F69D-8E09-78A8-D1B7BF6EAB92}" dt="2022-08-03T08:35:18.730" v="1"/>
        <pc:sldMkLst>
          <pc:docMk/>
          <pc:sldMk cId="764564060" sldId="296"/>
        </pc:sldMkLst>
      </pc:sldChg>
      <pc:sldChg chg="ord">
        <pc:chgData name="Philippa Hartley" userId="S::phartley@careersandenterprise.co.uk::2a2506f4-19e7-4777-8767-f0efb84bcc1f" providerId="AD" clId="Web-{A3CC2713-F69D-8E09-78A8-D1B7BF6EAB92}" dt="2022-08-03T08:35:18.730" v="0"/>
        <pc:sldMkLst>
          <pc:docMk/>
          <pc:sldMk cId="3701790944" sldId="331"/>
        </pc:sldMkLst>
      </pc:sldChg>
      <pc:sldChg chg="ord">
        <pc:chgData name="Philippa Hartley" userId="S::phartley@careersandenterprise.co.uk::2a2506f4-19e7-4777-8767-f0efb84bcc1f" providerId="AD" clId="Web-{A3CC2713-F69D-8E09-78A8-D1B7BF6EAB92}" dt="2022-08-03T08:35:18.730" v="2"/>
        <pc:sldMkLst>
          <pc:docMk/>
          <pc:sldMk cId="824770579" sldId="333"/>
        </pc:sldMkLst>
      </pc:sldChg>
    </pc:docChg>
  </pc:docChgLst>
  <pc:docChgLst>
    <pc:chgData name="Philippa Hartley" userId="S::phartley@careersandenterprise.co.uk::2a2506f4-19e7-4777-8767-f0efb84bcc1f" providerId="AD" clId="Web-{3AA3D55B-94BD-095D-2191-CEDE43D14843}"/>
    <pc:docChg chg="modSld">
      <pc:chgData name="Philippa Hartley" userId="S::phartley@careersandenterprise.co.uk::2a2506f4-19e7-4777-8767-f0efb84bcc1f" providerId="AD" clId="Web-{3AA3D55B-94BD-095D-2191-CEDE43D14843}" dt="2022-08-09T07:42:55.516" v="6" actId="1076"/>
      <pc:docMkLst>
        <pc:docMk/>
      </pc:docMkLst>
      <pc:sldChg chg="delSp modSp">
        <pc:chgData name="Philippa Hartley" userId="S::phartley@careersandenterprise.co.uk::2a2506f4-19e7-4777-8767-f0efb84bcc1f" providerId="AD" clId="Web-{3AA3D55B-94BD-095D-2191-CEDE43D14843}" dt="2022-08-09T07:42:55.516" v="6" actId="1076"/>
        <pc:sldMkLst>
          <pc:docMk/>
          <pc:sldMk cId="3070110719" sldId="339"/>
        </pc:sldMkLst>
        <pc:spChg chg="del">
          <ac:chgData name="Philippa Hartley" userId="S::phartley@careersandenterprise.co.uk::2a2506f4-19e7-4777-8767-f0efb84bcc1f" providerId="AD" clId="Web-{3AA3D55B-94BD-095D-2191-CEDE43D14843}" dt="2022-08-09T07:42:49.406" v="2"/>
          <ac:spMkLst>
            <pc:docMk/>
            <pc:sldMk cId="3070110719" sldId="339"/>
            <ac:spMk id="9" creationId="{5C49B11A-0D19-BF9E-4DD4-5204155E8299}"/>
          </ac:spMkLst>
        </pc:spChg>
        <pc:spChg chg="mod">
          <ac:chgData name="Philippa Hartley" userId="S::phartley@careersandenterprise.co.uk::2a2506f4-19e7-4777-8767-f0efb84bcc1f" providerId="AD" clId="Web-{3AA3D55B-94BD-095D-2191-CEDE43D14843}" dt="2022-08-09T07:42:55.516" v="6" actId="1076"/>
          <ac:spMkLst>
            <pc:docMk/>
            <pc:sldMk cId="3070110719" sldId="339"/>
            <ac:spMk id="10" creationId="{2AFA5B8E-E349-4901-00D8-0E860F6F4000}"/>
          </ac:spMkLst>
        </pc:spChg>
        <pc:spChg chg="del">
          <ac:chgData name="Philippa Hartley" userId="S::phartley@careersandenterprise.co.uk::2a2506f4-19e7-4777-8767-f0efb84bcc1f" providerId="AD" clId="Web-{3AA3D55B-94BD-095D-2191-CEDE43D14843}" dt="2022-08-09T07:42:49.344" v="1"/>
          <ac:spMkLst>
            <pc:docMk/>
            <pc:sldMk cId="3070110719" sldId="339"/>
            <ac:spMk id="11" creationId="{C2B48AB9-3CD0-F5E1-F30E-8DF3E8EE1796}"/>
          </ac:spMkLst>
        </pc:spChg>
        <pc:picChg chg="mod">
          <ac:chgData name="Philippa Hartley" userId="S::phartley@careersandenterprise.co.uk::2a2506f4-19e7-4777-8767-f0efb84bcc1f" providerId="AD" clId="Web-{3AA3D55B-94BD-095D-2191-CEDE43D14843}" dt="2022-08-09T07:42:52.172" v="5" actId="1076"/>
          <ac:picMkLst>
            <pc:docMk/>
            <pc:sldMk cId="3070110719" sldId="339"/>
            <ac:picMk id="12" creationId="{EF71EB5F-7A94-3CED-08AC-BE48031A9484}"/>
          </ac:picMkLst>
        </pc:picChg>
        <pc:picChg chg="del">
          <ac:chgData name="Philippa Hartley" userId="S::phartley@careersandenterprise.co.uk::2a2506f4-19e7-4777-8767-f0efb84bcc1f" providerId="AD" clId="Web-{3AA3D55B-94BD-095D-2191-CEDE43D14843}" dt="2022-08-09T07:42:49.953" v="3"/>
          <ac:picMkLst>
            <pc:docMk/>
            <pc:sldMk cId="3070110719" sldId="339"/>
            <ac:picMk id="13" creationId="{3C7BFFE0-D857-2D34-6410-64D2AA7FE758}"/>
          </ac:picMkLst>
        </pc:picChg>
        <pc:picChg chg="del">
          <ac:chgData name="Philippa Hartley" userId="S::phartley@careersandenterprise.co.uk::2a2506f4-19e7-4777-8767-f0efb84bcc1f" providerId="AD" clId="Web-{3AA3D55B-94BD-095D-2191-CEDE43D14843}" dt="2022-08-09T07:42:51.766" v="4"/>
          <ac:picMkLst>
            <pc:docMk/>
            <pc:sldMk cId="3070110719" sldId="339"/>
            <ac:picMk id="14" creationId="{E1C355B8-F958-8919-694B-E832BAB12D55}"/>
          </ac:picMkLst>
        </pc:picChg>
      </pc:sldChg>
    </pc:docChg>
  </pc:docChgLst>
  <pc:docChgLst>
    <pc:chgData name="Philippa Hartley" userId="S::phartley@careersandenterprise.co.uk::2a2506f4-19e7-4777-8767-f0efb84bcc1f" providerId="AD" clId="Web-{96E8FBC0-DCD5-37BF-DF34-C6CECA255FAA}"/>
    <pc:docChg chg="modSld">
      <pc:chgData name="Philippa Hartley" userId="S::phartley@careersandenterprise.co.uk::2a2506f4-19e7-4777-8767-f0efb84bcc1f" providerId="AD" clId="Web-{96E8FBC0-DCD5-37BF-DF34-C6CECA255FAA}" dt="2022-07-23T13:23:44.344" v="13"/>
      <pc:docMkLst>
        <pc:docMk/>
      </pc:docMkLst>
      <pc:sldChg chg="addSp delSp modSp modNotes">
        <pc:chgData name="Philippa Hartley" userId="S::phartley@careersandenterprise.co.uk::2a2506f4-19e7-4777-8767-f0efb84bcc1f" providerId="AD" clId="Web-{96E8FBC0-DCD5-37BF-DF34-C6CECA255FAA}" dt="2022-07-23T13:23:36.812" v="11" actId="1076"/>
        <pc:sldMkLst>
          <pc:docMk/>
          <pc:sldMk cId="1897795324" sldId="299"/>
        </pc:sldMkLst>
        <pc:picChg chg="add mod modCrop">
          <ac:chgData name="Philippa Hartley" userId="S::phartley@careersandenterprise.co.uk::2a2506f4-19e7-4777-8767-f0efb84bcc1f" providerId="AD" clId="Web-{96E8FBC0-DCD5-37BF-DF34-C6CECA255FAA}" dt="2022-07-23T13:23:36.812" v="11" actId="1076"/>
          <ac:picMkLst>
            <pc:docMk/>
            <pc:sldMk cId="1897795324" sldId="299"/>
            <ac:picMk id="6" creationId="{2B5E3809-CCD8-DDE4-D8C7-ECC20E85DD03}"/>
          </ac:picMkLst>
        </pc:picChg>
        <pc:picChg chg="del">
          <ac:chgData name="Philippa Hartley" userId="S::phartley@careersandenterprise.co.uk::2a2506f4-19e7-4777-8767-f0efb84bcc1f" providerId="AD" clId="Web-{96E8FBC0-DCD5-37BF-DF34-C6CECA255FAA}" dt="2022-07-23T13:23:15.546" v="6"/>
          <ac:picMkLst>
            <pc:docMk/>
            <pc:sldMk cId="1897795324" sldId="299"/>
            <ac:picMk id="8" creationId="{5F61B1C8-1A92-3423-6278-9B5DFC62F80E}"/>
          </ac:picMkLst>
        </pc:picChg>
      </pc:sldChg>
      <pc:sldChg chg="addSp delSp modNotes">
        <pc:chgData name="Philippa Hartley" userId="S::phartley@careersandenterprise.co.uk::2a2506f4-19e7-4777-8767-f0efb84bcc1f" providerId="AD" clId="Web-{96E8FBC0-DCD5-37BF-DF34-C6CECA255FAA}" dt="2022-07-23T13:23:44.344" v="13"/>
        <pc:sldMkLst>
          <pc:docMk/>
          <pc:sldMk cId="806518472" sldId="309"/>
        </pc:sldMkLst>
        <pc:picChg chg="del">
          <ac:chgData name="Philippa Hartley" userId="S::phartley@careersandenterprise.co.uk::2a2506f4-19e7-4777-8767-f0efb84bcc1f" providerId="AD" clId="Web-{96E8FBC0-DCD5-37BF-DF34-C6CECA255FAA}" dt="2022-07-23T13:23:41.172" v="12"/>
          <ac:picMkLst>
            <pc:docMk/>
            <pc:sldMk cId="806518472" sldId="309"/>
            <ac:picMk id="7" creationId="{7A5423A7-A097-F2C2-0428-14D14FF4EFF1}"/>
          </ac:picMkLst>
        </pc:picChg>
        <pc:picChg chg="add">
          <ac:chgData name="Philippa Hartley" userId="S::phartley@careersandenterprise.co.uk::2a2506f4-19e7-4777-8767-f0efb84bcc1f" providerId="AD" clId="Web-{96E8FBC0-DCD5-37BF-DF34-C6CECA255FAA}" dt="2022-07-23T13:23:44.344" v="13"/>
          <ac:picMkLst>
            <pc:docMk/>
            <pc:sldMk cId="806518472" sldId="309"/>
            <ac:picMk id="9" creationId="{B885400B-9BC1-C7ED-6766-3812134FE6A2}"/>
          </ac:picMkLst>
        </pc:picChg>
      </pc:sldChg>
    </pc:docChg>
  </pc:docChgLst>
  <pc:docChgLst>
    <pc:chgData name="Philippa Hartley" userId="S::phartley@careersandenterprise.co.uk::2a2506f4-19e7-4777-8767-f0efb84bcc1f" providerId="AD" clId="Web-{FA353A9E-49AC-198D-6942-CABC49DE83F0}"/>
    <pc:docChg chg="delSld modSld">
      <pc:chgData name="Philippa Hartley" userId="S::phartley@careersandenterprise.co.uk::2a2506f4-19e7-4777-8767-f0efb84bcc1f" providerId="AD" clId="Web-{FA353A9E-49AC-198D-6942-CABC49DE83F0}" dt="2022-07-06T10:26:48.992" v="37"/>
      <pc:docMkLst>
        <pc:docMk/>
      </pc:docMkLst>
      <pc:sldChg chg="modSp">
        <pc:chgData name="Philippa Hartley" userId="S::phartley@careersandenterprise.co.uk::2a2506f4-19e7-4777-8767-f0efb84bcc1f" providerId="AD" clId="Web-{FA353A9E-49AC-198D-6942-CABC49DE83F0}" dt="2022-07-06T10:26:43.570" v="36" actId="20577"/>
        <pc:sldMkLst>
          <pc:docMk/>
          <pc:sldMk cId="1228241752" sldId="330"/>
        </pc:sldMkLst>
        <pc:spChg chg="mod">
          <ac:chgData name="Philippa Hartley" userId="S::phartley@careersandenterprise.co.uk::2a2506f4-19e7-4777-8767-f0efb84bcc1f" providerId="AD" clId="Web-{FA353A9E-49AC-198D-6942-CABC49DE83F0}" dt="2022-07-06T10:26:43.570" v="36" actId="20577"/>
          <ac:spMkLst>
            <pc:docMk/>
            <pc:sldMk cId="1228241752" sldId="330"/>
            <ac:spMk id="4" creationId="{EB58B553-BA19-0460-CCE4-C93784FF7A5F}"/>
          </ac:spMkLst>
        </pc:spChg>
        <pc:spChg chg="mod">
          <ac:chgData name="Philippa Hartley" userId="S::phartley@careersandenterprise.co.uk::2a2506f4-19e7-4777-8767-f0efb84bcc1f" providerId="AD" clId="Web-{FA353A9E-49AC-198D-6942-CABC49DE83F0}" dt="2022-07-06T10:25:27.003" v="28" actId="20577"/>
          <ac:spMkLst>
            <pc:docMk/>
            <pc:sldMk cId="1228241752" sldId="330"/>
            <ac:spMk id="5" creationId="{F0F3F790-B61B-684D-DDCC-17CE1B402ADB}"/>
          </ac:spMkLst>
        </pc:spChg>
        <pc:spChg chg="mod">
          <ac:chgData name="Philippa Hartley" userId="S::phartley@careersandenterprise.co.uk::2a2506f4-19e7-4777-8767-f0efb84bcc1f" providerId="AD" clId="Web-{FA353A9E-49AC-198D-6942-CABC49DE83F0}" dt="2022-07-06T10:26:14.428" v="32" actId="20577"/>
          <ac:spMkLst>
            <pc:docMk/>
            <pc:sldMk cId="1228241752" sldId="330"/>
            <ac:spMk id="6" creationId="{1E438C94-8F2C-7792-40D1-3736F3AE8C86}"/>
          </ac:spMkLst>
        </pc:spChg>
      </pc:sldChg>
      <pc:sldChg chg="del">
        <pc:chgData name="Philippa Hartley" userId="S::phartley@careersandenterprise.co.uk::2a2506f4-19e7-4777-8767-f0efb84bcc1f" providerId="AD" clId="Web-{FA353A9E-49AC-198D-6942-CABC49DE83F0}" dt="2022-07-06T10:26:48.992" v="37"/>
        <pc:sldMkLst>
          <pc:docMk/>
          <pc:sldMk cId="1810295246" sldId="333"/>
        </pc:sldMkLst>
      </pc:sldChg>
    </pc:docChg>
  </pc:docChgLst>
  <pc:docChgLst>
    <pc:chgData name="Philippa Hartley" userId="2a2506f4-19e7-4777-8767-f0efb84bcc1f" providerId="ADAL" clId="{CA860EAF-EDDF-4C66-8101-0D1FCFA8C3BA}"/>
    <pc:docChg chg="custSel modSld">
      <pc:chgData name="Philippa Hartley" userId="2a2506f4-19e7-4777-8767-f0efb84bcc1f" providerId="ADAL" clId="{CA860EAF-EDDF-4C66-8101-0D1FCFA8C3BA}" dt="2022-10-28T12:25:42.240" v="0" actId="478"/>
      <pc:docMkLst>
        <pc:docMk/>
      </pc:docMkLst>
      <pc:sldChg chg="delSp mod">
        <pc:chgData name="Philippa Hartley" userId="2a2506f4-19e7-4777-8767-f0efb84bcc1f" providerId="ADAL" clId="{CA860EAF-EDDF-4C66-8101-0D1FCFA8C3BA}" dt="2022-10-28T12:25:42.240" v="0" actId="478"/>
        <pc:sldMkLst>
          <pc:docMk/>
          <pc:sldMk cId="0" sldId="282"/>
        </pc:sldMkLst>
        <pc:spChg chg="del">
          <ac:chgData name="Philippa Hartley" userId="2a2506f4-19e7-4777-8767-f0efb84bcc1f" providerId="ADAL" clId="{CA860EAF-EDDF-4C66-8101-0D1FCFA8C3BA}" dt="2022-10-28T12:25:42.240" v="0" actId="478"/>
          <ac:spMkLst>
            <pc:docMk/>
            <pc:sldMk cId="0" sldId="282"/>
            <ac:spMk id="2" creationId="{AC472619-AA7D-7195-5D8F-4CA8AF9E4CD3}"/>
          </ac:spMkLst>
        </pc:spChg>
      </pc:sldChg>
    </pc:docChg>
  </pc:docChgLst>
  <pc:docChgLst>
    <pc:chgData name="Philippa Hartley" userId="S::phartley@careersandenterprise.co.uk::2a2506f4-19e7-4777-8767-f0efb84bcc1f" providerId="AD" clId="Web-{2C94A658-D2E7-FC00-BBA9-AD364FCC3519}"/>
    <pc:docChg chg="modSld">
      <pc:chgData name="Philippa Hartley" userId="S::phartley@careersandenterprise.co.uk::2a2506f4-19e7-4777-8767-f0efb84bcc1f" providerId="AD" clId="Web-{2C94A658-D2E7-FC00-BBA9-AD364FCC3519}" dt="2022-07-11T16:01:29.300" v="6" actId="20577"/>
      <pc:docMkLst>
        <pc:docMk/>
      </pc:docMkLst>
      <pc:sldChg chg="modSp">
        <pc:chgData name="Philippa Hartley" userId="S::phartley@careersandenterprise.co.uk::2a2506f4-19e7-4777-8767-f0efb84bcc1f" providerId="AD" clId="Web-{2C94A658-D2E7-FC00-BBA9-AD364FCC3519}" dt="2022-07-11T16:01:29.300" v="6" actId="20577"/>
        <pc:sldMkLst>
          <pc:docMk/>
          <pc:sldMk cId="1786301906" sldId="285"/>
        </pc:sldMkLst>
        <pc:spChg chg="mod">
          <ac:chgData name="Philippa Hartley" userId="S::phartley@careersandenterprise.co.uk::2a2506f4-19e7-4777-8767-f0efb84bcc1f" providerId="AD" clId="Web-{2C94A658-D2E7-FC00-BBA9-AD364FCC3519}" dt="2022-07-11T16:01:29.300" v="6" actId="20577"/>
          <ac:spMkLst>
            <pc:docMk/>
            <pc:sldMk cId="1786301906" sldId="285"/>
            <ac:spMk id="3" creationId="{E58D066B-A5D4-5640-87D3-A10DB6059739}"/>
          </ac:spMkLst>
        </pc:spChg>
      </pc:sldChg>
    </pc:docChg>
  </pc:docChgLst>
  <pc:docChgLst>
    <pc:chgData name="Philippa Hartley" userId="S::phartley@careersandenterprise.co.uk::2a2506f4-19e7-4777-8767-f0efb84bcc1f" providerId="AD" clId="Web-{DBF45D72-81CF-E3BE-6E25-8904DC6836FB}"/>
    <pc:docChg chg="modSld">
      <pc:chgData name="Philippa Hartley" userId="S::phartley@careersandenterprise.co.uk::2a2506f4-19e7-4777-8767-f0efb84bcc1f" providerId="AD" clId="Web-{DBF45D72-81CF-E3BE-6E25-8904DC6836FB}" dt="2022-08-13T08:44:28.223" v="3" actId="20577"/>
      <pc:docMkLst>
        <pc:docMk/>
      </pc:docMkLst>
      <pc:sldChg chg="modSp">
        <pc:chgData name="Philippa Hartley" userId="S::phartley@careersandenterprise.co.uk::2a2506f4-19e7-4777-8767-f0efb84bcc1f" providerId="AD" clId="Web-{DBF45D72-81CF-E3BE-6E25-8904DC6836FB}" dt="2022-08-13T08:44:28.223" v="3" actId="20577"/>
        <pc:sldMkLst>
          <pc:docMk/>
          <pc:sldMk cId="0" sldId="282"/>
        </pc:sldMkLst>
        <pc:spChg chg="mod">
          <ac:chgData name="Philippa Hartley" userId="S::phartley@careersandenterprise.co.uk::2a2506f4-19e7-4777-8767-f0efb84bcc1f" providerId="AD" clId="Web-{DBF45D72-81CF-E3BE-6E25-8904DC6836FB}" dt="2022-08-13T08:43:37.795" v="0" actId="20577"/>
          <ac:spMkLst>
            <pc:docMk/>
            <pc:sldMk cId="0" sldId="282"/>
            <ac:spMk id="628" creationId="{00000000-0000-0000-0000-000000000000}"/>
          </ac:spMkLst>
        </pc:spChg>
        <pc:spChg chg="mod">
          <ac:chgData name="Philippa Hartley" userId="S::phartley@careersandenterprise.co.uk::2a2506f4-19e7-4777-8767-f0efb84bcc1f" providerId="AD" clId="Web-{DBF45D72-81CF-E3BE-6E25-8904DC6836FB}" dt="2022-08-13T08:43:55.972" v="1" actId="20577"/>
          <ac:spMkLst>
            <pc:docMk/>
            <pc:sldMk cId="0" sldId="282"/>
            <ac:spMk id="629" creationId="{00000000-0000-0000-0000-000000000000}"/>
          </ac:spMkLst>
        </pc:spChg>
        <pc:spChg chg="mod">
          <ac:chgData name="Philippa Hartley" userId="S::phartley@careersandenterprise.co.uk::2a2506f4-19e7-4777-8767-f0efb84bcc1f" providerId="AD" clId="Web-{DBF45D72-81CF-E3BE-6E25-8904DC6836FB}" dt="2022-08-13T08:44:15.379" v="2" actId="20577"/>
          <ac:spMkLst>
            <pc:docMk/>
            <pc:sldMk cId="0" sldId="282"/>
            <ac:spMk id="634" creationId="{00000000-0000-0000-0000-000000000000}"/>
          </ac:spMkLst>
        </pc:spChg>
        <pc:spChg chg="mod">
          <ac:chgData name="Philippa Hartley" userId="S::phartley@careersandenterprise.co.uk::2a2506f4-19e7-4777-8767-f0efb84bcc1f" providerId="AD" clId="Web-{DBF45D72-81CF-E3BE-6E25-8904DC6836FB}" dt="2022-08-13T08:44:28.223" v="3" actId="20577"/>
          <ac:spMkLst>
            <pc:docMk/>
            <pc:sldMk cId="0" sldId="282"/>
            <ac:spMk id="635" creationId="{00000000-0000-0000-0000-000000000000}"/>
          </ac:spMkLst>
        </pc:spChg>
      </pc:sldChg>
    </pc:docChg>
  </pc:docChgLst>
  <pc:docChgLst>
    <pc:chgData name="Ellis Leahy" userId="bbfca896-65c1-45e4-8eeb-b2d44e46af62" providerId="ADAL" clId="{3920D577-66B8-2249-BEB0-8542CD8D4E22}"/>
    <pc:docChg chg="undo custSel modSld">
      <pc:chgData name="Ellis Leahy" userId="bbfca896-65c1-45e4-8eeb-b2d44e46af62" providerId="ADAL" clId="{3920D577-66B8-2249-BEB0-8542CD8D4E22}" dt="2022-06-22T09:37:39.011" v="66" actId="207"/>
      <pc:docMkLst>
        <pc:docMk/>
      </pc:docMkLst>
      <pc:sldChg chg="modSp mod">
        <pc:chgData name="Ellis Leahy" userId="bbfca896-65c1-45e4-8eeb-b2d44e46af62" providerId="ADAL" clId="{3920D577-66B8-2249-BEB0-8542CD8D4E22}" dt="2022-06-22T09:13:27.923" v="63" actId="732"/>
        <pc:sldMkLst>
          <pc:docMk/>
          <pc:sldMk cId="1253069294" sldId="258"/>
        </pc:sldMkLst>
        <pc:picChg chg="mod modCrop">
          <ac:chgData name="Ellis Leahy" userId="bbfca896-65c1-45e4-8eeb-b2d44e46af62" providerId="ADAL" clId="{3920D577-66B8-2249-BEB0-8542CD8D4E22}" dt="2022-06-22T09:13:27.923" v="63" actId="732"/>
          <ac:picMkLst>
            <pc:docMk/>
            <pc:sldMk cId="1253069294" sldId="258"/>
            <ac:picMk id="4" creationId="{5E2F6CA7-58EE-2772-023C-49D591D1D2F0}"/>
          </ac:picMkLst>
        </pc:picChg>
      </pc:sldChg>
      <pc:sldChg chg="modSp mod">
        <pc:chgData name="Ellis Leahy" userId="bbfca896-65c1-45e4-8eeb-b2d44e46af62" providerId="ADAL" clId="{3920D577-66B8-2249-BEB0-8542CD8D4E22}" dt="2022-06-22T09:10:23.987" v="42" actId="732"/>
        <pc:sldMkLst>
          <pc:docMk/>
          <pc:sldMk cId="3279506855" sldId="263"/>
        </pc:sldMkLst>
        <pc:picChg chg="mod modCrop">
          <ac:chgData name="Ellis Leahy" userId="bbfca896-65c1-45e4-8eeb-b2d44e46af62" providerId="ADAL" clId="{3920D577-66B8-2249-BEB0-8542CD8D4E22}" dt="2022-06-22T09:10:11.803" v="41" actId="732"/>
          <ac:picMkLst>
            <pc:docMk/>
            <pc:sldMk cId="3279506855" sldId="263"/>
            <ac:picMk id="24" creationId="{9CC17F09-674D-D505-FA68-8BB5E3A29CBD}"/>
          </ac:picMkLst>
        </pc:picChg>
        <pc:picChg chg="mod modCrop">
          <ac:chgData name="Ellis Leahy" userId="bbfca896-65c1-45e4-8eeb-b2d44e46af62" providerId="ADAL" clId="{3920D577-66B8-2249-BEB0-8542CD8D4E22}" dt="2022-06-22T09:10:23.987" v="42" actId="732"/>
          <ac:picMkLst>
            <pc:docMk/>
            <pc:sldMk cId="3279506855" sldId="263"/>
            <ac:picMk id="27" creationId="{E3C562F3-4BF5-2CB1-E82E-7B128220F033}"/>
          </ac:picMkLst>
        </pc:picChg>
      </pc:sldChg>
      <pc:sldChg chg="modSp mod">
        <pc:chgData name="Ellis Leahy" userId="bbfca896-65c1-45e4-8eeb-b2d44e46af62" providerId="ADAL" clId="{3920D577-66B8-2249-BEB0-8542CD8D4E22}" dt="2022-06-22T09:09:20.427" v="38" actId="20577"/>
        <pc:sldMkLst>
          <pc:docMk/>
          <pc:sldMk cId="3532778758" sldId="266"/>
        </pc:sldMkLst>
        <pc:spChg chg="mod">
          <ac:chgData name="Ellis Leahy" userId="bbfca896-65c1-45e4-8eeb-b2d44e46af62" providerId="ADAL" clId="{3920D577-66B8-2249-BEB0-8542CD8D4E22}" dt="2022-06-22T09:09:20.427" v="38" actId="20577"/>
          <ac:spMkLst>
            <pc:docMk/>
            <pc:sldMk cId="3532778758" sldId="266"/>
            <ac:spMk id="3" creationId="{C6F052F0-9CD1-4F50-A5FF-01F325B78F99}"/>
          </ac:spMkLst>
        </pc:spChg>
      </pc:sldChg>
      <pc:sldChg chg="modSp mod">
        <pc:chgData name="Ellis Leahy" userId="bbfca896-65c1-45e4-8eeb-b2d44e46af62" providerId="ADAL" clId="{3920D577-66B8-2249-BEB0-8542CD8D4E22}" dt="2022-06-22T09:11:43.510" v="52" actId="732"/>
        <pc:sldMkLst>
          <pc:docMk/>
          <pc:sldMk cId="1295342826" sldId="273"/>
        </pc:sldMkLst>
        <pc:picChg chg="mod modCrop">
          <ac:chgData name="Ellis Leahy" userId="bbfca896-65c1-45e4-8eeb-b2d44e46af62" providerId="ADAL" clId="{3920D577-66B8-2249-BEB0-8542CD8D4E22}" dt="2022-06-22T09:11:43.510" v="52" actId="732"/>
          <ac:picMkLst>
            <pc:docMk/>
            <pc:sldMk cId="1295342826" sldId="273"/>
            <ac:picMk id="31" creationId="{F64BCC4B-9136-ADC3-DE67-9ACB4955CC90}"/>
          </ac:picMkLst>
        </pc:picChg>
        <pc:picChg chg="mod modCrop">
          <ac:chgData name="Ellis Leahy" userId="bbfca896-65c1-45e4-8eeb-b2d44e46af62" providerId="ADAL" clId="{3920D577-66B8-2249-BEB0-8542CD8D4E22}" dt="2022-06-22T09:11:28.527" v="51" actId="732"/>
          <ac:picMkLst>
            <pc:docMk/>
            <pc:sldMk cId="1295342826" sldId="273"/>
            <ac:picMk id="34" creationId="{6984973F-B44A-CA8A-A928-577F61F3AC47}"/>
          </ac:picMkLst>
        </pc:picChg>
      </pc:sldChg>
      <pc:sldChg chg="modSp mod">
        <pc:chgData name="Ellis Leahy" userId="bbfca896-65c1-45e4-8eeb-b2d44e46af62" providerId="ADAL" clId="{3920D577-66B8-2249-BEB0-8542CD8D4E22}" dt="2022-06-22T09:37:39.011" v="66" actId="207"/>
        <pc:sldMkLst>
          <pc:docMk/>
          <pc:sldMk cId="1786301906" sldId="285"/>
        </pc:sldMkLst>
        <pc:spChg chg="mod">
          <ac:chgData name="Ellis Leahy" userId="bbfca896-65c1-45e4-8eeb-b2d44e46af62" providerId="ADAL" clId="{3920D577-66B8-2249-BEB0-8542CD8D4E22}" dt="2022-06-22T09:37:39.011" v="66" actId="207"/>
          <ac:spMkLst>
            <pc:docMk/>
            <pc:sldMk cId="1786301906" sldId="285"/>
            <ac:spMk id="5" creationId="{E7C53E0D-77AE-3C4D-AFFC-F7353BF321C3}"/>
          </ac:spMkLst>
        </pc:spChg>
        <pc:spChg chg="mod">
          <ac:chgData name="Ellis Leahy" userId="bbfca896-65c1-45e4-8eeb-b2d44e46af62" providerId="ADAL" clId="{3920D577-66B8-2249-BEB0-8542CD8D4E22}" dt="2022-06-22T09:37:33.885" v="65" actId="207"/>
          <ac:spMkLst>
            <pc:docMk/>
            <pc:sldMk cId="1786301906" sldId="285"/>
            <ac:spMk id="9" creationId="{9359E999-90AA-0AD6-D998-09B0610C2EFD}"/>
          </ac:spMkLst>
        </pc:spChg>
      </pc:sldChg>
      <pc:sldChg chg="modSp mod">
        <pc:chgData name="Ellis Leahy" userId="bbfca896-65c1-45e4-8eeb-b2d44e46af62" providerId="ADAL" clId="{3920D577-66B8-2249-BEB0-8542CD8D4E22}" dt="2022-06-22T09:12:04.309" v="54" actId="732"/>
        <pc:sldMkLst>
          <pc:docMk/>
          <pc:sldMk cId="70482638" sldId="291"/>
        </pc:sldMkLst>
        <pc:picChg chg="mod modCrop">
          <ac:chgData name="Ellis Leahy" userId="bbfca896-65c1-45e4-8eeb-b2d44e46af62" providerId="ADAL" clId="{3920D577-66B8-2249-BEB0-8542CD8D4E22}" dt="2022-06-22T09:12:00.108" v="53" actId="732"/>
          <ac:picMkLst>
            <pc:docMk/>
            <pc:sldMk cId="70482638" sldId="291"/>
            <ac:picMk id="18" creationId="{B7C317BC-22EE-F92D-82F6-E93EE7992C0C}"/>
          </ac:picMkLst>
        </pc:picChg>
        <pc:picChg chg="mod modCrop">
          <ac:chgData name="Ellis Leahy" userId="bbfca896-65c1-45e4-8eeb-b2d44e46af62" providerId="ADAL" clId="{3920D577-66B8-2249-BEB0-8542CD8D4E22}" dt="2022-06-22T09:12:04.309" v="54" actId="732"/>
          <ac:picMkLst>
            <pc:docMk/>
            <pc:sldMk cId="70482638" sldId="291"/>
            <ac:picMk id="19" creationId="{BD2DC533-17C3-DD43-EE4E-B91D10E8562B}"/>
          </ac:picMkLst>
        </pc:picChg>
      </pc:sldChg>
      <pc:sldChg chg="modSp mod">
        <pc:chgData name="Ellis Leahy" userId="bbfca896-65c1-45e4-8eeb-b2d44e46af62" providerId="ADAL" clId="{3920D577-66B8-2249-BEB0-8542CD8D4E22}" dt="2022-06-22T09:12:18.644" v="56" actId="732"/>
        <pc:sldMkLst>
          <pc:docMk/>
          <pc:sldMk cId="3008693748" sldId="292"/>
        </pc:sldMkLst>
        <pc:picChg chg="mod modCrop">
          <ac:chgData name="Ellis Leahy" userId="bbfca896-65c1-45e4-8eeb-b2d44e46af62" providerId="ADAL" clId="{3920D577-66B8-2249-BEB0-8542CD8D4E22}" dt="2022-06-22T09:12:14.289" v="55" actId="732"/>
          <ac:picMkLst>
            <pc:docMk/>
            <pc:sldMk cId="3008693748" sldId="292"/>
            <ac:picMk id="15" creationId="{F2DCDE19-CA7B-EADA-781B-4F4D604011B1}"/>
          </ac:picMkLst>
        </pc:picChg>
        <pc:picChg chg="mod modCrop">
          <ac:chgData name="Ellis Leahy" userId="bbfca896-65c1-45e4-8eeb-b2d44e46af62" providerId="ADAL" clId="{3920D577-66B8-2249-BEB0-8542CD8D4E22}" dt="2022-06-22T09:12:18.644" v="56" actId="732"/>
          <ac:picMkLst>
            <pc:docMk/>
            <pc:sldMk cId="3008693748" sldId="292"/>
            <ac:picMk id="16" creationId="{763C869F-2514-96B3-7932-C59897A5A8AC}"/>
          </ac:picMkLst>
        </pc:picChg>
      </pc:sldChg>
      <pc:sldChg chg="modSp mod">
        <pc:chgData name="Ellis Leahy" userId="bbfca896-65c1-45e4-8eeb-b2d44e46af62" providerId="ADAL" clId="{3920D577-66B8-2249-BEB0-8542CD8D4E22}" dt="2022-06-22T09:12:50.425" v="60" actId="732"/>
        <pc:sldMkLst>
          <pc:docMk/>
          <pc:sldMk cId="4169055570" sldId="293"/>
        </pc:sldMkLst>
        <pc:picChg chg="mod modCrop">
          <ac:chgData name="Ellis Leahy" userId="bbfca896-65c1-45e4-8eeb-b2d44e46af62" providerId="ADAL" clId="{3920D577-66B8-2249-BEB0-8542CD8D4E22}" dt="2022-06-22T09:12:41.089" v="58" actId="732"/>
          <ac:picMkLst>
            <pc:docMk/>
            <pc:sldMk cId="4169055570" sldId="293"/>
            <ac:picMk id="12" creationId="{42E0E94D-D36B-7395-3DE4-5F010422B300}"/>
          </ac:picMkLst>
        </pc:picChg>
        <pc:picChg chg="mod modCrop">
          <ac:chgData name="Ellis Leahy" userId="bbfca896-65c1-45e4-8eeb-b2d44e46af62" providerId="ADAL" clId="{3920D577-66B8-2249-BEB0-8542CD8D4E22}" dt="2022-06-22T09:12:44.846" v="59" actId="732"/>
          <ac:picMkLst>
            <pc:docMk/>
            <pc:sldMk cId="4169055570" sldId="293"/>
            <ac:picMk id="13" creationId="{85186FC4-8AEC-A86B-BCC0-7848C1762EAA}"/>
          </ac:picMkLst>
        </pc:picChg>
        <pc:picChg chg="mod modCrop">
          <ac:chgData name="Ellis Leahy" userId="bbfca896-65c1-45e4-8eeb-b2d44e46af62" providerId="ADAL" clId="{3920D577-66B8-2249-BEB0-8542CD8D4E22}" dt="2022-06-22T09:12:50.425" v="60" actId="732"/>
          <ac:picMkLst>
            <pc:docMk/>
            <pc:sldMk cId="4169055570" sldId="293"/>
            <ac:picMk id="14" creationId="{1CA46364-E9F1-3721-A637-1BA823A94D4D}"/>
          </ac:picMkLst>
        </pc:picChg>
      </pc:sldChg>
      <pc:sldChg chg="modSp mod">
        <pc:chgData name="Ellis Leahy" userId="bbfca896-65c1-45e4-8eeb-b2d44e46af62" providerId="ADAL" clId="{3920D577-66B8-2249-BEB0-8542CD8D4E22}" dt="2022-06-22T09:12:27.768" v="57" actId="732"/>
        <pc:sldMkLst>
          <pc:docMk/>
          <pc:sldMk cId="579059074" sldId="294"/>
        </pc:sldMkLst>
        <pc:picChg chg="mod modCrop">
          <ac:chgData name="Ellis Leahy" userId="bbfca896-65c1-45e4-8eeb-b2d44e46af62" providerId="ADAL" clId="{3920D577-66B8-2249-BEB0-8542CD8D4E22}" dt="2022-06-22T09:12:27.768" v="57" actId="732"/>
          <ac:picMkLst>
            <pc:docMk/>
            <pc:sldMk cId="579059074" sldId="294"/>
            <ac:picMk id="13" creationId="{698C03CA-1947-2081-5A1F-AAE1E3EBA9E2}"/>
          </ac:picMkLst>
        </pc:picChg>
      </pc:sldChg>
      <pc:sldChg chg="modSp mod">
        <pc:chgData name="Ellis Leahy" userId="bbfca896-65c1-45e4-8eeb-b2d44e46af62" providerId="ADAL" clId="{3920D577-66B8-2249-BEB0-8542CD8D4E22}" dt="2022-06-22T09:11:11.751" v="50" actId="1076"/>
        <pc:sldMkLst>
          <pc:docMk/>
          <pc:sldMk cId="2451819836" sldId="307"/>
        </pc:sldMkLst>
        <pc:spChg chg="mod">
          <ac:chgData name="Ellis Leahy" userId="bbfca896-65c1-45e4-8eeb-b2d44e46af62" providerId="ADAL" clId="{3920D577-66B8-2249-BEB0-8542CD8D4E22}" dt="2022-06-22T09:10:54.754" v="46" actId="1076"/>
          <ac:spMkLst>
            <pc:docMk/>
            <pc:sldMk cId="2451819836" sldId="307"/>
            <ac:spMk id="7" creationId="{A7BD4682-81E3-C22B-A2BA-796F2BA1BAA2}"/>
          </ac:spMkLst>
        </pc:spChg>
        <pc:spChg chg="mod">
          <ac:chgData name="Ellis Leahy" userId="bbfca896-65c1-45e4-8eeb-b2d44e46af62" providerId="ADAL" clId="{3920D577-66B8-2249-BEB0-8542CD8D4E22}" dt="2022-06-22T09:11:02.932" v="48" actId="1076"/>
          <ac:spMkLst>
            <pc:docMk/>
            <pc:sldMk cId="2451819836" sldId="307"/>
            <ac:spMk id="10" creationId="{C70533D7-DF82-CE01-98B6-395723990EF3}"/>
          </ac:spMkLst>
        </pc:spChg>
        <pc:spChg chg="mod">
          <ac:chgData name="Ellis Leahy" userId="bbfca896-65c1-45e4-8eeb-b2d44e46af62" providerId="ADAL" clId="{3920D577-66B8-2249-BEB0-8542CD8D4E22}" dt="2022-06-22T09:11:11.751" v="50" actId="1076"/>
          <ac:spMkLst>
            <pc:docMk/>
            <pc:sldMk cId="2451819836" sldId="307"/>
            <ac:spMk id="12" creationId="{9919C44D-92A7-5D64-9AFB-6F49359AC4BF}"/>
          </ac:spMkLst>
        </pc:spChg>
        <pc:picChg chg="mod">
          <ac:chgData name="Ellis Leahy" userId="bbfca896-65c1-45e4-8eeb-b2d44e46af62" providerId="ADAL" clId="{3920D577-66B8-2249-BEB0-8542CD8D4E22}" dt="2022-06-22T09:10:58.724" v="47" actId="1076"/>
          <ac:picMkLst>
            <pc:docMk/>
            <pc:sldMk cId="2451819836" sldId="307"/>
            <ac:picMk id="17" creationId="{723782A5-3B69-B6CB-408B-EE677FB6CE95}"/>
          </ac:picMkLst>
        </pc:picChg>
        <pc:picChg chg="mod">
          <ac:chgData name="Ellis Leahy" userId="bbfca896-65c1-45e4-8eeb-b2d44e46af62" providerId="ADAL" clId="{3920D577-66B8-2249-BEB0-8542CD8D4E22}" dt="2022-06-22T09:10:48.659" v="45" actId="1076"/>
          <ac:picMkLst>
            <pc:docMk/>
            <pc:sldMk cId="2451819836" sldId="307"/>
            <ac:picMk id="18" creationId="{8A9645F0-8350-DB06-CC2A-3F0191E2046B}"/>
          </ac:picMkLst>
        </pc:picChg>
        <pc:picChg chg="mod">
          <ac:chgData name="Ellis Leahy" userId="bbfca896-65c1-45e4-8eeb-b2d44e46af62" providerId="ADAL" clId="{3920D577-66B8-2249-BEB0-8542CD8D4E22}" dt="2022-06-22T09:11:08.556" v="49" actId="1076"/>
          <ac:picMkLst>
            <pc:docMk/>
            <pc:sldMk cId="2451819836" sldId="307"/>
            <ac:picMk id="19" creationId="{8C112535-5734-C4D3-D91B-C820575A8B99}"/>
          </ac:picMkLst>
        </pc:picChg>
      </pc:sldChg>
    </pc:docChg>
  </pc:docChgLst>
  <pc:docChgLst>
    <pc:chgData name="Philippa Hartley" userId="S::phartley@careersandenterprise.co.uk::2a2506f4-19e7-4777-8767-f0efb84bcc1f" providerId="AD" clId="Web-{2EDF5159-3409-2047-6F6A-BDC16AA106CC}"/>
    <pc:docChg chg="modSld">
      <pc:chgData name="Philippa Hartley" userId="S::phartley@careersandenterprise.co.uk::2a2506f4-19e7-4777-8767-f0efb84bcc1f" providerId="AD" clId="Web-{2EDF5159-3409-2047-6F6A-BDC16AA106CC}" dt="2022-08-23T14:22:47.341" v="3" actId="20577"/>
      <pc:docMkLst>
        <pc:docMk/>
      </pc:docMkLst>
      <pc:sldChg chg="modSp">
        <pc:chgData name="Philippa Hartley" userId="S::phartley@careersandenterprise.co.uk::2a2506f4-19e7-4777-8767-f0efb84bcc1f" providerId="AD" clId="Web-{2EDF5159-3409-2047-6F6A-BDC16AA106CC}" dt="2022-08-23T14:22:39.263" v="2" actId="20577"/>
        <pc:sldMkLst>
          <pc:docMk/>
          <pc:sldMk cId="3236986870" sldId="335"/>
        </pc:sldMkLst>
        <pc:spChg chg="mod">
          <ac:chgData name="Philippa Hartley" userId="S::phartley@careersandenterprise.co.uk::2a2506f4-19e7-4777-8767-f0efb84bcc1f" providerId="AD" clId="Web-{2EDF5159-3409-2047-6F6A-BDC16AA106CC}" dt="2022-08-23T14:22:39.247" v="0" actId="20577"/>
          <ac:spMkLst>
            <pc:docMk/>
            <pc:sldMk cId="3236986870" sldId="335"/>
            <ac:spMk id="4" creationId="{EB58B553-BA19-0460-CCE4-C93784FF7A5F}"/>
          </ac:spMkLst>
        </pc:spChg>
        <pc:spChg chg="mod">
          <ac:chgData name="Philippa Hartley" userId="S::phartley@careersandenterprise.co.uk::2a2506f4-19e7-4777-8767-f0efb84bcc1f" providerId="AD" clId="Web-{2EDF5159-3409-2047-6F6A-BDC16AA106CC}" dt="2022-08-23T14:22:39.263" v="1" actId="20577"/>
          <ac:spMkLst>
            <pc:docMk/>
            <pc:sldMk cId="3236986870" sldId="335"/>
            <ac:spMk id="5" creationId="{F0F3F790-B61B-684D-DDCC-17CE1B402ADB}"/>
          </ac:spMkLst>
        </pc:spChg>
        <pc:spChg chg="mod">
          <ac:chgData name="Philippa Hartley" userId="S::phartley@careersandenterprise.co.uk::2a2506f4-19e7-4777-8767-f0efb84bcc1f" providerId="AD" clId="Web-{2EDF5159-3409-2047-6F6A-BDC16AA106CC}" dt="2022-08-23T14:22:39.263" v="2" actId="20577"/>
          <ac:spMkLst>
            <pc:docMk/>
            <pc:sldMk cId="3236986870" sldId="335"/>
            <ac:spMk id="6" creationId="{1E438C94-8F2C-7792-40D1-3736F3AE8C86}"/>
          </ac:spMkLst>
        </pc:spChg>
      </pc:sldChg>
      <pc:sldChg chg="modSp">
        <pc:chgData name="Philippa Hartley" userId="S::phartley@careersandenterprise.co.uk::2a2506f4-19e7-4777-8767-f0efb84bcc1f" providerId="AD" clId="Web-{2EDF5159-3409-2047-6F6A-BDC16AA106CC}" dt="2022-08-23T14:22:47.341" v="3" actId="20577"/>
        <pc:sldMkLst>
          <pc:docMk/>
          <pc:sldMk cId="3070110719" sldId="339"/>
        </pc:sldMkLst>
        <pc:spChg chg="mod">
          <ac:chgData name="Philippa Hartley" userId="S::phartley@careersandenterprise.co.uk::2a2506f4-19e7-4777-8767-f0efb84bcc1f" providerId="AD" clId="Web-{2EDF5159-3409-2047-6F6A-BDC16AA106CC}" dt="2022-08-23T14:22:47.341" v="3" actId="20577"/>
          <ac:spMkLst>
            <pc:docMk/>
            <pc:sldMk cId="3070110719" sldId="339"/>
            <ac:spMk id="10" creationId="{2AFA5B8E-E349-4901-00D8-0E860F6F4000}"/>
          </ac:spMkLst>
        </pc:spChg>
      </pc:sldChg>
    </pc:docChg>
  </pc:docChgLst>
  <pc:docChgLst>
    <pc:chgData name="Philippa Hartley" userId="S::phartley@careersandenterprise.co.uk::2a2506f4-19e7-4777-8767-f0efb84bcc1f" providerId="AD" clId="Web-{A8C5CD5C-5E77-CBE2-2107-E585262BFD2D}"/>
    <pc:docChg chg="modSld">
      <pc:chgData name="Philippa Hartley" userId="S::phartley@careersandenterprise.co.uk::2a2506f4-19e7-4777-8767-f0efb84bcc1f" providerId="AD" clId="Web-{A8C5CD5C-5E77-CBE2-2107-E585262BFD2D}" dt="2022-08-05T10:27:49.583" v="7"/>
      <pc:docMkLst>
        <pc:docMk/>
      </pc:docMkLst>
      <pc:sldChg chg="modSp">
        <pc:chgData name="Philippa Hartley" userId="S::phartley@careersandenterprise.co.uk::2a2506f4-19e7-4777-8767-f0efb84bcc1f" providerId="AD" clId="Web-{A8C5CD5C-5E77-CBE2-2107-E585262BFD2D}" dt="2022-08-05T10:27:26.520" v="5" actId="20577"/>
        <pc:sldMkLst>
          <pc:docMk/>
          <pc:sldMk cId="2839086809" sldId="262"/>
        </pc:sldMkLst>
        <pc:spChg chg="mod">
          <ac:chgData name="Philippa Hartley" userId="S::phartley@careersandenterprise.co.uk::2a2506f4-19e7-4777-8767-f0efb84bcc1f" providerId="AD" clId="Web-{A8C5CD5C-5E77-CBE2-2107-E585262BFD2D}" dt="2022-08-05T10:27:18.270" v="3"/>
          <ac:spMkLst>
            <pc:docMk/>
            <pc:sldMk cId="2839086809" sldId="262"/>
            <ac:spMk id="2" creationId="{9526EAFF-5604-C24B-AAF5-C81392A0FA8D}"/>
          </ac:spMkLst>
        </pc:spChg>
        <pc:spChg chg="mod">
          <ac:chgData name="Philippa Hartley" userId="S::phartley@careersandenterprise.co.uk::2a2506f4-19e7-4777-8767-f0efb84bcc1f" providerId="AD" clId="Web-{A8C5CD5C-5E77-CBE2-2107-E585262BFD2D}" dt="2022-08-05T10:27:26.520" v="5" actId="20577"/>
          <ac:spMkLst>
            <pc:docMk/>
            <pc:sldMk cId="2839086809" sldId="262"/>
            <ac:spMk id="5" creationId="{3EF52478-F4E4-674F-83ED-41A1DFBAAF9D}"/>
          </ac:spMkLst>
        </pc:spChg>
        <pc:spChg chg="mod">
          <ac:chgData name="Philippa Hartley" userId="S::phartley@careersandenterprise.co.uk::2a2506f4-19e7-4777-8767-f0efb84bcc1f" providerId="AD" clId="Web-{A8C5CD5C-5E77-CBE2-2107-E585262BFD2D}" dt="2022-08-05T10:27:11.333" v="1" actId="1076"/>
          <ac:spMkLst>
            <pc:docMk/>
            <pc:sldMk cId="2839086809" sldId="262"/>
            <ac:spMk id="8" creationId="{2A463CFE-DA5B-6341-BEAE-A0CCD088C9F2}"/>
          </ac:spMkLst>
        </pc:spChg>
        <pc:spChg chg="mod">
          <ac:chgData name="Philippa Hartley" userId="S::phartley@careersandenterprise.co.uk::2a2506f4-19e7-4777-8767-f0efb84bcc1f" providerId="AD" clId="Web-{A8C5CD5C-5E77-CBE2-2107-E585262BFD2D}" dt="2022-08-05T10:27:08.567" v="0" actId="1076"/>
          <ac:spMkLst>
            <pc:docMk/>
            <pc:sldMk cId="2839086809" sldId="262"/>
            <ac:spMk id="15" creationId="{2C24812E-F911-7847-B13C-AECDA1565763}"/>
          </ac:spMkLst>
        </pc:spChg>
      </pc:sldChg>
      <pc:sldChg chg="modSp">
        <pc:chgData name="Philippa Hartley" userId="S::phartley@careersandenterprise.co.uk::2a2506f4-19e7-4777-8767-f0efb84bcc1f" providerId="AD" clId="Web-{A8C5CD5C-5E77-CBE2-2107-E585262BFD2D}" dt="2022-08-05T10:27:49.583" v="7"/>
        <pc:sldMkLst>
          <pc:docMk/>
          <pc:sldMk cId="0" sldId="282"/>
        </pc:sldMkLst>
        <pc:spChg chg="mod">
          <ac:chgData name="Philippa Hartley" userId="S::phartley@careersandenterprise.co.uk::2a2506f4-19e7-4777-8767-f0efb84bcc1f" providerId="AD" clId="Web-{A8C5CD5C-5E77-CBE2-2107-E585262BFD2D}" dt="2022-08-05T10:27:49.583" v="7"/>
          <ac:spMkLst>
            <pc:docMk/>
            <pc:sldMk cId="0" sldId="282"/>
            <ac:spMk id="629" creationId="{00000000-0000-0000-0000-000000000000}"/>
          </ac:spMkLst>
        </pc:spChg>
        <pc:spChg chg="mod">
          <ac:chgData name="Philippa Hartley" userId="S::phartley@careersandenterprise.co.uk::2a2506f4-19e7-4777-8767-f0efb84bcc1f" providerId="AD" clId="Web-{A8C5CD5C-5E77-CBE2-2107-E585262BFD2D}" dt="2022-08-05T10:27:46.693" v="6"/>
          <ac:spMkLst>
            <pc:docMk/>
            <pc:sldMk cId="0" sldId="282"/>
            <ac:spMk id="634" creationId="{00000000-0000-0000-0000-000000000000}"/>
          </ac:spMkLst>
        </pc:spChg>
      </pc:sldChg>
    </pc:docChg>
  </pc:docChgLst>
  <pc:docChgLst>
    <pc:chgData name="Diana Scutelnicu" userId="S::dscutelnicu@careersandenterprise.co.uk::72c4b835-fb81-47fd-b993-4582ae31168e" providerId="AD" clId="Web-{A79C8D47-18E0-3F4A-D218-4E0350001118}"/>
    <pc:docChg chg="modSld">
      <pc:chgData name="Diana Scutelnicu" userId="S::dscutelnicu@careersandenterprise.co.uk::72c4b835-fb81-47fd-b993-4582ae31168e" providerId="AD" clId="Web-{A79C8D47-18E0-3F4A-D218-4E0350001118}" dt="2022-08-26T19:31:32.591" v="356" actId="1076"/>
      <pc:docMkLst>
        <pc:docMk/>
      </pc:docMkLst>
      <pc:sldChg chg="modSp">
        <pc:chgData name="Diana Scutelnicu" userId="S::dscutelnicu@careersandenterprise.co.uk::72c4b835-fb81-47fd-b993-4582ae31168e" providerId="AD" clId="Web-{A79C8D47-18E0-3F4A-D218-4E0350001118}" dt="2022-08-26T19:02:30.491" v="43" actId="1076"/>
        <pc:sldMkLst>
          <pc:docMk/>
          <pc:sldMk cId="2839086809" sldId="262"/>
        </pc:sldMkLst>
        <pc:spChg chg="mod">
          <ac:chgData name="Diana Scutelnicu" userId="S::dscutelnicu@careersandenterprise.co.uk::72c4b835-fb81-47fd-b993-4582ae31168e" providerId="AD" clId="Web-{A79C8D47-18E0-3F4A-D218-4E0350001118}" dt="2022-08-26T18:58:10.858" v="36" actId="20577"/>
          <ac:spMkLst>
            <pc:docMk/>
            <pc:sldMk cId="2839086809" sldId="262"/>
            <ac:spMk id="3" creationId="{73F7930A-B75A-ED47-B671-F64D82EA86D6}"/>
          </ac:spMkLst>
        </pc:spChg>
        <pc:spChg chg="mod">
          <ac:chgData name="Diana Scutelnicu" userId="S::dscutelnicu@careersandenterprise.co.uk::72c4b835-fb81-47fd-b993-4582ae31168e" providerId="AD" clId="Web-{A79C8D47-18E0-3F4A-D218-4E0350001118}" dt="2022-08-26T18:58:15.124" v="38" actId="20577"/>
          <ac:spMkLst>
            <pc:docMk/>
            <pc:sldMk cId="2839086809" sldId="262"/>
            <ac:spMk id="4" creationId="{E6085741-4222-1949-B149-FF751E1EE3B7}"/>
          </ac:spMkLst>
        </pc:spChg>
        <pc:spChg chg="mod">
          <ac:chgData name="Diana Scutelnicu" userId="S::dscutelnicu@careersandenterprise.co.uk::72c4b835-fb81-47fd-b993-4582ae31168e" providerId="AD" clId="Web-{A79C8D47-18E0-3F4A-D218-4E0350001118}" dt="2022-08-26T18:58:18.249" v="40" actId="20577"/>
          <ac:spMkLst>
            <pc:docMk/>
            <pc:sldMk cId="2839086809" sldId="262"/>
            <ac:spMk id="5" creationId="{3EF52478-F4E4-674F-83ED-41A1DFBAAF9D}"/>
          </ac:spMkLst>
        </pc:spChg>
        <pc:spChg chg="mod">
          <ac:chgData name="Diana Scutelnicu" userId="S::dscutelnicu@careersandenterprise.co.uk::72c4b835-fb81-47fd-b993-4582ae31168e" providerId="AD" clId="Web-{A79C8D47-18E0-3F4A-D218-4E0350001118}" dt="2022-08-26T19:02:30.491" v="43" actId="1076"/>
          <ac:spMkLst>
            <pc:docMk/>
            <pc:sldMk cId="2839086809" sldId="262"/>
            <ac:spMk id="8" creationId="{2A463CFE-DA5B-6341-BEAE-A0CCD088C9F2}"/>
          </ac:spMkLst>
        </pc:spChg>
      </pc:sldChg>
      <pc:sldChg chg="modSp">
        <pc:chgData name="Diana Scutelnicu" userId="S::dscutelnicu@careersandenterprise.co.uk::72c4b835-fb81-47fd-b993-4582ae31168e" providerId="AD" clId="Web-{A79C8D47-18E0-3F4A-D218-4E0350001118}" dt="2022-08-26T18:58:03.686" v="34" actId="1076"/>
        <pc:sldMkLst>
          <pc:docMk/>
          <pc:sldMk cId="3279506855" sldId="263"/>
        </pc:sldMkLst>
        <pc:spChg chg="mod">
          <ac:chgData name="Diana Scutelnicu" userId="S::dscutelnicu@careersandenterprise.co.uk::72c4b835-fb81-47fd-b993-4582ae31168e" providerId="AD" clId="Web-{A79C8D47-18E0-3F4A-D218-4E0350001118}" dt="2022-08-26T18:51:39.747" v="30" actId="20577"/>
          <ac:spMkLst>
            <pc:docMk/>
            <pc:sldMk cId="3279506855" sldId="263"/>
            <ac:spMk id="2" creationId="{3E9BBF76-F44C-8548-A670-F8CD7AEC63DB}"/>
          </ac:spMkLst>
        </pc:spChg>
        <pc:spChg chg="mod">
          <ac:chgData name="Diana Scutelnicu" userId="S::dscutelnicu@careersandenterprise.co.uk::72c4b835-fb81-47fd-b993-4582ae31168e" providerId="AD" clId="Web-{A79C8D47-18E0-3F4A-D218-4E0350001118}" dt="2022-08-26T18:58:03.686" v="34" actId="1076"/>
          <ac:spMkLst>
            <pc:docMk/>
            <pc:sldMk cId="3279506855" sldId="263"/>
            <ac:spMk id="5" creationId="{8703E9B0-22FC-0F5D-5C89-F14729F86BEC}"/>
          </ac:spMkLst>
        </pc:spChg>
      </pc:sldChg>
      <pc:sldChg chg="modSp">
        <pc:chgData name="Diana Scutelnicu" userId="S::dscutelnicu@careersandenterprise.co.uk::72c4b835-fb81-47fd-b993-4582ae31168e" providerId="AD" clId="Web-{A79C8D47-18E0-3F4A-D218-4E0350001118}" dt="2022-08-26T18:50:51.183" v="9" actId="20577"/>
        <pc:sldMkLst>
          <pc:docMk/>
          <pc:sldMk cId="2908774329" sldId="265"/>
        </pc:sldMkLst>
        <pc:spChg chg="mod">
          <ac:chgData name="Diana Scutelnicu" userId="S::dscutelnicu@careersandenterprise.co.uk::72c4b835-fb81-47fd-b993-4582ae31168e" providerId="AD" clId="Web-{A79C8D47-18E0-3F4A-D218-4E0350001118}" dt="2022-08-26T18:50:38.277" v="4" actId="20577"/>
          <ac:spMkLst>
            <pc:docMk/>
            <pc:sldMk cId="2908774329" sldId="265"/>
            <ac:spMk id="2" creationId="{CF8D53C1-6EFB-2D4E-BA80-9A9F2FCD68BC}"/>
          </ac:spMkLst>
        </pc:spChg>
        <pc:spChg chg="mod">
          <ac:chgData name="Diana Scutelnicu" userId="S::dscutelnicu@careersandenterprise.co.uk::72c4b835-fb81-47fd-b993-4582ae31168e" providerId="AD" clId="Web-{A79C8D47-18E0-3F4A-D218-4E0350001118}" dt="2022-08-26T18:50:51.183" v="9" actId="20577"/>
          <ac:spMkLst>
            <pc:docMk/>
            <pc:sldMk cId="2908774329" sldId="265"/>
            <ac:spMk id="4" creationId="{5B18C8AE-AB4D-044D-99D4-7328ABAFD045}"/>
          </ac:spMkLst>
        </pc:spChg>
      </pc:sldChg>
      <pc:sldChg chg="modSp">
        <pc:chgData name="Diana Scutelnicu" userId="S::dscutelnicu@careersandenterprise.co.uk::72c4b835-fb81-47fd-b993-4582ae31168e" providerId="AD" clId="Web-{A79C8D47-18E0-3F4A-D218-4E0350001118}" dt="2022-08-26T18:50:30.183" v="1" actId="20577"/>
        <pc:sldMkLst>
          <pc:docMk/>
          <pc:sldMk cId="3532778758" sldId="266"/>
        </pc:sldMkLst>
        <pc:spChg chg="mod">
          <ac:chgData name="Diana Scutelnicu" userId="S::dscutelnicu@careersandenterprise.co.uk::72c4b835-fb81-47fd-b993-4582ae31168e" providerId="AD" clId="Web-{A79C8D47-18E0-3F4A-D218-4E0350001118}" dt="2022-08-26T18:50:30.183" v="1" actId="20577"/>
          <ac:spMkLst>
            <pc:docMk/>
            <pc:sldMk cId="3532778758" sldId="266"/>
            <ac:spMk id="3" creationId="{C6F052F0-9CD1-4F50-A5FF-01F325B78F99}"/>
          </ac:spMkLst>
        </pc:spChg>
      </pc:sldChg>
      <pc:sldChg chg="modSp">
        <pc:chgData name="Diana Scutelnicu" userId="S::dscutelnicu@careersandenterprise.co.uk::72c4b835-fb81-47fd-b993-4582ae31168e" providerId="AD" clId="Web-{A79C8D47-18E0-3F4A-D218-4E0350001118}" dt="2022-08-26T19:28:30.286" v="292" actId="20577"/>
        <pc:sldMkLst>
          <pc:docMk/>
          <pc:sldMk cId="2436114218" sldId="267"/>
        </pc:sldMkLst>
        <pc:spChg chg="mod">
          <ac:chgData name="Diana Scutelnicu" userId="S::dscutelnicu@careersandenterprise.co.uk::72c4b835-fb81-47fd-b993-4582ae31168e" providerId="AD" clId="Web-{A79C8D47-18E0-3F4A-D218-4E0350001118}" dt="2022-08-26T19:28:23.754" v="290" actId="20577"/>
          <ac:spMkLst>
            <pc:docMk/>
            <pc:sldMk cId="2436114218" sldId="267"/>
            <ac:spMk id="8" creationId="{DB136319-AAEC-8954-A545-D9A08F78C57E}"/>
          </ac:spMkLst>
        </pc:spChg>
        <pc:spChg chg="mod">
          <ac:chgData name="Diana Scutelnicu" userId="S::dscutelnicu@careersandenterprise.co.uk::72c4b835-fb81-47fd-b993-4582ae31168e" providerId="AD" clId="Web-{A79C8D47-18E0-3F4A-D218-4E0350001118}" dt="2022-08-26T19:28:30.286" v="292" actId="20577"/>
          <ac:spMkLst>
            <pc:docMk/>
            <pc:sldMk cId="2436114218" sldId="267"/>
            <ac:spMk id="10" creationId="{9F09C5DA-6B3D-C028-359E-8752894AA54B}"/>
          </ac:spMkLst>
        </pc:spChg>
        <pc:spChg chg="mod">
          <ac:chgData name="Diana Scutelnicu" userId="S::dscutelnicu@careersandenterprise.co.uk::72c4b835-fb81-47fd-b993-4582ae31168e" providerId="AD" clId="Web-{A79C8D47-18E0-3F4A-D218-4E0350001118}" dt="2022-08-26T19:28:17.176" v="288" actId="20577"/>
          <ac:spMkLst>
            <pc:docMk/>
            <pc:sldMk cId="2436114218" sldId="267"/>
            <ac:spMk id="15" creationId="{623A0D49-CB9F-469D-9F86-D26B3C93E847}"/>
          </ac:spMkLst>
        </pc:spChg>
        <pc:spChg chg="mod">
          <ac:chgData name="Diana Scutelnicu" userId="S::dscutelnicu@careersandenterprise.co.uk::72c4b835-fb81-47fd-b993-4582ae31168e" providerId="AD" clId="Web-{A79C8D47-18E0-3F4A-D218-4E0350001118}" dt="2022-08-26T19:28:04.582" v="284" actId="1076"/>
          <ac:spMkLst>
            <pc:docMk/>
            <pc:sldMk cId="2436114218" sldId="267"/>
            <ac:spMk id="20" creationId="{05D427F4-5B08-787F-895E-745DF78C18F4}"/>
          </ac:spMkLst>
        </pc:spChg>
        <pc:picChg chg="mod">
          <ac:chgData name="Diana Scutelnicu" userId="S::dscutelnicu@careersandenterprise.co.uk::72c4b835-fb81-47fd-b993-4582ae31168e" providerId="AD" clId="Web-{A79C8D47-18E0-3F4A-D218-4E0350001118}" dt="2022-08-26T19:28:04.598" v="285" actId="1076"/>
          <ac:picMkLst>
            <pc:docMk/>
            <pc:sldMk cId="2436114218" sldId="267"/>
            <ac:picMk id="3" creationId="{C809D154-D583-033D-93EA-6EF440332AC6}"/>
          </ac:picMkLst>
        </pc:picChg>
      </pc:sldChg>
      <pc:sldChg chg="modSp">
        <pc:chgData name="Diana Scutelnicu" userId="S::dscutelnicu@careersandenterprise.co.uk::72c4b835-fb81-47fd-b993-4582ae31168e" providerId="AD" clId="Web-{A79C8D47-18E0-3F4A-D218-4E0350001118}" dt="2022-08-26T19:29:03.224" v="302" actId="20577"/>
        <pc:sldMkLst>
          <pc:docMk/>
          <pc:sldMk cId="4163118919" sldId="268"/>
        </pc:sldMkLst>
        <pc:spChg chg="mod">
          <ac:chgData name="Diana Scutelnicu" userId="S::dscutelnicu@careersandenterprise.co.uk::72c4b835-fb81-47fd-b993-4582ae31168e" providerId="AD" clId="Web-{A79C8D47-18E0-3F4A-D218-4E0350001118}" dt="2022-08-26T19:29:00.068" v="300" actId="20577"/>
          <ac:spMkLst>
            <pc:docMk/>
            <pc:sldMk cId="4163118919" sldId="268"/>
            <ac:spMk id="9" creationId="{6CA704B9-7D18-7327-EF1C-91665B577820}"/>
          </ac:spMkLst>
        </pc:spChg>
        <pc:spChg chg="mod">
          <ac:chgData name="Diana Scutelnicu" userId="S::dscutelnicu@careersandenterprise.co.uk::72c4b835-fb81-47fd-b993-4582ae31168e" providerId="AD" clId="Web-{A79C8D47-18E0-3F4A-D218-4E0350001118}" dt="2022-08-26T19:28:55.490" v="298" actId="20577"/>
          <ac:spMkLst>
            <pc:docMk/>
            <pc:sldMk cId="4163118919" sldId="268"/>
            <ac:spMk id="24" creationId="{B1538A2C-32A9-486E-8DD7-FA156F627C4C}"/>
          </ac:spMkLst>
        </pc:spChg>
        <pc:spChg chg="mod">
          <ac:chgData name="Diana Scutelnicu" userId="S::dscutelnicu@careersandenterprise.co.uk::72c4b835-fb81-47fd-b993-4582ae31168e" providerId="AD" clId="Web-{A79C8D47-18E0-3F4A-D218-4E0350001118}" dt="2022-08-26T19:29:03.224" v="302" actId="20577"/>
          <ac:spMkLst>
            <pc:docMk/>
            <pc:sldMk cId="4163118919" sldId="268"/>
            <ac:spMk id="25" creationId="{4B6D184D-8007-48CE-9BC8-722113CB79EE}"/>
          </ac:spMkLst>
        </pc:spChg>
        <pc:spChg chg="mod">
          <ac:chgData name="Diana Scutelnicu" userId="S::dscutelnicu@careersandenterprise.co.uk::72c4b835-fb81-47fd-b993-4582ae31168e" providerId="AD" clId="Web-{A79C8D47-18E0-3F4A-D218-4E0350001118}" dt="2022-08-26T19:28:40.724" v="293" actId="1076"/>
          <ac:spMkLst>
            <pc:docMk/>
            <pc:sldMk cId="4163118919" sldId="268"/>
            <ac:spMk id="26" creationId="{A67D3EFD-8284-DE9B-4191-EAA50223F72B}"/>
          </ac:spMkLst>
        </pc:spChg>
        <pc:spChg chg="mod">
          <ac:chgData name="Diana Scutelnicu" userId="S::dscutelnicu@careersandenterprise.co.uk::72c4b835-fb81-47fd-b993-4582ae31168e" providerId="AD" clId="Web-{A79C8D47-18E0-3F4A-D218-4E0350001118}" dt="2022-08-26T19:28:47.880" v="297" actId="20577"/>
          <ac:spMkLst>
            <pc:docMk/>
            <pc:sldMk cId="4163118919" sldId="268"/>
            <ac:spMk id="31" creationId="{B0370A88-BBCA-4232-8C08-3DEE75CF56CC}"/>
          </ac:spMkLst>
        </pc:spChg>
        <pc:picChg chg="mod">
          <ac:chgData name="Diana Scutelnicu" userId="S::dscutelnicu@careersandenterprise.co.uk::72c4b835-fb81-47fd-b993-4582ae31168e" providerId="AD" clId="Web-{A79C8D47-18E0-3F4A-D218-4E0350001118}" dt="2022-08-26T19:28:40.739" v="294" actId="1076"/>
          <ac:picMkLst>
            <pc:docMk/>
            <pc:sldMk cId="4163118919" sldId="268"/>
            <ac:picMk id="5" creationId="{662DB3F4-CE71-5FC6-ABD5-34DAC3BD9453}"/>
          </ac:picMkLst>
        </pc:picChg>
      </pc:sldChg>
      <pc:sldChg chg="modSp">
        <pc:chgData name="Diana Scutelnicu" userId="S::dscutelnicu@careersandenterprise.co.uk::72c4b835-fb81-47fd-b993-4582ae31168e" providerId="AD" clId="Web-{A79C8D47-18E0-3F4A-D218-4E0350001118}" dt="2022-08-26T19:29:21.741" v="309" actId="14100"/>
        <pc:sldMkLst>
          <pc:docMk/>
          <pc:sldMk cId="3631857509" sldId="269"/>
        </pc:sldMkLst>
        <pc:spChg chg="mod">
          <ac:chgData name="Diana Scutelnicu" userId="S::dscutelnicu@careersandenterprise.co.uk::72c4b835-fb81-47fd-b993-4582ae31168e" providerId="AD" clId="Web-{A79C8D47-18E0-3F4A-D218-4E0350001118}" dt="2022-08-26T19:29:21.741" v="309" actId="14100"/>
          <ac:spMkLst>
            <pc:docMk/>
            <pc:sldMk cId="3631857509" sldId="269"/>
            <ac:spMk id="3" creationId="{00000000-0000-0000-0000-000000000000}"/>
          </ac:spMkLst>
        </pc:spChg>
        <pc:spChg chg="mod">
          <ac:chgData name="Diana Scutelnicu" userId="S::dscutelnicu@careersandenterprise.co.uk::72c4b835-fb81-47fd-b993-4582ae31168e" providerId="AD" clId="Web-{A79C8D47-18E0-3F4A-D218-4E0350001118}" dt="2022-08-26T19:29:08.537" v="303" actId="1076"/>
          <ac:spMkLst>
            <pc:docMk/>
            <pc:sldMk cId="3631857509" sldId="269"/>
            <ac:spMk id="16" creationId="{1DF3EEEC-B576-6DDB-26D1-346C8EAE7412}"/>
          </ac:spMkLst>
        </pc:spChg>
        <pc:picChg chg="mod">
          <ac:chgData name="Diana Scutelnicu" userId="S::dscutelnicu@careersandenterprise.co.uk::72c4b835-fb81-47fd-b993-4582ae31168e" providerId="AD" clId="Web-{A79C8D47-18E0-3F4A-D218-4E0350001118}" dt="2022-08-26T19:29:08.537" v="304" actId="1076"/>
          <ac:picMkLst>
            <pc:docMk/>
            <pc:sldMk cId="3631857509" sldId="269"/>
            <ac:picMk id="6" creationId="{9C366D2E-FDE4-3370-B6F9-1BE937B54987}"/>
          </ac:picMkLst>
        </pc:picChg>
      </pc:sldChg>
      <pc:sldChg chg="modSp">
        <pc:chgData name="Diana Scutelnicu" userId="S::dscutelnicu@careersandenterprise.co.uk::72c4b835-fb81-47fd-b993-4582ae31168e" providerId="AD" clId="Web-{A79C8D47-18E0-3F4A-D218-4E0350001118}" dt="2022-08-26T19:29:40.447" v="313" actId="20577"/>
        <pc:sldMkLst>
          <pc:docMk/>
          <pc:sldMk cId="557860855" sldId="270"/>
        </pc:sldMkLst>
        <pc:spChg chg="mod">
          <ac:chgData name="Diana Scutelnicu" userId="S::dscutelnicu@careersandenterprise.co.uk::72c4b835-fb81-47fd-b993-4582ae31168e" providerId="AD" clId="Web-{A79C8D47-18E0-3F4A-D218-4E0350001118}" dt="2022-08-26T19:29:40.447" v="313" actId="20577"/>
          <ac:spMkLst>
            <pc:docMk/>
            <pc:sldMk cId="557860855" sldId="270"/>
            <ac:spMk id="3" creationId="{00000000-0000-0000-0000-000000000000}"/>
          </ac:spMkLst>
        </pc:spChg>
        <pc:spChg chg="mod">
          <ac:chgData name="Diana Scutelnicu" userId="S::dscutelnicu@careersandenterprise.co.uk::72c4b835-fb81-47fd-b993-4582ae31168e" providerId="AD" clId="Web-{A79C8D47-18E0-3F4A-D218-4E0350001118}" dt="2022-08-26T19:29:32.759" v="310" actId="1076"/>
          <ac:spMkLst>
            <pc:docMk/>
            <pc:sldMk cId="557860855" sldId="270"/>
            <ac:spMk id="5" creationId="{55D17DE7-A9BA-34A0-65AA-17803B8AC30C}"/>
          </ac:spMkLst>
        </pc:spChg>
        <pc:picChg chg="mod">
          <ac:chgData name="Diana Scutelnicu" userId="S::dscutelnicu@careersandenterprise.co.uk::72c4b835-fb81-47fd-b993-4582ae31168e" providerId="AD" clId="Web-{A79C8D47-18E0-3F4A-D218-4E0350001118}" dt="2022-08-26T19:29:32.759" v="311" actId="1076"/>
          <ac:picMkLst>
            <pc:docMk/>
            <pc:sldMk cId="557860855" sldId="270"/>
            <ac:picMk id="7" creationId="{BFF1EE63-EF8A-C9D0-EF63-D25AF952F97D}"/>
          </ac:picMkLst>
        </pc:picChg>
      </pc:sldChg>
      <pc:sldChg chg="modSp">
        <pc:chgData name="Diana Scutelnicu" userId="S::dscutelnicu@careersandenterprise.co.uk::72c4b835-fb81-47fd-b993-4582ae31168e" providerId="AD" clId="Web-{A79C8D47-18E0-3F4A-D218-4E0350001118}" dt="2022-08-26T19:08:49.252" v="127" actId="20577"/>
        <pc:sldMkLst>
          <pc:docMk/>
          <pc:sldMk cId="1295342826" sldId="273"/>
        </pc:sldMkLst>
        <pc:spChg chg="mod">
          <ac:chgData name="Diana Scutelnicu" userId="S::dscutelnicu@careersandenterprise.co.uk::72c4b835-fb81-47fd-b993-4582ae31168e" providerId="AD" clId="Web-{A79C8D47-18E0-3F4A-D218-4E0350001118}" dt="2022-08-26T19:08:35.970" v="124" actId="20577"/>
          <ac:spMkLst>
            <pc:docMk/>
            <pc:sldMk cId="1295342826" sldId="273"/>
            <ac:spMk id="2" creationId="{00000000-0000-0000-0000-000000000000}"/>
          </ac:spMkLst>
        </pc:spChg>
        <pc:spChg chg="mod">
          <ac:chgData name="Diana Scutelnicu" userId="S::dscutelnicu@careersandenterprise.co.uk::72c4b835-fb81-47fd-b993-4582ae31168e" providerId="AD" clId="Web-{A79C8D47-18E0-3F4A-D218-4E0350001118}" dt="2022-08-26T19:08:40.814" v="125" actId="20577"/>
          <ac:spMkLst>
            <pc:docMk/>
            <pc:sldMk cId="1295342826" sldId="273"/>
            <ac:spMk id="14" creationId="{A573CAC7-911E-734A-8EBA-E421169048A3}"/>
          </ac:spMkLst>
        </pc:spChg>
        <pc:spChg chg="mod">
          <ac:chgData name="Diana Scutelnicu" userId="S::dscutelnicu@careersandenterprise.co.uk::72c4b835-fb81-47fd-b993-4582ae31168e" providerId="AD" clId="Web-{A79C8D47-18E0-3F4A-D218-4E0350001118}" dt="2022-08-26T19:08:45.580" v="126" actId="20577"/>
          <ac:spMkLst>
            <pc:docMk/>
            <pc:sldMk cId="1295342826" sldId="273"/>
            <ac:spMk id="15" creationId="{ACE53D00-33D1-AD4B-92BE-C5FEE54FE9D2}"/>
          </ac:spMkLst>
        </pc:spChg>
        <pc:spChg chg="mod">
          <ac:chgData name="Diana Scutelnicu" userId="S::dscutelnicu@careersandenterprise.co.uk::72c4b835-fb81-47fd-b993-4582ae31168e" providerId="AD" clId="Web-{A79C8D47-18E0-3F4A-D218-4E0350001118}" dt="2022-08-26T19:08:49.252" v="127" actId="20577"/>
          <ac:spMkLst>
            <pc:docMk/>
            <pc:sldMk cId="1295342826" sldId="273"/>
            <ac:spMk id="16" creationId="{4B7D34C8-B320-AA43-A6E6-09BBD8B2140E}"/>
          </ac:spMkLst>
        </pc:spChg>
      </pc:sldChg>
      <pc:sldChg chg="modSp">
        <pc:chgData name="Diana Scutelnicu" userId="S::dscutelnicu@careersandenterprise.co.uk::72c4b835-fb81-47fd-b993-4582ae31168e" providerId="AD" clId="Web-{A79C8D47-18E0-3F4A-D218-4E0350001118}" dt="2022-08-26T19:08:26.501" v="123" actId="20577"/>
        <pc:sldMkLst>
          <pc:docMk/>
          <pc:sldMk cId="0" sldId="282"/>
        </pc:sldMkLst>
        <pc:spChg chg="mod">
          <ac:chgData name="Diana Scutelnicu" userId="S::dscutelnicu@careersandenterprise.co.uk::72c4b835-fb81-47fd-b993-4582ae31168e" providerId="AD" clId="Web-{A79C8D47-18E0-3F4A-D218-4E0350001118}" dt="2022-08-26T19:08:22.110" v="122" actId="20577"/>
          <ac:spMkLst>
            <pc:docMk/>
            <pc:sldMk cId="0" sldId="282"/>
            <ac:spMk id="5" creationId="{914F8404-79B5-2882-6717-D8BBDD8C16BE}"/>
          </ac:spMkLst>
        </pc:spChg>
        <pc:spChg chg="mod">
          <ac:chgData name="Diana Scutelnicu" userId="S::dscutelnicu@careersandenterprise.co.uk::72c4b835-fb81-47fd-b993-4582ae31168e" providerId="AD" clId="Web-{A79C8D47-18E0-3F4A-D218-4E0350001118}" dt="2022-08-26T19:08:26.501" v="123" actId="20577"/>
          <ac:spMkLst>
            <pc:docMk/>
            <pc:sldMk cId="0" sldId="282"/>
            <ac:spMk id="7" creationId="{5622C63F-6C45-6490-421A-EF9C87C464D2}"/>
          </ac:spMkLst>
        </pc:spChg>
        <pc:spChg chg="mod">
          <ac:chgData name="Diana Scutelnicu" userId="S::dscutelnicu@careersandenterprise.co.uk::72c4b835-fb81-47fd-b993-4582ae31168e" providerId="AD" clId="Web-{A79C8D47-18E0-3F4A-D218-4E0350001118}" dt="2022-08-26T19:08:13.876" v="120" actId="20577"/>
          <ac:spMkLst>
            <pc:docMk/>
            <pc:sldMk cId="0" sldId="282"/>
            <ac:spMk id="624" creationId="{00000000-0000-0000-0000-000000000000}"/>
          </ac:spMkLst>
        </pc:spChg>
        <pc:spChg chg="mod">
          <ac:chgData name="Diana Scutelnicu" userId="S::dscutelnicu@careersandenterprise.co.uk::72c4b835-fb81-47fd-b993-4582ae31168e" providerId="AD" clId="Web-{A79C8D47-18E0-3F4A-D218-4E0350001118}" dt="2022-08-26T19:08:18.376" v="121" actId="1076"/>
          <ac:spMkLst>
            <pc:docMk/>
            <pc:sldMk cId="0" sldId="282"/>
            <ac:spMk id="626" creationId="{00000000-0000-0000-0000-000000000000}"/>
          </ac:spMkLst>
        </pc:spChg>
        <pc:picChg chg="mod">
          <ac:chgData name="Diana Scutelnicu" userId="S::dscutelnicu@careersandenterprise.co.uk::72c4b835-fb81-47fd-b993-4582ae31168e" providerId="AD" clId="Web-{A79C8D47-18E0-3F4A-D218-4E0350001118}" dt="2022-08-26T19:08:06.063" v="119" actId="1076"/>
          <ac:picMkLst>
            <pc:docMk/>
            <pc:sldMk cId="0" sldId="282"/>
            <ac:picMk id="633" creationId="{00000000-0000-0000-0000-000000000000}"/>
          </ac:picMkLst>
        </pc:picChg>
      </pc:sldChg>
      <pc:sldChg chg="modSp">
        <pc:chgData name="Diana Scutelnicu" userId="S::dscutelnicu@careersandenterprise.co.uk::72c4b835-fb81-47fd-b993-4582ae31168e" providerId="AD" clId="Web-{A79C8D47-18E0-3F4A-D218-4E0350001118}" dt="2022-08-26T18:51:23.043" v="21" actId="20577"/>
        <pc:sldMkLst>
          <pc:docMk/>
          <pc:sldMk cId="1786301906" sldId="285"/>
        </pc:sldMkLst>
        <pc:spChg chg="mod">
          <ac:chgData name="Diana Scutelnicu" userId="S::dscutelnicu@careersandenterprise.co.uk::72c4b835-fb81-47fd-b993-4582ae31168e" providerId="AD" clId="Web-{A79C8D47-18E0-3F4A-D218-4E0350001118}" dt="2022-08-26T18:51:06.340" v="12" actId="1076"/>
          <ac:spMkLst>
            <pc:docMk/>
            <pc:sldMk cId="1786301906" sldId="285"/>
            <ac:spMk id="2" creationId="{3E9BBF76-F44C-8548-A670-F8CD7AEC63DB}"/>
          </ac:spMkLst>
        </pc:spChg>
        <pc:spChg chg="mod">
          <ac:chgData name="Diana Scutelnicu" userId="S::dscutelnicu@careersandenterprise.co.uk::72c4b835-fb81-47fd-b993-4582ae31168e" providerId="AD" clId="Web-{A79C8D47-18E0-3F4A-D218-4E0350001118}" dt="2022-08-26T18:51:23.043" v="21" actId="20577"/>
          <ac:spMkLst>
            <pc:docMk/>
            <pc:sldMk cId="1786301906" sldId="285"/>
            <ac:spMk id="3" creationId="{E58D066B-A5D4-5640-87D3-A10DB6059739}"/>
          </ac:spMkLst>
        </pc:spChg>
      </pc:sldChg>
      <pc:sldChg chg="addSp delSp modSp">
        <pc:chgData name="Diana Scutelnicu" userId="S::dscutelnicu@careersandenterprise.co.uk::72c4b835-fb81-47fd-b993-4582ae31168e" providerId="AD" clId="Web-{A79C8D47-18E0-3F4A-D218-4E0350001118}" dt="2022-08-26T19:15:27.373" v="193" actId="14100"/>
        <pc:sldMkLst>
          <pc:docMk/>
          <pc:sldMk cId="70482638" sldId="291"/>
        </pc:sldMkLst>
        <pc:spChg chg="mod">
          <ac:chgData name="Diana Scutelnicu" userId="S::dscutelnicu@careersandenterprise.co.uk::72c4b835-fb81-47fd-b993-4582ae31168e" providerId="AD" clId="Web-{A79C8D47-18E0-3F4A-D218-4E0350001118}" dt="2022-08-26T19:09:06.565" v="129" actId="20577"/>
          <ac:spMkLst>
            <pc:docMk/>
            <pc:sldMk cId="70482638" sldId="291"/>
            <ac:spMk id="3" creationId="{00000000-0000-0000-0000-000000000000}"/>
          </ac:spMkLst>
        </pc:spChg>
        <pc:spChg chg="add mod">
          <ac:chgData name="Diana Scutelnicu" userId="S::dscutelnicu@careersandenterprise.co.uk::72c4b835-fb81-47fd-b993-4582ae31168e" providerId="AD" clId="Web-{A79C8D47-18E0-3F4A-D218-4E0350001118}" dt="2022-08-26T19:13:04.103" v="181" actId="14100"/>
          <ac:spMkLst>
            <pc:docMk/>
            <pc:sldMk cId="70482638" sldId="291"/>
            <ac:spMk id="6" creationId="{B9910AEF-1F3F-2720-A66D-FD5F71B3BD51}"/>
          </ac:spMkLst>
        </pc:spChg>
        <pc:spChg chg="mod">
          <ac:chgData name="Diana Scutelnicu" userId="S::dscutelnicu@careersandenterprise.co.uk::72c4b835-fb81-47fd-b993-4582ae31168e" providerId="AD" clId="Web-{A79C8D47-18E0-3F4A-D218-4E0350001118}" dt="2022-08-26T19:14:49.966" v="185" actId="14100"/>
          <ac:spMkLst>
            <pc:docMk/>
            <pc:sldMk cId="70482638" sldId="291"/>
            <ac:spMk id="8" creationId="{BBA3906C-C240-7115-0AA5-4A7AD73A9E92}"/>
          </ac:spMkLst>
        </pc:spChg>
        <pc:spChg chg="add del mod">
          <ac:chgData name="Diana Scutelnicu" userId="S::dscutelnicu@careersandenterprise.co.uk::72c4b835-fb81-47fd-b993-4582ae31168e" providerId="AD" clId="Web-{A79C8D47-18E0-3F4A-D218-4E0350001118}" dt="2022-08-26T19:11:10.318" v="164"/>
          <ac:spMkLst>
            <pc:docMk/>
            <pc:sldMk cId="70482638" sldId="291"/>
            <ac:spMk id="9" creationId="{BB3C44EA-8C1B-2EF2-3748-291FEE9AA06C}"/>
          </ac:spMkLst>
        </pc:spChg>
        <pc:spChg chg="add mod">
          <ac:chgData name="Diana Scutelnicu" userId="S::dscutelnicu@careersandenterprise.co.uk::72c4b835-fb81-47fd-b993-4582ae31168e" providerId="AD" clId="Web-{A79C8D47-18E0-3F4A-D218-4E0350001118}" dt="2022-08-26T19:14:38.731" v="182" actId="14100"/>
          <ac:spMkLst>
            <pc:docMk/>
            <pc:sldMk cId="70482638" sldId="291"/>
            <ac:spMk id="10" creationId="{5D40B110-4FD1-1AFE-AC3D-7D9A13320448}"/>
          </ac:spMkLst>
        </pc:spChg>
        <pc:spChg chg="mod">
          <ac:chgData name="Diana Scutelnicu" userId="S::dscutelnicu@careersandenterprise.co.uk::72c4b835-fb81-47fd-b993-4582ae31168e" providerId="AD" clId="Web-{A79C8D47-18E0-3F4A-D218-4E0350001118}" dt="2022-08-26T19:15:27.373" v="193" actId="14100"/>
          <ac:spMkLst>
            <pc:docMk/>
            <pc:sldMk cId="70482638" sldId="291"/>
            <ac:spMk id="11" creationId="{CF2A8DC9-52E8-4C03-93D1-050E17E5294F}"/>
          </ac:spMkLst>
        </pc:spChg>
        <pc:spChg chg="mod">
          <ac:chgData name="Diana Scutelnicu" userId="S::dscutelnicu@careersandenterprise.co.uk::72c4b835-fb81-47fd-b993-4582ae31168e" providerId="AD" clId="Web-{A79C8D47-18E0-3F4A-D218-4E0350001118}" dt="2022-08-26T19:09:09.299" v="130" actId="1076"/>
          <ac:spMkLst>
            <pc:docMk/>
            <pc:sldMk cId="70482638" sldId="291"/>
            <ac:spMk id="16" creationId="{8173741A-0C24-4178-905E-565418DB9D70}"/>
          </ac:spMkLst>
        </pc:spChg>
      </pc:sldChg>
      <pc:sldChg chg="modSp">
        <pc:chgData name="Diana Scutelnicu" userId="S::dscutelnicu@careersandenterprise.co.uk::72c4b835-fb81-47fd-b993-4582ae31168e" providerId="AD" clId="Web-{A79C8D47-18E0-3F4A-D218-4E0350001118}" dt="2022-08-26T19:16:17.906" v="207" actId="20577"/>
        <pc:sldMkLst>
          <pc:docMk/>
          <pc:sldMk cId="3008693748" sldId="292"/>
        </pc:sldMkLst>
        <pc:spChg chg="mod">
          <ac:chgData name="Diana Scutelnicu" userId="S::dscutelnicu@careersandenterprise.co.uk::72c4b835-fb81-47fd-b993-4582ae31168e" providerId="AD" clId="Web-{A79C8D47-18E0-3F4A-D218-4E0350001118}" dt="2022-08-26T19:16:00.687" v="202" actId="20577"/>
          <ac:spMkLst>
            <pc:docMk/>
            <pc:sldMk cId="3008693748" sldId="292"/>
            <ac:spMk id="2" creationId="{00000000-0000-0000-0000-000000000000}"/>
          </ac:spMkLst>
        </pc:spChg>
        <pc:spChg chg="mod">
          <ac:chgData name="Diana Scutelnicu" userId="S::dscutelnicu@careersandenterprise.co.uk::72c4b835-fb81-47fd-b993-4582ae31168e" providerId="AD" clId="Web-{A79C8D47-18E0-3F4A-D218-4E0350001118}" dt="2022-08-26T19:16:04.859" v="203" actId="1076"/>
          <ac:spMkLst>
            <pc:docMk/>
            <pc:sldMk cId="3008693748" sldId="292"/>
            <ac:spMk id="3" creationId="{00000000-0000-0000-0000-000000000000}"/>
          </ac:spMkLst>
        </pc:spChg>
        <pc:spChg chg="mod">
          <ac:chgData name="Diana Scutelnicu" userId="S::dscutelnicu@careersandenterprise.co.uk::72c4b835-fb81-47fd-b993-4582ae31168e" providerId="AD" clId="Web-{A79C8D47-18E0-3F4A-D218-4E0350001118}" dt="2022-08-26T19:15:50.296" v="199" actId="14100"/>
          <ac:spMkLst>
            <pc:docMk/>
            <pc:sldMk cId="3008693748" sldId="292"/>
            <ac:spMk id="5" creationId="{A946CEBD-73F1-DFEB-5354-4C635DEFFD35}"/>
          </ac:spMkLst>
        </pc:spChg>
        <pc:spChg chg="mod">
          <ac:chgData name="Diana Scutelnicu" userId="S::dscutelnicu@careersandenterprise.co.uk::72c4b835-fb81-47fd-b993-4582ae31168e" providerId="AD" clId="Web-{A79C8D47-18E0-3F4A-D218-4E0350001118}" dt="2022-08-26T19:16:13.828" v="205" actId="20577"/>
          <ac:spMkLst>
            <pc:docMk/>
            <pc:sldMk cId="3008693748" sldId="292"/>
            <ac:spMk id="9" creationId="{432BFE7C-B10D-4004-9F0F-738A10E146C5}"/>
          </ac:spMkLst>
        </pc:spChg>
        <pc:spChg chg="mod">
          <ac:chgData name="Diana Scutelnicu" userId="S::dscutelnicu@careersandenterprise.co.uk::72c4b835-fb81-47fd-b993-4582ae31168e" providerId="AD" clId="Web-{A79C8D47-18E0-3F4A-D218-4E0350001118}" dt="2022-08-26T19:16:17.906" v="207" actId="20577"/>
          <ac:spMkLst>
            <pc:docMk/>
            <pc:sldMk cId="3008693748" sldId="292"/>
            <ac:spMk id="10" creationId="{C9DF505A-0AEC-402D-AB6C-C234499C8DF8}"/>
          </ac:spMkLst>
        </pc:spChg>
        <pc:picChg chg="mod">
          <ac:chgData name="Diana Scutelnicu" userId="S::dscutelnicu@careersandenterprise.co.uk::72c4b835-fb81-47fd-b993-4582ae31168e" providerId="AD" clId="Web-{A79C8D47-18E0-3F4A-D218-4E0350001118}" dt="2022-08-26T19:15:52.390" v="200" actId="1076"/>
          <ac:picMkLst>
            <pc:docMk/>
            <pc:sldMk cId="3008693748" sldId="292"/>
            <ac:picMk id="8" creationId="{92828724-9514-564B-BA94-850A7545C271}"/>
          </ac:picMkLst>
        </pc:picChg>
      </pc:sldChg>
      <pc:sldChg chg="modSp">
        <pc:chgData name="Diana Scutelnicu" userId="S::dscutelnicu@careersandenterprise.co.uk::72c4b835-fb81-47fd-b993-4582ae31168e" providerId="AD" clId="Web-{A79C8D47-18E0-3F4A-D218-4E0350001118}" dt="2022-08-26T19:18:38.972" v="235" actId="20577"/>
        <pc:sldMkLst>
          <pc:docMk/>
          <pc:sldMk cId="4169055570" sldId="293"/>
        </pc:sldMkLst>
        <pc:spChg chg="mod">
          <ac:chgData name="Diana Scutelnicu" userId="S::dscutelnicu@careersandenterprise.co.uk::72c4b835-fb81-47fd-b993-4582ae31168e" providerId="AD" clId="Web-{A79C8D47-18E0-3F4A-D218-4E0350001118}" dt="2022-08-26T19:18:20.847" v="232" actId="20577"/>
          <ac:spMkLst>
            <pc:docMk/>
            <pc:sldMk cId="4169055570" sldId="293"/>
            <ac:spMk id="2" creationId="{00000000-0000-0000-0000-000000000000}"/>
          </ac:spMkLst>
        </pc:spChg>
        <pc:spChg chg="mod">
          <ac:chgData name="Diana Scutelnicu" userId="S::dscutelnicu@careersandenterprise.co.uk::72c4b835-fb81-47fd-b993-4582ae31168e" providerId="AD" clId="Web-{A79C8D47-18E0-3F4A-D218-4E0350001118}" dt="2022-08-26T19:18:38.972" v="235" actId="20577"/>
          <ac:spMkLst>
            <pc:docMk/>
            <pc:sldMk cId="4169055570" sldId="293"/>
            <ac:spMk id="3" creationId="{00000000-0000-0000-0000-000000000000}"/>
          </ac:spMkLst>
        </pc:spChg>
        <pc:spChg chg="mod">
          <ac:chgData name="Diana Scutelnicu" userId="S::dscutelnicu@careersandenterprise.co.uk::72c4b835-fb81-47fd-b993-4582ae31168e" providerId="AD" clId="Web-{A79C8D47-18E0-3F4A-D218-4E0350001118}" dt="2022-08-26T19:18:12.644" v="229" actId="1076"/>
          <ac:spMkLst>
            <pc:docMk/>
            <pc:sldMk cId="4169055570" sldId="293"/>
            <ac:spMk id="4" creationId="{01BC8F47-42E9-4CA8-379D-8BAC911DD3BE}"/>
          </ac:spMkLst>
        </pc:spChg>
      </pc:sldChg>
      <pc:sldChg chg="addSp delSp modSp">
        <pc:chgData name="Diana Scutelnicu" userId="S::dscutelnicu@careersandenterprise.co.uk::72c4b835-fb81-47fd-b993-4582ae31168e" providerId="AD" clId="Web-{A79C8D47-18E0-3F4A-D218-4E0350001118}" dt="2022-08-26T19:26:08.782" v="269"/>
        <pc:sldMkLst>
          <pc:docMk/>
          <pc:sldMk cId="1897795324" sldId="299"/>
        </pc:sldMkLst>
        <pc:spChg chg="del">
          <ac:chgData name="Diana Scutelnicu" userId="S::dscutelnicu@careersandenterprise.co.uk::72c4b835-fb81-47fd-b993-4582ae31168e" providerId="AD" clId="Web-{A79C8D47-18E0-3F4A-D218-4E0350001118}" dt="2022-08-26T19:24:34.170" v="243"/>
          <ac:spMkLst>
            <pc:docMk/>
            <pc:sldMk cId="1897795324" sldId="299"/>
            <ac:spMk id="2" creationId="{CF8D53C1-6EFB-2D4E-BA80-9A9F2FCD68BC}"/>
          </ac:spMkLst>
        </pc:spChg>
        <pc:spChg chg="del">
          <ac:chgData name="Diana Scutelnicu" userId="S::dscutelnicu@careersandenterprise.co.uk::72c4b835-fb81-47fd-b993-4582ae31168e" providerId="AD" clId="Web-{A79C8D47-18E0-3F4A-D218-4E0350001118}" dt="2022-08-26T19:26:08.782" v="269"/>
          <ac:spMkLst>
            <pc:docMk/>
            <pc:sldMk cId="1897795324" sldId="299"/>
            <ac:spMk id="3" creationId="{038325A1-CE09-1A94-BB67-C5DD764ADE3B}"/>
          </ac:spMkLst>
        </pc:spChg>
        <pc:spChg chg="del">
          <ac:chgData name="Diana Scutelnicu" userId="S::dscutelnicu@careersandenterprise.co.uk::72c4b835-fb81-47fd-b993-4582ae31168e" providerId="AD" clId="Web-{A79C8D47-18E0-3F4A-D218-4E0350001118}" dt="2022-08-26T19:24:35.764" v="244"/>
          <ac:spMkLst>
            <pc:docMk/>
            <pc:sldMk cId="1897795324" sldId="299"/>
            <ac:spMk id="4" creationId="{5B18C8AE-AB4D-044D-99D4-7328ABAFD045}"/>
          </ac:spMkLst>
        </pc:spChg>
        <pc:spChg chg="mod">
          <ac:chgData name="Diana Scutelnicu" userId="S::dscutelnicu@careersandenterprise.co.uk::72c4b835-fb81-47fd-b993-4582ae31168e" providerId="AD" clId="Web-{A79C8D47-18E0-3F4A-D218-4E0350001118}" dt="2022-08-26T19:26:03.891" v="268" actId="1076"/>
          <ac:spMkLst>
            <pc:docMk/>
            <pc:sldMk cId="1897795324" sldId="299"/>
            <ac:spMk id="5" creationId="{01A7FF13-D878-83C7-888F-45D8F4BDD425}"/>
          </ac:spMkLst>
        </pc:spChg>
        <pc:spChg chg="del">
          <ac:chgData name="Diana Scutelnicu" userId="S::dscutelnicu@careersandenterprise.co.uk::72c4b835-fb81-47fd-b993-4582ae31168e" providerId="AD" clId="Web-{A79C8D47-18E0-3F4A-D218-4E0350001118}" dt="2022-08-26T19:24:37.686" v="245"/>
          <ac:spMkLst>
            <pc:docMk/>
            <pc:sldMk cId="1897795324" sldId="299"/>
            <ac:spMk id="7" creationId="{4AB8FC8B-CF82-BC71-562F-EA818CCC678C}"/>
          </ac:spMkLst>
        </pc:spChg>
        <pc:spChg chg="add del mod">
          <ac:chgData name="Diana Scutelnicu" userId="S::dscutelnicu@careersandenterprise.co.uk::72c4b835-fb81-47fd-b993-4582ae31168e" providerId="AD" clId="Web-{A79C8D47-18E0-3F4A-D218-4E0350001118}" dt="2022-08-26T19:24:43.951" v="249"/>
          <ac:spMkLst>
            <pc:docMk/>
            <pc:sldMk cId="1897795324" sldId="299"/>
            <ac:spMk id="9" creationId="{51A551E2-F5D2-B73F-F610-727B0EA6D493}"/>
          </ac:spMkLst>
        </pc:spChg>
        <pc:spChg chg="add">
          <ac:chgData name="Diana Scutelnicu" userId="S::dscutelnicu@careersandenterprise.co.uk::72c4b835-fb81-47fd-b993-4582ae31168e" providerId="AD" clId="Web-{A79C8D47-18E0-3F4A-D218-4E0350001118}" dt="2022-08-26T19:24:54.624" v="250"/>
          <ac:spMkLst>
            <pc:docMk/>
            <pc:sldMk cId="1897795324" sldId="299"/>
            <ac:spMk id="11" creationId="{8C238DFA-83B0-1491-A0D9-492CCAD6A369}"/>
          </ac:spMkLst>
        </pc:spChg>
        <pc:spChg chg="add">
          <ac:chgData name="Diana Scutelnicu" userId="S::dscutelnicu@careersandenterprise.co.uk::72c4b835-fb81-47fd-b993-4582ae31168e" providerId="AD" clId="Web-{A79C8D47-18E0-3F4A-D218-4E0350001118}" dt="2022-08-26T19:24:54.639" v="251"/>
          <ac:spMkLst>
            <pc:docMk/>
            <pc:sldMk cId="1897795324" sldId="299"/>
            <ac:spMk id="13" creationId="{03635F11-E6B2-5F4A-84DF-CB8FB82B0B2E}"/>
          </ac:spMkLst>
        </pc:spChg>
        <pc:spChg chg="add">
          <ac:chgData name="Diana Scutelnicu" userId="S::dscutelnicu@careersandenterprise.co.uk::72c4b835-fb81-47fd-b993-4582ae31168e" providerId="AD" clId="Web-{A79C8D47-18E0-3F4A-D218-4E0350001118}" dt="2022-08-26T19:24:54.655" v="252"/>
          <ac:spMkLst>
            <pc:docMk/>
            <pc:sldMk cId="1897795324" sldId="299"/>
            <ac:spMk id="15" creationId="{9CB3F190-5B7C-B678-3BEB-913C0C484011}"/>
          </ac:spMkLst>
        </pc:spChg>
      </pc:sldChg>
      <pc:sldChg chg="addSp delSp modSp">
        <pc:chgData name="Diana Scutelnicu" userId="S::dscutelnicu@careersandenterprise.co.uk::72c4b835-fb81-47fd-b993-4582ae31168e" providerId="AD" clId="Web-{A79C8D47-18E0-3F4A-D218-4E0350001118}" dt="2022-08-26T19:31:27.559" v="354" actId="1076"/>
        <pc:sldMkLst>
          <pc:docMk/>
          <pc:sldMk cId="4000180260" sldId="302"/>
        </pc:sldMkLst>
        <pc:spChg chg="del">
          <ac:chgData name="Diana Scutelnicu" userId="S::dscutelnicu@careersandenterprise.co.uk::72c4b835-fb81-47fd-b993-4582ae31168e" providerId="AD" clId="Web-{A79C8D47-18E0-3F4A-D218-4E0350001118}" dt="2022-08-26T19:31:02.199" v="342"/>
          <ac:spMkLst>
            <pc:docMk/>
            <pc:sldMk cId="4000180260" sldId="302"/>
            <ac:spMk id="5" creationId="{3E4BA21C-38F4-7C2C-D486-66A34597B45E}"/>
          </ac:spMkLst>
        </pc:spChg>
        <pc:spChg chg="add">
          <ac:chgData name="Diana Scutelnicu" userId="S::dscutelnicu@careersandenterprise.co.uk::72c4b835-fb81-47fd-b993-4582ae31168e" providerId="AD" clId="Web-{A79C8D47-18E0-3F4A-D218-4E0350001118}" dt="2022-08-26T19:31:19.559" v="348"/>
          <ac:spMkLst>
            <pc:docMk/>
            <pc:sldMk cId="4000180260" sldId="302"/>
            <ac:spMk id="8" creationId="{9A86429A-2B83-6FBF-0D63-47AD2B51C63E}"/>
          </ac:spMkLst>
        </pc:spChg>
        <pc:picChg chg="mod">
          <ac:chgData name="Diana Scutelnicu" userId="S::dscutelnicu@careersandenterprise.co.uk::72c4b835-fb81-47fd-b993-4582ae31168e" providerId="AD" clId="Web-{A79C8D47-18E0-3F4A-D218-4E0350001118}" dt="2022-08-26T19:31:27.559" v="354" actId="1076"/>
          <ac:picMkLst>
            <pc:docMk/>
            <pc:sldMk cId="4000180260" sldId="302"/>
            <ac:picMk id="2" creationId="{FD51D67B-FA33-B3DC-0CC6-C40D94ED20EB}"/>
          </ac:picMkLst>
        </pc:picChg>
        <pc:picChg chg="add">
          <ac:chgData name="Diana Scutelnicu" userId="S::dscutelnicu@careersandenterprise.co.uk::72c4b835-fb81-47fd-b993-4582ae31168e" providerId="AD" clId="Web-{A79C8D47-18E0-3F4A-D218-4E0350001118}" dt="2022-08-26T19:30:08.901" v="317"/>
          <ac:picMkLst>
            <pc:docMk/>
            <pc:sldMk cId="4000180260" sldId="302"/>
            <ac:picMk id="4" creationId="{7C93C7DE-E017-42BC-6B7B-7AD85193C992}"/>
          </ac:picMkLst>
        </pc:picChg>
        <pc:picChg chg="del">
          <ac:chgData name="Diana Scutelnicu" userId="S::dscutelnicu@careersandenterprise.co.uk::72c4b835-fb81-47fd-b993-4582ae31168e" providerId="AD" clId="Web-{A79C8D47-18E0-3F4A-D218-4E0350001118}" dt="2022-08-26T19:31:01.106" v="341"/>
          <ac:picMkLst>
            <pc:docMk/>
            <pc:sldMk cId="4000180260" sldId="302"/>
            <ac:picMk id="7" creationId="{3C53AA86-F9D0-FD03-50E9-0AA3A7AFAC7A}"/>
          </ac:picMkLst>
        </pc:picChg>
        <pc:picChg chg="add">
          <ac:chgData name="Diana Scutelnicu" userId="S::dscutelnicu@careersandenterprise.co.uk::72c4b835-fb81-47fd-b993-4582ae31168e" providerId="AD" clId="Web-{A79C8D47-18E0-3F4A-D218-4E0350001118}" dt="2022-08-26T19:31:19.591" v="349"/>
          <ac:picMkLst>
            <pc:docMk/>
            <pc:sldMk cId="4000180260" sldId="302"/>
            <ac:picMk id="11" creationId="{573CE9E2-7574-9A70-7022-2400F195084C}"/>
          </ac:picMkLst>
        </pc:picChg>
        <pc:picChg chg="del">
          <ac:chgData name="Diana Scutelnicu" userId="S::dscutelnicu@careersandenterprise.co.uk::72c4b835-fb81-47fd-b993-4582ae31168e" providerId="AD" clId="Web-{A79C8D47-18E0-3F4A-D218-4E0350001118}" dt="2022-08-26T19:30:08.135" v="316"/>
          <ac:picMkLst>
            <pc:docMk/>
            <pc:sldMk cId="4000180260" sldId="302"/>
            <ac:picMk id="12" creationId="{501F9FFF-E609-AC9D-D7B7-EC511AF87342}"/>
          </ac:picMkLst>
        </pc:picChg>
      </pc:sldChg>
      <pc:sldChg chg="addSp delSp modSp">
        <pc:chgData name="Diana Scutelnicu" userId="S::dscutelnicu@careersandenterprise.co.uk::72c4b835-fb81-47fd-b993-4582ae31168e" providerId="AD" clId="Web-{A79C8D47-18E0-3F4A-D218-4E0350001118}" dt="2022-08-26T19:31:30.622" v="355" actId="1076"/>
        <pc:sldMkLst>
          <pc:docMk/>
          <pc:sldMk cId="2008991689" sldId="303"/>
        </pc:sldMkLst>
        <pc:spChg chg="del">
          <ac:chgData name="Diana Scutelnicu" userId="S::dscutelnicu@careersandenterprise.co.uk::72c4b835-fb81-47fd-b993-4582ae31168e" providerId="AD" clId="Web-{A79C8D47-18E0-3F4A-D218-4E0350001118}" dt="2022-08-26T19:31:06.809" v="344"/>
          <ac:spMkLst>
            <pc:docMk/>
            <pc:sldMk cId="2008991689" sldId="303"/>
            <ac:spMk id="5" creationId="{3E4BA21C-38F4-7C2C-D486-66A34597B45E}"/>
          </ac:spMkLst>
        </pc:spChg>
        <pc:spChg chg="add">
          <ac:chgData name="Diana Scutelnicu" userId="S::dscutelnicu@careersandenterprise.co.uk::72c4b835-fb81-47fd-b993-4582ae31168e" providerId="AD" clId="Web-{A79C8D47-18E0-3F4A-D218-4E0350001118}" dt="2022-08-26T19:31:21.309" v="350"/>
          <ac:spMkLst>
            <pc:docMk/>
            <pc:sldMk cId="2008991689" sldId="303"/>
            <ac:spMk id="8" creationId="{44A6CCD0-29E2-BE2B-9C32-343FA1CC6FC1}"/>
          </ac:spMkLst>
        </pc:spChg>
        <pc:picChg chg="add">
          <ac:chgData name="Diana Scutelnicu" userId="S::dscutelnicu@careersandenterprise.co.uk::72c4b835-fb81-47fd-b993-4582ae31168e" providerId="AD" clId="Web-{A79C8D47-18E0-3F4A-D218-4E0350001118}" dt="2022-08-26T19:30:12.667" v="319"/>
          <ac:picMkLst>
            <pc:docMk/>
            <pc:sldMk cId="2008991689" sldId="303"/>
            <ac:picMk id="3" creationId="{3B9E2540-45FD-8516-7204-783BD7AA56A9}"/>
          </ac:picMkLst>
        </pc:picChg>
        <pc:picChg chg="mod">
          <ac:chgData name="Diana Scutelnicu" userId="S::dscutelnicu@careersandenterprise.co.uk::72c4b835-fb81-47fd-b993-4582ae31168e" providerId="AD" clId="Web-{A79C8D47-18E0-3F4A-D218-4E0350001118}" dt="2022-08-26T19:31:30.622" v="355" actId="1076"/>
          <ac:picMkLst>
            <pc:docMk/>
            <pc:sldMk cId="2008991689" sldId="303"/>
            <ac:picMk id="4" creationId="{7B193EC1-8998-AB8C-0C17-D55231F27F47}"/>
          </ac:picMkLst>
        </pc:picChg>
        <pc:picChg chg="del">
          <ac:chgData name="Diana Scutelnicu" userId="S::dscutelnicu@careersandenterprise.co.uk::72c4b835-fb81-47fd-b993-4582ae31168e" providerId="AD" clId="Web-{A79C8D47-18E0-3F4A-D218-4E0350001118}" dt="2022-08-26T19:31:04.418" v="343"/>
          <ac:picMkLst>
            <pc:docMk/>
            <pc:sldMk cId="2008991689" sldId="303"/>
            <ac:picMk id="7" creationId="{3C53AA86-F9D0-FD03-50E9-0AA3A7AFAC7A}"/>
          </ac:picMkLst>
        </pc:picChg>
        <pc:picChg chg="add">
          <ac:chgData name="Diana Scutelnicu" userId="S::dscutelnicu@careersandenterprise.co.uk::72c4b835-fb81-47fd-b993-4582ae31168e" providerId="AD" clId="Web-{A79C8D47-18E0-3F4A-D218-4E0350001118}" dt="2022-08-26T19:31:21.325" v="351"/>
          <ac:picMkLst>
            <pc:docMk/>
            <pc:sldMk cId="2008991689" sldId="303"/>
            <ac:picMk id="11" creationId="{1D5B94C7-4F05-0C82-1112-BE22CA7DE6BD}"/>
          </ac:picMkLst>
        </pc:picChg>
        <pc:picChg chg="del">
          <ac:chgData name="Diana Scutelnicu" userId="S::dscutelnicu@careersandenterprise.co.uk::72c4b835-fb81-47fd-b993-4582ae31168e" providerId="AD" clId="Web-{A79C8D47-18E0-3F4A-D218-4E0350001118}" dt="2022-08-26T19:30:11.948" v="318"/>
          <ac:picMkLst>
            <pc:docMk/>
            <pc:sldMk cId="2008991689" sldId="303"/>
            <ac:picMk id="12" creationId="{501F9FFF-E609-AC9D-D7B7-EC511AF87342}"/>
          </ac:picMkLst>
        </pc:picChg>
      </pc:sldChg>
      <pc:sldChg chg="delSp modSp">
        <pc:chgData name="Diana Scutelnicu" userId="S::dscutelnicu@careersandenterprise.co.uk::72c4b835-fb81-47fd-b993-4582ae31168e" providerId="AD" clId="Web-{A79C8D47-18E0-3F4A-D218-4E0350001118}" dt="2022-08-26T19:30:53.824" v="340" actId="1076"/>
        <pc:sldMkLst>
          <pc:docMk/>
          <pc:sldMk cId="1298818960" sldId="304"/>
        </pc:sldMkLst>
        <pc:spChg chg="mod">
          <ac:chgData name="Diana Scutelnicu" userId="S::dscutelnicu@careersandenterprise.co.uk::72c4b835-fb81-47fd-b993-4582ae31168e" providerId="AD" clId="Web-{A79C8D47-18E0-3F4A-D218-4E0350001118}" dt="2022-08-26T19:30:35.120" v="328" actId="1076"/>
          <ac:spMkLst>
            <pc:docMk/>
            <pc:sldMk cId="1298818960" sldId="304"/>
            <ac:spMk id="2" creationId="{E2D56303-53B6-3D46-865A-C5131DC13F97}"/>
          </ac:spMkLst>
        </pc:spChg>
        <pc:spChg chg="mod">
          <ac:chgData name="Diana Scutelnicu" userId="S::dscutelnicu@careersandenterprise.co.uk::72c4b835-fb81-47fd-b993-4582ae31168e" providerId="AD" clId="Web-{A79C8D47-18E0-3F4A-D218-4E0350001118}" dt="2022-08-26T19:30:49.558" v="339" actId="20577"/>
          <ac:spMkLst>
            <pc:docMk/>
            <pc:sldMk cId="1298818960" sldId="304"/>
            <ac:spMk id="3" creationId="{CD16DF6B-C82C-C340-B2F7-D0AB6F7AE267}"/>
          </ac:spMkLst>
        </pc:spChg>
        <pc:spChg chg="del">
          <ac:chgData name="Diana Scutelnicu" userId="S::dscutelnicu@careersandenterprise.co.uk::72c4b835-fb81-47fd-b993-4582ae31168e" providerId="AD" clId="Web-{A79C8D47-18E0-3F4A-D218-4E0350001118}" dt="2022-08-26T19:30:20.636" v="322"/>
          <ac:spMkLst>
            <pc:docMk/>
            <pc:sldMk cId="1298818960" sldId="304"/>
            <ac:spMk id="4" creationId="{013B00EC-95FC-7164-6AC2-692C4C932076}"/>
          </ac:spMkLst>
        </pc:spChg>
        <pc:spChg chg="mod">
          <ac:chgData name="Diana Scutelnicu" userId="S::dscutelnicu@careersandenterprise.co.uk::72c4b835-fb81-47fd-b993-4582ae31168e" providerId="AD" clId="Web-{A79C8D47-18E0-3F4A-D218-4E0350001118}" dt="2022-08-26T19:30:23.870" v="323" actId="1076"/>
          <ac:spMkLst>
            <pc:docMk/>
            <pc:sldMk cId="1298818960" sldId="304"/>
            <ac:spMk id="18" creationId="{B1C4DB62-7DF2-169B-3FB4-7C347338F1D6}"/>
          </ac:spMkLst>
        </pc:spChg>
        <pc:picChg chg="mod">
          <ac:chgData name="Diana Scutelnicu" userId="S::dscutelnicu@careersandenterprise.co.uk::72c4b835-fb81-47fd-b993-4582ae31168e" providerId="AD" clId="Web-{A79C8D47-18E0-3F4A-D218-4E0350001118}" dt="2022-08-26T19:30:23.886" v="324" actId="1076"/>
          <ac:picMkLst>
            <pc:docMk/>
            <pc:sldMk cId="1298818960" sldId="304"/>
            <ac:picMk id="5" creationId="{A8EDC03A-E145-14DE-A34A-E5A0EE3CF2C1}"/>
          </ac:picMkLst>
        </pc:picChg>
        <pc:picChg chg="mod">
          <ac:chgData name="Diana Scutelnicu" userId="S::dscutelnicu@careersandenterprise.co.uk::72c4b835-fb81-47fd-b993-4582ae31168e" providerId="AD" clId="Web-{A79C8D47-18E0-3F4A-D218-4E0350001118}" dt="2022-08-26T19:30:53.824" v="340" actId="1076"/>
          <ac:picMkLst>
            <pc:docMk/>
            <pc:sldMk cId="1298818960" sldId="304"/>
            <ac:picMk id="8" creationId="{3D6F9FEA-C831-F603-1D24-EB65E237BA98}"/>
          </ac:picMkLst>
        </pc:picChg>
        <pc:picChg chg="mod">
          <ac:chgData name="Diana Scutelnicu" userId="S::dscutelnicu@careersandenterprise.co.uk::72c4b835-fb81-47fd-b993-4582ae31168e" providerId="AD" clId="Web-{A79C8D47-18E0-3F4A-D218-4E0350001118}" dt="2022-08-26T19:30:04.604" v="315" actId="1076"/>
          <ac:picMkLst>
            <pc:docMk/>
            <pc:sldMk cId="1298818960" sldId="304"/>
            <ac:picMk id="11" creationId="{71B9CCC4-2939-BD73-F21F-6FAD1DF414AC}"/>
          </ac:picMkLst>
        </pc:picChg>
      </pc:sldChg>
      <pc:sldChg chg="modSp">
        <pc:chgData name="Diana Scutelnicu" userId="S::dscutelnicu@careersandenterprise.co.uk::72c4b835-fb81-47fd-b993-4582ae31168e" providerId="AD" clId="Web-{A79C8D47-18E0-3F4A-D218-4E0350001118}" dt="2022-08-26T19:27:52.441" v="283" actId="1076"/>
        <pc:sldMkLst>
          <pc:docMk/>
          <pc:sldMk cId="806518472" sldId="309"/>
        </pc:sldMkLst>
        <pc:spChg chg="mod">
          <ac:chgData name="Diana Scutelnicu" userId="S::dscutelnicu@careersandenterprise.co.uk::72c4b835-fb81-47fd-b993-4582ae31168e" providerId="AD" clId="Web-{A79C8D47-18E0-3F4A-D218-4E0350001118}" dt="2022-08-26T19:24:20.560" v="240" actId="20577"/>
          <ac:spMkLst>
            <pc:docMk/>
            <pc:sldMk cId="806518472" sldId="309"/>
            <ac:spMk id="2" creationId="{CF8D53C1-6EFB-2D4E-BA80-9A9F2FCD68BC}"/>
          </ac:spMkLst>
        </pc:spChg>
        <pc:spChg chg="mod">
          <ac:chgData name="Diana Scutelnicu" userId="S::dscutelnicu@careersandenterprise.co.uk::72c4b835-fb81-47fd-b993-4582ae31168e" providerId="AD" clId="Web-{A79C8D47-18E0-3F4A-D218-4E0350001118}" dt="2022-08-26T19:24:24.341" v="242" actId="20577"/>
          <ac:spMkLst>
            <pc:docMk/>
            <pc:sldMk cId="806518472" sldId="309"/>
            <ac:spMk id="4" creationId="{5B18C8AE-AB4D-044D-99D4-7328ABAFD045}"/>
          </ac:spMkLst>
        </pc:spChg>
        <pc:spChg chg="mod">
          <ac:chgData name="Diana Scutelnicu" userId="S::dscutelnicu@careersandenterprise.co.uk::72c4b835-fb81-47fd-b993-4582ae31168e" providerId="AD" clId="Web-{A79C8D47-18E0-3F4A-D218-4E0350001118}" dt="2022-08-26T19:27:52.441" v="283" actId="1076"/>
          <ac:spMkLst>
            <pc:docMk/>
            <pc:sldMk cId="806518472" sldId="309"/>
            <ac:spMk id="5" creationId="{01A7FF13-D878-83C7-888F-45D8F4BDD425}"/>
          </ac:spMkLst>
        </pc:spChg>
        <pc:spChg chg="mod">
          <ac:chgData name="Diana Scutelnicu" userId="S::dscutelnicu@careersandenterprise.co.uk::72c4b835-fb81-47fd-b993-4582ae31168e" providerId="AD" clId="Web-{A79C8D47-18E0-3F4A-D218-4E0350001118}" dt="2022-08-26T19:24:14.904" v="238" actId="1076"/>
          <ac:spMkLst>
            <pc:docMk/>
            <pc:sldMk cId="806518472" sldId="309"/>
            <ac:spMk id="6" creationId="{ED1A98CE-4741-4913-5ABA-F9F4C648A463}"/>
          </ac:spMkLst>
        </pc:spChg>
      </pc:sldChg>
      <pc:sldChg chg="modSp">
        <pc:chgData name="Diana Scutelnicu" userId="S::dscutelnicu@careersandenterprise.co.uk::72c4b835-fb81-47fd-b993-4582ae31168e" providerId="AD" clId="Web-{A79C8D47-18E0-3F4A-D218-4E0350001118}" dt="2022-08-26T19:05:09.886" v="81" actId="20577"/>
        <pc:sldMkLst>
          <pc:docMk/>
          <pc:sldMk cId="3701790944" sldId="331"/>
        </pc:sldMkLst>
        <pc:spChg chg="mod">
          <ac:chgData name="Diana Scutelnicu" userId="S::dscutelnicu@careersandenterprise.co.uk::72c4b835-fb81-47fd-b993-4582ae31168e" providerId="AD" clId="Web-{A79C8D47-18E0-3F4A-D218-4E0350001118}" dt="2022-08-26T19:04:58.948" v="76" actId="20577"/>
          <ac:spMkLst>
            <pc:docMk/>
            <pc:sldMk cId="3701790944" sldId="331"/>
            <ac:spMk id="3" creationId="{119EF74F-8D98-05EB-1174-4C8CB625DACC}"/>
          </ac:spMkLst>
        </pc:spChg>
        <pc:spChg chg="mod">
          <ac:chgData name="Diana Scutelnicu" userId="S::dscutelnicu@careersandenterprise.co.uk::72c4b835-fb81-47fd-b993-4582ae31168e" providerId="AD" clId="Web-{A79C8D47-18E0-3F4A-D218-4E0350001118}" dt="2022-08-26T19:05:07.011" v="79" actId="20577"/>
          <ac:spMkLst>
            <pc:docMk/>
            <pc:sldMk cId="3701790944" sldId="331"/>
            <ac:spMk id="4" creationId="{68780DCA-37B5-1DD4-149A-AFAAB219B181}"/>
          </ac:spMkLst>
        </pc:spChg>
        <pc:spChg chg="mod">
          <ac:chgData name="Diana Scutelnicu" userId="S::dscutelnicu@careersandenterprise.co.uk::72c4b835-fb81-47fd-b993-4582ae31168e" providerId="AD" clId="Web-{A79C8D47-18E0-3F4A-D218-4E0350001118}" dt="2022-08-26T19:05:09.886" v="81" actId="20577"/>
          <ac:spMkLst>
            <pc:docMk/>
            <pc:sldMk cId="3701790944" sldId="331"/>
            <ac:spMk id="5" creationId="{0DDBF870-C90D-AF2D-F169-6B8B2C72A767}"/>
          </ac:spMkLst>
        </pc:spChg>
      </pc:sldChg>
      <pc:sldChg chg="modSp">
        <pc:chgData name="Diana Scutelnicu" userId="S::dscutelnicu@careersandenterprise.co.uk::72c4b835-fb81-47fd-b993-4582ae31168e" providerId="AD" clId="Web-{A79C8D47-18E0-3F4A-D218-4E0350001118}" dt="2022-08-26T19:04:32.745" v="72" actId="1076"/>
        <pc:sldMkLst>
          <pc:docMk/>
          <pc:sldMk cId="824770579" sldId="333"/>
        </pc:sldMkLst>
        <pc:spChg chg="mod">
          <ac:chgData name="Diana Scutelnicu" userId="S::dscutelnicu@careersandenterprise.co.uk::72c4b835-fb81-47fd-b993-4582ae31168e" providerId="AD" clId="Web-{A79C8D47-18E0-3F4A-D218-4E0350001118}" dt="2022-08-26T19:02:43.945" v="45" actId="20577"/>
          <ac:spMkLst>
            <pc:docMk/>
            <pc:sldMk cId="824770579" sldId="333"/>
            <ac:spMk id="2" creationId="{A871987E-A754-B747-EE7F-5B3FBCFC9AE6}"/>
          </ac:spMkLst>
        </pc:spChg>
        <pc:spChg chg="mod">
          <ac:chgData name="Diana Scutelnicu" userId="S::dscutelnicu@careersandenterprise.co.uk::72c4b835-fb81-47fd-b993-4582ae31168e" providerId="AD" clId="Web-{A79C8D47-18E0-3F4A-D218-4E0350001118}" dt="2022-08-26T19:03:24.086" v="57" actId="1076"/>
          <ac:spMkLst>
            <pc:docMk/>
            <pc:sldMk cId="824770579" sldId="333"/>
            <ac:spMk id="3" creationId="{57B32E53-C787-808C-3341-B5AFA0F6ECB6}"/>
          </ac:spMkLst>
        </pc:spChg>
        <pc:spChg chg="mod">
          <ac:chgData name="Diana Scutelnicu" userId="S::dscutelnicu@careersandenterprise.co.uk::72c4b835-fb81-47fd-b993-4582ae31168e" providerId="AD" clId="Web-{A79C8D47-18E0-3F4A-D218-4E0350001118}" dt="2022-08-26T19:02:48.992" v="47" actId="20577"/>
          <ac:spMkLst>
            <pc:docMk/>
            <pc:sldMk cId="824770579" sldId="333"/>
            <ac:spMk id="4" creationId="{68780DCA-37B5-1DD4-149A-AFAAB219B181}"/>
          </ac:spMkLst>
        </pc:spChg>
        <pc:spChg chg="mod">
          <ac:chgData name="Diana Scutelnicu" userId="S::dscutelnicu@careersandenterprise.co.uk::72c4b835-fb81-47fd-b993-4582ae31168e" providerId="AD" clId="Web-{A79C8D47-18E0-3F4A-D218-4E0350001118}" dt="2022-08-26T19:03:34.352" v="60" actId="1076"/>
          <ac:spMkLst>
            <pc:docMk/>
            <pc:sldMk cId="824770579" sldId="333"/>
            <ac:spMk id="6" creationId="{947ECAB2-1811-6A6E-2206-69DE2E24DA0C}"/>
          </ac:spMkLst>
        </pc:spChg>
        <pc:spChg chg="mod">
          <ac:chgData name="Diana Scutelnicu" userId="S::dscutelnicu@careersandenterprise.co.uk::72c4b835-fb81-47fd-b993-4582ae31168e" providerId="AD" clId="Web-{A79C8D47-18E0-3F4A-D218-4E0350001118}" dt="2022-08-26T19:02:58.039" v="50" actId="1076"/>
          <ac:spMkLst>
            <pc:docMk/>
            <pc:sldMk cId="824770579" sldId="333"/>
            <ac:spMk id="7" creationId="{996DAA7E-031C-ED48-A81C-44194EB80094}"/>
          </ac:spMkLst>
        </pc:spChg>
        <pc:spChg chg="mod">
          <ac:chgData name="Diana Scutelnicu" userId="S::dscutelnicu@careersandenterprise.co.uk::72c4b835-fb81-47fd-b993-4582ae31168e" providerId="AD" clId="Web-{A79C8D47-18E0-3F4A-D218-4E0350001118}" dt="2022-08-26T19:04:22.072" v="69" actId="20577"/>
          <ac:spMkLst>
            <pc:docMk/>
            <pc:sldMk cId="824770579" sldId="333"/>
            <ac:spMk id="14" creationId="{E4ABFBA7-5093-A248-B4C3-D22D2C3AC624}"/>
          </ac:spMkLst>
        </pc:spChg>
        <pc:spChg chg="mod">
          <ac:chgData name="Diana Scutelnicu" userId="S::dscutelnicu@careersandenterprise.co.uk::72c4b835-fb81-47fd-b993-4582ae31168e" providerId="AD" clId="Web-{A79C8D47-18E0-3F4A-D218-4E0350001118}" dt="2022-08-26T19:04:18.182" v="68" actId="20577"/>
          <ac:spMkLst>
            <pc:docMk/>
            <pc:sldMk cId="824770579" sldId="333"/>
            <ac:spMk id="15" creationId="{1BE6018D-2686-3541-AF46-C1090753A159}"/>
          </ac:spMkLst>
        </pc:spChg>
        <pc:spChg chg="mod">
          <ac:chgData name="Diana Scutelnicu" userId="S::dscutelnicu@careersandenterprise.co.uk::72c4b835-fb81-47fd-b993-4582ae31168e" providerId="AD" clId="Web-{A79C8D47-18E0-3F4A-D218-4E0350001118}" dt="2022-08-26T19:03:09.461" v="54" actId="20577"/>
          <ac:spMkLst>
            <pc:docMk/>
            <pc:sldMk cId="824770579" sldId="333"/>
            <ac:spMk id="17" creationId="{48E6740F-C31B-F3A2-2513-DA2D449A5493}"/>
          </ac:spMkLst>
        </pc:spChg>
        <pc:spChg chg="mod">
          <ac:chgData name="Diana Scutelnicu" userId="S::dscutelnicu@careersandenterprise.co.uk::72c4b835-fb81-47fd-b993-4582ae31168e" providerId="AD" clId="Web-{A79C8D47-18E0-3F4A-D218-4E0350001118}" dt="2022-08-26T19:04:32.745" v="72" actId="1076"/>
          <ac:spMkLst>
            <pc:docMk/>
            <pc:sldMk cId="824770579" sldId="333"/>
            <ac:spMk id="18" creationId="{13E3761F-3FB5-4C70-9039-67944E24693B}"/>
          </ac:spMkLst>
        </pc:spChg>
        <pc:spChg chg="mod">
          <ac:chgData name="Diana Scutelnicu" userId="S::dscutelnicu@careersandenterprise.co.uk::72c4b835-fb81-47fd-b993-4582ae31168e" providerId="AD" clId="Web-{A79C8D47-18E0-3F4A-D218-4E0350001118}" dt="2022-08-26T19:04:07.525" v="64" actId="20577"/>
          <ac:spMkLst>
            <pc:docMk/>
            <pc:sldMk cId="824770579" sldId="333"/>
            <ac:spMk id="19" creationId="{9E492EC4-0F8D-A03E-13D3-CFD9BF5F080B}"/>
          </ac:spMkLst>
        </pc:spChg>
        <pc:spChg chg="mod">
          <ac:chgData name="Diana Scutelnicu" userId="S::dscutelnicu@careersandenterprise.co.uk::72c4b835-fb81-47fd-b993-4582ae31168e" providerId="AD" clId="Web-{A79C8D47-18E0-3F4A-D218-4E0350001118}" dt="2022-08-26T19:04:15.510" v="67" actId="20577"/>
          <ac:spMkLst>
            <pc:docMk/>
            <pc:sldMk cId="824770579" sldId="333"/>
            <ac:spMk id="20" creationId="{68BA034F-9573-82E3-6F25-3F4F86B066D3}"/>
          </ac:spMkLst>
        </pc:spChg>
      </pc:sldChg>
      <pc:sldChg chg="modSp">
        <pc:chgData name="Diana Scutelnicu" userId="S::dscutelnicu@careersandenterprise.co.uk::72c4b835-fb81-47fd-b993-4582ae31168e" providerId="AD" clId="Web-{A79C8D47-18E0-3F4A-D218-4E0350001118}" dt="2022-08-26T19:07:18.437" v="112" actId="1076"/>
        <pc:sldMkLst>
          <pc:docMk/>
          <pc:sldMk cId="949391471" sldId="334"/>
        </pc:sldMkLst>
        <pc:spChg chg="mod">
          <ac:chgData name="Diana Scutelnicu" userId="S::dscutelnicu@careersandenterprise.co.uk::72c4b835-fb81-47fd-b993-4582ae31168e" providerId="AD" clId="Web-{A79C8D47-18E0-3F4A-D218-4E0350001118}" dt="2022-08-26T19:06:35.748" v="88" actId="1076"/>
          <ac:spMkLst>
            <pc:docMk/>
            <pc:sldMk cId="949391471" sldId="334"/>
            <ac:spMk id="2" creationId="{60D1E94C-6654-0EF0-35AC-EF3E7BFB26F7}"/>
          </ac:spMkLst>
        </pc:spChg>
        <pc:spChg chg="mod">
          <ac:chgData name="Diana Scutelnicu" userId="S::dscutelnicu@careersandenterprise.co.uk::72c4b835-fb81-47fd-b993-4582ae31168e" providerId="AD" clId="Web-{A79C8D47-18E0-3F4A-D218-4E0350001118}" dt="2022-08-26T19:05:23.746" v="85" actId="20577"/>
          <ac:spMkLst>
            <pc:docMk/>
            <pc:sldMk cId="949391471" sldId="334"/>
            <ac:spMk id="3" creationId="{00000000-0000-0000-0000-000000000000}"/>
          </ac:spMkLst>
        </pc:spChg>
        <pc:spChg chg="mod">
          <ac:chgData name="Diana Scutelnicu" userId="S::dscutelnicu@careersandenterprise.co.uk::72c4b835-fb81-47fd-b993-4582ae31168e" providerId="AD" clId="Web-{A79C8D47-18E0-3F4A-D218-4E0350001118}" dt="2022-08-26T19:07:10.312" v="110" actId="1076"/>
          <ac:spMkLst>
            <pc:docMk/>
            <pc:sldMk cId="949391471" sldId="334"/>
            <ac:spMk id="4" creationId="{E8984C58-143E-29AD-BA62-FEFE7F2FF37D}"/>
          </ac:spMkLst>
        </pc:spChg>
        <pc:spChg chg="mod">
          <ac:chgData name="Diana Scutelnicu" userId="S::dscutelnicu@careersandenterprise.co.uk::72c4b835-fb81-47fd-b993-4582ae31168e" providerId="AD" clId="Web-{A79C8D47-18E0-3F4A-D218-4E0350001118}" dt="2022-08-26T19:06:35.764" v="89" actId="1076"/>
          <ac:spMkLst>
            <pc:docMk/>
            <pc:sldMk cId="949391471" sldId="334"/>
            <ac:spMk id="5" creationId="{76078B30-E631-4F33-7034-D30F60E6E88A}"/>
          </ac:spMkLst>
        </pc:spChg>
        <pc:spChg chg="mod">
          <ac:chgData name="Diana Scutelnicu" userId="S::dscutelnicu@careersandenterprise.co.uk::72c4b835-fb81-47fd-b993-4582ae31168e" providerId="AD" clId="Web-{A79C8D47-18E0-3F4A-D218-4E0350001118}" dt="2022-08-26T19:06:35.779" v="90" actId="1076"/>
          <ac:spMkLst>
            <pc:docMk/>
            <pc:sldMk cId="949391471" sldId="334"/>
            <ac:spMk id="6" creationId="{B4E8E9BF-2281-E879-78E2-23075624E7D6}"/>
          </ac:spMkLst>
        </pc:spChg>
        <pc:spChg chg="mod">
          <ac:chgData name="Diana Scutelnicu" userId="S::dscutelnicu@careersandenterprise.co.uk::72c4b835-fb81-47fd-b993-4582ae31168e" providerId="AD" clId="Web-{A79C8D47-18E0-3F4A-D218-4E0350001118}" dt="2022-08-26T19:06:44.014" v="96" actId="1076"/>
          <ac:spMkLst>
            <pc:docMk/>
            <pc:sldMk cId="949391471" sldId="334"/>
            <ac:spMk id="7" creationId="{A7BD4682-81E3-C22B-A2BA-796F2BA1BAA2}"/>
          </ac:spMkLst>
        </pc:spChg>
        <pc:spChg chg="mod">
          <ac:chgData name="Diana Scutelnicu" userId="S::dscutelnicu@careersandenterprise.co.uk::72c4b835-fb81-47fd-b993-4582ae31168e" providerId="AD" clId="Web-{A79C8D47-18E0-3F4A-D218-4E0350001118}" dt="2022-08-26T19:07:07.249" v="104" actId="1076"/>
          <ac:spMkLst>
            <pc:docMk/>
            <pc:sldMk cId="949391471" sldId="334"/>
            <ac:spMk id="8" creationId="{CEFD9583-A4C1-14E1-164D-238401EC11F6}"/>
          </ac:spMkLst>
        </pc:spChg>
        <pc:spChg chg="mod">
          <ac:chgData name="Diana Scutelnicu" userId="S::dscutelnicu@careersandenterprise.co.uk::72c4b835-fb81-47fd-b993-4582ae31168e" providerId="AD" clId="Web-{A79C8D47-18E0-3F4A-D218-4E0350001118}" dt="2022-08-26T19:07:07.265" v="105" actId="1076"/>
          <ac:spMkLst>
            <pc:docMk/>
            <pc:sldMk cId="949391471" sldId="334"/>
            <ac:spMk id="11" creationId="{966D3E90-9745-52ED-1CF3-4862981BA9DA}"/>
          </ac:spMkLst>
        </pc:spChg>
        <pc:spChg chg="mod">
          <ac:chgData name="Diana Scutelnicu" userId="S::dscutelnicu@careersandenterprise.co.uk::72c4b835-fb81-47fd-b993-4582ae31168e" providerId="AD" clId="Web-{A79C8D47-18E0-3F4A-D218-4E0350001118}" dt="2022-08-26T19:07:18.437" v="112" actId="1076"/>
          <ac:spMkLst>
            <pc:docMk/>
            <pc:sldMk cId="949391471" sldId="334"/>
            <ac:spMk id="12" creationId="{9919C44D-92A7-5D64-9AFB-6F49359AC4BF}"/>
          </ac:spMkLst>
        </pc:spChg>
        <pc:spChg chg="mod">
          <ac:chgData name="Diana Scutelnicu" userId="S::dscutelnicu@careersandenterprise.co.uk::72c4b835-fb81-47fd-b993-4582ae31168e" providerId="AD" clId="Web-{A79C8D47-18E0-3F4A-D218-4E0350001118}" dt="2022-08-26T19:07:07.280" v="106" actId="1076"/>
          <ac:spMkLst>
            <pc:docMk/>
            <pc:sldMk cId="949391471" sldId="334"/>
            <ac:spMk id="13" creationId="{CE0FAC40-8F06-2719-E2E0-A7CEAE634E2B}"/>
          </ac:spMkLst>
        </pc:spChg>
        <pc:spChg chg="mod">
          <ac:chgData name="Diana Scutelnicu" userId="S::dscutelnicu@careersandenterprise.co.uk::72c4b835-fb81-47fd-b993-4582ae31168e" providerId="AD" clId="Web-{A79C8D47-18E0-3F4A-D218-4E0350001118}" dt="2022-08-26T19:06:49.827" v="98" actId="1076"/>
          <ac:spMkLst>
            <pc:docMk/>
            <pc:sldMk cId="949391471" sldId="334"/>
            <ac:spMk id="15" creationId="{D8CA26B4-C8EB-74FE-BA93-9ECDB3A5FF2B}"/>
          </ac:spMkLst>
        </pc:spChg>
        <pc:spChg chg="mod">
          <ac:chgData name="Diana Scutelnicu" userId="S::dscutelnicu@careersandenterprise.co.uk::72c4b835-fb81-47fd-b993-4582ae31168e" providerId="AD" clId="Web-{A79C8D47-18E0-3F4A-D218-4E0350001118}" dt="2022-08-26T19:05:15.762" v="82" actId="1076"/>
          <ac:spMkLst>
            <pc:docMk/>
            <pc:sldMk cId="949391471" sldId="334"/>
            <ac:spMk id="25" creationId="{FCE88697-1E5B-FA38-A4F9-ABD70ACBE772}"/>
          </ac:spMkLst>
        </pc:spChg>
        <pc:picChg chg="mod">
          <ac:chgData name="Diana Scutelnicu" userId="S::dscutelnicu@careersandenterprise.co.uk::72c4b835-fb81-47fd-b993-4582ae31168e" providerId="AD" clId="Web-{A79C8D47-18E0-3F4A-D218-4E0350001118}" dt="2022-08-26T19:05:15.777" v="83" actId="1076"/>
          <ac:picMkLst>
            <pc:docMk/>
            <pc:sldMk cId="949391471" sldId="334"/>
            <ac:picMk id="9" creationId="{749EAB42-23E9-3E4B-CEE9-4CFEF8F95743}"/>
          </ac:picMkLst>
        </pc:picChg>
        <pc:picChg chg="mod">
          <ac:chgData name="Diana Scutelnicu" userId="S::dscutelnicu@careersandenterprise.co.uk::72c4b835-fb81-47fd-b993-4582ae31168e" providerId="AD" clId="Web-{A79C8D47-18E0-3F4A-D218-4E0350001118}" dt="2022-08-26T19:06:54.108" v="101" actId="14100"/>
          <ac:picMkLst>
            <pc:docMk/>
            <pc:sldMk cId="949391471" sldId="334"/>
            <ac:picMk id="17" creationId="{723782A5-3B69-B6CB-408B-EE677FB6CE95}"/>
          </ac:picMkLst>
        </pc:picChg>
        <pc:picChg chg="mod">
          <ac:chgData name="Diana Scutelnicu" userId="S::dscutelnicu@careersandenterprise.co.uk::72c4b835-fb81-47fd-b993-4582ae31168e" providerId="AD" clId="Web-{A79C8D47-18E0-3F4A-D218-4E0350001118}" dt="2022-08-26T19:06:40.576" v="95" actId="14100"/>
          <ac:picMkLst>
            <pc:docMk/>
            <pc:sldMk cId="949391471" sldId="334"/>
            <ac:picMk id="18" creationId="{8A9645F0-8350-DB06-CC2A-3F0191E2046B}"/>
          </ac:picMkLst>
        </pc:picChg>
        <pc:picChg chg="mod">
          <ac:chgData name="Diana Scutelnicu" userId="S::dscutelnicu@careersandenterprise.co.uk::72c4b835-fb81-47fd-b993-4582ae31168e" providerId="AD" clId="Web-{A79C8D47-18E0-3F4A-D218-4E0350001118}" dt="2022-08-26T19:07:14.077" v="111" actId="1076"/>
          <ac:picMkLst>
            <pc:docMk/>
            <pc:sldMk cId="949391471" sldId="334"/>
            <ac:picMk id="19" creationId="{8C112535-5734-C4D3-D91B-C820575A8B99}"/>
          </ac:picMkLst>
        </pc:picChg>
        <pc:picChg chg="mod">
          <ac:chgData name="Diana Scutelnicu" userId="S::dscutelnicu@careersandenterprise.co.uk::72c4b835-fb81-47fd-b993-4582ae31168e" providerId="AD" clId="Web-{A79C8D47-18E0-3F4A-D218-4E0350001118}" dt="2022-08-26T19:06:49.842" v="99" actId="1076"/>
          <ac:picMkLst>
            <pc:docMk/>
            <pc:sldMk cId="949391471" sldId="334"/>
            <ac:picMk id="26" creationId="{51B999BE-91EC-6385-5110-4988CBA7C66A}"/>
          </ac:picMkLst>
        </pc:picChg>
        <pc:picChg chg="mod">
          <ac:chgData name="Diana Scutelnicu" userId="S::dscutelnicu@careersandenterprise.co.uk::72c4b835-fb81-47fd-b993-4582ae31168e" providerId="AD" clId="Web-{A79C8D47-18E0-3F4A-D218-4E0350001118}" dt="2022-08-26T19:07:07.296" v="107" actId="1076"/>
          <ac:picMkLst>
            <pc:docMk/>
            <pc:sldMk cId="949391471" sldId="334"/>
            <ac:picMk id="27" creationId="{36502DD1-7134-BC82-BE29-E11332491740}"/>
          </ac:picMkLst>
        </pc:picChg>
        <pc:picChg chg="mod">
          <ac:chgData name="Diana Scutelnicu" userId="S::dscutelnicu@careersandenterprise.co.uk::72c4b835-fb81-47fd-b993-4582ae31168e" providerId="AD" clId="Web-{A79C8D47-18E0-3F4A-D218-4E0350001118}" dt="2022-08-26T19:07:07.311" v="108" actId="1076"/>
          <ac:picMkLst>
            <pc:docMk/>
            <pc:sldMk cId="949391471" sldId="334"/>
            <ac:picMk id="28" creationId="{00641AE1-D46D-DE91-8D40-2CACDD6DA5B5}"/>
          </ac:picMkLst>
        </pc:picChg>
        <pc:picChg chg="mod">
          <ac:chgData name="Diana Scutelnicu" userId="S::dscutelnicu@careersandenterprise.co.uk::72c4b835-fb81-47fd-b993-4582ae31168e" providerId="AD" clId="Web-{A79C8D47-18E0-3F4A-D218-4E0350001118}" dt="2022-08-26T19:07:07.311" v="109" actId="1076"/>
          <ac:picMkLst>
            <pc:docMk/>
            <pc:sldMk cId="949391471" sldId="334"/>
            <ac:picMk id="29" creationId="{17A291D7-E87A-6DD6-28A7-69AA22D181A7}"/>
          </ac:picMkLst>
        </pc:picChg>
        <pc:picChg chg="mod">
          <ac:chgData name="Diana Scutelnicu" userId="S::dscutelnicu@careersandenterprise.co.uk::72c4b835-fb81-47fd-b993-4582ae31168e" providerId="AD" clId="Web-{A79C8D47-18E0-3F4A-D218-4E0350001118}" dt="2022-08-26T19:06:35.779" v="91" actId="1076"/>
          <ac:picMkLst>
            <pc:docMk/>
            <pc:sldMk cId="949391471" sldId="334"/>
            <ac:picMk id="30" creationId="{10876E78-6808-D5EF-1D05-F6741854EB5E}"/>
          </ac:picMkLst>
        </pc:picChg>
        <pc:picChg chg="mod">
          <ac:chgData name="Diana Scutelnicu" userId="S::dscutelnicu@careersandenterprise.co.uk::72c4b835-fb81-47fd-b993-4582ae31168e" providerId="AD" clId="Web-{A79C8D47-18E0-3F4A-D218-4E0350001118}" dt="2022-08-26T19:06:35.795" v="92" actId="1076"/>
          <ac:picMkLst>
            <pc:docMk/>
            <pc:sldMk cId="949391471" sldId="334"/>
            <ac:picMk id="31" creationId="{A0920D6A-00F2-473D-FCA9-AB9E3E6D47D5}"/>
          </ac:picMkLst>
        </pc:picChg>
        <pc:picChg chg="mod">
          <ac:chgData name="Diana Scutelnicu" userId="S::dscutelnicu@careersandenterprise.co.uk::72c4b835-fb81-47fd-b993-4582ae31168e" providerId="AD" clId="Web-{A79C8D47-18E0-3F4A-D218-4E0350001118}" dt="2022-08-26T19:06:35.811" v="93" actId="1076"/>
          <ac:picMkLst>
            <pc:docMk/>
            <pc:sldMk cId="949391471" sldId="334"/>
            <ac:picMk id="32" creationId="{4A6636FF-9351-3C6F-5AF1-106A38CABDE1}"/>
          </ac:picMkLst>
        </pc:picChg>
      </pc:sldChg>
      <pc:sldChg chg="modSp">
        <pc:chgData name="Diana Scutelnicu" userId="S::dscutelnicu@careersandenterprise.co.uk::72c4b835-fb81-47fd-b993-4582ae31168e" providerId="AD" clId="Web-{A79C8D47-18E0-3F4A-D218-4E0350001118}" dt="2022-08-26T19:07:26.265" v="113" actId="20577"/>
        <pc:sldMkLst>
          <pc:docMk/>
          <pc:sldMk cId="3236986870" sldId="335"/>
        </pc:sldMkLst>
        <pc:spChg chg="mod">
          <ac:chgData name="Diana Scutelnicu" userId="S::dscutelnicu@careersandenterprise.co.uk::72c4b835-fb81-47fd-b993-4582ae31168e" providerId="AD" clId="Web-{A79C8D47-18E0-3F4A-D218-4E0350001118}" dt="2022-08-26T19:07:26.265" v="113" actId="20577"/>
          <ac:spMkLst>
            <pc:docMk/>
            <pc:sldMk cId="3236986870" sldId="335"/>
            <ac:spMk id="2" creationId="{00000000-0000-0000-0000-000000000000}"/>
          </ac:spMkLst>
        </pc:spChg>
      </pc:sldChg>
      <pc:sldChg chg="modSp">
        <pc:chgData name="Diana Scutelnicu" userId="S::dscutelnicu@careersandenterprise.co.uk::72c4b835-fb81-47fd-b993-4582ae31168e" providerId="AD" clId="Web-{A79C8D47-18E0-3F4A-D218-4E0350001118}" dt="2022-08-26T19:17:10.798" v="228" actId="20577"/>
        <pc:sldMkLst>
          <pc:docMk/>
          <pc:sldMk cId="1458964949" sldId="336"/>
        </pc:sldMkLst>
        <pc:spChg chg="mod">
          <ac:chgData name="Diana Scutelnicu" userId="S::dscutelnicu@careersandenterprise.co.uk::72c4b835-fb81-47fd-b993-4582ae31168e" providerId="AD" clId="Web-{A79C8D47-18E0-3F4A-D218-4E0350001118}" dt="2022-08-26T19:16:34.563" v="211" actId="20577"/>
          <ac:spMkLst>
            <pc:docMk/>
            <pc:sldMk cId="1458964949" sldId="336"/>
            <ac:spMk id="2" creationId="{00000000-0000-0000-0000-000000000000}"/>
          </ac:spMkLst>
        </pc:spChg>
        <pc:spChg chg="mod">
          <ac:chgData name="Diana Scutelnicu" userId="S::dscutelnicu@careersandenterprise.co.uk::72c4b835-fb81-47fd-b993-4582ae31168e" providerId="AD" clId="Web-{A79C8D47-18E0-3F4A-D218-4E0350001118}" dt="2022-08-26T19:16:25.687" v="208" actId="1076"/>
          <ac:spMkLst>
            <pc:docMk/>
            <pc:sldMk cId="1458964949" sldId="336"/>
            <ac:spMk id="7" creationId="{3519F261-F83E-5C73-FB6A-D3D5ED4582EB}"/>
          </ac:spMkLst>
        </pc:spChg>
        <pc:spChg chg="mod">
          <ac:chgData name="Diana Scutelnicu" userId="S::dscutelnicu@careersandenterprise.co.uk::72c4b835-fb81-47fd-b993-4582ae31168e" providerId="AD" clId="Web-{A79C8D47-18E0-3F4A-D218-4E0350001118}" dt="2022-08-26T19:16:54.860" v="219" actId="20577"/>
          <ac:spMkLst>
            <pc:docMk/>
            <pc:sldMk cId="1458964949" sldId="336"/>
            <ac:spMk id="10" creationId="{0A98D770-D1CA-48AC-9D51-BB02ECF9332F}"/>
          </ac:spMkLst>
        </pc:spChg>
        <pc:spChg chg="mod">
          <ac:chgData name="Diana Scutelnicu" userId="S::dscutelnicu@careersandenterprise.co.uk::72c4b835-fb81-47fd-b993-4582ae31168e" providerId="AD" clId="Web-{A79C8D47-18E0-3F4A-D218-4E0350001118}" dt="2022-08-26T19:17:10.798" v="228" actId="20577"/>
          <ac:spMkLst>
            <pc:docMk/>
            <pc:sldMk cId="1458964949" sldId="336"/>
            <ac:spMk id="11" creationId="{D758C71C-9382-4417-BE83-6DAAA59A10F9}"/>
          </ac:spMkLst>
        </pc:spChg>
        <pc:picChg chg="mod">
          <ac:chgData name="Diana Scutelnicu" userId="S::dscutelnicu@careersandenterprise.co.uk::72c4b835-fb81-47fd-b993-4582ae31168e" providerId="AD" clId="Web-{A79C8D47-18E0-3F4A-D218-4E0350001118}" dt="2022-08-26T19:16:27.203" v="209" actId="1076"/>
          <ac:picMkLst>
            <pc:docMk/>
            <pc:sldMk cId="1458964949" sldId="336"/>
            <ac:picMk id="8" creationId="{6E012938-07A9-504B-BBF9-3CDCD6DBF511}"/>
          </ac:picMkLst>
        </pc:picChg>
      </pc:sldChg>
      <pc:sldChg chg="addSp delSp modSp">
        <pc:chgData name="Diana Scutelnicu" userId="S::dscutelnicu@careersandenterprise.co.uk::72c4b835-fb81-47fd-b993-4582ae31168e" providerId="AD" clId="Web-{A79C8D47-18E0-3F4A-D218-4E0350001118}" dt="2022-08-26T19:31:32.591" v="356" actId="1076"/>
        <pc:sldMkLst>
          <pc:docMk/>
          <pc:sldMk cId="4218534797" sldId="337"/>
        </pc:sldMkLst>
        <pc:spChg chg="del mod">
          <ac:chgData name="Diana Scutelnicu" userId="S::dscutelnicu@careersandenterprise.co.uk::72c4b835-fb81-47fd-b993-4582ae31168e" providerId="AD" clId="Web-{A79C8D47-18E0-3F4A-D218-4E0350001118}" dt="2022-08-26T19:31:13.622" v="347"/>
          <ac:spMkLst>
            <pc:docMk/>
            <pc:sldMk cId="4218534797" sldId="337"/>
            <ac:spMk id="5" creationId="{3E4BA21C-38F4-7C2C-D486-66A34597B45E}"/>
          </ac:spMkLst>
        </pc:spChg>
        <pc:spChg chg="add">
          <ac:chgData name="Diana Scutelnicu" userId="S::dscutelnicu@careersandenterprise.co.uk::72c4b835-fb81-47fd-b993-4582ae31168e" providerId="AD" clId="Web-{A79C8D47-18E0-3F4A-D218-4E0350001118}" dt="2022-08-26T19:31:23.075" v="352"/>
          <ac:spMkLst>
            <pc:docMk/>
            <pc:sldMk cId="4218534797" sldId="337"/>
            <ac:spMk id="8" creationId="{60B41B84-8905-FB63-7666-211A0BADFFE6}"/>
          </ac:spMkLst>
        </pc:spChg>
        <pc:picChg chg="mod">
          <ac:chgData name="Diana Scutelnicu" userId="S::dscutelnicu@careersandenterprise.co.uk::72c4b835-fb81-47fd-b993-4582ae31168e" providerId="AD" clId="Web-{A79C8D47-18E0-3F4A-D218-4E0350001118}" dt="2022-08-26T19:31:32.591" v="356" actId="1076"/>
          <ac:picMkLst>
            <pc:docMk/>
            <pc:sldMk cId="4218534797" sldId="337"/>
            <ac:picMk id="2" creationId="{3DEF1A58-7B41-BF1A-3096-239983786014}"/>
          </ac:picMkLst>
        </pc:picChg>
        <pc:picChg chg="add">
          <ac:chgData name="Diana Scutelnicu" userId="S::dscutelnicu@careersandenterprise.co.uk::72c4b835-fb81-47fd-b993-4582ae31168e" providerId="AD" clId="Web-{A79C8D47-18E0-3F4A-D218-4E0350001118}" dt="2022-08-26T19:30:15.964" v="321"/>
          <ac:picMkLst>
            <pc:docMk/>
            <pc:sldMk cId="4218534797" sldId="337"/>
            <ac:picMk id="4" creationId="{1A997D72-7B33-44EF-176E-09E6EC7E338A}"/>
          </ac:picMkLst>
        </pc:picChg>
        <pc:picChg chg="del">
          <ac:chgData name="Diana Scutelnicu" userId="S::dscutelnicu@careersandenterprise.co.uk::72c4b835-fb81-47fd-b993-4582ae31168e" providerId="AD" clId="Web-{A79C8D47-18E0-3F4A-D218-4E0350001118}" dt="2022-08-26T19:31:09.340" v="345"/>
          <ac:picMkLst>
            <pc:docMk/>
            <pc:sldMk cId="4218534797" sldId="337"/>
            <ac:picMk id="7" creationId="{3C53AA86-F9D0-FD03-50E9-0AA3A7AFAC7A}"/>
          </ac:picMkLst>
        </pc:picChg>
        <pc:picChg chg="add">
          <ac:chgData name="Diana Scutelnicu" userId="S::dscutelnicu@careersandenterprise.co.uk::72c4b835-fb81-47fd-b993-4582ae31168e" providerId="AD" clId="Web-{A79C8D47-18E0-3F4A-D218-4E0350001118}" dt="2022-08-26T19:31:23.106" v="353"/>
          <ac:picMkLst>
            <pc:docMk/>
            <pc:sldMk cId="4218534797" sldId="337"/>
            <ac:picMk id="11" creationId="{FE7DE490-AE61-0A9E-4CC8-54FEB059BF73}"/>
          </ac:picMkLst>
        </pc:picChg>
        <pc:picChg chg="del">
          <ac:chgData name="Diana Scutelnicu" userId="S::dscutelnicu@careersandenterprise.co.uk::72c4b835-fb81-47fd-b993-4582ae31168e" providerId="AD" clId="Web-{A79C8D47-18E0-3F4A-D218-4E0350001118}" dt="2022-08-26T19:30:15.245" v="320"/>
          <ac:picMkLst>
            <pc:docMk/>
            <pc:sldMk cId="4218534797" sldId="337"/>
            <ac:picMk id="12" creationId="{501F9FFF-E609-AC9D-D7B7-EC511AF87342}"/>
          </ac:picMkLst>
        </pc:picChg>
      </pc:sldChg>
      <pc:sldChg chg="modSp">
        <pc:chgData name="Diana Scutelnicu" userId="S::dscutelnicu@careersandenterprise.co.uk::72c4b835-fb81-47fd-b993-4582ae31168e" providerId="AD" clId="Web-{A79C8D47-18E0-3F4A-D218-4E0350001118}" dt="2022-08-26T19:07:54.391" v="116" actId="1076"/>
        <pc:sldMkLst>
          <pc:docMk/>
          <pc:sldMk cId="2598104847" sldId="338"/>
        </pc:sldMkLst>
        <pc:spChg chg="mod">
          <ac:chgData name="Diana Scutelnicu" userId="S::dscutelnicu@careersandenterprise.co.uk::72c4b835-fb81-47fd-b993-4582ae31168e" providerId="AD" clId="Web-{A79C8D47-18E0-3F4A-D218-4E0350001118}" dt="2022-08-26T19:07:54.391" v="116" actId="1076"/>
          <ac:spMkLst>
            <pc:docMk/>
            <pc:sldMk cId="2598104847" sldId="338"/>
            <ac:spMk id="6" creationId="{4BECA783-E491-52FA-3C2F-3181BBBBAA36}"/>
          </ac:spMkLst>
        </pc:spChg>
      </pc:sldChg>
      <pc:sldChg chg="modSp">
        <pc:chgData name="Diana Scutelnicu" userId="S::dscutelnicu@careersandenterprise.co.uk::72c4b835-fb81-47fd-b993-4582ae31168e" providerId="AD" clId="Web-{A79C8D47-18E0-3F4A-D218-4E0350001118}" dt="2022-08-26T19:08:00.704" v="118" actId="20577"/>
        <pc:sldMkLst>
          <pc:docMk/>
          <pc:sldMk cId="3070110719" sldId="339"/>
        </pc:sldMkLst>
        <pc:spChg chg="mod">
          <ac:chgData name="Diana Scutelnicu" userId="S::dscutelnicu@careersandenterprise.co.uk::72c4b835-fb81-47fd-b993-4582ae31168e" providerId="AD" clId="Web-{A79C8D47-18E0-3F4A-D218-4E0350001118}" dt="2022-08-26T19:08:00.704" v="118" actId="20577"/>
          <ac:spMkLst>
            <pc:docMk/>
            <pc:sldMk cId="3070110719" sldId="339"/>
            <ac:spMk id="5" creationId="{DBBD7949-3C21-566F-3D25-DFA014734FBD}"/>
          </ac:spMkLst>
        </pc:spChg>
      </pc:sldChg>
    </pc:docChg>
  </pc:docChgLst>
  <pc:docChgLst>
    <pc:chgData name="Philippa Hartley" userId="S::phartley@careersandenterprise.co.uk::2a2506f4-19e7-4777-8767-f0efb84bcc1f" providerId="AD" clId="Web-{F2786AE9-DCEA-00D9-E2B3-EE24AF2C27C3}"/>
    <pc:docChg chg="modSld">
      <pc:chgData name="Philippa Hartley" userId="S::phartley@careersandenterprise.co.uk::2a2506f4-19e7-4777-8767-f0efb84bcc1f" providerId="AD" clId="Web-{F2786AE9-DCEA-00D9-E2B3-EE24AF2C27C3}" dt="2022-08-03T07:12:49.265" v="0" actId="20577"/>
      <pc:docMkLst>
        <pc:docMk/>
      </pc:docMkLst>
      <pc:sldChg chg="modSp">
        <pc:chgData name="Philippa Hartley" userId="S::phartley@careersandenterprise.co.uk::2a2506f4-19e7-4777-8767-f0efb84bcc1f" providerId="AD" clId="Web-{F2786AE9-DCEA-00D9-E2B3-EE24AF2C27C3}" dt="2022-08-03T07:12:49.265" v="0" actId="20577"/>
        <pc:sldMkLst>
          <pc:docMk/>
          <pc:sldMk cId="824770579" sldId="333"/>
        </pc:sldMkLst>
        <pc:spChg chg="mod">
          <ac:chgData name="Philippa Hartley" userId="S::phartley@careersandenterprise.co.uk::2a2506f4-19e7-4777-8767-f0efb84bcc1f" providerId="AD" clId="Web-{F2786AE9-DCEA-00D9-E2B3-EE24AF2C27C3}" dt="2022-08-03T07:12:49.265" v="0" actId="20577"/>
          <ac:spMkLst>
            <pc:docMk/>
            <pc:sldMk cId="824770579" sldId="333"/>
            <ac:spMk id="7" creationId="{996DAA7E-031C-ED48-A81C-44194EB80094}"/>
          </ac:spMkLst>
        </pc:spChg>
      </pc:sldChg>
    </pc:docChg>
  </pc:docChgLst>
  <pc:docChgLst>
    <pc:chgData name="Philippa Hartley" userId="S::phartley@careersandenterprise.co.uk::2a2506f4-19e7-4777-8767-f0efb84bcc1f" providerId="AD" clId="Web-{A1FDD421-194C-7583-B9E9-16B602AC2FC6}"/>
    <pc:docChg chg="modSld">
      <pc:chgData name="Philippa Hartley" userId="S::phartley@careersandenterprise.co.uk::2a2506f4-19e7-4777-8767-f0efb84bcc1f" providerId="AD" clId="Web-{A1FDD421-194C-7583-B9E9-16B602AC2FC6}" dt="2022-08-15T15:51:16.626" v="1"/>
      <pc:docMkLst>
        <pc:docMk/>
      </pc:docMkLst>
      <pc:sldChg chg="delSp modNotes">
        <pc:chgData name="Philippa Hartley" userId="S::phartley@careersandenterprise.co.uk::2a2506f4-19e7-4777-8767-f0efb84bcc1f" providerId="AD" clId="Web-{A1FDD421-194C-7583-B9E9-16B602AC2FC6}" dt="2022-08-15T15:51:16.626" v="1"/>
        <pc:sldMkLst>
          <pc:docMk/>
          <pc:sldMk cId="824770579" sldId="333"/>
        </pc:sldMkLst>
        <pc:spChg chg="del">
          <ac:chgData name="Philippa Hartley" userId="S::phartley@careersandenterprise.co.uk::2a2506f4-19e7-4777-8767-f0efb84bcc1f" providerId="AD" clId="Web-{A1FDD421-194C-7583-B9E9-16B602AC2FC6}" dt="2022-08-15T15:51:13.297" v="0"/>
          <ac:spMkLst>
            <pc:docMk/>
            <pc:sldMk cId="824770579" sldId="333"/>
            <ac:spMk id="12" creationId="{B263DB2F-19B8-8C43-B8DF-F64DE5531689}"/>
          </ac:spMkLst>
        </pc:spChg>
      </pc:sldChg>
    </pc:docChg>
  </pc:docChgLst>
  <pc:docChgLst>
    <pc:chgData name="Philippa Hartley" userId="S::phartley@careersandenterprise.co.uk::2a2506f4-19e7-4777-8767-f0efb84bcc1f" providerId="AD" clId="Web-{A66EBAA2-E688-D6A7-91D3-5A6A305BA882}"/>
    <pc:docChg chg="modSld">
      <pc:chgData name="Philippa Hartley" userId="S::phartley@careersandenterprise.co.uk::2a2506f4-19e7-4777-8767-f0efb84bcc1f" providerId="AD" clId="Web-{A66EBAA2-E688-D6A7-91D3-5A6A305BA882}" dt="2022-08-23T15:43:37.934" v="2" actId="20577"/>
      <pc:docMkLst>
        <pc:docMk/>
      </pc:docMkLst>
      <pc:sldChg chg="modSp">
        <pc:chgData name="Philippa Hartley" userId="S::phartley@careersandenterprise.co.uk::2a2506f4-19e7-4777-8767-f0efb84bcc1f" providerId="AD" clId="Web-{A66EBAA2-E688-D6A7-91D3-5A6A305BA882}" dt="2022-08-23T15:43:29.262" v="0" actId="20577"/>
        <pc:sldMkLst>
          <pc:docMk/>
          <pc:sldMk cId="4000180260" sldId="302"/>
        </pc:sldMkLst>
        <pc:spChg chg="mod">
          <ac:chgData name="Philippa Hartley" userId="S::phartley@careersandenterprise.co.uk::2a2506f4-19e7-4777-8767-f0efb84bcc1f" providerId="AD" clId="Web-{A66EBAA2-E688-D6A7-91D3-5A6A305BA882}" dt="2022-08-23T15:43:29.262" v="0" actId="20577"/>
          <ac:spMkLst>
            <pc:docMk/>
            <pc:sldMk cId="4000180260" sldId="302"/>
            <ac:spMk id="15" creationId="{5C53F317-7725-06A8-4909-660A3AFC82DC}"/>
          </ac:spMkLst>
        </pc:spChg>
      </pc:sldChg>
      <pc:sldChg chg="modSp">
        <pc:chgData name="Philippa Hartley" userId="S::phartley@careersandenterprise.co.uk::2a2506f4-19e7-4777-8767-f0efb84bcc1f" providerId="AD" clId="Web-{A66EBAA2-E688-D6A7-91D3-5A6A305BA882}" dt="2022-08-23T15:43:33.653" v="1" actId="20577"/>
        <pc:sldMkLst>
          <pc:docMk/>
          <pc:sldMk cId="2008991689" sldId="303"/>
        </pc:sldMkLst>
        <pc:spChg chg="mod">
          <ac:chgData name="Philippa Hartley" userId="S::phartley@careersandenterprise.co.uk::2a2506f4-19e7-4777-8767-f0efb84bcc1f" providerId="AD" clId="Web-{A66EBAA2-E688-D6A7-91D3-5A6A305BA882}" dt="2022-08-23T15:43:33.653" v="1" actId="20577"/>
          <ac:spMkLst>
            <pc:docMk/>
            <pc:sldMk cId="2008991689" sldId="303"/>
            <ac:spMk id="15" creationId="{5C53F317-7725-06A8-4909-660A3AFC82DC}"/>
          </ac:spMkLst>
        </pc:spChg>
      </pc:sldChg>
      <pc:sldChg chg="modSp">
        <pc:chgData name="Philippa Hartley" userId="S::phartley@careersandenterprise.co.uk::2a2506f4-19e7-4777-8767-f0efb84bcc1f" providerId="AD" clId="Web-{A66EBAA2-E688-D6A7-91D3-5A6A305BA882}" dt="2022-08-23T15:43:37.934" v="2" actId="20577"/>
        <pc:sldMkLst>
          <pc:docMk/>
          <pc:sldMk cId="4218534797" sldId="337"/>
        </pc:sldMkLst>
        <pc:spChg chg="mod">
          <ac:chgData name="Philippa Hartley" userId="S::phartley@careersandenterprise.co.uk::2a2506f4-19e7-4777-8767-f0efb84bcc1f" providerId="AD" clId="Web-{A66EBAA2-E688-D6A7-91D3-5A6A305BA882}" dt="2022-08-23T15:43:37.934" v="2" actId="20577"/>
          <ac:spMkLst>
            <pc:docMk/>
            <pc:sldMk cId="4218534797" sldId="337"/>
            <ac:spMk id="15" creationId="{5C53F317-7725-06A8-4909-660A3AFC82DC}"/>
          </ac:spMkLst>
        </pc:spChg>
      </pc:sldChg>
    </pc:docChg>
  </pc:docChgLst>
  <pc:docChgLst>
    <pc:chgData name="Philippa Hartley" userId="S::phartley@careersandenterprise.co.uk::2a2506f4-19e7-4777-8767-f0efb84bcc1f" providerId="AD" clId="Web-{D0E76442-AA45-4FA7-2079-69F852721AD2}"/>
    <pc:docChg chg="modSld sldOrd">
      <pc:chgData name="Philippa Hartley" userId="S::phartley@careersandenterprise.co.uk::2a2506f4-19e7-4777-8767-f0efb84bcc1f" providerId="AD" clId="Web-{D0E76442-AA45-4FA7-2079-69F852721AD2}" dt="2022-07-21T13:44:54.800" v="85" actId="20577"/>
      <pc:docMkLst>
        <pc:docMk/>
      </pc:docMkLst>
      <pc:sldChg chg="addSp delSp modSp ord modCm">
        <pc:chgData name="Philippa Hartley" userId="S::phartley@careersandenterprise.co.uk::2a2506f4-19e7-4777-8767-f0efb84bcc1f" providerId="AD" clId="Web-{D0E76442-AA45-4FA7-2079-69F852721AD2}" dt="2022-07-21T13:39:58.135" v="48"/>
        <pc:sldMkLst>
          <pc:docMk/>
          <pc:sldMk cId="3279506855" sldId="263"/>
        </pc:sldMkLst>
        <pc:spChg chg="mod">
          <ac:chgData name="Philippa Hartley" userId="S::phartley@careersandenterprise.co.uk::2a2506f4-19e7-4777-8767-f0efb84bcc1f" providerId="AD" clId="Web-{D0E76442-AA45-4FA7-2079-69F852721AD2}" dt="2022-07-21T13:39:23.196" v="45" actId="20577"/>
          <ac:spMkLst>
            <pc:docMk/>
            <pc:sldMk cId="3279506855" sldId="263"/>
            <ac:spMk id="3" creationId="{EEAC75E2-A686-3E6C-4CCF-9DD78ED9E246}"/>
          </ac:spMkLst>
        </pc:spChg>
        <pc:spChg chg="add mod">
          <ac:chgData name="Philippa Hartley" userId="S::phartley@careersandenterprise.co.uk::2a2506f4-19e7-4777-8767-f0efb84bcc1f" providerId="AD" clId="Web-{D0E76442-AA45-4FA7-2079-69F852721AD2}" dt="2022-07-21T13:38:09.772" v="29" actId="20577"/>
          <ac:spMkLst>
            <pc:docMk/>
            <pc:sldMk cId="3279506855" sldId="263"/>
            <ac:spMk id="4" creationId="{F7B46C4A-DBCC-D4DF-BCAD-36B0FF2B3053}"/>
          </ac:spMkLst>
        </pc:spChg>
        <pc:spChg chg="add mod">
          <ac:chgData name="Philippa Hartley" userId="S::phartley@careersandenterprise.co.uk::2a2506f4-19e7-4777-8767-f0efb84bcc1f" providerId="AD" clId="Web-{D0E76442-AA45-4FA7-2079-69F852721AD2}" dt="2022-07-21T13:38:30.757" v="32" actId="20577"/>
          <ac:spMkLst>
            <pc:docMk/>
            <pc:sldMk cId="3279506855" sldId="263"/>
            <ac:spMk id="7" creationId="{B49DB627-6985-A141-9505-256A05CE5755}"/>
          </ac:spMkLst>
        </pc:spChg>
        <pc:spChg chg="mod">
          <ac:chgData name="Philippa Hartley" userId="S::phartley@careersandenterprise.co.uk::2a2506f4-19e7-4777-8767-f0efb84bcc1f" providerId="AD" clId="Web-{D0E76442-AA45-4FA7-2079-69F852721AD2}" dt="2022-07-21T13:36:05.815" v="15" actId="14100"/>
          <ac:spMkLst>
            <pc:docMk/>
            <pc:sldMk cId="3279506855" sldId="263"/>
            <ac:spMk id="19" creationId="{32DEFFB8-F0C4-2B46-B7E0-DD755B6F0354}"/>
          </ac:spMkLst>
        </pc:spChg>
        <pc:spChg chg="mod">
          <ac:chgData name="Philippa Hartley" userId="S::phartley@careersandenterprise.co.uk::2a2506f4-19e7-4777-8767-f0efb84bcc1f" providerId="AD" clId="Web-{D0E76442-AA45-4FA7-2079-69F852721AD2}" dt="2022-07-21T13:38:47.492" v="42" actId="14100"/>
          <ac:spMkLst>
            <pc:docMk/>
            <pc:sldMk cId="3279506855" sldId="263"/>
            <ac:spMk id="22" creationId="{C23FB12C-B72F-BC40-910D-7BFD2D7DA702}"/>
          </ac:spMkLst>
        </pc:spChg>
        <pc:spChg chg="mod">
          <ac:chgData name="Philippa Hartley" userId="S::phartley@careersandenterprise.co.uk::2a2506f4-19e7-4777-8767-f0efb84bcc1f" providerId="AD" clId="Web-{D0E76442-AA45-4FA7-2079-69F852721AD2}" dt="2022-07-21T13:36:45.316" v="18" actId="20577"/>
          <ac:spMkLst>
            <pc:docMk/>
            <pc:sldMk cId="3279506855" sldId="263"/>
            <ac:spMk id="23" creationId="{C09DD0F1-9FFC-FB23-B65F-4676B6C5970B}"/>
          </ac:spMkLst>
        </pc:spChg>
        <pc:spChg chg="mod">
          <ac:chgData name="Philippa Hartley" userId="S::phartley@careersandenterprise.co.uk::2a2506f4-19e7-4777-8767-f0efb84bcc1f" providerId="AD" clId="Web-{D0E76442-AA45-4FA7-2079-69F852721AD2}" dt="2022-07-21T13:37:00.988" v="21" actId="20577"/>
          <ac:spMkLst>
            <pc:docMk/>
            <pc:sldMk cId="3279506855" sldId="263"/>
            <ac:spMk id="25" creationId="{3B74ACDC-75AA-3A42-8F50-E8145BEB3AE5}"/>
          </ac:spMkLst>
        </pc:spChg>
        <pc:spChg chg="del">
          <ac:chgData name="Philippa Hartley" userId="S::phartley@careersandenterprise.co.uk::2a2506f4-19e7-4777-8767-f0efb84bcc1f" providerId="AD" clId="Web-{D0E76442-AA45-4FA7-2079-69F852721AD2}" dt="2022-07-21T13:39:23.227" v="46"/>
          <ac:spMkLst>
            <pc:docMk/>
            <pc:sldMk cId="3279506855" sldId="263"/>
            <ac:spMk id="26" creationId="{9E0CEECA-0E0B-7194-4AC8-6A5B874E6FB0}"/>
          </ac:spMkLst>
        </pc:spChg>
        <pc:spChg chg="mod">
          <ac:chgData name="Philippa Hartley" userId="S::phartley@careersandenterprise.co.uk::2a2506f4-19e7-4777-8767-f0efb84bcc1f" providerId="AD" clId="Web-{D0E76442-AA45-4FA7-2079-69F852721AD2}" dt="2022-07-21T13:37:49.162" v="27" actId="20577"/>
          <ac:spMkLst>
            <pc:docMk/>
            <pc:sldMk cId="3279506855" sldId="263"/>
            <ac:spMk id="29" creationId="{789EA8A2-73E0-7A4F-8913-A190CAB87A11}"/>
          </ac:spMkLst>
        </pc:spChg>
        <pc:picChg chg="mod">
          <ac:chgData name="Philippa Hartley" userId="S::phartley@careersandenterprise.co.uk::2a2506f4-19e7-4777-8767-f0efb84bcc1f" providerId="AD" clId="Web-{D0E76442-AA45-4FA7-2079-69F852721AD2}" dt="2022-07-21T13:36:02.440" v="13" actId="1076"/>
          <ac:picMkLst>
            <pc:docMk/>
            <pc:sldMk cId="3279506855" sldId="263"/>
            <ac:picMk id="18" creationId="{56C5D0DE-2357-3746-A939-D132426D289C}"/>
          </ac:picMkLst>
        </pc:picChg>
      </pc:sldChg>
      <pc:sldChg chg="addSp delSp modSp modCm">
        <pc:chgData name="Philippa Hartley" userId="S::phartley@careersandenterprise.co.uk::2a2506f4-19e7-4777-8767-f0efb84bcc1f" providerId="AD" clId="Web-{D0E76442-AA45-4FA7-2079-69F852721AD2}" dt="2022-07-21T13:43:37.016" v="83" actId="20577"/>
        <pc:sldMkLst>
          <pc:docMk/>
          <pc:sldMk cId="1786301906" sldId="285"/>
        </pc:sldMkLst>
        <pc:spChg chg="mod">
          <ac:chgData name="Philippa Hartley" userId="S::phartley@careersandenterprise.co.uk::2a2506f4-19e7-4777-8767-f0efb84bcc1f" providerId="AD" clId="Web-{D0E76442-AA45-4FA7-2079-69F852721AD2}" dt="2022-07-21T13:40:50.949" v="53" actId="20577"/>
          <ac:spMkLst>
            <pc:docMk/>
            <pc:sldMk cId="1786301906" sldId="285"/>
            <ac:spMk id="4" creationId="{8B4F4AD7-F118-2F4F-AB9E-A5FBD6F97090}"/>
          </ac:spMkLst>
        </pc:spChg>
        <pc:spChg chg="mod">
          <ac:chgData name="Philippa Hartley" userId="S::phartley@careersandenterprise.co.uk::2a2506f4-19e7-4777-8767-f0efb84bcc1f" providerId="AD" clId="Web-{D0E76442-AA45-4FA7-2079-69F852721AD2}" dt="2022-07-21T13:41:01.027" v="55" actId="20577"/>
          <ac:spMkLst>
            <pc:docMk/>
            <pc:sldMk cId="1786301906" sldId="285"/>
            <ac:spMk id="5" creationId="{E7C53E0D-77AE-3C4D-AFFC-F7353BF321C3}"/>
          </ac:spMkLst>
        </pc:spChg>
        <pc:spChg chg="mod">
          <ac:chgData name="Philippa Hartley" userId="S::phartley@careersandenterprise.co.uk::2a2506f4-19e7-4777-8767-f0efb84bcc1f" providerId="AD" clId="Web-{D0E76442-AA45-4FA7-2079-69F852721AD2}" dt="2022-07-21T13:41:28.622" v="65" actId="20577"/>
          <ac:spMkLst>
            <pc:docMk/>
            <pc:sldMk cId="1786301906" sldId="285"/>
            <ac:spMk id="8" creationId="{156391FA-62ED-EE04-B20C-E7F0B1F7F1AB}"/>
          </ac:spMkLst>
        </pc:spChg>
        <pc:spChg chg="mod">
          <ac:chgData name="Philippa Hartley" userId="S::phartley@careersandenterprise.co.uk::2a2506f4-19e7-4777-8767-f0efb84bcc1f" providerId="AD" clId="Web-{D0E76442-AA45-4FA7-2079-69F852721AD2}" dt="2022-07-21T13:42:14.342" v="72" actId="1076"/>
          <ac:spMkLst>
            <pc:docMk/>
            <pc:sldMk cId="1786301906" sldId="285"/>
            <ac:spMk id="9" creationId="{9359E999-90AA-0AD6-D998-09B0610C2EFD}"/>
          </ac:spMkLst>
        </pc:spChg>
        <pc:spChg chg="del mod">
          <ac:chgData name="Philippa Hartley" userId="S::phartley@careersandenterprise.co.uk::2a2506f4-19e7-4777-8767-f0efb84bcc1f" providerId="AD" clId="Web-{D0E76442-AA45-4FA7-2079-69F852721AD2}" dt="2022-07-21T13:42:09.889" v="70"/>
          <ac:spMkLst>
            <pc:docMk/>
            <pc:sldMk cId="1786301906" sldId="285"/>
            <ac:spMk id="10" creationId="{01298FB2-44CA-DDDC-6DFE-9410E530E017}"/>
          </ac:spMkLst>
        </pc:spChg>
        <pc:spChg chg="del">
          <ac:chgData name="Philippa Hartley" userId="S::phartley@careersandenterprise.co.uk::2a2506f4-19e7-4777-8767-f0efb84bcc1f" providerId="AD" clId="Web-{D0E76442-AA45-4FA7-2079-69F852721AD2}" dt="2022-07-21T13:42:11.842" v="71"/>
          <ac:spMkLst>
            <pc:docMk/>
            <pc:sldMk cId="1786301906" sldId="285"/>
            <ac:spMk id="13" creationId="{790EC188-BB98-5605-3CB4-089FB0C6B2C1}"/>
          </ac:spMkLst>
        </pc:spChg>
        <pc:spChg chg="add mod">
          <ac:chgData name="Philippa Hartley" userId="S::phartley@careersandenterprise.co.uk::2a2506f4-19e7-4777-8767-f0efb84bcc1f" providerId="AD" clId="Web-{D0E76442-AA45-4FA7-2079-69F852721AD2}" dt="2022-07-21T13:43:37.016" v="83" actId="20577"/>
          <ac:spMkLst>
            <pc:docMk/>
            <pc:sldMk cId="1786301906" sldId="285"/>
            <ac:spMk id="14" creationId="{BDE556E7-8C2A-041B-931F-479CABB8EB52}"/>
          </ac:spMkLst>
        </pc:spChg>
        <pc:spChg chg="mod">
          <ac:chgData name="Philippa Hartley" userId="S::phartley@careersandenterprise.co.uk::2a2506f4-19e7-4777-8767-f0efb84bcc1f" providerId="AD" clId="Web-{D0E76442-AA45-4FA7-2079-69F852721AD2}" dt="2022-07-21T13:42:28.811" v="76" actId="20577"/>
          <ac:spMkLst>
            <pc:docMk/>
            <pc:sldMk cId="1786301906" sldId="285"/>
            <ac:spMk id="16" creationId="{F7DC94C9-F05E-334B-9F0B-08C6EA5EFF76}"/>
          </ac:spMkLst>
        </pc:spChg>
        <pc:spChg chg="mod">
          <ac:chgData name="Philippa Hartley" userId="S::phartley@careersandenterprise.co.uk::2a2506f4-19e7-4777-8767-f0efb84bcc1f" providerId="AD" clId="Web-{D0E76442-AA45-4FA7-2079-69F852721AD2}" dt="2022-07-21T13:42:46.030" v="78" actId="20577"/>
          <ac:spMkLst>
            <pc:docMk/>
            <pc:sldMk cId="1786301906" sldId="285"/>
            <ac:spMk id="18" creationId="{8CB1387A-B77C-6240-9518-8C45A9E66B9E}"/>
          </ac:spMkLst>
        </pc:spChg>
      </pc:sldChg>
      <pc:sldChg chg="modSp">
        <pc:chgData name="Philippa Hartley" userId="S::phartley@careersandenterprise.co.uk::2a2506f4-19e7-4777-8767-f0efb84bcc1f" providerId="AD" clId="Web-{D0E76442-AA45-4FA7-2079-69F852721AD2}" dt="2022-07-21T13:44:54.800" v="85" actId="20577"/>
        <pc:sldMkLst>
          <pc:docMk/>
          <pc:sldMk cId="3277970001" sldId="332"/>
        </pc:sldMkLst>
        <pc:spChg chg="mod">
          <ac:chgData name="Philippa Hartley" userId="S::phartley@careersandenterprise.co.uk::2a2506f4-19e7-4777-8767-f0efb84bcc1f" providerId="AD" clId="Web-{D0E76442-AA45-4FA7-2079-69F852721AD2}" dt="2022-07-21T13:44:54.800" v="85" actId="20577"/>
          <ac:spMkLst>
            <pc:docMk/>
            <pc:sldMk cId="3277970001" sldId="332"/>
            <ac:spMk id="3" creationId="{00000000-0000-0000-0000-000000000000}"/>
          </ac:spMkLst>
        </pc:spChg>
      </pc:sldChg>
    </pc:docChg>
  </pc:docChgLst>
  <pc:docChgLst>
    <pc:chgData name="Philippa Hartley" userId="2a2506f4-19e7-4777-8767-f0efb84bcc1f" providerId="ADAL" clId="{3684EB86-F35F-4218-9057-34F1B250078B}"/>
    <pc:docChg chg="modSld">
      <pc:chgData name="Philippa Hartley" userId="2a2506f4-19e7-4777-8767-f0efb84bcc1f" providerId="ADAL" clId="{3684EB86-F35F-4218-9057-34F1B250078B}" dt="2022-07-30T06:34:05.589" v="23" actId="20577"/>
      <pc:docMkLst>
        <pc:docMk/>
      </pc:docMkLst>
      <pc:sldChg chg="modSp mod">
        <pc:chgData name="Philippa Hartley" userId="2a2506f4-19e7-4777-8767-f0efb84bcc1f" providerId="ADAL" clId="{3684EB86-F35F-4218-9057-34F1B250078B}" dt="2022-07-30T06:33:56.715" v="16" actId="207"/>
        <pc:sldMkLst>
          <pc:docMk/>
          <pc:sldMk cId="2598104847" sldId="338"/>
        </pc:sldMkLst>
        <pc:spChg chg="mod">
          <ac:chgData name="Philippa Hartley" userId="2a2506f4-19e7-4777-8767-f0efb84bcc1f" providerId="ADAL" clId="{3684EB86-F35F-4218-9057-34F1B250078B}" dt="2022-07-30T06:33:42.749" v="7" actId="20577"/>
          <ac:spMkLst>
            <pc:docMk/>
            <pc:sldMk cId="2598104847" sldId="338"/>
            <ac:spMk id="5" creationId="{DBBD7949-3C21-566F-3D25-DFA014734FBD}"/>
          </ac:spMkLst>
        </pc:spChg>
        <pc:spChg chg="mod">
          <ac:chgData name="Philippa Hartley" userId="2a2506f4-19e7-4777-8767-f0efb84bcc1f" providerId="ADAL" clId="{3684EB86-F35F-4218-9057-34F1B250078B}" dt="2022-07-30T06:33:56.715" v="16" actId="207"/>
          <ac:spMkLst>
            <pc:docMk/>
            <pc:sldMk cId="2598104847" sldId="338"/>
            <ac:spMk id="6" creationId="{4BECA783-E491-52FA-3C2F-3181BBBBAA36}"/>
          </ac:spMkLst>
        </pc:spChg>
      </pc:sldChg>
      <pc:sldChg chg="modSp mod">
        <pc:chgData name="Philippa Hartley" userId="2a2506f4-19e7-4777-8767-f0efb84bcc1f" providerId="ADAL" clId="{3684EB86-F35F-4218-9057-34F1B250078B}" dt="2022-07-30T06:34:05.589" v="23" actId="20577"/>
        <pc:sldMkLst>
          <pc:docMk/>
          <pc:sldMk cId="3070110719" sldId="339"/>
        </pc:sldMkLst>
        <pc:spChg chg="mod">
          <ac:chgData name="Philippa Hartley" userId="2a2506f4-19e7-4777-8767-f0efb84bcc1f" providerId="ADAL" clId="{3684EB86-F35F-4218-9057-34F1B250078B}" dt="2022-07-30T06:34:05.589" v="23" actId="20577"/>
          <ac:spMkLst>
            <pc:docMk/>
            <pc:sldMk cId="3070110719" sldId="339"/>
            <ac:spMk id="5" creationId="{DBBD7949-3C21-566F-3D25-DFA014734FBD}"/>
          </ac:spMkLst>
        </pc:spChg>
      </pc:sldChg>
    </pc:docChg>
  </pc:docChgLst>
  <pc:docChgLst>
    <pc:chgData name="Philippa Hartley" userId="S::phartley@careersandenterprise.co.uk::2a2506f4-19e7-4777-8767-f0efb84bcc1f" providerId="AD" clId="Web-{4FFDC983-1CC2-2AF7-7FE1-F59F28D6A717}"/>
    <pc:docChg chg="modSld">
      <pc:chgData name="Philippa Hartley" userId="S::phartley@careersandenterprise.co.uk::2a2506f4-19e7-4777-8767-f0efb84bcc1f" providerId="AD" clId="Web-{4FFDC983-1CC2-2AF7-7FE1-F59F28D6A717}" dt="2022-08-11T14:13:50.537" v="0"/>
      <pc:docMkLst>
        <pc:docMk/>
      </pc:docMkLst>
      <pc:sldChg chg="modNotes">
        <pc:chgData name="Philippa Hartley" userId="S::phartley@careersandenterprise.co.uk::2a2506f4-19e7-4777-8767-f0efb84bcc1f" providerId="AD" clId="Web-{4FFDC983-1CC2-2AF7-7FE1-F59F28D6A717}" dt="2022-08-11T14:13:50.537" v="0"/>
        <pc:sldMkLst>
          <pc:docMk/>
          <pc:sldMk cId="824770579" sldId="333"/>
        </pc:sldMkLst>
      </pc:sldChg>
    </pc:docChg>
  </pc:docChgLst>
  <pc:docChgLst>
    <pc:chgData name="Philippa Hartley" userId="S::phartley@careersandenterprise.co.uk::2a2506f4-19e7-4777-8767-f0efb84bcc1f" providerId="AD" clId="Web-{68706729-4B2D-3985-926F-6B81CF02ADEB}"/>
    <pc:docChg chg="modSld">
      <pc:chgData name="Philippa Hartley" userId="S::phartley@careersandenterprise.co.uk::2a2506f4-19e7-4777-8767-f0efb84bcc1f" providerId="AD" clId="Web-{68706729-4B2D-3985-926F-6B81CF02ADEB}" dt="2022-08-30T13:43:39.932" v="0" actId="20577"/>
      <pc:docMkLst>
        <pc:docMk/>
      </pc:docMkLst>
      <pc:sldChg chg="modSp">
        <pc:chgData name="Philippa Hartley" userId="S::phartley@careersandenterprise.co.uk::2a2506f4-19e7-4777-8767-f0efb84bcc1f" providerId="AD" clId="Web-{68706729-4B2D-3985-926F-6B81CF02ADEB}" dt="2022-08-30T13:43:39.932" v="0" actId="20577"/>
        <pc:sldMkLst>
          <pc:docMk/>
          <pc:sldMk cId="0" sldId="282"/>
        </pc:sldMkLst>
        <pc:spChg chg="mod">
          <ac:chgData name="Philippa Hartley" userId="S::phartley@careersandenterprise.co.uk::2a2506f4-19e7-4777-8767-f0efb84bcc1f" providerId="AD" clId="Web-{68706729-4B2D-3985-926F-6B81CF02ADEB}" dt="2022-08-30T13:43:39.932" v="0" actId="20577"/>
          <ac:spMkLst>
            <pc:docMk/>
            <pc:sldMk cId="0" sldId="282"/>
            <ac:spMk id="2" creationId="{AC472619-AA7D-7195-5D8F-4CA8AF9E4CD3}"/>
          </ac:spMkLst>
        </pc:spChg>
      </pc:sldChg>
    </pc:docChg>
  </pc:docChgLst>
  <pc:docChgLst>
    <pc:chgData name="Philippa Hartley" userId="S::phartley@careersandenterprise.co.uk::2a2506f4-19e7-4777-8767-f0efb84bcc1f" providerId="AD" clId="Web-{2DB18548-928B-775F-043C-FA0FFE368D90}"/>
    <pc:docChg chg="modSld">
      <pc:chgData name="Philippa Hartley" userId="S::phartley@careersandenterprise.co.uk::2a2506f4-19e7-4777-8767-f0efb84bcc1f" providerId="AD" clId="Web-{2DB18548-928B-775F-043C-FA0FFE368D90}" dt="2022-07-11T16:12:03.856" v="32" actId="20577"/>
      <pc:docMkLst>
        <pc:docMk/>
      </pc:docMkLst>
      <pc:sldChg chg="modSp">
        <pc:chgData name="Philippa Hartley" userId="S::phartley@careersandenterprise.co.uk::2a2506f4-19e7-4777-8767-f0efb84bcc1f" providerId="AD" clId="Web-{2DB18548-928B-775F-043C-FA0FFE368D90}" dt="2022-07-11T16:12:03.856" v="32" actId="20577"/>
        <pc:sldMkLst>
          <pc:docMk/>
          <pc:sldMk cId="70482638" sldId="291"/>
        </pc:sldMkLst>
        <pc:spChg chg="mod">
          <ac:chgData name="Philippa Hartley" userId="S::phartley@careersandenterprise.co.uk::2a2506f4-19e7-4777-8767-f0efb84bcc1f" providerId="AD" clId="Web-{2DB18548-928B-775F-043C-FA0FFE368D90}" dt="2022-07-11T16:12:03.856" v="32" actId="20577"/>
          <ac:spMkLst>
            <pc:docMk/>
            <pc:sldMk cId="70482638" sldId="291"/>
            <ac:spMk id="3" creationId="{00000000-0000-0000-0000-000000000000}"/>
          </ac:spMkLst>
        </pc:spChg>
      </pc:sldChg>
      <pc:sldChg chg="modNotes">
        <pc:chgData name="Philippa Hartley" userId="S::phartley@careersandenterprise.co.uk::2a2506f4-19e7-4777-8767-f0efb84bcc1f" providerId="AD" clId="Web-{2DB18548-928B-775F-043C-FA0FFE368D90}" dt="2022-07-11T16:09:56.853" v="1"/>
        <pc:sldMkLst>
          <pc:docMk/>
          <pc:sldMk cId="1228241752" sldId="330"/>
        </pc:sldMkLst>
      </pc:sldChg>
    </pc:docChg>
  </pc:docChgLst>
  <pc:docChgLst>
    <pc:chgData name="Philippa Hartley" userId="S::phartley@careersandenterprise.co.uk::2a2506f4-19e7-4777-8767-f0efb84bcc1f" providerId="AD" clId="Web-{9E52FF13-4C98-D3EE-F9E1-080B3F64C512}"/>
    <pc:docChg chg="modSld">
      <pc:chgData name="Philippa Hartley" userId="S::phartley@careersandenterprise.co.uk::2a2506f4-19e7-4777-8767-f0efb84bcc1f" providerId="AD" clId="Web-{9E52FF13-4C98-D3EE-F9E1-080B3F64C512}" dt="2022-08-24T08:44:08.324" v="3" actId="1076"/>
      <pc:docMkLst>
        <pc:docMk/>
      </pc:docMkLst>
      <pc:sldChg chg="modSp">
        <pc:chgData name="Philippa Hartley" userId="S::phartley@careersandenterprise.co.uk::2a2506f4-19e7-4777-8767-f0efb84bcc1f" providerId="AD" clId="Web-{9E52FF13-4C98-D3EE-F9E1-080B3F64C512}" dt="2022-08-24T08:43:59.792" v="1" actId="20577"/>
        <pc:sldMkLst>
          <pc:docMk/>
          <pc:sldMk cId="1897795324" sldId="299"/>
        </pc:sldMkLst>
        <pc:spChg chg="mod">
          <ac:chgData name="Philippa Hartley" userId="S::phartley@careersandenterprise.co.uk::2a2506f4-19e7-4777-8767-f0efb84bcc1f" providerId="AD" clId="Web-{9E52FF13-4C98-D3EE-F9E1-080B3F64C512}" dt="2022-08-24T08:43:59.792" v="1" actId="20577"/>
          <ac:spMkLst>
            <pc:docMk/>
            <pc:sldMk cId="1897795324" sldId="299"/>
            <ac:spMk id="2" creationId="{CF8D53C1-6EFB-2D4E-BA80-9A9F2FCD68BC}"/>
          </ac:spMkLst>
        </pc:spChg>
        <pc:picChg chg="mod">
          <ac:chgData name="Philippa Hartley" userId="S::phartley@careersandenterprise.co.uk::2a2506f4-19e7-4777-8767-f0efb84bcc1f" providerId="AD" clId="Web-{9E52FF13-4C98-D3EE-F9E1-080B3F64C512}" dt="2022-08-24T08:43:55.026" v="0" actId="1076"/>
          <ac:picMkLst>
            <pc:docMk/>
            <pc:sldMk cId="1897795324" sldId="299"/>
            <ac:picMk id="6" creationId="{2B5E3809-CCD8-DDE4-D8C7-ECC20E85DD03}"/>
          </ac:picMkLst>
        </pc:picChg>
      </pc:sldChg>
      <pc:sldChg chg="modSp">
        <pc:chgData name="Philippa Hartley" userId="S::phartley@careersandenterprise.co.uk::2a2506f4-19e7-4777-8767-f0efb84bcc1f" providerId="AD" clId="Web-{9E52FF13-4C98-D3EE-F9E1-080B3F64C512}" dt="2022-08-24T08:44:08.324" v="3" actId="1076"/>
        <pc:sldMkLst>
          <pc:docMk/>
          <pc:sldMk cId="806518472" sldId="309"/>
        </pc:sldMkLst>
        <pc:spChg chg="mod">
          <ac:chgData name="Philippa Hartley" userId="S::phartley@careersandenterprise.co.uk::2a2506f4-19e7-4777-8767-f0efb84bcc1f" providerId="AD" clId="Web-{9E52FF13-4C98-D3EE-F9E1-080B3F64C512}" dt="2022-08-24T08:44:05.793" v="2" actId="20577"/>
          <ac:spMkLst>
            <pc:docMk/>
            <pc:sldMk cId="806518472" sldId="309"/>
            <ac:spMk id="2" creationId="{CF8D53C1-6EFB-2D4E-BA80-9A9F2FCD68BC}"/>
          </ac:spMkLst>
        </pc:spChg>
        <pc:picChg chg="mod">
          <ac:chgData name="Philippa Hartley" userId="S::phartley@careersandenterprise.co.uk::2a2506f4-19e7-4777-8767-f0efb84bcc1f" providerId="AD" clId="Web-{9E52FF13-4C98-D3EE-F9E1-080B3F64C512}" dt="2022-08-24T08:44:08.324" v="3" actId="1076"/>
          <ac:picMkLst>
            <pc:docMk/>
            <pc:sldMk cId="806518472" sldId="309"/>
            <ac:picMk id="9" creationId="{B885400B-9BC1-C7ED-6766-3812134FE6A2}"/>
          </ac:picMkLst>
        </pc:picChg>
      </pc:sldChg>
    </pc:docChg>
  </pc:docChgLst>
  <pc:docChgLst>
    <pc:chgData name="Philippa Hartley" userId="S::phartley@careersandenterprise.co.uk::2a2506f4-19e7-4777-8767-f0efb84bcc1f" providerId="AD" clId="Web-{06166069-2662-2411-BF44-8F6E0BB01E43}"/>
    <pc:docChg chg="modSld">
      <pc:chgData name="Philippa Hartley" userId="S::phartley@careersandenterprise.co.uk::2a2506f4-19e7-4777-8767-f0efb84bcc1f" providerId="AD" clId="Web-{06166069-2662-2411-BF44-8F6E0BB01E43}" dt="2022-07-26T11:18:39.816" v="35" actId="20577"/>
      <pc:docMkLst>
        <pc:docMk/>
      </pc:docMkLst>
      <pc:sldChg chg="modSp">
        <pc:chgData name="Philippa Hartley" userId="S::phartley@careersandenterprise.co.uk::2a2506f4-19e7-4777-8767-f0efb84bcc1f" providerId="AD" clId="Web-{06166069-2662-2411-BF44-8F6E0BB01E43}" dt="2022-07-26T11:18:17.987" v="29" actId="20577"/>
        <pc:sldMkLst>
          <pc:docMk/>
          <pc:sldMk cId="2436114218" sldId="267"/>
        </pc:sldMkLst>
        <pc:spChg chg="mod">
          <ac:chgData name="Philippa Hartley" userId="S::phartley@careersandenterprise.co.uk::2a2506f4-19e7-4777-8767-f0efb84bcc1f" providerId="AD" clId="Web-{06166069-2662-2411-BF44-8F6E0BB01E43}" dt="2022-07-26T11:18:17.987" v="29" actId="20577"/>
          <ac:spMkLst>
            <pc:docMk/>
            <pc:sldMk cId="2436114218" sldId="267"/>
            <ac:spMk id="8" creationId="{DB136319-AAEC-8954-A545-D9A08F78C57E}"/>
          </ac:spMkLst>
        </pc:spChg>
      </pc:sldChg>
      <pc:sldChg chg="modSp">
        <pc:chgData name="Philippa Hartley" userId="S::phartley@careersandenterprise.co.uk::2a2506f4-19e7-4777-8767-f0efb84bcc1f" providerId="AD" clId="Web-{06166069-2662-2411-BF44-8F6E0BB01E43}" dt="2022-07-26T11:18:28.112" v="32" actId="20577"/>
        <pc:sldMkLst>
          <pc:docMk/>
          <pc:sldMk cId="4163118919" sldId="268"/>
        </pc:sldMkLst>
        <pc:spChg chg="mod">
          <ac:chgData name="Philippa Hartley" userId="S::phartley@careersandenterprise.co.uk::2a2506f4-19e7-4777-8767-f0efb84bcc1f" providerId="AD" clId="Web-{06166069-2662-2411-BF44-8F6E0BB01E43}" dt="2022-07-26T11:18:28.112" v="32" actId="20577"/>
          <ac:spMkLst>
            <pc:docMk/>
            <pc:sldMk cId="4163118919" sldId="268"/>
            <ac:spMk id="3" creationId="{00000000-0000-0000-0000-000000000000}"/>
          </ac:spMkLst>
        </pc:spChg>
      </pc:sldChg>
      <pc:sldChg chg="modSp">
        <pc:chgData name="Philippa Hartley" userId="S::phartley@careersandenterprise.co.uk::2a2506f4-19e7-4777-8767-f0efb84bcc1f" providerId="AD" clId="Web-{06166069-2662-2411-BF44-8F6E0BB01E43}" dt="2022-07-26T11:18:39.816" v="35" actId="20577"/>
        <pc:sldMkLst>
          <pc:docMk/>
          <pc:sldMk cId="3631857509" sldId="269"/>
        </pc:sldMkLst>
        <pc:spChg chg="mod">
          <ac:chgData name="Philippa Hartley" userId="S::phartley@careersandenterprise.co.uk::2a2506f4-19e7-4777-8767-f0efb84bcc1f" providerId="AD" clId="Web-{06166069-2662-2411-BF44-8F6E0BB01E43}" dt="2022-07-26T11:18:39.816" v="35" actId="20577"/>
          <ac:spMkLst>
            <pc:docMk/>
            <pc:sldMk cId="3631857509" sldId="269"/>
            <ac:spMk id="3" creationId="{00000000-0000-0000-0000-000000000000}"/>
          </ac:spMkLst>
        </pc:spChg>
      </pc:sldChg>
      <pc:sldChg chg="modSp">
        <pc:chgData name="Philippa Hartley" userId="S::phartley@careersandenterprise.co.uk::2a2506f4-19e7-4777-8767-f0efb84bcc1f" providerId="AD" clId="Web-{06166069-2662-2411-BF44-8F6E0BB01E43}" dt="2022-07-26T11:17:36.626" v="20" actId="20577"/>
        <pc:sldMkLst>
          <pc:docMk/>
          <pc:sldMk cId="4169055570" sldId="293"/>
        </pc:sldMkLst>
        <pc:spChg chg="mod">
          <ac:chgData name="Philippa Hartley" userId="S::phartley@careersandenterprise.co.uk::2a2506f4-19e7-4777-8767-f0efb84bcc1f" providerId="AD" clId="Web-{06166069-2662-2411-BF44-8F6E0BB01E43}" dt="2022-07-26T11:17:36.626" v="20" actId="20577"/>
          <ac:spMkLst>
            <pc:docMk/>
            <pc:sldMk cId="4169055570" sldId="293"/>
            <ac:spMk id="3" creationId="{00000000-0000-0000-0000-000000000000}"/>
          </ac:spMkLst>
        </pc:spChg>
      </pc:sldChg>
      <pc:sldChg chg="modSp">
        <pc:chgData name="Philippa Hartley" userId="S::phartley@careersandenterprise.co.uk::2a2506f4-19e7-4777-8767-f0efb84bcc1f" providerId="AD" clId="Web-{06166069-2662-2411-BF44-8F6E0BB01E43}" dt="2022-07-26T11:18:06.752" v="25" actId="20577"/>
        <pc:sldMkLst>
          <pc:docMk/>
          <pc:sldMk cId="3701790944" sldId="331"/>
        </pc:sldMkLst>
        <pc:spChg chg="mod">
          <ac:chgData name="Philippa Hartley" userId="S::phartley@careersandenterprise.co.uk::2a2506f4-19e7-4777-8767-f0efb84bcc1f" providerId="AD" clId="Web-{06166069-2662-2411-BF44-8F6E0BB01E43}" dt="2022-07-26T11:18:06.752" v="25" actId="20577"/>
          <ac:spMkLst>
            <pc:docMk/>
            <pc:sldMk cId="3701790944" sldId="331"/>
            <ac:spMk id="4" creationId="{68780DCA-37B5-1DD4-149A-AFAAB219B181}"/>
          </ac:spMkLst>
        </pc:spChg>
      </pc:sldChg>
      <pc:sldChg chg="modSp">
        <pc:chgData name="Philippa Hartley" userId="S::phartley@careersandenterprise.co.uk::2a2506f4-19e7-4777-8767-f0efb84bcc1f" providerId="AD" clId="Web-{06166069-2662-2411-BF44-8F6E0BB01E43}" dt="2022-07-26T11:17:51.299" v="23" actId="20577"/>
        <pc:sldMkLst>
          <pc:docMk/>
          <pc:sldMk cId="824770579" sldId="333"/>
        </pc:sldMkLst>
        <pc:spChg chg="mod">
          <ac:chgData name="Philippa Hartley" userId="S::phartley@careersandenterprise.co.uk::2a2506f4-19e7-4777-8767-f0efb84bcc1f" providerId="AD" clId="Web-{06166069-2662-2411-BF44-8F6E0BB01E43}" dt="2022-07-26T11:17:51.299" v="23" actId="20577"/>
          <ac:spMkLst>
            <pc:docMk/>
            <pc:sldMk cId="824770579" sldId="333"/>
            <ac:spMk id="2" creationId="{A871987E-A754-B747-EE7F-5B3FBCFC9AE6}"/>
          </ac:spMkLst>
        </pc:spChg>
      </pc:sldChg>
    </pc:docChg>
  </pc:docChgLst>
  <pc:docChgLst>
    <pc:chgData name="Philippa Hartley" userId="S::phartley@careersandenterprise.co.uk::2a2506f4-19e7-4777-8767-f0efb84bcc1f" providerId="AD" clId="Web-{30AC9C57-A9DF-7609-2407-A84EF2983A8B}"/>
    <pc:docChg chg="modSld">
      <pc:chgData name="Philippa Hartley" userId="S::phartley@careersandenterprise.co.uk::2a2506f4-19e7-4777-8767-f0efb84bcc1f" providerId="AD" clId="Web-{30AC9C57-A9DF-7609-2407-A84EF2983A8B}" dt="2022-08-23T15:33:12.317" v="1" actId="20577"/>
      <pc:docMkLst>
        <pc:docMk/>
      </pc:docMkLst>
      <pc:sldChg chg="modSp">
        <pc:chgData name="Philippa Hartley" userId="S::phartley@careersandenterprise.co.uk::2a2506f4-19e7-4777-8767-f0efb84bcc1f" providerId="AD" clId="Web-{30AC9C57-A9DF-7609-2407-A84EF2983A8B}" dt="2022-08-23T15:33:12.317" v="1" actId="20577"/>
        <pc:sldMkLst>
          <pc:docMk/>
          <pc:sldMk cId="2436114218" sldId="267"/>
        </pc:sldMkLst>
        <pc:spChg chg="mod">
          <ac:chgData name="Philippa Hartley" userId="S::phartley@careersandenterprise.co.uk::2a2506f4-19e7-4777-8767-f0efb84bcc1f" providerId="AD" clId="Web-{30AC9C57-A9DF-7609-2407-A84EF2983A8B}" dt="2022-08-23T15:33:12.317" v="1" actId="20577"/>
          <ac:spMkLst>
            <pc:docMk/>
            <pc:sldMk cId="2436114218" sldId="267"/>
            <ac:spMk id="12" creationId="{60E02FE2-58BF-AA5E-5DC3-D3ABA74C812E}"/>
          </ac:spMkLst>
        </pc:spChg>
      </pc:sldChg>
    </pc:docChg>
  </pc:docChgLst>
  <pc:docChgLst>
    <pc:chgData name="Philippa Hartley" userId="S::phartley@careersandenterprise.co.uk::2a2506f4-19e7-4777-8767-f0efb84bcc1f" providerId="AD" clId="Web-{0D1D0390-586A-4879-C967-BAD651DEEA0A}"/>
    <pc:docChg chg="modSld">
      <pc:chgData name="Philippa Hartley" userId="S::phartley@careersandenterprise.co.uk::2a2506f4-19e7-4777-8767-f0efb84bcc1f" providerId="AD" clId="Web-{0D1D0390-586A-4879-C967-BAD651DEEA0A}" dt="2022-07-11T16:08:53.712" v="27"/>
      <pc:docMkLst>
        <pc:docMk/>
      </pc:docMkLst>
      <pc:sldChg chg="modNotes">
        <pc:chgData name="Philippa Hartley" userId="S::phartley@careersandenterprise.co.uk::2a2506f4-19e7-4777-8767-f0efb84bcc1f" providerId="AD" clId="Web-{0D1D0390-586A-4879-C967-BAD651DEEA0A}" dt="2022-07-11T16:05:44.910" v="23"/>
        <pc:sldMkLst>
          <pc:docMk/>
          <pc:sldMk cId="3279506855" sldId="263"/>
        </pc:sldMkLst>
      </pc:sldChg>
      <pc:sldChg chg="modNotes">
        <pc:chgData name="Philippa Hartley" userId="S::phartley@careersandenterprise.co.uk::2a2506f4-19e7-4777-8767-f0efb84bcc1f" providerId="AD" clId="Web-{0D1D0390-586A-4879-C967-BAD651DEEA0A}" dt="2022-07-11T16:05:31.519" v="20"/>
        <pc:sldMkLst>
          <pc:docMk/>
          <pc:sldMk cId="1786301906" sldId="285"/>
        </pc:sldMkLst>
      </pc:sldChg>
      <pc:sldChg chg="modNotes">
        <pc:chgData name="Philippa Hartley" userId="S::phartley@careersandenterprise.co.uk::2a2506f4-19e7-4777-8767-f0efb84bcc1f" providerId="AD" clId="Web-{0D1D0390-586A-4879-C967-BAD651DEEA0A}" dt="2022-07-11T16:08:53.712" v="27"/>
        <pc:sldMkLst>
          <pc:docMk/>
          <pc:sldMk cId="3277970001" sldId="332"/>
        </pc:sldMkLst>
      </pc:sldChg>
    </pc:docChg>
  </pc:docChgLst>
  <pc:docChgLst>
    <pc:chgData name="Philippa Hartley" userId="S::phartley@careersandenterprise.co.uk::2a2506f4-19e7-4777-8767-f0efb84bcc1f" providerId="AD" clId="Web-{EF684E9A-705F-7932-93A4-CB31D9AA55CA}"/>
    <pc:docChg chg="sldOrd">
      <pc:chgData name="Philippa Hartley" userId="S::phartley@careersandenterprise.co.uk::2a2506f4-19e7-4777-8767-f0efb84bcc1f" providerId="AD" clId="Web-{EF684E9A-705F-7932-93A4-CB31D9AA55CA}" dt="2022-07-21T14:02:29.093" v="2"/>
      <pc:docMkLst>
        <pc:docMk/>
      </pc:docMkLst>
      <pc:sldChg chg="delCm">
        <pc:chgData name="Philippa Hartley" userId="S::phartley@careersandenterprise.co.uk::2a2506f4-19e7-4777-8767-f0efb84bcc1f" providerId="AD" clId="Web-{EF684E9A-705F-7932-93A4-CB31D9AA55CA}" dt="2022-07-21T14:02:29.093" v="2"/>
        <pc:sldMkLst>
          <pc:docMk/>
          <pc:sldMk cId="3279506855" sldId="263"/>
        </pc:sldMkLst>
      </pc:sldChg>
      <pc:sldChg chg="ord delCm">
        <pc:chgData name="Philippa Hartley" userId="S::phartley@careersandenterprise.co.uk::2a2506f4-19e7-4777-8767-f0efb84bcc1f" providerId="AD" clId="Web-{EF684E9A-705F-7932-93A4-CB31D9AA55CA}" dt="2022-07-21T14:02:19.468" v="1"/>
        <pc:sldMkLst>
          <pc:docMk/>
          <pc:sldMk cId="1786301906" sldId="285"/>
        </pc:sldMkLst>
      </pc:sldChg>
    </pc:docChg>
  </pc:docChgLst>
  <pc:docChgLst>
    <pc:chgData name="Philippa Hartley" userId="S::phartley@careersandenterprise.co.uk::2a2506f4-19e7-4777-8767-f0efb84bcc1f" providerId="AD" clId="Web-{33C8D1E8-C6CB-E64B-02EE-E93D20F19D16}"/>
    <pc:docChg chg="modSld">
      <pc:chgData name="Philippa Hartley" userId="S::phartley@careersandenterprise.co.uk::2a2506f4-19e7-4777-8767-f0efb84bcc1f" providerId="AD" clId="Web-{33C8D1E8-C6CB-E64B-02EE-E93D20F19D16}" dt="2022-08-19T15:03:09.785" v="1" actId="20577"/>
      <pc:docMkLst>
        <pc:docMk/>
      </pc:docMkLst>
      <pc:sldChg chg="modSp">
        <pc:chgData name="Philippa Hartley" userId="S::phartley@careersandenterprise.co.uk::2a2506f4-19e7-4777-8767-f0efb84bcc1f" providerId="AD" clId="Web-{33C8D1E8-C6CB-E64B-02EE-E93D20F19D16}" dt="2022-08-19T15:03:09.785" v="1" actId="20577"/>
        <pc:sldMkLst>
          <pc:docMk/>
          <pc:sldMk cId="1897795324" sldId="299"/>
        </pc:sldMkLst>
        <pc:spChg chg="mod">
          <ac:chgData name="Philippa Hartley" userId="S::phartley@careersandenterprise.co.uk::2a2506f4-19e7-4777-8767-f0efb84bcc1f" providerId="AD" clId="Web-{33C8D1E8-C6CB-E64B-02EE-E93D20F19D16}" dt="2022-08-19T15:03:09.785" v="1"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33C8D1E8-C6CB-E64B-02EE-E93D20F19D16}" dt="2022-08-19T15:03:05.723" v="0" actId="20577"/>
        <pc:sldMkLst>
          <pc:docMk/>
          <pc:sldMk cId="806518472" sldId="309"/>
        </pc:sldMkLst>
        <pc:spChg chg="mod">
          <ac:chgData name="Philippa Hartley" userId="S::phartley@careersandenterprise.co.uk::2a2506f4-19e7-4777-8767-f0efb84bcc1f" providerId="AD" clId="Web-{33C8D1E8-C6CB-E64B-02EE-E93D20F19D16}" dt="2022-08-19T15:03:05.723" v="0" actId="20577"/>
          <ac:spMkLst>
            <pc:docMk/>
            <pc:sldMk cId="806518472" sldId="309"/>
            <ac:spMk id="2" creationId="{CF8D53C1-6EFB-2D4E-BA80-9A9F2FCD68BC}"/>
          </ac:spMkLst>
        </pc:spChg>
      </pc:sldChg>
    </pc:docChg>
  </pc:docChgLst>
  <pc:docChgLst>
    <pc:chgData name="Philippa Hartley" userId="S::phartley@careersandenterprise.co.uk::2a2506f4-19e7-4777-8767-f0efb84bcc1f" providerId="AD" clId="Web-{BD242CFE-E031-E928-0749-C5D4002E193C}"/>
    <pc:docChg chg="modSld">
      <pc:chgData name="Philippa Hartley" userId="S::phartley@careersandenterprise.co.uk::2a2506f4-19e7-4777-8767-f0efb84bcc1f" providerId="AD" clId="Web-{BD242CFE-E031-E928-0749-C5D4002E193C}" dt="2022-08-27T06:38:03.837" v="5"/>
      <pc:docMkLst>
        <pc:docMk/>
      </pc:docMkLst>
      <pc:sldChg chg="modSp modNotes">
        <pc:chgData name="Philippa Hartley" userId="S::phartley@careersandenterprise.co.uk::2a2506f4-19e7-4777-8767-f0efb84bcc1f" providerId="AD" clId="Web-{BD242CFE-E031-E928-0749-C5D4002E193C}" dt="2022-08-27T06:38:03.837" v="5"/>
        <pc:sldMkLst>
          <pc:docMk/>
          <pc:sldMk cId="0" sldId="282"/>
        </pc:sldMkLst>
        <pc:spChg chg="mod">
          <ac:chgData name="Philippa Hartley" userId="S::phartley@careersandenterprise.co.uk::2a2506f4-19e7-4777-8767-f0efb84bcc1f" providerId="AD" clId="Web-{BD242CFE-E031-E928-0749-C5D4002E193C}" dt="2022-08-27T06:37:54.399" v="4" actId="20577"/>
          <ac:spMkLst>
            <pc:docMk/>
            <pc:sldMk cId="0" sldId="282"/>
            <ac:spMk id="7" creationId="{5622C63F-6C45-6490-421A-EF9C87C464D2}"/>
          </ac:spMkLst>
        </pc:spChg>
      </pc:sldChg>
    </pc:docChg>
  </pc:docChgLst>
  <pc:docChgLst>
    <pc:chgData name="Philippa Hartley" userId="S::phartley@careersandenterprise.co.uk::2a2506f4-19e7-4777-8767-f0efb84bcc1f" providerId="AD" clId="Web-{58EE2BA1-61B7-0D04-4C14-876B09A3FABE}"/>
    <pc:docChg chg="modSld">
      <pc:chgData name="Philippa Hartley" userId="S::phartley@careersandenterprise.co.uk::2a2506f4-19e7-4777-8767-f0efb84bcc1f" providerId="AD" clId="Web-{58EE2BA1-61B7-0D04-4C14-876B09A3FABE}" dt="2022-07-11T16:31:46.478" v="360" actId="20577"/>
      <pc:docMkLst>
        <pc:docMk/>
      </pc:docMkLst>
      <pc:sldChg chg="addSp delSp modSp addCm">
        <pc:chgData name="Philippa Hartley" userId="S::phartley@careersandenterprise.co.uk::2a2506f4-19e7-4777-8767-f0efb84bcc1f" providerId="AD" clId="Web-{58EE2BA1-61B7-0D04-4C14-876B09A3FABE}" dt="2022-07-11T16:31:14.493" v="355"/>
        <pc:sldMkLst>
          <pc:docMk/>
          <pc:sldMk cId="70482638" sldId="291"/>
        </pc:sldMkLst>
        <pc:spChg chg="mod">
          <ac:chgData name="Philippa Hartley" userId="S::phartley@careersandenterprise.co.uk::2a2506f4-19e7-4777-8767-f0efb84bcc1f" providerId="AD" clId="Web-{58EE2BA1-61B7-0D04-4C14-876B09A3FABE}" dt="2022-07-11T16:13:04.346" v="9" actId="20577"/>
          <ac:spMkLst>
            <pc:docMk/>
            <pc:sldMk cId="70482638" sldId="291"/>
            <ac:spMk id="3" creationId="{00000000-0000-0000-0000-000000000000}"/>
          </ac:spMkLst>
        </pc:spChg>
        <pc:spChg chg="mod">
          <ac:chgData name="Philippa Hartley" userId="S::phartley@careersandenterprise.co.uk::2a2506f4-19e7-4777-8767-f0efb84bcc1f" providerId="AD" clId="Web-{58EE2BA1-61B7-0D04-4C14-876B09A3FABE}" dt="2022-07-11T16:24:50.292" v="231" actId="1076"/>
          <ac:spMkLst>
            <pc:docMk/>
            <pc:sldMk cId="70482638" sldId="291"/>
            <ac:spMk id="5" creationId="{AE48124F-777D-7642-8D0F-7030616821AF}"/>
          </ac:spMkLst>
        </pc:spChg>
        <pc:spChg chg="add del mod">
          <ac:chgData name="Philippa Hartley" userId="S::phartley@careersandenterprise.co.uk::2a2506f4-19e7-4777-8767-f0efb84bcc1f" providerId="AD" clId="Web-{58EE2BA1-61B7-0D04-4C14-876B09A3FABE}" dt="2022-07-11T16:19:17.093" v="144"/>
          <ac:spMkLst>
            <pc:docMk/>
            <pc:sldMk cId="70482638" sldId="291"/>
            <ac:spMk id="6" creationId="{02B10AAB-1CB8-20BC-96C7-A7188D7085E3}"/>
          </ac:spMkLst>
        </pc:spChg>
        <pc:spChg chg="add del mod">
          <ac:chgData name="Philippa Hartley" userId="S::phartley@careersandenterprise.co.uk::2a2506f4-19e7-4777-8767-f0efb84bcc1f" providerId="AD" clId="Web-{58EE2BA1-61B7-0D04-4C14-876B09A3FABE}" dt="2022-07-11T16:29:40.458" v="309" actId="1076"/>
          <ac:spMkLst>
            <pc:docMk/>
            <pc:sldMk cId="70482638" sldId="291"/>
            <ac:spMk id="7" creationId="{92FE0365-B220-E330-0CCA-90940097B80D}"/>
          </ac:spMkLst>
        </pc:spChg>
        <pc:spChg chg="add mod">
          <ac:chgData name="Philippa Hartley" userId="S::phartley@careersandenterprise.co.uk::2a2506f4-19e7-4777-8767-f0efb84bcc1f" providerId="AD" clId="Web-{58EE2BA1-61B7-0D04-4C14-876B09A3FABE}" dt="2022-07-11T16:28:35.206" v="267" actId="20577"/>
          <ac:spMkLst>
            <pc:docMk/>
            <pc:sldMk cId="70482638" sldId="291"/>
            <ac:spMk id="8" creationId="{BBA3906C-C240-7115-0AA5-4A7AD73A9E92}"/>
          </ac:spMkLst>
        </pc:spChg>
        <pc:spChg chg="mod">
          <ac:chgData name="Philippa Hartley" userId="S::phartley@careersandenterprise.co.uk::2a2506f4-19e7-4777-8767-f0efb84bcc1f" providerId="AD" clId="Web-{58EE2BA1-61B7-0D04-4C14-876B09A3FABE}" dt="2022-07-11T16:16:01.039" v="72" actId="1076"/>
          <ac:spMkLst>
            <pc:docMk/>
            <pc:sldMk cId="70482638" sldId="291"/>
            <ac:spMk id="10" creationId="{F287694A-2180-4710-8FDF-701DEEE29479}"/>
          </ac:spMkLst>
        </pc:spChg>
        <pc:spChg chg="mod">
          <ac:chgData name="Philippa Hartley" userId="S::phartley@careersandenterprise.co.uk::2a2506f4-19e7-4777-8767-f0efb84bcc1f" providerId="AD" clId="Web-{58EE2BA1-61B7-0D04-4C14-876B09A3FABE}" dt="2022-07-11T16:27:06.906" v="253" actId="20577"/>
          <ac:spMkLst>
            <pc:docMk/>
            <pc:sldMk cId="70482638" sldId="291"/>
            <ac:spMk id="11" creationId="{CF2A8DC9-52E8-4C03-93D1-050E17E5294F}"/>
          </ac:spMkLst>
        </pc:spChg>
        <pc:spChg chg="mod">
          <ac:chgData name="Philippa Hartley" userId="S::phartley@careersandenterprise.co.uk::2a2506f4-19e7-4777-8767-f0efb84bcc1f" providerId="AD" clId="Web-{58EE2BA1-61B7-0D04-4C14-876B09A3FABE}" dt="2022-07-11T16:28:46.050" v="268" actId="1076"/>
          <ac:spMkLst>
            <pc:docMk/>
            <pc:sldMk cId="70482638" sldId="291"/>
            <ac:spMk id="12" creationId="{1F68304F-6F55-4556-B558-F20E0C05F3A1}"/>
          </ac:spMkLst>
        </pc:spChg>
        <pc:spChg chg="add mod">
          <ac:chgData name="Philippa Hartley" userId="S::phartley@careersandenterprise.co.uk::2a2506f4-19e7-4777-8767-f0efb84bcc1f" providerId="AD" clId="Web-{58EE2BA1-61B7-0D04-4C14-876B09A3FABE}" dt="2022-07-11T16:30:54.554" v="354" actId="20577"/>
          <ac:spMkLst>
            <pc:docMk/>
            <pc:sldMk cId="70482638" sldId="291"/>
            <ac:spMk id="13" creationId="{B8AE430A-6830-8D2B-CD00-0CA8CDE79D78}"/>
          </ac:spMkLst>
        </pc:spChg>
      </pc:sldChg>
      <pc:sldChg chg="modSp">
        <pc:chgData name="Philippa Hartley" userId="S::phartley@careersandenterprise.co.uk::2a2506f4-19e7-4777-8767-f0efb84bcc1f" providerId="AD" clId="Web-{58EE2BA1-61B7-0D04-4C14-876B09A3FABE}" dt="2022-07-11T16:31:46.478" v="360" actId="20577"/>
        <pc:sldMkLst>
          <pc:docMk/>
          <pc:sldMk cId="3008693748" sldId="292"/>
        </pc:sldMkLst>
        <pc:spChg chg="mod">
          <ac:chgData name="Philippa Hartley" userId="S::phartley@careersandenterprise.co.uk::2a2506f4-19e7-4777-8767-f0efb84bcc1f" providerId="AD" clId="Web-{58EE2BA1-61B7-0D04-4C14-876B09A3FABE}" dt="2022-07-11T16:31:46.478" v="360" actId="20577"/>
          <ac:spMkLst>
            <pc:docMk/>
            <pc:sldMk cId="3008693748" sldId="292"/>
            <ac:spMk id="3" creationId="{00000000-0000-0000-0000-000000000000}"/>
          </ac:spMkLst>
        </pc:spChg>
      </pc:sldChg>
    </pc:docChg>
  </pc:docChgLst>
  <pc:docChgLst>
    <pc:chgData name="Philippa Hartley" userId="S::phartley@careersandenterprise.co.uk::2a2506f4-19e7-4777-8767-f0efb84bcc1f" providerId="AD" clId="Web-{E467835A-C183-C4EB-05C7-7120C78AA5E3}"/>
    <pc:docChg chg="modSld">
      <pc:chgData name="Philippa Hartley" userId="S::phartley@careersandenterprise.co.uk::2a2506f4-19e7-4777-8767-f0efb84bcc1f" providerId="AD" clId="Web-{E467835A-C183-C4EB-05C7-7120C78AA5E3}" dt="2022-08-09T13:10:26.082" v="0"/>
      <pc:docMkLst>
        <pc:docMk/>
      </pc:docMkLst>
      <pc:sldChg chg="modNotes">
        <pc:chgData name="Philippa Hartley" userId="S::phartley@careersandenterprise.co.uk::2a2506f4-19e7-4777-8767-f0efb84bcc1f" providerId="AD" clId="Web-{E467835A-C183-C4EB-05C7-7120C78AA5E3}" dt="2022-08-09T13:10:26.082" v="0"/>
        <pc:sldMkLst>
          <pc:docMk/>
          <pc:sldMk cId="3070110719" sldId="339"/>
        </pc:sldMkLst>
      </pc:sldChg>
    </pc:docChg>
  </pc:docChgLst>
  <pc:docChgLst>
    <pc:chgData name="Ellis Leahy" userId="bbfca896-65c1-45e4-8eeb-b2d44e46af62" providerId="ADAL" clId="{02721C4C-2818-0741-A893-4AD5F3B3F958}"/>
    <pc:docChg chg="undo custSel modSld">
      <pc:chgData name="Ellis Leahy" userId="bbfca896-65c1-45e4-8eeb-b2d44e46af62" providerId="ADAL" clId="{02721C4C-2818-0741-A893-4AD5F3B3F958}" dt="2022-08-09T09:56:07.245" v="111" actId="207"/>
      <pc:docMkLst>
        <pc:docMk/>
      </pc:docMkLst>
      <pc:sldChg chg="modSp mod">
        <pc:chgData name="Ellis Leahy" userId="bbfca896-65c1-45e4-8eeb-b2d44e46af62" providerId="ADAL" clId="{02721C4C-2818-0741-A893-4AD5F3B3F958}" dt="2022-08-09T09:52:01.321" v="6" actId="207"/>
        <pc:sldMkLst>
          <pc:docMk/>
          <pc:sldMk cId="2839086809" sldId="262"/>
        </pc:sldMkLst>
        <pc:spChg chg="mod">
          <ac:chgData name="Ellis Leahy" userId="bbfca896-65c1-45e4-8eeb-b2d44e46af62" providerId="ADAL" clId="{02721C4C-2818-0741-A893-4AD5F3B3F958}" dt="2022-08-09T09:52:01.321" v="6" actId="207"/>
          <ac:spMkLst>
            <pc:docMk/>
            <pc:sldMk cId="2839086809" sldId="262"/>
            <ac:spMk id="8" creationId="{2A463CFE-DA5B-6341-BEAE-A0CCD088C9F2}"/>
          </ac:spMkLst>
        </pc:spChg>
      </pc:sldChg>
      <pc:sldChg chg="modSp">
        <pc:chgData name="Ellis Leahy" userId="bbfca896-65c1-45e4-8eeb-b2d44e46af62" providerId="ADAL" clId="{02721C4C-2818-0741-A893-4AD5F3B3F958}" dt="2022-08-09T09:51:54.818" v="5" actId="14826"/>
        <pc:sldMkLst>
          <pc:docMk/>
          <pc:sldMk cId="3279506855" sldId="263"/>
        </pc:sldMkLst>
        <pc:picChg chg="mod">
          <ac:chgData name="Ellis Leahy" userId="bbfca896-65c1-45e4-8eeb-b2d44e46af62" providerId="ADAL" clId="{02721C4C-2818-0741-A893-4AD5F3B3F958}" dt="2022-08-09T09:51:43.354" v="3" actId="14826"/>
          <ac:picMkLst>
            <pc:docMk/>
            <pc:sldMk cId="3279506855" sldId="263"/>
            <ac:picMk id="6" creationId="{7B7D204F-FFD1-E14A-A416-FC0F8671D1DD}"/>
          </ac:picMkLst>
        </pc:picChg>
        <pc:picChg chg="mod">
          <ac:chgData name="Ellis Leahy" userId="bbfca896-65c1-45e4-8eeb-b2d44e46af62" providerId="ADAL" clId="{02721C4C-2818-0741-A893-4AD5F3B3F958}" dt="2022-08-09T09:51:48.938" v="4" actId="14826"/>
          <ac:picMkLst>
            <pc:docMk/>
            <pc:sldMk cId="3279506855" sldId="263"/>
            <ac:picMk id="9" creationId="{EEB9F6F6-0F13-2A45-9B56-9B41C3BF5EC9}"/>
          </ac:picMkLst>
        </pc:picChg>
        <pc:picChg chg="mod">
          <ac:chgData name="Ellis Leahy" userId="bbfca896-65c1-45e4-8eeb-b2d44e46af62" providerId="ADAL" clId="{02721C4C-2818-0741-A893-4AD5F3B3F958}" dt="2022-08-09T09:51:54.818" v="5" actId="14826"/>
          <ac:picMkLst>
            <pc:docMk/>
            <pc:sldMk cId="3279506855" sldId="263"/>
            <ac:picMk id="11" creationId="{37DFAF30-422B-F340-9CD1-E6D8BC407EBD}"/>
          </ac:picMkLst>
        </pc:picChg>
      </pc:sldChg>
      <pc:sldChg chg="modSp">
        <pc:chgData name="Ellis Leahy" userId="bbfca896-65c1-45e4-8eeb-b2d44e46af62" providerId="ADAL" clId="{02721C4C-2818-0741-A893-4AD5F3B3F958}" dt="2022-08-09T09:51:27.247" v="2" actId="14826"/>
        <pc:sldMkLst>
          <pc:docMk/>
          <pc:sldMk cId="1786301906" sldId="285"/>
        </pc:sldMkLst>
        <pc:picChg chg="mod">
          <ac:chgData name="Ellis Leahy" userId="bbfca896-65c1-45e4-8eeb-b2d44e46af62" providerId="ADAL" clId="{02721C4C-2818-0741-A893-4AD5F3B3F958}" dt="2022-08-09T09:51:20.497" v="1" actId="14826"/>
          <ac:picMkLst>
            <pc:docMk/>
            <pc:sldMk cId="1786301906" sldId="285"/>
            <ac:picMk id="6" creationId="{53339AB0-AE58-AC5C-BC97-C2030E583E1E}"/>
          </ac:picMkLst>
        </pc:picChg>
        <pc:picChg chg="mod">
          <ac:chgData name="Ellis Leahy" userId="bbfca896-65c1-45e4-8eeb-b2d44e46af62" providerId="ADAL" clId="{02721C4C-2818-0741-A893-4AD5F3B3F958}" dt="2022-08-09T09:51:13.321" v="0" actId="14826"/>
          <ac:picMkLst>
            <pc:docMk/>
            <pc:sldMk cId="1786301906" sldId="285"/>
            <ac:picMk id="7" creationId="{F9C0F003-586B-8247-843B-AD4972815D09}"/>
          </ac:picMkLst>
        </pc:picChg>
        <pc:picChg chg="mod">
          <ac:chgData name="Ellis Leahy" userId="bbfca896-65c1-45e4-8eeb-b2d44e46af62" providerId="ADAL" clId="{02721C4C-2818-0741-A893-4AD5F3B3F958}" dt="2022-08-09T09:51:27.247" v="2" actId="14826"/>
          <ac:picMkLst>
            <pc:docMk/>
            <pc:sldMk cId="1786301906" sldId="285"/>
            <ac:picMk id="11" creationId="{636FF23A-42FB-A541-B768-B6E967D1EA5A}"/>
          </ac:picMkLst>
        </pc:picChg>
      </pc:sldChg>
      <pc:sldChg chg="modSp mod">
        <pc:chgData name="Ellis Leahy" userId="bbfca896-65c1-45e4-8eeb-b2d44e46af62" providerId="ADAL" clId="{02721C4C-2818-0741-A893-4AD5F3B3F958}" dt="2022-08-09T09:55:00.495" v="98" actId="207"/>
        <pc:sldMkLst>
          <pc:docMk/>
          <pc:sldMk cId="70482638" sldId="291"/>
        </pc:sldMkLst>
        <pc:spChg chg="mod">
          <ac:chgData name="Ellis Leahy" userId="bbfca896-65c1-45e4-8eeb-b2d44e46af62" providerId="ADAL" clId="{02721C4C-2818-0741-A893-4AD5F3B3F958}" dt="2022-08-09T09:54:53.929" v="97" actId="115"/>
          <ac:spMkLst>
            <pc:docMk/>
            <pc:sldMk cId="70482638" sldId="291"/>
            <ac:spMk id="8" creationId="{BBA3906C-C240-7115-0AA5-4A7AD73A9E92}"/>
          </ac:spMkLst>
        </pc:spChg>
        <pc:spChg chg="mod">
          <ac:chgData name="Ellis Leahy" userId="bbfca896-65c1-45e4-8eeb-b2d44e46af62" providerId="ADAL" clId="{02721C4C-2818-0741-A893-4AD5F3B3F958}" dt="2022-08-09T09:54:45.009" v="95" actId="115"/>
          <ac:spMkLst>
            <pc:docMk/>
            <pc:sldMk cId="70482638" sldId="291"/>
            <ac:spMk id="11" creationId="{CF2A8DC9-52E8-4C03-93D1-050E17E5294F}"/>
          </ac:spMkLst>
        </pc:spChg>
        <pc:spChg chg="mod">
          <ac:chgData name="Ellis Leahy" userId="bbfca896-65c1-45e4-8eeb-b2d44e46af62" providerId="ADAL" clId="{02721C4C-2818-0741-A893-4AD5F3B3F958}" dt="2022-08-09T09:55:00.495" v="98" actId="207"/>
          <ac:spMkLst>
            <pc:docMk/>
            <pc:sldMk cId="70482638" sldId="291"/>
            <ac:spMk id="16" creationId="{8173741A-0C24-4178-905E-565418DB9D70}"/>
          </ac:spMkLst>
        </pc:spChg>
      </pc:sldChg>
      <pc:sldChg chg="modSp mod">
        <pc:chgData name="Ellis Leahy" userId="bbfca896-65c1-45e4-8eeb-b2d44e46af62" providerId="ADAL" clId="{02721C4C-2818-0741-A893-4AD5F3B3F958}" dt="2022-08-09T09:56:07.245" v="111" actId="207"/>
        <pc:sldMkLst>
          <pc:docMk/>
          <pc:sldMk cId="1298818960" sldId="304"/>
        </pc:sldMkLst>
        <pc:graphicFrameChg chg="modGraphic">
          <ac:chgData name="Ellis Leahy" userId="bbfca896-65c1-45e4-8eeb-b2d44e46af62" providerId="ADAL" clId="{02721C4C-2818-0741-A893-4AD5F3B3F958}" dt="2022-08-09T09:56:07.245" v="111" actId="207"/>
          <ac:graphicFrameMkLst>
            <pc:docMk/>
            <pc:sldMk cId="1298818960" sldId="304"/>
            <ac:graphicFrameMk id="6" creationId="{66ABB406-40D2-DB4A-970A-0FF4AE132ACA}"/>
          </ac:graphicFrameMkLst>
        </pc:graphicFrameChg>
      </pc:sldChg>
      <pc:sldChg chg="modSp mod">
        <pc:chgData name="Ellis Leahy" userId="bbfca896-65c1-45e4-8eeb-b2d44e46af62" providerId="ADAL" clId="{02721C4C-2818-0741-A893-4AD5F3B3F958}" dt="2022-08-09T09:52:12.111" v="9" actId="207"/>
        <pc:sldMkLst>
          <pc:docMk/>
          <pc:sldMk cId="824770579" sldId="333"/>
        </pc:sldMkLst>
        <pc:spChg chg="mod">
          <ac:chgData name="Ellis Leahy" userId="bbfca896-65c1-45e4-8eeb-b2d44e46af62" providerId="ADAL" clId="{02721C4C-2818-0741-A893-4AD5F3B3F958}" dt="2022-08-09T09:52:07.869" v="7" actId="207"/>
          <ac:spMkLst>
            <pc:docMk/>
            <pc:sldMk cId="824770579" sldId="333"/>
            <ac:spMk id="19" creationId="{9E492EC4-0F8D-A03E-13D3-CFD9BF5F080B}"/>
          </ac:spMkLst>
        </pc:spChg>
        <pc:spChg chg="mod">
          <ac:chgData name="Ellis Leahy" userId="bbfca896-65c1-45e4-8eeb-b2d44e46af62" providerId="ADAL" clId="{02721C4C-2818-0741-A893-4AD5F3B3F958}" dt="2022-08-09T09:52:12.111" v="9" actId="207"/>
          <ac:spMkLst>
            <pc:docMk/>
            <pc:sldMk cId="824770579" sldId="333"/>
            <ac:spMk id="20" creationId="{68BA034F-9573-82E3-6F25-3F4F86B066D3}"/>
          </ac:spMkLst>
        </pc:spChg>
      </pc:sldChg>
      <pc:sldChg chg="modSp mod">
        <pc:chgData name="Ellis Leahy" userId="bbfca896-65c1-45e4-8eeb-b2d44e46af62" providerId="ADAL" clId="{02721C4C-2818-0741-A893-4AD5F3B3F958}" dt="2022-08-09T09:52:34.945" v="13" actId="1076"/>
        <pc:sldMkLst>
          <pc:docMk/>
          <pc:sldMk cId="949391471" sldId="334"/>
        </pc:sldMkLst>
        <pc:spChg chg="mod">
          <ac:chgData name="Ellis Leahy" userId="bbfca896-65c1-45e4-8eeb-b2d44e46af62" providerId="ADAL" clId="{02721C4C-2818-0741-A893-4AD5F3B3F958}" dt="2022-08-09T09:52:22.527" v="10" actId="1076"/>
          <ac:spMkLst>
            <pc:docMk/>
            <pc:sldMk cId="949391471" sldId="334"/>
            <ac:spMk id="7" creationId="{A7BD4682-81E3-C22B-A2BA-796F2BA1BAA2}"/>
          </ac:spMkLst>
        </pc:spChg>
        <pc:spChg chg="mod">
          <ac:chgData name="Ellis Leahy" userId="bbfca896-65c1-45e4-8eeb-b2d44e46af62" providerId="ADAL" clId="{02721C4C-2818-0741-A893-4AD5F3B3F958}" dt="2022-08-09T09:52:34.945" v="13" actId="1076"/>
          <ac:spMkLst>
            <pc:docMk/>
            <pc:sldMk cId="949391471" sldId="334"/>
            <ac:spMk id="12" creationId="{9919C44D-92A7-5D64-9AFB-6F49359AC4BF}"/>
          </ac:spMkLst>
        </pc:spChg>
        <pc:spChg chg="mod">
          <ac:chgData name="Ellis Leahy" userId="bbfca896-65c1-45e4-8eeb-b2d44e46af62" providerId="ADAL" clId="{02721C4C-2818-0741-A893-4AD5F3B3F958}" dt="2022-08-09T09:52:29.447" v="12" actId="207"/>
          <ac:spMkLst>
            <pc:docMk/>
            <pc:sldMk cId="949391471" sldId="334"/>
            <ac:spMk id="15" creationId="{D8CA26B4-C8EB-74FE-BA93-9ECDB3A5FF2B}"/>
          </ac:spMkLst>
        </pc:spChg>
        <pc:picChg chg="mod">
          <ac:chgData name="Ellis Leahy" userId="bbfca896-65c1-45e4-8eeb-b2d44e46af62" providerId="ADAL" clId="{02721C4C-2818-0741-A893-4AD5F3B3F958}" dt="2022-08-09T09:52:24.641" v="11" actId="1076"/>
          <ac:picMkLst>
            <pc:docMk/>
            <pc:sldMk cId="949391471" sldId="334"/>
            <ac:picMk id="17" creationId="{723782A5-3B69-B6CB-408B-EE677FB6CE95}"/>
          </ac:picMkLst>
        </pc:picChg>
        <pc:picChg chg="mod">
          <ac:chgData name="Ellis Leahy" userId="bbfca896-65c1-45e4-8eeb-b2d44e46af62" providerId="ADAL" clId="{02721C4C-2818-0741-A893-4AD5F3B3F958}" dt="2022-08-09T09:52:22.527" v="10" actId="1076"/>
          <ac:picMkLst>
            <pc:docMk/>
            <pc:sldMk cId="949391471" sldId="334"/>
            <ac:picMk id="18" creationId="{8A9645F0-8350-DB06-CC2A-3F0191E2046B}"/>
          </ac:picMkLst>
        </pc:picChg>
        <pc:picChg chg="mod">
          <ac:chgData name="Ellis Leahy" userId="bbfca896-65c1-45e4-8eeb-b2d44e46af62" providerId="ADAL" clId="{02721C4C-2818-0741-A893-4AD5F3B3F958}" dt="2022-08-09T09:52:34.945" v="13" actId="1076"/>
          <ac:picMkLst>
            <pc:docMk/>
            <pc:sldMk cId="949391471" sldId="334"/>
            <ac:picMk id="19" creationId="{8C112535-5734-C4D3-D91B-C820575A8B99}"/>
          </ac:picMkLst>
        </pc:picChg>
      </pc:sldChg>
    </pc:docChg>
  </pc:docChgLst>
  <pc:docChgLst>
    <pc:chgData name="Philippa Hartley" userId="S::phartley@careersandenterprise.co.uk::2a2506f4-19e7-4777-8767-f0efb84bcc1f" providerId="AD" clId="Web-{A3B15569-956F-01AF-D872-824F38667AFD}"/>
    <pc:docChg chg="modSld">
      <pc:chgData name="Philippa Hartley" userId="S::phartley@careersandenterprise.co.uk::2a2506f4-19e7-4777-8767-f0efb84bcc1f" providerId="AD" clId="Web-{A3B15569-956F-01AF-D872-824F38667AFD}" dt="2022-07-26T13:53:02.020" v="61"/>
      <pc:docMkLst>
        <pc:docMk/>
      </pc:docMkLst>
      <pc:sldChg chg="modNotes">
        <pc:chgData name="Philippa Hartley" userId="S::phartley@careersandenterprise.co.uk::2a2506f4-19e7-4777-8767-f0efb84bcc1f" providerId="AD" clId="Web-{A3B15569-956F-01AF-D872-824F38667AFD}" dt="2022-07-26T13:47:33.417" v="4"/>
        <pc:sldMkLst>
          <pc:docMk/>
          <pc:sldMk cId="2839086809" sldId="262"/>
        </pc:sldMkLst>
      </pc:sldChg>
      <pc:sldChg chg="modNotes">
        <pc:chgData name="Philippa Hartley" userId="S::phartley@careersandenterprise.co.uk::2a2506f4-19e7-4777-8767-f0efb84bcc1f" providerId="AD" clId="Web-{A3B15569-956F-01AF-D872-824F38667AFD}" dt="2022-07-26T13:47:06.354" v="2"/>
        <pc:sldMkLst>
          <pc:docMk/>
          <pc:sldMk cId="3532778758" sldId="266"/>
        </pc:sldMkLst>
      </pc:sldChg>
      <pc:sldChg chg="modNotes">
        <pc:chgData name="Philippa Hartley" userId="S::phartley@careersandenterprise.co.uk::2a2506f4-19e7-4777-8767-f0efb84bcc1f" providerId="AD" clId="Web-{A3B15569-956F-01AF-D872-824F38667AFD}" dt="2022-07-26T13:51:57.144" v="46"/>
        <pc:sldMkLst>
          <pc:docMk/>
          <pc:sldMk cId="2436114218" sldId="267"/>
        </pc:sldMkLst>
      </pc:sldChg>
      <pc:sldChg chg="modNotes">
        <pc:chgData name="Philippa Hartley" userId="S::phartley@careersandenterprise.co.uk::2a2506f4-19e7-4777-8767-f0efb84bcc1f" providerId="AD" clId="Web-{A3B15569-956F-01AF-D872-824F38667AFD}" dt="2022-07-26T13:52:07.503" v="48"/>
        <pc:sldMkLst>
          <pc:docMk/>
          <pc:sldMk cId="4163118919" sldId="268"/>
        </pc:sldMkLst>
      </pc:sldChg>
      <pc:sldChg chg="modNotes">
        <pc:chgData name="Philippa Hartley" userId="S::phartley@careersandenterprise.co.uk::2a2506f4-19e7-4777-8767-f0efb84bcc1f" providerId="AD" clId="Web-{A3B15569-956F-01AF-D872-824F38667AFD}" dt="2022-07-26T13:48:24.903" v="12"/>
        <pc:sldMkLst>
          <pc:docMk/>
          <pc:sldMk cId="1295342826" sldId="273"/>
        </pc:sldMkLst>
      </pc:sldChg>
      <pc:sldChg chg="modNotes">
        <pc:chgData name="Philippa Hartley" userId="S::phartley@careersandenterprise.co.uk::2a2506f4-19e7-4777-8767-f0efb84bcc1f" providerId="AD" clId="Web-{A3B15569-956F-01AF-D872-824F38667AFD}" dt="2022-07-26T13:52:55.130" v="58"/>
        <pc:sldMkLst>
          <pc:docMk/>
          <pc:sldMk cId="4000180260" sldId="302"/>
        </pc:sldMkLst>
      </pc:sldChg>
      <pc:sldChg chg="modNotes">
        <pc:chgData name="Philippa Hartley" userId="S::phartley@careersandenterprise.co.uk::2a2506f4-19e7-4777-8767-f0efb84bcc1f" providerId="AD" clId="Web-{A3B15569-956F-01AF-D872-824F38667AFD}" dt="2022-07-26T13:52:58.505" v="60"/>
        <pc:sldMkLst>
          <pc:docMk/>
          <pc:sldMk cId="2008991689" sldId="303"/>
        </pc:sldMkLst>
      </pc:sldChg>
      <pc:sldChg chg="modNotes">
        <pc:chgData name="Philippa Hartley" userId="S::phartley@careersandenterprise.co.uk::2a2506f4-19e7-4777-8767-f0efb84bcc1f" providerId="AD" clId="Web-{A3B15569-956F-01AF-D872-824F38667AFD}" dt="2022-07-26T13:52:51.270" v="56"/>
        <pc:sldMkLst>
          <pc:docMk/>
          <pc:sldMk cId="1298818960" sldId="304"/>
        </pc:sldMkLst>
      </pc:sldChg>
      <pc:sldChg chg="addSp delSp modSp modNotes">
        <pc:chgData name="Philippa Hartley" userId="S::phartley@careersandenterprise.co.uk::2a2506f4-19e7-4777-8767-f0efb84bcc1f" providerId="AD" clId="Web-{A3B15569-956F-01AF-D872-824F38667AFD}" dt="2022-07-26T13:51:46.612" v="44"/>
        <pc:sldMkLst>
          <pc:docMk/>
          <pc:sldMk cId="824770579" sldId="333"/>
        </pc:sldMkLst>
        <pc:spChg chg="mod">
          <ac:chgData name="Philippa Hartley" userId="S::phartley@careersandenterprise.co.uk::2a2506f4-19e7-4777-8767-f0efb84bcc1f" providerId="AD" clId="Web-{A3B15569-956F-01AF-D872-824F38667AFD}" dt="2022-07-26T13:50:41.173" v="33" actId="1076"/>
          <ac:spMkLst>
            <pc:docMk/>
            <pc:sldMk cId="824770579" sldId="333"/>
            <ac:spMk id="3" creationId="{57B32E53-C787-808C-3341-B5AFA0F6ECB6}"/>
          </ac:spMkLst>
        </pc:spChg>
        <pc:spChg chg="del">
          <ac:chgData name="Philippa Hartley" userId="S::phartley@careersandenterprise.co.uk::2a2506f4-19e7-4777-8767-f0efb84bcc1f" providerId="AD" clId="Web-{A3B15569-956F-01AF-D872-824F38667AFD}" dt="2022-07-26T13:49:10.436" v="15"/>
          <ac:spMkLst>
            <pc:docMk/>
            <pc:sldMk cId="824770579" sldId="333"/>
            <ac:spMk id="5" creationId="{C542F9A3-62EE-F94C-B188-2AF33DF6BAC5}"/>
          </ac:spMkLst>
        </pc:spChg>
        <pc:spChg chg="mod">
          <ac:chgData name="Philippa Hartley" userId="S::phartley@careersandenterprise.co.uk::2a2506f4-19e7-4777-8767-f0efb84bcc1f" providerId="AD" clId="Web-{A3B15569-956F-01AF-D872-824F38667AFD}" dt="2022-07-26T13:51:20.643" v="40" actId="1076"/>
          <ac:spMkLst>
            <pc:docMk/>
            <pc:sldMk cId="824770579" sldId="333"/>
            <ac:spMk id="6" creationId="{947ECAB2-1811-6A6E-2206-69DE2E24DA0C}"/>
          </ac:spMkLst>
        </pc:spChg>
        <pc:spChg chg="add mod">
          <ac:chgData name="Philippa Hartley" userId="S::phartley@careersandenterprise.co.uk::2a2506f4-19e7-4777-8767-f0efb84bcc1f" providerId="AD" clId="Web-{A3B15569-956F-01AF-D872-824F38667AFD}" dt="2022-07-26T13:49:42.437" v="22" actId="1076"/>
          <ac:spMkLst>
            <pc:docMk/>
            <pc:sldMk cId="824770579" sldId="333"/>
            <ac:spMk id="9" creationId="{545A598A-0D89-9ED7-56D0-84DA7E22448A}"/>
          </ac:spMkLst>
        </pc:spChg>
        <pc:spChg chg="del">
          <ac:chgData name="Philippa Hartley" userId="S::phartley@careersandenterprise.co.uk::2a2506f4-19e7-4777-8767-f0efb84bcc1f" providerId="AD" clId="Web-{A3B15569-956F-01AF-D872-824F38667AFD}" dt="2022-07-26T13:49:09.514" v="14"/>
          <ac:spMkLst>
            <pc:docMk/>
            <pc:sldMk cId="824770579" sldId="333"/>
            <ac:spMk id="10" creationId="{EED64591-B65F-5548-B221-D23FCEFC9315}"/>
          </ac:spMkLst>
        </pc:spChg>
        <pc:spChg chg="del">
          <ac:chgData name="Philippa Hartley" userId="S::phartley@careersandenterprise.co.uk::2a2506f4-19e7-4777-8767-f0efb84bcc1f" providerId="AD" clId="Web-{A3B15569-956F-01AF-D872-824F38667AFD}" dt="2022-07-26T13:49:09.201" v="13"/>
          <ac:spMkLst>
            <pc:docMk/>
            <pc:sldMk cId="824770579" sldId="333"/>
            <ac:spMk id="11" creationId="{1D299374-FC98-D14E-B452-A206DACDB44B}"/>
          </ac:spMkLst>
        </pc:spChg>
        <pc:spChg chg="mod">
          <ac:chgData name="Philippa Hartley" userId="S::phartley@careersandenterprise.co.uk::2a2506f4-19e7-4777-8767-f0efb84bcc1f" providerId="AD" clId="Web-{A3B15569-956F-01AF-D872-824F38667AFD}" dt="2022-07-26T13:49:28.311" v="20"/>
          <ac:spMkLst>
            <pc:docMk/>
            <pc:sldMk cId="824770579" sldId="333"/>
            <ac:spMk id="12" creationId="{B263DB2F-19B8-8C43-B8DF-F64DE5531689}"/>
          </ac:spMkLst>
        </pc:spChg>
        <pc:spChg chg="del">
          <ac:chgData name="Philippa Hartley" userId="S::phartley@careersandenterprise.co.uk::2a2506f4-19e7-4777-8767-f0efb84bcc1f" providerId="AD" clId="Web-{A3B15569-956F-01AF-D872-824F38667AFD}" dt="2022-07-26T13:49:16.639" v="17"/>
          <ac:spMkLst>
            <pc:docMk/>
            <pc:sldMk cId="824770579" sldId="333"/>
            <ac:spMk id="13" creationId="{61F872F5-4996-8C43-B8BF-7F2A5CE4F6BF}"/>
          </ac:spMkLst>
        </pc:spChg>
        <pc:spChg chg="mod">
          <ac:chgData name="Philippa Hartley" userId="S::phartley@careersandenterprise.co.uk::2a2506f4-19e7-4777-8767-f0efb84bcc1f" providerId="AD" clId="Web-{A3B15569-956F-01AF-D872-824F38667AFD}" dt="2022-07-26T13:51:14.267" v="39" actId="1076"/>
          <ac:spMkLst>
            <pc:docMk/>
            <pc:sldMk cId="824770579" sldId="333"/>
            <ac:spMk id="14" creationId="{E4ABFBA7-5093-A248-B4C3-D22D2C3AC624}"/>
          </ac:spMkLst>
        </pc:spChg>
        <pc:spChg chg="mod">
          <ac:chgData name="Philippa Hartley" userId="S::phartley@careersandenterprise.co.uk::2a2506f4-19e7-4777-8767-f0efb84bcc1f" providerId="AD" clId="Web-{A3B15569-956F-01AF-D872-824F38667AFD}" dt="2022-07-26T13:51:09.580" v="38" actId="1076"/>
          <ac:spMkLst>
            <pc:docMk/>
            <pc:sldMk cId="824770579" sldId="333"/>
            <ac:spMk id="15" creationId="{1BE6018D-2686-3541-AF46-C1090753A159}"/>
          </ac:spMkLst>
        </pc:spChg>
        <pc:spChg chg="add mod">
          <ac:chgData name="Philippa Hartley" userId="S::phartley@careersandenterprise.co.uk::2a2506f4-19e7-4777-8767-f0efb84bcc1f" providerId="AD" clId="Web-{A3B15569-956F-01AF-D872-824F38667AFD}" dt="2022-07-26T13:49:57.781" v="25" actId="1076"/>
          <ac:spMkLst>
            <pc:docMk/>
            <pc:sldMk cId="824770579" sldId="333"/>
            <ac:spMk id="17" creationId="{48E6740F-C31B-F3A2-2513-DA2D449A5493}"/>
          </ac:spMkLst>
        </pc:spChg>
        <pc:spChg chg="mod">
          <ac:chgData name="Philippa Hartley" userId="S::phartley@careersandenterprise.co.uk::2a2506f4-19e7-4777-8767-f0efb84bcc1f" providerId="AD" clId="Web-{A3B15569-956F-01AF-D872-824F38667AFD}" dt="2022-07-26T13:50:01.187" v="26" actId="1076"/>
          <ac:spMkLst>
            <pc:docMk/>
            <pc:sldMk cId="824770579" sldId="333"/>
            <ac:spMk id="18" creationId="{13E3761F-3FB5-4C70-9039-67944E24693B}"/>
          </ac:spMkLst>
        </pc:spChg>
        <pc:spChg chg="add mod">
          <ac:chgData name="Philippa Hartley" userId="S::phartley@careersandenterprise.co.uk::2a2506f4-19e7-4777-8767-f0efb84bcc1f" providerId="AD" clId="Web-{A3B15569-956F-01AF-D872-824F38667AFD}" dt="2022-07-26T13:50:24.375" v="29"/>
          <ac:spMkLst>
            <pc:docMk/>
            <pc:sldMk cId="824770579" sldId="333"/>
            <ac:spMk id="19" creationId="{9E492EC4-0F8D-A03E-13D3-CFD9BF5F080B}"/>
          </ac:spMkLst>
        </pc:spChg>
        <pc:spChg chg="add mod">
          <ac:chgData name="Philippa Hartley" userId="S::phartley@careersandenterprise.co.uk::2a2506f4-19e7-4777-8767-f0efb84bcc1f" providerId="AD" clId="Web-{A3B15569-956F-01AF-D872-824F38667AFD}" dt="2022-07-26T13:50:59.158" v="36" actId="1076"/>
          <ac:spMkLst>
            <pc:docMk/>
            <pc:sldMk cId="824770579" sldId="333"/>
            <ac:spMk id="20" creationId="{68BA034F-9573-82E3-6F25-3F4F86B066D3}"/>
          </ac:spMkLst>
        </pc:spChg>
      </pc:sldChg>
      <pc:sldChg chg="modNotes">
        <pc:chgData name="Philippa Hartley" userId="S::phartley@careersandenterprise.co.uk::2a2506f4-19e7-4777-8767-f0efb84bcc1f" providerId="AD" clId="Web-{A3B15569-956F-01AF-D872-824F38667AFD}" dt="2022-07-26T13:48:12.793" v="11"/>
        <pc:sldMkLst>
          <pc:docMk/>
          <pc:sldMk cId="949391471" sldId="334"/>
        </pc:sldMkLst>
      </pc:sldChg>
      <pc:sldChg chg="modNotes">
        <pc:chgData name="Philippa Hartley" userId="S::phartley@careersandenterprise.co.uk::2a2506f4-19e7-4777-8767-f0efb84bcc1f" providerId="AD" clId="Web-{A3B15569-956F-01AF-D872-824F38667AFD}" dt="2022-07-26T13:53:02.020" v="61"/>
        <pc:sldMkLst>
          <pc:docMk/>
          <pc:sldMk cId="4218534797" sldId="337"/>
        </pc:sldMkLst>
      </pc:sldChg>
    </pc:docChg>
  </pc:docChgLst>
  <pc:docChgLst>
    <pc:chgData name="Philippa Hartley" userId="S::phartley@careersandenterprise.co.uk::2a2506f4-19e7-4777-8767-f0efb84bcc1f" providerId="AD" clId="Web-{D84B2DE6-8FEE-7603-F807-B678774CEFAE}"/>
    <pc:docChg chg="modSld">
      <pc:chgData name="Philippa Hartley" userId="S::phartley@careersandenterprise.co.uk::2a2506f4-19e7-4777-8767-f0efb84bcc1f" providerId="AD" clId="Web-{D84B2DE6-8FEE-7603-F807-B678774CEFAE}" dt="2022-08-25T07:55:19.003" v="5"/>
      <pc:docMkLst>
        <pc:docMk/>
      </pc:docMkLst>
      <pc:sldChg chg="delSp modSp">
        <pc:chgData name="Philippa Hartley" userId="S::phartley@careersandenterprise.co.uk::2a2506f4-19e7-4777-8767-f0efb84bcc1f" providerId="AD" clId="Web-{D84B2DE6-8FEE-7603-F807-B678774CEFAE}" dt="2022-08-25T07:55:09.190" v="4" actId="1076"/>
        <pc:sldMkLst>
          <pc:docMk/>
          <pc:sldMk cId="2839086809" sldId="262"/>
        </pc:sldMkLst>
        <pc:picChg chg="mod">
          <ac:chgData name="Philippa Hartley" userId="S::phartley@careersandenterprise.co.uk::2a2506f4-19e7-4777-8767-f0efb84bcc1f" providerId="AD" clId="Web-{D84B2DE6-8FEE-7603-F807-B678774CEFAE}" dt="2022-08-25T07:55:09.190" v="4" actId="1076"/>
          <ac:picMkLst>
            <pc:docMk/>
            <pc:sldMk cId="2839086809" sldId="262"/>
            <ac:picMk id="6" creationId="{5EAA288C-13D7-1643-88DB-D59DCD4DDDF8}"/>
          </ac:picMkLst>
        </pc:picChg>
        <pc:picChg chg="del">
          <ac:chgData name="Philippa Hartley" userId="S::phartley@careersandenterprise.co.uk::2a2506f4-19e7-4777-8767-f0efb84bcc1f" providerId="AD" clId="Web-{D84B2DE6-8FEE-7603-F807-B678774CEFAE}" dt="2022-08-25T07:55:05.440" v="2"/>
          <ac:picMkLst>
            <pc:docMk/>
            <pc:sldMk cId="2839086809" sldId="262"/>
            <ac:picMk id="11" creationId="{70B93F60-9F07-F748-85DF-8425A5626DCB}"/>
          </ac:picMkLst>
        </pc:picChg>
        <pc:picChg chg="del">
          <ac:chgData name="Philippa Hartley" userId="S::phartley@careersandenterprise.co.uk::2a2506f4-19e7-4777-8767-f0efb84bcc1f" providerId="AD" clId="Web-{D84B2DE6-8FEE-7603-F807-B678774CEFAE}" dt="2022-08-25T07:55:06.221" v="3"/>
          <ac:picMkLst>
            <pc:docMk/>
            <pc:sldMk cId="2839086809" sldId="262"/>
            <ac:picMk id="14" creationId="{591B3873-E5B0-943C-882D-65086A52C0F8}"/>
          </ac:picMkLst>
        </pc:picChg>
      </pc:sldChg>
      <pc:sldChg chg="modSp">
        <pc:chgData name="Philippa Hartley" userId="S::phartley@careersandenterprise.co.uk::2a2506f4-19e7-4777-8767-f0efb84bcc1f" providerId="AD" clId="Web-{D84B2DE6-8FEE-7603-F807-B678774CEFAE}" dt="2022-08-25T07:55:02.940" v="1" actId="20577"/>
        <pc:sldMkLst>
          <pc:docMk/>
          <pc:sldMk cId="3279506855" sldId="263"/>
        </pc:sldMkLst>
        <pc:spChg chg="mod">
          <ac:chgData name="Philippa Hartley" userId="S::phartley@careersandenterprise.co.uk::2a2506f4-19e7-4777-8767-f0efb84bcc1f" providerId="AD" clId="Web-{D84B2DE6-8FEE-7603-F807-B678774CEFAE}" dt="2022-08-25T07:55:02.940" v="1" actId="20577"/>
          <ac:spMkLst>
            <pc:docMk/>
            <pc:sldMk cId="3279506855" sldId="263"/>
            <ac:spMk id="5" creationId="{8703E9B0-22FC-0F5D-5C89-F14729F86BEC}"/>
          </ac:spMkLst>
        </pc:spChg>
      </pc:sldChg>
      <pc:sldChg chg="modSp">
        <pc:chgData name="Philippa Hartley" userId="S::phartley@careersandenterprise.co.uk::2a2506f4-19e7-4777-8767-f0efb84bcc1f" providerId="AD" clId="Web-{D84B2DE6-8FEE-7603-F807-B678774CEFAE}" dt="2022-08-25T07:54:58.393" v="0" actId="20577"/>
        <pc:sldMkLst>
          <pc:docMk/>
          <pc:sldMk cId="1786301906" sldId="285"/>
        </pc:sldMkLst>
        <pc:spChg chg="mod">
          <ac:chgData name="Philippa Hartley" userId="S::phartley@careersandenterprise.co.uk::2a2506f4-19e7-4777-8767-f0efb84bcc1f" providerId="AD" clId="Web-{D84B2DE6-8FEE-7603-F807-B678774CEFAE}" dt="2022-08-25T07:54:58.393" v="0" actId="20577"/>
          <ac:spMkLst>
            <pc:docMk/>
            <pc:sldMk cId="1786301906" sldId="285"/>
            <ac:spMk id="3" creationId="{E58D066B-A5D4-5640-87D3-A10DB6059739}"/>
          </ac:spMkLst>
        </pc:spChg>
      </pc:sldChg>
      <pc:sldChg chg="addSp">
        <pc:chgData name="Philippa Hartley" userId="S::phartley@careersandenterprise.co.uk::2a2506f4-19e7-4777-8767-f0efb84bcc1f" providerId="AD" clId="Web-{D84B2DE6-8FEE-7603-F807-B678774CEFAE}" dt="2022-08-25T07:55:19.003" v="5"/>
        <pc:sldMkLst>
          <pc:docMk/>
          <pc:sldMk cId="764564060" sldId="296"/>
        </pc:sldMkLst>
        <pc:picChg chg="add">
          <ac:chgData name="Philippa Hartley" userId="S::phartley@careersandenterprise.co.uk::2a2506f4-19e7-4777-8767-f0efb84bcc1f" providerId="AD" clId="Web-{D84B2DE6-8FEE-7603-F807-B678774CEFAE}" dt="2022-08-25T07:55:19.003" v="5"/>
          <ac:picMkLst>
            <pc:docMk/>
            <pc:sldMk cId="764564060" sldId="296"/>
            <ac:picMk id="24" creationId="{28D151B0-6171-80A5-969A-570C5C5911CC}"/>
          </ac:picMkLst>
        </pc:picChg>
      </pc:sldChg>
    </pc:docChg>
  </pc:docChgLst>
  <pc:docChgLst>
    <pc:chgData name="Philippa Hartley" userId="S::phartley@careersandenterprise.co.uk::2a2506f4-19e7-4777-8767-f0efb84bcc1f" providerId="AD" clId="Web-{75BE4FE1-A8E0-8DBD-861C-6F0E26011A58}"/>
    <pc:docChg chg="modSld">
      <pc:chgData name="Philippa Hartley" userId="S::phartley@careersandenterprise.co.uk::2a2506f4-19e7-4777-8767-f0efb84bcc1f" providerId="AD" clId="Web-{75BE4FE1-A8E0-8DBD-861C-6F0E26011A58}" dt="2022-08-05T10:37:43.792" v="0" actId="20577"/>
      <pc:docMkLst>
        <pc:docMk/>
      </pc:docMkLst>
      <pc:sldChg chg="modSp">
        <pc:chgData name="Philippa Hartley" userId="S::phartley@careersandenterprise.co.uk::2a2506f4-19e7-4777-8767-f0efb84bcc1f" providerId="AD" clId="Web-{75BE4FE1-A8E0-8DBD-861C-6F0E26011A58}" dt="2022-08-05T10:37:43.792" v="0" actId="20577"/>
        <pc:sldMkLst>
          <pc:docMk/>
          <pc:sldMk cId="2839086809" sldId="262"/>
        </pc:sldMkLst>
        <pc:spChg chg="mod">
          <ac:chgData name="Philippa Hartley" userId="S::phartley@careersandenterprise.co.uk::2a2506f4-19e7-4777-8767-f0efb84bcc1f" providerId="AD" clId="Web-{75BE4FE1-A8E0-8DBD-861C-6F0E26011A58}" dt="2022-08-05T10:37:43.792" v="0" actId="20577"/>
          <ac:spMkLst>
            <pc:docMk/>
            <pc:sldMk cId="2839086809" sldId="262"/>
            <ac:spMk id="8" creationId="{2A463CFE-DA5B-6341-BEAE-A0CCD088C9F2}"/>
          </ac:spMkLst>
        </pc:spChg>
      </pc:sldChg>
    </pc:docChg>
  </pc:docChgLst>
  <pc:docChgLst>
    <pc:chgData name="Philippa Hartley" userId="S::phartley@careersandenterprise.co.uk::2a2506f4-19e7-4777-8767-f0efb84bcc1f" providerId="AD" clId="Web-{3EB02846-DB6B-CA3F-E577-6F3F0700A033}"/>
    <pc:docChg chg="modSld">
      <pc:chgData name="Philippa Hartley" userId="S::phartley@careersandenterprise.co.uk::2a2506f4-19e7-4777-8767-f0efb84bcc1f" providerId="AD" clId="Web-{3EB02846-DB6B-CA3F-E577-6F3F0700A033}" dt="2022-08-24T15:39:13.620" v="1" actId="20577"/>
      <pc:docMkLst>
        <pc:docMk/>
      </pc:docMkLst>
      <pc:sldChg chg="modSp">
        <pc:chgData name="Philippa Hartley" userId="S::phartley@careersandenterprise.co.uk::2a2506f4-19e7-4777-8767-f0efb84bcc1f" providerId="AD" clId="Web-{3EB02846-DB6B-CA3F-E577-6F3F0700A033}" dt="2022-08-24T15:39:13.620" v="1" actId="20577"/>
        <pc:sldMkLst>
          <pc:docMk/>
          <pc:sldMk cId="1458964949" sldId="336"/>
        </pc:sldMkLst>
        <pc:spChg chg="mod">
          <ac:chgData name="Philippa Hartley" userId="S::phartley@careersandenterprise.co.uk::2a2506f4-19e7-4777-8767-f0efb84bcc1f" providerId="AD" clId="Web-{3EB02846-DB6B-CA3F-E577-6F3F0700A033}" dt="2022-08-24T15:39:13.620" v="1" actId="20577"/>
          <ac:spMkLst>
            <pc:docMk/>
            <pc:sldMk cId="1458964949" sldId="336"/>
            <ac:spMk id="10" creationId="{0A98D770-D1CA-48AC-9D51-BB02ECF9332F}"/>
          </ac:spMkLst>
        </pc:spChg>
      </pc:sldChg>
    </pc:docChg>
  </pc:docChgLst>
  <pc:docChgLst>
    <pc:chgData name="Philippa Hartley" userId="S::phartley@careersandenterprise.co.uk::2a2506f4-19e7-4777-8767-f0efb84bcc1f" providerId="AD" clId="Web-{34FC85AD-0503-46D8-AC66-6AA1A2D9D3BA}"/>
    <pc:docChg chg="modSld">
      <pc:chgData name="Philippa Hartley" userId="S::phartley@careersandenterprise.co.uk::2a2506f4-19e7-4777-8767-f0efb84bcc1f" providerId="AD" clId="Web-{34FC85AD-0503-46D8-AC66-6AA1A2D9D3BA}" dt="2022-08-09T07:14:13.210" v="6"/>
      <pc:docMkLst>
        <pc:docMk/>
      </pc:docMkLst>
      <pc:sldChg chg="modNotes">
        <pc:chgData name="Philippa Hartley" userId="S::phartley@careersandenterprise.co.uk::2a2506f4-19e7-4777-8767-f0efb84bcc1f" providerId="AD" clId="Web-{34FC85AD-0503-46D8-AC66-6AA1A2D9D3BA}" dt="2022-08-09T07:14:09.992" v="3"/>
        <pc:sldMkLst>
          <pc:docMk/>
          <pc:sldMk cId="2598104847" sldId="338"/>
        </pc:sldMkLst>
      </pc:sldChg>
      <pc:sldChg chg="modNotes">
        <pc:chgData name="Philippa Hartley" userId="S::phartley@careersandenterprise.co.uk::2a2506f4-19e7-4777-8767-f0efb84bcc1f" providerId="AD" clId="Web-{34FC85AD-0503-46D8-AC66-6AA1A2D9D3BA}" dt="2022-08-09T07:14:13.210" v="6"/>
        <pc:sldMkLst>
          <pc:docMk/>
          <pc:sldMk cId="3070110719" sldId="339"/>
        </pc:sldMkLst>
      </pc:sldChg>
    </pc:docChg>
  </pc:docChgLst>
  <pc:docChgLst>
    <pc:chgData name="Philippa Hartley" userId="S::phartley@careersandenterprise.co.uk::2a2506f4-19e7-4777-8767-f0efb84bcc1f" providerId="AD" clId="Web-{ABDB548D-92DF-628C-9A7C-253F44EB196A}"/>
    <pc:docChg chg="modSld">
      <pc:chgData name="Philippa Hartley" userId="S::phartley@careersandenterprise.co.uk::2a2506f4-19e7-4777-8767-f0efb84bcc1f" providerId="AD" clId="Web-{ABDB548D-92DF-628C-9A7C-253F44EB196A}" dt="2022-08-16T15:25:11.030" v="16"/>
      <pc:docMkLst>
        <pc:docMk/>
      </pc:docMkLst>
      <pc:sldChg chg="addSp delSp modSp">
        <pc:chgData name="Philippa Hartley" userId="S::phartley@careersandenterprise.co.uk::2a2506f4-19e7-4777-8767-f0efb84bcc1f" providerId="AD" clId="Web-{ABDB548D-92DF-628C-9A7C-253F44EB196A}" dt="2022-08-16T15:24:18.418" v="3" actId="1076"/>
        <pc:sldMkLst>
          <pc:docMk/>
          <pc:sldMk cId="1295342826" sldId="273"/>
        </pc:sldMkLst>
        <pc:picChg chg="add mod">
          <ac:chgData name="Philippa Hartley" userId="S::phartley@careersandenterprise.co.uk::2a2506f4-19e7-4777-8767-f0efb84bcc1f" providerId="AD" clId="Web-{ABDB548D-92DF-628C-9A7C-253F44EB196A}" dt="2022-08-16T15:24:18.418" v="3" actId="1076"/>
          <ac:picMkLst>
            <pc:docMk/>
            <pc:sldMk cId="1295342826" sldId="273"/>
            <ac:picMk id="3" creationId="{7327BE1E-4C81-F27F-F982-C4B96940518D}"/>
          </ac:picMkLst>
        </pc:picChg>
        <pc:picChg chg="del">
          <ac:chgData name="Philippa Hartley" userId="S::phartley@careersandenterprise.co.uk::2a2506f4-19e7-4777-8767-f0efb84bcc1f" providerId="AD" clId="Web-{ABDB548D-92DF-628C-9A7C-253F44EB196A}" dt="2022-08-16T15:24:15.918" v="2"/>
          <ac:picMkLst>
            <pc:docMk/>
            <pc:sldMk cId="1295342826" sldId="273"/>
            <ac:picMk id="17" creationId="{A9C4F4FF-FA43-F787-43CB-F11716D987EC}"/>
          </ac:picMkLst>
        </pc:picChg>
      </pc:sldChg>
      <pc:sldChg chg="addSp delSp modSp modNotes">
        <pc:chgData name="Philippa Hartley" userId="S::phartley@careersandenterprise.co.uk::2a2506f4-19e7-4777-8767-f0efb84bcc1f" providerId="AD" clId="Web-{ABDB548D-92DF-628C-9A7C-253F44EB196A}" dt="2022-08-16T15:25:11.030" v="16"/>
        <pc:sldMkLst>
          <pc:docMk/>
          <pc:sldMk cId="70482638" sldId="291"/>
        </pc:sldMkLst>
        <pc:spChg chg="mod">
          <ac:chgData name="Philippa Hartley" userId="S::phartley@careersandenterprise.co.uk::2a2506f4-19e7-4777-8767-f0efb84bcc1f" providerId="AD" clId="Web-{ABDB548D-92DF-628C-9A7C-253F44EB196A}" dt="2022-08-16T15:24:56.326" v="14" actId="1076"/>
          <ac:spMkLst>
            <pc:docMk/>
            <pc:sldMk cId="70482638" sldId="291"/>
            <ac:spMk id="7" creationId="{92FE0365-B220-E330-0CCA-90940097B80D}"/>
          </ac:spMkLst>
        </pc:spChg>
        <pc:spChg chg="mod">
          <ac:chgData name="Philippa Hartley" userId="S::phartley@careersandenterprise.co.uk::2a2506f4-19e7-4777-8767-f0efb84bcc1f" providerId="AD" clId="Web-{ABDB548D-92DF-628C-9A7C-253F44EB196A}" dt="2022-08-16T15:24:49.795" v="12" actId="1076"/>
          <ac:spMkLst>
            <pc:docMk/>
            <pc:sldMk cId="70482638" sldId="291"/>
            <ac:spMk id="8" creationId="{BBA3906C-C240-7115-0AA5-4A7AD73A9E92}"/>
          </ac:spMkLst>
        </pc:spChg>
        <pc:spChg chg="del">
          <ac:chgData name="Philippa Hartley" userId="S::phartley@careersandenterprise.co.uk::2a2506f4-19e7-4777-8767-f0efb84bcc1f" providerId="AD" clId="Web-{ABDB548D-92DF-628C-9A7C-253F44EB196A}" dt="2022-08-16T15:24:41.013" v="10"/>
          <ac:spMkLst>
            <pc:docMk/>
            <pc:sldMk cId="70482638" sldId="291"/>
            <ac:spMk id="10" creationId="{F287694A-2180-4710-8FDF-701DEEE29479}"/>
          </ac:spMkLst>
        </pc:spChg>
        <pc:spChg chg="mod">
          <ac:chgData name="Philippa Hartley" userId="S::phartley@careersandenterprise.co.uk::2a2506f4-19e7-4777-8767-f0efb84bcc1f" providerId="AD" clId="Web-{ABDB548D-92DF-628C-9A7C-253F44EB196A}" dt="2022-08-16T15:24:46.263" v="11" actId="1076"/>
          <ac:spMkLst>
            <pc:docMk/>
            <pc:sldMk cId="70482638" sldId="291"/>
            <ac:spMk id="11" creationId="{CF2A8DC9-52E8-4C03-93D1-050E17E5294F}"/>
          </ac:spMkLst>
        </pc:spChg>
        <pc:spChg chg="mod">
          <ac:chgData name="Philippa Hartley" userId="S::phartley@careersandenterprise.co.uk::2a2506f4-19e7-4777-8767-f0efb84bcc1f" providerId="AD" clId="Web-{ABDB548D-92DF-628C-9A7C-253F44EB196A}" dt="2022-08-16T15:24:52.732" v="13" actId="1076"/>
          <ac:spMkLst>
            <pc:docMk/>
            <pc:sldMk cId="70482638" sldId="291"/>
            <ac:spMk id="12" creationId="{1F68304F-6F55-4556-B558-F20E0C05F3A1}"/>
          </ac:spMkLst>
        </pc:spChg>
        <pc:spChg chg="mod">
          <ac:chgData name="Philippa Hartley" userId="S::phartley@careersandenterprise.co.uk::2a2506f4-19e7-4777-8767-f0efb84bcc1f" providerId="AD" clId="Web-{ABDB548D-92DF-628C-9A7C-253F44EB196A}" dt="2022-08-16T15:24:59.264" v="15" actId="1076"/>
          <ac:spMkLst>
            <pc:docMk/>
            <pc:sldMk cId="70482638" sldId="291"/>
            <ac:spMk id="13" creationId="{B8AE430A-6830-8D2B-CD00-0CA8CDE79D78}"/>
          </ac:spMkLst>
        </pc:spChg>
        <pc:picChg chg="del">
          <ac:chgData name="Philippa Hartley" userId="S::phartley@careersandenterprise.co.uk::2a2506f4-19e7-4777-8767-f0efb84bcc1f" providerId="AD" clId="Web-{ABDB548D-92DF-628C-9A7C-253F44EB196A}" dt="2022-08-16T15:24:22.246" v="4"/>
          <ac:picMkLst>
            <pc:docMk/>
            <pc:sldMk cId="70482638" sldId="291"/>
            <ac:picMk id="9" creationId="{E0E86091-4CEC-5107-6560-395EFD6BDAE9}"/>
          </ac:picMkLst>
        </pc:picChg>
        <pc:picChg chg="add">
          <ac:chgData name="Philippa Hartley" userId="S::phartley@careersandenterprise.co.uk::2a2506f4-19e7-4777-8767-f0efb84bcc1f" providerId="AD" clId="Web-{ABDB548D-92DF-628C-9A7C-253F44EB196A}" dt="2022-08-16T15:24:25.653" v="5"/>
          <ac:picMkLst>
            <pc:docMk/>
            <pc:sldMk cId="70482638" sldId="291"/>
            <ac:picMk id="14" creationId="{BC4C8DB0-CE67-45C0-2C8D-0A96E89FC2AB}"/>
          </ac:picMkLst>
        </pc:picChg>
      </pc:sldChg>
      <pc:sldChg chg="addSp delSp">
        <pc:chgData name="Philippa Hartley" userId="S::phartley@careersandenterprise.co.uk::2a2506f4-19e7-4777-8767-f0efb84bcc1f" providerId="AD" clId="Web-{ABDB548D-92DF-628C-9A7C-253F44EB196A}" dt="2022-08-16T15:24:31.731" v="7"/>
        <pc:sldMkLst>
          <pc:docMk/>
          <pc:sldMk cId="3008693748" sldId="292"/>
        </pc:sldMkLst>
        <pc:picChg chg="del">
          <ac:chgData name="Philippa Hartley" userId="S::phartley@careersandenterprise.co.uk::2a2506f4-19e7-4777-8767-f0efb84bcc1f" providerId="AD" clId="Web-{ABDB548D-92DF-628C-9A7C-253F44EB196A}" dt="2022-08-16T15:24:28.434" v="6"/>
          <ac:picMkLst>
            <pc:docMk/>
            <pc:sldMk cId="3008693748" sldId="292"/>
            <ac:picMk id="7" creationId="{AD0CC616-8657-274A-782F-04B639F6A17B}"/>
          </ac:picMkLst>
        </pc:picChg>
        <pc:picChg chg="add">
          <ac:chgData name="Philippa Hartley" userId="S::phartley@careersandenterprise.co.uk::2a2506f4-19e7-4777-8767-f0efb84bcc1f" providerId="AD" clId="Web-{ABDB548D-92DF-628C-9A7C-253F44EB196A}" dt="2022-08-16T15:24:31.731" v="7"/>
          <ac:picMkLst>
            <pc:docMk/>
            <pc:sldMk cId="3008693748" sldId="292"/>
            <ac:picMk id="11" creationId="{E2976224-43FB-4F0B-054F-AF6C301E512C}"/>
          </ac:picMkLst>
        </pc:picChg>
      </pc:sldChg>
      <pc:sldChg chg="addSp delSp">
        <pc:chgData name="Philippa Hartley" userId="S::phartley@careersandenterprise.co.uk::2a2506f4-19e7-4777-8767-f0efb84bcc1f" providerId="AD" clId="Web-{ABDB548D-92DF-628C-9A7C-253F44EB196A}" dt="2022-08-16T15:24:38.138" v="9"/>
        <pc:sldMkLst>
          <pc:docMk/>
          <pc:sldMk cId="1458964949" sldId="336"/>
        </pc:sldMkLst>
        <pc:picChg chg="del">
          <ac:chgData name="Philippa Hartley" userId="S::phartley@careersandenterprise.co.uk::2a2506f4-19e7-4777-8767-f0efb84bcc1f" providerId="AD" clId="Web-{ABDB548D-92DF-628C-9A7C-253F44EB196A}" dt="2022-08-16T15:24:34.934" v="8"/>
          <ac:picMkLst>
            <pc:docMk/>
            <pc:sldMk cId="1458964949" sldId="336"/>
            <ac:picMk id="5" creationId="{4C9444B0-28BC-7E05-177E-EC94E6E6E9C9}"/>
          </ac:picMkLst>
        </pc:picChg>
        <pc:picChg chg="add">
          <ac:chgData name="Philippa Hartley" userId="S::phartley@careersandenterprise.co.uk::2a2506f4-19e7-4777-8767-f0efb84bcc1f" providerId="AD" clId="Web-{ABDB548D-92DF-628C-9A7C-253F44EB196A}" dt="2022-08-16T15:24:38.138" v="9"/>
          <ac:picMkLst>
            <pc:docMk/>
            <pc:sldMk cId="1458964949" sldId="336"/>
            <ac:picMk id="6" creationId="{66A3D49B-A530-CC3F-D8CA-32EBDB6392B2}"/>
          </ac:picMkLst>
        </pc:picChg>
      </pc:sldChg>
    </pc:docChg>
  </pc:docChgLst>
  <pc:docChgLst>
    <pc:chgData name="Philippa Hartley" userId="S::phartley@careersandenterprise.co.uk::2a2506f4-19e7-4777-8767-f0efb84bcc1f" providerId="AD" clId="Web-{7CBD9BA7-5211-81FE-2F2B-9D609AFEA24F}"/>
    <pc:docChg chg="modSld">
      <pc:chgData name="Philippa Hartley" userId="S::phartley@careersandenterprise.co.uk::2a2506f4-19e7-4777-8767-f0efb84bcc1f" providerId="AD" clId="Web-{7CBD9BA7-5211-81FE-2F2B-9D609AFEA24F}" dt="2022-07-21T14:01:36.240" v="49" actId="1076"/>
      <pc:docMkLst>
        <pc:docMk/>
      </pc:docMkLst>
      <pc:sldChg chg="addSp delSp modSp">
        <pc:chgData name="Philippa Hartley" userId="S::phartley@careersandenterprise.co.uk::2a2506f4-19e7-4777-8767-f0efb84bcc1f" providerId="AD" clId="Web-{7CBD9BA7-5211-81FE-2F2B-9D609AFEA24F}" dt="2022-07-21T14:01:27.349" v="47" actId="1076"/>
        <pc:sldMkLst>
          <pc:docMk/>
          <pc:sldMk cId="3279506855" sldId="263"/>
        </pc:sldMkLst>
        <pc:spChg chg="del">
          <ac:chgData name="Philippa Hartley" userId="S::phartley@careersandenterprise.co.uk::2a2506f4-19e7-4777-8767-f0efb84bcc1f" providerId="AD" clId="Web-{7CBD9BA7-5211-81FE-2F2B-9D609AFEA24F}" dt="2022-07-21T13:58:11.875" v="8"/>
          <ac:spMkLst>
            <pc:docMk/>
            <pc:sldMk cId="3279506855" sldId="263"/>
            <ac:spMk id="3" creationId="{EEAC75E2-A686-3E6C-4CCF-9DD78ED9E246}"/>
          </ac:spMkLst>
        </pc:spChg>
        <pc:spChg chg="del">
          <ac:chgData name="Philippa Hartley" userId="S::phartley@careersandenterprise.co.uk::2a2506f4-19e7-4777-8767-f0efb84bcc1f" providerId="AD" clId="Web-{7CBD9BA7-5211-81FE-2F2B-9D609AFEA24F}" dt="2022-07-21T14:00:05.722" v="30"/>
          <ac:spMkLst>
            <pc:docMk/>
            <pc:sldMk cId="3279506855" sldId="263"/>
            <ac:spMk id="4" creationId="{F7B46C4A-DBCC-D4DF-BCAD-36B0FF2B3053}"/>
          </ac:spMkLst>
        </pc:spChg>
        <pc:spChg chg="del">
          <ac:chgData name="Philippa Hartley" userId="S::phartley@careersandenterprise.co.uk::2a2506f4-19e7-4777-8767-f0efb84bcc1f" providerId="AD" clId="Web-{7CBD9BA7-5211-81FE-2F2B-9D609AFEA24F}" dt="2022-07-21T14:00:21.347" v="33"/>
          <ac:spMkLst>
            <pc:docMk/>
            <pc:sldMk cId="3279506855" sldId="263"/>
            <ac:spMk id="7" creationId="{B49DB627-6985-A141-9505-256A05CE5755}"/>
          </ac:spMkLst>
        </pc:spChg>
        <pc:spChg chg="add mod">
          <ac:chgData name="Philippa Hartley" userId="S::phartley@careersandenterprise.co.uk::2a2506f4-19e7-4777-8767-f0efb84bcc1f" providerId="AD" clId="Web-{7CBD9BA7-5211-81FE-2F2B-9D609AFEA24F}" dt="2022-07-21T13:58:08.094" v="7" actId="1076"/>
          <ac:spMkLst>
            <pc:docMk/>
            <pc:sldMk cId="3279506855" sldId="263"/>
            <ac:spMk id="8" creationId="{94663C8A-39B5-3B3A-C66A-BC1D5453B3AF}"/>
          </ac:spMkLst>
        </pc:spChg>
        <pc:spChg chg="add mod">
          <ac:chgData name="Philippa Hartley" userId="S::phartley@careersandenterprise.co.uk::2a2506f4-19e7-4777-8767-f0efb84bcc1f" providerId="AD" clId="Web-{7CBD9BA7-5211-81FE-2F2B-9D609AFEA24F}" dt="2022-07-21T13:58:33.391" v="12" actId="1076"/>
          <ac:spMkLst>
            <pc:docMk/>
            <pc:sldMk cId="3279506855" sldId="263"/>
            <ac:spMk id="10" creationId="{E4385EE0-EF97-CFFC-0B39-7C0630C6ABB9}"/>
          </ac:spMkLst>
        </pc:spChg>
        <pc:spChg chg="add mod">
          <ac:chgData name="Philippa Hartley" userId="S::phartley@careersandenterprise.co.uk::2a2506f4-19e7-4777-8767-f0efb84bcc1f" providerId="AD" clId="Web-{7CBD9BA7-5211-81FE-2F2B-9D609AFEA24F}" dt="2022-07-21T13:58:52.579" v="15" actId="1076"/>
          <ac:spMkLst>
            <pc:docMk/>
            <pc:sldMk cId="3279506855" sldId="263"/>
            <ac:spMk id="12" creationId="{1151A789-1E99-6D08-C4F0-88E950B2E319}"/>
          </ac:spMkLst>
        </pc:spChg>
        <pc:spChg chg="add mod">
          <ac:chgData name="Philippa Hartley" userId="S::phartley@careersandenterprise.co.uk::2a2506f4-19e7-4777-8767-f0efb84bcc1f" providerId="AD" clId="Web-{7CBD9BA7-5211-81FE-2F2B-9D609AFEA24F}" dt="2022-07-21T14:00:39.895" v="36" actId="1076"/>
          <ac:spMkLst>
            <pc:docMk/>
            <pc:sldMk cId="3279506855" sldId="263"/>
            <ac:spMk id="13" creationId="{1647370F-CEA3-3EAB-63F5-F89B95B2FA27}"/>
          </ac:spMkLst>
        </pc:spChg>
        <pc:spChg chg="add mod">
          <ac:chgData name="Philippa Hartley" userId="S::phartley@careersandenterprise.co.uk::2a2506f4-19e7-4777-8767-f0efb84bcc1f" providerId="AD" clId="Web-{7CBD9BA7-5211-81FE-2F2B-9D609AFEA24F}" dt="2022-07-21T14:00:44.520" v="37" actId="1076"/>
          <ac:spMkLst>
            <pc:docMk/>
            <pc:sldMk cId="3279506855" sldId="263"/>
            <ac:spMk id="14" creationId="{1421CFAB-853C-0945-7D11-AF817290E1D7}"/>
          </ac:spMkLst>
        </pc:spChg>
        <pc:spChg chg="add mod">
          <ac:chgData name="Philippa Hartley" userId="S::phartley@careersandenterprise.co.uk::2a2506f4-19e7-4777-8767-f0efb84bcc1f" providerId="AD" clId="Web-{7CBD9BA7-5211-81FE-2F2B-9D609AFEA24F}" dt="2022-07-21T14:01:22.552" v="46" actId="1076"/>
          <ac:spMkLst>
            <pc:docMk/>
            <pc:sldMk cId="3279506855" sldId="263"/>
            <ac:spMk id="15" creationId="{A1D283D6-8C44-F034-A7E8-043A11AE5EC4}"/>
          </ac:spMkLst>
        </pc:spChg>
        <pc:spChg chg="add mod">
          <ac:chgData name="Philippa Hartley" userId="S::phartley@careersandenterprise.co.uk::2a2506f4-19e7-4777-8767-f0efb84bcc1f" providerId="AD" clId="Web-{7CBD9BA7-5211-81FE-2F2B-9D609AFEA24F}" dt="2022-07-21T14:01:27.349" v="47" actId="1076"/>
          <ac:spMkLst>
            <pc:docMk/>
            <pc:sldMk cId="3279506855" sldId="263"/>
            <ac:spMk id="16" creationId="{45F95103-6D2A-4CFE-5C85-5A5ABFA83F8A}"/>
          </ac:spMkLst>
        </pc:spChg>
        <pc:spChg chg="del">
          <ac:chgData name="Philippa Hartley" userId="S::phartley@careersandenterprise.co.uk::2a2506f4-19e7-4777-8767-f0efb84bcc1f" providerId="AD" clId="Web-{7CBD9BA7-5211-81FE-2F2B-9D609AFEA24F}" dt="2022-07-21T14:00:48.036" v="38"/>
          <ac:spMkLst>
            <pc:docMk/>
            <pc:sldMk cId="3279506855" sldId="263"/>
            <ac:spMk id="19" creationId="{32DEFFB8-F0C4-2B46-B7E0-DD755B6F0354}"/>
          </ac:spMkLst>
        </pc:spChg>
        <pc:spChg chg="del">
          <ac:chgData name="Philippa Hartley" userId="S::phartley@careersandenterprise.co.uk::2a2506f4-19e7-4777-8767-f0efb84bcc1f" providerId="AD" clId="Web-{7CBD9BA7-5211-81FE-2F2B-9D609AFEA24F}" dt="2022-07-21T13:57:32.718" v="0"/>
          <ac:spMkLst>
            <pc:docMk/>
            <pc:sldMk cId="3279506855" sldId="263"/>
            <ac:spMk id="22" creationId="{C23FB12C-B72F-BC40-910D-7BFD2D7DA702}"/>
          </ac:spMkLst>
        </pc:spChg>
        <pc:spChg chg="del">
          <ac:chgData name="Philippa Hartley" userId="S::phartley@careersandenterprise.co.uk::2a2506f4-19e7-4777-8767-f0efb84bcc1f" providerId="AD" clId="Web-{7CBD9BA7-5211-81FE-2F2B-9D609AFEA24F}" dt="2022-07-21T14:01:03.598" v="42"/>
          <ac:spMkLst>
            <pc:docMk/>
            <pc:sldMk cId="3279506855" sldId="263"/>
            <ac:spMk id="23" creationId="{C09DD0F1-9FFC-FB23-B65F-4676B6C5970B}"/>
          </ac:spMkLst>
        </pc:spChg>
        <pc:spChg chg="del">
          <ac:chgData name="Philippa Hartley" userId="S::phartley@careersandenterprise.co.uk::2a2506f4-19e7-4777-8767-f0efb84bcc1f" providerId="AD" clId="Web-{7CBD9BA7-5211-81FE-2F2B-9D609AFEA24F}" dt="2022-07-21T13:59:20.064" v="19"/>
          <ac:spMkLst>
            <pc:docMk/>
            <pc:sldMk cId="3279506855" sldId="263"/>
            <ac:spMk id="25" creationId="{3B74ACDC-75AA-3A42-8F50-E8145BEB3AE5}"/>
          </ac:spMkLst>
        </pc:spChg>
        <pc:spChg chg="del">
          <ac:chgData name="Philippa Hartley" userId="S::phartley@careersandenterprise.co.uk::2a2506f4-19e7-4777-8767-f0efb84bcc1f" providerId="AD" clId="Web-{7CBD9BA7-5211-81FE-2F2B-9D609AFEA24F}" dt="2022-07-21T13:59:46.549" v="25"/>
          <ac:spMkLst>
            <pc:docMk/>
            <pc:sldMk cId="3279506855" sldId="263"/>
            <ac:spMk id="29" creationId="{789EA8A2-73E0-7A4F-8913-A190CAB87A11}"/>
          </ac:spMkLst>
        </pc:spChg>
      </pc:sldChg>
      <pc:sldChg chg="addSp delSp modSp">
        <pc:chgData name="Philippa Hartley" userId="S::phartley@careersandenterprise.co.uk::2a2506f4-19e7-4777-8767-f0efb84bcc1f" providerId="AD" clId="Web-{7CBD9BA7-5211-81FE-2F2B-9D609AFEA24F}" dt="2022-07-21T14:01:36.240" v="49" actId="1076"/>
        <pc:sldMkLst>
          <pc:docMk/>
          <pc:sldMk cId="1786301906" sldId="285"/>
        </pc:sldMkLst>
        <pc:spChg chg="del">
          <ac:chgData name="Philippa Hartley" userId="S::phartley@careersandenterprise.co.uk::2a2506f4-19e7-4777-8767-f0efb84bcc1f" providerId="AD" clId="Web-{7CBD9BA7-5211-81FE-2F2B-9D609AFEA24F}" dt="2022-07-21T14:00:55.786" v="40"/>
          <ac:spMkLst>
            <pc:docMk/>
            <pc:sldMk cId="1786301906" sldId="285"/>
            <ac:spMk id="4" creationId="{8B4F4AD7-F118-2F4F-AB9E-A5FBD6F97090}"/>
          </ac:spMkLst>
        </pc:spChg>
        <pc:spChg chg="del">
          <ac:chgData name="Philippa Hartley" userId="S::phartley@careersandenterprise.co.uk::2a2506f4-19e7-4777-8767-f0efb84bcc1f" providerId="AD" clId="Web-{7CBD9BA7-5211-81FE-2F2B-9D609AFEA24F}" dt="2022-07-21T14:01:14.208" v="44"/>
          <ac:spMkLst>
            <pc:docMk/>
            <pc:sldMk cId="1786301906" sldId="285"/>
            <ac:spMk id="5" creationId="{E7C53E0D-77AE-3C4D-AFFC-F7353BF321C3}"/>
          </ac:spMkLst>
        </pc:spChg>
        <pc:spChg chg="del">
          <ac:chgData name="Philippa Hartley" userId="S::phartley@careersandenterprise.co.uk::2a2506f4-19e7-4777-8767-f0efb84bcc1f" providerId="AD" clId="Web-{7CBD9BA7-5211-81FE-2F2B-9D609AFEA24F}" dt="2022-07-21T13:59:09.095" v="17"/>
          <ac:spMkLst>
            <pc:docMk/>
            <pc:sldMk cId="1786301906" sldId="285"/>
            <ac:spMk id="8" creationId="{156391FA-62ED-EE04-B20C-E7F0B1F7F1AB}"/>
          </ac:spMkLst>
        </pc:spChg>
        <pc:spChg chg="del">
          <ac:chgData name="Philippa Hartley" userId="S::phartley@careersandenterprise.co.uk::2a2506f4-19e7-4777-8767-f0efb84bcc1f" providerId="AD" clId="Web-{7CBD9BA7-5211-81FE-2F2B-9D609AFEA24F}" dt="2022-07-21T13:59:32.940" v="23"/>
          <ac:spMkLst>
            <pc:docMk/>
            <pc:sldMk cId="1786301906" sldId="285"/>
            <ac:spMk id="9" creationId="{9359E999-90AA-0AD6-D998-09B0610C2EFD}"/>
          </ac:spMkLst>
        </pc:spChg>
        <pc:spChg chg="add mod">
          <ac:chgData name="Philippa Hartley" userId="S::phartley@careersandenterprise.co.uk::2a2506f4-19e7-4777-8767-f0efb84bcc1f" providerId="AD" clId="Web-{7CBD9BA7-5211-81FE-2F2B-9D609AFEA24F}" dt="2022-07-21T13:57:46.187" v="3" actId="1076"/>
          <ac:spMkLst>
            <pc:docMk/>
            <pc:sldMk cId="1786301906" sldId="285"/>
            <ac:spMk id="10" creationId="{5ED0BE74-2F37-FB98-F6B0-0E39E527D356}"/>
          </ac:spMkLst>
        </pc:spChg>
        <pc:spChg chg="add mod">
          <ac:chgData name="Philippa Hartley" userId="S::phartley@careersandenterprise.co.uk::2a2506f4-19e7-4777-8767-f0efb84bcc1f" providerId="AD" clId="Web-{7CBD9BA7-5211-81FE-2F2B-9D609AFEA24F}" dt="2022-07-21T13:59:01.033" v="16" actId="1076"/>
          <ac:spMkLst>
            <pc:docMk/>
            <pc:sldMk cId="1786301906" sldId="285"/>
            <ac:spMk id="13" creationId="{3BA7A391-6F17-F2D4-1E56-9119149E42F2}"/>
          </ac:spMkLst>
        </pc:spChg>
        <pc:spChg chg="del">
          <ac:chgData name="Philippa Hartley" userId="S::phartley@careersandenterprise.co.uk::2a2506f4-19e7-4777-8767-f0efb84bcc1f" providerId="AD" clId="Web-{7CBD9BA7-5211-81FE-2F2B-9D609AFEA24F}" dt="2022-07-21T13:58:42.642" v="13"/>
          <ac:spMkLst>
            <pc:docMk/>
            <pc:sldMk cId="1786301906" sldId="285"/>
            <ac:spMk id="14" creationId="{BDE556E7-8C2A-041B-931F-479CABB8EB52}"/>
          </ac:spMkLst>
        </pc:spChg>
        <pc:spChg chg="add mod">
          <ac:chgData name="Philippa Hartley" userId="S::phartley@careersandenterprise.co.uk::2a2506f4-19e7-4777-8767-f0efb84bcc1f" providerId="AD" clId="Web-{7CBD9BA7-5211-81FE-2F2B-9D609AFEA24F}" dt="2022-07-21T13:59:30.065" v="22" actId="1076"/>
          <ac:spMkLst>
            <pc:docMk/>
            <pc:sldMk cId="1786301906" sldId="285"/>
            <ac:spMk id="15" creationId="{390C05DA-AC83-F66B-0B01-E8917F26F21A}"/>
          </ac:spMkLst>
        </pc:spChg>
        <pc:spChg chg="del mod">
          <ac:chgData name="Philippa Hartley" userId="S::phartley@careersandenterprise.co.uk::2a2506f4-19e7-4777-8767-f0efb84bcc1f" providerId="AD" clId="Web-{7CBD9BA7-5211-81FE-2F2B-9D609AFEA24F}" dt="2022-07-21T13:57:52.703" v="4"/>
          <ac:spMkLst>
            <pc:docMk/>
            <pc:sldMk cId="1786301906" sldId="285"/>
            <ac:spMk id="16" creationId="{F7DC94C9-F05E-334B-9F0B-08C6EA5EFF76}"/>
          </ac:spMkLst>
        </pc:spChg>
        <pc:spChg chg="del">
          <ac:chgData name="Philippa Hartley" userId="S::phartley@careersandenterprise.co.uk::2a2506f4-19e7-4777-8767-f0efb84bcc1f" providerId="AD" clId="Web-{7CBD9BA7-5211-81FE-2F2B-9D609AFEA24F}" dt="2022-07-21T13:58:22.360" v="10"/>
          <ac:spMkLst>
            <pc:docMk/>
            <pc:sldMk cId="1786301906" sldId="285"/>
            <ac:spMk id="18" creationId="{8CB1387A-B77C-6240-9518-8C45A9E66B9E}"/>
          </ac:spMkLst>
        </pc:spChg>
        <pc:spChg chg="add mod">
          <ac:chgData name="Philippa Hartley" userId="S::phartley@careersandenterprise.co.uk::2a2506f4-19e7-4777-8767-f0efb84bcc1f" providerId="AD" clId="Web-{7CBD9BA7-5211-81FE-2F2B-9D609AFEA24F}" dt="2022-07-21T13:59:57.815" v="29" actId="1076"/>
          <ac:spMkLst>
            <pc:docMk/>
            <pc:sldMk cId="1786301906" sldId="285"/>
            <ac:spMk id="19" creationId="{0FE372ED-EEDA-43C4-F62C-149E185F9CB3}"/>
          </ac:spMkLst>
        </pc:spChg>
        <pc:spChg chg="add mod">
          <ac:chgData name="Philippa Hartley" userId="S::phartley@careersandenterprise.co.uk::2a2506f4-19e7-4777-8767-f0efb84bcc1f" providerId="AD" clId="Web-{7CBD9BA7-5211-81FE-2F2B-9D609AFEA24F}" dt="2022-07-21T14:00:15.128" v="32" actId="1076"/>
          <ac:spMkLst>
            <pc:docMk/>
            <pc:sldMk cId="1786301906" sldId="285"/>
            <ac:spMk id="22" creationId="{A221FC87-1DA4-DBA9-EFEB-4486CB97F23F}"/>
          </ac:spMkLst>
        </pc:spChg>
        <pc:spChg chg="add mod">
          <ac:chgData name="Philippa Hartley" userId="S::phartley@careersandenterprise.co.uk::2a2506f4-19e7-4777-8767-f0efb84bcc1f" providerId="AD" clId="Web-{7CBD9BA7-5211-81FE-2F2B-9D609AFEA24F}" dt="2022-07-21T14:00:30.738" v="35" actId="1076"/>
          <ac:spMkLst>
            <pc:docMk/>
            <pc:sldMk cId="1786301906" sldId="285"/>
            <ac:spMk id="23" creationId="{E07F1BEE-D807-B36F-6C06-92DEBBFDBA37}"/>
          </ac:spMkLst>
        </pc:spChg>
        <pc:spChg chg="add mod">
          <ac:chgData name="Philippa Hartley" userId="S::phartley@careersandenterprise.co.uk::2a2506f4-19e7-4777-8767-f0efb84bcc1f" providerId="AD" clId="Web-{7CBD9BA7-5211-81FE-2F2B-9D609AFEA24F}" dt="2022-07-21T14:01:32.677" v="48" actId="1076"/>
          <ac:spMkLst>
            <pc:docMk/>
            <pc:sldMk cId="1786301906" sldId="285"/>
            <ac:spMk id="24" creationId="{002CF02D-CBF8-43A9-841F-7190A05BB2B2}"/>
          </ac:spMkLst>
        </pc:spChg>
        <pc:spChg chg="add mod">
          <ac:chgData name="Philippa Hartley" userId="S::phartley@careersandenterprise.co.uk::2a2506f4-19e7-4777-8767-f0efb84bcc1f" providerId="AD" clId="Web-{7CBD9BA7-5211-81FE-2F2B-9D609AFEA24F}" dt="2022-07-21T14:01:36.240" v="49" actId="1076"/>
          <ac:spMkLst>
            <pc:docMk/>
            <pc:sldMk cId="1786301906" sldId="285"/>
            <ac:spMk id="25" creationId="{BF9D6B1A-2D56-2668-56F8-A73C435EA101}"/>
          </ac:spMkLst>
        </pc:spChg>
      </pc:sldChg>
    </pc:docChg>
  </pc:docChgLst>
  <pc:docChgLst>
    <pc:chgData name="Philippa Hartley" userId="S::phartley@careersandenterprise.co.uk::2a2506f4-19e7-4777-8767-f0efb84bcc1f" providerId="AD" clId="Web-{939C7269-FC87-1D39-D992-6FECE918532A}"/>
    <pc:docChg chg="modSld">
      <pc:chgData name="Philippa Hartley" userId="S::phartley@careersandenterprise.co.uk::2a2506f4-19e7-4777-8767-f0efb84bcc1f" providerId="AD" clId="Web-{939C7269-FC87-1D39-D992-6FECE918532A}" dt="2022-08-19T14:45:25.052" v="7" actId="20577"/>
      <pc:docMkLst>
        <pc:docMk/>
      </pc:docMkLst>
      <pc:sldChg chg="modSp">
        <pc:chgData name="Philippa Hartley" userId="S::phartley@careersandenterprise.co.uk::2a2506f4-19e7-4777-8767-f0efb84bcc1f" providerId="AD" clId="Web-{939C7269-FC87-1D39-D992-6FECE918532A}" dt="2022-08-19T14:45:25.052" v="7" actId="20577"/>
        <pc:sldMkLst>
          <pc:docMk/>
          <pc:sldMk cId="1897795324" sldId="299"/>
        </pc:sldMkLst>
        <pc:spChg chg="mod">
          <ac:chgData name="Philippa Hartley" userId="S::phartley@careersandenterprise.co.uk::2a2506f4-19e7-4777-8767-f0efb84bcc1f" providerId="AD" clId="Web-{939C7269-FC87-1D39-D992-6FECE918532A}" dt="2022-08-19T14:45:25.052" v="7"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939C7269-FC87-1D39-D992-6FECE918532A}" dt="2022-08-19T14:45:14.208" v="2" actId="20577"/>
        <pc:sldMkLst>
          <pc:docMk/>
          <pc:sldMk cId="806518472" sldId="309"/>
        </pc:sldMkLst>
        <pc:spChg chg="mod">
          <ac:chgData name="Philippa Hartley" userId="S::phartley@careersandenterprise.co.uk::2a2506f4-19e7-4777-8767-f0efb84bcc1f" providerId="AD" clId="Web-{939C7269-FC87-1D39-D992-6FECE918532A}" dt="2022-08-19T14:45:14.208" v="2" actId="20577"/>
          <ac:spMkLst>
            <pc:docMk/>
            <pc:sldMk cId="806518472" sldId="309"/>
            <ac:spMk id="2" creationId="{CF8D53C1-6EFB-2D4E-BA80-9A9F2FCD68BC}"/>
          </ac:spMkLst>
        </pc:spChg>
      </pc:sldChg>
    </pc:docChg>
  </pc:docChgLst>
  <pc:docChgLst>
    <pc:chgData name="Philippa Hartley" userId="S::phartley@careersandenterprise.co.uk::2a2506f4-19e7-4777-8767-f0efb84bcc1f" providerId="AD" clId="Web-{CD04509D-C3ED-AB5E-76DC-8D945B3FC5A8}"/>
    <pc:docChg chg="modSld">
      <pc:chgData name="Philippa Hartley" userId="S::phartley@careersandenterprise.co.uk::2a2506f4-19e7-4777-8767-f0efb84bcc1f" providerId="AD" clId="Web-{CD04509D-C3ED-AB5E-76DC-8D945B3FC5A8}" dt="2022-08-23T15:11:01.261" v="11"/>
      <pc:docMkLst>
        <pc:docMk/>
      </pc:docMkLst>
      <pc:sldChg chg="modSp">
        <pc:chgData name="Philippa Hartley" userId="S::phartley@careersandenterprise.co.uk::2a2506f4-19e7-4777-8767-f0efb84bcc1f" providerId="AD" clId="Web-{CD04509D-C3ED-AB5E-76DC-8D945B3FC5A8}" dt="2022-08-23T15:10:39.198" v="8" actId="20577"/>
        <pc:sldMkLst>
          <pc:docMk/>
          <pc:sldMk cId="2436114218" sldId="267"/>
        </pc:sldMkLst>
        <pc:spChg chg="mod">
          <ac:chgData name="Philippa Hartley" userId="S::phartley@careersandenterprise.co.uk::2a2506f4-19e7-4777-8767-f0efb84bcc1f" providerId="AD" clId="Web-{CD04509D-C3ED-AB5E-76DC-8D945B3FC5A8}" dt="2022-08-23T15:10:27.323" v="5" actId="20577"/>
          <ac:spMkLst>
            <pc:docMk/>
            <pc:sldMk cId="2436114218" sldId="267"/>
            <ac:spMk id="8" creationId="{DB136319-AAEC-8954-A545-D9A08F78C57E}"/>
          </ac:spMkLst>
        </pc:spChg>
        <pc:spChg chg="mod">
          <ac:chgData name="Philippa Hartley" userId="S::phartley@careersandenterprise.co.uk::2a2506f4-19e7-4777-8767-f0efb84bcc1f" providerId="AD" clId="Web-{CD04509D-C3ED-AB5E-76DC-8D945B3FC5A8}" dt="2022-08-23T15:10:30.010" v="6"/>
          <ac:spMkLst>
            <pc:docMk/>
            <pc:sldMk cId="2436114218" sldId="267"/>
            <ac:spMk id="9" creationId="{1D07C8CD-D4A5-35A1-2869-BE59078721F4}"/>
          </ac:spMkLst>
        </pc:spChg>
        <pc:spChg chg="mod">
          <ac:chgData name="Philippa Hartley" userId="S::phartley@careersandenterprise.co.uk::2a2506f4-19e7-4777-8767-f0efb84bcc1f" providerId="AD" clId="Web-{CD04509D-C3ED-AB5E-76DC-8D945B3FC5A8}" dt="2022-08-23T15:10:39.198" v="8" actId="20577"/>
          <ac:spMkLst>
            <pc:docMk/>
            <pc:sldMk cId="2436114218" sldId="267"/>
            <ac:spMk id="10" creationId="{9F09C5DA-6B3D-C028-359E-8752894AA54B}"/>
          </ac:spMkLst>
        </pc:spChg>
        <pc:spChg chg="mod">
          <ac:chgData name="Philippa Hartley" userId="S::phartley@careersandenterprise.co.uk::2a2506f4-19e7-4777-8767-f0efb84bcc1f" providerId="AD" clId="Web-{CD04509D-C3ED-AB5E-76DC-8D945B3FC5A8}" dt="2022-08-23T15:10:32.901" v="7"/>
          <ac:spMkLst>
            <pc:docMk/>
            <pc:sldMk cId="2436114218" sldId="267"/>
            <ac:spMk id="17" creationId="{7DABD3D5-ED6A-CC4F-9DA4-92119AE18B7E}"/>
          </ac:spMkLst>
        </pc:spChg>
      </pc:sldChg>
      <pc:sldChg chg="modSp">
        <pc:chgData name="Philippa Hartley" userId="S::phartley@careersandenterprise.co.uk::2a2506f4-19e7-4777-8767-f0efb84bcc1f" providerId="AD" clId="Web-{CD04509D-C3ED-AB5E-76DC-8D945B3FC5A8}" dt="2022-08-23T15:11:01.261" v="11"/>
        <pc:sldMkLst>
          <pc:docMk/>
          <pc:sldMk cId="4163118919" sldId="268"/>
        </pc:sldMkLst>
        <pc:spChg chg="mod">
          <ac:chgData name="Philippa Hartley" userId="S::phartley@careersandenterprise.co.uk::2a2506f4-19e7-4777-8767-f0efb84bcc1f" providerId="AD" clId="Web-{CD04509D-C3ED-AB5E-76DC-8D945B3FC5A8}" dt="2022-08-23T15:10:51.855" v="9"/>
          <ac:spMkLst>
            <pc:docMk/>
            <pc:sldMk cId="4163118919" sldId="268"/>
            <ac:spMk id="4" creationId="{FE2C835C-53E1-2284-BC37-BA82B772C253}"/>
          </ac:spMkLst>
        </pc:spChg>
        <pc:spChg chg="mod">
          <ac:chgData name="Philippa Hartley" userId="S::phartley@careersandenterprise.co.uk::2a2506f4-19e7-4777-8767-f0efb84bcc1f" providerId="AD" clId="Web-{CD04509D-C3ED-AB5E-76DC-8D945B3FC5A8}" dt="2022-08-23T15:11:01.261" v="11"/>
          <ac:spMkLst>
            <pc:docMk/>
            <pc:sldMk cId="4163118919" sldId="268"/>
            <ac:spMk id="29" creationId="{5BC55C09-41A5-43FD-BB87-250030CF353E}"/>
          </ac:spMkLst>
        </pc:spChg>
        <pc:spChg chg="mod">
          <ac:chgData name="Philippa Hartley" userId="S::phartley@careersandenterprise.co.uk::2a2506f4-19e7-4777-8767-f0efb84bcc1f" providerId="AD" clId="Web-{CD04509D-C3ED-AB5E-76DC-8D945B3FC5A8}" dt="2022-08-23T15:10:58.136" v="10"/>
          <ac:spMkLst>
            <pc:docMk/>
            <pc:sldMk cId="4163118919" sldId="268"/>
            <ac:spMk id="30" creationId="{316F9CD4-FFA7-4EE7-AA37-B158708B6D63}"/>
          </ac:spMkLst>
        </pc:spChg>
      </pc:sldChg>
    </pc:docChg>
  </pc:docChgLst>
  <pc:docChgLst>
    <pc:chgData name="Philippa Hartley" userId="2a2506f4-19e7-4777-8767-f0efb84bcc1f" providerId="ADAL" clId="{C9BD74F6-6481-4B5D-9217-6AB7310F4864}"/>
    <pc:docChg chg="custSel delSld modSld">
      <pc:chgData name="Philippa Hartley" userId="2a2506f4-19e7-4777-8767-f0efb84bcc1f" providerId="ADAL" clId="{C9BD74F6-6481-4B5D-9217-6AB7310F4864}" dt="2022-07-11T16:57:49.445" v="438" actId="20577"/>
      <pc:docMkLst>
        <pc:docMk/>
      </pc:docMkLst>
      <pc:sldChg chg="modNotesTx">
        <pc:chgData name="Philippa Hartley" userId="2a2506f4-19e7-4777-8767-f0efb84bcc1f" providerId="ADAL" clId="{C9BD74F6-6481-4B5D-9217-6AB7310F4864}" dt="2022-07-11T15:57:59.064" v="113" actId="6549"/>
        <pc:sldMkLst>
          <pc:docMk/>
          <pc:sldMk cId="2908774329" sldId="265"/>
        </pc:sldMkLst>
      </pc:sldChg>
      <pc:sldChg chg="modSp mod">
        <pc:chgData name="Philippa Hartley" userId="2a2506f4-19e7-4777-8767-f0efb84bcc1f" providerId="ADAL" clId="{C9BD74F6-6481-4B5D-9217-6AB7310F4864}" dt="2022-07-11T15:51:37.813" v="60" actId="20577"/>
        <pc:sldMkLst>
          <pc:docMk/>
          <pc:sldMk cId="1295342826" sldId="273"/>
        </pc:sldMkLst>
        <pc:spChg chg="mod">
          <ac:chgData name="Philippa Hartley" userId="2a2506f4-19e7-4777-8767-f0efb84bcc1f" providerId="ADAL" clId="{C9BD74F6-6481-4B5D-9217-6AB7310F4864}" dt="2022-07-11T15:51:37.813" v="60" actId="20577"/>
          <ac:spMkLst>
            <pc:docMk/>
            <pc:sldMk cId="1295342826" sldId="273"/>
            <ac:spMk id="2" creationId="{00000000-0000-0000-0000-000000000000}"/>
          </ac:spMkLst>
        </pc:spChg>
      </pc:sldChg>
      <pc:sldChg chg="modSp mod">
        <pc:chgData name="Philippa Hartley" userId="2a2506f4-19e7-4777-8767-f0efb84bcc1f" providerId="ADAL" clId="{C9BD74F6-6481-4B5D-9217-6AB7310F4864}" dt="2022-07-11T16:54:53.351" v="435" actId="14734"/>
        <pc:sldMkLst>
          <pc:docMk/>
          <pc:sldMk cId="993624162" sldId="288"/>
        </pc:sldMkLst>
        <pc:graphicFrameChg chg="modGraphic">
          <ac:chgData name="Philippa Hartley" userId="2a2506f4-19e7-4777-8767-f0efb84bcc1f" providerId="ADAL" clId="{C9BD74F6-6481-4B5D-9217-6AB7310F4864}" dt="2022-07-11T16:54:53.351" v="435" actId="14734"/>
          <ac:graphicFrameMkLst>
            <pc:docMk/>
            <pc:sldMk cId="993624162" sldId="288"/>
            <ac:graphicFrameMk id="6" creationId="{66ABB406-40D2-DB4A-970A-0FF4AE132ACA}"/>
          </ac:graphicFrameMkLst>
        </pc:graphicFrameChg>
      </pc:sldChg>
      <pc:sldChg chg="modSp mod">
        <pc:chgData name="Philippa Hartley" userId="2a2506f4-19e7-4777-8767-f0efb84bcc1f" providerId="ADAL" clId="{C9BD74F6-6481-4B5D-9217-6AB7310F4864}" dt="2022-07-11T16:35:50.440" v="360" actId="20577"/>
        <pc:sldMkLst>
          <pc:docMk/>
          <pc:sldMk cId="3008693748" sldId="292"/>
        </pc:sldMkLst>
        <pc:spChg chg="mod">
          <ac:chgData name="Philippa Hartley" userId="2a2506f4-19e7-4777-8767-f0efb84bcc1f" providerId="ADAL" clId="{C9BD74F6-6481-4B5D-9217-6AB7310F4864}" dt="2022-07-11T16:34:57.540" v="324" actId="20577"/>
          <ac:spMkLst>
            <pc:docMk/>
            <pc:sldMk cId="3008693748" sldId="292"/>
            <ac:spMk id="3" creationId="{00000000-0000-0000-0000-000000000000}"/>
          </ac:spMkLst>
        </pc:spChg>
        <pc:spChg chg="mod">
          <ac:chgData name="Philippa Hartley" userId="2a2506f4-19e7-4777-8767-f0efb84bcc1f" providerId="ADAL" clId="{C9BD74F6-6481-4B5D-9217-6AB7310F4864}" dt="2022-07-11T16:35:50.440" v="360" actId="20577"/>
          <ac:spMkLst>
            <pc:docMk/>
            <pc:sldMk cId="3008693748" sldId="292"/>
            <ac:spMk id="9" creationId="{432BFE7C-B10D-4004-9F0F-738A10E146C5}"/>
          </ac:spMkLst>
        </pc:spChg>
      </pc:sldChg>
      <pc:sldChg chg="del">
        <pc:chgData name="Philippa Hartley" userId="2a2506f4-19e7-4777-8767-f0efb84bcc1f" providerId="ADAL" clId="{C9BD74F6-6481-4B5D-9217-6AB7310F4864}" dt="2022-07-11T16:57:10.919" v="436" actId="2696"/>
        <pc:sldMkLst>
          <pc:docMk/>
          <pc:sldMk cId="4218534797" sldId="304"/>
        </pc:sldMkLst>
      </pc:sldChg>
      <pc:sldChg chg="del">
        <pc:chgData name="Philippa Hartley" userId="2a2506f4-19e7-4777-8767-f0efb84bcc1f" providerId="ADAL" clId="{C9BD74F6-6481-4B5D-9217-6AB7310F4864}" dt="2022-07-11T16:57:13.607" v="437" actId="2696"/>
        <pc:sldMkLst>
          <pc:docMk/>
          <pc:sldMk cId="3340209542" sldId="305"/>
        </pc:sldMkLst>
      </pc:sldChg>
      <pc:sldChg chg="addSp delSp modSp mod">
        <pc:chgData name="Philippa Hartley" userId="2a2506f4-19e7-4777-8767-f0efb84bcc1f" providerId="ADAL" clId="{C9BD74F6-6481-4B5D-9217-6AB7310F4864}" dt="2022-07-11T15:51:49.421" v="68" actId="20577"/>
        <pc:sldMkLst>
          <pc:docMk/>
          <pc:sldMk cId="4281245658" sldId="306"/>
        </pc:sldMkLst>
        <pc:spChg chg="mod">
          <ac:chgData name="Philippa Hartley" userId="2a2506f4-19e7-4777-8767-f0efb84bcc1f" providerId="ADAL" clId="{C9BD74F6-6481-4B5D-9217-6AB7310F4864}" dt="2022-07-11T15:51:49.421" v="68" actId="20577"/>
          <ac:spMkLst>
            <pc:docMk/>
            <pc:sldMk cId="4281245658" sldId="306"/>
            <ac:spMk id="119" creationId="{00000000-0000-0000-0000-000000000000}"/>
          </ac:spMkLst>
        </pc:spChg>
        <pc:spChg chg="mod">
          <ac:chgData name="Philippa Hartley" userId="2a2506f4-19e7-4777-8767-f0efb84bcc1f" providerId="ADAL" clId="{C9BD74F6-6481-4B5D-9217-6AB7310F4864}" dt="2022-07-11T15:51:00.565" v="48" actId="1076"/>
          <ac:spMkLst>
            <pc:docMk/>
            <pc:sldMk cId="4281245658" sldId="306"/>
            <ac:spMk id="121" creationId="{00000000-0000-0000-0000-000000000000}"/>
          </ac:spMkLst>
        </pc:spChg>
        <pc:spChg chg="mod">
          <ac:chgData name="Philippa Hartley" userId="2a2506f4-19e7-4777-8767-f0efb84bcc1f" providerId="ADAL" clId="{C9BD74F6-6481-4B5D-9217-6AB7310F4864}" dt="2022-07-11T15:51:12.172" v="50" actId="1076"/>
          <ac:spMkLst>
            <pc:docMk/>
            <pc:sldMk cId="4281245658" sldId="306"/>
            <ac:spMk id="122" creationId="{00000000-0000-0000-0000-000000000000}"/>
          </ac:spMkLst>
        </pc:spChg>
        <pc:spChg chg="mod">
          <ac:chgData name="Philippa Hartley" userId="2a2506f4-19e7-4777-8767-f0efb84bcc1f" providerId="ADAL" clId="{C9BD74F6-6481-4B5D-9217-6AB7310F4864}" dt="2022-07-11T15:51:21.684" v="51" actId="1076"/>
          <ac:spMkLst>
            <pc:docMk/>
            <pc:sldMk cId="4281245658" sldId="306"/>
            <ac:spMk id="123" creationId="{00000000-0000-0000-0000-000000000000}"/>
          </ac:spMkLst>
        </pc:spChg>
        <pc:picChg chg="add mod">
          <ac:chgData name="Philippa Hartley" userId="2a2506f4-19e7-4777-8767-f0efb84bcc1f" providerId="ADAL" clId="{C9BD74F6-6481-4B5D-9217-6AB7310F4864}" dt="2022-07-11T15:47:53.988" v="12"/>
          <ac:picMkLst>
            <pc:docMk/>
            <pc:sldMk cId="4281245658" sldId="306"/>
            <ac:picMk id="18" creationId="{D3D21E44-A277-3278-D450-B0275F0B727F}"/>
          </ac:picMkLst>
        </pc:picChg>
        <pc:picChg chg="add mod ord">
          <ac:chgData name="Philippa Hartley" userId="2a2506f4-19e7-4777-8767-f0efb84bcc1f" providerId="ADAL" clId="{C9BD74F6-6481-4B5D-9217-6AB7310F4864}" dt="2022-07-11T15:51:05.052" v="49" actId="1076"/>
          <ac:picMkLst>
            <pc:docMk/>
            <pc:sldMk cId="4281245658" sldId="306"/>
            <ac:picMk id="19" creationId="{F83FDF7A-DF78-274F-2D83-19061EB8CCB1}"/>
          </ac:picMkLst>
        </pc:picChg>
        <pc:picChg chg="add mod ord">
          <ac:chgData name="Philippa Hartley" userId="2a2506f4-19e7-4777-8767-f0efb84bcc1f" providerId="ADAL" clId="{C9BD74F6-6481-4B5D-9217-6AB7310F4864}" dt="2022-07-11T15:50:48.692" v="46" actId="167"/>
          <ac:picMkLst>
            <pc:docMk/>
            <pc:sldMk cId="4281245658" sldId="306"/>
            <ac:picMk id="20" creationId="{BD0838E6-9506-AFA9-26BB-BB1D6E9C27D0}"/>
          </ac:picMkLst>
        </pc:picChg>
        <pc:picChg chg="add mod ord">
          <ac:chgData name="Philippa Hartley" userId="2a2506f4-19e7-4777-8767-f0efb84bcc1f" providerId="ADAL" clId="{C9BD74F6-6481-4B5D-9217-6AB7310F4864}" dt="2022-07-11T15:50:50.922" v="47" actId="167"/>
          <ac:picMkLst>
            <pc:docMk/>
            <pc:sldMk cId="4281245658" sldId="306"/>
            <ac:picMk id="21" creationId="{4385F42D-B114-ED02-C415-8915AAF2CDB7}"/>
          </ac:picMkLst>
        </pc:picChg>
        <pc:picChg chg="add mod ord">
          <ac:chgData name="Philippa Hartley" userId="2a2506f4-19e7-4777-8767-f0efb84bcc1f" providerId="ADAL" clId="{C9BD74F6-6481-4B5D-9217-6AB7310F4864}" dt="2022-07-11T15:50:36.234" v="44" actId="167"/>
          <ac:picMkLst>
            <pc:docMk/>
            <pc:sldMk cId="4281245658" sldId="306"/>
            <ac:picMk id="22" creationId="{1706D756-32C4-AEDD-75CF-F8751D0F7CEB}"/>
          </ac:picMkLst>
        </pc:picChg>
        <pc:picChg chg="add mod ord">
          <ac:chgData name="Philippa Hartley" userId="2a2506f4-19e7-4777-8767-f0efb84bcc1f" providerId="ADAL" clId="{C9BD74F6-6481-4B5D-9217-6AB7310F4864}" dt="2022-07-11T15:50:39.768" v="45" actId="167"/>
          <ac:picMkLst>
            <pc:docMk/>
            <pc:sldMk cId="4281245658" sldId="306"/>
            <ac:picMk id="23" creationId="{45BDFFDF-8ED4-38D7-8DD7-95AB2159CFC3}"/>
          </ac:picMkLst>
        </pc:picChg>
        <pc:picChg chg="del">
          <ac:chgData name="Philippa Hartley" userId="2a2506f4-19e7-4777-8767-f0efb84bcc1f" providerId="ADAL" clId="{C9BD74F6-6481-4B5D-9217-6AB7310F4864}" dt="2022-07-11T15:49:22.275" v="32" actId="478"/>
          <ac:picMkLst>
            <pc:docMk/>
            <pc:sldMk cId="4281245658" sldId="306"/>
            <ac:picMk id="112" creationId="{00000000-0000-0000-0000-000000000000}"/>
          </ac:picMkLst>
        </pc:picChg>
        <pc:picChg chg="del">
          <ac:chgData name="Philippa Hartley" userId="2a2506f4-19e7-4777-8767-f0efb84bcc1f" providerId="ADAL" clId="{C9BD74F6-6481-4B5D-9217-6AB7310F4864}" dt="2022-07-11T15:49:17.561" v="29" actId="478"/>
          <ac:picMkLst>
            <pc:docMk/>
            <pc:sldMk cId="4281245658" sldId="306"/>
            <ac:picMk id="113" creationId="{00000000-0000-0000-0000-000000000000}"/>
          </ac:picMkLst>
        </pc:picChg>
        <pc:picChg chg="del">
          <ac:chgData name="Philippa Hartley" userId="2a2506f4-19e7-4777-8767-f0efb84bcc1f" providerId="ADAL" clId="{C9BD74F6-6481-4B5D-9217-6AB7310F4864}" dt="2022-07-11T15:48:37.180" v="17" actId="478"/>
          <ac:picMkLst>
            <pc:docMk/>
            <pc:sldMk cId="4281245658" sldId="306"/>
            <ac:picMk id="114" creationId="{00000000-0000-0000-0000-000000000000}"/>
          </ac:picMkLst>
        </pc:picChg>
        <pc:picChg chg="del">
          <ac:chgData name="Philippa Hartley" userId="2a2506f4-19e7-4777-8767-f0efb84bcc1f" providerId="ADAL" clId="{C9BD74F6-6481-4B5D-9217-6AB7310F4864}" dt="2022-07-11T15:49:04.574" v="24" actId="478"/>
          <ac:picMkLst>
            <pc:docMk/>
            <pc:sldMk cId="4281245658" sldId="306"/>
            <ac:picMk id="115" creationId="{00000000-0000-0000-0000-000000000000}"/>
          </ac:picMkLst>
        </pc:picChg>
        <pc:picChg chg="del">
          <ac:chgData name="Philippa Hartley" userId="2a2506f4-19e7-4777-8767-f0efb84bcc1f" providerId="ADAL" clId="{C9BD74F6-6481-4B5D-9217-6AB7310F4864}" dt="2022-07-11T15:49:09.285" v="26" actId="478"/>
          <ac:picMkLst>
            <pc:docMk/>
            <pc:sldMk cId="4281245658" sldId="306"/>
            <ac:picMk id="116" creationId="{00000000-0000-0000-0000-000000000000}"/>
          </ac:picMkLst>
        </pc:picChg>
        <pc:picChg chg="del">
          <ac:chgData name="Philippa Hartley" userId="2a2506f4-19e7-4777-8767-f0efb84bcc1f" providerId="ADAL" clId="{C9BD74F6-6481-4B5D-9217-6AB7310F4864}" dt="2022-07-11T15:47:52.509" v="11" actId="478"/>
          <ac:picMkLst>
            <pc:docMk/>
            <pc:sldMk cId="4281245658" sldId="306"/>
            <ac:picMk id="120" creationId="{00000000-0000-0000-0000-000000000000}"/>
          </ac:picMkLst>
        </pc:picChg>
      </pc:sldChg>
      <pc:sldChg chg="del">
        <pc:chgData name="Philippa Hartley" userId="2a2506f4-19e7-4777-8767-f0efb84bcc1f" providerId="ADAL" clId="{C9BD74F6-6481-4B5D-9217-6AB7310F4864}" dt="2022-07-06T09:57:47.765" v="0" actId="2696"/>
        <pc:sldMkLst>
          <pc:docMk/>
          <pc:sldMk cId="2451819836" sldId="307"/>
        </pc:sldMkLst>
      </pc:sldChg>
      <pc:sldChg chg="modSp mod">
        <pc:chgData name="Philippa Hartley" userId="2a2506f4-19e7-4777-8767-f0efb84bcc1f" providerId="ADAL" clId="{C9BD74F6-6481-4B5D-9217-6AB7310F4864}" dt="2022-07-11T16:57:49.445" v="438" actId="20577"/>
        <pc:sldMkLst>
          <pc:docMk/>
          <pc:sldMk cId="3499390851" sldId="308"/>
        </pc:sldMkLst>
        <pc:graphicFrameChg chg="modGraphic">
          <ac:chgData name="Philippa Hartley" userId="2a2506f4-19e7-4777-8767-f0efb84bcc1f" providerId="ADAL" clId="{C9BD74F6-6481-4B5D-9217-6AB7310F4864}" dt="2022-07-11T16:57:49.445" v="438" actId="20577"/>
          <ac:graphicFrameMkLst>
            <pc:docMk/>
            <pc:sldMk cId="3499390851" sldId="308"/>
            <ac:graphicFrameMk id="9" creationId="{50317F3E-DC0B-46A6-CB2C-AA331C22377A}"/>
          </ac:graphicFrameMkLst>
        </pc:graphicFrameChg>
      </pc:sldChg>
      <pc:sldChg chg="del">
        <pc:chgData name="Philippa Hartley" userId="2a2506f4-19e7-4777-8767-f0efb84bcc1f" providerId="ADAL" clId="{C9BD74F6-6481-4B5D-9217-6AB7310F4864}" dt="2022-07-11T16:52:07.726" v="370" actId="2696"/>
        <pc:sldMkLst>
          <pc:docMk/>
          <pc:sldMk cId="1900427348" sldId="310"/>
        </pc:sldMkLst>
      </pc:sldChg>
      <pc:sldChg chg="del">
        <pc:chgData name="Philippa Hartley" userId="2a2506f4-19e7-4777-8767-f0efb84bcc1f" providerId="ADAL" clId="{C9BD74F6-6481-4B5D-9217-6AB7310F4864}" dt="2022-07-11T15:39:43.091" v="5" actId="2696"/>
        <pc:sldMkLst>
          <pc:docMk/>
          <pc:sldMk cId="2311000164" sldId="320"/>
        </pc:sldMkLst>
      </pc:sldChg>
      <pc:sldChg chg="addSp delSp mod">
        <pc:chgData name="Philippa Hartley" userId="2a2506f4-19e7-4777-8767-f0efb84bcc1f" providerId="ADAL" clId="{C9BD74F6-6481-4B5D-9217-6AB7310F4864}" dt="2022-07-06T10:19:16.801" v="4" actId="478"/>
        <pc:sldMkLst>
          <pc:docMk/>
          <pc:sldMk cId="1228241752" sldId="330"/>
        </pc:sldMkLst>
        <pc:spChg chg="del">
          <ac:chgData name="Philippa Hartley" userId="2a2506f4-19e7-4777-8767-f0efb84bcc1f" providerId="ADAL" clId="{C9BD74F6-6481-4B5D-9217-6AB7310F4864}" dt="2022-07-06T10:19:16.801" v="4" actId="478"/>
          <ac:spMkLst>
            <pc:docMk/>
            <pc:sldMk cId="1228241752" sldId="330"/>
            <ac:spMk id="3" creationId="{A4CB41EA-4BA8-5C81-B569-2FB1625DBCB3}"/>
          </ac:spMkLst>
        </pc:spChg>
        <pc:spChg chg="add del">
          <ac:chgData name="Philippa Hartley" userId="2a2506f4-19e7-4777-8767-f0efb84bcc1f" providerId="ADAL" clId="{C9BD74F6-6481-4B5D-9217-6AB7310F4864}" dt="2022-07-06T10:19:12.477" v="3" actId="478"/>
          <ac:spMkLst>
            <pc:docMk/>
            <pc:sldMk cId="1228241752" sldId="330"/>
            <ac:spMk id="12" creationId="{929E9003-303E-B0C8-6C4F-0C309D724285}"/>
          </ac:spMkLst>
        </pc:spChg>
      </pc:sldChg>
      <pc:sldChg chg="modSp mod">
        <pc:chgData name="Philippa Hartley" userId="2a2506f4-19e7-4777-8767-f0efb84bcc1f" providerId="ADAL" clId="{C9BD74F6-6481-4B5D-9217-6AB7310F4864}" dt="2022-07-06T10:04:07.663" v="1" actId="404"/>
        <pc:sldMkLst>
          <pc:docMk/>
          <pc:sldMk cId="3277970001" sldId="332"/>
        </pc:sldMkLst>
        <pc:spChg chg="mod">
          <ac:chgData name="Philippa Hartley" userId="2a2506f4-19e7-4777-8767-f0efb84bcc1f" providerId="ADAL" clId="{C9BD74F6-6481-4B5D-9217-6AB7310F4864}" dt="2022-07-06T10:04:07.663" v="1" actId="404"/>
          <ac:spMkLst>
            <pc:docMk/>
            <pc:sldMk cId="3277970001" sldId="332"/>
            <ac:spMk id="11" creationId="{966D3E90-9745-52ED-1CF3-4862981BA9DA}"/>
          </ac:spMkLst>
        </pc:spChg>
      </pc:sldChg>
      <pc:sldChg chg="addSp delSp modSp del mod">
        <pc:chgData name="Philippa Hartley" userId="2a2506f4-19e7-4777-8767-f0efb84bcc1f" providerId="ADAL" clId="{C9BD74F6-6481-4B5D-9217-6AB7310F4864}" dt="2022-07-11T15:48:06.493" v="13" actId="2696"/>
        <pc:sldMkLst>
          <pc:docMk/>
          <pc:sldMk cId="824770579" sldId="333"/>
        </pc:sldMkLst>
        <pc:spChg chg="mod">
          <ac:chgData name="Philippa Hartley" userId="2a2506f4-19e7-4777-8767-f0efb84bcc1f" providerId="ADAL" clId="{C9BD74F6-6481-4B5D-9217-6AB7310F4864}" dt="2022-07-11T16:46:34.155" v="368" actId="20577"/>
          <ac:spMkLst>
            <pc:docMk/>
            <pc:sldMk cId="824770579" sldId="333"/>
            <ac:spMk id="2" creationId="{A871987E-A754-B747-EE7F-5B3FBCFC9AE6}"/>
          </ac:spMkLst>
        </pc:spChg>
        <pc:spChg chg="mod">
          <ac:chgData name="Philippa Hartley" userId="2a2506f4-19e7-4777-8767-f0efb84bcc1f" providerId="ADAL" clId="{C9BD74F6-6481-4B5D-9217-6AB7310F4864}" dt="2022-07-11T16:46:41.959" v="369" actId="207"/>
          <ac:spMkLst>
            <pc:docMk/>
            <pc:sldMk cId="824770579" sldId="333"/>
            <ac:spMk id="12" creationId="{B263DB2F-19B8-8C43-B8DF-F64DE5531689}"/>
          </ac:spMkLst>
        </pc:spChg>
        <pc:spChg chg="add mod">
          <ac:chgData name="Philippa Hartley" userId="2a2506f4-19e7-4777-8767-f0efb84bcc1f" providerId="ADAL" clId="{C9BD74F6-6481-4B5D-9217-6AB7310F4864}" dt="2022-07-11T15:47:20.517" v="8" actId="1076"/>
          <ac:spMkLst>
            <pc:docMk/>
            <pc:sldMk cId="824770579" sldId="333"/>
            <ac:spMk id="21" creationId="{351CA6D6-DF69-98E0-3A6C-A3D0C83DCB20}"/>
          </ac:spMkLst>
        </pc:spChg>
        <pc:spChg chg="del">
          <ac:chgData name="Philippa Hartley" userId="2a2506f4-19e7-4777-8767-f0efb84bcc1f" providerId="ADAL" clId="{C9BD74F6-6481-4B5D-9217-6AB7310F4864}" dt="2022-07-11T15:47:14.779" v="6" actId="478"/>
          <ac:spMkLst>
            <pc:docMk/>
            <pc:sldMk cId="824770579" sldId="333"/>
            <ac:spMk id="51" creationId="{00000000-0000-0000-0000-000000000000}"/>
          </ac:spMkLst>
        </pc:spChg>
        <pc:spChg chg="del">
          <ac:chgData name="Philippa Hartley" userId="2a2506f4-19e7-4777-8767-f0efb84bcc1f" providerId="ADAL" clId="{C9BD74F6-6481-4B5D-9217-6AB7310F4864}" dt="2022-07-11T15:47:23.247" v="9" actId="478"/>
          <ac:spMkLst>
            <pc:docMk/>
            <pc:sldMk cId="824770579" sldId="333"/>
            <ac:spMk id="52" creationId="{00000000-0000-0000-0000-000000000000}"/>
          </ac:spMkLst>
        </pc:spChg>
        <pc:spChg chg="del">
          <ac:chgData name="Philippa Hartley" userId="2a2506f4-19e7-4777-8767-f0efb84bcc1f" providerId="ADAL" clId="{C9BD74F6-6481-4B5D-9217-6AB7310F4864}" dt="2022-07-11T15:47:24.157" v="10" actId="478"/>
          <ac:spMkLst>
            <pc:docMk/>
            <pc:sldMk cId="824770579" sldId="333"/>
            <ac:spMk id="54" creationId="{00000000-0000-0000-0000-000000000000}"/>
          </ac:spMkLst>
        </pc:spChg>
      </pc:sldChg>
    </pc:docChg>
  </pc:docChgLst>
  <pc:docChgLst>
    <pc:chgData name="Philippa Hartley" userId="S::phartley@careersandenterprise.co.uk::2a2506f4-19e7-4777-8767-f0efb84bcc1f" providerId="AD" clId="Web-{B7B35D0A-FF33-36A1-10B2-F8BB1B7DCB9F}"/>
    <pc:docChg chg="modSld">
      <pc:chgData name="Philippa Hartley" userId="S::phartley@careersandenterprise.co.uk::2a2506f4-19e7-4777-8767-f0efb84bcc1f" providerId="AD" clId="Web-{B7B35D0A-FF33-36A1-10B2-F8BB1B7DCB9F}" dt="2022-08-23T16:20:08.793" v="3" actId="1076"/>
      <pc:docMkLst>
        <pc:docMk/>
      </pc:docMkLst>
      <pc:sldChg chg="modSp">
        <pc:chgData name="Philippa Hartley" userId="S::phartley@careersandenterprise.co.uk::2a2506f4-19e7-4777-8767-f0efb84bcc1f" providerId="AD" clId="Web-{B7B35D0A-FF33-36A1-10B2-F8BB1B7DCB9F}" dt="2022-08-23T16:20:08.793" v="3" actId="1076"/>
        <pc:sldMkLst>
          <pc:docMk/>
          <pc:sldMk cId="0" sldId="282"/>
        </pc:sldMkLst>
        <pc:spChg chg="mod">
          <ac:chgData name="Philippa Hartley" userId="S::phartley@careersandenterprise.co.uk::2a2506f4-19e7-4777-8767-f0efb84bcc1f" providerId="AD" clId="Web-{B7B35D0A-FF33-36A1-10B2-F8BB1B7DCB9F}" dt="2022-08-23T16:20:08.793" v="3" actId="1076"/>
          <ac:spMkLst>
            <pc:docMk/>
            <pc:sldMk cId="0" sldId="282"/>
            <ac:spMk id="2" creationId="{AC472619-AA7D-7195-5D8F-4CA8AF9E4CD3}"/>
          </ac:spMkLst>
        </pc:spChg>
        <pc:spChg chg="mod">
          <ac:chgData name="Philippa Hartley" userId="S::phartley@careersandenterprise.co.uk::2a2506f4-19e7-4777-8767-f0efb84bcc1f" providerId="AD" clId="Web-{B7B35D0A-FF33-36A1-10B2-F8BB1B7DCB9F}" dt="2022-08-23T16:20:05.481" v="2" actId="1076"/>
          <ac:spMkLst>
            <pc:docMk/>
            <pc:sldMk cId="0" sldId="282"/>
            <ac:spMk id="5" creationId="{914F8404-79B5-2882-6717-D8BBDD8C16BE}"/>
          </ac:spMkLst>
        </pc:spChg>
        <pc:spChg chg="mod">
          <ac:chgData name="Philippa Hartley" userId="S::phartley@careersandenterprise.co.uk::2a2506f4-19e7-4777-8767-f0efb84bcc1f" providerId="AD" clId="Web-{B7B35D0A-FF33-36A1-10B2-F8BB1B7DCB9F}" dt="2022-08-23T16:20:01.809" v="1" actId="1076"/>
          <ac:spMkLst>
            <pc:docMk/>
            <pc:sldMk cId="0" sldId="282"/>
            <ac:spMk id="7" creationId="{5622C63F-6C45-6490-421A-EF9C87C464D2}"/>
          </ac:spMkLst>
        </pc:spChg>
        <pc:picChg chg="mod">
          <ac:chgData name="Philippa Hartley" userId="S::phartley@careersandenterprise.co.uk::2a2506f4-19e7-4777-8767-f0efb84bcc1f" providerId="AD" clId="Web-{B7B35D0A-FF33-36A1-10B2-F8BB1B7DCB9F}" dt="2022-08-23T16:19:58.277" v="0" actId="1076"/>
          <ac:picMkLst>
            <pc:docMk/>
            <pc:sldMk cId="0" sldId="282"/>
            <ac:picMk id="3" creationId="{7B7C6FD0-A1EF-21C1-92EF-84D790D8A9FC}"/>
          </ac:picMkLst>
        </pc:picChg>
      </pc:sldChg>
    </pc:docChg>
  </pc:docChgLst>
  <pc:docChgLst>
    <pc:chgData name="Philippa Hartley" userId="S::phartley@careersandenterprise.co.uk::2a2506f4-19e7-4777-8767-f0efb84bcc1f" providerId="AD" clId="Web-{37B89F82-B1FC-A597-EC85-56A78DE67BA2}"/>
    <pc:docChg chg="modSld">
      <pc:chgData name="Philippa Hartley" userId="S::phartley@careersandenterprise.co.uk::2a2506f4-19e7-4777-8767-f0efb84bcc1f" providerId="AD" clId="Web-{37B89F82-B1FC-A597-EC85-56A78DE67BA2}" dt="2022-07-26T11:14:31.746" v="335" actId="20577"/>
      <pc:docMkLst>
        <pc:docMk/>
      </pc:docMkLst>
      <pc:sldChg chg="modSp">
        <pc:chgData name="Philippa Hartley" userId="S::phartley@careersandenterprise.co.uk::2a2506f4-19e7-4777-8767-f0efb84bcc1f" providerId="AD" clId="Web-{37B89F82-B1FC-A597-EC85-56A78DE67BA2}" dt="2022-07-26T11:07:30.498" v="161" actId="20577"/>
        <pc:sldMkLst>
          <pc:docMk/>
          <pc:sldMk cId="70482638" sldId="291"/>
        </pc:sldMkLst>
        <pc:spChg chg="mod">
          <ac:chgData name="Philippa Hartley" userId="S::phartley@careersandenterprise.co.uk::2a2506f4-19e7-4777-8767-f0efb84bcc1f" providerId="AD" clId="Web-{37B89F82-B1FC-A597-EC85-56A78DE67BA2}" dt="2022-07-26T10:59:35.778" v="41" actId="20577"/>
          <ac:spMkLst>
            <pc:docMk/>
            <pc:sldMk cId="70482638" sldId="291"/>
            <ac:spMk id="3" creationId="{00000000-0000-0000-0000-000000000000}"/>
          </ac:spMkLst>
        </pc:spChg>
        <pc:spChg chg="mod">
          <ac:chgData name="Philippa Hartley" userId="S::phartley@careersandenterprise.co.uk::2a2506f4-19e7-4777-8767-f0efb84bcc1f" providerId="AD" clId="Web-{37B89F82-B1FC-A597-EC85-56A78DE67BA2}" dt="2022-07-26T11:00:44.828" v="88" actId="20577"/>
          <ac:spMkLst>
            <pc:docMk/>
            <pc:sldMk cId="70482638" sldId="291"/>
            <ac:spMk id="5" creationId="{AE48124F-777D-7642-8D0F-7030616821AF}"/>
          </ac:spMkLst>
        </pc:spChg>
        <pc:spChg chg="mod">
          <ac:chgData name="Philippa Hartley" userId="S::phartley@careersandenterprise.co.uk::2a2506f4-19e7-4777-8767-f0efb84bcc1f" providerId="AD" clId="Web-{37B89F82-B1FC-A597-EC85-56A78DE67BA2}" dt="2022-07-26T11:07:10.419" v="148" actId="20577"/>
          <ac:spMkLst>
            <pc:docMk/>
            <pc:sldMk cId="70482638" sldId="291"/>
            <ac:spMk id="7" creationId="{92FE0365-B220-E330-0CCA-90940097B80D}"/>
          </ac:spMkLst>
        </pc:spChg>
        <pc:spChg chg="mod">
          <ac:chgData name="Philippa Hartley" userId="S::phartley@careersandenterprise.co.uk::2a2506f4-19e7-4777-8767-f0efb84bcc1f" providerId="AD" clId="Web-{37B89F82-B1FC-A597-EC85-56A78DE67BA2}" dt="2022-07-26T11:05:44.525" v="115" actId="20577"/>
          <ac:spMkLst>
            <pc:docMk/>
            <pc:sldMk cId="70482638" sldId="291"/>
            <ac:spMk id="8" creationId="{BBA3906C-C240-7115-0AA5-4A7AD73A9E92}"/>
          </ac:spMkLst>
        </pc:spChg>
        <pc:spChg chg="mod">
          <ac:chgData name="Philippa Hartley" userId="S::phartley@careersandenterprise.co.uk::2a2506f4-19e7-4777-8767-f0efb84bcc1f" providerId="AD" clId="Web-{37B89F82-B1FC-A597-EC85-56A78DE67BA2}" dt="2022-07-26T11:03:14.880" v="109" actId="20577"/>
          <ac:spMkLst>
            <pc:docMk/>
            <pc:sldMk cId="70482638" sldId="291"/>
            <ac:spMk id="11" creationId="{CF2A8DC9-52E8-4C03-93D1-050E17E5294F}"/>
          </ac:spMkLst>
        </pc:spChg>
        <pc:spChg chg="mod">
          <ac:chgData name="Philippa Hartley" userId="S::phartley@careersandenterprise.co.uk::2a2506f4-19e7-4777-8767-f0efb84bcc1f" providerId="AD" clId="Web-{37B89F82-B1FC-A597-EC85-56A78DE67BA2}" dt="2022-07-26T11:07:30.498" v="161" actId="20577"/>
          <ac:spMkLst>
            <pc:docMk/>
            <pc:sldMk cId="70482638" sldId="291"/>
            <ac:spMk id="13" creationId="{B8AE430A-6830-8D2B-CD00-0CA8CDE79D78}"/>
          </ac:spMkLst>
        </pc:spChg>
      </pc:sldChg>
      <pc:sldChg chg="addSp modSp">
        <pc:chgData name="Philippa Hartley" userId="S::phartley@careersandenterprise.co.uk::2a2506f4-19e7-4777-8767-f0efb84bcc1f" providerId="AD" clId="Web-{37B89F82-B1FC-A597-EC85-56A78DE67BA2}" dt="2022-07-26T11:14:31.746" v="335" actId="20577"/>
        <pc:sldMkLst>
          <pc:docMk/>
          <pc:sldMk cId="3008693748" sldId="292"/>
        </pc:sldMkLst>
        <pc:spChg chg="mod">
          <ac:chgData name="Philippa Hartley" userId="S::phartley@careersandenterprise.co.uk::2a2506f4-19e7-4777-8767-f0efb84bcc1f" providerId="AD" clId="Web-{37B89F82-B1FC-A597-EC85-56A78DE67BA2}" dt="2022-07-26T11:10:27.535" v="211" actId="20577"/>
          <ac:spMkLst>
            <pc:docMk/>
            <pc:sldMk cId="3008693748" sldId="292"/>
            <ac:spMk id="3" creationId="{00000000-0000-0000-0000-000000000000}"/>
          </ac:spMkLst>
        </pc:spChg>
        <pc:spChg chg="add mod">
          <ac:chgData name="Philippa Hartley" userId="S::phartley@careersandenterprise.co.uk::2a2506f4-19e7-4777-8767-f0efb84bcc1f" providerId="AD" clId="Web-{37B89F82-B1FC-A597-EC85-56A78DE67BA2}" dt="2022-07-26T11:10:48.661" v="221" actId="1076"/>
          <ac:spMkLst>
            <pc:docMk/>
            <pc:sldMk cId="3008693748" sldId="292"/>
            <ac:spMk id="4" creationId="{208D8513-43DB-71E2-2CCE-5A8597949324}"/>
          </ac:spMkLst>
        </pc:spChg>
        <pc:spChg chg="mod">
          <ac:chgData name="Philippa Hartley" userId="S::phartley@careersandenterprise.co.uk::2a2506f4-19e7-4777-8767-f0efb84bcc1f" providerId="AD" clId="Web-{37B89F82-B1FC-A597-EC85-56A78DE67BA2}" dt="2022-07-26T11:11:50.350" v="239" actId="14100"/>
          <ac:spMkLst>
            <pc:docMk/>
            <pc:sldMk cId="3008693748" sldId="292"/>
            <ac:spMk id="9" creationId="{432BFE7C-B10D-4004-9F0F-738A10E146C5}"/>
          </ac:spMkLst>
        </pc:spChg>
        <pc:spChg chg="mod">
          <ac:chgData name="Philippa Hartley" userId="S::phartley@careersandenterprise.co.uk::2a2506f4-19e7-4777-8767-f0efb84bcc1f" providerId="AD" clId="Web-{37B89F82-B1FC-A597-EC85-56A78DE67BA2}" dt="2022-07-26T11:14:31.746" v="335" actId="20577"/>
          <ac:spMkLst>
            <pc:docMk/>
            <pc:sldMk cId="3008693748" sldId="292"/>
            <ac:spMk id="10" creationId="{C9DF505A-0AEC-402D-AB6C-C234499C8DF8}"/>
          </ac:spMkLst>
        </pc:spChg>
        <pc:picChg chg="mod">
          <ac:chgData name="Philippa Hartley" userId="S::phartley@careersandenterprise.co.uk::2a2506f4-19e7-4777-8767-f0efb84bcc1f" providerId="AD" clId="Web-{37B89F82-B1FC-A597-EC85-56A78DE67BA2}" dt="2022-07-26T11:11:02.302" v="223" actId="14100"/>
          <ac:picMkLst>
            <pc:docMk/>
            <pc:sldMk cId="3008693748" sldId="292"/>
            <ac:picMk id="15" creationId="{F2DCDE19-CA7B-EADA-781B-4F4D604011B1}"/>
          </ac:picMkLst>
        </pc:picChg>
        <pc:picChg chg="mod">
          <ac:chgData name="Philippa Hartley" userId="S::phartley@careersandenterprise.co.uk::2a2506f4-19e7-4777-8767-f0efb84bcc1f" providerId="AD" clId="Web-{37B89F82-B1FC-A597-EC85-56A78DE67BA2}" dt="2022-07-26T11:10:56.505" v="222" actId="14100"/>
          <ac:picMkLst>
            <pc:docMk/>
            <pc:sldMk cId="3008693748" sldId="292"/>
            <ac:picMk id="16" creationId="{763C869F-2514-96B3-7932-C59897A5A8AC}"/>
          </ac:picMkLst>
        </pc:picChg>
      </pc:sldChg>
    </pc:docChg>
  </pc:docChgLst>
  <pc:docChgLst>
    <pc:chgData name="Philippa Hartley" userId="S::phartley@careersandenterprise.co.uk::2a2506f4-19e7-4777-8767-f0efb84bcc1f" providerId="AD" clId="Web-{131403AE-0478-B56E-AD63-A5A4EB14C344}"/>
    <pc:docChg chg="modSld">
      <pc:chgData name="Philippa Hartley" userId="S::phartley@careersandenterprise.co.uk::2a2506f4-19e7-4777-8767-f0efb84bcc1f" providerId="AD" clId="Web-{131403AE-0478-B56E-AD63-A5A4EB14C344}" dt="2022-08-30T09:08:07.129" v="11"/>
      <pc:docMkLst>
        <pc:docMk/>
      </pc:docMkLst>
      <pc:sldChg chg="modSp">
        <pc:chgData name="Philippa Hartley" userId="S::phartley@careersandenterprise.co.uk::2a2506f4-19e7-4777-8767-f0efb84bcc1f" providerId="AD" clId="Web-{131403AE-0478-B56E-AD63-A5A4EB14C344}" dt="2022-08-30T09:08:07.129" v="11"/>
        <pc:sldMkLst>
          <pc:docMk/>
          <pc:sldMk cId="1298818960" sldId="304"/>
        </pc:sldMkLst>
        <pc:graphicFrameChg chg="mod modGraphic">
          <ac:chgData name="Philippa Hartley" userId="S::phartley@careersandenterprise.co.uk::2a2506f4-19e7-4777-8767-f0efb84bcc1f" providerId="AD" clId="Web-{131403AE-0478-B56E-AD63-A5A4EB14C344}" dt="2022-08-30T09:08:07.129" v="11"/>
          <ac:graphicFrameMkLst>
            <pc:docMk/>
            <pc:sldMk cId="1298818960" sldId="304"/>
            <ac:graphicFrameMk id="6" creationId="{66ABB406-40D2-DB4A-970A-0FF4AE132ACA}"/>
          </ac:graphicFrameMkLst>
        </pc:graphicFrameChg>
      </pc:sldChg>
    </pc:docChg>
  </pc:docChgLst>
  <pc:docChgLst>
    <pc:chgData name="Philippa Hartley" userId="S::phartley@careersandenterprise.co.uk::2a2506f4-19e7-4777-8767-f0efb84bcc1f" providerId="AD" clId="Web-{109860A0-F681-CD85-1A8D-ED261B8ED23D}"/>
    <pc:docChg chg="sldOrd">
      <pc:chgData name="Philippa Hartley" userId="S::phartley@careersandenterprise.co.uk::2a2506f4-19e7-4777-8767-f0efb84bcc1f" providerId="AD" clId="Web-{109860A0-F681-CD85-1A8D-ED261B8ED23D}" dt="2022-07-11T16:56:32.544" v="0"/>
      <pc:docMkLst>
        <pc:docMk/>
      </pc:docMkLst>
      <pc:sldChg chg="ord">
        <pc:chgData name="Philippa Hartley" userId="S::phartley@careersandenterprise.co.uk::2a2506f4-19e7-4777-8767-f0efb84bcc1f" providerId="AD" clId="Web-{109860A0-F681-CD85-1A8D-ED261B8ED23D}" dt="2022-07-11T16:56:32.544" v="0"/>
        <pc:sldMkLst>
          <pc:docMk/>
          <pc:sldMk cId="3370456479" sldId="301"/>
        </pc:sldMkLst>
      </pc:sldChg>
    </pc:docChg>
  </pc:docChgLst>
  <pc:docChgLst>
    <pc:chgData name="Philippa Hartley" userId="S::phartley@careersandenterprise.co.uk::2a2506f4-19e7-4777-8767-f0efb84bcc1f" providerId="AD" clId="Web-{AFA0B8EB-DA59-43BD-14BA-9091FCAE095B}"/>
    <pc:docChg chg="modSld">
      <pc:chgData name="Philippa Hartley" userId="S::phartley@careersandenterprise.co.uk::2a2506f4-19e7-4777-8767-f0efb84bcc1f" providerId="AD" clId="Web-{AFA0B8EB-DA59-43BD-14BA-9091FCAE095B}" dt="2022-07-14T11:29:17.682" v="0"/>
      <pc:docMkLst>
        <pc:docMk/>
      </pc:docMkLst>
      <pc:sldChg chg="modNotes">
        <pc:chgData name="Philippa Hartley" userId="S::phartley@careersandenterprise.co.uk::2a2506f4-19e7-4777-8767-f0efb84bcc1f" providerId="AD" clId="Web-{AFA0B8EB-DA59-43BD-14BA-9091FCAE095B}" dt="2022-07-14T11:29:17.682" v="0"/>
        <pc:sldMkLst>
          <pc:docMk/>
          <pc:sldMk cId="3701790944" sldId="331"/>
        </pc:sldMkLst>
      </pc:sldChg>
    </pc:docChg>
  </pc:docChgLst>
  <pc:docChgLst>
    <pc:chgData name="Philippa Hartley" userId="S::phartley@careersandenterprise.co.uk::2a2506f4-19e7-4777-8767-f0efb84bcc1f" providerId="AD" clId="Web-{DC00A189-6F7E-3E85-9643-79096D467AEF}"/>
    <pc:docChg chg="modSld">
      <pc:chgData name="Philippa Hartley" userId="S::phartley@careersandenterprise.co.uk::2a2506f4-19e7-4777-8767-f0efb84bcc1f" providerId="AD" clId="Web-{DC00A189-6F7E-3E85-9643-79096D467AEF}" dt="2022-07-20T13:14:11.440" v="44"/>
      <pc:docMkLst>
        <pc:docMk/>
      </pc:docMkLst>
      <pc:sldChg chg="modNotes">
        <pc:chgData name="Philippa Hartley" userId="S::phartley@careersandenterprise.co.uk::2a2506f4-19e7-4777-8767-f0efb84bcc1f" providerId="AD" clId="Web-{DC00A189-6F7E-3E85-9643-79096D467AEF}" dt="2022-07-20T13:13:39.345" v="18"/>
        <pc:sldMkLst>
          <pc:docMk/>
          <pc:sldMk cId="3370456479" sldId="301"/>
        </pc:sldMkLst>
      </pc:sldChg>
      <pc:sldChg chg="modNotes">
        <pc:chgData name="Philippa Hartley" userId="S::phartley@careersandenterprise.co.uk::2a2506f4-19e7-4777-8767-f0efb84bcc1f" providerId="AD" clId="Web-{DC00A189-6F7E-3E85-9643-79096D467AEF}" dt="2022-07-20T13:14:11.440" v="44"/>
        <pc:sldMkLst>
          <pc:docMk/>
          <pc:sldMk cId="373353045" sldId="307"/>
        </pc:sldMkLst>
      </pc:sldChg>
      <pc:sldChg chg="modNotes">
        <pc:chgData name="Philippa Hartley" userId="S::phartley@careersandenterprise.co.uk::2a2506f4-19e7-4777-8767-f0efb84bcc1f" providerId="AD" clId="Web-{DC00A189-6F7E-3E85-9643-79096D467AEF}" dt="2022-07-20T13:13:55.752" v="30"/>
        <pc:sldMkLst>
          <pc:docMk/>
          <pc:sldMk cId="3499390851" sldId="308"/>
        </pc:sldMkLst>
      </pc:sldChg>
    </pc:docChg>
  </pc:docChgLst>
  <pc:docChgLst>
    <pc:chgData name="Ellis Leahy" userId="bbfca896-65c1-45e4-8eeb-b2d44e46af62" providerId="ADAL" clId="{3097BF1F-CDC4-414F-BECD-7CFF816F9041}"/>
    <pc:docChg chg="modSld">
      <pc:chgData name="Ellis Leahy" userId="bbfca896-65c1-45e4-8eeb-b2d44e46af62" providerId="ADAL" clId="{3097BF1F-CDC4-414F-BECD-7CFF816F9041}" dt="2022-07-12T12:46:43.956" v="5" actId="14826"/>
      <pc:docMkLst>
        <pc:docMk/>
      </pc:docMkLst>
      <pc:sldChg chg="modSp">
        <pc:chgData name="Ellis Leahy" userId="bbfca896-65c1-45e4-8eeb-b2d44e46af62" providerId="ADAL" clId="{3097BF1F-CDC4-414F-BECD-7CFF816F9041}" dt="2022-07-12T12:46:43.956" v="5" actId="14826"/>
        <pc:sldMkLst>
          <pc:docMk/>
          <pc:sldMk cId="3279506855" sldId="263"/>
        </pc:sldMkLst>
        <pc:picChg chg="mod">
          <ac:chgData name="Ellis Leahy" userId="bbfca896-65c1-45e4-8eeb-b2d44e46af62" providerId="ADAL" clId="{3097BF1F-CDC4-414F-BECD-7CFF816F9041}" dt="2022-07-12T12:46:16.337" v="3" actId="14826"/>
          <ac:picMkLst>
            <pc:docMk/>
            <pc:sldMk cId="3279506855" sldId="263"/>
            <ac:picMk id="6" creationId="{7B7D204F-FFD1-E14A-A416-FC0F8671D1DD}"/>
          </ac:picMkLst>
        </pc:picChg>
        <pc:picChg chg="mod">
          <ac:chgData name="Ellis Leahy" userId="bbfca896-65c1-45e4-8eeb-b2d44e46af62" providerId="ADAL" clId="{3097BF1F-CDC4-414F-BECD-7CFF816F9041}" dt="2022-07-12T12:46:29.957" v="4" actId="14826"/>
          <ac:picMkLst>
            <pc:docMk/>
            <pc:sldMk cId="3279506855" sldId="263"/>
            <ac:picMk id="9" creationId="{EEB9F6F6-0F13-2A45-9B56-9B41C3BF5EC9}"/>
          </ac:picMkLst>
        </pc:picChg>
        <pc:picChg chg="mod">
          <ac:chgData name="Ellis Leahy" userId="bbfca896-65c1-45e4-8eeb-b2d44e46af62" providerId="ADAL" clId="{3097BF1F-CDC4-414F-BECD-7CFF816F9041}" dt="2022-07-12T12:46:43.956" v="5" actId="14826"/>
          <ac:picMkLst>
            <pc:docMk/>
            <pc:sldMk cId="3279506855" sldId="263"/>
            <ac:picMk id="11" creationId="{37DFAF30-422B-F340-9CD1-E6D8BC407EBD}"/>
          </ac:picMkLst>
        </pc:picChg>
      </pc:sldChg>
      <pc:sldChg chg="modSp">
        <pc:chgData name="Ellis Leahy" userId="bbfca896-65c1-45e4-8eeb-b2d44e46af62" providerId="ADAL" clId="{3097BF1F-CDC4-414F-BECD-7CFF816F9041}" dt="2022-07-12T12:46:03.922" v="2" actId="14826"/>
        <pc:sldMkLst>
          <pc:docMk/>
          <pc:sldMk cId="1786301906" sldId="285"/>
        </pc:sldMkLst>
        <pc:picChg chg="mod">
          <ac:chgData name="Ellis Leahy" userId="bbfca896-65c1-45e4-8eeb-b2d44e46af62" providerId="ADAL" clId="{3097BF1F-CDC4-414F-BECD-7CFF816F9041}" dt="2022-07-12T12:45:49.924" v="1" actId="14826"/>
          <ac:picMkLst>
            <pc:docMk/>
            <pc:sldMk cId="1786301906" sldId="285"/>
            <ac:picMk id="6" creationId="{53339AB0-AE58-AC5C-BC97-C2030E583E1E}"/>
          </ac:picMkLst>
        </pc:picChg>
        <pc:picChg chg="mod">
          <ac:chgData name="Ellis Leahy" userId="bbfca896-65c1-45e4-8eeb-b2d44e46af62" providerId="ADAL" clId="{3097BF1F-CDC4-414F-BECD-7CFF816F9041}" dt="2022-07-12T12:45:30.336" v="0" actId="14826"/>
          <ac:picMkLst>
            <pc:docMk/>
            <pc:sldMk cId="1786301906" sldId="285"/>
            <ac:picMk id="7" creationId="{F9C0F003-586B-8247-843B-AD4972815D09}"/>
          </ac:picMkLst>
        </pc:picChg>
        <pc:picChg chg="mod">
          <ac:chgData name="Ellis Leahy" userId="bbfca896-65c1-45e4-8eeb-b2d44e46af62" providerId="ADAL" clId="{3097BF1F-CDC4-414F-BECD-7CFF816F9041}" dt="2022-07-12T12:46:03.922" v="2" actId="14826"/>
          <ac:picMkLst>
            <pc:docMk/>
            <pc:sldMk cId="1786301906" sldId="285"/>
            <ac:picMk id="11" creationId="{636FF23A-42FB-A541-B768-B6E967D1EA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skillsbuilderpartnership.wistia.com/medias/dzwf6mz7k4"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skillsbuilderpartnership.wistia.com/medias/wtx0nr7ju7" TargetMode="External"/><Relationship Id="rId11" Type="http://schemas.openxmlformats.org/officeDocument/2006/relationships/hyperlink" Target="https://skillsbuilderpartnership.wistia.com/medias/5crnmxtndt" TargetMode="External"/><Relationship Id="rId5" Type="http://schemas.openxmlformats.org/officeDocument/2006/relationships/hyperlink" Target="https://skillsbuilderpartnership.wistia.com/medias/folu9nyiog"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ke09jw6nvi" TargetMode="External"/><Relationship Id="rId4" Type="http://schemas.openxmlformats.org/officeDocument/2006/relationships/hyperlink" Target="https://skillsbuilderpartnership.wistia.com/medias/1ailu2bpod" TargetMode="External"/><Relationship Id="rId9" Type="http://schemas.openxmlformats.org/officeDocument/2006/relationships/hyperlink" Target="https://skillsbuilderpartnership.wistia.com/medias/67f4qr5jod" TargetMode="External"/><Relationship Id="rId14" Type="http://schemas.openxmlformats.org/officeDocument/2006/relationships/hyperlink" Target="https://www.skillsbuilder.org/benchmark"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d7fqp3/jobs-that-use-business/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bbc.co.uk/bitesize/tags/zkjnwty/jobs-that-use-art-and-design/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d7fqp3/jobs-that-use-business/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bc.co.uk/bitesize/tags/zkjnwty/jobs-that-use-art-and-design/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kjnwty/jobs-that-use-art-and-design/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p>
          <a:p>
            <a:r>
              <a:rPr lang="en-GB"/>
              <a:t>To allow you to highlight the relevance of your subject to future careers and opportunities</a:t>
            </a:r>
            <a:endParaRPr lang="en-GB">
              <a:cs typeface="Calibri"/>
            </a:endParaRPr>
          </a:p>
          <a:p>
            <a:r>
              <a:rPr lang="en-GB"/>
              <a:t>To enable students to explore the full range of options available to them</a:t>
            </a:r>
            <a:endParaRPr lang="en-US"/>
          </a:p>
          <a:p>
            <a:endParaRPr lang="en-GB"/>
          </a:p>
          <a:p>
            <a:r>
              <a:rPr lang="en-GB" b="1"/>
              <a:t>Aims:</a:t>
            </a:r>
            <a:endParaRPr lang="en-GB"/>
          </a:p>
          <a:p>
            <a:pPr marL="171450" indent="-171450">
              <a:buFont typeface="Arial,Sans-Serif"/>
              <a:buChar char="•"/>
            </a:pPr>
            <a:r>
              <a:rPr lang="en-GB"/>
              <a:t>To engage students in your subject</a:t>
            </a:r>
          </a:p>
          <a:p>
            <a:pPr marL="171450" indent="-171450">
              <a:buFont typeface="Arial,Sans-Serif"/>
              <a:buChar char="•"/>
            </a:pPr>
            <a:r>
              <a:rPr lang="en-GB"/>
              <a:t>To highlight pathways and opportunities from your subject</a:t>
            </a:r>
          </a:p>
          <a:p>
            <a:pPr marL="171450" indent="-171450">
              <a:buFont typeface="Arial,Sans-Serif"/>
              <a:buChar char="•"/>
            </a:pPr>
            <a:r>
              <a:rPr lang="en-GB"/>
              <a:t>To encourage students to consider your subject at KS4/Post 16</a:t>
            </a:r>
          </a:p>
          <a:p>
            <a:pPr marL="171450" indent="-171450">
              <a:buFont typeface="Arial,Sans-Serif"/>
              <a:buChar char="•"/>
            </a:pPr>
            <a:r>
              <a:rPr lang="en-GB"/>
              <a:t>To support work across the school towards Gatsby Benchmark 4</a:t>
            </a:r>
          </a:p>
          <a:p>
            <a:pPr marL="171450" indent="-171450">
              <a:buFont typeface="Arial,Sans-Serif"/>
              <a:buChar char="•"/>
            </a:pPr>
            <a:endParaRPr lang="en-GB"/>
          </a:p>
          <a:p>
            <a:pPr marL="0" indent="0">
              <a:buNone/>
            </a:pPr>
            <a:endParaRPr lang="en-GB"/>
          </a:p>
          <a:p>
            <a:pPr marL="0" indent="0">
              <a:buNone/>
            </a:pPr>
            <a:r>
              <a:rPr lang="en-GB" b="1"/>
              <a:t>How to use these slides?</a:t>
            </a:r>
            <a:endParaRPr lang="en-GB"/>
          </a:p>
          <a:p>
            <a:r>
              <a:rPr lang="en-GB"/>
              <a:t>These slides can be used at any point during KS3/4 or post 16 to engage students in learning and to highlight the relevance of your subject to future careers and opportunities</a:t>
            </a:r>
          </a:p>
          <a:p>
            <a:r>
              <a:rPr lang="en-GB"/>
              <a:t>They will be of most relevance within an option process and can support work you are doing to encourage students to consider their options for KS4/Post 16</a:t>
            </a:r>
          </a:p>
          <a:p>
            <a:endParaRPr lang="en-GB"/>
          </a:p>
          <a:p>
            <a:endParaRPr lang="en-GB"/>
          </a:p>
          <a:p>
            <a:endParaRPr lang="en-GB"/>
          </a:p>
          <a:p>
            <a:endParaRPr lang="en-GB"/>
          </a:p>
          <a:p>
            <a:endParaRPr lang="en-GB"/>
          </a:p>
          <a:p>
            <a:endParaRPr lang="en-GB"/>
          </a:p>
          <a:p>
            <a:endParaRPr lang="en-GB"/>
          </a:p>
          <a:p>
            <a:endParaRPr lang="en-GB"/>
          </a:p>
          <a:p>
            <a:endParaRPr lang="en-GB"/>
          </a:p>
          <a:p>
            <a:pPr marL="0" indent="0">
              <a:buNone/>
            </a:pPr>
            <a:endParaRPr lang="en-GB"/>
          </a:p>
          <a:p>
            <a:pPr marL="0" indent="0">
              <a:buFontTx/>
              <a:buNone/>
            </a:pPr>
            <a:endParaRPr lang="en-GB" b="1">
              <a:cs typeface="Calibri"/>
            </a:endParaRPr>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126734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for the future of businesses can help us make career decisions that are good for us and for the planet.</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r>
              <a:rPr lang="en-US" b="1"/>
              <a:t>  </a:t>
            </a:r>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11</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ea typeface="Calibri"/>
              <a:cs typeface="Calibri"/>
            </a:endParaRPr>
          </a:p>
          <a:p>
            <a:pPr>
              <a:defRPr/>
            </a:pPr>
            <a:r>
              <a:rPr lang="en-GB" b="0" i="0">
                <a:effectLst/>
              </a:rPr>
              <a:t>Already new jobs are emerging that are based on the need for sustainable thinking in </a:t>
            </a:r>
            <a:r>
              <a:rPr lang="en-GB"/>
              <a:t>Graphics </a:t>
            </a:r>
            <a:r>
              <a:rPr lang="en-GB" b="0" i="0" err="1">
                <a:effectLst/>
              </a:rPr>
              <a:t>eg</a:t>
            </a:r>
            <a:r>
              <a:rPr lang="en-GB" b="0" i="0">
                <a:effectLst/>
              </a:rPr>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ea typeface="Calibri"/>
              <a:cs typeface="Calibri"/>
            </a:endParaRPr>
          </a:p>
          <a:p>
            <a:pPr>
              <a:defRPr/>
            </a:pPr>
            <a:r>
              <a:rPr lang="en-GB"/>
              <a:t>  </a:t>
            </a:r>
            <a:endParaRPr lang="en-US"/>
          </a:p>
          <a:p>
            <a:pPr>
              <a:defRPr/>
            </a:pPr>
            <a:r>
              <a:rPr lang="en-US"/>
              <a:t>For more resources and information on sustainable careers visit </a:t>
            </a:r>
            <a:r>
              <a:rPr lang="en-US" b="1">
                <a:hlinkClick r:id="rId3"/>
              </a:rPr>
              <a:t>www.sustainable-futures.co.uk</a:t>
            </a:r>
            <a:r>
              <a:rPr lang="en-US" b="1"/>
              <a:t> </a:t>
            </a:r>
            <a:endParaRPr lang="en-US"/>
          </a:p>
          <a:p>
            <a:pPr>
              <a:defRPr/>
            </a:pPr>
            <a:r>
              <a:rPr lang="en-US" b="1"/>
              <a:t>  </a:t>
            </a:r>
            <a:endParaRPr lang="en-US"/>
          </a:p>
          <a:p>
            <a:pPr>
              <a:defRPr/>
            </a:pPr>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US"/>
          </a:p>
          <a:p>
            <a:pPr>
              <a:defRPr/>
            </a:pPr>
            <a:r>
              <a:rPr lang="en-US" b="1"/>
              <a:t>  </a:t>
            </a:r>
            <a:endParaRPr lang="en-US"/>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a:sym typeface="Calibri"/>
              </a:rPr>
              <a:t>Notes:</a:t>
            </a:r>
            <a:endParaRPr lang="en-US"/>
          </a:p>
          <a:p>
            <a:r>
              <a:rPr lang="en-GB">
                <a:sym typeface="Calibri"/>
              </a:rPr>
              <a:t>Technicians are long overdue their time in the spotlight, as one of the country's most vital teams, driving economic growth in an amazing range of sectors</a:t>
            </a:r>
            <a:r>
              <a:rPr lang="en-GB" b="0" i="0">
                <a:sym typeface="Calibri"/>
              </a:rPr>
              <a:t>.</a:t>
            </a:r>
            <a:r>
              <a:rPr lang="en-GB">
                <a:sym typeface="Calibri"/>
              </a:rPr>
              <a:t> </a:t>
            </a:r>
            <a:endParaRPr lang="en-US"/>
          </a:p>
          <a:p>
            <a:r>
              <a:rPr lang="en-US">
                <a:sym typeface="Calibri"/>
              </a:rPr>
              <a:t>Generate excitement among young people about technical roles, explore the technical education routes into them, challenge out-dated perceptions and help them explore the endless possibilities by showcasing examples and also enabling students to log into their new technician website</a:t>
            </a:r>
            <a:r>
              <a:rPr lang="en-US" b="0" i="0">
                <a:sym typeface="Calibri"/>
              </a:rPr>
              <a:t>.</a:t>
            </a:r>
            <a:endParaRPr lang="en-US"/>
          </a:p>
          <a:p>
            <a:r>
              <a:rPr lang="en-GB">
                <a:sym typeface="Calibri"/>
              </a:rPr>
              <a:t>Each link will take you to a role and a case study</a:t>
            </a:r>
            <a:endParaRPr lang="en-US"/>
          </a:p>
          <a:p>
            <a:endParaRPr lang="en-US" dirty="0"/>
          </a:p>
          <a:p>
            <a:r>
              <a:rPr lang="en-GB">
                <a:sym typeface="Calibri"/>
              </a:rPr>
              <a:t>Find further resources here </a:t>
            </a:r>
            <a:r>
              <a:rPr lang="en-GB" dirty="0">
                <a:sym typeface="Calibri"/>
                <a:hlinkClick r:id="rId3"/>
              </a:rPr>
              <a:t>http://www.twmtd.org.uk/resources</a:t>
            </a:r>
            <a:r>
              <a:rPr lang="en-GB">
                <a:sym typeface="Calibri"/>
              </a:rPr>
              <a:t> search for resources which you can share with students, or guide them towards</a:t>
            </a:r>
            <a:endParaRPr lang="en-US"/>
          </a:p>
          <a:p>
            <a:endParaRPr lang="en-US" dirty="0"/>
          </a:p>
          <a:p>
            <a:r>
              <a:rPr lang="en-GB">
                <a:sym typeface="Calibri"/>
              </a:rPr>
              <a:t>Visit the Gallery </a:t>
            </a:r>
            <a:r>
              <a:rPr lang="en-GB" dirty="0">
                <a:sym typeface="Calibri"/>
                <a:hlinkClick r:id="rId4"/>
              </a:rPr>
              <a:t>https://www.sciencemuseum.org.uk/see-and-do/technicians-david-sainsbury-gallery</a:t>
            </a:r>
            <a:endParaRPr lang="en-GB" dirty="0">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dirty="0">
              <a:sym typeface="Calibri"/>
            </a:endParaRPr>
          </a:p>
          <a:p>
            <a:endParaRPr lang="en-GB" dirty="0">
              <a:solidFill>
                <a:srgbClr val="565A5C"/>
              </a:solidFill>
              <a:cs typeface="Calibri"/>
            </a:endParaRPr>
          </a:p>
        </p:txBody>
      </p:sp>
      <p:sp>
        <p:nvSpPr>
          <p:cNvPr id="617" name="Google Shape;61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14</a:t>
            </a:fld>
            <a:endParaRPr lang="en-GB"/>
          </a:p>
        </p:txBody>
      </p:sp>
    </p:spTree>
    <p:extLst>
      <p:ext uri="{BB962C8B-B14F-4D97-AF65-F5344CB8AC3E}">
        <p14:creationId xmlns:p14="http://schemas.microsoft.com/office/powerpoint/2010/main" val="1733175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 </a:t>
            </a:r>
          </a:p>
          <a:p>
            <a:r>
              <a:rPr lang="en-GB" baseline="0"/>
              <a:t>You can apply whilst you are still at school</a:t>
            </a:r>
          </a:p>
          <a:p>
            <a:endParaRPr lang="en-GB" baseline="0"/>
          </a:p>
          <a:p>
            <a:r>
              <a:rPr lang="en-GB" baseline="0"/>
              <a:t>T Levels are nationally recognised qualifications for 16-19 year olds that last for two years and an alternative to doing A levels</a:t>
            </a: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p>
          <a:p>
            <a:r>
              <a:rPr lang="en-GB" baseline="0"/>
              <a:t>BTECs </a:t>
            </a:r>
            <a:r>
              <a:rPr lang="en-GB">
                <a:hlinkClick r:id="rId3"/>
              </a:rPr>
              <a:t>What is a BTEC diploma? - Nationals, Firsts &amp; Apprenticeships (ucas.com)</a:t>
            </a:r>
            <a:r>
              <a:rPr lang="en-GB" baseline="0"/>
              <a:t>; </a:t>
            </a: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Technicals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15</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16</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Research and comprehension, numeric and basic statistical </a:t>
            </a:r>
          </a:p>
          <a:p>
            <a:r>
              <a:rPr lang="en-US"/>
              <a:t>•What kinds of qualifications do students on the course have when they start the course? </a:t>
            </a:r>
          </a:p>
          <a:p>
            <a:r>
              <a:rPr lang="en-US"/>
              <a:t>•How many have a placement year? </a:t>
            </a:r>
          </a:p>
          <a:p>
            <a:r>
              <a:rPr lang="en-US"/>
              <a:t>•How many courses let you study abroad? </a:t>
            </a:r>
          </a:p>
          <a:p>
            <a:r>
              <a:rPr lang="en-US"/>
              <a:t>•Which has the highest student satisfaction rating? How do you know this? </a:t>
            </a:r>
          </a:p>
          <a:p>
            <a:r>
              <a:rPr lang="en-US"/>
              <a:t>•What kinds of jobs do graduates from this course go on to? </a:t>
            </a:r>
          </a:p>
          <a:p>
            <a:r>
              <a:rPr lang="en-US"/>
              <a:t>•Which course has the highest salary after three years? Is this higher or lower than the national average? </a:t>
            </a:r>
          </a:p>
          <a:p>
            <a:r>
              <a:rPr lang="en-US"/>
              <a:t>•Choose your </a:t>
            </a:r>
            <a:r>
              <a:rPr lang="en-US" err="1"/>
              <a:t>favourite</a:t>
            </a:r>
            <a:r>
              <a:rPr lang="en-US"/>
              <a:t> course and explain why you chose this course over the others? </a:t>
            </a:r>
          </a:p>
          <a:p>
            <a:r>
              <a:rPr lang="en-US"/>
              <a:t>  </a:t>
            </a:r>
            <a:endParaRPr lang="en-US">
              <a:cs typeface="Calibri"/>
            </a:endParaRP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19</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Graphics should be included in the curriculum from P5 of your subject guide:</a:t>
            </a:r>
          </a:p>
          <a:p>
            <a:pPr>
              <a:buFont typeface="Symbol" panose="020B0604020202020204" pitchFamily="34" charset="0"/>
              <a:buChar char="•"/>
            </a:pPr>
            <a:r>
              <a:rPr lang="en-GB"/>
              <a:t>Develop exciting visual concepts for big or small companies or individual clients and be paid for creative thinking: magazines, flyers, publications, books, articles, adverts, websites, brochures etc.</a:t>
            </a:r>
            <a:endParaRPr lang="en-GB">
              <a:cs typeface="Calibri"/>
            </a:endParaRPr>
          </a:p>
          <a:p>
            <a:pPr>
              <a:buFont typeface="Symbol" panose="020B0604020202020204" pitchFamily="34" charset="0"/>
              <a:buChar char="•"/>
            </a:pPr>
            <a:r>
              <a:rPr lang="en-GB"/>
              <a:t>Collaborate with a Marketing team to ensure a common vision and consistent branding is brought to life in a creative way through different Marketing and Communication campaigns. </a:t>
            </a:r>
            <a:endParaRPr lang="en-GB">
              <a:cs typeface="Calibri"/>
            </a:endParaRPr>
          </a:p>
          <a:p>
            <a:pPr>
              <a:buFont typeface="Symbol" panose="020B0604020202020204" pitchFamily="34" charset="0"/>
              <a:buChar char="•"/>
            </a:pPr>
            <a:r>
              <a:rPr lang="en-GB"/>
              <a:t>Have flexibility to work remotely or from an office, as a freelancer or as part </a:t>
            </a:r>
            <a:r>
              <a:rPr lang="en-GB" b="0" i="0" u="none" strike="noStrike" baseline="0"/>
              <a:t>of a </a:t>
            </a:r>
            <a:r>
              <a:rPr lang="en-GB"/>
              <a:t>team.</a:t>
            </a:r>
            <a:endParaRPr lang="en-GB">
              <a:cs typeface="Calibri"/>
            </a:endParaRPr>
          </a:p>
          <a:p>
            <a:pPr>
              <a:buFont typeface="Symbol" panose="020B0604020202020204" pitchFamily="34" charset="0"/>
              <a:buChar char="•"/>
            </a:pPr>
            <a:r>
              <a:rPr lang="en-GB"/>
              <a:t>Have the chance </a:t>
            </a:r>
            <a:r>
              <a:rPr lang="en-GB" b="0" i="0" u="none" strike="noStrike" baseline="0"/>
              <a:t>to </a:t>
            </a:r>
            <a:r>
              <a:rPr lang="en-GB"/>
              <a:t>work for </a:t>
            </a:r>
            <a:r>
              <a:rPr lang="en-GB" b="0" i="0" u="none" strike="noStrike" baseline="0"/>
              <a:t>a </a:t>
            </a:r>
            <a:r>
              <a:rPr lang="en-GB"/>
              <a:t>broad </a:t>
            </a:r>
            <a:r>
              <a:rPr lang="en-GB" b="0" i="0" u="none" strike="noStrike" baseline="0"/>
              <a:t>range of </a:t>
            </a:r>
            <a:r>
              <a:rPr lang="en-GB"/>
              <a:t>departments</a:t>
            </a:r>
            <a:r>
              <a:rPr lang="en-GB" b="0" i="0" u="none" strike="noStrike" baseline="0"/>
              <a:t>: </a:t>
            </a:r>
            <a:r>
              <a:rPr lang="en-GB"/>
              <a:t>film, media</a:t>
            </a:r>
            <a:r>
              <a:rPr lang="en-GB" b="0" i="0" u="none" strike="noStrike" baseline="0"/>
              <a:t>, </a:t>
            </a:r>
            <a:r>
              <a:rPr lang="en-GB"/>
              <a:t>Arts</a:t>
            </a:r>
            <a:r>
              <a:rPr lang="en-GB" b="0" i="0" u="none" strike="noStrike" baseline="0"/>
              <a:t>, </a:t>
            </a:r>
            <a:r>
              <a:rPr lang="en-GB"/>
              <a:t>corporate etc which will always ensure a level of freshness </a:t>
            </a:r>
            <a:r>
              <a:rPr lang="en-GB" b="0" i="0" u="none" strike="noStrike" baseline="0"/>
              <a:t>and </a:t>
            </a:r>
            <a:r>
              <a:rPr lang="en-GB"/>
              <a:t>excitement</a:t>
            </a:r>
            <a:r>
              <a:rPr lang="en-GB" b="0" i="0" u="none" strike="noStrike" baseline="0"/>
              <a:t>.</a:t>
            </a:r>
            <a:r>
              <a:rPr lang="en-GB"/>
              <a:t> </a:t>
            </a:r>
            <a:endParaRPr lang="en-GB">
              <a:cs typeface="Calibri"/>
            </a:endParaRPr>
          </a:p>
          <a:p>
            <a:pPr>
              <a:buFont typeface="Symbol" panose="020B0604020202020204" pitchFamily="34" charset="0"/>
              <a:buChar char="•"/>
            </a:pPr>
            <a:r>
              <a:rPr lang="en-GB"/>
              <a:t>A huge range of careers: Graphic Designer, Brand Identity Designer, Web Designer, Art Director, Illustrator, Creative Designer</a:t>
            </a:r>
            <a:r>
              <a:rPr lang="en-GB" b="0" i="0" u="none" strike="noStrike" baseline="0"/>
              <a:t>, </a:t>
            </a:r>
            <a:r>
              <a:rPr lang="en-GB"/>
              <a:t>Multimedia Animator</a:t>
            </a:r>
            <a:r>
              <a:rPr lang="en-GB" b="0" i="0" u="none" strike="noStrike" baseline="0"/>
              <a:t>, </a:t>
            </a:r>
            <a:r>
              <a:rPr lang="en-GB"/>
              <a:t>Logo Designer</a:t>
            </a:r>
            <a:r>
              <a:rPr lang="en-GB" b="0" i="0" u="none" strike="noStrike" baseline="0"/>
              <a:t>, </a:t>
            </a:r>
            <a:r>
              <a:rPr lang="en-GB"/>
              <a:t>Film Editor</a:t>
            </a:r>
            <a:r>
              <a:rPr lang="en-GB" b="0" i="0" u="none" strike="noStrike" baseline="0"/>
              <a:t>, </a:t>
            </a:r>
            <a:r>
              <a:rPr lang="en-GB"/>
              <a:t>Layout Artist</a:t>
            </a:r>
            <a:endParaRPr lang="en-GB">
              <a:cs typeface="Calibri"/>
            </a:endParaRPr>
          </a:p>
          <a:p>
            <a:pPr marL="171450" indent="-171450">
              <a:buFont typeface="Arial" panose="020B0604020202020204" pitchFamily="34" charset="0"/>
              <a:buChar char="•"/>
            </a:pPr>
            <a:endParaRPr lang="en-GB">
              <a:solidFill>
                <a:srgbClr val="585757"/>
              </a:solidFill>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Critical thinking, numeracy, statistical </a:t>
            </a:r>
          </a:p>
          <a:p>
            <a:r>
              <a:rPr lang="en-US"/>
              <a:t>•Is the data I am looking at for a course or a subject? </a:t>
            </a:r>
            <a:endParaRPr lang="en-US">
              <a:cs typeface="Calibri"/>
            </a:endParaRPr>
          </a:p>
          <a:p>
            <a:r>
              <a:rPr lang="en-US"/>
              <a:t>•What year, or years, does the data relate to? </a:t>
            </a:r>
            <a:endParaRPr lang="en-US">
              <a:cs typeface="Calibri"/>
            </a:endParaRPr>
          </a:p>
          <a:p>
            <a:r>
              <a:rPr lang="en-US"/>
              <a:t>•How many students or graduates is this data based on? </a:t>
            </a:r>
            <a:endParaRPr lang="en-US">
              <a:cs typeface="Calibri"/>
            </a:endParaRPr>
          </a:p>
          <a:p>
            <a:r>
              <a:rPr lang="en-US"/>
              <a:t>•Does the data represent all the students on the course or subject area? </a:t>
            </a:r>
          </a:p>
          <a:p>
            <a:r>
              <a:rPr lang="en-US"/>
              <a:t>•Does the data include people like me? </a:t>
            </a:r>
          </a:p>
          <a:p>
            <a:r>
              <a:rPr lang="en-US"/>
              <a:t>•What factors might impact the data?</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20</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21</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p>
          <a:p>
            <a:r>
              <a:rPr lang="en-GB"/>
              <a:t>You may ask them to explore the range of options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22</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panose="020F0502020204030204" pitchFamily="34" charset="0"/>
              </a:rPr>
              <a:t>How to develop Essential Skills in your subject:</a:t>
            </a:r>
            <a:r>
              <a:rPr lang="en-GB" sz="1200" b="0" i="0">
                <a:solidFill>
                  <a:srgbClr val="000000"/>
                </a:solidFill>
                <a:effectLst/>
                <a:latin typeface="Calibri" panose="020F0502020204030204" pitchFamily="34" charset="0"/>
              </a:rPr>
              <a:t> </a:t>
            </a:r>
          </a:p>
          <a:p>
            <a:pPr algn="l" rtl="0" fontAlgn="base"/>
            <a:r>
              <a:rPr lang="en-GB" sz="1200" b="1" i="0">
                <a:solidFill>
                  <a:srgbClr val="000000"/>
                </a:solidFill>
                <a:effectLst/>
                <a:latin typeface="Calibri" panose="020F0502020204030204" pitchFamily="34" charset="0"/>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panose="020F0502020204030204" pitchFamily="34" charset="0"/>
                <a:hlinkClick r:id="rId3"/>
              </a:rPr>
              <a:t>https://www.skillsbuilder.org/universal-framework/listening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How to use this slide: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Follow these links for quick 2min videos “What is this skill?”</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r>
              <a:rPr lang="en-GB" b="1"/>
              <a:t>Creativity</a:t>
            </a:r>
            <a:r>
              <a:rPr lang="en-GB"/>
              <a:t> </a:t>
            </a:r>
            <a:endParaRPr lang="en-GB">
              <a:cs typeface="Calibri"/>
            </a:endParaRPr>
          </a:p>
          <a:p>
            <a:r>
              <a:rPr lang="en-GB" b="1" u="sng">
                <a:hlinkClick r:id="rId4"/>
              </a:rPr>
              <a:t>https://skillsbuilderpartnership.wistia.com/medias/1ailu2bpod</a:t>
            </a:r>
            <a:r>
              <a:rPr lang="en-GB"/>
              <a:t> </a:t>
            </a:r>
            <a:endParaRPr lang="en-GB">
              <a:cs typeface="Calibri"/>
            </a:endParaRPr>
          </a:p>
          <a:p>
            <a:r>
              <a:rPr lang="en-GB" b="1"/>
              <a:t>Problem Solving</a:t>
            </a:r>
            <a:r>
              <a:rPr lang="en-GB"/>
              <a:t> </a:t>
            </a:r>
            <a:endParaRPr lang="en-GB">
              <a:cs typeface="Calibri"/>
            </a:endParaRPr>
          </a:p>
          <a:p>
            <a:r>
              <a:rPr lang="en-GB" b="1" u="sng">
                <a:hlinkClick r:id="rId5"/>
              </a:rPr>
              <a:t>https://skillsbuilderpartnership.wistia.com/medias/folu9nyiog</a:t>
            </a:r>
            <a:r>
              <a:rPr lang="en-GB"/>
              <a:t> </a:t>
            </a:r>
            <a:endParaRPr lang="en-GB">
              <a:cs typeface="Calibri"/>
            </a:endParaRPr>
          </a:p>
          <a:p>
            <a:r>
              <a:rPr lang="en-GB" b="1"/>
              <a:t>Speaking</a:t>
            </a:r>
            <a:r>
              <a:rPr lang="en-GB"/>
              <a:t> </a:t>
            </a:r>
            <a:endParaRPr lang="en-GB">
              <a:cs typeface="Calibri"/>
            </a:endParaRPr>
          </a:p>
          <a:p>
            <a:r>
              <a:rPr lang="en-GB" b="1" u="sng">
                <a:hlinkClick r:id="rId6"/>
              </a:rPr>
              <a:t>https://skillsbuilderpartnership.wistia.com/medias/wtx0nr7ju7</a:t>
            </a:r>
            <a:r>
              <a:rPr lang="en-GB"/>
              <a:t> </a:t>
            </a:r>
            <a:endParaRPr lang="en-GB">
              <a:cs typeface="Calibri"/>
            </a:endParaRPr>
          </a:p>
          <a:p>
            <a:endParaRPr lang="en-GB" b="1">
              <a:solidFill>
                <a:srgbClr val="000000"/>
              </a:solidFill>
              <a:latin typeface="Calibri"/>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panose="020F0502020204030204" pitchFamily="34" charset="0"/>
                <a:hlinkClick r:id="rId7"/>
              </a:rPr>
              <a:t>https://skillsbuilderpartnership.wistia.com/medias/nap68tblh1</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Staying Positive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8"/>
              </a:rPr>
              <a:t>https://skillsbuilderpartnership.wistia.com/medias/dzwf6mz7k4</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Aiming High</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9"/>
              </a:rPr>
              <a:t>https://skillsbuilderpartnership.wistia.com/medias/67f4qr5jod</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Leadership</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0"/>
              </a:rPr>
              <a:t>https://skillsbuilderpartnership.wistia.com/medias/ke09jw6nvi</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Teamwork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1"/>
              </a:rPr>
              <a:t>https://skillsbuilderpartnership.wistia.com/medias/5crnmxtndt</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Use the links on the slide to access Short Lessons for your subject/key stage. </a:t>
            </a:r>
            <a:r>
              <a:rPr lang="en-GB" sz="1200" b="0" i="0">
                <a:solidFill>
                  <a:srgbClr val="000000"/>
                </a:solidFill>
                <a:effectLst/>
                <a:latin typeface="Calibri" panose="020F0502020204030204" pitchFamily="34" charset="0"/>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panose="020F0502020204030204" pitchFamily="34" charset="0"/>
                <a:hlinkClick r:id="rId12"/>
              </a:rPr>
              <a:t>https://hub.skillsbuilder.org/account/login/</a:t>
            </a:r>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You can also access our inclusive learning resource pack, </a:t>
            </a:r>
            <a:r>
              <a:rPr lang="en-GB" sz="1200" b="0" i="0">
                <a:solidFill>
                  <a:srgbClr val="000000"/>
                </a:solidFill>
                <a:effectLst/>
                <a:latin typeface="Calibri" panose="020F0502020204030204" pitchFamily="34" charset="0"/>
              </a:rPr>
              <a:t>packed full of resources to support students with additional needs to develop their essential skills: </a:t>
            </a:r>
            <a:r>
              <a:rPr lang="en-GB" sz="1200" b="1" i="0" u="sng" strike="noStrike">
                <a:solidFill>
                  <a:srgbClr val="0563C1"/>
                </a:solidFill>
                <a:effectLst/>
                <a:latin typeface="Calibri" panose="020F0502020204030204" pitchFamily="34" charset="0"/>
                <a:hlinkClick r:id="rId13"/>
              </a:rPr>
              <a:t>https://hub.skillsbuilder.org/training-area/inclusive-learning-resource-pack/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Encourage students to reflect on and build their essential skills independently via the online reflection tool at Skills Builder Benchmark (</a:t>
            </a:r>
            <a:r>
              <a:rPr lang="en-GB" sz="1200" b="1" i="0" u="sng" strike="noStrike">
                <a:solidFill>
                  <a:srgbClr val="0563C1"/>
                </a:solidFill>
                <a:effectLst/>
                <a:latin typeface="Calibri" panose="020F0502020204030204" pitchFamily="34" charset="0"/>
                <a:hlinkClick r:id="rId14"/>
              </a:rPr>
              <a:t>https://www.skillsbuilder.org/benchmark</a:t>
            </a:r>
            <a:r>
              <a:rPr lang="en-GB" sz="1200" b="1" i="0">
                <a:solidFill>
                  <a:srgbClr val="000000"/>
                </a:solidFill>
                <a:effectLst/>
                <a:latin typeface="Calibri" panose="020F0502020204030204" pitchFamily="34" charset="0"/>
              </a:rPr>
              <a:t>) and through interactive, online modules at Skills Builder Launchpad (</a:t>
            </a:r>
            <a:r>
              <a:rPr lang="en-GB" sz="1200" b="1" i="0" u="sng" strike="noStrike">
                <a:solidFill>
                  <a:srgbClr val="0563C1"/>
                </a:solidFill>
                <a:effectLst/>
                <a:latin typeface="Calibri" panose="020F0502020204030204" pitchFamily="34" charset="0"/>
                <a:hlinkClick r:id="rId15"/>
              </a:rPr>
              <a:t>https://launchpad.skillsbuilder.org/</a:t>
            </a:r>
            <a:r>
              <a:rPr lang="en-GB" sz="1200" b="1" i="0">
                <a:solidFill>
                  <a:srgbClr val="000000"/>
                </a:solidFill>
                <a:effectLst/>
                <a:latin typeface="Calibri" panose="020F0502020204030204" pitchFamily="34" charset="0"/>
              </a:rPr>
              <a:t>).</a:t>
            </a:r>
            <a:endParaRPr lang="en-GB" sz="12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25</a:t>
            </a:fld>
            <a:endParaRPr lang="en-GB"/>
          </a:p>
        </p:txBody>
      </p:sp>
    </p:spTree>
    <p:extLst>
      <p:ext uri="{BB962C8B-B14F-4D97-AF65-F5344CB8AC3E}">
        <p14:creationId xmlns:p14="http://schemas.microsoft.com/office/powerpoint/2010/main" val="456087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26</a:t>
            </a:fld>
            <a:endParaRPr lang="en-GB"/>
          </a:p>
        </p:txBody>
      </p:sp>
    </p:spTree>
    <p:extLst>
      <p:ext uri="{BB962C8B-B14F-4D97-AF65-F5344CB8AC3E}">
        <p14:creationId xmlns:p14="http://schemas.microsoft.com/office/powerpoint/2010/main" val="2311072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27</a:t>
            </a:fld>
            <a:endParaRPr lang="en-GB"/>
          </a:p>
        </p:txBody>
      </p:sp>
    </p:spTree>
    <p:extLst>
      <p:ext uri="{BB962C8B-B14F-4D97-AF65-F5344CB8AC3E}">
        <p14:creationId xmlns:p14="http://schemas.microsoft.com/office/powerpoint/2010/main" val="2762885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2703048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29</a:t>
            </a:fld>
            <a:endParaRPr lang="en-GB"/>
          </a:p>
        </p:txBody>
      </p:sp>
    </p:spTree>
    <p:extLst>
      <p:ext uri="{BB962C8B-B14F-4D97-AF65-F5344CB8AC3E}">
        <p14:creationId xmlns:p14="http://schemas.microsoft.com/office/powerpoint/2010/main" val="113762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sng">
                <a:solidFill>
                  <a:schemeClr val="tx2"/>
                </a:solidFill>
                <a:effectLst/>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Jobs that use </a:t>
            </a:r>
            <a:r>
              <a:rPr lang="en-GB" u="sng">
                <a:solidFill>
                  <a:schemeClr val="tx2"/>
                </a:solidFill>
                <a:latin typeface="Calibri"/>
                <a:ea typeface="Calibri" panose="020F0502020204030204" pitchFamily="34" charset="0"/>
                <a:cs typeface="Calibri"/>
                <a:hlinkClick r:id="rId3"/>
              </a:rPr>
              <a:t>Grahics</a:t>
            </a:r>
            <a:r>
              <a:rPr lang="en-GB" u="sng">
                <a:solidFill>
                  <a:schemeClr val="tx2"/>
                </a:solidFill>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 </a:t>
            </a:r>
            <a:r>
              <a:rPr lang="en-GB" u="sng">
                <a:solidFill>
                  <a:srgbClr val="44546A"/>
                </a:solidFill>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a:t>
            </a:r>
            <a:r>
              <a:rPr lang="en-GB" u="sng">
                <a:solidFill>
                  <a:srgbClr val="44546A"/>
                </a:solidFill>
                <a:latin typeface="Calibri"/>
                <a:ea typeface="Calibri" panose="020F0502020204030204" pitchFamily="34" charset="0"/>
                <a:cs typeface="Calibri"/>
                <a:hlinkClick r:id="rId3"/>
              </a:rPr>
              <a:t>Art and Design</a:t>
            </a:r>
            <a:r>
              <a:rPr lang="en-GB" u="sng">
                <a:solidFill>
                  <a:srgbClr val="44546A"/>
                </a:solidFill>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 </a:t>
            </a:r>
            <a:r>
              <a:rPr lang="en-GB">
                <a:latin typeface="Calibri"/>
                <a:ea typeface="Calibri" panose="020F0502020204030204" pitchFamily="34" charset="0"/>
                <a:cs typeface="Calibri"/>
              </a:rPr>
              <a:t>BBC Bitesize</a:t>
            </a:r>
            <a:r>
              <a:rPr lang="en-GB" sz="1200">
                <a:effectLst/>
                <a:latin typeface="Calibri"/>
                <a:ea typeface="Calibri" panose="020F0502020204030204" pitchFamily="34" charset="0"/>
                <a:cs typeface="Calibri"/>
              </a:rPr>
              <a:t> Careers: </a:t>
            </a:r>
            <a:r>
              <a:rPr lang="en-GB">
                <a:effectLst/>
                <a:hlinkClick r:id="rId4"/>
              </a:rPr>
              <a:t>https://www.bbc.co.uk/bitesize/tags/</a:t>
            </a:r>
            <a:r>
              <a:rPr lang="en-GB">
                <a:hlinkClick r:id="rId4"/>
              </a:rPr>
              <a:t>zkjnwty</a:t>
            </a:r>
            <a:r>
              <a:rPr lang="en-GB">
                <a:effectLst/>
                <a:hlinkClick r:id="rId4"/>
              </a:rPr>
              <a:t>/</a:t>
            </a:r>
            <a:r>
              <a:rPr lang="en-GB">
                <a:hlinkClick r:id="rId4"/>
              </a:rPr>
              <a:t>jobs-that-use-art-and-design</a:t>
            </a:r>
            <a:r>
              <a:rPr lang="en-GB">
                <a:effectLst/>
                <a:hlinkClick r:id="rId4"/>
              </a:rPr>
              <a:t>/1</a:t>
            </a:r>
            <a:endParaRPr lang="en-GB">
              <a:effectLst/>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b="1">
                <a:effectLst/>
                <a:latin typeface="Calibri"/>
                <a:ea typeface="Calibri" panose="020F0502020204030204" pitchFamily="34" charset="0"/>
                <a:cs typeface="Calibri"/>
              </a:rPr>
              <a:t>Activity Ideas: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Pathways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Essential Skills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Wages/Work Conditions</a:t>
            </a:r>
          </a:p>
          <a:p>
            <a:pPr marL="17145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Why they might like/not like </a:t>
            </a:r>
            <a:r>
              <a:rPr lang="en-GB">
                <a:latin typeface="Calibri"/>
                <a:ea typeface="Calibri" panose="020F0502020204030204" pitchFamily="34" charset="0"/>
                <a:cs typeface="Calibri"/>
              </a:rPr>
              <a:t>in a particular</a:t>
            </a:r>
            <a:r>
              <a:rPr lang="en-GB" sz="1200">
                <a:effectLst/>
                <a:latin typeface="Calibri"/>
                <a:ea typeface="Calibri" panose="020F0502020204030204" pitchFamily="34" charset="0"/>
                <a:cs typeface="Calibri"/>
              </a:rPr>
              <a:t> role?</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effectLst/>
                <a:hlinkClick r:id="rId3"/>
              </a:rPr>
              <a:t>Jobs that use</a:t>
            </a:r>
            <a:r>
              <a:rPr lang="en-GB" u="sng">
                <a:hlinkClick r:id="rId3"/>
              </a:rPr>
              <a:t> Grahics (Art and Design) </a:t>
            </a:r>
            <a:r>
              <a:rPr lang="en-GB"/>
              <a:t>BBC Bitesize Careers: </a:t>
            </a:r>
            <a:r>
              <a:rPr lang="en-GB">
                <a:hlinkClick r:id="rId4"/>
              </a:rPr>
              <a:t>https://www.bbc.co.uk/bitesize/tags/zkjnwty/jobs-that-use-art-and-design/1</a:t>
            </a:r>
            <a:endParaRPr lang="en-GB"/>
          </a:p>
          <a:p>
            <a:pPr>
              <a:lnSpc>
                <a:spcPct val="107000"/>
              </a:lnSpc>
              <a:spcAft>
                <a:spcPts val="800"/>
              </a:spcAft>
            </a:pPr>
            <a:endParaRPr lang="en-GB">
              <a:effectLst/>
              <a:cs typeface="Calibri"/>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endParaRPr lang="en-GB"/>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b="0" i="0" u="none" strike="noStrike" kern="1200" cap="none" spc="0" normalizeH="0" baseline="0" noProof="0">
              <a:ln>
                <a:noFill/>
              </a:ln>
              <a:effectLst/>
              <a:uLnTx/>
              <a:uFillTx/>
              <a:ea typeface="+mn-ea"/>
              <a:cs typeface="+mn-cs"/>
            </a:endParaRPr>
          </a:p>
          <a:p>
            <a:pPr>
              <a:defRPr/>
            </a:pPr>
            <a:endParaRPr lang="en-GB"/>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endParaRPr>
          </a:p>
          <a:p>
            <a:pPr>
              <a:defRPr/>
            </a:pPr>
            <a:r>
              <a:rPr kumimoji="0" lang="en-GB" b="0" i="0" u="none" strike="noStrike" kern="1200" cap="none" spc="0" normalizeH="0" baseline="0" noProof="0">
                <a:ln>
                  <a:noFill/>
                </a:ln>
                <a:effectLst/>
                <a:uLnTx/>
                <a:uFillTx/>
                <a:hlinkClick r:id="rId4"/>
              </a:rPr>
              <a:t>https://icould.com/buzz-embed/</a:t>
            </a:r>
            <a:endParaRPr lang="en-GB"/>
          </a:p>
          <a:p>
            <a:pPr marL="0" marR="0" lvl="0" indent="0" algn="l" defTabSz="914400">
              <a:lnSpc>
                <a:spcPct val="100000"/>
              </a:lnSpc>
              <a:spcBef>
                <a:spcPts val="0"/>
              </a:spcBef>
              <a:spcAft>
                <a:spcPts val="0"/>
              </a:spcAft>
              <a:buClrTx/>
              <a:buSzTx/>
              <a:buFontTx/>
              <a:buNone/>
              <a:tabLst/>
              <a:defRPr/>
            </a:pPr>
            <a:endParaRPr lang="en-GB" sz="1200" b="0" i="0" u="none" strike="noStrike" kern="1200" cap="none" spc="0" normalizeH="0" baseline="0" noProof="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p>
            <a:endParaRPr lang="en-GB"/>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 </a:t>
            </a:r>
          </a:p>
          <a:p>
            <a:r>
              <a:rPr lang="en-GB"/>
              <a:t>Bring through the reasons cited in your guide P5: </a:t>
            </a:r>
          </a:p>
          <a:p>
            <a:r>
              <a:rPr lang="en-GB"/>
              <a:t>Re teaching:  </a:t>
            </a:r>
          </a:p>
          <a:p>
            <a:r>
              <a:rPr lang="en-GB"/>
              <a:t>2. Turn your passion into a career </a:t>
            </a:r>
          </a:p>
          <a:p>
            <a:r>
              <a:rPr lang="en-GB"/>
              <a:t>3. The reward is always worth the challenge </a:t>
            </a:r>
          </a:p>
          <a:p>
            <a:r>
              <a:rPr lang="en-GB"/>
              <a:t>4. More time for what you love </a:t>
            </a:r>
          </a:p>
          <a:p>
            <a:r>
              <a:rPr lang="en-GB"/>
              <a:t>5. Start on at least £25k (£32k inner London) </a:t>
            </a:r>
          </a:p>
          <a:p>
            <a:r>
              <a:rPr lang="en-GB"/>
              <a:t>  </a:t>
            </a:r>
          </a:p>
          <a:p>
            <a:r>
              <a:rPr lang="en-GB"/>
              <a:t>‘Explore teaching’ is a great introduction for your students to consider what it is really like to be on the other side of the desk (you choose the best fit video for your students). </a:t>
            </a:r>
          </a:p>
          <a:p>
            <a:r>
              <a:rPr lang="en-GB"/>
              <a:t>  </a:t>
            </a:r>
            <a:endParaRPr lang="en-US"/>
          </a:p>
          <a:p>
            <a:r>
              <a:rPr lang="en-GB"/>
              <a:t>Vjendra teaches maths and was inspired to become a teacher during his time at university and taking part in the Debate Mate programme. He shares his passion for teaching and why you should consider becoming a STEM teacher. </a:t>
            </a:r>
          </a:p>
          <a:p>
            <a:r>
              <a:rPr lang="en-GB"/>
              <a:t>  </a:t>
            </a:r>
          </a:p>
          <a:p>
            <a:r>
              <a:rPr lang="en-GB"/>
              <a:t>Addison teaches science and through the ‘every lesson shapes a life’ video students can look at a day in the life of Mr Brown. Showing that no two days are the same, students will be able to look at the various ways teachers can make a difference in a young person’s life, whether that be through education or just being someone to open up to. </a:t>
            </a:r>
            <a:endParaRPr lang="en-US"/>
          </a:p>
          <a:p>
            <a:r>
              <a:rPr lang="en-GB"/>
              <a:t>  </a:t>
            </a:r>
          </a:p>
          <a:p>
            <a:r>
              <a:rPr lang="en-GB"/>
              <a:t>The right skills to teach? </a:t>
            </a:r>
          </a:p>
          <a:p>
            <a:r>
              <a:rPr lang="en-GB"/>
              <a:t>These very short films show students those skills they have already gained like teamwork or a love of learning - could they be more of teacher than they think? </a:t>
            </a:r>
          </a:p>
          <a:p>
            <a:r>
              <a:rPr lang="en-GB"/>
              <a:t>  </a:t>
            </a:r>
          </a:p>
          <a:p>
            <a:r>
              <a:rPr lang="en-GB"/>
              <a:t>What makes a great teacher </a:t>
            </a:r>
          </a:p>
          <a:p>
            <a:r>
              <a:rPr lang="en-GB"/>
              <a:t>A short video where secondary pupils share their responses to this question. Try asking your students first and then comparing their answers with the students on film. </a:t>
            </a:r>
            <a:endParaRPr lang="en-US"/>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https://www.bbc.co.uk/bitesize/tags/zkjnwty/jobs-that-use-art-and-design/1</a:t>
            </a:r>
            <a:endParaRPr lang="en-US">
              <a:cs typeface="Calibri" panose="020F0502020204030204"/>
              <a:hlinkClick r:id="rId3"/>
            </a:endParaRPr>
          </a:p>
          <a:p>
            <a:endParaRPr lang="en-US">
              <a:cs typeface="Calibri" panose="020F0502020204030204"/>
            </a:endParaRPr>
          </a:p>
          <a:p>
            <a:r>
              <a:rPr lang="en-US"/>
              <a:t>National Careers Service link:</a:t>
            </a:r>
          </a:p>
          <a:p>
            <a:r>
              <a:rPr lang="en-US">
                <a:hlinkClick r:id="rId4"/>
              </a:rPr>
              <a:t>https://nationalcareers.service.gov.uk/explore-careers</a:t>
            </a:r>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313280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3698" y="207391"/>
            <a:ext cx="3220048" cy="1242892"/>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b9bPiN6036A"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hyperlink" Target="https://www.youtube.com/watch?v=8C8IxyIIApE" TargetMode="External"/><Relationship Id="rId4" Type="http://schemas.openxmlformats.org/officeDocument/2006/relationships/hyperlink" Target="https://www.youtube.com/watch?v=nB01lPIVjv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www.youtube.com/watch?v=207EckWdGho" TargetMode="External"/><Relationship Id="rId5" Type="http://schemas.openxmlformats.org/officeDocument/2006/relationships/image" Target="../media/image9.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hyperlink" Target="http://www.twmtd.org/R011CEC" TargetMode="External"/><Relationship Id="rId3" Type="http://schemas.openxmlformats.org/officeDocument/2006/relationships/image" Target="../media/image9.png"/><Relationship Id="rId7" Type="http://schemas.openxmlformats.org/officeDocument/2006/relationships/image" Target="../media/image26.png"/><Relationship Id="rId12" Type="http://schemas.openxmlformats.org/officeDocument/2006/relationships/hyperlink" Target="https://www.technicians.org.uk/useful-tools-websites/"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www.twmtd.org/R057CEC" TargetMode="External"/><Relationship Id="rId11" Type="http://schemas.openxmlformats.org/officeDocument/2006/relationships/hyperlink" Target="https://www.sciencemuseum.org.uk/see-and-do/technicians-david-sainsbury-gallery" TargetMode="External"/><Relationship Id="rId5" Type="http://schemas.openxmlformats.org/officeDocument/2006/relationships/hyperlink" Target="http://www.twmtd.org/R076CEC" TargetMode="External"/><Relationship Id="rId10" Type="http://schemas.openxmlformats.org/officeDocument/2006/relationships/image" Target="../media/image27.jpeg"/><Relationship Id="rId4" Type="http://schemas.openxmlformats.org/officeDocument/2006/relationships/image" Target="../media/image25.png"/><Relationship Id="rId9" Type="http://schemas.openxmlformats.org/officeDocument/2006/relationships/hyperlink" Target="http://www.twmtd.org/R004CE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apprenticeship" TargetMode="External"/><Relationship Id="rId13" Type="http://schemas.openxmlformats.org/officeDocument/2006/relationships/hyperlink" Target="https://www.tlevels.gov.uk/students/subjects/digital-support-services"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vocational-technical-qualifications-vtqs" TargetMode="External"/><Relationship Id="rId12"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www.tlevels.gov.uk/students/subjects/design-surveying-planning" TargetMode="External"/><Relationship Id="rId11" Type="http://schemas.openxmlformats.org/officeDocument/2006/relationships/hyperlink" Target="https://www.tlevels.gov.uk/students/subjects/craft-design" TargetMode="External"/><Relationship Id="rId5" Type="http://schemas.openxmlformats.org/officeDocument/2006/relationships/hyperlink" Target="https://www.tlevels.gov.uk/students/subjects/digital-business-services" TargetMode="External"/><Relationship Id="rId15" Type="http://schemas.openxmlformats.org/officeDocument/2006/relationships/hyperlink" Target="https://www.tlevels.gov.uk/students/subjects/digital-production-design-development" TargetMode="External"/><Relationship Id="rId10" Type="http://schemas.openxmlformats.org/officeDocument/2006/relationships/hyperlink" Target="https://www.tlevels.gov.uk/students/subjects/engineering-manufacturing-processing-control" TargetMode="External"/><Relationship Id="rId4" Type="http://schemas.openxmlformats.org/officeDocument/2006/relationships/hyperlink" Target="https://nationalcareers.service.gov.uk/explore-your-education-and-training-choices/t-levels" TargetMode="External"/><Relationship Id="rId9" Type="http://schemas.openxmlformats.org/officeDocument/2006/relationships/hyperlink" Target="https://www.tlevels.gov.uk/students/subjects/design-development-engineering" TargetMode="External"/><Relationship Id="rId14" Type="http://schemas.openxmlformats.org/officeDocument/2006/relationships/hyperlink" Target="https://www.tlevels.gov.uk/students/subjects/education"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ucas.com/explore/search?query=Graphics"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2.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hyperlink" Target="https://www.thecompleteuniversityguide.co.uk/league-tables/rankings/art-and-desig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qv9W6arS6FA"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hyperlink" Target="mailto:discoveruni@officeforstudents.org.uk" TargetMode="External"/><Relationship Id="rId5" Type="http://schemas.openxmlformats.org/officeDocument/2006/relationships/image" Target="../media/image36.png"/><Relationship Id="rId4" Type="http://schemas.openxmlformats.org/officeDocument/2006/relationships/hyperlink" Target="https://youtu.be/dBFzCQgTp8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hyperlink" Target="https://hub.skillsbuilder.org/resources/browse/short-lesson/problem-solving/step-6/step-7/step-8/" TargetMode="External"/><Relationship Id="rId13" Type="http://schemas.openxmlformats.org/officeDocument/2006/relationships/hyperlink" Target="https://hub.skillsbuilder.org/resources/browse/short-lesson/speaking/step-6/step-7/step-8/" TargetMode="External"/><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hyperlink" Target="https://skillsbuilderpartnership.wistia.com/medias/1ailu2bpod" TargetMode="External"/><Relationship Id="rId21" Type="http://schemas.openxmlformats.org/officeDocument/2006/relationships/image" Target="../media/image46.png"/><Relationship Id="rId7" Type="http://schemas.openxmlformats.org/officeDocument/2006/relationships/hyperlink" Target="https://skillsbuilderpartnership.wistia.com/medias/folu9nyiog" TargetMode="External"/><Relationship Id="rId12" Type="http://schemas.openxmlformats.org/officeDocument/2006/relationships/hyperlink" Target="https://skillsbuilderpartnership.wistia.com/medias/wtx0nr7ju7" TargetMode="External"/><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25.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creativity/step-10/step-11/step-12/" TargetMode="External"/><Relationship Id="rId11" Type="http://schemas.openxmlformats.org/officeDocument/2006/relationships/hyperlink" Target="https://hub.skillsbuilder.org/resources/browse/short-lesson/problem-solving/step-10/step-11/step-12/" TargetMode="External"/><Relationship Id="rId24" Type="http://schemas.openxmlformats.org/officeDocument/2006/relationships/image" Target="../media/image49.png"/><Relationship Id="rId5" Type="http://schemas.openxmlformats.org/officeDocument/2006/relationships/hyperlink" Target="https://hub.skillsbuilder.org/resources/browse/short-lesson/creativity/step-8/step-9/step-10/" TargetMode="External"/><Relationship Id="rId15" Type="http://schemas.openxmlformats.org/officeDocument/2006/relationships/hyperlink" Target="https://hub.skillsbuilder.org/resources/browse/short-lesson/speaking/step-10/step-11/step-12/" TargetMode="External"/><Relationship Id="rId23" Type="http://schemas.openxmlformats.org/officeDocument/2006/relationships/image" Target="../media/image48.png"/><Relationship Id="rId10" Type="http://schemas.openxmlformats.org/officeDocument/2006/relationships/hyperlink" Target="NULL" TargetMode="External"/><Relationship Id="rId19" Type="http://schemas.openxmlformats.org/officeDocument/2006/relationships/image" Target="../media/image44.png"/><Relationship Id="rId4" Type="http://schemas.openxmlformats.org/officeDocument/2006/relationships/hyperlink" Target="https://hub.skillsbuilder.org/resources/browse/short-lesson/creativity/step-6/step-7/step-8/" TargetMode="External"/><Relationship Id="rId9" Type="http://schemas.openxmlformats.org/officeDocument/2006/relationships/hyperlink" Target="https://hub.skillsbuilder.org/resources/browse/short-lesson/problem-solving/step-8/step-9/step-10/" TargetMode="External"/><Relationship Id="rId14" Type="http://schemas.openxmlformats.org/officeDocument/2006/relationships/hyperlink" Target="https://hub.skillsbuilder.org/resources/browse/short-lesson/speaking/step-8/step-9/step-10/" TargetMode="External"/><Relationship Id="rId22" Type="http://schemas.openxmlformats.org/officeDocument/2006/relationships/image" Target="../media/image47.png"/><Relationship Id="rId27"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hyperlink" Target="https://www.bbc.co.uk/bitesize/articles/zmyyhbk" TargetMode="External"/><Relationship Id="rId13" Type="http://schemas.openxmlformats.org/officeDocument/2006/relationships/hyperlink" Target="https://www.bbc.co.uk/bitesize/articles/zbccvk7" TargetMode="External"/><Relationship Id="rId3" Type="http://schemas.openxmlformats.org/officeDocument/2006/relationships/image" Target="../media/image9.png"/><Relationship Id="rId7" Type="http://schemas.openxmlformats.org/officeDocument/2006/relationships/image" Target="../media/image12.jpeg"/><Relationship Id="rId12" Type="http://schemas.openxmlformats.org/officeDocument/2006/relationships/hyperlink" Target="https://www.bbc.co.uk/bitesize/articles/zhf7qp3"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jpeg"/><Relationship Id="rId11" Type="http://schemas.openxmlformats.org/officeDocument/2006/relationships/hyperlink" Target="https://www.bbc.co.uk/bitesize/articles/z6n7d6f" TargetMode="External"/><Relationship Id="rId5" Type="http://schemas.openxmlformats.org/officeDocument/2006/relationships/image" Target="../media/image10.jpeg"/><Relationship Id="rId15" Type="http://schemas.openxmlformats.org/officeDocument/2006/relationships/hyperlink" Target="https://www.firstcareers.co.uk/careers/what-is-like-to-be-an-illustrator/" TargetMode="External"/><Relationship Id="rId10" Type="http://schemas.openxmlformats.org/officeDocument/2006/relationships/hyperlink" Target="https://www.bbc.co.uk/bitesize/articles/z4rry9q" TargetMode="External"/><Relationship Id="rId4" Type="http://schemas.openxmlformats.org/officeDocument/2006/relationships/hyperlink" Target="https://www.bbc.co.uk/bitesize/tags/zkjnwty/jobs-that-use-art-and-design/1" TargetMode="External"/><Relationship Id="rId9" Type="http://schemas.openxmlformats.org/officeDocument/2006/relationships/hyperlink" Target="https://www.bbc.co.uk/bitesize/articles/zvfq8xs" TargetMode="External"/><Relationship Id="rId14" Type="http://schemas.openxmlformats.org/officeDocument/2006/relationships/hyperlink" Target="https://www.bbc.co.uk/bitesize/articles/z769hbk"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bbc.co.uk/bitesize/articles/zkggf4j" TargetMode="External"/><Relationship Id="rId3" Type="http://schemas.openxmlformats.org/officeDocument/2006/relationships/image" Target="../media/image9.png"/><Relationship Id="rId7" Type="http://schemas.openxmlformats.org/officeDocument/2006/relationships/hyperlink" Target="https://www.bbc.co.uk/bitesize/tags/zkjnwty/jobs-that-use-art-and-design/1"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5.jpeg"/><Relationship Id="rId11" Type="http://schemas.openxmlformats.org/officeDocument/2006/relationships/hyperlink" Target="https://www.bbc.co.uk/bitesize/articles/zm2rvk7" TargetMode="External"/><Relationship Id="rId5" Type="http://schemas.openxmlformats.org/officeDocument/2006/relationships/image" Target="../media/image14.jpeg"/><Relationship Id="rId10" Type="http://schemas.openxmlformats.org/officeDocument/2006/relationships/hyperlink" Target="https://icould.com/stories/andrew-s-2/" TargetMode="External"/><Relationship Id="rId4" Type="http://schemas.openxmlformats.org/officeDocument/2006/relationships/image" Target="../media/image13.jpeg"/><Relationship Id="rId9" Type="http://schemas.openxmlformats.org/officeDocument/2006/relationships/hyperlink" Target="https://www.bbc.co.uk/bitesize/articles/zjrx92p"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web-designer"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illustrator"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advertising-art-director" TargetMode="External"/><Relationship Id="rId5" Type="http://schemas.openxmlformats.org/officeDocument/2006/relationships/hyperlink" Target="https://nationalcareers.service.gov.uk/job-profiles/graphic-designer" TargetMode="External"/><Relationship Id="rId10" Type="http://schemas.openxmlformats.org/officeDocument/2006/relationships/hyperlink" Target="https://nationalcareers.service.gov.uk/job-profiles/advertising-copywriter" TargetMode="External"/><Relationship Id="rId4" Type="http://schemas.openxmlformats.org/officeDocument/2006/relationships/image" Target="../media/image16.png"/><Relationship Id="rId9" Type="http://schemas.openxmlformats.org/officeDocument/2006/relationships/hyperlink" Target="https://nationalcareers.service.gov.uk/job-profiles/marketing-executive"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XaN-7sxSTG8" TargetMode="External"/><Relationship Id="rId3" Type="http://schemas.openxmlformats.org/officeDocument/2006/relationships/hyperlink" Target="https://youtu.be/oTi_LyNpUqk%20&#8203;" TargetMode="External"/><Relationship Id="rId7" Type="http://schemas.openxmlformats.org/officeDocument/2006/relationships/hyperlink" Target="https://www.youtube.com/watch?v=DFUqsm4tqsY"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hyperlink" Target="https://www.youtube.com/watch?v=MS5oga97jLI" TargetMode="External"/><Relationship Id="rId10" Type="http://schemas.openxmlformats.org/officeDocument/2006/relationships/hyperlink" Target="https://www.youtube.com/watch?v=aGd_Rrs-qNY" TargetMode="External"/><Relationship Id="rId4" Type="http://schemas.openxmlformats.org/officeDocument/2006/relationships/hyperlink" Target="https://youtu.be/MS5oga97jLI" TargetMode="External"/><Relationship Id="rId9" Type="http://schemas.openxmlformats.org/officeDocument/2006/relationships/hyperlink" Target="https://www.youtube.com/watch?v=mOcU5tAY7z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nationalcareers.service.gov.uk/job-profiles/user-researcher" TargetMode="External"/><Relationship Id="rId13" Type="http://schemas.openxmlformats.org/officeDocument/2006/relationships/hyperlink" Target="https://www.youtube.com/watch?v=tTtjETjGDFY" TargetMode="External"/><Relationship Id="rId3" Type="http://schemas.openxmlformats.org/officeDocument/2006/relationships/hyperlink" Target="https://www.bbc.co.uk/bitesize/articles/zmyyhbk" TargetMode="External"/><Relationship Id="rId7" Type="http://schemas.openxmlformats.org/officeDocument/2006/relationships/hyperlink" Target="https://nationalcareers.service.gov.uk/job-profiles/e-learning-developer" TargetMode="External"/><Relationship Id="rId12" Type="http://schemas.openxmlformats.org/officeDocument/2006/relationships/image" Target="../media/image21.png"/><Relationship Id="rId17" Type="http://schemas.openxmlformats.org/officeDocument/2006/relationships/image" Target="../media/image9.png"/><Relationship Id="rId2" Type="http://schemas.openxmlformats.org/officeDocument/2006/relationships/notesSlide" Target="../notesSlides/notesSlide9.xml"/><Relationship Id="rId16" Type="http://schemas.openxmlformats.org/officeDocument/2006/relationships/hyperlink" Target="https://nationalcareers.service.gov.uk/explore-careers" TargetMode="External"/><Relationship Id="rId1" Type="http://schemas.openxmlformats.org/officeDocument/2006/relationships/slideLayout" Target="../slideLayouts/slideLayout14.xml"/><Relationship Id="rId6" Type="http://schemas.openxmlformats.org/officeDocument/2006/relationships/hyperlink" Target="https://nationalcareers.service.gov.uk/job-profiles/social-media-manager" TargetMode="External"/><Relationship Id="rId11" Type="http://schemas.openxmlformats.org/officeDocument/2006/relationships/image" Target="../media/image20.png"/><Relationship Id="rId5" Type="http://schemas.openxmlformats.org/officeDocument/2006/relationships/hyperlink" Target="https://www.bbc.co.uk/bitesize/articles/zvwx92p" TargetMode="External"/><Relationship Id="rId15" Type="http://schemas.openxmlformats.org/officeDocument/2006/relationships/hyperlink" Target="https://www.bbc.co.uk/bitesize/articles/zhst2sg" TargetMode="External"/><Relationship Id="rId10" Type="http://schemas.openxmlformats.org/officeDocument/2006/relationships/image" Target="../media/image19.png"/><Relationship Id="rId4" Type="http://schemas.openxmlformats.org/officeDocument/2006/relationships/hyperlink" Target="https://www.bbc.co.uk/bitesize/articles/z4rry9q" TargetMode="External"/><Relationship Id="rId9" Type="http://schemas.openxmlformats.org/officeDocument/2006/relationships/hyperlink" Target="https://icould.com/explore/categories/subject/art-and-design" TargetMode="External"/><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731498" y="5112328"/>
            <a:ext cx="6366118" cy="1349086"/>
          </a:xfrm>
          <a:prstGeom prst="rect">
            <a:avLst/>
          </a:prstGeom>
        </p:spPr>
        <p:txBody>
          <a:bodyPr vert="horz" lIns="91440" tIns="45720" rIns="91440" bIns="45720" rtlCol="0" anchor="t">
            <a:normAutofit/>
          </a:bodyPr>
          <a:lstStyle/>
          <a:p>
            <a:pPr marL="0" indent="0">
              <a:buNone/>
            </a:pPr>
            <a:r>
              <a:rPr lang="en-GB" sz="2500" b="1" dirty="0">
                <a:solidFill>
                  <a:srgbClr val="006A94"/>
                </a:solidFill>
              </a:rPr>
              <a:t>Where can studying Graphics take you?</a:t>
            </a:r>
          </a:p>
          <a:p>
            <a:pPr marL="0" indent="0">
              <a:buNone/>
            </a:pPr>
            <a:r>
              <a:rPr lang="en-GB" sz="1800" dirty="0">
                <a:solidFill>
                  <a:srgbClr val="00A8A6"/>
                </a:solidFill>
              </a:rPr>
              <a:t>Highlighting the relevance of name of Graphics to future careers and opportunities</a:t>
            </a:r>
            <a:endParaRPr lang="en-GB" sz="1800" dirty="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58" y="4621731"/>
            <a:ext cx="4512148" cy="1741625"/>
          </a:xfrm>
          <a:prstGeom prst="rect">
            <a:avLst/>
          </a:prstGeom>
        </p:spPr>
      </p:pic>
      <p:sp>
        <p:nvSpPr>
          <p:cNvPr id="6" name="Rectangle 5">
            <a:extLst>
              <a:ext uri="{FF2B5EF4-FFF2-40B4-BE49-F238E27FC236}">
                <a16:creationId xmlns:a16="http://schemas.microsoft.com/office/drawing/2014/main" id="{2C671B0A-7B85-D394-43DA-99B17BF1A8F3}"/>
              </a:ext>
            </a:extLst>
          </p:cNvPr>
          <p:cNvSpPr/>
          <p:nvPr/>
        </p:nvSpPr>
        <p:spPr>
          <a:xfrm>
            <a:off x="0" y="571"/>
            <a:ext cx="12192000" cy="4285672"/>
          </a:xfrm>
          <a:prstGeom prst="rect">
            <a:avLst/>
          </a:prstGeom>
          <a:solidFill>
            <a:srgbClr val="006A94">
              <a:alpha val="49804"/>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0"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8662" y="1497181"/>
            <a:ext cx="9144000" cy="2387600"/>
          </a:xfrm>
          <a:prstGeom prst="rect">
            <a:avLst/>
          </a:prstGeom>
        </p:spPr>
        <p:txBody>
          <a:bodyPr lIns="91440" tIns="45720" rIns="91440" bIns="45720" anchor="t"/>
          <a:lstStyle/>
          <a:p>
            <a:r>
              <a:rPr lang="en-GB" sz="3600" b="1" dirty="0">
                <a:solidFill>
                  <a:schemeClr val="tx2"/>
                </a:solidFill>
                <a:latin typeface="Calibri"/>
                <a:ea typeface="Calibri Light"/>
                <a:cs typeface="Calibri"/>
              </a:rPr>
              <a:t>MYPATH Job of the week (Graphics)</a:t>
            </a:r>
            <a:endParaRPr lang="en-GB" sz="3600" b="1" dirty="0">
              <a:solidFill>
                <a:schemeClr val="tx2"/>
              </a:solidFill>
              <a:latin typeface="Calibri" panose="020F0502020204030204" pitchFamily="34" charset="0"/>
              <a:ea typeface="Calibri"/>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1066390" y="4966238"/>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3">
                  <a:extLst>
                    <a:ext uri="{A12FA001-AC4F-418D-AE19-62706E023703}">
                      <ahyp:hlinkClr xmlns:ahyp="http://schemas.microsoft.com/office/drawing/2018/hyperlinkcolor" val="tx"/>
                    </a:ext>
                  </a:extLst>
                </a:hlinkClick>
              </a:rPr>
              <a:t>Quantity Surveyor</a:t>
            </a:r>
            <a:r>
              <a:rPr lang="en-GB" sz="2000" b="1" dirty="0">
                <a:solidFill>
                  <a:schemeClr val="tx2"/>
                </a:solidFill>
                <a:latin typeface="Calibri"/>
                <a:ea typeface="Source Sans Pro"/>
                <a:cs typeface="Calibri"/>
              </a:rPr>
              <a:t> </a:t>
            </a:r>
            <a:endParaRPr lang="en-GB" sz="2000" dirty="0">
              <a:solidFill>
                <a:schemeClr val="tx2"/>
              </a:solidFill>
              <a:latin typeface="Calibri"/>
              <a:ea typeface="+mn-lt"/>
              <a:cs typeface="Calibri"/>
            </a:endParaRPr>
          </a:p>
          <a:p>
            <a:endParaRPr lang="en-GB" sz="2000">
              <a:solidFill>
                <a:srgbClr val="05A8A7"/>
              </a:solidFill>
              <a:cs typeface="Calibr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1066390" y="2960643"/>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4">
                  <a:extLst>
                    <a:ext uri="{A12FA001-AC4F-418D-AE19-62706E023703}">
                      <ahyp:hlinkClr xmlns:ahyp="http://schemas.microsoft.com/office/drawing/2018/hyperlinkcolor" val="tx"/>
                    </a:ext>
                  </a:extLst>
                </a:hlinkClick>
              </a:rPr>
              <a:t>Urban Designer</a:t>
            </a:r>
            <a:r>
              <a:rPr lang="en-GB" sz="2000" b="1" dirty="0">
                <a:solidFill>
                  <a:schemeClr val="tx2"/>
                </a:solidFill>
                <a:latin typeface="Calibri"/>
                <a:cs typeface="Segoe UI"/>
              </a:rPr>
              <a:t> </a:t>
            </a:r>
            <a:endParaRPr lang="en-GB" sz="2000" u="sng" dirty="0">
              <a:solidFill>
                <a:schemeClr val="tx2"/>
              </a:solidFill>
              <a:latin typeface="Calibri"/>
              <a:ea typeface="+mn-lt"/>
              <a:cs typeface="+mn-lt"/>
            </a:endParaRPr>
          </a:p>
          <a:p>
            <a:endParaRPr lang="en-GB" sz="2000" u="sng">
              <a:ea typeface="+mn-lt"/>
              <a:cs typeface="+mn-lt"/>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1066390" y="3950935"/>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5">
                  <a:extLst>
                    <a:ext uri="{A12FA001-AC4F-418D-AE19-62706E023703}">
                      <ahyp:hlinkClr xmlns:ahyp="http://schemas.microsoft.com/office/drawing/2018/hyperlinkcolor" val="tx"/>
                    </a:ext>
                  </a:extLst>
                </a:hlinkClick>
              </a:rPr>
              <a:t>UX Designer</a:t>
            </a:r>
            <a:r>
              <a:rPr lang="en-GB" sz="2000" b="1" dirty="0">
                <a:solidFill>
                  <a:schemeClr val="tx2"/>
                </a:solidFill>
                <a:latin typeface="Calibri"/>
                <a:cs typeface="Segoe UI"/>
              </a:rPr>
              <a:t> </a:t>
            </a:r>
            <a:endParaRPr lang="en-GB" sz="2000" u="sng">
              <a:solidFill>
                <a:schemeClr val="tx2"/>
              </a:solidFill>
              <a:latin typeface="Calibri"/>
              <a:ea typeface="+mn-lt"/>
              <a:cs typeface="+mn-lt"/>
            </a:endParaRPr>
          </a:p>
          <a:p>
            <a:endParaRPr lang="en-GB" sz="2000" u="sng">
              <a:solidFill>
                <a:srgbClr val="05A8A7"/>
              </a:solidFill>
              <a:cs typeface="Calibri"/>
            </a:endParaRPr>
          </a:p>
        </p:txBody>
      </p:sp>
      <p:pic>
        <p:nvPicPr>
          <p:cNvPr id="11" name="Picture 10">
            <a:extLst>
              <a:ext uri="{FF2B5EF4-FFF2-40B4-BE49-F238E27FC236}">
                <a16:creationId xmlns:a16="http://schemas.microsoft.com/office/drawing/2014/main" id="{81EEC0D6-8285-8723-593D-D0D37E1659CA}"/>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438662" y="2892395"/>
            <a:ext cx="571385" cy="536605"/>
          </a:xfrm>
          <a:prstGeom prst="rect">
            <a:avLst/>
          </a:prstGeom>
        </p:spPr>
      </p:pic>
      <p:pic>
        <p:nvPicPr>
          <p:cNvPr id="12" name="Picture 11">
            <a:extLst>
              <a:ext uri="{FF2B5EF4-FFF2-40B4-BE49-F238E27FC236}">
                <a16:creationId xmlns:a16="http://schemas.microsoft.com/office/drawing/2014/main" id="{BF4D8E72-87C4-DD61-B4D5-9DB446422424}"/>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438661" y="3947887"/>
            <a:ext cx="571385" cy="536605"/>
          </a:xfrm>
          <a:prstGeom prst="rect">
            <a:avLst/>
          </a:prstGeom>
        </p:spPr>
      </p:pic>
      <p:pic>
        <p:nvPicPr>
          <p:cNvPr id="13" name="Picture 12">
            <a:extLst>
              <a:ext uri="{FF2B5EF4-FFF2-40B4-BE49-F238E27FC236}">
                <a16:creationId xmlns:a16="http://schemas.microsoft.com/office/drawing/2014/main" id="{8EACEECF-B188-6E32-85E3-6E3C4F9501F4}"/>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438660" y="4960142"/>
            <a:ext cx="571385" cy="536605"/>
          </a:xfrm>
          <a:prstGeom prst="rect">
            <a:avLst/>
          </a:prstGeom>
        </p:spPr>
      </p:pic>
      <p:pic>
        <p:nvPicPr>
          <p:cNvPr id="14" name="Picture 13">
            <a:extLst>
              <a:ext uri="{FF2B5EF4-FFF2-40B4-BE49-F238E27FC236}">
                <a16:creationId xmlns:a16="http://schemas.microsoft.com/office/drawing/2014/main" id="{12C401D9-5C03-7DBC-6C38-B1E2257FF187}"/>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9475895" y="4413105"/>
            <a:ext cx="2883980" cy="2708434"/>
          </a:xfrm>
          <a:prstGeom prst="rect">
            <a:avLst/>
          </a:prstGeom>
        </p:spPr>
      </p:pic>
    </p:spTree>
    <p:extLst>
      <p:ext uri="{BB962C8B-B14F-4D97-AF65-F5344CB8AC3E}">
        <p14:creationId xmlns:p14="http://schemas.microsoft.com/office/powerpoint/2010/main" val="3236986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33136" y="560044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10146258" cy="1200329"/>
          </a:xfrm>
          <a:prstGeom prst="rect">
            <a:avLst/>
          </a:prstGeom>
          <a:noFill/>
        </p:spPr>
        <p:txBody>
          <a:bodyPr wrap="square" rtlCol="0">
            <a:spAutoFit/>
          </a:bodyPr>
          <a:lstStyle/>
          <a:p>
            <a:r>
              <a:rPr lang="en-US" sz="3600" b="1">
                <a:solidFill>
                  <a:schemeClr val="tx2"/>
                </a:solidFill>
              </a:rPr>
              <a:t>Graphics careers in a changing world:</a:t>
            </a:r>
          </a:p>
          <a:p>
            <a:r>
              <a:rPr lang="en-US" sz="3600" b="1">
                <a:solidFill>
                  <a:schemeClr val="tx2"/>
                </a:solidFill>
              </a:rPr>
              <a:t>How can I future-proof my career pathway?</a:t>
            </a:r>
          </a:p>
        </p:txBody>
      </p:sp>
      <p:sp>
        <p:nvSpPr>
          <p:cNvPr id="6" name="TextBox 5">
            <a:extLst>
              <a:ext uri="{FF2B5EF4-FFF2-40B4-BE49-F238E27FC236}">
                <a16:creationId xmlns:a16="http://schemas.microsoft.com/office/drawing/2014/main" id="{4BECA783-E491-52FA-3C2F-3181BBBBAA36}"/>
              </a:ext>
            </a:extLst>
          </p:cNvPr>
          <p:cNvSpPr txBox="1"/>
          <p:nvPr/>
        </p:nvSpPr>
        <p:spPr>
          <a:xfrm>
            <a:off x="433136" y="3243610"/>
            <a:ext cx="7767590" cy="1323439"/>
          </a:xfrm>
          <a:prstGeom prst="rect">
            <a:avLst/>
          </a:prstGeom>
          <a:noFill/>
        </p:spPr>
        <p:txBody>
          <a:bodyPr wrap="square" lIns="91440" tIns="45720" rIns="91440" bIns="45720" rtlCol="0" anchor="t">
            <a:spAutoFit/>
          </a:bodyPr>
          <a:lstStyle/>
          <a:p>
            <a:r>
              <a:rPr lang="en-GB" sz="2000" b="1" dirty="0">
                <a:solidFill>
                  <a:srgbClr val="006A94"/>
                </a:solidFill>
              </a:rPr>
              <a:t>The world will be changing drastically in the next few years to cope with the impacts of climate change and nature loss, and the need to lower greenhouse gas emissions and unsustainable practices. How might this steer your choice of career path using your Graphics skills?</a:t>
            </a:r>
            <a:endParaRPr lang="en-GB" sz="2000" b="1" u="sng" dirty="0">
              <a:solidFill>
                <a:srgbClr val="006A94"/>
              </a:solidFill>
              <a:cs typeface="Calibri"/>
            </a:endParaRPr>
          </a:p>
        </p:txBody>
      </p:sp>
      <p:pic>
        <p:nvPicPr>
          <p:cNvPr id="7" name="Picture 6">
            <a:extLst>
              <a:ext uri="{FF2B5EF4-FFF2-40B4-BE49-F238E27FC236}">
                <a16:creationId xmlns:a16="http://schemas.microsoft.com/office/drawing/2014/main" id="{DCE43553-05CA-7A2A-D7C8-647F7E5381A3}"/>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416770" y="4269003"/>
            <a:ext cx="2995862" cy="2851411"/>
          </a:xfrm>
          <a:prstGeom prst="rect">
            <a:avLst/>
          </a:prstGeom>
        </p:spPr>
      </p:pic>
      <p:sp>
        <p:nvSpPr>
          <p:cNvPr id="8" name="Google Shape;122;p15">
            <a:extLst>
              <a:ext uri="{FF2B5EF4-FFF2-40B4-BE49-F238E27FC236}">
                <a16:creationId xmlns:a16="http://schemas.microsoft.com/office/drawing/2014/main" id="{440DCDC0-4236-AA6B-957A-B865A65D5FBC}"/>
              </a:ext>
            </a:extLst>
          </p:cNvPr>
          <p:cNvSpPr/>
          <p:nvPr/>
        </p:nvSpPr>
        <p:spPr>
          <a:xfrm>
            <a:off x="9043429" y="1428649"/>
            <a:ext cx="2594282" cy="2684282"/>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spTree>
    <p:extLst>
      <p:ext uri="{BB962C8B-B14F-4D97-AF65-F5344CB8AC3E}">
        <p14:creationId xmlns:p14="http://schemas.microsoft.com/office/powerpoint/2010/main" val="259810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66833" y="574075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8114954" cy="646331"/>
          </a:xfrm>
          <a:prstGeom prst="rect">
            <a:avLst/>
          </a:prstGeom>
          <a:noFill/>
        </p:spPr>
        <p:txBody>
          <a:bodyPr wrap="square" lIns="91440" tIns="45720" rIns="91440" bIns="45720" rtlCol="0" anchor="t">
            <a:spAutoFit/>
          </a:bodyPr>
          <a:lstStyle/>
          <a:p>
            <a:r>
              <a:rPr lang="en-US" sz="3600" b="1" dirty="0">
                <a:solidFill>
                  <a:schemeClr val="tx2"/>
                </a:solidFill>
              </a:rPr>
              <a:t>Graphics careers in a changing world</a:t>
            </a:r>
          </a:p>
        </p:txBody>
      </p:sp>
      <p:pic>
        <p:nvPicPr>
          <p:cNvPr id="7" name="Picture 6">
            <a:extLst>
              <a:ext uri="{FF2B5EF4-FFF2-40B4-BE49-F238E27FC236}">
                <a16:creationId xmlns:a16="http://schemas.microsoft.com/office/drawing/2014/main" id="{DCE43553-05CA-7A2A-D7C8-647F7E5381A3}"/>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349311" y="4301931"/>
            <a:ext cx="2995862" cy="2851411"/>
          </a:xfrm>
          <a:prstGeom prst="rect">
            <a:avLst/>
          </a:prstGeom>
        </p:spPr>
      </p:pic>
      <p:sp>
        <p:nvSpPr>
          <p:cNvPr id="10" name="TextBox 9">
            <a:extLst>
              <a:ext uri="{FF2B5EF4-FFF2-40B4-BE49-F238E27FC236}">
                <a16:creationId xmlns:a16="http://schemas.microsoft.com/office/drawing/2014/main" id="{2AFA5B8E-E349-4901-00D8-0E860F6F4000}"/>
              </a:ext>
            </a:extLst>
          </p:cNvPr>
          <p:cNvSpPr txBox="1"/>
          <p:nvPr/>
        </p:nvSpPr>
        <p:spPr>
          <a:xfrm>
            <a:off x="1033818" y="3428860"/>
            <a:ext cx="60042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006A94"/>
                </a:solidFill>
                <a:latin typeface="Calibri"/>
                <a:cs typeface="Segoe UI"/>
                <a:hlinkClick r:id="rId6"/>
              </a:rPr>
              <a:t>Business Owner (Apparel Printing)</a:t>
            </a:r>
            <a:r>
              <a:rPr lang="en-GB" sz="2000" b="1">
                <a:solidFill>
                  <a:srgbClr val="006A94"/>
                </a:solidFill>
                <a:latin typeface="Calibri"/>
                <a:cs typeface="Segoe UI"/>
              </a:rPr>
              <a:t> </a:t>
            </a:r>
            <a:endParaRPr lang="en-GB" sz="2000" u="sng">
              <a:solidFill>
                <a:schemeClr val="accent4"/>
              </a:solidFill>
              <a:latin typeface="Calibri"/>
              <a:cs typeface="Segoe UI"/>
            </a:endParaRPr>
          </a:p>
        </p:txBody>
      </p:sp>
      <p:pic>
        <p:nvPicPr>
          <p:cNvPr id="12" name="Picture 11">
            <a:extLst>
              <a:ext uri="{FF2B5EF4-FFF2-40B4-BE49-F238E27FC236}">
                <a16:creationId xmlns:a16="http://schemas.microsoft.com/office/drawing/2014/main" id="{EF71EB5F-7A94-3CED-08AC-BE48031A948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5576" y="3371050"/>
            <a:ext cx="571384" cy="536605"/>
          </a:xfrm>
          <a:prstGeom prst="rect">
            <a:avLst/>
          </a:prstGeom>
        </p:spPr>
      </p:pic>
      <p:sp>
        <p:nvSpPr>
          <p:cNvPr id="6" name="Google Shape;122;p15">
            <a:extLst>
              <a:ext uri="{FF2B5EF4-FFF2-40B4-BE49-F238E27FC236}">
                <a16:creationId xmlns:a16="http://schemas.microsoft.com/office/drawing/2014/main" id="{E228E41F-647C-7865-8AB0-63E485A28CC4}"/>
              </a:ext>
            </a:extLst>
          </p:cNvPr>
          <p:cNvSpPr/>
          <p:nvPr/>
        </p:nvSpPr>
        <p:spPr>
          <a:xfrm>
            <a:off x="8803113" y="1116737"/>
            <a:ext cx="3045965" cy="3119485"/>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spTree>
    <p:extLst>
      <p:ext uri="{BB962C8B-B14F-4D97-AF65-F5344CB8AC3E}">
        <p14:creationId xmlns:p14="http://schemas.microsoft.com/office/powerpoint/2010/main" val="307011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23" name="Picture 22">
            <a:extLst>
              <a:ext uri="{FF2B5EF4-FFF2-40B4-BE49-F238E27FC236}">
                <a16:creationId xmlns:a16="http://schemas.microsoft.com/office/drawing/2014/main" id="{CE765E30-821A-9F5E-FB78-1D3794059F56}"/>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05518" y="2424865"/>
            <a:ext cx="2995862" cy="2851411"/>
          </a:xfrm>
          <a:prstGeom prst="rect">
            <a:avLst/>
          </a:prstGeom>
        </p:spPr>
      </p:pic>
      <p:pic>
        <p:nvPicPr>
          <p:cNvPr id="22" name="Picture 21">
            <a:extLst>
              <a:ext uri="{FF2B5EF4-FFF2-40B4-BE49-F238E27FC236}">
                <a16:creationId xmlns:a16="http://schemas.microsoft.com/office/drawing/2014/main" id="{61267013-524A-4CB4-C4FB-3224AD2C2A7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188106" y="2362558"/>
            <a:ext cx="2995862" cy="2851411"/>
          </a:xfrm>
          <a:prstGeom prst="rect">
            <a:avLst/>
          </a:prstGeom>
        </p:spPr>
      </p:pic>
      <p:pic>
        <p:nvPicPr>
          <p:cNvPr id="21" name="Picture 20">
            <a:extLst>
              <a:ext uri="{FF2B5EF4-FFF2-40B4-BE49-F238E27FC236}">
                <a16:creationId xmlns:a16="http://schemas.microsoft.com/office/drawing/2014/main" id="{7DFFAC1A-C876-4325-7D10-F06A0BB9E91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565466" y="2429869"/>
            <a:ext cx="2995862" cy="2851411"/>
          </a:xfrm>
          <a:prstGeom prst="rect">
            <a:avLst/>
          </a:prstGeom>
        </p:spPr>
      </p:pic>
      <p:pic>
        <p:nvPicPr>
          <p:cNvPr id="20" name="Picture 19">
            <a:extLst>
              <a:ext uri="{FF2B5EF4-FFF2-40B4-BE49-F238E27FC236}">
                <a16:creationId xmlns:a16="http://schemas.microsoft.com/office/drawing/2014/main" id="{978F136C-FEB1-73F8-8949-765C859383F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140346" y="2450713"/>
            <a:ext cx="2995862" cy="2851411"/>
          </a:xfrm>
          <a:prstGeom prst="rect">
            <a:avLst/>
          </a:prstGeom>
        </p:spPr>
      </p:pic>
      <p:pic>
        <p:nvPicPr>
          <p:cNvPr id="19" name="Picture 18">
            <a:extLst>
              <a:ext uri="{FF2B5EF4-FFF2-40B4-BE49-F238E27FC236}">
                <a16:creationId xmlns:a16="http://schemas.microsoft.com/office/drawing/2014/main" id="{3904798C-9258-22F1-B34B-04A6F8E80CF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46016" y="2429870"/>
            <a:ext cx="2995862" cy="2851411"/>
          </a:xfrm>
          <a:prstGeom prst="rect">
            <a:avLst/>
          </a:prstGeom>
        </p:spPr>
      </p:pic>
      <p:sp>
        <p:nvSpPr>
          <p:cNvPr id="624" name="Google Shape;624;p38"/>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dirty="0">
                <a:solidFill>
                  <a:schemeClr val="dk2"/>
                </a:solidFill>
                <a:latin typeface="Calibri"/>
                <a:ea typeface="Calibri"/>
                <a:cs typeface="Calibri"/>
                <a:sym typeface="Calibri"/>
              </a:rPr>
              <a:t>A spotlight on Technicians using Graphics</a:t>
            </a:r>
            <a:endParaRPr sz="4000" b="1" i="0" u="none" strike="noStrike" cap="none" dirty="0">
              <a:solidFill>
                <a:schemeClr val="dk2"/>
              </a:solidFill>
              <a:latin typeface="Calibri"/>
              <a:ea typeface="Calibri"/>
              <a:cs typeface="Calibri"/>
              <a:sym typeface="Calibri"/>
            </a:endParaRPr>
          </a:p>
        </p:txBody>
      </p:sp>
      <p:pic>
        <p:nvPicPr>
          <p:cNvPr id="625" name="Google Shape;625;p38"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626" name="Google Shape;626;p38"/>
          <p:cNvSpPr txBox="1"/>
          <p:nvPr/>
        </p:nvSpPr>
        <p:spPr>
          <a:xfrm>
            <a:off x="2135318" y="177339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Graphics keep industries moving and the real difference technicians make in our lives.  </a:t>
            </a:r>
            <a:endParaRPr>
              <a:solidFill>
                <a:schemeClr val="dk1"/>
              </a:solidFill>
            </a:endParaRPr>
          </a:p>
        </p:txBody>
      </p:sp>
      <p:sp>
        <p:nvSpPr>
          <p:cNvPr id="628" name="Google Shape;628;p38"/>
          <p:cNvSpPr/>
          <p:nvPr/>
        </p:nvSpPr>
        <p:spPr>
          <a:xfrm>
            <a:off x="1463029"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rPr>
              <a:t>R076 Print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629" name="Google Shape;629;p38"/>
          <p:cNvSpPr/>
          <p:nvPr/>
        </p:nvSpPr>
        <p:spPr>
          <a:xfrm>
            <a:off x="8876347" y="3339430"/>
            <a:ext cx="160920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rPr>
              <a:t>R057 Animation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632" name="Google Shape;632;p38"/>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633" name="Google Shape;633;p38" descr="Icon&#10;&#10;Description automatically generated"/>
          <p:cNvPicPr preferRelativeResize="0"/>
          <p:nvPr/>
        </p:nvPicPr>
        <p:blipFill rotWithShape="1">
          <a:blip r:embed="rId7">
            <a:alphaModFix/>
          </a:blip>
          <a:srcRect/>
          <a:stretch/>
        </p:blipFill>
        <p:spPr>
          <a:xfrm>
            <a:off x="1210889" y="1721988"/>
            <a:ext cx="711707" cy="711707"/>
          </a:xfrm>
          <a:prstGeom prst="rect">
            <a:avLst/>
          </a:prstGeom>
          <a:noFill/>
          <a:ln>
            <a:noFill/>
          </a:ln>
        </p:spPr>
      </p:pic>
      <p:sp>
        <p:nvSpPr>
          <p:cNvPr id="634" name="Google Shape;634;p38"/>
          <p:cNvSpPr/>
          <p:nvPr/>
        </p:nvSpPr>
        <p:spPr>
          <a:xfrm>
            <a:off x="3948133" y="3337414"/>
            <a:ext cx="160920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rPr>
              <a:t>R011 ArchitecturalTechnician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635" name="Google Shape;635;p38"/>
          <p:cNvSpPr/>
          <p:nvPr/>
        </p:nvSpPr>
        <p:spPr>
          <a:xfrm>
            <a:off x="6558904"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R004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Design Technician (CAD) </a:t>
            </a:r>
            <a:endParaRPr sz="1400">
              <a:solidFill>
                <a:schemeClr val="dk2"/>
              </a:solidFill>
              <a:latin typeface="Calibri"/>
              <a:ea typeface="Calibri"/>
              <a:cs typeface="Calibri"/>
              <a:sym typeface="Calibri"/>
            </a:endParaRPr>
          </a:p>
        </p:txBody>
      </p:sp>
      <p:pic>
        <p:nvPicPr>
          <p:cNvPr id="3" name="Picture 2" descr="Graphical user interface, text&#10;&#10;Description automatically generated">
            <a:extLst>
              <a:ext uri="{FF2B5EF4-FFF2-40B4-BE49-F238E27FC236}">
                <a16:creationId xmlns:a16="http://schemas.microsoft.com/office/drawing/2014/main" id="{7B7C6FD0-A1EF-21C1-92EF-84D790D8A9FC}"/>
              </a:ext>
            </a:extLst>
          </p:cNvPr>
          <p:cNvPicPr>
            <a:picLocks noChangeAspect="1"/>
          </p:cNvPicPr>
          <p:nvPr/>
        </p:nvPicPr>
        <p:blipFill>
          <a:blip r:embed="rId10"/>
          <a:stretch>
            <a:fillRect/>
          </a:stretch>
        </p:blipFill>
        <p:spPr>
          <a:xfrm>
            <a:off x="1465735" y="5658039"/>
            <a:ext cx="2743200" cy="1028700"/>
          </a:xfrm>
          <a:prstGeom prst="rect">
            <a:avLst/>
          </a:prstGeom>
        </p:spPr>
      </p:pic>
      <p:sp>
        <p:nvSpPr>
          <p:cNvPr id="5" name="Google Shape;80;p13">
            <a:extLst>
              <a:ext uri="{FF2B5EF4-FFF2-40B4-BE49-F238E27FC236}">
                <a16:creationId xmlns:a16="http://schemas.microsoft.com/office/drawing/2014/main" id="{914F8404-79B5-2882-6717-D8BBDD8C16BE}"/>
              </a:ext>
            </a:extLst>
          </p:cNvPr>
          <p:cNvSpPr/>
          <p:nvPr/>
        </p:nvSpPr>
        <p:spPr>
          <a:xfrm>
            <a:off x="7759143" y="6332849"/>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Visit the Gallery here</a:t>
            </a:r>
            <a:endParaRPr sz="1100" dirty="0">
              <a:solidFill>
                <a:schemeClr val="lt2"/>
              </a:solidFill>
            </a:endParaRPr>
          </a:p>
        </p:txBody>
      </p:sp>
      <p:sp>
        <p:nvSpPr>
          <p:cNvPr id="7" name="Google Shape;79;p13">
            <a:extLst>
              <a:ext uri="{FF2B5EF4-FFF2-40B4-BE49-F238E27FC236}">
                <a16:creationId xmlns:a16="http://schemas.microsoft.com/office/drawing/2014/main" id="{5622C63F-6C45-6490-421A-EF9C87C464D2}"/>
              </a:ext>
            </a:extLst>
          </p:cNvPr>
          <p:cNvSpPr/>
          <p:nvPr/>
        </p:nvSpPr>
        <p:spPr>
          <a:xfrm>
            <a:off x="9940825" y="6301390"/>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Find further resources here</a:t>
            </a:r>
            <a:endParaRPr sz="1100" dirty="0">
              <a:solidFill>
                <a:schemeClr val="lt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64BCC4B-9136-ADC3-DE67-9ACB4955CC9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1801"/>
          <a:stretch/>
        </p:blipFill>
        <p:spPr>
          <a:xfrm>
            <a:off x="0" y="2534782"/>
            <a:ext cx="2609863" cy="2778958"/>
          </a:xfrm>
          <a:prstGeom prst="rect">
            <a:avLst/>
          </a:prstGeom>
        </p:spPr>
      </p:pic>
      <p:pic>
        <p:nvPicPr>
          <p:cNvPr id="32" name="Picture 31">
            <a:extLst>
              <a:ext uri="{FF2B5EF4-FFF2-40B4-BE49-F238E27FC236}">
                <a16:creationId xmlns:a16="http://schemas.microsoft.com/office/drawing/2014/main" id="{A7B6E61E-077B-362B-BD5E-9444B200382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540307" y="2551626"/>
            <a:ext cx="2959075" cy="2778958"/>
          </a:xfrm>
          <a:prstGeom prst="rect">
            <a:avLst/>
          </a:prstGeom>
        </p:spPr>
      </p:pic>
      <p:pic>
        <p:nvPicPr>
          <p:cNvPr id="33" name="Picture 32">
            <a:extLst>
              <a:ext uri="{FF2B5EF4-FFF2-40B4-BE49-F238E27FC236}">
                <a16:creationId xmlns:a16="http://schemas.microsoft.com/office/drawing/2014/main" id="{123C36BA-6520-CDC2-3462-DF9505E9307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716292" y="2534782"/>
            <a:ext cx="2959075" cy="2778958"/>
          </a:xfrm>
          <a:prstGeom prst="rect">
            <a:avLst/>
          </a:prstGeom>
        </p:spPr>
      </p:pic>
      <p:pic>
        <p:nvPicPr>
          <p:cNvPr id="34" name="Picture 33">
            <a:extLst>
              <a:ext uri="{FF2B5EF4-FFF2-40B4-BE49-F238E27FC236}">
                <a16:creationId xmlns:a16="http://schemas.microsoft.com/office/drawing/2014/main" id="{6984973F-B44A-CA8A-A928-577F61F3AC4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1348"/>
          <a:stretch/>
        </p:blipFill>
        <p:spPr>
          <a:xfrm>
            <a:off x="10456463" y="2544209"/>
            <a:ext cx="1735538" cy="2778958"/>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dirty="0">
                <a:solidFill>
                  <a:schemeClr val="tx2"/>
                </a:solidFill>
                <a:latin typeface="Calibri"/>
                <a:cs typeface="Calibri"/>
              </a:rPr>
              <a:t>Graphics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dirty="0">
                <a:latin typeface="Calibri"/>
                <a:cs typeface="Calibri"/>
              </a:rPr>
              <a:t>Combine Study </a:t>
            </a:r>
            <a:br>
              <a:rPr lang="en-GB" sz="2500" b="1" dirty="0">
                <a:latin typeface="Calibri" panose="020F0502020204030204" pitchFamily="34" charset="0"/>
                <a:cs typeface="Calibri" panose="020F0502020204030204" pitchFamily="34" charset="0"/>
              </a:rPr>
            </a:br>
            <a:r>
              <a:rPr lang="en-GB" sz="2500" b="1" dirty="0">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dirty="0">
                <a:latin typeface="Calibri"/>
                <a:ea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dirty="0">
                <a:latin typeface="Calibri"/>
                <a:ea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9725" y="1736825"/>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7327BE1E-4C81-F27F-F982-C4B96940518D}"/>
              </a:ext>
            </a:extLst>
          </p:cNvPr>
          <p:cNvPicPr>
            <a:picLocks noChangeAspect="1"/>
          </p:cNvPicPr>
          <p:nvPr/>
        </p:nvPicPr>
        <p:blipFill>
          <a:blip r:embed="rId7"/>
          <a:stretch>
            <a:fillRect/>
          </a:stretch>
        </p:blipFill>
        <p:spPr>
          <a:xfrm>
            <a:off x="8920815" y="320979"/>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7C317BC-22EE-F92D-82F6-E93EE7992C0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684"/>
          <a:stretch/>
        </p:blipFill>
        <p:spPr>
          <a:xfrm>
            <a:off x="363453" y="4903956"/>
            <a:ext cx="2959075" cy="1954044"/>
          </a:xfrm>
          <a:prstGeom prst="rect">
            <a:avLst/>
          </a:prstGeom>
        </p:spPr>
      </p:pic>
      <p:pic>
        <p:nvPicPr>
          <p:cNvPr id="19" name="Picture 18">
            <a:extLst>
              <a:ext uri="{FF2B5EF4-FFF2-40B4-BE49-F238E27FC236}">
                <a16:creationId xmlns:a16="http://schemas.microsoft.com/office/drawing/2014/main" id="{BD2DC533-17C3-DD43-EE4E-B91D10E8562B}"/>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684"/>
          <a:stretch/>
        </p:blipFill>
        <p:spPr>
          <a:xfrm>
            <a:off x="2774209" y="4903956"/>
            <a:ext cx="2959075" cy="1954044"/>
          </a:xfrm>
          <a:prstGeom prst="rect">
            <a:avLst/>
          </a:prstGeom>
        </p:spPr>
      </p:pic>
      <p:sp>
        <p:nvSpPr>
          <p:cNvPr id="2" name="Title 1"/>
          <p:cNvSpPr>
            <a:spLocks noGrp="1"/>
          </p:cNvSpPr>
          <p:nvPr>
            <p:ph type="ctrTitle" idx="4294967295"/>
          </p:nvPr>
        </p:nvSpPr>
        <p:spPr>
          <a:xfrm>
            <a:off x="1100320" y="1815741"/>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Combine Study and Work</a:t>
            </a:r>
            <a:endParaRPr lang="en-GB" sz="3600" b="1">
              <a:solidFill>
                <a:schemeClr val="tx2"/>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4294967295"/>
          </p:nvPr>
        </p:nvSpPr>
        <p:spPr>
          <a:xfrm>
            <a:off x="434603" y="2579438"/>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dirty="0">
                <a:cs typeface="Calibri"/>
              </a:rPr>
              <a:t>Apprenticeships</a:t>
            </a:r>
            <a:r>
              <a:rPr lang="en-GB" dirty="0">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400" dirty="0">
                <a:solidFill>
                  <a:schemeClr val="tx2"/>
                </a:solidFill>
              </a:rPr>
              <a:t>• Visual Effects Creator</a:t>
            </a:r>
            <a:br>
              <a:rPr lang="en-GB" sz="1400" dirty="0"/>
            </a:br>
            <a:r>
              <a:rPr lang="en-GB" sz="1400" dirty="0">
                <a:solidFill>
                  <a:schemeClr val="tx2"/>
                </a:solidFill>
              </a:rPr>
              <a:t>• Storyboard Artist                                       </a:t>
            </a:r>
            <a:endParaRPr lang="en-GB" sz="1400">
              <a:solidFill>
                <a:schemeClr val="tx2"/>
              </a:solidFill>
              <a:ea typeface="Calibri" panose="020F0502020204030204"/>
              <a:cs typeface="Calibri"/>
            </a:endParaRPr>
          </a:p>
          <a:p>
            <a:pPr marL="0" indent="0">
              <a:lnSpc>
                <a:spcPct val="100000"/>
              </a:lnSpc>
              <a:spcBef>
                <a:spcPts val="0"/>
              </a:spcBef>
              <a:buNone/>
            </a:pPr>
            <a:r>
              <a:rPr lang="en-GB" sz="1400" dirty="0">
                <a:solidFill>
                  <a:schemeClr val="tx2"/>
                </a:solidFill>
              </a:rPr>
              <a:t>• Arts Therapist</a:t>
            </a:r>
            <a:endParaRPr lang="en-GB" sz="1400">
              <a:solidFill>
                <a:schemeClr val="tx2"/>
              </a:solidFill>
              <a:ea typeface="Calibri" panose="020F0502020204030204"/>
              <a:cs typeface="Calibri"/>
            </a:endParaRPr>
          </a:p>
          <a:p>
            <a:pPr marL="0" indent="0">
              <a:lnSpc>
                <a:spcPct val="100000"/>
              </a:lnSpc>
              <a:spcBef>
                <a:spcPts val="0"/>
              </a:spcBef>
              <a:buNone/>
            </a:pPr>
            <a:r>
              <a:rPr lang="en-GB" sz="1400" dirty="0">
                <a:solidFill>
                  <a:schemeClr val="tx2"/>
                </a:solidFill>
              </a:rPr>
              <a:t>• Curator</a:t>
            </a:r>
            <a:endParaRPr lang="en-GB" sz="1400">
              <a:solidFill>
                <a:schemeClr val="tx2"/>
              </a:solidFill>
              <a:ea typeface="Calibri" panose="020F0502020204030204"/>
              <a:cs typeface="Calibri"/>
            </a:endParaRPr>
          </a:p>
          <a:p>
            <a:pPr marL="0" indent="0">
              <a:lnSpc>
                <a:spcPct val="100000"/>
              </a:lnSpc>
              <a:spcBef>
                <a:spcPts val="0"/>
              </a:spcBef>
              <a:buNone/>
            </a:pPr>
            <a:r>
              <a:rPr lang="en-GB" sz="1400" dirty="0">
                <a:solidFill>
                  <a:schemeClr val="tx2"/>
                </a:solidFill>
              </a:rPr>
              <a:t>• Advertising and Media Executive</a:t>
            </a:r>
            <a:endParaRPr lang="en-GB" sz="1400">
              <a:solidFill>
                <a:schemeClr val="tx2"/>
              </a:solidFill>
              <a:ea typeface="Calibri" panose="020F0502020204030204"/>
              <a:cs typeface="Calibri"/>
            </a:endParaRPr>
          </a:p>
          <a:p>
            <a:pPr marL="0" indent="0">
              <a:lnSpc>
                <a:spcPct val="100000"/>
              </a:lnSpc>
              <a:spcBef>
                <a:spcPts val="0"/>
              </a:spcBef>
              <a:buNone/>
            </a:pPr>
            <a:r>
              <a:rPr lang="en-GB" sz="1400" dirty="0">
                <a:solidFill>
                  <a:schemeClr val="tx2"/>
                </a:solidFill>
                <a:ea typeface="+mn-lt"/>
                <a:cs typeface="+mn-lt"/>
              </a:rPr>
              <a:t>• Photographic Assistant</a:t>
            </a:r>
            <a:endParaRPr lang="en-GB">
              <a:solidFill>
                <a:schemeClr val="tx2"/>
              </a:solidFill>
              <a:ea typeface="Calibri" panose="020F0502020204030204"/>
              <a:cs typeface="Calibri"/>
            </a:endParaRPr>
          </a:p>
          <a:p>
            <a:pPr>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5938596" y="2427565"/>
            <a:ext cx="3718622" cy="16347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dirty="0">
                <a:cs typeface="Calibri"/>
              </a:rPr>
              <a:t>T Levels </a:t>
            </a:r>
            <a:br>
              <a:rPr lang="en-GB" b="1" dirty="0">
                <a:cs typeface="Calibri"/>
              </a:rPr>
            </a:br>
            <a:r>
              <a:rPr lang="en-GB" sz="1400" u="sng" dirty="0">
                <a:solidFill>
                  <a:schemeClr val="tx2">
                    <a:lumMod val="50000"/>
                  </a:schemeClr>
                </a:solidFill>
                <a:hlinkClick r:id="rId4">
                  <a:extLst>
                    <a:ext uri="{A12FA001-AC4F-418D-AE19-62706E023703}">
                      <ahyp:hlinkClr xmlns:ahyp="http://schemas.microsoft.com/office/drawing/2018/hyperlinkcolor" val="tx"/>
                    </a:ext>
                  </a:extLst>
                </a:hlinkClick>
              </a:rPr>
              <a:t>T Levels | National Careers Service</a:t>
            </a:r>
            <a:br>
              <a:rPr lang="en-GB" sz="1400" u="sng" dirty="0">
                <a:solidFill>
                  <a:schemeClr val="tx2">
                    <a:lumMod val="50000"/>
                  </a:schemeClr>
                </a:solidFill>
              </a:rPr>
            </a:br>
            <a:r>
              <a:rPr lang="en-GB" sz="1400" u="sng" dirty="0">
                <a:solidFill>
                  <a:srgbClr val="484948"/>
                </a:solidFill>
                <a:hlinkClick r:id="rId5"/>
              </a:rPr>
              <a:t>Digital</a:t>
            </a:r>
            <a:r>
              <a:rPr lang="en-GB" sz="1400" u="sng" dirty="0">
                <a:solidFill>
                  <a:srgbClr val="484948"/>
                </a:solidFill>
                <a:ea typeface="+mn-lt"/>
                <a:cs typeface="+mn-lt"/>
                <a:hlinkClick r:id="rId5">
                  <a:extLst>
                    <a:ext uri="{A12FA001-AC4F-418D-AE19-62706E023703}">
                      <ahyp:hlinkClr xmlns:ahyp="http://schemas.microsoft.com/office/drawing/2018/hyperlinkcolor" val="tx"/>
                    </a:ext>
                  </a:extLst>
                </a:hlinkClick>
              </a:rPr>
              <a:t> Business Services </a:t>
            </a:r>
          </a:p>
          <a:p>
            <a:pPr marL="0" indent="0">
              <a:lnSpc>
                <a:spcPct val="120000"/>
              </a:lnSpc>
              <a:spcBef>
                <a:spcPts val="0"/>
              </a:spcBef>
              <a:buNone/>
            </a:pPr>
            <a:r>
              <a:rPr lang="en-GB" sz="1400" u="sng" dirty="0">
                <a:solidFill>
                  <a:schemeClr val="tx2">
                    <a:lumMod val="50000"/>
                  </a:schemeClr>
                </a:solidFill>
                <a:ea typeface="+mn-lt"/>
                <a:cs typeface="+mn-lt"/>
                <a:hlinkClick r:id="rId5">
                  <a:extLst>
                    <a:ext uri="{A12FA001-AC4F-418D-AE19-62706E023703}">
                      <ahyp:hlinkClr xmlns:ahyp="http://schemas.microsoft.com/office/drawing/2018/hyperlinkcolor" val="tx"/>
                    </a:ext>
                  </a:extLst>
                </a:hlinkClick>
              </a:rPr>
              <a:t>T Levels</a:t>
            </a:r>
            <a:r>
              <a:rPr lang="en-GB" sz="1400" u="sng" dirty="0">
                <a:solidFill>
                  <a:schemeClr val="tx2">
                    <a:lumMod val="50000"/>
                  </a:schemeClr>
                </a:solidFill>
                <a:ea typeface="+mn-lt"/>
                <a:cs typeface="+mn-lt"/>
              </a:rPr>
              <a:t> | </a:t>
            </a:r>
            <a:r>
              <a:rPr lang="en-GB" sz="1400" u="sng" dirty="0">
                <a:solidFill>
                  <a:srgbClr val="484948"/>
                </a:solidFill>
                <a:ea typeface="+mn-lt"/>
                <a:cs typeface="+mn-lt"/>
                <a:hlinkClick r:id="rId6">
                  <a:extLst>
                    <a:ext uri="{A12FA001-AC4F-418D-AE19-62706E023703}">
                      <ahyp:hlinkClr xmlns:ahyp="http://schemas.microsoft.com/office/drawing/2018/hyperlinkcolor" val="tx"/>
                    </a:ext>
                  </a:extLst>
                </a:hlinkClick>
              </a:rPr>
              <a:t>Design, Surveying and planning for</a:t>
            </a:r>
            <a:br>
              <a:rPr lang="en-GB" sz="1600" dirty="0"/>
            </a:br>
            <a:endParaRPr lang="en-GB" sz="1600">
              <a:solidFill>
                <a:srgbClr val="05A8A7"/>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5938957" y="4736682"/>
            <a:ext cx="6025498" cy="68943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3000" b="1">
                <a:cs typeface="Calibri"/>
              </a:rPr>
              <a:t>VTQs</a:t>
            </a:r>
            <a:r>
              <a:rPr lang="en-GB">
                <a:solidFill>
                  <a:schemeClr val="tx2"/>
                </a:solidFill>
                <a:cs typeface="Calibri"/>
              </a:rPr>
              <a:t> </a:t>
            </a:r>
            <a:br>
              <a:rPr lang="en-GB">
                <a:cs typeface="Calibri"/>
              </a:rPr>
            </a:br>
            <a:r>
              <a:rPr lang="en-GB" sz="1700">
                <a:hlinkClick r:id="rId7"/>
              </a:rPr>
              <a:t>Vocational</a:t>
            </a:r>
            <a:r>
              <a:rPr lang="en-GB" sz="1600">
                <a:hlinkClick r:id="rId7"/>
              </a:rPr>
              <a:t> Technical Qualifications (VTQs) | National Careers Service</a:t>
            </a:r>
            <a:endParaRPr lang="en-GB" sz="1600"/>
          </a:p>
        </p:txBody>
      </p:sp>
      <p:sp>
        <p:nvSpPr>
          <p:cNvPr id="5" name="Rectangle 4">
            <a:extLst>
              <a:ext uri="{FF2B5EF4-FFF2-40B4-BE49-F238E27FC236}">
                <a16:creationId xmlns:a16="http://schemas.microsoft.com/office/drawing/2014/main" id="{AE48124F-777D-7642-8D0F-7030616821AF}"/>
              </a:ext>
            </a:extLst>
          </p:cNvPr>
          <p:cNvSpPr/>
          <p:nvPr/>
        </p:nvSpPr>
        <p:spPr>
          <a:xfrm>
            <a:off x="3117016" y="3221632"/>
            <a:ext cx="2912918" cy="1169551"/>
          </a:xfrm>
          <a:prstGeom prst="rect">
            <a:avLst/>
          </a:prstGeom>
        </p:spPr>
        <p:txBody>
          <a:bodyPr wrap="square" lIns="91440" tIns="45720" rIns="91440" bIns="45720" anchor="t">
            <a:spAutoFit/>
          </a:bodyPr>
          <a:lstStyle/>
          <a:p>
            <a:r>
              <a:rPr lang="en-GB" sz="1400">
                <a:solidFill>
                  <a:schemeClr val="tx2"/>
                </a:solidFill>
              </a:rPr>
              <a:t>• Junior Content Producer</a:t>
            </a:r>
            <a:endParaRPr lang="en-US" sz="1400">
              <a:solidFill>
                <a:schemeClr val="tx2"/>
              </a:solidFill>
            </a:endParaRPr>
          </a:p>
          <a:p>
            <a:r>
              <a:rPr lang="en-GB" sz="1400">
                <a:solidFill>
                  <a:schemeClr val="tx2"/>
                </a:solidFill>
              </a:rPr>
              <a:t>• Application Support Lead</a:t>
            </a:r>
            <a:endParaRPr lang="en-US" sz="1400">
              <a:solidFill>
                <a:schemeClr val="tx2"/>
              </a:solidFill>
            </a:endParaRPr>
          </a:p>
          <a:p>
            <a:r>
              <a:rPr lang="en-GB" sz="1400">
                <a:solidFill>
                  <a:schemeClr val="tx2"/>
                </a:solidFill>
              </a:rPr>
              <a:t>• Software Developer</a:t>
            </a:r>
            <a:endParaRPr lang="en-US" sz="1400">
              <a:solidFill>
                <a:schemeClr val="tx2"/>
              </a:solidFill>
              <a:cs typeface="Calibri"/>
            </a:endParaRPr>
          </a:p>
          <a:p>
            <a:r>
              <a:rPr lang="en-GB" sz="1400">
                <a:solidFill>
                  <a:schemeClr val="tx2"/>
                </a:solidFill>
              </a:rPr>
              <a:t>• Creative Digital Design Professional</a:t>
            </a:r>
            <a:br>
              <a:rPr lang="en-GB" sz="1400"/>
            </a:br>
            <a:r>
              <a:rPr lang="en-GB" sz="1400">
                <a:solidFill>
                  <a:schemeClr val="tx2"/>
                </a:solidFill>
              </a:rPr>
              <a:t>• Games Programmer</a:t>
            </a:r>
            <a:endParaRPr lang="en-US" sz="14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722611" y="5954581"/>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8">
                  <a:extLst>
                    <a:ext uri="{A12FA001-AC4F-418D-AE19-62706E023703}">
                      <ahyp:hlinkClr xmlns:ahyp="http://schemas.microsoft.com/office/drawing/2018/hyperlinkcolor" val="tx"/>
                    </a:ext>
                  </a:extLst>
                </a:hlinkClick>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sp>
        <p:nvSpPr>
          <p:cNvPr id="7" name="Rectangle 6">
            <a:extLst>
              <a:ext uri="{FF2B5EF4-FFF2-40B4-BE49-F238E27FC236}">
                <a16:creationId xmlns:a16="http://schemas.microsoft.com/office/drawing/2014/main" id="{92FE0365-B220-E330-0CCA-90940097B80D}"/>
              </a:ext>
            </a:extLst>
          </p:cNvPr>
          <p:cNvSpPr/>
          <p:nvPr/>
        </p:nvSpPr>
        <p:spPr>
          <a:xfrm>
            <a:off x="5935371" y="5424125"/>
            <a:ext cx="2878281" cy="954107"/>
          </a:xfrm>
          <a:prstGeom prst="rect">
            <a:avLst/>
          </a:prstGeom>
        </p:spPr>
        <p:txBody>
          <a:bodyPr wrap="square" lIns="91440" tIns="45720" rIns="91440" bIns="45720" anchor="t">
            <a:spAutoFit/>
          </a:bodyPr>
          <a:lstStyle/>
          <a:p>
            <a:r>
              <a:rPr lang="en-GB" sz="1400">
                <a:solidFill>
                  <a:schemeClr val="tx2"/>
                </a:solidFill>
              </a:rPr>
              <a:t>• Art and Design Practice</a:t>
            </a:r>
            <a:endParaRPr lang="en-US" sz="1400">
              <a:solidFill>
                <a:schemeClr val="tx2"/>
              </a:solidFill>
            </a:endParaRPr>
          </a:p>
          <a:p>
            <a:r>
              <a:rPr lang="en-GB" sz="1400">
                <a:solidFill>
                  <a:schemeClr val="tx2"/>
                </a:solidFill>
              </a:rPr>
              <a:t>• Creative Digital Media Production</a:t>
            </a:r>
            <a:endParaRPr lang="en-US" sz="1400">
              <a:solidFill>
                <a:schemeClr val="tx2"/>
              </a:solidFill>
            </a:endParaRPr>
          </a:p>
          <a:p>
            <a:r>
              <a:rPr lang="en-GB" sz="1400">
                <a:solidFill>
                  <a:schemeClr val="tx2"/>
                </a:solidFill>
              </a:rPr>
              <a:t>• Creative Media Practice</a:t>
            </a:r>
            <a:endParaRPr lang="en-US" sz="1400">
              <a:solidFill>
                <a:schemeClr val="tx2"/>
              </a:solidFill>
              <a:cs typeface="Calibri"/>
            </a:endParaRPr>
          </a:p>
          <a:p>
            <a:r>
              <a:rPr lang="en-GB" sz="1400">
                <a:solidFill>
                  <a:schemeClr val="tx2"/>
                </a:solidFill>
              </a:rPr>
              <a:t>• Creative Media Production</a:t>
            </a:r>
            <a:endParaRPr lang="en-GB" sz="1400">
              <a:solidFill>
                <a:schemeClr val="tx2"/>
              </a:solidFill>
              <a:cs typeface="Calibri"/>
            </a:endParaRPr>
          </a:p>
        </p:txBody>
      </p:sp>
      <p:sp>
        <p:nvSpPr>
          <p:cNvPr id="8" name="Subtitle 2">
            <a:extLst>
              <a:ext uri="{FF2B5EF4-FFF2-40B4-BE49-F238E27FC236}">
                <a16:creationId xmlns:a16="http://schemas.microsoft.com/office/drawing/2014/main" id="{BBA3906C-C240-7115-0AA5-4A7AD73A9E92}"/>
              </a:ext>
            </a:extLst>
          </p:cNvPr>
          <p:cNvSpPr txBox="1">
            <a:spLocks/>
          </p:cNvSpPr>
          <p:nvPr/>
        </p:nvSpPr>
        <p:spPr>
          <a:xfrm>
            <a:off x="9223438" y="3811906"/>
            <a:ext cx="3050568" cy="783091"/>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1400" u="sng" dirty="0">
                <a:solidFill>
                  <a:schemeClr val="tx2">
                    <a:lumMod val="50000"/>
                  </a:schemeClr>
                </a:solidFill>
                <a:ea typeface="+mn-lt"/>
                <a:cs typeface="+mn-lt"/>
                <a:hlinkClick r:id="rId9">
                  <a:extLst>
                    <a:ext uri="{A12FA001-AC4F-418D-AE19-62706E023703}">
                      <ahyp:hlinkClr xmlns:ahyp="http://schemas.microsoft.com/office/drawing/2018/hyperlinkcolor" val="tx"/>
                    </a:ext>
                  </a:extLst>
                </a:hlinkClick>
              </a:rPr>
              <a:t>T Levels</a:t>
            </a:r>
            <a:r>
              <a:rPr lang="en-GB" sz="1400" u="sng" dirty="0">
                <a:solidFill>
                  <a:schemeClr val="tx2">
                    <a:lumMod val="50000"/>
                  </a:schemeClr>
                </a:solidFill>
                <a:ea typeface="+mn-lt"/>
                <a:cs typeface="+mn-lt"/>
              </a:rPr>
              <a:t> | </a:t>
            </a:r>
            <a:r>
              <a:rPr lang="en-GB" sz="1400" u="sng" dirty="0">
                <a:solidFill>
                  <a:srgbClr val="484948"/>
                </a:solidFill>
                <a:ea typeface="+mn-lt"/>
                <a:cs typeface="+mn-lt"/>
                <a:hlinkClick r:id="rId10">
                  <a:extLst>
                    <a:ext uri="{A12FA001-AC4F-418D-AE19-62706E023703}">
                      <ahyp:hlinkClr xmlns:ahyp="http://schemas.microsoft.com/office/drawing/2018/hyperlinkcolor" val="tx"/>
                    </a:ext>
                  </a:extLst>
                </a:hlinkClick>
              </a:rPr>
              <a:t>Engineering, Manufacturing, Processing and Control</a:t>
            </a:r>
            <a:endParaRPr lang="en-GB" sz="1400" u="sng" dirty="0">
              <a:solidFill>
                <a:srgbClr val="484948"/>
              </a:solidFill>
              <a:ea typeface="+mn-lt"/>
              <a:cs typeface="+mn-lt"/>
            </a:endParaRPr>
          </a:p>
          <a:p>
            <a:pPr marL="0" indent="0">
              <a:lnSpc>
                <a:spcPct val="120000"/>
              </a:lnSpc>
              <a:spcBef>
                <a:spcPts val="0"/>
              </a:spcBef>
              <a:buNone/>
            </a:pPr>
            <a:r>
              <a:rPr lang="en-GB" sz="1400" u="sng" dirty="0">
                <a:solidFill>
                  <a:schemeClr val="tx2">
                    <a:lumMod val="50000"/>
                  </a:schemeClr>
                </a:solidFill>
                <a:ea typeface="+mn-lt"/>
                <a:cs typeface="+mn-lt"/>
                <a:hlinkClick r:id="rId10">
                  <a:extLst>
                    <a:ext uri="{A12FA001-AC4F-418D-AE19-62706E023703}">
                      <ahyp:hlinkClr xmlns:ahyp="http://schemas.microsoft.com/office/drawing/2018/hyperlinkcolor" val="tx"/>
                    </a:ext>
                  </a:extLst>
                </a:hlinkClick>
              </a:rPr>
              <a:t>T Levels</a:t>
            </a:r>
            <a:r>
              <a:rPr lang="en-GB" sz="1400" u="sng" dirty="0">
                <a:solidFill>
                  <a:schemeClr val="tx2">
                    <a:lumMod val="50000"/>
                  </a:schemeClr>
                </a:solidFill>
                <a:ea typeface="+mn-lt"/>
                <a:cs typeface="+mn-lt"/>
              </a:rPr>
              <a:t> | </a:t>
            </a:r>
            <a:r>
              <a:rPr lang="en-GB" sz="1400" u="sng" dirty="0">
                <a:solidFill>
                  <a:srgbClr val="484948"/>
                </a:solidFill>
                <a:ea typeface="+mn-lt"/>
                <a:cs typeface="+mn-lt"/>
                <a:hlinkClick r:id="rId11">
                  <a:extLst>
                    <a:ext uri="{A12FA001-AC4F-418D-AE19-62706E023703}">
                      <ahyp:hlinkClr xmlns:ahyp="http://schemas.microsoft.com/office/drawing/2018/hyperlinkcolor" val="tx"/>
                    </a:ext>
                  </a:extLst>
                </a:hlinkClick>
              </a:rPr>
              <a:t>Craft </a:t>
            </a:r>
            <a:r>
              <a:rPr lang="en-GB" sz="1400" u="sng" dirty="0">
                <a:solidFill>
                  <a:schemeClr val="tx2">
                    <a:lumMod val="50000"/>
                  </a:schemeClr>
                </a:solidFill>
                <a:ea typeface="+mn-lt"/>
                <a:cs typeface="+mn-lt"/>
                <a:hlinkClick r:id="rId11">
                  <a:extLst>
                    <a:ext uri="{A12FA001-AC4F-418D-AE19-62706E023703}">
                      <ahyp:hlinkClr xmlns:ahyp="http://schemas.microsoft.com/office/drawing/2018/hyperlinkcolor" val="tx"/>
                    </a:ext>
                  </a:extLst>
                </a:hlinkClick>
              </a:rPr>
              <a:t>and Design | T Levels</a:t>
            </a:r>
          </a:p>
          <a:p>
            <a:pPr marL="0" indent="0">
              <a:lnSpc>
                <a:spcPct val="100000"/>
              </a:lnSpc>
              <a:buNone/>
            </a:pPr>
            <a:endParaRPr lang="en-GB">
              <a:solidFill>
                <a:srgbClr val="484A47"/>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3" name="Rectangle 12">
            <a:extLst>
              <a:ext uri="{FF2B5EF4-FFF2-40B4-BE49-F238E27FC236}">
                <a16:creationId xmlns:a16="http://schemas.microsoft.com/office/drawing/2014/main" id="{B8AE430A-6830-8D2B-CD00-0CA8CDE79D78}"/>
              </a:ext>
            </a:extLst>
          </p:cNvPr>
          <p:cNvSpPr/>
          <p:nvPr/>
        </p:nvSpPr>
        <p:spPr>
          <a:xfrm>
            <a:off x="8920741" y="5424124"/>
            <a:ext cx="3122634" cy="523220"/>
          </a:xfrm>
          <a:prstGeom prst="rect">
            <a:avLst/>
          </a:prstGeom>
        </p:spPr>
        <p:txBody>
          <a:bodyPr wrap="square" lIns="91440" tIns="45720" rIns="91440" bIns="45720" anchor="t">
            <a:spAutoFit/>
          </a:bodyPr>
          <a:lstStyle/>
          <a:p>
            <a:r>
              <a:rPr lang="en-GB" sz="1400">
                <a:solidFill>
                  <a:schemeClr val="tx2"/>
                </a:solidFill>
              </a:rPr>
              <a:t>• Information Technology</a:t>
            </a:r>
            <a:endParaRPr lang="en-US" sz="1400">
              <a:solidFill>
                <a:schemeClr val="tx2"/>
              </a:solidFill>
            </a:endParaRPr>
          </a:p>
          <a:p>
            <a:r>
              <a:rPr lang="en-GB" sz="1400">
                <a:solidFill>
                  <a:schemeClr val="tx2"/>
                </a:solidFill>
              </a:rPr>
              <a:t>• Marketing</a:t>
            </a:r>
            <a:endParaRPr lang="en-GB" sz="1400">
              <a:solidFill>
                <a:schemeClr val="tx2"/>
              </a:solidFill>
              <a:cs typeface="Calibri"/>
            </a:endParaRPr>
          </a:p>
        </p:txBody>
      </p:sp>
      <p:pic>
        <p:nvPicPr>
          <p:cNvPr id="14" name="Picture 3" descr="Text&#10;&#10;Description automatically generated">
            <a:extLst>
              <a:ext uri="{FF2B5EF4-FFF2-40B4-BE49-F238E27FC236}">
                <a16:creationId xmlns:a16="http://schemas.microsoft.com/office/drawing/2014/main" id="{BC4C8DB0-CE67-45C0-2C8D-0A96E89FC2AB}"/>
              </a:ext>
            </a:extLst>
          </p:cNvPr>
          <p:cNvPicPr>
            <a:picLocks noChangeAspect="1"/>
          </p:cNvPicPr>
          <p:nvPr/>
        </p:nvPicPr>
        <p:blipFill>
          <a:blip r:embed="rId12"/>
          <a:stretch>
            <a:fillRect/>
          </a:stretch>
        </p:blipFill>
        <p:spPr>
          <a:xfrm>
            <a:off x="8920815" y="320979"/>
            <a:ext cx="1114425" cy="1143000"/>
          </a:xfrm>
          <a:prstGeom prst="rect">
            <a:avLst/>
          </a:prstGeom>
        </p:spPr>
      </p:pic>
      <p:sp>
        <p:nvSpPr>
          <p:cNvPr id="6" name="Subtitle 2">
            <a:extLst>
              <a:ext uri="{FF2B5EF4-FFF2-40B4-BE49-F238E27FC236}">
                <a16:creationId xmlns:a16="http://schemas.microsoft.com/office/drawing/2014/main" id="{B9910AEF-1F3F-2720-A66D-FD5F71B3BD51}"/>
              </a:ext>
            </a:extLst>
          </p:cNvPr>
          <p:cNvSpPr txBox="1">
            <a:spLocks/>
          </p:cNvSpPr>
          <p:nvPr/>
        </p:nvSpPr>
        <p:spPr>
          <a:xfrm>
            <a:off x="5938596" y="3807047"/>
            <a:ext cx="3718622" cy="114861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1400" u="sng" dirty="0">
                <a:solidFill>
                  <a:srgbClr val="484948"/>
                </a:solidFill>
                <a:ea typeface="+mn-lt"/>
                <a:cs typeface="+mn-lt"/>
                <a:hlinkClick r:id="rId6">
                  <a:extLst>
                    <a:ext uri="{A12FA001-AC4F-418D-AE19-62706E023703}">
                      <ahyp:hlinkClr xmlns:ahyp="http://schemas.microsoft.com/office/drawing/2018/hyperlinkcolor" val="tx"/>
                    </a:ext>
                  </a:extLst>
                </a:hlinkClick>
              </a:rPr>
              <a:t>Construction</a:t>
            </a:r>
            <a:endParaRPr lang="en-GB" sz="1400" dirty="0">
              <a:ea typeface="Calibri"/>
              <a:cs typeface="Calibri"/>
            </a:endParaRPr>
          </a:p>
          <a:p>
            <a:pPr marL="0" indent="0">
              <a:lnSpc>
                <a:spcPct val="120000"/>
              </a:lnSpc>
              <a:spcBef>
                <a:spcPts val="0"/>
              </a:spcBef>
              <a:buNone/>
            </a:pPr>
            <a:r>
              <a:rPr lang="en-GB" sz="1400" u="sng" dirty="0">
                <a:solidFill>
                  <a:schemeClr val="tx2">
                    <a:lumMod val="50000"/>
                  </a:schemeClr>
                </a:solidFill>
                <a:cs typeface="Calibri"/>
                <a:hlinkClick r:id="rId6">
                  <a:extLst>
                    <a:ext uri="{A12FA001-AC4F-418D-AE19-62706E023703}">
                      <ahyp:hlinkClr xmlns:ahyp="http://schemas.microsoft.com/office/drawing/2018/hyperlinkcolor" val="tx"/>
                    </a:ext>
                  </a:extLst>
                </a:hlinkClick>
              </a:rPr>
              <a:t>T Levels</a:t>
            </a:r>
            <a:r>
              <a:rPr lang="en-GB" sz="1400" u="sng" dirty="0">
                <a:solidFill>
                  <a:schemeClr val="tx2">
                    <a:lumMod val="50000"/>
                  </a:schemeClr>
                </a:solidFill>
                <a:cs typeface="Calibri"/>
              </a:rPr>
              <a:t> | </a:t>
            </a:r>
            <a:r>
              <a:rPr lang="en-GB" sz="1400" u="sng" dirty="0">
                <a:solidFill>
                  <a:srgbClr val="484948"/>
                </a:solidFill>
                <a:cs typeface="Calibri"/>
                <a:hlinkClick r:id="rId13">
                  <a:extLst>
                    <a:ext uri="{A12FA001-AC4F-418D-AE19-62706E023703}">
                      <ahyp:hlinkClr xmlns:ahyp="http://schemas.microsoft.com/office/drawing/2018/hyperlinkcolor" val="tx"/>
                    </a:ext>
                  </a:extLst>
                </a:hlinkClick>
              </a:rPr>
              <a:t>Digital Support Services</a:t>
            </a:r>
            <a:endParaRPr lang="en-GB" sz="1400" u="sng">
              <a:solidFill>
                <a:srgbClr val="484948"/>
              </a:solidFill>
              <a:ea typeface="Calibri"/>
              <a:cs typeface="Calibri"/>
              <a:hlinkClick r:id="" action="ppaction://noaction"/>
            </a:endParaRPr>
          </a:p>
          <a:p>
            <a:pPr marL="0" indent="0">
              <a:lnSpc>
                <a:spcPct val="120000"/>
              </a:lnSpc>
              <a:spcBef>
                <a:spcPts val="0"/>
              </a:spcBef>
              <a:buNone/>
            </a:pPr>
            <a:r>
              <a:rPr lang="en-GB" sz="1400" u="sng" dirty="0">
                <a:solidFill>
                  <a:schemeClr val="tx2">
                    <a:lumMod val="50000"/>
                  </a:schemeClr>
                </a:solidFill>
                <a:cs typeface="Calibri"/>
                <a:hlinkClick r:id="rId13">
                  <a:extLst>
                    <a:ext uri="{A12FA001-AC4F-418D-AE19-62706E023703}">
                      <ahyp:hlinkClr xmlns:ahyp="http://schemas.microsoft.com/office/drawing/2018/hyperlinkcolor" val="tx"/>
                    </a:ext>
                  </a:extLst>
                </a:hlinkClick>
              </a:rPr>
              <a:t>T Levels</a:t>
            </a:r>
            <a:r>
              <a:rPr lang="en-GB" sz="1400" u="sng" dirty="0">
                <a:solidFill>
                  <a:schemeClr val="tx2">
                    <a:lumMod val="50000"/>
                  </a:schemeClr>
                </a:solidFill>
                <a:cs typeface="Calibri"/>
              </a:rPr>
              <a:t> | </a:t>
            </a:r>
            <a:r>
              <a:rPr lang="en-GB" sz="1400" u="sng" dirty="0">
                <a:solidFill>
                  <a:srgbClr val="484948"/>
                </a:solidFill>
                <a:hlinkClick r:id="rId14">
                  <a:extLst>
                    <a:ext uri="{A12FA001-AC4F-418D-AE19-62706E023703}">
                      <ahyp:hlinkClr xmlns:ahyp="http://schemas.microsoft.com/office/drawing/2018/hyperlinkcolor" val="tx"/>
                    </a:ext>
                  </a:extLst>
                </a:hlinkClick>
              </a:rPr>
              <a:t>Education </a:t>
            </a:r>
            <a:r>
              <a:rPr lang="en-GB" sz="1400" u="sng" dirty="0">
                <a:solidFill>
                  <a:schemeClr val="tx2">
                    <a:lumMod val="50000"/>
                  </a:schemeClr>
                </a:solidFill>
                <a:hlinkClick r:id="rId14">
                  <a:extLst>
                    <a:ext uri="{A12FA001-AC4F-418D-AE19-62706E023703}">
                      <ahyp:hlinkClr xmlns:ahyp="http://schemas.microsoft.com/office/drawing/2018/hyperlinkcolor" val="tx"/>
                    </a:ext>
                  </a:extLst>
                </a:hlinkClick>
              </a:rPr>
              <a:t>and Childcare </a:t>
            </a:r>
            <a:br>
              <a:rPr lang="en-GB" sz="1600" dirty="0"/>
            </a:br>
            <a:endParaRPr lang="en-GB" sz="1600">
              <a:solidFill>
                <a:srgbClr val="05A8A7"/>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0" name="Subtitle 2">
            <a:extLst>
              <a:ext uri="{FF2B5EF4-FFF2-40B4-BE49-F238E27FC236}">
                <a16:creationId xmlns:a16="http://schemas.microsoft.com/office/drawing/2014/main" id="{5D40B110-4FD1-1AFE-AC3D-7D9A13320448}"/>
              </a:ext>
            </a:extLst>
          </p:cNvPr>
          <p:cNvSpPr txBox="1">
            <a:spLocks/>
          </p:cNvSpPr>
          <p:nvPr/>
        </p:nvSpPr>
        <p:spPr>
          <a:xfrm>
            <a:off x="9223437" y="2734595"/>
            <a:ext cx="3050568" cy="12429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1400" u="sng" dirty="0">
                <a:solidFill>
                  <a:srgbClr val="484948"/>
                </a:solidFill>
                <a:hlinkClick r:id="rId15">
                  <a:extLst>
                    <a:ext uri="{A12FA001-AC4F-418D-AE19-62706E023703}">
                      <ahyp:hlinkClr xmlns:ahyp="http://schemas.microsoft.com/office/drawing/2018/hyperlinkcolor" val="tx"/>
                    </a:ext>
                  </a:extLst>
                </a:hlinkClick>
              </a:rPr>
              <a:t>T Levels | Digital Production, Design and Development </a:t>
            </a:r>
            <a:endParaRPr lang="en-GB" sz="1400" u="sng">
              <a:solidFill>
                <a:srgbClr val="484948"/>
              </a:solidFill>
              <a:ea typeface="+mn-lt"/>
              <a:cs typeface="+mn-lt"/>
              <a:hlinkClick r:id="" action="ppaction://noaction"/>
            </a:endParaRPr>
          </a:p>
          <a:p>
            <a:pPr marL="0" indent="0">
              <a:lnSpc>
                <a:spcPct val="120000"/>
              </a:lnSpc>
              <a:spcBef>
                <a:spcPts val="0"/>
              </a:spcBef>
              <a:buNone/>
            </a:pPr>
            <a:r>
              <a:rPr lang="en-GB" sz="1400" u="sng" dirty="0">
                <a:solidFill>
                  <a:schemeClr val="tx2">
                    <a:lumMod val="50000"/>
                  </a:schemeClr>
                </a:solidFill>
                <a:ea typeface="+mn-lt"/>
                <a:cs typeface="+mn-lt"/>
                <a:hlinkClick r:id="rId15">
                  <a:extLst>
                    <a:ext uri="{A12FA001-AC4F-418D-AE19-62706E023703}">
                      <ahyp:hlinkClr xmlns:ahyp="http://schemas.microsoft.com/office/drawing/2018/hyperlinkcolor" val="tx"/>
                    </a:ext>
                  </a:extLst>
                </a:hlinkClick>
              </a:rPr>
              <a:t>T Levels</a:t>
            </a:r>
            <a:r>
              <a:rPr lang="en-GB" sz="1400" u="sng" dirty="0">
                <a:solidFill>
                  <a:schemeClr val="tx2">
                    <a:lumMod val="50000"/>
                  </a:schemeClr>
                </a:solidFill>
                <a:ea typeface="+mn-lt"/>
                <a:cs typeface="+mn-lt"/>
              </a:rPr>
              <a:t> | </a:t>
            </a:r>
            <a:r>
              <a:rPr lang="en-GB" sz="1400" u="sng" dirty="0">
                <a:solidFill>
                  <a:srgbClr val="484948"/>
                </a:solidFill>
                <a:ea typeface="+mn-lt"/>
                <a:cs typeface="+mn-lt"/>
                <a:hlinkClick r:id="rId9">
                  <a:extLst>
                    <a:ext uri="{A12FA001-AC4F-418D-AE19-62706E023703}">
                      <ahyp:hlinkClr xmlns:ahyp="http://schemas.microsoft.com/office/drawing/2018/hyperlinkcolor" val="tx"/>
                    </a:ext>
                  </a:extLst>
                </a:hlinkClick>
              </a:rPr>
              <a:t>Design and Development for Engineering and Manufacturing </a:t>
            </a:r>
            <a:endParaRPr lang="en-GB" sz="1400" u="sng">
              <a:solidFill>
                <a:srgbClr val="484948"/>
              </a:solidFill>
              <a:ea typeface="+mn-lt"/>
              <a:cs typeface="+mn-lt"/>
            </a:endParaRPr>
          </a:p>
          <a:p>
            <a:pPr>
              <a:lnSpc>
                <a:spcPct val="100000"/>
              </a:lnSpc>
            </a:pPr>
            <a:endParaRPr lang="en-GB">
              <a:solidFill>
                <a:schemeClr val="tx2"/>
              </a:solidFill>
              <a:ea typeface="Calibri" panose="020F0502020204030204"/>
              <a:cs typeface="Calibri"/>
            </a:endParaRPr>
          </a:p>
        </p:txBody>
      </p:sp>
    </p:spTree>
    <p:extLst>
      <p:ext uri="{BB962C8B-B14F-4D97-AF65-F5344CB8AC3E}">
        <p14:creationId xmlns:p14="http://schemas.microsoft.com/office/powerpoint/2010/main" val="7048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2DCDE19-CA7B-EADA-781B-4F4D604011B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9847"/>
          <a:stretch/>
        </p:blipFill>
        <p:spPr>
          <a:xfrm>
            <a:off x="397608" y="4691191"/>
            <a:ext cx="2959075" cy="2166809"/>
          </a:xfrm>
          <a:prstGeom prst="rect">
            <a:avLst/>
          </a:prstGeom>
        </p:spPr>
      </p:pic>
      <p:pic>
        <p:nvPicPr>
          <p:cNvPr id="16" name="Picture 15">
            <a:extLst>
              <a:ext uri="{FF2B5EF4-FFF2-40B4-BE49-F238E27FC236}">
                <a16:creationId xmlns:a16="http://schemas.microsoft.com/office/drawing/2014/main" id="{763C869F-2514-96B3-7932-C59897A5A8A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9847"/>
          <a:stretch/>
        </p:blipFill>
        <p:spPr>
          <a:xfrm>
            <a:off x="2808364" y="4751805"/>
            <a:ext cx="2959075" cy="2106195"/>
          </a:xfrm>
          <a:prstGeom prst="rect">
            <a:avLst/>
          </a:prstGeom>
        </p:spPr>
      </p:pic>
      <p:sp>
        <p:nvSpPr>
          <p:cNvPr id="2" name="Title 1"/>
          <p:cNvSpPr>
            <a:spLocks noGrp="1"/>
          </p:cNvSpPr>
          <p:nvPr>
            <p:ph type="ctrTitle" idx="4294967295"/>
          </p:nvPr>
        </p:nvSpPr>
        <p:spPr>
          <a:xfrm>
            <a:off x="1700945" y="1770566"/>
            <a:ext cx="3576833" cy="584200"/>
          </a:xfrm>
          <a:prstGeom prst="rect">
            <a:avLst/>
          </a:prstGeom>
        </p:spPr>
        <p:txBody>
          <a:bodyPr lIns="91440" tIns="45720" rIns="91440" bIns="45720" anchor="t">
            <a:noAutofit/>
          </a:bodyPr>
          <a:lstStyle/>
          <a:p>
            <a:r>
              <a:rPr lang="en-GB" sz="3600" b="1" dirty="0">
                <a:solidFill>
                  <a:schemeClr val="tx2"/>
                </a:solidFill>
                <a:latin typeface="Calibri"/>
                <a:ea typeface="Calibri"/>
                <a:cs typeface="Calibri"/>
              </a:rPr>
              <a:t>Study Pathways</a:t>
            </a:r>
          </a:p>
        </p:txBody>
      </p:sp>
      <p:sp>
        <p:nvSpPr>
          <p:cNvPr id="3" name="Subtitle 2"/>
          <p:cNvSpPr>
            <a:spLocks noGrp="1"/>
          </p:cNvSpPr>
          <p:nvPr>
            <p:ph type="subTitle" idx="4294967295"/>
          </p:nvPr>
        </p:nvSpPr>
        <p:spPr>
          <a:xfrm>
            <a:off x="285123" y="2533214"/>
            <a:ext cx="6019800" cy="2304182"/>
          </a:xfrm>
          <a:prstGeom prst="rect">
            <a:avLst/>
          </a:prstGeom>
        </p:spPr>
        <p:txBody>
          <a:bodyPr vert="horz" lIns="91440" tIns="45720" rIns="91440" bIns="45720" rtlCol="0" anchor="t">
            <a:normAutofit/>
          </a:bodyPr>
          <a:lstStyle/>
          <a:p>
            <a:pPr marL="0" indent="0">
              <a:buNone/>
            </a:pPr>
            <a:r>
              <a:rPr lang="en-GB" sz="2500" b="1" dirty="0">
                <a:cs typeface="Calibri"/>
              </a:rPr>
              <a:t>HTQs (Higher Technical Qualifications) </a:t>
            </a:r>
            <a:br>
              <a:rPr lang="en-GB" sz="2000" dirty="0">
                <a:cs typeface="Calibri"/>
              </a:rPr>
            </a:br>
            <a:r>
              <a:rPr lang="en-GB" sz="1400" dirty="0">
                <a:hlinkClick r:id="rId4"/>
              </a:rPr>
              <a:t>Higher technical qualifications (HTQs) | National Careers Service</a:t>
            </a:r>
            <a:r>
              <a:rPr lang="en-GB" sz="2000" dirty="0">
                <a:solidFill>
                  <a:schemeClr val="tx2"/>
                </a:solidFill>
                <a:cs typeface="Calibri"/>
              </a:rPr>
              <a:t> </a:t>
            </a:r>
          </a:p>
          <a:p>
            <a:pPr marL="0" indent="0" algn="l">
              <a:buNone/>
            </a:pPr>
            <a:r>
              <a:rPr lang="en-GB" sz="1400" b="1" dirty="0">
                <a:solidFill>
                  <a:schemeClr val="tx2"/>
                </a:solidFill>
                <a:cs typeface="Calibri"/>
              </a:rPr>
              <a:t>You might find courses in:</a:t>
            </a:r>
            <a:endParaRPr lang="en-GB" sz="1400" b="1" dirty="0">
              <a:solidFill>
                <a:schemeClr val="tx2"/>
              </a:solidFill>
              <a:ea typeface="Calibri"/>
              <a:cs typeface="Calibri"/>
            </a:endParaRPr>
          </a:p>
          <a:p>
            <a:pPr marL="0" indent="0">
              <a:lnSpc>
                <a:spcPct val="100000"/>
              </a:lnSpc>
              <a:buNone/>
            </a:pPr>
            <a:r>
              <a:rPr lang="en-GB" sz="1400" dirty="0">
                <a:solidFill>
                  <a:schemeClr val="tx2"/>
                </a:solidFill>
                <a:cs typeface="Calibri"/>
              </a:rPr>
              <a:t>• Art and Design: Graphic Design </a:t>
            </a:r>
            <a:endParaRPr lang="en-GB" dirty="0">
              <a:solidFill>
                <a:schemeClr val="tx2"/>
              </a:solidFill>
              <a:cs typeface="Calibri"/>
            </a:endParaRPr>
          </a:p>
          <a:p>
            <a:pPr marL="0" indent="0">
              <a:lnSpc>
                <a:spcPct val="100000"/>
              </a:lnSpc>
              <a:spcBef>
                <a:spcPts val="0"/>
              </a:spcBef>
              <a:buNone/>
            </a:pPr>
            <a:r>
              <a:rPr lang="en-GB" sz="1400" dirty="0">
                <a:solidFill>
                  <a:schemeClr val="tx2"/>
                </a:solidFill>
                <a:cs typeface="Calibri"/>
              </a:rPr>
              <a:t>• Graphic and Digital Design</a:t>
            </a:r>
            <a:br>
              <a:rPr lang="en-GB" sz="1400" dirty="0">
                <a:cs typeface="Calibri"/>
              </a:rPr>
            </a:br>
            <a:r>
              <a:rPr lang="en-GB" sz="1400" dirty="0">
                <a:solidFill>
                  <a:schemeClr val="tx2"/>
                </a:solidFill>
                <a:cs typeface="Calibri"/>
              </a:rPr>
              <a:t>• Art &amp; Design/Graphic Design tattoo Illustration</a:t>
            </a:r>
            <a:endParaRPr lang="en-GB" sz="1400" dirty="0">
              <a:solidFill>
                <a:schemeClr val="tx2"/>
              </a:solidFill>
              <a:ea typeface="Calibri"/>
              <a:cs typeface="Calibri"/>
            </a:endParaRPr>
          </a:p>
          <a:p>
            <a:pPr marL="0" indent="0">
              <a:lnSpc>
                <a:spcPct val="100000"/>
              </a:lnSpc>
              <a:spcBef>
                <a:spcPts val="0"/>
              </a:spcBef>
              <a:buNone/>
            </a:pPr>
            <a:r>
              <a:rPr lang="en-GB" sz="1400" dirty="0">
                <a:solidFill>
                  <a:schemeClr val="tx2"/>
                </a:solidFill>
                <a:cs typeface="Calibri"/>
              </a:rPr>
              <a:t>• Commercial Illustration</a:t>
            </a:r>
            <a:endParaRPr lang="en-GB" sz="1400" dirty="0">
              <a:solidFill>
                <a:schemeClr val="tx2"/>
              </a:solidFill>
              <a:ea typeface="Calibri"/>
              <a:cs typeface="Calibri"/>
            </a:endParaRPr>
          </a:p>
          <a:p>
            <a:pPr marL="0" indent="0">
              <a:lnSpc>
                <a:spcPct val="100000"/>
              </a:lnSpc>
              <a:spcBef>
                <a:spcPts val="0"/>
              </a:spcBef>
              <a:buNone/>
            </a:pPr>
            <a:r>
              <a:rPr lang="en-GB" sz="1400" dirty="0">
                <a:solidFill>
                  <a:schemeClr val="tx2"/>
                </a:solidFill>
                <a:cs typeface="Calibri"/>
              </a:rPr>
              <a:t>• Digital Design</a:t>
            </a:r>
            <a:endParaRPr lang="en-GB" sz="1400" dirty="0">
              <a:solidFill>
                <a:schemeClr val="tx2"/>
              </a:solidFill>
              <a:ea typeface="Calibri"/>
              <a:cs typeface="Calibri"/>
            </a:endParaRPr>
          </a:p>
          <a:p>
            <a:pPr>
              <a:lnSpc>
                <a:spcPct val="100000"/>
              </a:lnSpc>
              <a:spcBef>
                <a:spcPts val="0"/>
              </a:spcBef>
            </a:pPr>
            <a:endParaRPr lang="en-GB" sz="1400">
              <a:solidFill>
                <a:schemeClr val="tx2"/>
              </a:solidFill>
              <a:cs typeface="Calibri"/>
            </a:endParaRPr>
          </a:p>
          <a:p>
            <a:pPr marL="0" indent="0">
              <a:lnSpc>
                <a:spcPct val="100000"/>
              </a:lnSpc>
              <a:spcBef>
                <a:spcPts val="0"/>
              </a:spcBef>
              <a:buNone/>
            </a:pPr>
            <a:endParaRPr lang="en-GB">
              <a:solidFill>
                <a:schemeClr val="tx2"/>
              </a:solidFill>
              <a:cs typeface="Calibri"/>
            </a:endParaRPr>
          </a:p>
          <a:p>
            <a:pPr marL="0" indent="0" algn="l">
              <a:buNone/>
            </a:pPr>
            <a:endParaRPr lang="en-GB">
              <a:solidFill>
                <a:schemeClr val="tx2"/>
              </a:solidFill>
              <a:cs typeface="Calibri"/>
            </a:endParaRPr>
          </a:p>
          <a:p>
            <a:pPr algn="l"/>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332" y="1621407"/>
            <a:ext cx="888556" cy="888556"/>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254121" y="1621407"/>
            <a:ext cx="5514870" cy="2876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cs typeface="Calibri"/>
              </a:rPr>
              <a:t>A levels </a:t>
            </a:r>
            <a:br>
              <a:rPr lang="en-GB" dirty="0">
                <a:cs typeface="Calibri"/>
              </a:rPr>
            </a:br>
            <a:r>
              <a:rPr lang="en-GB" sz="1400" dirty="0">
                <a:hlinkClick r:id="rId6"/>
              </a:rPr>
              <a:t>A levels | National Careers Service</a:t>
            </a:r>
            <a:endParaRPr lang="en-GB" sz="1400" dirty="0">
              <a:solidFill>
                <a:schemeClr val="tx2"/>
              </a:solidFill>
              <a:cs typeface="Calibri"/>
            </a:endParaRPr>
          </a:p>
          <a:p>
            <a:pPr marL="0" indent="0" algn="l">
              <a:buNone/>
            </a:pPr>
            <a:r>
              <a:rPr lang="en-GB" sz="1400" b="1" dirty="0">
                <a:solidFill>
                  <a:schemeClr val="tx2"/>
                </a:solidFill>
                <a:cs typeface="Calibri"/>
              </a:rPr>
              <a:t>You might find courses in:</a:t>
            </a:r>
            <a:endParaRPr lang="en-GB" sz="1400" b="1" dirty="0">
              <a:solidFill>
                <a:schemeClr val="tx2"/>
              </a:solidFill>
              <a:ea typeface="Calibri"/>
              <a:cs typeface="Calibri"/>
            </a:endParaRPr>
          </a:p>
          <a:p>
            <a:pPr marL="0" indent="0">
              <a:spcBef>
                <a:spcPts val="0"/>
              </a:spcBef>
              <a:buNone/>
            </a:pPr>
            <a:r>
              <a:rPr lang="en-GB" sz="1400" dirty="0">
                <a:solidFill>
                  <a:schemeClr val="tx2"/>
                </a:solidFill>
                <a:cs typeface="Calibri"/>
              </a:rPr>
              <a:t>• Design and Technology		</a:t>
            </a:r>
            <a:endParaRPr lang="en-GB" sz="1400" dirty="0">
              <a:solidFill>
                <a:schemeClr val="tx2"/>
              </a:solidFill>
              <a:ea typeface="Calibri"/>
              <a:cs typeface="Calibri"/>
            </a:endParaRPr>
          </a:p>
          <a:p>
            <a:pPr marL="0" indent="0">
              <a:spcBef>
                <a:spcPts val="0"/>
              </a:spcBef>
              <a:buNone/>
            </a:pPr>
            <a:r>
              <a:rPr lang="en-GB" sz="1400" dirty="0">
                <a:solidFill>
                  <a:schemeClr val="tx2"/>
                </a:solidFill>
                <a:cs typeface="Calibri"/>
              </a:rPr>
              <a:t>• Graphics and Illustration		</a:t>
            </a:r>
            <a:endParaRPr lang="en-GB" sz="1400" dirty="0">
              <a:solidFill>
                <a:schemeClr val="tx2"/>
              </a:solidFill>
              <a:ea typeface="Calibri"/>
              <a:cs typeface="Calibri"/>
            </a:endParaRPr>
          </a:p>
          <a:p>
            <a:pPr marL="0" indent="0" algn="l">
              <a:spcBef>
                <a:spcPts val="0"/>
              </a:spcBef>
              <a:buNone/>
            </a:pPr>
            <a:r>
              <a:rPr lang="en-GB" sz="1400" dirty="0">
                <a:solidFill>
                  <a:schemeClr val="tx2"/>
                </a:solidFill>
                <a:cs typeface="Calibri"/>
              </a:rPr>
              <a:t>• Graphics		</a:t>
            </a:r>
            <a:endParaRPr lang="en-GB" sz="1400" dirty="0">
              <a:solidFill>
                <a:schemeClr val="tx2"/>
              </a:solidFill>
              <a:ea typeface="Calibri"/>
              <a:cs typeface="Calibri"/>
            </a:endParaRPr>
          </a:p>
          <a:p>
            <a:pPr marL="0" indent="0">
              <a:spcBef>
                <a:spcPts val="0"/>
              </a:spcBef>
              <a:buNone/>
            </a:pPr>
            <a:r>
              <a:rPr lang="en-GB" sz="1400" dirty="0">
                <a:solidFill>
                  <a:schemeClr val="tx2"/>
                </a:solidFill>
                <a:cs typeface="Calibri"/>
              </a:rPr>
              <a:t>• Fine Art </a:t>
            </a:r>
            <a:endParaRPr lang="en-GB" dirty="0">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299314" y="3541933"/>
            <a:ext cx="5465390" cy="3161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cs typeface="Calibri"/>
              </a:rPr>
              <a:t>Higher education </a:t>
            </a:r>
            <a:br>
              <a:rPr lang="en-GB" dirty="0">
                <a:cs typeface="Calibri"/>
              </a:rPr>
            </a:br>
            <a:r>
              <a:rPr lang="en-GB" sz="1400" dirty="0">
                <a:hlinkClick r:id="rId7"/>
              </a:rPr>
              <a:t>Higher education | National Careers Service</a:t>
            </a:r>
            <a:br>
              <a:rPr lang="en-GB" sz="1400" dirty="0"/>
            </a:br>
            <a:r>
              <a:rPr lang="en-GB" sz="1400" dirty="0">
                <a:hlinkClick r:id="rId8"/>
              </a:rPr>
              <a:t>You can explore undergraduate courses in Graphics</a:t>
            </a:r>
            <a:endParaRPr lang="en-GB" sz="1400" dirty="0">
              <a:solidFill>
                <a:srgbClr val="484A47"/>
              </a:solidFill>
              <a:hlinkClick r:id="rId8"/>
            </a:endParaRPr>
          </a:p>
          <a:p>
            <a:pPr marL="0" indent="0">
              <a:buNone/>
            </a:pPr>
            <a:r>
              <a:rPr lang="en-GB" sz="1400" b="1" dirty="0">
                <a:solidFill>
                  <a:schemeClr val="tx2"/>
                </a:solidFill>
              </a:rPr>
              <a:t>You</a:t>
            </a:r>
            <a:r>
              <a:rPr lang="en-GB" sz="1400" b="1" dirty="0">
                <a:solidFill>
                  <a:schemeClr val="tx2"/>
                </a:solidFill>
                <a:cs typeface="Calibri"/>
              </a:rPr>
              <a:t> might find courses in:</a:t>
            </a:r>
            <a:endParaRPr lang="en-GB" sz="1400" dirty="0">
              <a:solidFill>
                <a:schemeClr val="tx2"/>
              </a:solidFill>
              <a:cs typeface="Calibri"/>
            </a:endParaRPr>
          </a:p>
          <a:p>
            <a:pPr marL="0" indent="0">
              <a:lnSpc>
                <a:spcPct val="100000"/>
              </a:lnSpc>
              <a:spcBef>
                <a:spcPts val="0"/>
              </a:spcBef>
              <a:buNone/>
            </a:pPr>
            <a:r>
              <a:rPr lang="en-GB" sz="1400" dirty="0">
                <a:solidFill>
                  <a:schemeClr val="tx2"/>
                </a:solidFill>
                <a:cs typeface="Calibri"/>
              </a:rPr>
              <a:t>• Contemporary Design Crafts</a:t>
            </a:r>
            <a:br>
              <a:rPr lang="en-GB" sz="1400" dirty="0">
                <a:cs typeface="Calibri"/>
              </a:rPr>
            </a:br>
            <a:r>
              <a:rPr lang="en-GB" sz="1400" dirty="0">
                <a:solidFill>
                  <a:schemeClr val="tx2"/>
                </a:solidFill>
                <a:cs typeface="Calibri"/>
              </a:rPr>
              <a:t>• Creative Advertising </a:t>
            </a:r>
            <a:br>
              <a:rPr lang="en-GB" sz="1400" dirty="0">
                <a:cs typeface="Calibri"/>
              </a:rPr>
            </a:br>
            <a:r>
              <a:rPr lang="en-GB" sz="1400" dirty="0">
                <a:solidFill>
                  <a:schemeClr val="tx2"/>
                </a:solidFill>
                <a:cs typeface="Calibri"/>
              </a:rPr>
              <a:t>• Art and Design (Graphics)</a:t>
            </a:r>
            <a:endParaRPr lang="en-GB" dirty="0">
              <a:solidFill>
                <a:schemeClr val="tx2"/>
              </a:solidFill>
              <a:cs typeface="Calibri"/>
            </a:endParaRPr>
          </a:p>
          <a:p>
            <a:pPr marL="0" indent="0">
              <a:lnSpc>
                <a:spcPct val="100000"/>
              </a:lnSpc>
              <a:spcBef>
                <a:spcPts val="0"/>
              </a:spcBef>
              <a:buNone/>
            </a:pPr>
            <a:r>
              <a:rPr lang="en-GB" sz="1400" dirty="0">
                <a:solidFill>
                  <a:schemeClr val="tx2"/>
                </a:solidFill>
                <a:cs typeface="Calibri"/>
              </a:rPr>
              <a:t>• Advertising and Marketing</a:t>
            </a:r>
            <a:endParaRPr lang="en-GB" dirty="0">
              <a:solidFill>
                <a:schemeClr val="tx2"/>
              </a:solidFill>
              <a:cs typeface="Calibri"/>
            </a:endParaRPr>
          </a:p>
          <a:p>
            <a:pPr marL="0" indent="0">
              <a:lnSpc>
                <a:spcPct val="100000"/>
              </a:lnSpc>
              <a:spcBef>
                <a:spcPts val="0"/>
              </a:spcBef>
              <a:buNone/>
            </a:pPr>
            <a:r>
              <a:rPr lang="en-GB" sz="1400" dirty="0">
                <a:solidFill>
                  <a:schemeClr val="tx2"/>
                </a:solidFill>
                <a:cs typeface="Calibri"/>
              </a:rPr>
              <a:t>• Creative Media</a:t>
            </a:r>
            <a:endParaRPr lang="en-GB" dirty="0">
              <a:solidFill>
                <a:schemeClr val="tx2"/>
              </a:solidFill>
              <a:cs typeface="Calibri"/>
            </a:endParaRPr>
          </a:p>
          <a:p>
            <a:pPr marL="0" indent="0">
              <a:lnSpc>
                <a:spcPct val="100000"/>
              </a:lnSpc>
              <a:spcBef>
                <a:spcPts val="0"/>
              </a:spcBef>
              <a:buNone/>
            </a:pPr>
            <a:r>
              <a:rPr lang="en-GB" sz="1400" dirty="0">
                <a:solidFill>
                  <a:schemeClr val="tx2"/>
                </a:solidFill>
                <a:ea typeface="+mn-lt"/>
                <a:cs typeface="+mn-lt"/>
              </a:rPr>
              <a:t>• Advertising and Brand Design</a:t>
            </a:r>
          </a:p>
          <a:p>
            <a:pPr marL="0" indent="0">
              <a:lnSpc>
                <a:spcPct val="100000"/>
              </a:lnSpc>
              <a:spcBef>
                <a:spcPts val="0"/>
              </a:spcBef>
              <a:buNone/>
            </a:pPr>
            <a:r>
              <a:rPr lang="en-GB" sz="1400" dirty="0">
                <a:solidFill>
                  <a:schemeClr val="tx2"/>
                </a:solidFill>
                <a:ea typeface="+mn-lt"/>
                <a:cs typeface="+mn-lt"/>
              </a:rPr>
              <a:t>• 3D Design and Animation</a:t>
            </a:r>
          </a:p>
          <a:p>
            <a:pPr marL="0" indent="0">
              <a:lnSpc>
                <a:spcPct val="100000"/>
              </a:lnSpc>
              <a:spcBef>
                <a:spcPts val="0"/>
              </a:spcBef>
              <a:buNone/>
            </a:pPr>
            <a:r>
              <a:rPr lang="en-GB" sz="1400" dirty="0">
                <a:solidFill>
                  <a:schemeClr val="tx2"/>
                </a:solidFill>
                <a:cs typeface="Calibri"/>
              </a:rPr>
              <a:t>• Advertising and Digital Marketing</a:t>
            </a:r>
            <a:endParaRPr lang="en-GB" sz="1400" dirty="0">
              <a:solidFill>
                <a:schemeClr val="tx2"/>
              </a:solidFill>
              <a:ea typeface="+mn-lt"/>
              <a:cs typeface="+mn-lt"/>
            </a:endParaRPr>
          </a:p>
          <a:p>
            <a:pPr marL="0" indent="0">
              <a:lnSpc>
                <a:spcPct val="100000"/>
              </a:lnSpc>
              <a:spcBef>
                <a:spcPts val="0"/>
              </a:spcBef>
              <a:buNone/>
            </a:pPr>
            <a:r>
              <a:rPr lang="en-GB" sz="1400" dirty="0">
                <a:solidFill>
                  <a:schemeClr val="tx2"/>
                </a:solidFill>
                <a:cs typeface="Calibri"/>
              </a:rPr>
              <a:t>• 3D Game Art and VFX</a:t>
            </a:r>
            <a:endParaRPr lang="en-GB" sz="1400" dirty="0">
              <a:solidFill>
                <a:schemeClr val="tx2"/>
              </a:solidFill>
              <a:ea typeface="+mn-lt"/>
              <a:cs typeface="+mn-lt"/>
            </a:endParaRPr>
          </a:p>
          <a:p>
            <a:pPr marL="0" indent="0">
              <a:lnSpc>
                <a:spcPct val="100000"/>
              </a:lnSpc>
              <a:spcBef>
                <a:spcPts val="0"/>
              </a:spcBef>
              <a:buNone/>
            </a:pPr>
            <a:endParaRPr lang="en-GB" sz="1400">
              <a:solidFill>
                <a:schemeClr val="tx2"/>
              </a:solidFill>
              <a:cs typeface="Calibri"/>
            </a:endParaRPr>
          </a:p>
          <a:p>
            <a:endParaRPr lang="en-GB">
              <a:solidFill>
                <a:schemeClr val="tx2"/>
              </a:solidFill>
              <a:cs typeface="Calibri"/>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123170" y="1709073"/>
            <a:ext cx="1420202" cy="707886"/>
          </a:xfrm>
          <a:prstGeom prst="rect">
            <a:avLst/>
          </a:prstGeom>
          <a:noFill/>
        </p:spPr>
        <p:txBody>
          <a:bodyPr wrap="square" rtlCol="0">
            <a:spAutoFit/>
          </a:bodyPr>
          <a:lstStyle/>
          <a:p>
            <a:r>
              <a:rPr lang="en-US" sz="4000">
                <a:solidFill>
                  <a:schemeClr val="bg1"/>
                </a:solidFill>
              </a:rPr>
              <a:t>7|</a:t>
            </a:r>
          </a:p>
        </p:txBody>
      </p:sp>
      <p:sp>
        <p:nvSpPr>
          <p:cNvPr id="4" name="TextBox 3">
            <a:extLst>
              <a:ext uri="{FF2B5EF4-FFF2-40B4-BE49-F238E27FC236}">
                <a16:creationId xmlns:a16="http://schemas.microsoft.com/office/drawing/2014/main" id="{208D8513-43DB-71E2-2CCE-5A8597949324}"/>
              </a:ext>
            </a:extLst>
          </p:cNvPr>
          <p:cNvSpPr txBox="1"/>
          <p:nvPr/>
        </p:nvSpPr>
        <p:spPr>
          <a:xfrm>
            <a:off x="282286" y="468976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Creative Media</a:t>
            </a:r>
            <a:endParaRPr lang="en-GB" sz="1400"/>
          </a:p>
        </p:txBody>
      </p:sp>
      <p:pic>
        <p:nvPicPr>
          <p:cNvPr id="11" name="Picture 3" descr="Text&#10;&#10;Description automatically generated">
            <a:extLst>
              <a:ext uri="{FF2B5EF4-FFF2-40B4-BE49-F238E27FC236}">
                <a16:creationId xmlns:a16="http://schemas.microsoft.com/office/drawing/2014/main" id="{E2976224-43FB-4F0B-054F-AF6C301E512C}"/>
              </a:ext>
            </a:extLst>
          </p:cNvPr>
          <p:cNvPicPr>
            <a:picLocks noChangeAspect="1"/>
          </p:cNvPicPr>
          <p:nvPr/>
        </p:nvPicPr>
        <p:blipFill>
          <a:blip r:embed="rId9"/>
          <a:stretch>
            <a:fillRect/>
          </a:stretch>
        </p:blipFill>
        <p:spPr>
          <a:xfrm>
            <a:off x="8920815" y="320979"/>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900392" y="1628927"/>
            <a:ext cx="3790043" cy="706437"/>
          </a:xfrm>
          <a:prstGeom prst="rect">
            <a:avLst/>
          </a:prstGeom>
        </p:spPr>
        <p:txBody>
          <a:bodyPr lIns="91440" tIns="45720" rIns="91440" bIns="45720" anchor="t">
            <a:normAutofit/>
          </a:bodyPr>
          <a:lstStyle/>
          <a:p>
            <a:r>
              <a:rPr lang="en-GB" sz="3600" b="1" dirty="0">
                <a:solidFill>
                  <a:schemeClr val="tx2"/>
                </a:solidFill>
                <a:latin typeface="Calibri"/>
                <a:ea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389" y="1520695"/>
            <a:ext cx="922903" cy="922903"/>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cs typeface="Calibri"/>
              </a:rPr>
              <a:t>Supported internships </a:t>
            </a:r>
            <a:br>
              <a:rPr lang="en-GB" sz="2500" b="1" dirty="0">
                <a:cs typeface="Calibri"/>
              </a:rPr>
            </a:br>
            <a:r>
              <a:rPr lang="en-GB" sz="2500" b="1" dirty="0">
                <a:cs typeface="Calibri"/>
              </a:rPr>
              <a:t>with an education, health and care plan </a:t>
            </a:r>
          </a:p>
          <a:p>
            <a:pPr marL="0" indent="0">
              <a:buFont typeface="Arial" panose="020B0604020202020204" pitchFamily="34" charset="0"/>
              <a:buNone/>
            </a:pPr>
            <a:br>
              <a:rPr lang="en-GB" sz="100" dirty="0">
                <a:cs typeface="Calibri"/>
              </a:rPr>
            </a:br>
            <a:r>
              <a:rPr lang="en-GB" sz="1400" dirty="0">
                <a:hlinkClick r:id="rId4"/>
              </a:rPr>
              <a:t>Supported internships | National Careers Service</a:t>
            </a:r>
            <a:endParaRPr lang="en-GB" sz="1400" dirty="0">
              <a:solidFill>
                <a:schemeClr val="tx2"/>
              </a:solidFill>
              <a:cs typeface="Calibri"/>
            </a:endParaRPr>
          </a:p>
          <a:p>
            <a:pPr marL="0" indent="0">
              <a:buNone/>
            </a:pPr>
            <a:r>
              <a:rPr lang="en-GB" sz="1400" b="1" dirty="0">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400" b="1" dirty="0">
                <a:cs typeface="Calibri"/>
              </a:rPr>
            </a:br>
            <a:r>
              <a:rPr lang="en-GB" sz="1400" b="1" dirty="0">
                <a:solidFill>
                  <a:schemeClr val="tx2"/>
                </a:solidFill>
                <a:cs typeface="Calibri"/>
              </a:rPr>
              <a:t> </a:t>
            </a:r>
            <a:endParaRPr lang="en-GB" sz="1400">
              <a:solidFill>
                <a:schemeClr val="tx2"/>
              </a:solidFill>
              <a:ea typeface="Calibri"/>
              <a:cs typeface="Calibri"/>
            </a:endParaRPr>
          </a:p>
          <a:p>
            <a:pPr marL="0" indent="0">
              <a:buNone/>
            </a:pPr>
            <a:r>
              <a:rPr lang="en-GB" sz="1400" b="1" dirty="0">
                <a:solidFill>
                  <a:schemeClr val="tx2"/>
                </a:solidFill>
                <a:cs typeface="Calibri"/>
              </a:rPr>
              <a:t>You might read about:</a:t>
            </a:r>
            <a:endParaRPr lang="en-GB" dirty="0">
              <a:solidFill>
                <a:schemeClr val="tx2"/>
              </a:solidFill>
              <a:ea typeface="Calibri"/>
              <a:cs typeface="Calibri"/>
            </a:endParaRPr>
          </a:p>
          <a:p>
            <a:pPr marL="0" indent="0">
              <a:lnSpc>
                <a:spcPct val="100000"/>
              </a:lnSpc>
              <a:buNone/>
            </a:pPr>
            <a:r>
              <a:rPr lang="en-GB" sz="1400" dirty="0">
                <a:solidFill>
                  <a:schemeClr val="tx2"/>
                </a:solidFill>
                <a:cs typeface="Calibri"/>
              </a:rPr>
              <a:t>• </a:t>
            </a:r>
            <a:r>
              <a:rPr lang="en-GB" sz="1400" dirty="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dirty="0">
                <a:solidFill>
                  <a:schemeClr val="tx2"/>
                </a:solidFill>
                <a:cs typeface="Calibri"/>
              </a:rPr>
              <a:t> (if you have a disability or health condition)</a:t>
            </a:r>
            <a:endParaRPr lang="en-GB" dirty="0">
              <a:solidFill>
                <a:schemeClr val="tx2"/>
              </a:solidFill>
              <a:cs typeface="Calibri" panose="020F0502020204030204"/>
            </a:endParaRPr>
          </a:p>
          <a:p>
            <a:pPr marL="0" indent="0">
              <a:lnSpc>
                <a:spcPct val="100000"/>
              </a:lnSpc>
              <a:buNone/>
            </a:pPr>
            <a:r>
              <a:rPr lang="en-GB" sz="1600" dirty="0">
                <a:solidFill>
                  <a:schemeClr val="tx2"/>
                </a:solidFill>
                <a:cs typeface="Calibri"/>
              </a:rPr>
              <a:t>• </a:t>
            </a:r>
            <a:r>
              <a:rPr lang="en-GB" sz="1400" dirty="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dirty="0">
                <a:solidFill>
                  <a:schemeClr val="tx2"/>
                </a:solidFill>
                <a:cs typeface="Calibri"/>
              </a:rPr>
              <a:t> </a:t>
            </a:r>
            <a:endParaRPr lang="en-GB" sz="1400" dirty="0">
              <a:solidFill>
                <a:schemeClr val="tx2"/>
              </a:solidFill>
              <a:ea typeface="Calibri"/>
              <a:cs typeface="Calibri"/>
            </a:endParaRPr>
          </a:p>
          <a:p>
            <a:pPr marL="0" indent="0">
              <a:lnSpc>
                <a:spcPct val="100000"/>
              </a:lnSpc>
              <a:buNone/>
            </a:pPr>
            <a:r>
              <a:rPr lang="en-GB" sz="1400" dirty="0">
                <a:solidFill>
                  <a:schemeClr val="tx2"/>
                </a:solidFill>
                <a:cs typeface="Calibri"/>
              </a:rPr>
              <a:t>• </a:t>
            </a:r>
            <a:r>
              <a:rPr lang="en-GB" sz="1400" dirty="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dirty="0">
                <a:solidFill>
                  <a:schemeClr val="tx2"/>
                </a:solidFill>
                <a:cs typeface="Calibri"/>
              </a:rPr>
              <a:t> </a:t>
            </a:r>
            <a:r>
              <a:rPr lang="en-GB" sz="1400" dirty="0">
                <a:solidFill>
                  <a:schemeClr val="tx2"/>
                </a:solidFill>
              </a:rPr>
              <a:t>(A parents' toolkit for career conversations)</a:t>
            </a:r>
            <a:r>
              <a:rPr lang="en-GB" sz="1400" dirty="0"/>
              <a:t> </a:t>
            </a:r>
            <a:endParaRPr lang="en-GB" sz="1400" dirty="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cs typeface="Calibri"/>
              </a:rPr>
              <a:t>School leaver schemes </a:t>
            </a:r>
            <a:endParaRPr lang="en-GB" sz="2000" dirty="0">
              <a:solidFill>
                <a:srgbClr val="484A47"/>
              </a:solidFill>
            </a:endParaRPr>
          </a:p>
          <a:p>
            <a:pPr marL="0" indent="0">
              <a:buNone/>
            </a:pPr>
            <a:r>
              <a:rPr lang="en-GB" sz="1400" dirty="0">
                <a:hlinkClick r:id="rId8"/>
              </a:rPr>
              <a:t>School leaver schemes | National Careers Service</a:t>
            </a:r>
            <a:endParaRPr lang="en-GB" sz="2000">
              <a:solidFill>
                <a:schemeClr val="tx2"/>
              </a:solidFill>
              <a:ea typeface="Calibri"/>
              <a:cs typeface="Calibri"/>
            </a:endParaRPr>
          </a:p>
          <a:p>
            <a:pPr marL="0" indent="0">
              <a:buNone/>
            </a:pPr>
            <a:endParaRPr lang="en-GB" sz="1400" b="1">
              <a:solidFill>
                <a:schemeClr val="tx2"/>
              </a:solidFill>
              <a:cs typeface="Calibri"/>
            </a:endParaRPr>
          </a:p>
          <a:p>
            <a:pPr marL="0" indent="0" algn="l">
              <a:buNone/>
            </a:pPr>
            <a:r>
              <a:rPr lang="en-GB" sz="1400" b="1" dirty="0">
                <a:solidFill>
                  <a:schemeClr val="tx2"/>
                </a:solidFill>
                <a:cs typeface="Calibri"/>
              </a:rPr>
              <a:t>You might read about:</a:t>
            </a:r>
            <a:endParaRPr lang="en-GB" dirty="0">
              <a:solidFill>
                <a:schemeClr val="tx2"/>
              </a:solidFill>
            </a:endParaRPr>
          </a:p>
          <a:p>
            <a:pPr marL="0" indent="0">
              <a:buNone/>
            </a:pPr>
            <a:r>
              <a:rPr lang="en-GB" sz="1400" dirty="0">
                <a:solidFill>
                  <a:schemeClr val="tx2"/>
                </a:solidFill>
                <a:cs typeface="Calibri"/>
              </a:rPr>
              <a:t>• </a:t>
            </a:r>
            <a:r>
              <a:rPr lang="en-GB" sz="1400" dirty="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dirty="0">
              <a:solidFill>
                <a:schemeClr val="tx2"/>
              </a:solidFill>
              <a:cs typeface="Calibri"/>
            </a:endParaRPr>
          </a:p>
          <a:p>
            <a:pPr marL="0" indent="0">
              <a:buNone/>
            </a:pPr>
            <a:r>
              <a:rPr lang="en-GB" sz="1400" dirty="0">
                <a:solidFill>
                  <a:schemeClr val="tx2"/>
                </a:solidFill>
                <a:cs typeface="Calibri"/>
              </a:rPr>
              <a:t>• </a:t>
            </a:r>
            <a:r>
              <a:rPr lang="en-GB" sz="1400" dirty="0">
                <a:solidFill>
                  <a:schemeClr val="tx2"/>
                </a:solidFill>
                <a:cs typeface="Calibri"/>
                <a:hlinkClick r:id="rId10">
                  <a:extLst>
                    <a:ext uri="{A12FA001-AC4F-418D-AE19-62706E023703}">
                      <ahyp:hlinkClr xmlns:ahyp="http://schemas.microsoft.com/office/drawing/2018/hyperlinkcolor" val="tx"/>
                    </a:ext>
                  </a:extLst>
                </a:hlinkClick>
              </a:rPr>
              <a:t>How to write a CV</a:t>
            </a:r>
            <a:endParaRPr lang="en-GB" sz="1400" dirty="0">
              <a:solidFill>
                <a:schemeClr val="tx2"/>
              </a:solidFill>
              <a:cs typeface="Calibri"/>
            </a:endParaRPr>
          </a:p>
          <a:p>
            <a:pPr marL="0" indent="0">
              <a:buNone/>
            </a:pPr>
            <a:r>
              <a:rPr lang="en-GB" sz="1400" dirty="0">
                <a:solidFill>
                  <a:schemeClr val="tx2"/>
                </a:solidFill>
                <a:cs typeface="Calibri"/>
              </a:rPr>
              <a:t>• </a:t>
            </a:r>
            <a:r>
              <a:rPr lang="en-GB" sz="1400" dirty="0">
                <a:solidFill>
                  <a:schemeClr val="tx2"/>
                </a:solidFill>
                <a:cs typeface="Calibri"/>
                <a:hlinkClick r:id="rId11">
                  <a:extLst>
                    <a:ext uri="{A12FA001-AC4F-418D-AE19-62706E023703}">
                      <ahyp:hlinkClr xmlns:ahyp="http://schemas.microsoft.com/office/drawing/2018/hyperlinkcolor" val="tx"/>
                    </a:ext>
                  </a:extLst>
                </a:hlinkClick>
              </a:rPr>
              <a:t>Interview help</a:t>
            </a:r>
            <a:endParaRPr lang="en-GB" sz="1400" dirty="0">
              <a:solidFill>
                <a:schemeClr val="tx2"/>
              </a:solidFill>
              <a:cs typeface="Calibri"/>
            </a:endParaRPr>
          </a:p>
          <a:p>
            <a:pPr marL="0" indent="0">
              <a:buNone/>
            </a:pPr>
            <a:r>
              <a:rPr lang="en-GB" sz="1400" dirty="0">
                <a:solidFill>
                  <a:schemeClr val="tx2"/>
                </a:solidFill>
              </a:rPr>
              <a:t>• </a:t>
            </a:r>
            <a:r>
              <a:rPr lang="en-GB" sz="1400" dirty="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dirty="0">
                <a:solidFill>
                  <a:schemeClr val="tx2"/>
                </a:solidFill>
              </a:rPr>
              <a:t> (Careers Advice from NCS)</a:t>
            </a:r>
            <a:endParaRPr lang="en-GB" sz="1200" dirty="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157659" y="1626738"/>
            <a:ext cx="831091" cy="707886"/>
          </a:xfrm>
          <a:prstGeom prst="rect">
            <a:avLst/>
          </a:prstGeom>
          <a:noFill/>
        </p:spPr>
        <p:txBody>
          <a:bodyPr wrap="square" rtlCol="0">
            <a:spAutoFit/>
          </a:bodyPr>
          <a:lstStyle/>
          <a:p>
            <a:r>
              <a:rPr lang="en-US" sz="4000">
                <a:solidFill>
                  <a:schemeClr val="bg1"/>
                </a:solidFill>
              </a:rPr>
              <a:t>7|</a:t>
            </a:r>
          </a:p>
        </p:txBody>
      </p:sp>
      <p:pic>
        <p:nvPicPr>
          <p:cNvPr id="9" name="Picture 8">
            <a:extLst>
              <a:ext uri="{FF2B5EF4-FFF2-40B4-BE49-F238E27FC236}">
                <a16:creationId xmlns:a16="http://schemas.microsoft.com/office/drawing/2014/main" id="{DB345CEF-42DA-0556-553C-A7935AF2572F}"/>
              </a:ext>
            </a:extLst>
          </p:cNvPr>
          <p:cNvPicPr>
            <a:picLocks noChangeAspect="1"/>
          </p:cNvPicPr>
          <p:nvPr/>
        </p:nvPicPr>
        <p:blipFill rotWithShape="1">
          <a:blip r:embed="rId13">
            <a:alphaModFix amt="50000"/>
            <a:extLst>
              <a:ext uri="{28A0092B-C50C-407E-A947-70E740481C1C}">
                <a14:useLocalDpi xmlns:a14="http://schemas.microsoft.com/office/drawing/2010/main" val="0"/>
              </a:ext>
            </a:extLst>
          </a:blip>
          <a:srcRect r="69735"/>
          <a:stretch/>
        </p:blipFill>
        <p:spPr>
          <a:xfrm>
            <a:off x="10435674" y="1518689"/>
            <a:ext cx="1756326" cy="4948382"/>
          </a:xfrm>
          <a:prstGeom prst="rect">
            <a:avLst/>
          </a:prstGeom>
        </p:spPr>
      </p:pic>
      <p:pic>
        <p:nvPicPr>
          <p:cNvPr id="6" name="Picture 3" descr="Text&#10;&#10;Description automatically generated">
            <a:extLst>
              <a:ext uri="{FF2B5EF4-FFF2-40B4-BE49-F238E27FC236}">
                <a16:creationId xmlns:a16="http://schemas.microsoft.com/office/drawing/2014/main" id="{66A3D49B-A530-CC3F-D8CA-32EBDB6392B2}"/>
              </a:ext>
            </a:extLst>
          </p:cNvPr>
          <p:cNvPicPr>
            <a:picLocks noChangeAspect="1"/>
          </p:cNvPicPr>
          <p:nvPr/>
        </p:nvPicPr>
        <p:blipFill>
          <a:blip r:embed="rId14"/>
          <a:stretch>
            <a:fillRect/>
          </a:stretch>
        </p:blipFill>
        <p:spPr>
          <a:xfrm>
            <a:off x="8920815" y="320979"/>
            <a:ext cx="1114425" cy="1143000"/>
          </a:xfrm>
          <a:prstGeom prst="rect">
            <a:avLst/>
          </a:prstGeom>
        </p:spPr>
      </p:pic>
    </p:spTree>
    <p:extLst>
      <p:ext uri="{BB962C8B-B14F-4D97-AF65-F5344CB8AC3E}">
        <p14:creationId xmlns:p14="http://schemas.microsoft.com/office/powerpoint/2010/main" val="1458964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A46364-E9F1-3721-A637-1BA823A94D4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3120"/>
          <a:stretch/>
        </p:blipFill>
        <p:spPr>
          <a:xfrm>
            <a:off x="10508873" y="2580963"/>
            <a:ext cx="1683128" cy="2778958"/>
          </a:xfrm>
          <a:prstGeom prst="rect">
            <a:avLst/>
          </a:prstGeom>
        </p:spPr>
      </p:pic>
      <p:pic>
        <p:nvPicPr>
          <p:cNvPr id="12" name="Picture 11">
            <a:extLst>
              <a:ext uri="{FF2B5EF4-FFF2-40B4-BE49-F238E27FC236}">
                <a16:creationId xmlns:a16="http://schemas.microsoft.com/office/drawing/2014/main" id="{42E0E94D-D36B-7395-3DE4-5F010422B30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1719"/>
          <a:stretch/>
        </p:blipFill>
        <p:spPr>
          <a:xfrm>
            <a:off x="3388893" y="4960517"/>
            <a:ext cx="2959075" cy="1897483"/>
          </a:xfrm>
          <a:prstGeom prst="rect">
            <a:avLst/>
          </a:prstGeom>
        </p:spPr>
      </p:pic>
      <p:pic>
        <p:nvPicPr>
          <p:cNvPr id="13" name="Picture 12">
            <a:extLst>
              <a:ext uri="{FF2B5EF4-FFF2-40B4-BE49-F238E27FC236}">
                <a16:creationId xmlns:a16="http://schemas.microsoft.com/office/drawing/2014/main" id="{85186FC4-8AEC-A86B-BCC0-7848C1762EAA}"/>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1719"/>
          <a:stretch/>
        </p:blipFill>
        <p:spPr>
          <a:xfrm>
            <a:off x="5818502" y="4960517"/>
            <a:ext cx="2959075" cy="1897483"/>
          </a:xfrm>
          <a:prstGeom prst="rect">
            <a:avLst/>
          </a:prstGeom>
        </p:spPr>
      </p:pic>
      <p:sp>
        <p:nvSpPr>
          <p:cNvPr id="2" name="Title 1"/>
          <p:cNvSpPr>
            <a:spLocks noGrp="1"/>
          </p:cNvSpPr>
          <p:nvPr>
            <p:ph type="ctrTitle" idx="4294967295"/>
          </p:nvPr>
        </p:nvSpPr>
        <p:spPr>
          <a:xfrm>
            <a:off x="859264" y="1774179"/>
            <a:ext cx="5651500" cy="749980"/>
          </a:xfrm>
          <a:prstGeom prst="rect">
            <a:avLst/>
          </a:prstGeom>
        </p:spPr>
        <p:txBody>
          <a:bodyPr lIns="91440" tIns="45720" rIns="91440" bIns="45720" anchor="t">
            <a:normAutofit/>
          </a:bodyPr>
          <a:lstStyle/>
          <a:p>
            <a:r>
              <a:rPr lang="en-GB" sz="3600" b="1" dirty="0">
                <a:solidFill>
                  <a:schemeClr val="tx2"/>
                </a:solidFill>
                <a:latin typeface="Calibri"/>
                <a:ea typeface="Calibri"/>
                <a:cs typeface="Calibri"/>
              </a:rPr>
              <a:t>University League Tables</a:t>
            </a:r>
          </a:p>
        </p:txBody>
      </p:sp>
      <p:sp>
        <p:nvSpPr>
          <p:cNvPr id="3" name="Subtitle 2"/>
          <p:cNvSpPr>
            <a:spLocks noGrp="1"/>
          </p:cNvSpPr>
          <p:nvPr>
            <p:ph type="subTitle" idx="4294967295"/>
          </p:nvPr>
        </p:nvSpPr>
        <p:spPr>
          <a:xfrm>
            <a:off x="289315" y="2671816"/>
            <a:ext cx="10145667" cy="3059681"/>
          </a:xfrm>
          <a:prstGeom prst="rect">
            <a:avLst/>
          </a:prstGeom>
        </p:spPr>
        <p:txBody>
          <a:bodyPr vert="horz" lIns="91440" tIns="45720" rIns="91440" bIns="45720" rtlCol="0" anchor="t">
            <a:normAutofit/>
          </a:bodyPr>
          <a:lstStyle/>
          <a:p>
            <a:pPr marL="0" indent="0">
              <a:buNone/>
            </a:pPr>
            <a:r>
              <a:rPr lang="en-GB" sz="2500" b="1" dirty="0">
                <a:cs typeface="Calibri"/>
              </a:rPr>
              <a:t>See at a glance the university ranking for Art and Design (Graphics)</a:t>
            </a:r>
          </a:p>
          <a:p>
            <a:pPr>
              <a:buNone/>
            </a:pPr>
            <a:r>
              <a:rPr lang="en-GB" sz="1500" dirty="0">
                <a:ea typeface="+mn-lt"/>
                <a:cs typeface="+mn-lt"/>
                <a:hlinkClick r:id="rId4"/>
              </a:rPr>
              <a:t>Art and Design (Graphics) Rankings (thecompleteuniversityguide.co.uk)</a:t>
            </a:r>
            <a:endParaRPr lang="en-GB" sz="1500" dirty="0">
              <a:ea typeface="+mn-lt"/>
              <a:cs typeface="+mn-lt"/>
            </a:endParaRPr>
          </a:p>
          <a:p>
            <a:pPr marL="0" indent="0">
              <a:buNone/>
            </a:pPr>
            <a:r>
              <a:rPr lang="en-GB" sz="1500" b="1" dirty="0">
                <a:solidFill>
                  <a:schemeClr val="tx2"/>
                </a:solidFill>
                <a:cs typeface="Calibri"/>
              </a:rPr>
              <a:t>Filter by:</a:t>
            </a:r>
            <a:endParaRPr lang="en-GB" sz="1500" dirty="0">
              <a:solidFill>
                <a:schemeClr val="tx2"/>
              </a:solidFill>
              <a:ea typeface="Calibri"/>
              <a:cs typeface="Calibri"/>
            </a:endParaRPr>
          </a:p>
          <a:p>
            <a:pPr marL="0" indent="0" algn="l">
              <a:buNone/>
            </a:pPr>
            <a:r>
              <a:rPr lang="en-GB" sz="1500" dirty="0">
                <a:solidFill>
                  <a:schemeClr val="tx2"/>
                </a:solidFill>
                <a:cs typeface="Calibri"/>
              </a:rPr>
              <a:t>• Overall score</a:t>
            </a:r>
            <a:br>
              <a:rPr lang="en-GB" sz="1500" dirty="0">
                <a:cs typeface="Calibri"/>
              </a:rPr>
            </a:br>
            <a:r>
              <a:rPr lang="en-GB" sz="1500" dirty="0">
                <a:solidFill>
                  <a:schemeClr val="tx2"/>
                </a:solidFill>
                <a:cs typeface="Calibri"/>
              </a:rPr>
              <a:t>• Entry standards</a:t>
            </a:r>
            <a:br>
              <a:rPr lang="en-GB" sz="1500" dirty="0">
                <a:cs typeface="Calibri"/>
              </a:rPr>
            </a:br>
            <a:r>
              <a:rPr lang="en-GB" sz="1500" dirty="0">
                <a:solidFill>
                  <a:schemeClr val="tx2"/>
                </a:solidFill>
                <a:cs typeface="Calibri"/>
              </a:rPr>
              <a:t>• Student satisfaction</a:t>
            </a:r>
            <a:br>
              <a:rPr lang="en-GB" sz="1500" dirty="0">
                <a:cs typeface="Calibri"/>
              </a:rPr>
            </a:br>
            <a:r>
              <a:rPr lang="en-GB" sz="1500" dirty="0">
                <a:solidFill>
                  <a:schemeClr val="tx2"/>
                </a:solidFill>
                <a:cs typeface="Calibri"/>
              </a:rPr>
              <a:t>• Research quality</a:t>
            </a:r>
            <a:br>
              <a:rPr lang="en-GB" sz="1500" dirty="0">
                <a:cs typeface="Calibri"/>
              </a:rPr>
            </a:br>
            <a:r>
              <a:rPr lang="en-GB" sz="1500" dirty="0">
                <a:solidFill>
                  <a:schemeClr val="tx2"/>
                </a:solidFill>
                <a:cs typeface="Calibri"/>
              </a:rPr>
              <a:t>• Research intensity</a:t>
            </a:r>
            <a:br>
              <a:rPr lang="en-GB" sz="1500" dirty="0">
                <a:cs typeface="Calibri"/>
              </a:rPr>
            </a:br>
            <a:r>
              <a:rPr lang="en-GB" sz="1500" dirty="0">
                <a:solidFill>
                  <a:schemeClr val="tx2"/>
                </a:solidFill>
                <a:cs typeface="Calibri"/>
              </a:rPr>
              <a:t>• Graduate prospects</a:t>
            </a:r>
            <a:endParaRPr lang="en-GB" sz="1500" dirty="0">
              <a:solidFill>
                <a:schemeClr val="tx2"/>
              </a:solidFill>
              <a:ea typeface="Calibri"/>
              <a:cs typeface="Calibri"/>
            </a:endParaRPr>
          </a:p>
        </p:txBody>
      </p:sp>
      <p:sp>
        <p:nvSpPr>
          <p:cNvPr id="4" name="TextBox 3">
            <a:extLst>
              <a:ext uri="{FF2B5EF4-FFF2-40B4-BE49-F238E27FC236}">
                <a16:creationId xmlns:a16="http://schemas.microsoft.com/office/drawing/2014/main" id="{01BC8F47-42E9-4CA8-379D-8BAC911DD3BE}"/>
              </a:ext>
            </a:extLst>
          </p:cNvPr>
          <p:cNvSpPr txBox="1"/>
          <p:nvPr/>
        </p:nvSpPr>
        <p:spPr>
          <a:xfrm>
            <a:off x="291068" y="1709073"/>
            <a:ext cx="2995863" cy="707886"/>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icon&#10;&#10;Description automatically generated">
            <a:extLst>
              <a:ext uri="{FF2B5EF4-FFF2-40B4-BE49-F238E27FC236}">
                <a16:creationId xmlns:a16="http://schemas.microsoft.com/office/drawing/2014/main" id="{5D22DE40-BA26-4877-EE2D-719FAB9E158F}"/>
              </a:ext>
            </a:extLst>
          </p:cNvPr>
          <p:cNvPicPr>
            <a:picLocks noChangeAspect="1"/>
          </p:cNvPicPr>
          <p:nvPr/>
        </p:nvPicPr>
        <p:blipFill>
          <a:blip r:embed="rId5"/>
          <a:stretch>
            <a:fillRect/>
          </a:stretch>
        </p:blipFill>
        <p:spPr>
          <a:xfrm>
            <a:off x="8017411" y="264576"/>
            <a:ext cx="1885950"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23171" y="1818604"/>
            <a:ext cx="5229726" cy="646331"/>
          </a:xfrm>
          <a:prstGeom prst="rect">
            <a:avLst/>
          </a:prstGeom>
          <a:noFill/>
        </p:spPr>
        <p:txBody>
          <a:bodyPr wrap="square" lIns="91440" tIns="45720" rIns="91440" bIns="45720" rtlCol="0" anchor="t">
            <a:spAutoFit/>
          </a:bodyPr>
          <a:lstStyle/>
          <a:p>
            <a:r>
              <a:rPr lang="en-US" sz="3600" b="1" dirty="0">
                <a:solidFill>
                  <a:schemeClr val="tx2">
                    <a:lumMod val="50000"/>
                  </a:schemeClr>
                </a:solidFill>
              </a:rPr>
              <a:t>Discover</a:t>
            </a:r>
            <a:r>
              <a:rPr lang="en-US" sz="3600" b="1" dirty="0">
                <a:solidFill>
                  <a:schemeClr val="bg1"/>
                </a:solidFill>
              </a:rPr>
              <a:t> </a:t>
            </a:r>
            <a:r>
              <a:rPr lang="en-US" sz="3600" b="1" dirty="0">
                <a:solidFill>
                  <a:schemeClr val="tx2">
                    <a:lumMod val="50000"/>
                  </a:schemeClr>
                </a:solidFill>
              </a:rPr>
              <a:t>Uni</a:t>
            </a:r>
            <a:endParaRPr lang="en-US" sz="3600" dirty="0">
              <a:solidFill>
                <a:schemeClr val="tx2">
                  <a:lumMod val="50000"/>
                </a:schemeClr>
              </a:solidFill>
              <a:ea typeface="Calibri"/>
              <a:cs typeface="Calibri"/>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23172" y="2797174"/>
            <a:ext cx="2900023" cy="1908215"/>
          </a:xfrm>
          <a:prstGeom prst="rect">
            <a:avLst/>
          </a:prstGeom>
          <a:noFill/>
          <a:ln>
            <a:noFill/>
          </a:ln>
        </p:spPr>
        <p:txBody>
          <a:bodyPr wrap="square" lIns="91440" tIns="45720" rIns="91440" bIns="45720" rtlCol="0" anchor="t">
            <a:spAutoFit/>
          </a:bodyPr>
          <a:lstStyle/>
          <a:p>
            <a:r>
              <a:rPr lang="en-GB" sz="2500" b="1" dirty="0">
                <a:solidFill>
                  <a:srgbClr val="006A94"/>
                </a:solidFill>
              </a:rPr>
              <a:t>Have you ever considered if higher education is right for you? </a:t>
            </a:r>
          </a:p>
          <a:p>
            <a:endParaRPr lang="en-GB">
              <a:solidFill>
                <a:srgbClr val="525E93"/>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411237" y="1293470"/>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dirty="0"/>
              <a:t>Go to</a:t>
            </a:r>
            <a:r>
              <a:rPr lang="en-US" sz="1500" dirty="0">
                <a:solidFill>
                  <a:schemeClr val="tx2"/>
                </a:solidFill>
              </a:rPr>
              <a:t> </a:t>
            </a:r>
            <a:r>
              <a:rPr lang="en-US" sz="1500" dirty="0">
                <a:solidFill>
                  <a:schemeClr val="tx2"/>
                </a:solidFill>
                <a:hlinkClick r:id="rId3">
                  <a:extLst>
                    <a:ext uri="{A12FA001-AC4F-418D-AE19-62706E023703}">
                      <ahyp:hlinkClr xmlns:ahyp="http://schemas.microsoft.com/office/drawing/2018/hyperlinkcolor" val="tx"/>
                    </a:ext>
                  </a:extLst>
                </a:hlinkClick>
              </a:rPr>
              <a:t>https://discoveruni.gov.uk/</a:t>
            </a:r>
            <a:r>
              <a:rPr lang="en-US" sz="1500" dirty="0">
                <a:solidFill>
                  <a:schemeClr val="tx2"/>
                </a:solidFill>
              </a:rPr>
              <a:t> </a:t>
            </a:r>
            <a:endParaRPr lang="en-US" sz="1500" dirty="0">
              <a:solidFill>
                <a:schemeClr val="tx2"/>
              </a:solidFill>
              <a:ea typeface="Calibri"/>
              <a:cs typeface="Calibri" panose="020F0502020204030204"/>
            </a:endParaRPr>
          </a:p>
          <a:p>
            <a:endParaRPr lang="en-US" sz="1500" dirty="0">
              <a:solidFill>
                <a:schemeClr val="tx2"/>
              </a:solidFill>
              <a:ea typeface="Calibri"/>
              <a:cs typeface="Calibri" panose="020F0502020204030204"/>
            </a:endParaRPr>
          </a:p>
          <a:p>
            <a:r>
              <a:rPr lang="en-US" sz="1500" b="1" dirty="0"/>
              <a:t>2. Search for a course or subject</a:t>
            </a:r>
            <a:endParaRPr lang="en-US" sz="1500" b="1" dirty="0">
              <a:ea typeface="Calibri"/>
              <a:cs typeface="Calibri"/>
            </a:endParaRPr>
          </a:p>
          <a:p>
            <a:r>
              <a:rPr lang="en-US" sz="1500" dirty="0">
                <a:solidFill>
                  <a:schemeClr val="tx2"/>
                </a:solidFill>
              </a:rPr>
              <a:t>(You should get a page of search results, you can filter these by university or college, whether you want to study full or part time or perhaps you want to see that courses are near you)</a:t>
            </a:r>
            <a:endParaRPr lang="en-US" sz="1500" dirty="0">
              <a:solidFill>
                <a:schemeClr val="tx2"/>
              </a:solidFill>
              <a:ea typeface="Calibri"/>
              <a:cs typeface="Calibri"/>
            </a:endParaRPr>
          </a:p>
          <a:p>
            <a:endParaRPr lang="en-US" sz="1500" dirty="0">
              <a:solidFill>
                <a:schemeClr val="tx2"/>
              </a:solidFill>
              <a:ea typeface="Calibri"/>
              <a:cs typeface="Calibri"/>
            </a:endParaRPr>
          </a:p>
          <a:p>
            <a:r>
              <a:rPr lang="en-US" sz="1500" dirty="0">
                <a:solidFill>
                  <a:schemeClr val="tx2"/>
                </a:solidFill>
              </a:rPr>
              <a:t>Once you have had a look at a few different courses and subjects now  it is time to compare some side by side</a:t>
            </a:r>
            <a:endParaRPr lang="en-US" sz="1500" dirty="0">
              <a:solidFill>
                <a:schemeClr val="tx2"/>
              </a:solidFill>
              <a:ea typeface="Calibri"/>
              <a:cs typeface="Calibri"/>
            </a:endParaRPr>
          </a:p>
          <a:p>
            <a:endParaRPr lang="en-US" sz="1500" dirty="0">
              <a:solidFill>
                <a:schemeClr val="tx2"/>
              </a:solidFill>
              <a:ea typeface="Calibri"/>
              <a:cs typeface="Calibri"/>
            </a:endParaRPr>
          </a:p>
          <a:p>
            <a:r>
              <a:rPr lang="en-US" sz="1500" b="1" dirty="0"/>
              <a:t>3. Check out this video which shows you how to use our comparison tool</a:t>
            </a:r>
            <a:r>
              <a:rPr lang="en-US" sz="1500" dirty="0">
                <a:solidFill>
                  <a:schemeClr val="tx2"/>
                </a:solidFill>
              </a:rPr>
              <a:t> </a:t>
            </a:r>
            <a:r>
              <a:rPr lang="en-US" sz="1500" dirty="0">
                <a:solidFill>
                  <a:schemeClr val="tx2"/>
                </a:solidFill>
                <a:hlinkClick r:id="rId4">
                  <a:extLst>
                    <a:ext uri="{A12FA001-AC4F-418D-AE19-62706E023703}">
                      <ahyp:hlinkClr xmlns:ahyp="http://schemas.microsoft.com/office/drawing/2018/hyperlinkcolor" val="tx"/>
                    </a:ext>
                  </a:extLst>
                </a:hlinkClick>
              </a:rPr>
              <a:t>https://youtu.be/dBFzCQgTp8I</a:t>
            </a:r>
            <a:r>
              <a:rPr lang="en-US" sz="1500" dirty="0">
                <a:solidFill>
                  <a:schemeClr val="tx2"/>
                </a:solidFill>
              </a:rPr>
              <a:t> - Pick 5 courses and add these as a saved course and then you can compare</a:t>
            </a:r>
            <a:endParaRPr lang="en-US" sz="1500" dirty="0">
              <a:solidFill>
                <a:schemeClr val="tx2"/>
              </a:solidFill>
              <a:ea typeface="Calibri"/>
              <a:cs typeface="Calibri"/>
            </a:endParaRPr>
          </a:p>
          <a:p>
            <a:endParaRPr lang="en-US" sz="1500" dirty="0">
              <a:solidFill>
                <a:schemeClr val="tx2"/>
              </a:solidFill>
              <a:ea typeface="Calibri"/>
              <a:cs typeface="Calibri"/>
            </a:endParaRPr>
          </a:p>
          <a:p>
            <a:r>
              <a:rPr lang="en-US" sz="1500" b="1" dirty="0"/>
              <a:t>4. Once you have your chosen five side by side, try to answer the following questions: </a:t>
            </a:r>
            <a:endParaRPr lang="en-US" sz="1500" b="1" dirty="0">
              <a:ea typeface="Calibri"/>
              <a:cs typeface="Calibri"/>
            </a:endParaRPr>
          </a:p>
          <a:p>
            <a:pPr>
              <a:lnSpc>
                <a:spcPct val="150000"/>
              </a:lnSpc>
              <a:buAutoNum type="alphaLcPeriod"/>
            </a:pPr>
            <a:r>
              <a:rPr lang="en-US" sz="1500" dirty="0">
                <a:solidFill>
                  <a:schemeClr val="tx2"/>
                </a:solidFill>
              </a:rPr>
              <a:t> What kinds of qualifications do students on the course have when they start the course?</a:t>
            </a:r>
            <a:endParaRPr lang="en-US" sz="1500" dirty="0">
              <a:solidFill>
                <a:schemeClr val="tx2"/>
              </a:solidFill>
              <a:ea typeface="Calibri"/>
              <a:cs typeface="Calibri"/>
            </a:endParaRPr>
          </a:p>
          <a:p>
            <a:pPr>
              <a:lnSpc>
                <a:spcPct val="150000"/>
              </a:lnSpc>
              <a:buAutoNum type="alphaLcPeriod"/>
            </a:pPr>
            <a:r>
              <a:rPr lang="en-US" sz="1500" dirty="0">
                <a:solidFill>
                  <a:schemeClr val="tx2"/>
                </a:solidFill>
              </a:rPr>
              <a:t> How many have a placement year?</a:t>
            </a:r>
            <a:endParaRPr lang="en-US" sz="1500" dirty="0">
              <a:solidFill>
                <a:schemeClr val="tx2"/>
              </a:solidFill>
              <a:ea typeface="Calibri"/>
              <a:cs typeface="Calibri"/>
            </a:endParaRPr>
          </a:p>
          <a:p>
            <a:pPr>
              <a:lnSpc>
                <a:spcPct val="150000"/>
              </a:lnSpc>
              <a:buAutoNum type="alphaLcPeriod"/>
            </a:pPr>
            <a:r>
              <a:rPr lang="en-US" sz="1500" dirty="0">
                <a:solidFill>
                  <a:schemeClr val="tx2"/>
                </a:solidFill>
              </a:rPr>
              <a:t> How many courses let you study abroad?</a:t>
            </a:r>
            <a:endParaRPr lang="en-US" sz="1500" dirty="0">
              <a:solidFill>
                <a:schemeClr val="tx2"/>
              </a:solidFill>
              <a:ea typeface="Calibri"/>
              <a:cs typeface="Calibri"/>
            </a:endParaRPr>
          </a:p>
          <a:p>
            <a:pPr>
              <a:lnSpc>
                <a:spcPct val="150000"/>
              </a:lnSpc>
              <a:buAutoNum type="alphaLcPeriod"/>
            </a:pPr>
            <a:r>
              <a:rPr lang="en-US" sz="1500" dirty="0">
                <a:solidFill>
                  <a:schemeClr val="tx2"/>
                </a:solidFill>
              </a:rPr>
              <a:t> Which has the highest student satisfaction rating? How do you know this?</a:t>
            </a:r>
            <a:endParaRPr lang="en-US" sz="1500" dirty="0">
              <a:solidFill>
                <a:schemeClr val="tx2"/>
              </a:solidFill>
              <a:ea typeface="Calibri"/>
              <a:cs typeface="Calibri"/>
            </a:endParaRPr>
          </a:p>
          <a:p>
            <a:pPr>
              <a:lnSpc>
                <a:spcPct val="150000"/>
              </a:lnSpc>
              <a:buAutoNum type="alphaLcPeriod"/>
            </a:pPr>
            <a:r>
              <a:rPr lang="en-US" sz="1500" dirty="0">
                <a:solidFill>
                  <a:schemeClr val="tx2"/>
                </a:solidFill>
              </a:rPr>
              <a:t> What kinds of job do graduates from this course go on to?</a:t>
            </a:r>
            <a:endParaRPr lang="en-US" sz="1500" dirty="0">
              <a:solidFill>
                <a:schemeClr val="tx2"/>
              </a:solidFill>
              <a:ea typeface="Calibri"/>
              <a:cs typeface="Calibri"/>
            </a:endParaRPr>
          </a:p>
          <a:p>
            <a:pPr>
              <a:lnSpc>
                <a:spcPct val="150000"/>
              </a:lnSpc>
              <a:buAutoNum type="alphaLcPeriod"/>
            </a:pPr>
            <a:r>
              <a:rPr lang="en-US" sz="1500" dirty="0">
                <a:solidFill>
                  <a:schemeClr val="tx2"/>
                </a:solidFill>
              </a:rPr>
              <a:t> Which course has the highest salary after three years? (higher/lower than national average)</a:t>
            </a:r>
            <a:endParaRPr lang="en-US" sz="1500" dirty="0">
              <a:solidFill>
                <a:schemeClr val="tx2"/>
              </a:solidFill>
              <a:ea typeface="Calibri"/>
              <a:cs typeface="Calibri"/>
            </a:endParaRPr>
          </a:p>
          <a:p>
            <a:pPr>
              <a:lnSpc>
                <a:spcPct val="150000"/>
              </a:lnSpc>
              <a:buAutoNum type="alphaLcPeriod"/>
            </a:pPr>
            <a:r>
              <a:rPr lang="en-US" sz="1500" dirty="0">
                <a:solidFill>
                  <a:schemeClr val="tx2"/>
                </a:solidFill>
              </a:rPr>
              <a:t> Choose your </a:t>
            </a:r>
            <a:r>
              <a:rPr lang="en-US" sz="1500" dirty="0" err="1">
                <a:solidFill>
                  <a:schemeClr val="tx2"/>
                </a:solidFill>
              </a:rPr>
              <a:t>favourite</a:t>
            </a:r>
            <a:r>
              <a:rPr lang="en-US" sz="1500" dirty="0">
                <a:solidFill>
                  <a:schemeClr val="tx2"/>
                </a:solidFill>
              </a:rPr>
              <a:t> course and explain why you chose this course over the others?</a:t>
            </a:r>
            <a:endParaRPr lang="en-US" sz="1500" dirty="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117847" y="628580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9" name="Picture 8" descr="Logo, company name&#10;&#10;Description automatically generated">
            <a:extLst>
              <a:ext uri="{FF2B5EF4-FFF2-40B4-BE49-F238E27FC236}">
                <a16:creationId xmlns:a16="http://schemas.microsoft.com/office/drawing/2014/main" id="{B885400B-9BC1-C7ED-6766-3812134FE6A2}"/>
              </a:ext>
            </a:extLst>
          </p:cNvPr>
          <p:cNvPicPr>
            <a:picLocks noChangeAspect="1"/>
          </p:cNvPicPr>
          <p:nvPr/>
        </p:nvPicPr>
        <p:blipFill rotWithShape="1">
          <a:blip r:embed="rId6"/>
          <a:srcRect l="15830" t="26230" r="8996" b="22404"/>
          <a:stretch/>
        </p:blipFill>
        <p:spPr>
          <a:xfrm>
            <a:off x="8192163" y="114460"/>
            <a:ext cx="2062182" cy="997959"/>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l="8430" r="8430"/>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00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136086" y="1792774"/>
            <a:ext cx="5229726" cy="646331"/>
          </a:xfrm>
          <a:prstGeom prst="rect">
            <a:avLst/>
          </a:prstGeom>
          <a:noFill/>
        </p:spPr>
        <p:txBody>
          <a:bodyPr wrap="square" lIns="91440" tIns="45720" rIns="91440" bIns="45720" rtlCol="0" anchor="t">
            <a:spAutoFit/>
          </a:bodyPr>
          <a:lstStyle/>
          <a:p>
            <a:r>
              <a:rPr lang="en-US" sz="3600" b="1" dirty="0">
                <a:solidFill>
                  <a:schemeClr val="bg1"/>
                </a:solidFill>
              </a:rPr>
              <a:t>Why Graphics matters</a:t>
            </a:r>
            <a:endParaRPr lang="en-US" sz="3600" dirty="0">
              <a:solidFill>
                <a:schemeClr val="bg1"/>
              </a:solidFill>
            </a:endParaRP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006A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Graphics?</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36087" y="2822682"/>
            <a:ext cx="4127139" cy="2846933"/>
          </a:xfrm>
          <a:prstGeom prst="rect">
            <a:avLst/>
          </a:prstGeom>
          <a:noFill/>
          <a:ln>
            <a:noFill/>
          </a:ln>
        </p:spPr>
        <p:txBody>
          <a:bodyPr wrap="square" lIns="91440" tIns="45720" rIns="91440" bIns="45720" rtlCol="0" anchor="t">
            <a:spAutoFit/>
          </a:bodyPr>
          <a:lstStyle/>
          <a:p>
            <a:r>
              <a:rPr lang="en-GB" sz="2500" b="1" dirty="0">
                <a:solidFill>
                  <a:srgbClr val="006A94"/>
                </a:solidFill>
              </a:rPr>
              <a:t>Have you ever considered where studying Graphics can take you? </a:t>
            </a:r>
          </a:p>
          <a:p>
            <a:endParaRPr lang="en-GB" sz="2400">
              <a:solidFill>
                <a:schemeClr val="accent2"/>
              </a:solidFill>
            </a:endParaRPr>
          </a:p>
          <a:p>
            <a:r>
              <a:rPr lang="en-GB" sz="2000" dirty="0">
                <a:solidFill>
                  <a:schemeClr val="tx2"/>
                </a:solidFill>
              </a:rPr>
              <a:t>Today, we’ll be exploring some of </a:t>
            </a:r>
            <a:br>
              <a:rPr lang="en-GB" sz="2000" dirty="0"/>
            </a:br>
            <a:r>
              <a:rPr lang="en-GB" sz="2000" dirty="0">
                <a:solidFill>
                  <a:schemeClr val="tx2"/>
                </a:solidFill>
              </a:rPr>
              <a:t>the career opportunities that are available to you, as well as the various pathways you can take to get there.</a:t>
            </a:r>
            <a:endParaRPr lang="en-GB" sz="2000" dirty="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Graphics an important subject?</a:t>
            </a:r>
            <a:endParaRPr lang="en-GB">
              <a:solidFill>
                <a:schemeClr val="tx2"/>
              </a:solidFill>
              <a:cs typeface="Calibri"/>
            </a:endParaRPr>
          </a:p>
          <a:p>
            <a:pPr algn="ct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Graphics do matter</a:t>
            </a:r>
            <a:r>
              <a:rPr lang="en-GB" sz="1100" b="1">
                <a:solidFill>
                  <a:schemeClr val="tx2"/>
                </a:solidFill>
                <a:ea typeface="+mn-lt"/>
                <a:cs typeface="+mn-lt"/>
              </a:rPr>
              <a:t>  - YouTube</a:t>
            </a:r>
            <a:endParaRPr lang="en-GB">
              <a:solidFill>
                <a:schemeClr val="tx2"/>
              </a:solidFill>
              <a:cs typeface="Calibri"/>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00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7FF13-D878-83C7-888F-45D8F4BDD425}"/>
              </a:ext>
            </a:extLst>
          </p:cNvPr>
          <p:cNvSpPr txBox="1"/>
          <p:nvPr/>
        </p:nvSpPr>
        <p:spPr>
          <a:xfrm>
            <a:off x="3411237" y="1971940"/>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dirty="0"/>
              <a:t>Go to </a:t>
            </a:r>
            <a:r>
              <a:rPr lang="en-US" sz="1500" dirty="0">
                <a:solidFill>
                  <a:schemeClr val="tx2"/>
                </a:solidFill>
                <a:hlinkClick r:id="rId3">
                  <a:extLst>
                    <a:ext uri="{A12FA001-AC4F-418D-AE19-62706E023703}">
                      <ahyp:hlinkClr xmlns:ahyp="http://schemas.microsoft.com/office/drawing/2018/hyperlinkcolor" val="tx"/>
                    </a:ext>
                  </a:extLst>
                </a:hlinkClick>
              </a:rPr>
              <a:t>https://discoveruni.gov.uk/</a:t>
            </a:r>
            <a:r>
              <a:rPr lang="en-US" sz="1500" dirty="0">
                <a:solidFill>
                  <a:schemeClr val="tx2"/>
                </a:solidFill>
              </a:rPr>
              <a:t> </a:t>
            </a:r>
            <a:endParaRPr lang="en-US" sz="1500" dirty="0">
              <a:solidFill>
                <a:schemeClr val="tx2"/>
              </a:solidFill>
              <a:ea typeface="Calibri"/>
              <a:cs typeface="Calibri" panose="020F0502020204030204"/>
            </a:endParaRPr>
          </a:p>
          <a:p>
            <a:endParaRPr lang="en-US" sz="1500" dirty="0">
              <a:solidFill>
                <a:schemeClr val="tx2"/>
              </a:solidFill>
              <a:ea typeface="Calibri"/>
              <a:cs typeface="Calibri" panose="020F0502020204030204"/>
            </a:endParaRPr>
          </a:p>
          <a:p>
            <a:r>
              <a:rPr lang="en-US" sz="1500" b="1" dirty="0"/>
              <a:t>2. Search for a course or subject</a:t>
            </a:r>
            <a:endParaRPr lang="en-US" sz="1500" dirty="0">
              <a:ea typeface="Calibri"/>
              <a:cs typeface="Calibri"/>
            </a:endParaRPr>
          </a:p>
          <a:p>
            <a:r>
              <a:rPr lang="en-US" sz="1500" dirty="0">
                <a:solidFill>
                  <a:schemeClr val="tx2"/>
                </a:solidFill>
              </a:rPr>
              <a:t>(You should get a page of search results, you can filter these by university or college, whether you want to study full or part time or perhaps you want to see that courses are near you)</a:t>
            </a:r>
            <a:endParaRPr lang="en-US" sz="1500" dirty="0">
              <a:solidFill>
                <a:schemeClr val="tx2"/>
              </a:solidFill>
              <a:ea typeface="Calibri"/>
              <a:cs typeface="Calibri"/>
            </a:endParaRPr>
          </a:p>
          <a:p>
            <a:endParaRPr lang="en-US" sz="1500" dirty="0">
              <a:solidFill>
                <a:schemeClr val="tx2"/>
              </a:solidFill>
              <a:ea typeface="Calibri"/>
              <a:cs typeface="Calibri"/>
            </a:endParaRPr>
          </a:p>
          <a:p>
            <a:r>
              <a:rPr lang="en-US" sz="1500" dirty="0">
                <a:solidFill>
                  <a:schemeClr val="tx2"/>
                </a:solidFill>
              </a:rPr>
              <a:t>Once you have had a look at a few different courses and subjects now  it is time to compare some side by side</a:t>
            </a:r>
            <a:endParaRPr lang="en-US" sz="1500" dirty="0">
              <a:solidFill>
                <a:schemeClr val="tx2"/>
              </a:solidFill>
              <a:ea typeface="Calibri"/>
              <a:cs typeface="Calibri"/>
            </a:endParaRPr>
          </a:p>
          <a:p>
            <a:endParaRPr lang="en-US" sz="1500" dirty="0">
              <a:solidFill>
                <a:schemeClr val="tx2"/>
              </a:solidFill>
              <a:ea typeface="Calibri"/>
              <a:cs typeface="Calibri"/>
            </a:endParaRPr>
          </a:p>
          <a:p>
            <a:r>
              <a:rPr lang="en-US" sz="1500" b="1" dirty="0"/>
              <a:t>3. Check out this video which shows you how to use our comparison tool</a:t>
            </a:r>
            <a:r>
              <a:rPr lang="en-US" sz="1500" dirty="0">
                <a:solidFill>
                  <a:schemeClr val="tx2"/>
                </a:solidFill>
              </a:rPr>
              <a:t> </a:t>
            </a:r>
            <a:r>
              <a:rPr lang="en-US" sz="1500" dirty="0">
                <a:solidFill>
                  <a:schemeClr val="tx2"/>
                </a:solidFill>
                <a:hlinkClick r:id="rId4">
                  <a:extLst>
                    <a:ext uri="{A12FA001-AC4F-418D-AE19-62706E023703}">
                      <ahyp:hlinkClr xmlns:ahyp="http://schemas.microsoft.com/office/drawing/2018/hyperlinkcolor" val="tx"/>
                    </a:ext>
                  </a:extLst>
                </a:hlinkClick>
              </a:rPr>
              <a:t>https://youtu.be/dBFzCQgTp8I</a:t>
            </a:r>
            <a:r>
              <a:rPr lang="en-US" sz="1500" dirty="0">
                <a:solidFill>
                  <a:schemeClr val="tx2"/>
                </a:solidFill>
              </a:rPr>
              <a:t> - Pick 5 courses and add these as a saved course and then you can compare</a:t>
            </a:r>
            <a:endParaRPr lang="en-US" sz="1500" dirty="0">
              <a:solidFill>
                <a:schemeClr val="tx2"/>
              </a:solidFill>
              <a:ea typeface="Calibri"/>
              <a:cs typeface="Calibri"/>
            </a:endParaRPr>
          </a:p>
          <a:p>
            <a:endParaRPr lang="en-US" sz="1500" dirty="0">
              <a:solidFill>
                <a:schemeClr val="tx2"/>
              </a:solidFill>
              <a:ea typeface="Calibri"/>
              <a:cs typeface="Calibri"/>
            </a:endParaRPr>
          </a:p>
          <a:p>
            <a:r>
              <a:rPr lang="en-US" sz="1500" b="1" dirty="0"/>
              <a:t>4. Once you have your chosen five side by side, try to answer the following questions: </a:t>
            </a:r>
            <a:endParaRPr lang="en-US" sz="1500" b="1">
              <a:ea typeface="Calibri"/>
              <a:cs typeface="Calibri"/>
            </a:endParaRPr>
          </a:p>
          <a:p>
            <a:r>
              <a:rPr lang="en-US" sz="1500" dirty="0">
                <a:solidFill>
                  <a:schemeClr val="tx2"/>
                </a:solidFill>
                <a:ea typeface="+mn-lt"/>
                <a:cs typeface="+mn-lt"/>
              </a:rPr>
              <a:t>Is the data I am looking at for a course or a subject?</a:t>
            </a:r>
          </a:p>
          <a:p>
            <a:pPr marL="800100" lvl="1" indent="-342900">
              <a:buAutoNum type="alphaLcPeriod"/>
            </a:pPr>
            <a:r>
              <a:rPr lang="en-US" sz="1500" dirty="0">
                <a:solidFill>
                  <a:schemeClr val="tx2"/>
                </a:solidFill>
                <a:ea typeface="+mn-lt"/>
                <a:cs typeface="+mn-lt"/>
              </a:rPr>
              <a:t>What year, or years, does the data relate to?</a:t>
            </a:r>
          </a:p>
          <a:p>
            <a:pPr marL="800100" lvl="1" indent="-342900">
              <a:buAutoNum type="alphaLcPeriod"/>
            </a:pPr>
            <a:r>
              <a:rPr lang="en-US" sz="1500" dirty="0">
                <a:solidFill>
                  <a:schemeClr val="tx2"/>
                </a:solidFill>
                <a:ea typeface="+mn-lt"/>
                <a:cs typeface="+mn-lt"/>
              </a:rPr>
              <a:t>How many students or graduates is this data based on?</a:t>
            </a:r>
          </a:p>
          <a:p>
            <a:pPr marL="800100" lvl="1" indent="-342900">
              <a:buAutoNum type="alphaLcPeriod"/>
            </a:pPr>
            <a:r>
              <a:rPr lang="en-US" sz="1500" dirty="0">
                <a:solidFill>
                  <a:schemeClr val="tx2"/>
                </a:solidFill>
                <a:ea typeface="+mn-lt"/>
                <a:cs typeface="+mn-lt"/>
              </a:rPr>
              <a:t>Does the data represent all the students on the course or subject area?</a:t>
            </a:r>
          </a:p>
          <a:p>
            <a:pPr marL="800100" lvl="1" indent="-342900">
              <a:buAutoNum type="alphaLcPeriod"/>
            </a:pPr>
            <a:r>
              <a:rPr lang="en-US" sz="1500" dirty="0">
                <a:solidFill>
                  <a:schemeClr val="tx2"/>
                </a:solidFill>
                <a:ea typeface="+mn-lt"/>
                <a:cs typeface="+mn-lt"/>
              </a:rPr>
              <a:t>Does the data include people like me?</a:t>
            </a:r>
          </a:p>
          <a:p>
            <a:pPr marL="800100" lvl="1" indent="-342900">
              <a:buAutoNum type="alphaLcPeriod"/>
            </a:pPr>
            <a:r>
              <a:rPr lang="en-US" sz="1500" dirty="0">
                <a:solidFill>
                  <a:schemeClr val="tx2"/>
                </a:solidFill>
                <a:ea typeface="+mn-lt"/>
                <a:cs typeface="+mn-lt"/>
              </a:rPr>
              <a:t>What factors might impact the data?</a:t>
            </a:r>
          </a:p>
          <a:p>
            <a:pPr>
              <a:buAutoNum type="alphaLcPeriod"/>
            </a:pPr>
            <a:endParaRPr lang="en-US">
              <a:cs typeface="Calibri"/>
            </a:endParaRPr>
          </a:p>
        </p:txBody>
      </p:sp>
      <p:pic>
        <p:nvPicPr>
          <p:cNvPr id="6" name="Picture 8" descr="Logo, company name&#10;&#10;Description automatically generated">
            <a:extLst>
              <a:ext uri="{FF2B5EF4-FFF2-40B4-BE49-F238E27FC236}">
                <a16:creationId xmlns:a16="http://schemas.microsoft.com/office/drawing/2014/main" id="{2B5E3809-CCD8-DDE4-D8C7-ECC20E85DD03}"/>
              </a:ext>
            </a:extLst>
          </p:cNvPr>
          <p:cNvPicPr>
            <a:picLocks noChangeAspect="1"/>
          </p:cNvPicPr>
          <p:nvPr/>
        </p:nvPicPr>
        <p:blipFill rotWithShape="1">
          <a:blip r:embed="rId5"/>
          <a:srcRect l="15830" t="26230" r="8996" b="22404"/>
          <a:stretch/>
        </p:blipFill>
        <p:spPr>
          <a:xfrm>
            <a:off x="8283971" y="142002"/>
            <a:ext cx="2062182" cy="997959"/>
          </a:xfrm>
          <a:prstGeom prst="rect">
            <a:avLst/>
          </a:prstGeom>
        </p:spPr>
      </p:pic>
      <p:sp>
        <p:nvSpPr>
          <p:cNvPr id="11" name="TextBox 10">
            <a:extLst>
              <a:ext uri="{FF2B5EF4-FFF2-40B4-BE49-F238E27FC236}">
                <a16:creationId xmlns:a16="http://schemas.microsoft.com/office/drawing/2014/main" id="{8C238DFA-83B0-1491-A0D9-492CCAD6A369}"/>
              </a:ext>
            </a:extLst>
          </p:cNvPr>
          <p:cNvSpPr txBox="1"/>
          <p:nvPr/>
        </p:nvSpPr>
        <p:spPr>
          <a:xfrm>
            <a:off x="123171" y="1818604"/>
            <a:ext cx="5229726" cy="646331"/>
          </a:xfrm>
          <a:prstGeom prst="rect">
            <a:avLst/>
          </a:prstGeom>
          <a:noFill/>
        </p:spPr>
        <p:txBody>
          <a:bodyPr wrap="square" lIns="91440" tIns="45720" rIns="91440" bIns="45720" rtlCol="0" anchor="t">
            <a:spAutoFit/>
          </a:bodyPr>
          <a:lstStyle/>
          <a:p>
            <a:r>
              <a:rPr lang="en-US" sz="3600" b="1" dirty="0">
                <a:solidFill>
                  <a:schemeClr val="tx2">
                    <a:lumMod val="50000"/>
                  </a:schemeClr>
                </a:solidFill>
              </a:rPr>
              <a:t>Discover</a:t>
            </a:r>
            <a:r>
              <a:rPr lang="en-US" sz="3600" b="1" dirty="0">
                <a:solidFill>
                  <a:schemeClr val="bg1"/>
                </a:solidFill>
              </a:rPr>
              <a:t> </a:t>
            </a:r>
            <a:r>
              <a:rPr lang="en-US" sz="3600" b="1" dirty="0">
                <a:solidFill>
                  <a:schemeClr val="tx2">
                    <a:lumMod val="50000"/>
                  </a:schemeClr>
                </a:solidFill>
              </a:rPr>
              <a:t>Uni</a:t>
            </a:r>
            <a:endParaRPr lang="en-US" sz="3600" dirty="0">
              <a:solidFill>
                <a:schemeClr val="tx2">
                  <a:lumMod val="50000"/>
                </a:schemeClr>
              </a:solidFill>
              <a:ea typeface="Calibri"/>
              <a:cs typeface="Calibri"/>
            </a:endParaRPr>
          </a:p>
        </p:txBody>
      </p:sp>
      <p:sp>
        <p:nvSpPr>
          <p:cNvPr id="13" name="TextBox 12">
            <a:extLst>
              <a:ext uri="{FF2B5EF4-FFF2-40B4-BE49-F238E27FC236}">
                <a16:creationId xmlns:a16="http://schemas.microsoft.com/office/drawing/2014/main" id="{03635F11-E6B2-5F4A-84DF-CB8FB82B0B2E}"/>
              </a:ext>
            </a:extLst>
          </p:cNvPr>
          <p:cNvSpPr txBox="1"/>
          <p:nvPr/>
        </p:nvSpPr>
        <p:spPr>
          <a:xfrm>
            <a:off x="123172" y="2797174"/>
            <a:ext cx="2900023" cy="1908215"/>
          </a:xfrm>
          <a:prstGeom prst="rect">
            <a:avLst/>
          </a:prstGeom>
          <a:noFill/>
          <a:ln>
            <a:noFill/>
          </a:ln>
        </p:spPr>
        <p:txBody>
          <a:bodyPr wrap="square" lIns="91440" tIns="45720" rIns="91440" bIns="45720" rtlCol="0" anchor="t">
            <a:spAutoFit/>
          </a:bodyPr>
          <a:lstStyle/>
          <a:p>
            <a:r>
              <a:rPr lang="en-GB" sz="2500" b="1" dirty="0">
                <a:solidFill>
                  <a:srgbClr val="006A94"/>
                </a:solidFill>
              </a:rPr>
              <a:t>Have you ever considered if higher education is right for you? </a:t>
            </a:r>
          </a:p>
          <a:p>
            <a:endParaRPr lang="en-GB">
              <a:solidFill>
                <a:srgbClr val="525E93"/>
              </a:solidFill>
            </a:endParaRPr>
          </a:p>
        </p:txBody>
      </p:sp>
      <p:sp>
        <p:nvSpPr>
          <p:cNvPr id="15" name="TextBox 14">
            <a:extLst>
              <a:ext uri="{FF2B5EF4-FFF2-40B4-BE49-F238E27FC236}">
                <a16:creationId xmlns:a16="http://schemas.microsoft.com/office/drawing/2014/main" id="{9CB3F190-5B7C-B678-3BEB-913C0C484011}"/>
              </a:ext>
            </a:extLst>
          </p:cNvPr>
          <p:cNvSpPr txBox="1"/>
          <p:nvPr/>
        </p:nvSpPr>
        <p:spPr>
          <a:xfrm>
            <a:off x="117847" y="628580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6"/>
              </a:rPr>
              <a:t>discoveruni@officeforstudents.org.uk</a:t>
            </a:r>
            <a:r>
              <a:rPr lang="en-GB" sz="1200" b="1"/>
              <a:t> </a:t>
            </a:r>
            <a:r>
              <a:rPr lang="en-GB" sz="1200">
                <a:cs typeface="Calibri"/>
              </a:rPr>
              <a:t>​</a:t>
            </a:r>
            <a:endParaRPr lang="en-GB"/>
          </a:p>
        </p:txBody>
      </p:sp>
    </p:spTree>
    <p:extLst>
      <p:ext uri="{BB962C8B-B14F-4D97-AF65-F5344CB8AC3E}">
        <p14:creationId xmlns:p14="http://schemas.microsoft.com/office/powerpoint/2010/main" val="189779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84A47"/>
              </a:solidFill>
            </a:endParaRPr>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5428845" y="929467"/>
            <a:ext cx="1802296" cy="64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406887" y="924746"/>
            <a:ext cx="1802296" cy="601599"/>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400" b="1" dirty="0">
                <a:solidFill>
                  <a:srgbClr val="484A47"/>
                </a:solidFill>
                <a:cs typeface="Calibri"/>
              </a:rPr>
              <a:t>Job in 10 years time (related to Graphics):</a:t>
            </a:r>
          </a:p>
          <a:p>
            <a:pPr>
              <a:lnSpc>
                <a:spcPct val="170000"/>
              </a:lnSpc>
            </a:pPr>
            <a:r>
              <a:rPr lang="en-GB" sz="2500" b="1" dirty="0">
                <a:solidFill>
                  <a:srgbClr val="484A47"/>
                </a:solidFill>
                <a:cs typeface="Calibri"/>
              </a:rPr>
              <a:t>________________________</a:t>
            </a:r>
            <a:endParaRPr lang="en-GB" sz="2500" b="1" dirty="0">
              <a:solidFill>
                <a:srgbClr val="484A47"/>
              </a:solidFill>
              <a:ea typeface="Calibri"/>
              <a:cs typeface="Calibri"/>
            </a:endParaRPr>
          </a:p>
          <a:p>
            <a:endParaRPr lang="en-GB" sz="1600" b="1">
              <a:solidFill>
                <a:srgbClr val="484A47"/>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dirty="0">
                <a:solidFill>
                  <a:schemeClr val="tx2"/>
                </a:solidFill>
                <a:cs typeface="Calibri"/>
              </a:rPr>
              <a:t>What KS5 Pathways choice did you make and what did you study:</a:t>
            </a:r>
            <a:endParaRPr lang="en-GB" sz="1400" b="1" dirty="0">
              <a:solidFill>
                <a:schemeClr val="tx2"/>
              </a:solidFill>
              <a:ea typeface="Calibri"/>
              <a:cs typeface="Calibri"/>
            </a:endParaRPr>
          </a:p>
          <a:p>
            <a:r>
              <a:rPr lang="en-GB" sz="1400" dirty="0">
                <a:solidFill>
                  <a:schemeClr val="tx2"/>
                </a:solidFill>
                <a:cs typeface="Calibri"/>
              </a:rPr>
              <a:t>Apprenticeship          T level           A Level           other L3 equivalent</a:t>
            </a:r>
            <a:endParaRPr lang="en-GB" sz="1400" dirty="0">
              <a:solidFill>
                <a:schemeClr val="tx2"/>
              </a:solidFill>
              <a:ea typeface="Calibri"/>
              <a:cs typeface="Calibri"/>
            </a:endParaRPr>
          </a:p>
          <a:p>
            <a:pPr>
              <a:spcBef>
                <a:spcPts val="600"/>
              </a:spcBef>
            </a:pPr>
            <a:r>
              <a:rPr lang="en-GB" sz="1600" dirty="0">
                <a:solidFill>
                  <a:schemeClr val="tx2"/>
                </a:solidFill>
                <a:cs typeface="Calibri"/>
              </a:rPr>
              <a:t>___________________________________________________________________</a:t>
            </a:r>
            <a:endParaRPr lang="en-GB" sz="1600" dirty="0">
              <a:solidFill>
                <a:schemeClr val="tx2"/>
              </a:solidFill>
              <a:ea typeface="Calibri"/>
              <a:cs typeface="Calibri"/>
            </a:endParaRPr>
          </a:p>
          <a:p>
            <a:endParaRPr lang="en-GB" sz="1600">
              <a:solidFill>
                <a:schemeClr val="bg2"/>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148255" y="2326779"/>
            <a:ext cx="4444724" cy="741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dirty="0">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149000" y="1515344"/>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503" y="1531022"/>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F49E67-2F43-155B-8093-69EA44A3D958}"/>
              </a:ext>
            </a:extLst>
          </p:cNvPr>
          <p:cNvSpPr/>
          <p:nvPr/>
        </p:nvSpPr>
        <p:spPr>
          <a:xfrm>
            <a:off x="4876466" y="5507661"/>
            <a:ext cx="3765066"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a16="http://schemas.microsoft.com/office/drawing/2014/main" id="{7489015B-F1DB-2AB1-7D7D-4DE46B976C6F}"/>
              </a:ext>
            </a:extLst>
          </p:cNvPr>
          <p:cNvSpPr/>
          <p:nvPr/>
        </p:nvSpPr>
        <p:spPr>
          <a:xfrm>
            <a:off x="4301844" y="3018312"/>
            <a:ext cx="5021409" cy="236863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8AD8D16E-F007-AFC1-A502-61197374817E}"/>
              </a:ext>
            </a:extLst>
          </p:cNvPr>
          <p:cNvSpPr/>
          <p:nvPr/>
        </p:nvSpPr>
        <p:spPr>
          <a:xfrm>
            <a:off x="3623823" y="1953502"/>
            <a:ext cx="6328600"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9BF3B341-0027-8720-E2C3-0D2AF873BF34}"/>
              </a:ext>
            </a:extLst>
          </p:cNvPr>
          <p:cNvSpPr/>
          <p:nvPr/>
        </p:nvSpPr>
        <p:spPr>
          <a:xfrm>
            <a:off x="4868070" y="511441"/>
            <a:ext cx="3792201"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1AA46533-9D60-ED00-7C62-9E4EDE08DE8E}"/>
              </a:ext>
            </a:extLst>
          </p:cNvPr>
          <p:cNvSpPr/>
          <p:nvPr/>
        </p:nvSpPr>
        <p:spPr>
          <a:xfrm>
            <a:off x="2748653" y="1144961"/>
            <a:ext cx="7943158" cy="694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Graphics):</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college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dirty="0">
                <a:solidFill>
                  <a:schemeClr val="bg2"/>
                </a:solidFill>
                <a:cs typeface="Calibri"/>
              </a:rPr>
              <a:t>Pros:</a:t>
            </a:r>
            <a:r>
              <a:rPr lang="en-GB" sz="1400" dirty="0">
                <a:solidFill>
                  <a:schemeClr val="bg2"/>
                </a:solidFill>
                <a:cs typeface="Calibri"/>
              </a:rPr>
              <a:t> </a:t>
            </a:r>
          </a:p>
          <a:p>
            <a:r>
              <a:rPr lang="en-GB" sz="1600" dirty="0">
                <a:solidFill>
                  <a:schemeClr val="bg2"/>
                </a:solidFill>
                <a:cs typeface="Calibri"/>
              </a:rPr>
              <a:t>_____________________________</a:t>
            </a:r>
            <a:endParaRPr lang="en-GB" sz="1600" dirty="0">
              <a:solidFill>
                <a:schemeClr val="bg2"/>
              </a:solidFill>
              <a:ea typeface="Calibri"/>
              <a:cs typeface="Calibri"/>
            </a:endParaRP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Consider how these will apply and explain:</a:t>
            </a:r>
          </a:p>
          <a:p>
            <a:pPr algn="l"/>
            <a:r>
              <a:rPr lang="en-GB" sz="1400">
                <a:solidFill>
                  <a:schemeClr val="bg2"/>
                </a:solidFill>
                <a:cs typeface="Calibri"/>
              </a:rPr>
              <a:t>Cost _________________________________________________</a:t>
            </a:r>
          </a:p>
          <a:p>
            <a:pPr algn="l"/>
            <a:r>
              <a:rPr lang="en-GB" sz="1400">
                <a:solidFill>
                  <a:schemeClr val="bg2"/>
                </a:solidFill>
                <a:cs typeface="Calibri"/>
              </a:rPr>
              <a:t>Travel ________________________________________________</a:t>
            </a:r>
          </a:p>
          <a:p>
            <a:pPr algn="l"/>
            <a:r>
              <a:rPr lang="en-GB" sz="1400">
                <a:solidFill>
                  <a:schemeClr val="bg2"/>
                </a:solidFill>
                <a:cs typeface="Calibri"/>
              </a:rPr>
              <a:t>Convenience __________________________________________</a:t>
            </a:r>
          </a:p>
          <a:p>
            <a:pPr algn="l"/>
            <a:r>
              <a:rPr lang="en-GB" sz="1400">
                <a:solidFill>
                  <a:schemeClr val="bg2"/>
                </a:solidFill>
                <a:cs typeface="Calibri"/>
              </a:rPr>
              <a:t>Aspirations ____________________________________________</a:t>
            </a:r>
          </a:p>
          <a:p>
            <a:pPr algn="l"/>
            <a:r>
              <a:rPr lang="en-GB" sz="1400">
                <a:solidFill>
                  <a:schemeClr val="bg2"/>
                </a:solidFill>
                <a:cs typeface="Calibri"/>
              </a:rPr>
              <a:t>Personal circumstances __________________________________</a:t>
            </a:r>
          </a:p>
          <a:p>
            <a:pPr algn="l"/>
            <a:r>
              <a:rPr lang="en-GB" sz="1400">
                <a:solidFill>
                  <a:schemeClr val="bg2"/>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chemeClr val="bg2"/>
                </a:solidFill>
                <a:cs typeface="Calibri"/>
              </a:rPr>
              <a:t>Final choice – justify:</a:t>
            </a:r>
          </a:p>
          <a:p>
            <a:r>
              <a:rPr lang="en-GB" sz="4300">
                <a:solidFill>
                  <a:schemeClr val="bg2"/>
                </a:solidFill>
                <a:cs typeface="Calibri"/>
              </a:rPr>
              <a:t>__________________________________________________________________________________________________</a:t>
            </a:r>
            <a:endParaRPr lang="en-US" sz="4300">
              <a:solidFill>
                <a:schemeClr val="bg2"/>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chemeClr val="bg2"/>
                </a:solidFill>
                <a:cs typeface="Calibri"/>
              </a:rPr>
              <a:t>Next steps:</a:t>
            </a:r>
          </a:p>
          <a:p>
            <a:r>
              <a:rPr lang="en-GB" sz="1600" b="1">
                <a:solidFill>
                  <a:schemeClr val="bg2"/>
                </a:solidFill>
                <a:cs typeface="Calibri"/>
              </a:rPr>
              <a:t>__________________________________________________________</a:t>
            </a:r>
            <a:endParaRPr lang="en-US" sz="1600">
              <a:solidFill>
                <a:schemeClr val="bg2"/>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dirty="0">
                <a:solidFill>
                  <a:schemeClr val="bg2"/>
                </a:solidFill>
                <a:cs typeface="Calibri"/>
              </a:rPr>
              <a:t>The pros and cons of these options for me:</a:t>
            </a:r>
            <a:endParaRPr lang="en-GB" sz="1400" dirty="0">
              <a:solidFill>
                <a:schemeClr val="bg2"/>
              </a:solidFill>
              <a:ea typeface="Calibri"/>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dirty="0">
                <a:solidFill>
                  <a:schemeClr val="bg2"/>
                </a:solidFill>
                <a:cs typeface="Calibri"/>
              </a:rPr>
              <a:t>Cons:</a:t>
            </a:r>
            <a:r>
              <a:rPr lang="en-GB" sz="1400" dirty="0">
                <a:solidFill>
                  <a:schemeClr val="bg2"/>
                </a:solidFill>
                <a:cs typeface="Calibri"/>
              </a:rPr>
              <a:t> </a:t>
            </a:r>
          </a:p>
          <a:p>
            <a:r>
              <a:rPr lang="en-GB" sz="1600" dirty="0">
                <a:solidFill>
                  <a:schemeClr val="bg2"/>
                </a:solidFill>
                <a:cs typeface="Calibri"/>
              </a:rPr>
              <a:t>_____________________________</a:t>
            </a:r>
            <a:endParaRPr lang="en-GB" sz="1600" dirty="0">
              <a:solidFill>
                <a:schemeClr val="bg2"/>
              </a:solidFill>
              <a:ea typeface="Calibri"/>
              <a:cs typeface="Calibri"/>
            </a:endParaRP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apprenticeships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Other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88242" y="2226036"/>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dirty="0">
                <a:solidFill>
                  <a:schemeClr val="tx2"/>
                </a:solidFill>
                <a:cs typeface="Calibri"/>
              </a:rPr>
              <a:t>My local options…</a:t>
            </a:r>
            <a:endParaRPr lang="en-GB" sz="3000" b="1" dirty="0">
              <a:solidFill>
                <a:schemeClr val="tx2"/>
              </a:solidFill>
              <a:ea typeface="Calibri"/>
              <a:cs typeface="Calibri"/>
            </a:endParaRPr>
          </a:p>
        </p:txBody>
      </p:sp>
      <p:sp>
        <p:nvSpPr>
          <p:cNvPr id="26" name="TextBox 25">
            <a:extLst>
              <a:ext uri="{FF2B5EF4-FFF2-40B4-BE49-F238E27FC236}">
                <a16:creationId xmlns:a16="http://schemas.microsoft.com/office/drawing/2014/main" id="{A67D3EFD-8284-DE9B-4191-EAA50223F72B}"/>
              </a:ext>
            </a:extLst>
          </p:cNvPr>
          <p:cNvSpPr txBox="1"/>
          <p:nvPr/>
        </p:nvSpPr>
        <p:spPr>
          <a:xfrm>
            <a:off x="136085" y="1476598"/>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079" y="1495886"/>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49765" y="1621495"/>
            <a:ext cx="10846779" cy="931862"/>
          </a:xfrm>
          <a:prstGeom prst="rect">
            <a:avLst/>
          </a:prstGeom>
        </p:spPr>
        <p:txBody>
          <a:bodyPr vert="horz" lIns="91440" tIns="45720" rIns="91440" bIns="45720" rtlCol="0" anchor="t">
            <a:noAutofit/>
          </a:bodyPr>
          <a:lstStyle/>
          <a:p>
            <a:pPr marL="0" indent="0">
              <a:buNone/>
            </a:pPr>
            <a:r>
              <a:rPr lang="en-GB" sz="3600" b="1" dirty="0">
                <a:solidFill>
                  <a:schemeClr val="tx2"/>
                </a:solidFill>
                <a:cs typeface="Calibri"/>
              </a:rPr>
              <a:t>Prepare a 3 - 5 minute talk to share with a small group on any role that interests you related to Graphics</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5202961" cy="2939266"/>
          </a:xfrm>
          <a:prstGeom prst="rect">
            <a:avLst/>
          </a:prstGeom>
        </p:spPr>
        <p:txBody>
          <a:bodyPr wrap="square" lIns="91440" tIns="45720" rIns="91440" bIns="45720" anchor="t">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174831" y="1657412"/>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74" y="1653592"/>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3523" y="2443371"/>
            <a:ext cx="9144000" cy="984250"/>
          </a:xfrm>
          <a:prstGeom prst="rect">
            <a:avLst/>
          </a:prstGeom>
        </p:spPr>
        <p:txBody>
          <a:bodyPr vert="horz" lIns="91440" tIns="45720" rIns="91440" bIns="45720" rtlCol="0" anchor="t">
            <a:normAutofit/>
          </a:bodyPr>
          <a:lstStyle/>
          <a:p>
            <a:pPr marL="0" indent="0">
              <a:buNone/>
            </a:pPr>
            <a:r>
              <a:rPr lang="en-GB" sz="3000" b="1" dirty="0">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781035"/>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149000" y="1579920"/>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595" y="1576100"/>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56303-53B6-3D46-865A-C5131DC13F97}"/>
              </a:ext>
            </a:extLst>
          </p:cNvPr>
          <p:cNvSpPr txBox="1"/>
          <p:nvPr/>
        </p:nvSpPr>
        <p:spPr>
          <a:xfrm>
            <a:off x="136085" y="2418644"/>
            <a:ext cx="2995863" cy="646331"/>
          </a:xfrm>
          <a:prstGeom prst="rect">
            <a:avLst/>
          </a:prstGeom>
          <a:noFill/>
        </p:spPr>
        <p:txBody>
          <a:bodyPr wrap="square" lIns="91440" tIns="45720" rIns="91440" bIns="45720" rtlCol="0" anchor="t">
            <a:spAutoFit/>
          </a:bodyPr>
          <a:lstStyle/>
          <a:p>
            <a:r>
              <a:rPr lang="en-US" sz="3600" b="1" dirty="0">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136084" y="3241210"/>
            <a:ext cx="2027323" cy="2785378"/>
          </a:xfrm>
          <a:prstGeom prst="rect">
            <a:avLst/>
          </a:prstGeom>
          <a:noFill/>
        </p:spPr>
        <p:txBody>
          <a:bodyPr wrap="square" lIns="91440" tIns="45720" rIns="91440" bIns="45720" rtlCol="0" anchor="t">
            <a:spAutoFit/>
          </a:bodyPr>
          <a:lstStyle/>
          <a:p>
            <a:r>
              <a:rPr lang="en-GB" sz="2500" b="1" dirty="0"/>
              <a:t>Here are three key skills needed for a career that uses </a:t>
            </a:r>
            <a:endParaRPr lang="en-GB" sz="2500" b="1">
              <a:ea typeface="Calibri"/>
              <a:cs typeface="Calibri"/>
            </a:endParaRPr>
          </a:p>
          <a:p>
            <a:endParaRPr lang="en-GB" sz="2500" b="1" dirty="0">
              <a:ea typeface="Calibri"/>
              <a:cs typeface="Calibri"/>
            </a:endParaRPr>
          </a:p>
          <a:p>
            <a:r>
              <a:rPr lang="en-GB" sz="2500" b="1" dirty="0">
                <a:solidFill>
                  <a:schemeClr val="tx2"/>
                </a:solidFill>
              </a:rPr>
              <a:t>Graphics</a:t>
            </a:r>
            <a:endParaRPr lang="en-GB" sz="2500" b="1" dirty="0">
              <a:solidFill>
                <a:schemeClr val="tx2"/>
              </a:solidFill>
              <a:ea typeface="Calibri"/>
              <a:cs typeface="Calibri"/>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3609925617"/>
              </p:ext>
            </p:extLst>
          </p:nvPr>
        </p:nvGraphicFramePr>
        <p:xfrm>
          <a:off x="3801340" y="1982931"/>
          <a:ext cx="8192615" cy="4402200"/>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874568">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panose="020F0502020204030204" pitchFamily="34" charset="0"/>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panose="020F0502020204030204" pitchFamily="34" charset="0"/>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panose="020F0502020204030204" pitchFamily="34" charset="0"/>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dirty="0">
                          <a:solidFill>
                            <a:schemeClr val="tx2"/>
                          </a:solidFill>
                          <a:effectLst/>
                          <a:latin typeface="Calibri"/>
                          <a:ea typeface="Calibri" panose="020F0502020204030204" pitchFamily="34" charset="0"/>
                          <a:cs typeface="Times New Roman"/>
                        </a:rPr>
                        <a:t>Skills Builder </a:t>
                      </a:r>
                      <a:r>
                        <a:rPr lang="en-GB" sz="1400" b="1" kern="1200">
                          <a:solidFill>
                            <a:schemeClr val="tx2"/>
                          </a:solidFill>
                          <a:effectLst/>
                          <a:latin typeface="Calibri"/>
                          <a:ea typeface="Calibri" panose="020F0502020204030204" pitchFamily="34" charset="0"/>
                          <a:cs typeface="Times New Roman"/>
                        </a:rPr>
                        <a:t>Resource Post 16</a:t>
                      </a:r>
                      <a:endParaRPr lang="en-GB" sz="1400" b="1" kern="1200">
                        <a:solidFill>
                          <a:schemeClr val="tx2"/>
                        </a:solidFill>
                        <a:effectLst/>
                        <a:latin typeface="Calibri"/>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056409">
                <a:tc>
                  <a:txBody>
                    <a:bodyPr/>
                    <a:lstStyle/>
                    <a:p>
                      <a:pPr lvl="0">
                        <a:lnSpc>
                          <a:spcPct val="107000"/>
                        </a:lnSpc>
                        <a:spcAft>
                          <a:spcPts val="800"/>
                        </a:spcAft>
                        <a:buNone/>
                      </a:pPr>
                      <a:r>
                        <a:rPr lang="en-US" sz="1400" b="1" i="0" kern="1200" dirty="0">
                          <a:solidFill>
                            <a:srgbClr val="F7B232"/>
                          </a:solidFill>
                          <a:effectLst/>
                          <a:latin typeface="+mn-lt"/>
                          <a:ea typeface="+mn-ea"/>
                          <a:cs typeface="+mn-cs"/>
                        </a:rPr>
                        <a:t>The use of imagination and the generation of new ideas</a:t>
                      </a:r>
                      <a:endParaRPr lang="en-GB" sz="1200" b="1" i="0" dirty="0">
                        <a:solidFill>
                          <a:srgbClr val="F7B232"/>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dirty="0">
                          <a:solidFill>
                            <a:srgbClr val="F7B232"/>
                          </a:solidFill>
                          <a:effectLst/>
                          <a:latin typeface="Calibri"/>
                          <a:ea typeface="Calibri"/>
                          <a:cs typeface="Times New Roman"/>
                          <a:hlinkClick r:id="rId3">
                            <a:extLst>
                              <a:ext uri="{A12FA001-AC4F-418D-AE19-62706E023703}">
                                <ahyp:hlinkClr xmlns:ahyp="http://schemas.microsoft.com/office/drawing/2018/hyperlinkcolor" val="tx"/>
                              </a:ext>
                            </a:extLst>
                          </a:hlinkClick>
                        </a:rPr>
                        <a:t>Watch here</a:t>
                      </a:r>
                      <a:endParaRPr lang="en-GB" sz="1600" dirty="0">
                        <a:solidFill>
                          <a:srgbClr val="F7B232"/>
                        </a:solidFill>
                        <a:effectLst/>
                        <a:latin typeface="Calibri"/>
                        <a:ea typeface="Calibri"/>
                        <a:cs typeface="Times New Roman"/>
                        <a:hlinkClick r:id="rId3">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dirty="0">
                          <a:solidFill>
                            <a:srgbClr val="F7B232"/>
                          </a:solidFill>
                          <a:effectLst/>
                          <a:latin typeface="Calibri"/>
                          <a:ea typeface="Calibri"/>
                          <a:cs typeface="Times New Roman"/>
                          <a:hlinkClick r:id="rId4">
                            <a:extLst>
                              <a:ext uri="{A12FA001-AC4F-418D-AE19-62706E023703}">
                                <ahyp:hlinkClr xmlns:ahyp="http://schemas.microsoft.com/office/drawing/2018/hyperlinkcolor" val="tx"/>
                              </a:ext>
                            </a:extLst>
                          </a:hlinkClick>
                        </a:rPr>
                        <a:t>Short Lesson Creativity  Step 6-8</a:t>
                      </a:r>
                      <a:endParaRPr lang="en-GB" sz="1600" dirty="0">
                        <a:solidFill>
                          <a:srgbClr val="F7B232"/>
                        </a:solidFill>
                        <a:effectLst/>
                        <a:latin typeface="Calibri"/>
                        <a:ea typeface="Calibri"/>
                        <a:cs typeface="Times New Roman"/>
                        <a:hlinkClick r:id="rId4">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dirty="0">
                          <a:solidFill>
                            <a:srgbClr val="F7B232"/>
                          </a:solidFill>
                          <a:effectLst/>
                          <a:latin typeface="Calibri"/>
                          <a:ea typeface="Calibri"/>
                          <a:cs typeface="Times New Roman"/>
                          <a:hlinkClick r:id="rId5">
                            <a:extLst>
                              <a:ext uri="{A12FA001-AC4F-418D-AE19-62706E023703}">
                                <ahyp:hlinkClr xmlns:ahyp="http://schemas.microsoft.com/office/drawing/2018/hyperlinkcolor" val="tx"/>
                              </a:ext>
                            </a:extLst>
                          </a:hlinkClick>
                        </a:rPr>
                        <a:t>Short Lesson Creativity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US" sz="1600" kern="1200" dirty="0">
                          <a:solidFill>
                            <a:srgbClr val="F7B232"/>
                          </a:solidFill>
                          <a:effectLst/>
                          <a:latin typeface="+mn-lt"/>
                          <a:ea typeface="+mn-ea"/>
                          <a:cs typeface="+mn-cs"/>
                          <a:hlinkClick r:id="rId6">
                            <a:extLst>
                              <a:ext uri="{A12FA001-AC4F-418D-AE19-62706E023703}">
                                <ahyp:hlinkClr xmlns:ahyp="http://schemas.microsoft.com/office/drawing/2018/hyperlinkcolor" val="tx"/>
                              </a:ext>
                            </a:extLst>
                          </a:hlinkClick>
                        </a:rPr>
                        <a:t>Short Lesson Creativity Step 10-12</a:t>
                      </a:r>
                      <a:endParaRPr lang="en-GB" sz="1400" dirty="0">
                        <a:solidFill>
                          <a:srgbClr val="F7B232"/>
                        </a:solidFill>
                        <a:effectLst/>
                        <a:latin typeface="Calibri"/>
                        <a:ea typeface="Calibri"/>
                        <a:cs typeface="Times New Roman"/>
                        <a:hlinkClick r:id="rId6">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281545">
                <a:tc>
                  <a:txBody>
                    <a:bodyPr/>
                    <a:lstStyle/>
                    <a:p>
                      <a:pPr lvl="0">
                        <a:lnSpc>
                          <a:spcPct val="107000"/>
                        </a:lnSpc>
                        <a:spcAft>
                          <a:spcPts val="800"/>
                        </a:spcAft>
                        <a:buNone/>
                      </a:pPr>
                      <a:r>
                        <a:rPr lang="en-GB" sz="1400" b="1" dirty="0">
                          <a:solidFill>
                            <a:srgbClr val="EC6E28"/>
                          </a:solidFill>
                          <a:effectLst/>
                          <a:latin typeface="Calibri"/>
                          <a:ea typeface="Calibri"/>
                          <a:cs typeface="Times New Roman"/>
                        </a:rPr>
                        <a:t>The ability to find a solution to a situation or challenge</a:t>
                      </a:r>
                      <a:endParaRPr lang="en-US" dirty="0"/>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defTabSz="914400">
                        <a:lnSpc>
                          <a:spcPct val="107000"/>
                        </a:lnSpc>
                        <a:spcAft>
                          <a:spcPts val="800"/>
                        </a:spcAft>
                        <a:buNone/>
                        <a:tabLst/>
                        <a:defRPr/>
                      </a:pPr>
                      <a:r>
                        <a:rPr lang="en-GB" sz="1600" u="sng" dirty="0">
                          <a:solidFill>
                            <a:srgbClr val="EC6E28"/>
                          </a:solidFill>
                          <a:effectLst/>
                          <a:latin typeface="Calibri"/>
                          <a:ea typeface="Calibri"/>
                          <a:cs typeface="Times New Roman"/>
                          <a:hlinkClick r:id="rId7">
                            <a:extLst>
                              <a:ext uri="{A12FA001-AC4F-418D-AE19-62706E023703}">
                                <ahyp:hlinkClr xmlns:ahyp="http://schemas.microsoft.com/office/drawing/2018/hyperlinkcolor" val="tx"/>
                              </a:ext>
                            </a:extLst>
                          </a:hlinkClick>
                        </a:rPr>
                        <a:t>Watch here</a:t>
                      </a:r>
                      <a:endParaRPr lang="en-GB" sz="1600" dirty="0">
                        <a:solidFill>
                          <a:srgbClr val="EC6E28"/>
                        </a:solidFill>
                        <a:effectLst/>
                        <a:latin typeface="Calibri"/>
                        <a:ea typeface="Calibri"/>
                        <a:cs typeface="Times New Roman"/>
                        <a:hlinkClick r:id="rId7">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dirty="0">
                          <a:solidFill>
                            <a:srgbClr val="EC6E28"/>
                          </a:solidFill>
                          <a:effectLst/>
                          <a:latin typeface="Calibri"/>
                          <a:ea typeface="Calibri"/>
                          <a:cs typeface="Times New Roman"/>
                          <a:hlinkClick r:id="rId8">
                            <a:extLst>
                              <a:ext uri="{A12FA001-AC4F-418D-AE19-62706E023703}">
                                <ahyp:hlinkClr xmlns:ahyp="http://schemas.microsoft.com/office/drawing/2018/hyperlinkcolor" val="tx"/>
                              </a:ext>
                            </a:extLst>
                          </a:hlinkClick>
                        </a:rPr>
                        <a:t>Short Lesson Problem Solving Step 6-8</a:t>
                      </a:r>
                      <a:endParaRPr lang="en-GB" sz="1600" dirty="0">
                        <a:solidFill>
                          <a:srgbClr val="EC6E28"/>
                        </a:solidFill>
                        <a:effectLst/>
                        <a:latin typeface="Calibri"/>
                        <a:ea typeface="Calibri"/>
                        <a:cs typeface="Times New Roman"/>
                        <a:hlinkClick r:id="rId8">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dirty="0">
                          <a:solidFill>
                            <a:srgbClr val="EC6E28"/>
                          </a:solidFill>
                          <a:effectLst/>
                          <a:latin typeface="Calibri"/>
                          <a:ea typeface="Calibri"/>
                          <a:cs typeface="Times New Roman"/>
                          <a:hlinkClick r:id="rId9">
                            <a:extLst>
                              <a:ext uri="{A12FA001-AC4F-418D-AE19-62706E023703}">
                                <ahyp:hlinkClr xmlns:ahyp="http://schemas.microsoft.com/office/drawing/2018/hyperlinkcolor" val="tx"/>
                              </a:ext>
                            </a:extLst>
                          </a:hlinkClick>
                        </a:rPr>
                        <a:t>Short Lesson Problem Solving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marL="0" lvl="0" algn="l" rtl="0">
                        <a:lnSpc>
                          <a:spcPct val="107000"/>
                        </a:lnSpc>
                        <a:spcAft>
                          <a:spcPts val="800"/>
                        </a:spcAft>
                        <a:buNone/>
                      </a:pPr>
                      <a:endParaRPr lang="en-US" sz="300" u="sng" kern="1200">
                        <a:solidFill>
                          <a:srgbClr val="EC6E28"/>
                        </a:solidFill>
                        <a:effectLst/>
                        <a:latin typeface="Calibri"/>
                        <a:ea typeface="Calibri"/>
                        <a:cs typeface="Times New Roman"/>
                        <a:hlinkClick r:id="rId10" invalidUrl="http:///"/>
                      </a:endParaRPr>
                    </a:p>
                    <a:p>
                      <a:pPr marL="0" lvl="0" algn="l" rtl="0">
                        <a:lnSpc>
                          <a:spcPct val="107000"/>
                        </a:lnSpc>
                        <a:spcAft>
                          <a:spcPts val="800"/>
                        </a:spcAft>
                        <a:buNone/>
                      </a:pPr>
                      <a:r>
                        <a:rPr lang="en-US" sz="1600" u="sng" kern="1200" dirty="0">
                          <a:solidFill>
                            <a:srgbClr val="EC6E28"/>
                          </a:solidFill>
                          <a:effectLst/>
                          <a:latin typeface="Calibri"/>
                          <a:ea typeface="Calibri"/>
                          <a:cs typeface="Times New Roman"/>
                          <a:hlinkClick r:id="rId11">
                            <a:extLst>
                              <a:ext uri="{A12FA001-AC4F-418D-AE19-62706E023703}">
                                <ahyp:hlinkClr xmlns:ahyp="http://schemas.microsoft.com/office/drawing/2018/hyperlinkcolor" val="tx"/>
                              </a:ext>
                            </a:extLst>
                          </a:hlinkClick>
                        </a:rPr>
                        <a:t>Short Lesson Problem Solving Step 10-12</a:t>
                      </a:r>
                      <a:endParaRPr lang="en-GB" sz="1600" u="sng" kern="1200" dirty="0">
                        <a:solidFill>
                          <a:srgbClr val="EC6E28"/>
                        </a:solidFill>
                        <a:effectLst/>
                        <a:latin typeface="Calibri"/>
                        <a:ea typeface="Calibri"/>
                        <a:cs typeface="Times New Roman"/>
                        <a:hlinkClick r:id="rId11">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186295">
                <a:tc>
                  <a:txBody>
                    <a:bodyPr/>
                    <a:lstStyle/>
                    <a:p>
                      <a:pPr lvl="0">
                        <a:lnSpc>
                          <a:spcPct val="107000"/>
                        </a:lnSpc>
                        <a:spcAft>
                          <a:spcPts val="800"/>
                        </a:spcAft>
                        <a:buNone/>
                      </a:pPr>
                      <a:r>
                        <a:rPr lang="en-GB" sz="1400" b="1" i="0" u="none" strike="noStrike" kern="1200" noProof="0" dirty="0">
                          <a:solidFill>
                            <a:srgbClr val="E5362A"/>
                          </a:solidFill>
                          <a:effectLst/>
                          <a:latin typeface="Calibri"/>
                        </a:rPr>
                        <a:t>The oral transmission of information or ideas</a:t>
                      </a:r>
                      <a:endParaRPr lang="en-US" dirty="0"/>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sng" strike="noStrike" noProof="0" dirty="0">
                          <a:solidFill>
                            <a:srgbClr val="E5362A"/>
                          </a:solidFill>
                          <a:effectLst/>
                          <a:hlinkClick r:id="rId12">
                            <a:extLst>
                              <a:ext uri="{A12FA001-AC4F-418D-AE19-62706E023703}">
                                <ahyp:hlinkClr xmlns:ahyp="http://schemas.microsoft.com/office/drawing/2018/hyperlinkcolor" val="tx"/>
                              </a:ext>
                            </a:extLst>
                          </a:hlinkClick>
                        </a:rPr>
                        <a:t>Watch here</a:t>
                      </a:r>
                      <a:endParaRPr lang="en-US" b="0" i="0" strike="noStrike" noProof="0" dirty="0">
                        <a:solidFill>
                          <a:srgbClr val="E5362A"/>
                        </a:solidFill>
                        <a:hlinkClick r:id="rId12">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dirty="0">
                          <a:solidFill>
                            <a:srgbClr val="E5362A"/>
                          </a:solidFill>
                          <a:effectLst/>
                          <a:hlinkClick r:id="rId13">
                            <a:extLst>
                              <a:ext uri="{A12FA001-AC4F-418D-AE19-62706E023703}">
                                <ahyp:hlinkClr xmlns:ahyp="http://schemas.microsoft.com/office/drawing/2018/hyperlinkcolor" val="tx"/>
                              </a:ext>
                            </a:extLst>
                          </a:hlinkClick>
                        </a:rPr>
                        <a:t>Short Lesson Speaking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dirty="0">
                          <a:solidFill>
                            <a:srgbClr val="E5362A"/>
                          </a:solidFill>
                          <a:effectLst/>
                          <a:hlinkClick r:id="rId14">
                            <a:extLst>
                              <a:ext uri="{A12FA001-AC4F-418D-AE19-62706E023703}">
                                <ahyp:hlinkClr xmlns:ahyp="http://schemas.microsoft.com/office/drawing/2018/hyperlinkcolor" val="tx"/>
                              </a:ext>
                            </a:extLst>
                          </a:hlinkClick>
                        </a:rPr>
                        <a:t>Short Lesson Speaking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endParaRPr lang="en-US" sz="900" b="0" i="0" u="none" strike="noStrike" kern="1200" noProof="0">
                        <a:solidFill>
                          <a:srgbClr val="E5362A"/>
                        </a:solidFill>
                        <a:effectLst/>
                        <a:latin typeface="Calibri"/>
                      </a:endParaRPr>
                    </a:p>
                    <a:p>
                      <a:pPr lvl="0">
                        <a:lnSpc>
                          <a:spcPct val="107000"/>
                        </a:lnSpc>
                        <a:spcAft>
                          <a:spcPts val="800"/>
                        </a:spcAft>
                        <a:buNone/>
                      </a:pPr>
                      <a:r>
                        <a:rPr lang="en-US" sz="1600" b="0" i="0" u="none" strike="noStrike" kern="1200" noProof="0" dirty="0">
                          <a:solidFill>
                            <a:srgbClr val="E5362A"/>
                          </a:solidFill>
                          <a:effectLst/>
                          <a:latin typeface="Calibri"/>
                          <a:hlinkClick r:id="rId15">
                            <a:extLst>
                              <a:ext uri="{A12FA001-AC4F-418D-AE19-62706E023703}">
                                <ahyp:hlinkClr xmlns:ahyp="http://schemas.microsoft.com/office/drawing/2018/hyperlinkcolor" val="tx"/>
                              </a:ext>
                            </a:extLst>
                          </a:hlinkClick>
                        </a:rPr>
                        <a:t>Short Lesson Speaking Step 10-12</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sp>
        <p:nvSpPr>
          <p:cNvPr id="18" name="TextBox 17">
            <a:extLst>
              <a:ext uri="{FF2B5EF4-FFF2-40B4-BE49-F238E27FC236}">
                <a16:creationId xmlns:a16="http://schemas.microsoft.com/office/drawing/2014/main" id="{B1C4DB62-7DF2-169B-3FB4-7C347338F1D6}"/>
              </a:ext>
            </a:extLst>
          </p:cNvPr>
          <p:cNvSpPr txBox="1"/>
          <p:nvPr/>
        </p:nvSpPr>
        <p:spPr>
          <a:xfrm>
            <a:off x="136085" y="1618666"/>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1428" y="1616756"/>
            <a:ext cx="711706" cy="711706"/>
          </a:xfrm>
          <a:prstGeom prst="rect">
            <a:avLst/>
          </a:prstGeom>
        </p:spPr>
      </p:pic>
      <p:pic>
        <p:nvPicPr>
          <p:cNvPr id="10" name="Picture 9" descr="Icon&#10;&#10;Description automatically generated">
            <a:extLst>
              <a:ext uri="{FF2B5EF4-FFF2-40B4-BE49-F238E27FC236}">
                <a16:creationId xmlns:a16="http://schemas.microsoft.com/office/drawing/2014/main" id="{1357F9B8-1A63-65C1-B9AD-A7404651532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807298" y="3245246"/>
            <a:ext cx="761031" cy="761031"/>
          </a:xfrm>
          <a:prstGeom prst="rect">
            <a:avLst/>
          </a:prstGeom>
        </p:spPr>
      </p:pic>
      <p:pic>
        <p:nvPicPr>
          <p:cNvPr id="8" name="Picture 7" descr="Icon&#10;&#10;Description automatically generated">
            <a:extLst>
              <a:ext uri="{FF2B5EF4-FFF2-40B4-BE49-F238E27FC236}">
                <a16:creationId xmlns:a16="http://schemas.microsoft.com/office/drawing/2014/main" id="{3D6F9FEA-C831-F603-1D24-EB65E237BA9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812941" y="4426394"/>
            <a:ext cx="731148" cy="731148"/>
          </a:xfrm>
          <a:prstGeom prst="rect">
            <a:avLst/>
          </a:prstGeom>
        </p:spPr>
      </p:pic>
      <p:pic>
        <p:nvPicPr>
          <p:cNvPr id="9" name="Picture 4" descr="A picture containing icon&#10;&#10;Description automatically generated">
            <a:extLst>
              <a:ext uri="{FF2B5EF4-FFF2-40B4-BE49-F238E27FC236}">
                <a16:creationId xmlns:a16="http://schemas.microsoft.com/office/drawing/2014/main" id="{ECF61070-CAE4-6B03-395C-79CBF97AAFF1}"/>
              </a:ext>
            </a:extLst>
          </p:cNvPr>
          <p:cNvPicPr>
            <a:picLocks noChangeAspect="1"/>
          </p:cNvPicPr>
          <p:nvPr/>
        </p:nvPicPr>
        <p:blipFill>
          <a:blip r:embed="rId19"/>
          <a:stretch>
            <a:fillRect/>
          </a:stretch>
        </p:blipFill>
        <p:spPr>
          <a:xfrm>
            <a:off x="2845811" y="5564766"/>
            <a:ext cx="733425" cy="733425"/>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71B9CCC4-2939-BD73-F21F-6FAD1DF414A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301560" y="311071"/>
            <a:ext cx="1877759" cy="564491"/>
          </a:xfrm>
          <a:prstGeom prst="rect">
            <a:avLst/>
          </a:prstGeom>
        </p:spPr>
      </p:pic>
      <p:grpSp>
        <p:nvGrpSpPr>
          <p:cNvPr id="12" name="Group 11">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3" name="Picture 12">
              <a:extLst>
                <a:ext uri="{FF2B5EF4-FFF2-40B4-BE49-F238E27FC236}">
                  <a16:creationId xmlns:a16="http://schemas.microsoft.com/office/drawing/2014/main" id="{0DE689DE-F120-E9A5-7EAB-3823687B473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227C152-30D0-1E43-A979-1EB9902EC75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4A36560-5E4A-1427-49E3-6882936ED53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C288FE8-50B4-C761-D520-712C8E35F69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FA5739-7C84-8A34-876A-BE7AB01CD53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BD608F-D679-86B0-7A9A-7A9CD73986A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0E67A2F-1D33-F28D-018C-48D250F752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spTree>
    <p:extLst>
      <p:ext uri="{BB962C8B-B14F-4D97-AF65-F5344CB8AC3E}">
        <p14:creationId xmlns:p14="http://schemas.microsoft.com/office/powerpoint/2010/main" val="1298818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Creativity</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use creativity in the context of work</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use creativity in the context of my wider life</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using mind mapping</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asking myself questions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develop ideas by considering different perspectives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innovate effectively when working in a group</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innovate effectively by seeking out varied experiences and stimuli</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1" descr="Icon&#10;&#10;Description automatically generated">
            <a:extLst>
              <a:ext uri="{FF2B5EF4-FFF2-40B4-BE49-F238E27FC236}">
                <a16:creationId xmlns:a16="http://schemas.microsoft.com/office/drawing/2014/main" id="{FD51D67B-FA33-B3DC-0CC6-C40D94ED20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735" y="3282020"/>
            <a:ext cx="1481276" cy="1523029"/>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7C93C7DE-E017-42BC-6B7B-7AD85193C9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1560" y="311071"/>
            <a:ext cx="1877759" cy="564491"/>
          </a:xfrm>
          <a:prstGeom prst="rect">
            <a:avLst/>
          </a:prstGeom>
        </p:spPr>
      </p:pic>
      <p:sp>
        <p:nvSpPr>
          <p:cNvPr id="8" name="TextBox 7">
            <a:extLst>
              <a:ext uri="{FF2B5EF4-FFF2-40B4-BE49-F238E27FC236}">
                <a16:creationId xmlns:a16="http://schemas.microsoft.com/office/drawing/2014/main" id="{9A86429A-2B83-6FBF-0D63-47AD2B51C63E}"/>
              </a:ext>
            </a:extLst>
          </p:cNvPr>
          <p:cNvSpPr txBox="1"/>
          <p:nvPr/>
        </p:nvSpPr>
        <p:spPr>
          <a:xfrm>
            <a:off x="136085" y="1618666"/>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573CE9E2-7574-9A70-7022-2400F1950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428" y="1616756"/>
            <a:ext cx="711706" cy="711706"/>
          </a:xfrm>
          <a:prstGeom prst="rect">
            <a:avLst/>
          </a:prstGeom>
        </p:spPr>
      </p:pic>
    </p:spTree>
    <p:extLst>
      <p:ext uri="{BB962C8B-B14F-4D97-AF65-F5344CB8AC3E}">
        <p14:creationId xmlns:p14="http://schemas.microsoft.com/office/powerpoint/2010/main" val="4000180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Problem Solving</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explore complex problems by identifying when there are no simple technical solutions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building my understanding through research</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analysing the causes and effects</a:t>
                      </a:r>
                      <a:endParaRPr lang="en-GB" b="0" i="0" u="none" strike="noStrike" noProof="0">
                        <a:solidFill>
                          <a:schemeClr val="tx2"/>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create solutions for complex problems by generating a range of options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solutions for complex problems by evaluating the positive and negative effects of a range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of options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analyse complex problems by logical reasoning</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analyse complex problems by creating and testing hypotheses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0" descr="A picture containing icon&#10;&#10;Description automatically generated">
            <a:extLst>
              <a:ext uri="{FF2B5EF4-FFF2-40B4-BE49-F238E27FC236}">
                <a16:creationId xmlns:a16="http://schemas.microsoft.com/office/drawing/2014/main" id="{7B193EC1-8998-AB8C-0C17-D55231F27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96" y="3372383"/>
            <a:ext cx="1485273" cy="1527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10;&#10;Description automatically generated">
            <a:extLst>
              <a:ext uri="{FF2B5EF4-FFF2-40B4-BE49-F238E27FC236}">
                <a16:creationId xmlns:a16="http://schemas.microsoft.com/office/drawing/2014/main" id="{3B9E2540-45FD-8516-7204-783BD7AA56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1560" y="311071"/>
            <a:ext cx="1877759" cy="564491"/>
          </a:xfrm>
          <a:prstGeom prst="rect">
            <a:avLst/>
          </a:prstGeom>
        </p:spPr>
      </p:pic>
      <p:sp>
        <p:nvSpPr>
          <p:cNvPr id="8" name="TextBox 7">
            <a:extLst>
              <a:ext uri="{FF2B5EF4-FFF2-40B4-BE49-F238E27FC236}">
                <a16:creationId xmlns:a16="http://schemas.microsoft.com/office/drawing/2014/main" id="{44A6CCD0-29E2-BE2B-9C32-343FA1CC6FC1}"/>
              </a:ext>
            </a:extLst>
          </p:cNvPr>
          <p:cNvSpPr txBox="1"/>
          <p:nvPr/>
        </p:nvSpPr>
        <p:spPr>
          <a:xfrm>
            <a:off x="136085" y="1618666"/>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1D5B94C7-4F05-0C82-1112-BE22CA7DE6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428" y="1616756"/>
            <a:ext cx="711706" cy="711706"/>
          </a:xfrm>
          <a:prstGeom prst="rect">
            <a:avLst/>
          </a:prstGeom>
        </p:spPr>
      </p:pic>
    </p:spTree>
    <p:extLst>
      <p:ext uri="{BB962C8B-B14F-4D97-AF65-F5344CB8AC3E}">
        <p14:creationId xmlns:p14="http://schemas.microsoft.com/office/powerpoint/2010/main" val="2008991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Speaking</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speak effectively by using appropriate tone, expression and gesture</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speak engagingly by using facts and examples to support my points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I </a:t>
                      </a:r>
                      <a:r>
                        <a:rPr lang="en-GB" sz="1400" b="0" i="0" u="none" strike="noStrike" kern="1200" noProof="0">
                          <a:solidFill>
                            <a:schemeClr val="tx2"/>
                          </a:solidFill>
                          <a:effectLst/>
                          <a:latin typeface="Calibri"/>
                        </a:rPr>
                        <a:t>speak engagingly by using visual aids to support my points</a:t>
                      </a:r>
                      <a:endParaRPr lang="en-GB" sz="1400" b="0" i="0" u="none" strike="noStrike" kern="1200" noProof="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speak engagingly by using tone, expression and gesture to engage listeners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changing my language, tone and expression depending on the response of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listeners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planning for different possible responses of listeners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speak adaptively by changing my content depending on the response of listeners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12" descr="A picture containing icon&#10;&#10;Description automatically generated">
            <a:extLst>
              <a:ext uri="{FF2B5EF4-FFF2-40B4-BE49-F238E27FC236}">
                <a16:creationId xmlns:a16="http://schemas.microsoft.com/office/drawing/2014/main" id="{3DEF1A58-7B41-BF1A-3096-239983786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037" y="3286944"/>
            <a:ext cx="1469877" cy="15270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1A997D72-7B33-44EF-176E-09E6EC7E33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1560" y="311071"/>
            <a:ext cx="1877759" cy="564491"/>
          </a:xfrm>
          <a:prstGeom prst="rect">
            <a:avLst/>
          </a:prstGeom>
        </p:spPr>
      </p:pic>
      <p:sp>
        <p:nvSpPr>
          <p:cNvPr id="8" name="TextBox 7">
            <a:extLst>
              <a:ext uri="{FF2B5EF4-FFF2-40B4-BE49-F238E27FC236}">
                <a16:creationId xmlns:a16="http://schemas.microsoft.com/office/drawing/2014/main" id="{60B41B84-8905-FB63-7666-211A0BADFFE6}"/>
              </a:ext>
            </a:extLst>
          </p:cNvPr>
          <p:cNvSpPr txBox="1"/>
          <p:nvPr/>
        </p:nvSpPr>
        <p:spPr>
          <a:xfrm>
            <a:off x="136085" y="1618666"/>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FE7DE490-AE61-0A9E-4CC8-54FEB059BF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428" y="1616756"/>
            <a:ext cx="711706" cy="711706"/>
          </a:xfrm>
          <a:prstGeom prst="rect">
            <a:avLst/>
          </a:prstGeom>
        </p:spPr>
      </p:pic>
    </p:spTree>
    <p:extLst>
      <p:ext uri="{BB962C8B-B14F-4D97-AF65-F5344CB8AC3E}">
        <p14:creationId xmlns:p14="http://schemas.microsoft.com/office/powerpoint/2010/main" val="4218534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F6CA7-58EE-2772-023C-49D591D1D2F0}"/>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l="8130" r="3192" b="65570"/>
          <a:stretch/>
        </p:blipFill>
        <p:spPr>
          <a:xfrm>
            <a:off x="0" y="4347739"/>
            <a:ext cx="12192000" cy="2510261"/>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946" y="2324271"/>
            <a:ext cx="4512148"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25412" y="2216150"/>
            <a:ext cx="2582921"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157239" y="1711941"/>
            <a:ext cx="2995863" cy="1200329"/>
          </a:xfrm>
          <a:prstGeom prst="rect">
            <a:avLst/>
          </a:prstGeom>
          <a:noFill/>
        </p:spPr>
        <p:txBody>
          <a:bodyPr wrap="square" lIns="91440" tIns="45720" rIns="91440" bIns="45720" rtlCol="0" anchor="t">
            <a:spAutoFit/>
          </a:bodyPr>
          <a:lstStyle/>
          <a:p>
            <a:r>
              <a:rPr lang="en-US" sz="3600" b="1" dirty="0">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157238" y="3100552"/>
            <a:ext cx="2646933" cy="1908215"/>
          </a:xfrm>
          <a:prstGeom prst="rect">
            <a:avLst/>
          </a:prstGeom>
          <a:noFill/>
        </p:spPr>
        <p:txBody>
          <a:bodyPr wrap="square" lIns="91440" tIns="45720" rIns="91440" bIns="45720" rtlCol="0" anchor="t">
            <a:spAutoFit/>
          </a:bodyPr>
          <a:lstStyle/>
          <a:p>
            <a:r>
              <a:rPr lang="en-GB" sz="2500" b="1" dirty="0">
                <a:solidFill>
                  <a:srgbClr val="006A94"/>
                </a:solidFill>
              </a:rPr>
              <a:t>Here are some example roles and careers linked to</a:t>
            </a:r>
            <a:endParaRPr lang="en-GB" sz="2500" b="1" u="sng" dirty="0">
              <a:solidFill>
                <a:srgbClr val="006A94"/>
              </a:solidFill>
              <a:ea typeface="Calibri" panose="020F0502020204030204"/>
              <a:cs typeface="Calibri"/>
            </a:endParaRPr>
          </a:p>
          <a:p>
            <a:endParaRPr lang="en-GB" sz="2500" b="1" dirty="0">
              <a:solidFill>
                <a:srgbClr val="525E93"/>
              </a:solidFill>
              <a:ea typeface="Calibri"/>
              <a:cs typeface="Calibri"/>
            </a:endParaRPr>
          </a:p>
          <a:p>
            <a:r>
              <a:rPr lang="en-GB" b="1" u="sng" dirty="0">
                <a:solidFill>
                  <a:schemeClr val="tx2"/>
                </a:solidFill>
                <a:hlinkClick r:id="rId4">
                  <a:extLst>
                    <a:ext uri="{A12FA001-AC4F-418D-AE19-62706E023703}">
                      <ahyp:hlinkClr xmlns:ahyp="http://schemas.microsoft.com/office/drawing/2018/hyperlinkcolor" val="tx"/>
                    </a:ext>
                  </a:extLst>
                </a:hlinkClick>
              </a:rPr>
              <a:t>Graphics</a:t>
            </a:r>
            <a:endParaRPr lang="en-GB" b="1" u="sng">
              <a:solidFill>
                <a:schemeClr val="tx2"/>
              </a:solidFill>
              <a:ea typeface="Calibri"/>
              <a:cs typeface="Calibri"/>
            </a:endParaRP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5">
            <a:extLst>
              <a:ext uri="{28A0092B-C50C-407E-A947-70E740481C1C}">
                <a14:useLocalDpi xmlns:a14="http://schemas.microsoft.com/office/drawing/2010/main" val="0"/>
              </a:ext>
            </a:extLst>
          </a:blip>
          <a:srcRect l="16685" r="16685"/>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6">
            <a:extLst>
              <a:ext uri="{28A0092B-C50C-407E-A947-70E740481C1C}">
                <a14:useLocalDpi xmlns:a14="http://schemas.microsoft.com/office/drawing/2010/main" val="0"/>
              </a:ext>
            </a:extLst>
          </a:blip>
          <a:srcRect l="16717" r="16717"/>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7">
            <a:extLst>
              <a:ext uri="{28A0092B-C50C-407E-A947-70E740481C1C}">
                <a14:useLocalDpi xmlns:a14="http://schemas.microsoft.com/office/drawing/2010/main" val="0"/>
              </a:ext>
            </a:extLst>
          </a:blip>
          <a:srcRect l="16915" r="16915"/>
          <a:stretch/>
        </p:blipFill>
        <p:spPr>
          <a:xfrm>
            <a:off x="6415828" y="2220707"/>
            <a:ext cx="2424343" cy="2445568"/>
          </a:xfrm>
          <a:prstGeom prst="ellipse">
            <a:avLst/>
          </a:prstGeom>
        </p:spPr>
      </p:pic>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85023" y="5237075"/>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40969" y="3101248"/>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133" y="938602"/>
            <a:ext cx="716726" cy="673100"/>
          </a:xfrm>
          <a:prstGeom prst="rect">
            <a:avLst/>
          </a:prstGeom>
        </p:spPr>
      </p:pic>
      <p:sp>
        <p:nvSpPr>
          <p:cNvPr id="10" name="TextBox 1">
            <a:extLst>
              <a:ext uri="{FF2B5EF4-FFF2-40B4-BE49-F238E27FC236}">
                <a16:creationId xmlns:a16="http://schemas.microsoft.com/office/drawing/2014/main" id="{5ED0BE74-2F37-FB98-F6B0-0E39E527D356}"/>
              </a:ext>
            </a:extLst>
          </p:cNvPr>
          <p:cNvSpPr txBox="1"/>
          <p:nvPr/>
        </p:nvSpPr>
        <p:spPr>
          <a:xfrm>
            <a:off x="7401246" y="5349107"/>
            <a:ext cx="2776469" cy="46166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cs typeface="Calibri"/>
              </a:rPr>
              <a:t>Illustrator</a:t>
            </a:r>
          </a:p>
        </p:txBody>
      </p:sp>
      <p:sp>
        <p:nvSpPr>
          <p:cNvPr id="13" name="Rectangle 12">
            <a:extLst>
              <a:ext uri="{FF2B5EF4-FFF2-40B4-BE49-F238E27FC236}">
                <a16:creationId xmlns:a16="http://schemas.microsoft.com/office/drawing/2014/main" id="{3BA7A391-6F17-F2D4-1E56-9119149E42F2}"/>
              </a:ext>
            </a:extLst>
          </p:cNvPr>
          <p:cNvSpPr/>
          <p:nvPr/>
        </p:nvSpPr>
        <p:spPr>
          <a:xfrm>
            <a:off x="7401073" y="5756714"/>
            <a:ext cx="23525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hlinkClick r:id="rId8">
                  <a:extLst>
                    <a:ext uri="{A12FA001-AC4F-418D-AE19-62706E023703}">
                      <ahyp:hlinkClr xmlns:ahyp="http://schemas.microsoft.com/office/drawing/2018/hyperlinkcolor" val="tx"/>
                    </a:ext>
                  </a:extLst>
                </a:hlinkClick>
              </a:rPr>
              <a:t>BBC Bitesize case study</a:t>
            </a:r>
            <a:endParaRPr lang="en-US" dirty="0">
              <a:solidFill>
                <a:schemeClr val="tx2"/>
              </a:solidFill>
              <a:hlinkClick r:id="rId8">
                <a:extLst>
                  <a:ext uri="{A12FA001-AC4F-418D-AE19-62706E023703}">
                    <ahyp:hlinkClr xmlns:ahyp="http://schemas.microsoft.com/office/drawing/2018/hyperlinkcolor" val="tx"/>
                  </a:ext>
                </a:extLst>
              </a:hlinkClick>
            </a:endParaRPr>
          </a:p>
        </p:txBody>
      </p:sp>
      <p:sp>
        <p:nvSpPr>
          <p:cNvPr id="15" name="TextBox 1">
            <a:extLst>
              <a:ext uri="{FF2B5EF4-FFF2-40B4-BE49-F238E27FC236}">
                <a16:creationId xmlns:a16="http://schemas.microsoft.com/office/drawing/2014/main" id="{390C05DA-AC83-F66B-0B01-E8917F26F21A}"/>
              </a:ext>
            </a:extLst>
          </p:cNvPr>
          <p:cNvSpPr txBox="1"/>
          <p:nvPr/>
        </p:nvSpPr>
        <p:spPr>
          <a:xfrm>
            <a:off x="9460571" y="3194684"/>
            <a:ext cx="3426733" cy="830997"/>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Creative/Advertising </a:t>
            </a:r>
          </a:p>
          <a:p>
            <a:r>
              <a:rPr lang="en-GB" sz="2400">
                <a:solidFill>
                  <a:srgbClr val="006A94"/>
                </a:solidFill>
              </a:rPr>
              <a:t>Arts Director</a:t>
            </a:r>
            <a:endParaRPr lang="en-GB" sz="2400">
              <a:solidFill>
                <a:srgbClr val="006A94"/>
              </a:solidFill>
              <a:cs typeface="Calibri"/>
            </a:endParaRPr>
          </a:p>
        </p:txBody>
      </p:sp>
      <p:sp>
        <p:nvSpPr>
          <p:cNvPr id="19" name="TextBox 1">
            <a:extLst>
              <a:ext uri="{FF2B5EF4-FFF2-40B4-BE49-F238E27FC236}">
                <a16:creationId xmlns:a16="http://schemas.microsoft.com/office/drawing/2014/main" id="{0FE372ED-EEDA-43C4-F62C-149E185F9CB3}"/>
              </a:ext>
            </a:extLst>
          </p:cNvPr>
          <p:cNvSpPr txBox="1"/>
          <p:nvPr/>
        </p:nvSpPr>
        <p:spPr>
          <a:xfrm>
            <a:off x="9458096" y="4728992"/>
            <a:ext cx="2352567" cy="369332"/>
          </a:xfrm>
          <a:prstGeom prst="rect">
            <a:avLst/>
          </a:prstGeom>
          <a:noFill/>
        </p:spPr>
        <p:txBody>
          <a:bodyPr wrap="non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hlinkClick r:id="rId9">
                  <a:extLst>
                    <a:ext uri="{A12FA001-AC4F-418D-AE19-62706E023703}">
                      <ahyp:hlinkClr xmlns:ahyp="http://schemas.microsoft.com/office/drawing/2018/hyperlinkcolor" val="tx"/>
                    </a:ext>
                  </a:extLst>
                </a:hlinkClick>
              </a:rPr>
              <a:t>BBC Bitesize case study</a:t>
            </a:r>
            <a:endParaRPr lang="en-US">
              <a:solidFill>
                <a:schemeClr val="tx2"/>
              </a:solidFill>
              <a:cs typeface="Calibri"/>
              <a:hlinkClick r:id="" action="ppaction://noaction">
                <a:extLst>
                  <a:ext uri="{A12FA001-AC4F-418D-AE19-62706E023703}">
                    <ahyp:hlinkClr xmlns:ahyp="http://schemas.microsoft.com/office/drawing/2018/hyperlinkcolor" val="tx"/>
                  </a:ext>
                </a:extLst>
              </a:hlinkClick>
            </a:endParaRPr>
          </a:p>
        </p:txBody>
      </p:sp>
      <p:sp>
        <p:nvSpPr>
          <p:cNvPr id="22" name="TextBox 1">
            <a:extLst>
              <a:ext uri="{FF2B5EF4-FFF2-40B4-BE49-F238E27FC236}">
                <a16:creationId xmlns:a16="http://schemas.microsoft.com/office/drawing/2014/main" id="{A221FC87-1DA4-DBA9-EFEB-4486CB97F23F}"/>
              </a:ext>
            </a:extLst>
          </p:cNvPr>
          <p:cNvSpPr txBox="1"/>
          <p:nvPr/>
        </p:nvSpPr>
        <p:spPr>
          <a:xfrm>
            <a:off x="9458096" y="3995031"/>
            <a:ext cx="2352567" cy="369332"/>
          </a:xfrm>
          <a:prstGeom prst="rect">
            <a:avLst/>
          </a:prstGeom>
          <a:noFill/>
        </p:spPr>
        <p:txBody>
          <a:bodyPr wrap="non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hlinkClick r:id="rId10">
                  <a:extLst>
                    <a:ext uri="{A12FA001-AC4F-418D-AE19-62706E023703}">
                      <ahyp:hlinkClr xmlns:ahyp="http://schemas.microsoft.com/office/drawing/2018/hyperlinkcolor" val="tx"/>
                    </a:ext>
                  </a:extLst>
                </a:hlinkClick>
              </a:rPr>
              <a:t>BBC Bitesize case study</a:t>
            </a:r>
            <a:endParaRPr lang="en-US" dirty="0">
              <a:solidFill>
                <a:schemeClr val="tx2"/>
              </a:solidFill>
              <a:cs typeface="Calibri"/>
              <a:hlinkClick r:id="" action="ppaction://noaction">
                <a:extLst>
                  <a:ext uri="{A12FA001-AC4F-418D-AE19-62706E023703}">
                    <ahyp:hlinkClr xmlns:ahyp="http://schemas.microsoft.com/office/drawing/2018/hyperlinkcolor" val="tx"/>
                  </a:ext>
                </a:extLst>
              </a:hlinkClick>
            </a:endParaRPr>
          </a:p>
        </p:txBody>
      </p:sp>
      <p:sp>
        <p:nvSpPr>
          <p:cNvPr id="23" name="TextBox 1">
            <a:extLst>
              <a:ext uri="{FF2B5EF4-FFF2-40B4-BE49-F238E27FC236}">
                <a16:creationId xmlns:a16="http://schemas.microsoft.com/office/drawing/2014/main" id="{E07F1BEE-D807-B36F-6C06-92DEBBFDBA37}"/>
              </a:ext>
            </a:extLst>
          </p:cNvPr>
          <p:cNvSpPr txBox="1"/>
          <p:nvPr/>
        </p:nvSpPr>
        <p:spPr>
          <a:xfrm>
            <a:off x="9458096" y="4360361"/>
            <a:ext cx="2352567" cy="369332"/>
          </a:xfrm>
          <a:prstGeom prst="rect">
            <a:avLst/>
          </a:prstGeom>
          <a:noFill/>
        </p:spPr>
        <p:txBody>
          <a:bodyPr wrap="non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hlinkClick r:id="rId11">
                  <a:extLst>
                    <a:ext uri="{A12FA001-AC4F-418D-AE19-62706E023703}">
                      <ahyp:hlinkClr xmlns:ahyp="http://schemas.microsoft.com/office/drawing/2018/hyperlinkcolor" val="tx"/>
                    </a:ext>
                  </a:extLst>
                </a:hlinkClick>
              </a:rPr>
              <a:t>BBC Bitesize case study</a:t>
            </a:r>
            <a:endParaRPr lang="en-US">
              <a:solidFill>
                <a:schemeClr val="tx2"/>
              </a:solidFill>
              <a:cs typeface="Calibri"/>
              <a:hlinkClick r:id="" action="ppaction://noaction">
                <a:extLst>
                  <a:ext uri="{A12FA001-AC4F-418D-AE19-62706E023703}">
                    <ahyp:hlinkClr xmlns:ahyp="http://schemas.microsoft.com/office/drawing/2018/hyperlinkcolor" val="tx"/>
                  </a:ext>
                </a:extLst>
              </a:hlinkClick>
            </a:endParaRPr>
          </a:p>
        </p:txBody>
      </p:sp>
      <p:sp>
        <p:nvSpPr>
          <p:cNvPr id="24" name="TextBox 1">
            <a:extLst>
              <a:ext uri="{FF2B5EF4-FFF2-40B4-BE49-F238E27FC236}">
                <a16:creationId xmlns:a16="http://schemas.microsoft.com/office/drawing/2014/main" id="{002CF02D-CBF8-43A9-841F-7190A05BB2B2}"/>
              </a:ext>
            </a:extLst>
          </p:cNvPr>
          <p:cNvSpPr txBox="1"/>
          <p:nvPr/>
        </p:nvSpPr>
        <p:spPr>
          <a:xfrm>
            <a:off x="7634709" y="1063645"/>
            <a:ext cx="2989978" cy="430887"/>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200">
                <a:solidFill>
                  <a:srgbClr val="006A94"/>
                </a:solidFill>
                <a:cs typeface="Calibri"/>
              </a:rPr>
              <a:t>Graphic Designer</a:t>
            </a:r>
          </a:p>
        </p:txBody>
      </p:sp>
      <p:sp>
        <p:nvSpPr>
          <p:cNvPr id="25" name="Rectangle 24">
            <a:extLst>
              <a:ext uri="{FF2B5EF4-FFF2-40B4-BE49-F238E27FC236}">
                <a16:creationId xmlns:a16="http://schemas.microsoft.com/office/drawing/2014/main" id="{BF9D6B1A-2D56-2668-56F8-A73C435EA101}"/>
              </a:ext>
            </a:extLst>
          </p:cNvPr>
          <p:cNvSpPr/>
          <p:nvPr/>
        </p:nvSpPr>
        <p:spPr>
          <a:xfrm>
            <a:off x="7636976" y="1476639"/>
            <a:ext cx="23525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hlinkClick r:id="rId12">
                  <a:extLst>
                    <a:ext uri="{A12FA001-AC4F-418D-AE19-62706E023703}">
                      <ahyp:hlinkClr xmlns:ahyp="http://schemas.microsoft.com/office/drawing/2018/hyperlinkcolor" val="tx"/>
                    </a:ext>
                  </a:extLst>
                </a:hlinkClick>
              </a:rPr>
              <a:t>BBC Bitesize case study</a:t>
            </a:r>
            <a:endParaRPr lang="en-US" dirty="0">
              <a:solidFill>
                <a:schemeClr val="tx2"/>
              </a:solidFill>
              <a:hlinkClick r:id="rId12">
                <a:extLst>
                  <a:ext uri="{A12FA001-AC4F-418D-AE19-62706E023703}">
                    <ahyp:hlinkClr xmlns:ahyp="http://schemas.microsoft.com/office/drawing/2018/hyperlinkcolor" val="tx"/>
                  </a:ext>
                </a:extLst>
              </a:hlinkClick>
            </a:endParaRPr>
          </a:p>
        </p:txBody>
      </p:sp>
      <p:sp>
        <p:nvSpPr>
          <p:cNvPr id="4" name="Rectangle 3">
            <a:extLst>
              <a:ext uri="{FF2B5EF4-FFF2-40B4-BE49-F238E27FC236}">
                <a16:creationId xmlns:a16="http://schemas.microsoft.com/office/drawing/2014/main" id="{F2AAEB97-E70E-66DF-00BA-EBB1F7B547B8}"/>
              </a:ext>
            </a:extLst>
          </p:cNvPr>
          <p:cNvSpPr/>
          <p:nvPr/>
        </p:nvSpPr>
        <p:spPr>
          <a:xfrm>
            <a:off x="8220846" y="1852690"/>
            <a:ext cx="23525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hlinkClick r:id="rId13">
                  <a:extLst>
                    <a:ext uri="{A12FA001-AC4F-418D-AE19-62706E023703}">
                      <ahyp:hlinkClr xmlns:ahyp="http://schemas.microsoft.com/office/drawing/2018/hyperlinkcolor" val="tx"/>
                    </a:ext>
                  </a:extLst>
                </a:hlinkClick>
              </a:rPr>
              <a:t>BBC Bitesize case study</a:t>
            </a:r>
            <a:endParaRPr lang="en-US" dirty="0">
              <a:solidFill>
                <a:schemeClr val="tx2"/>
              </a:solidFill>
              <a:hlinkClick r:id="rId13">
                <a:extLst>
                  <a:ext uri="{A12FA001-AC4F-418D-AE19-62706E023703}">
                    <ahyp:hlinkClr xmlns:ahyp="http://schemas.microsoft.com/office/drawing/2018/hyperlinkcolor" val="tx"/>
                  </a:ext>
                </a:extLst>
              </a:hlinkClick>
            </a:endParaRPr>
          </a:p>
        </p:txBody>
      </p:sp>
      <p:sp>
        <p:nvSpPr>
          <p:cNvPr id="5" name="Rectangle 4">
            <a:extLst>
              <a:ext uri="{FF2B5EF4-FFF2-40B4-BE49-F238E27FC236}">
                <a16:creationId xmlns:a16="http://schemas.microsoft.com/office/drawing/2014/main" id="{8DA166ED-C029-47E0-D196-BA6F32313E44}"/>
              </a:ext>
            </a:extLst>
          </p:cNvPr>
          <p:cNvSpPr/>
          <p:nvPr/>
        </p:nvSpPr>
        <p:spPr>
          <a:xfrm>
            <a:off x="7905774" y="6073389"/>
            <a:ext cx="23525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hlinkClick r:id="rId14">
                  <a:extLst>
                    <a:ext uri="{A12FA001-AC4F-418D-AE19-62706E023703}">
                      <ahyp:hlinkClr xmlns:ahyp="http://schemas.microsoft.com/office/drawing/2018/hyperlinkcolor" val="tx"/>
                    </a:ext>
                  </a:extLst>
                </a:hlinkClick>
              </a:rPr>
              <a:t>BBC Bitesize case study</a:t>
            </a:r>
            <a:endParaRPr lang="en-US" dirty="0">
              <a:solidFill>
                <a:schemeClr val="tx2"/>
              </a:solidFill>
              <a:hlinkClick r:id="rId14">
                <a:extLst>
                  <a:ext uri="{A12FA001-AC4F-418D-AE19-62706E023703}">
                    <ahyp:hlinkClr xmlns:ahyp="http://schemas.microsoft.com/office/drawing/2018/hyperlinkcolor" val="tx"/>
                  </a:ext>
                </a:extLst>
              </a:hlinkClick>
            </a:endParaRPr>
          </a:p>
        </p:txBody>
      </p:sp>
      <p:sp>
        <p:nvSpPr>
          <p:cNvPr id="8" name="Rectangle 7">
            <a:extLst>
              <a:ext uri="{FF2B5EF4-FFF2-40B4-BE49-F238E27FC236}">
                <a16:creationId xmlns:a16="http://schemas.microsoft.com/office/drawing/2014/main" id="{ECCCB02D-1ECB-E9D5-C089-F7343E75FDD4}"/>
              </a:ext>
            </a:extLst>
          </p:cNvPr>
          <p:cNvSpPr/>
          <p:nvPr/>
        </p:nvSpPr>
        <p:spPr>
          <a:xfrm>
            <a:off x="8499540" y="6439544"/>
            <a:ext cx="23525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hlinkClick r:id="rId15">
                  <a:extLst>
                    <a:ext uri="{A12FA001-AC4F-418D-AE19-62706E023703}">
                      <ahyp:hlinkClr xmlns:ahyp="http://schemas.microsoft.com/office/drawing/2018/hyperlinkcolor" val="tx"/>
                    </a:ext>
                  </a:extLst>
                </a:hlinkClick>
              </a:rPr>
              <a:t>Firstcareers case study</a:t>
            </a:r>
            <a:endParaRPr lang="en-US">
              <a:solidFill>
                <a:schemeClr val="tx2"/>
              </a:solidFill>
              <a:cs typeface="Calibri" panose="020F0502020204030204"/>
              <a:hlinkClick r:id="rId1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78630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C17F09-674D-D505-FA68-8BB5E3A29CB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2621"/>
          <a:stretch/>
        </p:blipFill>
        <p:spPr>
          <a:xfrm>
            <a:off x="3525501" y="4560769"/>
            <a:ext cx="2799431" cy="2297232"/>
          </a:xfrm>
          <a:prstGeom prst="rect">
            <a:avLst/>
          </a:prstGeom>
        </p:spPr>
      </p:pic>
      <p:pic>
        <p:nvPicPr>
          <p:cNvPr id="27" name="Picture 26">
            <a:extLst>
              <a:ext uri="{FF2B5EF4-FFF2-40B4-BE49-F238E27FC236}">
                <a16:creationId xmlns:a16="http://schemas.microsoft.com/office/drawing/2014/main" id="{E3C562F3-4BF5-2CB1-E82E-7B128220F03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5827"/>
          <a:stretch/>
        </p:blipFill>
        <p:spPr>
          <a:xfrm>
            <a:off x="4810240" y="0"/>
            <a:ext cx="2799431" cy="1950023"/>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117826" y="1817044"/>
            <a:ext cx="2995863" cy="1200329"/>
          </a:xfrm>
          <a:prstGeom prst="rect">
            <a:avLst/>
          </a:prstGeom>
          <a:noFill/>
        </p:spPr>
        <p:txBody>
          <a:bodyPr wrap="square" lIns="91440" tIns="45720" rIns="91440" bIns="45720" rtlCol="0" anchor="t">
            <a:spAutoFit/>
          </a:bodyPr>
          <a:lstStyle/>
          <a:p>
            <a:r>
              <a:rPr lang="en-US" sz="3600" b="1" dirty="0">
                <a:solidFill>
                  <a:schemeClr val="tx2"/>
                </a:solidFill>
              </a:rPr>
              <a:t>Explore a career as a…</a:t>
            </a: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4">
            <a:extLst>
              <a:ext uri="{28A0092B-C50C-407E-A947-70E740481C1C}">
                <a14:useLocalDpi xmlns:a14="http://schemas.microsoft.com/office/drawing/2010/main" val="0"/>
              </a:ext>
            </a:extLst>
          </a:blip>
          <a:srcRect l="16632" r="16632"/>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88289" y="1121465"/>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68406" y="2840865"/>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26969" y="4951579"/>
            <a:ext cx="716726" cy="673100"/>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5">
            <a:extLst>
              <a:ext uri="{28A0092B-C50C-407E-A947-70E740481C1C}">
                <a14:useLocalDpi xmlns:a14="http://schemas.microsoft.com/office/drawing/2010/main" val="0"/>
              </a:ext>
            </a:extLst>
          </a:blip>
          <a:srcRect t="16657" b="16657"/>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6">
            <a:extLst>
              <a:ext uri="{28A0092B-C50C-407E-A947-70E740481C1C}">
                <a14:useLocalDpi xmlns:a14="http://schemas.microsoft.com/office/drawing/2010/main" val="0"/>
              </a:ext>
            </a:extLst>
          </a:blip>
          <a:srcRect l="12435" r="12435"/>
          <a:stretch/>
        </p:blipFill>
        <p:spPr>
          <a:xfrm>
            <a:off x="3983485" y="2188236"/>
            <a:ext cx="2494167" cy="2489830"/>
          </a:xfrm>
          <a:prstGeom prst="ellipse">
            <a:avLst/>
          </a:prstGeom>
        </p:spPr>
      </p:pic>
      <p:sp>
        <p:nvSpPr>
          <p:cNvPr id="5" name="TextBox 4">
            <a:extLst>
              <a:ext uri="{FF2B5EF4-FFF2-40B4-BE49-F238E27FC236}">
                <a16:creationId xmlns:a16="http://schemas.microsoft.com/office/drawing/2014/main" id="{8703E9B0-22FC-0F5D-5C89-F14729F86BEC}"/>
              </a:ext>
            </a:extLst>
          </p:cNvPr>
          <p:cNvSpPr txBox="1"/>
          <p:nvPr/>
        </p:nvSpPr>
        <p:spPr>
          <a:xfrm>
            <a:off x="117824" y="3251967"/>
            <a:ext cx="2646933" cy="1985159"/>
          </a:xfrm>
          <a:prstGeom prst="rect">
            <a:avLst/>
          </a:prstGeom>
          <a:noFill/>
        </p:spPr>
        <p:txBody>
          <a:bodyPr wrap="square" lIns="91440" tIns="45720" rIns="91440" bIns="45720" rtlCol="0" anchor="t">
            <a:spAutoFit/>
          </a:bodyPr>
          <a:lstStyle/>
          <a:p>
            <a:r>
              <a:rPr lang="en-GB" sz="2500" b="1" dirty="0">
                <a:solidFill>
                  <a:srgbClr val="006A94"/>
                </a:solidFill>
              </a:rPr>
              <a:t>Here are some example roles and careers linked to</a:t>
            </a:r>
            <a:endParaRPr lang="en-GB" sz="2500" b="1" u="sng" dirty="0">
              <a:solidFill>
                <a:srgbClr val="006A94"/>
              </a:solidFill>
              <a:ea typeface="Calibri" panose="020F0502020204030204"/>
              <a:cs typeface="Calibri"/>
            </a:endParaRPr>
          </a:p>
          <a:p>
            <a:endParaRPr lang="en-GB" sz="2400" b="1" dirty="0">
              <a:solidFill>
                <a:srgbClr val="ED6E4F"/>
              </a:solidFill>
              <a:ea typeface="Calibri"/>
              <a:cs typeface="Calibri"/>
            </a:endParaRPr>
          </a:p>
          <a:p>
            <a:r>
              <a:rPr lang="en-GB" sz="2000" b="1" u="sng" dirty="0">
                <a:solidFill>
                  <a:schemeClr val="tx2"/>
                </a:solidFill>
                <a:hlinkClick r:id="rId7">
                  <a:extLst>
                    <a:ext uri="{A12FA001-AC4F-418D-AE19-62706E023703}">
                      <ahyp:hlinkClr xmlns:ahyp="http://schemas.microsoft.com/office/drawing/2018/hyperlinkcolor" val="tx"/>
                    </a:ext>
                  </a:extLst>
                </a:hlinkClick>
              </a:rPr>
              <a:t>Graphics</a:t>
            </a:r>
            <a:endParaRPr lang="en-GB" sz="2000" b="1" u="sng">
              <a:solidFill>
                <a:schemeClr val="tx2"/>
              </a:solidFill>
              <a:ea typeface="Calibri"/>
              <a:cs typeface="Calibri"/>
            </a:endParaRPr>
          </a:p>
        </p:txBody>
      </p:sp>
      <p:sp>
        <p:nvSpPr>
          <p:cNvPr id="8" name="TextBox 1">
            <a:extLst>
              <a:ext uri="{FF2B5EF4-FFF2-40B4-BE49-F238E27FC236}">
                <a16:creationId xmlns:a16="http://schemas.microsoft.com/office/drawing/2014/main" id="{94663C8A-39B5-3B3A-C66A-BC1D5453B3AF}"/>
              </a:ext>
            </a:extLst>
          </p:cNvPr>
          <p:cNvSpPr txBox="1"/>
          <p:nvPr/>
        </p:nvSpPr>
        <p:spPr>
          <a:xfrm>
            <a:off x="9152717" y="5058954"/>
            <a:ext cx="3509972" cy="46166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cs typeface="Calibri"/>
              </a:rPr>
              <a:t>Advertising Copywriter</a:t>
            </a:r>
            <a:endParaRPr lang="en-GB">
              <a:cs typeface="Calibri"/>
            </a:endParaRPr>
          </a:p>
        </p:txBody>
      </p:sp>
      <p:sp>
        <p:nvSpPr>
          <p:cNvPr id="12" name="Rectangle 11">
            <a:extLst>
              <a:ext uri="{FF2B5EF4-FFF2-40B4-BE49-F238E27FC236}">
                <a16:creationId xmlns:a16="http://schemas.microsoft.com/office/drawing/2014/main" id="{1151A789-1E99-6D08-C4F0-88E950B2E319}"/>
              </a:ext>
            </a:extLst>
          </p:cNvPr>
          <p:cNvSpPr/>
          <p:nvPr/>
        </p:nvSpPr>
        <p:spPr>
          <a:xfrm>
            <a:off x="9155385" y="5572345"/>
            <a:ext cx="2641757" cy="369332"/>
          </a:xfrm>
          <a:prstGeom prst="rect">
            <a:avLst/>
          </a:prstGeom>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hlinkClick r:id="rId8">
                  <a:extLst>
                    <a:ext uri="{A12FA001-AC4F-418D-AE19-62706E023703}">
                      <ahyp:hlinkClr xmlns:ahyp="http://schemas.microsoft.com/office/drawing/2018/hyperlinkcolor" val="tx"/>
                    </a:ext>
                  </a:extLst>
                </a:hlinkClick>
              </a:rPr>
              <a:t>BBC Bitesize case study</a:t>
            </a:r>
            <a:endParaRPr lang="en-US">
              <a:solidFill>
                <a:schemeClr val="tx2"/>
              </a:solidFill>
              <a:cs typeface="Calibri"/>
              <a:hlinkClick r:id="" action="ppaction://noaction">
                <a:extLst>
                  <a:ext uri="{A12FA001-AC4F-418D-AE19-62706E023703}">
                    <ahyp:hlinkClr xmlns:ahyp="http://schemas.microsoft.com/office/drawing/2018/hyperlinkcolor" val="tx"/>
                  </a:ext>
                </a:extLst>
              </a:hlinkClick>
            </a:endParaRPr>
          </a:p>
        </p:txBody>
      </p:sp>
      <p:sp>
        <p:nvSpPr>
          <p:cNvPr id="13" name="TextBox 1">
            <a:extLst>
              <a:ext uri="{FF2B5EF4-FFF2-40B4-BE49-F238E27FC236}">
                <a16:creationId xmlns:a16="http://schemas.microsoft.com/office/drawing/2014/main" id="{1647370F-CEA3-3EAB-63F5-F89B95B2FA27}"/>
              </a:ext>
            </a:extLst>
          </p:cNvPr>
          <p:cNvSpPr txBox="1"/>
          <p:nvPr/>
        </p:nvSpPr>
        <p:spPr>
          <a:xfrm>
            <a:off x="7320031" y="2914699"/>
            <a:ext cx="4870319" cy="46166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Marketing and Communication Intern</a:t>
            </a:r>
            <a:endParaRPr lang="en-US"/>
          </a:p>
        </p:txBody>
      </p:sp>
      <p:sp>
        <p:nvSpPr>
          <p:cNvPr id="14" name="Rectangle 13">
            <a:extLst>
              <a:ext uri="{FF2B5EF4-FFF2-40B4-BE49-F238E27FC236}">
                <a16:creationId xmlns:a16="http://schemas.microsoft.com/office/drawing/2014/main" id="{1421CFAB-853C-0945-7D11-AF817290E1D7}"/>
              </a:ext>
            </a:extLst>
          </p:cNvPr>
          <p:cNvSpPr/>
          <p:nvPr/>
        </p:nvSpPr>
        <p:spPr>
          <a:xfrm>
            <a:off x="7323850" y="3335470"/>
            <a:ext cx="2747142" cy="369332"/>
          </a:xfrm>
          <a:prstGeom prst="rect">
            <a:avLst/>
          </a:prstGeom>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hlinkClick r:id="rId9">
                  <a:extLst>
                    <a:ext uri="{A12FA001-AC4F-418D-AE19-62706E023703}">
                      <ahyp:hlinkClr xmlns:ahyp="http://schemas.microsoft.com/office/drawing/2018/hyperlinkcolor" val="tx"/>
                    </a:ext>
                  </a:extLst>
                </a:hlinkClick>
              </a:rPr>
              <a:t>BBC Bitesize case study</a:t>
            </a:r>
            <a:endParaRPr lang="en-GB" dirty="0">
              <a:solidFill>
                <a:schemeClr val="tx2"/>
              </a:solidFill>
              <a:cs typeface="Calibri"/>
            </a:endParaRPr>
          </a:p>
        </p:txBody>
      </p:sp>
      <p:sp>
        <p:nvSpPr>
          <p:cNvPr id="15" name="TextBox 1">
            <a:extLst>
              <a:ext uri="{FF2B5EF4-FFF2-40B4-BE49-F238E27FC236}">
                <a16:creationId xmlns:a16="http://schemas.microsoft.com/office/drawing/2014/main" id="{A1D283D6-8C44-F034-A7E8-043A11AE5EC4}"/>
              </a:ext>
            </a:extLst>
          </p:cNvPr>
          <p:cNvSpPr txBox="1"/>
          <p:nvPr/>
        </p:nvSpPr>
        <p:spPr>
          <a:xfrm>
            <a:off x="9201148" y="1262719"/>
            <a:ext cx="3608175" cy="46166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Web Designer</a:t>
            </a:r>
            <a:endParaRPr lang="en-US">
              <a:solidFill>
                <a:srgbClr val="006A94"/>
              </a:solidFill>
            </a:endParaRPr>
          </a:p>
        </p:txBody>
      </p:sp>
      <p:sp>
        <p:nvSpPr>
          <p:cNvPr id="16" name="Rectangle 15">
            <a:extLst>
              <a:ext uri="{FF2B5EF4-FFF2-40B4-BE49-F238E27FC236}">
                <a16:creationId xmlns:a16="http://schemas.microsoft.com/office/drawing/2014/main" id="{45F95103-6D2A-4CFE-5C85-5A5ABFA83F8A}"/>
              </a:ext>
            </a:extLst>
          </p:cNvPr>
          <p:cNvSpPr/>
          <p:nvPr/>
        </p:nvSpPr>
        <p:spPr>
          <a:xfrm>
            <a:off x="9201148" y="1680314"/>
            <a:ext cx="1861728"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hlinkClick r:id="rId10">
                  <a:extLst>
                    <a:ext uri="{A12FA001-AC4F-418D-AE19-62706E023703}">
                      <ahyp:hlinkClr xmlns:ahyp="http://schemas.microsoft.com/office/drawing/2018/hyperlinkcolor" val="tx"/>
                    </a:ext>
                  </a:extLst>
                </a:hlinkClick>
              </a:rPr>
              <a:t>icould case study</a:t>
            </a:r>
            <a:r>
              <a:rPr lang="en-GB" dirty="0">
                <a:solidFill>
                  <a:schemeClr val="tx2"/>
                </a:solidFill>
              </a:rPr>
              <a:t> </a:t>
            </a:r>
            <a:endParaRPr lang="en-US" dirty="0">
              <a:solidFill>
                <a:schemeClr val="tx2"/>
              </a:solidFill>
            </a:endParaRPr>
          </a:p>
        </p:txBody>
      </p:sp>
      <p:sp>
        <p:nvSpPr>
          <p:cNvPr id="3" name="Rectangle 2">
            <a:extLst>
              <a:ext uri="{FF2B5EF4-FFF2-40B4-BE49-F238E27FC236}">
                <a16:creationId xmlns:a16="http://schemas.microsoft.com/office/drawing/2014/main" id="{D2E227C3-3D31-4B7E-837C-7E0A1B813079}"/>
              </a:ext>
            </a:extLst>
          </p:cNvPr>
          <p:cNvSpPr/>
          <p:nvPr/>
        </p:nvSpPr>
        <p:spPr>
          <a:xfrm>
            <a:off x="9201147" y="2046469"/>
            <a:ext cx="24054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hlinkClick r:id="rId11">
                  <a:extLst>
                    <a:ext uri="{A12FA001-AC4F-418D-AE19-62706E023703}">
                      <ahyp:hlinkClr xmlns:ahyp="http://schemas.microsoft.com/office/drawing/2018/hyperlinkcolor" val="tx"/>
                    </a:ext>
                  </a:extLst>
                </a:hlinkClick>
              </a:rPr>
              <a:t>BBC Bitesize case study</a:t>
            </a:r>
            <a:r>
              <a:rPr lang="en-GB" dirty="0">
                <a:solidFill>
                  <a:schemeClr val="tx2"/>
                </a:solidFill>
              </a:rPr>
              <a:t> </a:t>
            </a:r>
            <a:endParaRPr lang="en-US" dirty="0">
              <a:solidFill>
                <a:schemeClr val="tx2"/>
              </a:solidFill>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3975299" y="3591340"/>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dirty="0">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dirty="0">
                <a:solidFill>
                  <a:schemeClr val="tx2"/>
                </a:solidFill>
              </a:rPr>
              <a:t>Explore careers using </a:t>
            </a:r>
            <a:r>
              <a:rPr lang="en-GB" sz="2000" dirty="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dirty="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475309" y="3621759"/>
            <a:ext cx="3232309" cy="2708434"/>
          </a:xfrm>
          <a:prstGeom prst="rect">
            <a:avLst/>
          </a:prstGeom>
        </p:spPr>
        <p:txBody>
          <a:bodyPr wrap="square" lIns="91440" tIns="45720" rIns="91440" bIns="45720" anchor="t">
            <a:spAutoFit/>
          </a:bodyPr>
          <a:lstStyle/>
          <a:p>
            <a:r>
              <a:rPr lang="en-GB" b="1" dirty="0">
                <a:solidFill>
                  <a:schemeClr val="bg2"/>
                </a:solidFill>
              </a:rPr>
              <a:t>Includes:</a:t>
            </a:r>
            <a:endParaRPr lang="en-GB">
              <a:solidFill>
                <a:schemeClr val="bg2"/>
              </a:solidFill>
              <a:ea typeface="Calibri" panose="020F0502020204030204"/>
              <a:cs typeface="Calibri"/>
            </a:endParaRPr>
          </a:p>
          <a:p>
            <a:r>
              <a:rPr lang="en-GB" sz="800" dirty="0">
                <a:solidFill>
                  <a:schemeClr val="bg2"/>
                </a:solidFill>
              </a:rPr>
              <a:t>  </a:t>
            </a:r>
            <a:endParaRPr lang="en-GB" sz="800">
              <a:solidFill>
                <a:schemeClr val="bg2"/>
              </a:solidFill>
              <a:ea typeface="Calibri" panose="020F0502020204030204"/>
              <a:cs typeface="Calibri"/>
            </a:endParaRPr>
          </a:p>
          <a:p>
            <a:pPr marL="285750" indent="-285750">
              <a:buFont typeface="Arial" panose="020B0604020202020204" pitchFamily="34" charset="0"/>
              <a:buChar char="•"/>
            </a:pPr>
            <a:r>
              <a:rPr lang="en-GB" dirty="0">
                <a:solidFill>
                  <a:schemeClr val="bg2"/>
                </a:solidFill>
              </a:rPr>
              <a:t>Average salary</a:t>
            </a:r>
            <a:endParaRPr lang="en-GB">
              <a:solidFill>
                <a:schemeClr val="bg2"/>
              </a:solidFill>
              <a:ea typeface="Calibri" panose="020F0502020204030204"/>
              <a:cs typeface="Calibri"/>
            </a:endParaRPr>
          </a:p>
          <a:p>
            <a:pPr marL="285750" indent="-285750">
              <a:buFont typeface="Arial" panose="020B0604020202020204" pitchFamily="34" charset="0"/>
              <a:buChar char="•"/>
            </a:pPr>
            <a:r>
              <a:rPr lang="en-GB" dirty="0">
                <a:solidFill>
                  <a:schemeClr val="bg2"/>
                </a:solidFill>
              </a:rPr>
              <a:t>Typical hours</a:t>
            </a:r>
            <a:endParaRPr lang="en-GB">
              <a:solidFill>
                <a:schemeClr val="bg2"/>
              </a:solidFill>
              <a:ea typeface="Calibri" panose="020F0502020204030204"/>
              <a:cs typeface="Calibri"/>
            </a:endParaRPr>
          </a:p>
          <a:p>
            <a:pPr marL="285750" indent="-285750">
              <a:buFont typeface="Arial" panose="020B0604020202020204" pitchFamily="34" charset="0"/>
              <a:buChar char="•"/>
            </a:pPr>
            <a:r>
              <a:rPr lang="en-GB" dirty="0">
                <a:solidFill>
                  <a:schemeClr val="bg2"/>
                </a:solidFill>
              </a:rPr>
              <a:t>Work patterns</a:t>
            </a:r>
            <a:endParaRPr lang="en-GB">
              <a:solidFill>
                <a:schemeClr val="bg2"/>
              </a:solidFill>
              <a:ea typeface="Calibri" panose="020F0502020204030204"/>
              <a:cs typeface="Calibri"/>
            </a:endParaRPr>
          </a:p>
          <a:p>
            <a:pPr marL="285750" indent="-285750">
              <a:buFont typeface="Arial" panose="020B0604020202020204" pitchFamily="34" charset="0"/>
              <a:buChar char="•"/>
            </a:pPr>
            <a:r>
              <a:rPr lang="en-GB" dirty="0">
                <a:solidFill>
                  <a:schemeClr val="bg2"/>
                </a:solidFill>
              </a:rPr>
              <a:t>Pathways/How to become</a:t>
            </a:r>
            <a:endParaRPr lang="en-GB">
              <a:solidFill>
                <a:schemeClr val="bg2"/>
              </a:solidFill>
              <a:ea typeface="Calibri" panose="020F0502020204030204"/>
              <a:cs typeface="Calibri"/>
            </a:endParaRPr>
          </a:p>
          <a:p>
            <a:pPr marL="285750" indent="-285750">
              <a:buFont typeface="Arial" panose="020B0604020202020204" pitchFamily="34" charset="0"/>
              <a:buChar char="•"/>
            </a:pPr>
            <a:r>
              <a:rPr lang="en-GB" dirty="0">
                <a:solidFill>
                  <a:schemeClr val="bg2"/>
                </a:solidFill>
              </a:rPr>
              <a:t>Essential Skills</a:t>
            </a:r>
            <a:endParaRPr lang="en-GB">
              <a:solidFill>
                <a:schemeClr val="bg2"/>
              </a:solidFill>
              <a:ea typeface="Calibri" panose="020F0502020204030204"/>
              <a:cs typeface="Calibri"/>
            </a:endParaRPr>
          </a:p>
          <a:p>
            <a:pPr marL="285750" indent="-285750">
              <a:buFont typeface="Arial" panose="020B0604020202020204" pitchFamily="34" charset="0"/>
              <a:buChar char="•"/>
            </a:pPr>
            <a:r>
              <a:rPr lang="en-GB" dirty="0">
                <a:solidFill>
                  <a:schemeClr val="bg2"/>
                </a:solidFill>
              </a:rPr>
              <a:t>Daily tasks</a:t>
            </a:r>
            <a:endParaRPr lang="en-GB">
              <a:solidFill>
                <a:schemeClr val="bg2"/>
              </a:solidFill>
              <a:ea typeface="Calibri" panose="020F0502020204030204"/>
              <a:cs typeface="Calibri"/>
            </a:endParaRPr>
          </a:p>
          <a:p>
            <a:pPr marL="285750" indent="-285750">
              <a:buFont typeface="Arial" panose="020B0604020202020204" pitchFamily="34" charset="0"/>
              <a:buChar char="•"/>
            </a:pPr>
            <a:r>
              <a:rPr lang="en-GB" dirty="0">
                <a:solidFill>
                  <a:schemeClr val="bg2"/>
                </a:solidFill>
                <a:cs typeface="Calibri"/>
              </a:rPr>
              <a:t>Career path and progression</a:t>
            </a:r>
            <a:endParaRPr lang="en-GB" dirty="0">
              <a:solidFill>
                <a:schemeClr val="bg2"/>
              </a:solidFill>
              <a:ea typeface="Calibri"/>
              <a:cs typeface="Calibri"/>
            </a:endParaRPr>
          </a:p>
          <a:p>
            <a:pPr marL="285750" indent="-285750">
              <a:buFont typeface="Arial" panose="020B0604020202020204" pitchFamily="34" charset="0"/>
              <a:buChar char="•"/>
            </a:pPr>
            <a:r>
              <a:rPr lang="en-GB" dirty="0">
                <a:solidFill>
                  <a:schemeClr val="bg2"/>
                </a:solidFill>
                <a:cs typeface="Calibri"/>
              </a:rPr>
              <a:t>Current opportunities</a:t>
            </a:r>
            <a:endParaRPr lang="en-GB" dirty="0">
              <a:solidFill>
                <a:schemeClr val="bg2"/>
              </a:solidFill>
              <a:ea typeface="Calibri"/>
              <a:cs typeface="Calibri"/>
            </a:endParaRP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4468" y="2407528"/>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096964" y="3667050"/>
            <a:ext cx="3529690" cy="2154436"/>
          </a:xfrm>
          <a:prstGeom prst="rect">
            <a:avLst/>
          </a:prstGeom>
          <a:noFill/>
        </p:spPr>
        <p:txBody>
          <a:bodyPr wrap="square" lIns="91440" tIns="45720" rIns="91440" bIns="45720" rtlCol="0" anchor="t">
            <a:spAutoFit/>
          </a:bodyPr>
          <a:lstStyle/>
          <a:p>
            <a:r>
              <a:rPr lang="en-GB" b="1" dirty="0">
                <a:solidFill>
                  <a:schemeClr val="bg2"/>
                </a:solidFill>
              </a:rPr>
              <a:t>Research Ideas:</a:t>
            </a:r>
            <a:endParaRPr lang="en-GB" b="1" dirty="0">
              <a:solidFill>
                <a:schemeClr val="bg2"/>
              </a:solidFill>
              <a:cs typeface="Calibri"/>
            </a:endParaRPr>
          </a:p>
          <a:p>
            <a:endParaRPr lang="en-GB" sz="800">
              <a:solidFill>
                <a:schemeClr val="bg2"/>
              </a:solidFill>
              <a:cs typeface="Calibri"/>
            </a:endParaRPr>
          </a:p>
          <a:p>
            <a:r>
              <a:rPr lang="en-GB" dirty="0">
                <a:solidFill>
                  <a:schemeClr val="bg2"/>
                </a:solidFill>
                <a:hlinkClick r:id="rId5">
                  <a:extLst>
                    <a:ext uri="{A12FA001-AC4F-418D-AE19-62706E023703}">
                      <ahyp:hlinkClr xmlns:ahyp="http://schemas.microsoft.com/office/drawing/2018/hyperlinkcolor" val="tx"/>
                    </a:ext>
                  </a:extLst>
                </a:hlinkClick>
              </a:rPr>
              <a:t>Graphic Designer</a:t>
            </a:r>
            <a:endParaRPr lang="en-GB" dirty="0">
              <a:solidFill>
                <a:schemeClr val="bg2"/>
              </a:solidFill>
              <a:cs typeface="Calibri"/>
            </a:endParaRPr>
          </a:p>
          <a:p>
            <a:r>
              <a:rPr lang="en-GB" dirty="0">
                <a:solidFill>
                  <a:schemeClr val="bg2"/>
                </a:solidFill>
                <a:hlinkClick r:id="rId6">
                  <a:extLst>
                    <a:ext uri="{A12FA001-AC4F-418D-AE19-62706E023703}">
                      <ahyp:hlinkClr xmlns:ahyp="http://schemas.microsoft.com/office/drawing/2018/hyperlinkcolor" val="tx"/>
                    </a:ext>
                  </a:extLst>
                </a:hlinkClick>
              </a:rPr>
              <a:t>Advertising Arts Director</a:t>
            </a:r>
            <a:endParaRPr lang="en-GB" dirty="0">
              <a:solidFill>
                <a:schemeClr val="bg2"/>
              </a:solidFill>
              <a:cs typeface="Calibri"/>
            </a:endParaRPr>
          </a:p>
          <a:p>
            <a:r>
              <a:rPr lang="en-GB" dirty="0">
                <a:solidFill>
                  <a:schemeClr val="bg2"/>
                </a:solidFill>
                <a:hlinkClick r:id="rId7">
                  <a:extLst>
                    <a:ext uri="{A12FA001-AC4F-418D-AE19-62706E023703}">
                      <ahyp:hlinkClr xmlns:ahyp="http://schemas.microsoft.com/office/drawing/2018/hyperlinkcolor" val="tx"/>
                    </a:ext>
                  </a:extLst>
                </a:hlinkClick>
              </a:rPr>
              <a:t>Illustrator</a:t>
            </a:r>
            <a:endParaRPr lang="en-GB" dirty="0">
              <a:solidFill>
                <a:schemeClr val="bg2"/>
              </a:solidFill>
              <a:cs typeface="Calibri"/>
            </a:endParaRPr>
          </a:p>
          <a:p>
            <a:r>
              <a:rPr lang="en-GB" dirty="0">
                <a:solidFill>
                  <a:schemeClr val="bg2"/>
                </a:solidFill>
                <a:hlinkClick r:id="rId8">
                  <a:extLst>
                    <a:ext uri="{A12FA001-AC4F-418D-AE19-62706E023703}">
                      <ahyp:hlinkClr xmlns:ahyp="http://schemas.microsoft.com/office/drawing/2018/hyperlinkcolor" val="tx"/>
                    </a:ext>
                  </a:extLst>
                </a:hlinkClick>
              </a:rPr>
              <a:t>Web Designer</a:t>
            </a:r>
            <a:endParaRPr lang="en-GB" dirty="0">
              <a:solidFill>
                <a:schemeClr val="bg2"/>
              </a:solidFill>
              <a:cs typeface="Calibri"/>
            </a:endParaRPr>
          </a:p>
          <a:p>
            <a:r>
              <a:rPr lang="en-GB" dirty="0">
                <a:solidFill>
                  <a:schemeClr val="bg2"/>
                </a:solidFill>
                <a:hlinkClick r:id="rId9">
                  <a:extLst>
                    <a:ext uri="{A12FA001-AC4F-418D-AE19-62706E023703}">
                      <ahyp:hlinkClr xmlns:ahyp="http://schemas.microsoft.com/office/drawing/2018/hyperlinkcolor" val="tx"/>
                    </a:ext>
                  </a:extLst>
                </a:hlinkClick>
              </a:rPr>
              <a:t>Marketing Executive </a:t>
            </a:r>
            <a:r>
              <a:rPr lang="en-GB" sz="1400" dirty="0">
                <a:solidFill>
                  <a:schemeClr val="bg2"/>
                </a:solidFill>
                <a:hlinkClick r:id="rId9">
                  <a:extLst>
                    <a:ext uri="{A12FA001-AC4F-418D-AE19-62706E023703}">
                      <ahyp:hlinkClr xmlns:ahyp="http://schemas.microsoft.com/office/drawing/2018/hyperlinkcolor" val="tx"/>
                    </a:ext>
                  </a:extLst>
                </a:hlinkClick>
              </a:rPr>
              <a:t>(Communications)</a:t>
            </a:r>
            <a:endParaRPr lang="en-GB" sz="1400" dirty="0">
              <a:solidFill>
                <a:schemeClr val="bg2"/>
              </a:solidFill>
              <a:cs typeface="Calibri"/>
            </a:endParaRPr>
          </a:p>
          <a:p>
            <a:r>
              <a:rPr lang="en-GB" dirty="0">
                <a:solidFill>
                  <a:schemeClr val="bg2"/>
                </a:solidFill>
                <a:ea typeface="+mn-lt"/>
                <a:cs typeface="+mn-lt"/>
                <a:hlinkClick r:id="rId10">
                  <a:extLst>
                    <a:ext uri="{A12FA001-AC4F-418D-AE19-62706E023703}">
                      <ahyp:hlinkClr xmlns:ahyp="http://schemas.microsoft.com/office/drawing/2018/hyperlinkcolor" val="tx"/>
                    </a:ext>
                  </a:extLst>
                </a:hlinkClick>
              </a:rPr>
              <a:t>Advertising Copywriter</a:t>
            </a:r>
            <a:endParaRPr lang="en-GB" dirty="0">
              <a:solidFill>
                <a:schemeClr val="bg2"/>
              </a:solidFill>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406012" y="1495140"/>
            <a:ext cx="63886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solidFill>
                  <a:schemeClr val="tx2"/>
                </a:solidFill>
                <a:cs typeface="Calibri"/>
              </a:rPr>
              <a:t>Why not teach Graphics?</a:t>
            </a:r>
            <a:endParaRPr lang="en-US" sz="3600" dirty="0">
              <a:solidFill>
                <a:schemeClr val="tx2"/>
              </a:solidFill>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422628" y="5475956"/>
            <a:ext cx="670562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006A94"/>
                </a:solidFill>
                <a:cs typeface="Arial"/>
              </a:rPr>
              <a:t>Explore teaching</a:t>
            </a:r>
            <a:endParaRPr lang="en-US" sz="2000" b="1" dirty="0">
              <a:solidFill>
                <a:srgbClr val="006A94"/>
              </a:solidFill>
              <a:cs typeface="Calibri"/>
            </a:endParaRPr>
          </a:p>
          <a:p>
            <a:endParaRPr lang="en-GB">
              <a:solidFill>
                <a:schemeClr val="accent4"/>
              </a:solidFill>
              <a:latin typeface="Arial"/>
              <a:cs typeface="Aria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4914683" y="5457047"/>
            <a:ext cx="7677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89759"/>
            <a:ext cx="1075770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dirty="0">
                <a:solidFill>
                  <a:srgbClr val="212529"/>
                </a:solidFill>
                <a:cs typeface="Arial"/>
              </a:rPr>
              <a:t>Start in the classroom, where you go from there is up to you. Bring your passion for your subject, keep learning, </a:t>
            </a:r>
            <a:endParaRPr lang="en-US" sz="1500">
              <a:ea typeface="Calibri"/>
              <a:cs typeface="Calibri"/>
            </a:endParaRPr>
          </a:p>
          <a:p>
            <a:r>
              <a:rPr lang="en-GB" sz="1500" dirty="0">
                <a:solidFill>
                  <a:srgbClr val="212529"/>
                </a:solidFill>
                <a:cs typeface="Arial"/>
              </a:rPr>
              <a:t>and pass your knowledge onto others </a:t>
            </a:r>
            <a:endParaRPr lang="en-GB" sz="1500" dirty="0">
              <a:ea typeface="Calibri"/>
              <a:cs typeface="Calibri"/>
            </a:endParaRPr>
          </a:p>
          <a:p>
            <a:endParaRPr lang="en-GB" sz="1500" dirty="0">
              <a:solidFill>
                <a:srgbClr val="212529"/>
              </a:solidFill>
              <a:ea typeface="Calibri"/>
              <a:cs typeface="Arial"/>
            </a:endParaRPr>
          </a:p>
          <a:p>
            <a:pPr>
              <a:buChar char="•"/>
            </a:pPr>
            <a:r>
              <a:rPr lang="en-GB" sz="1500" dirty="0">
                <a:solidFill>
                  <a:srgbClr val="212529"/>
                </a:solidFill>
                <a:cs typeface="Arial"/>
              </a:rPr>
              <a:t> No two days are the same – and neither are the pupils </a:t>
            </a:r>
            <a:endParaRPr lang="en-GB" sz="1500" dirty="0">
              <a:solidFill>
                <a:srgbClr val="212529"/>
              </a:solidFill>
              <a:ea typeface="Calibri"/>
              <a:cs typeface="Arial"/>
            </a:endParaRPr>
          </a:p>
          <a:p>
            <a:pPr>
              <a:buChar char="•"/>
            </a:pPr>
            <a:r>
              <a:rPr lang="en-GB" sz="1500" dirty="0">
                <a:solidFill>
                  <a:srgbClr val="212529"/>
                </a:solidFill>
                <a:cs typeface="Arial"/>
              </a:rPr>
              <a:t> Once qualified you can teach throughout your life  </a:t>
            </a:r>
            <a:endParaRPr lang="en-GB" sz="1500" dirty="0">
              <a:solidFill>
                <a:srgbClr val="212529"/>
              </a:solidFill>
              <a:ea typeface="Calibri"/>
              <a:cs typeface="Arial"/>
            </a:endParaRPr>
          </a:p>
          <a:p>
            <a:pPr>
              <a:buChar char="•"/>
            </a:pPr>
            <a:r>
              <a:rPr lang="en-GB" sz="1500" dirty="0">
                <a:solidFill>
                  <a:srgbClr val="212529"/>
                </a:solidFill>
                <a:cs typeface="Arial"/>
              </a:rPr>
              <a:t> You could teach abroad </a:t>
            </a:r>
          </a:p>
        </p:txBody>
      </p:sp>
      <p:sp>
        <p:nvSpPr>
          <p:cNvPr id="14" name="Rounded Rectangle 13">
            <a:hlinkClick r:id="rId3"/>
            <a:extLst>
              <a:ext uri="{FF2B5EF4-FFF2-40B4-BE49-F238E27FC236}">
                <a16:creationId xmlns:a16="http://schemas.microsoft.com/office/drawing/2014/main" id="{E4ABFBA7-5093-A248-B4C3-D22D2C3AC624}"/>
              </a:ext>
            </a:extLst>
          </p:cNvPr>
          <p:cNvSpPr/>
          <p:nvPr/>
        </p:nvSpPr>
        <p:spPr>
          <a:xfrm>
            <a:off x="7119378" y="5956203"/>
            <a:ext cx="1860331" cy="6306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rPr>
              <a:t>Love to nurture imagination?</a:t>
            </a:r>
          </a:p>
        </p:txBody>
      </p:sp>
      <p:sp>
        <p:nvSpPr>
          <p:cNvPr id="15" name="Rounded Rectangle 14">
            <a:hlinkClick r:id="rId4"/>
            <a:extLst>
              <a:ext uri="{FF2B5EF4-FFF2-40B4-BE49-F238E27FC236}">
                <a16:creationId xmlns:a16="http://schemas.microsoft.com/office/drawing/2014/main" id="{1BE6018D-2686-3541-AF46-C1090753A159}"/>
              </a:ext>
            </a:extLst>
          </p:cNvPr>
          <p:cNvSpPr/>
          <p:nvPr/>
        </p:nvSpPr>
        <p:spPr>
          <a:xfrm>
            <a:off x="5006859" y="5956202"/>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hlinkClick r:id="rId5">
                  <a:extLst>
                    <a:ext uri="{A12FA001-AC4F-418D-AE19-62706E023703}">
                      <ahyp:hlinkClr xmlns:ahyp="http://schemas.microsoft.com/office/drawing/2018/hyperlinkcolor" val="tx"/>
                    </a:ext>
                  </a:extLst>
                </a:hlinkClick>
              </a:rPr>
              <a:t>Love to keep learning?</a:t>
            </a:r>
            <a:endParaRPr lang="en-US" sz="1500" dirty="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190763" y="2948132"/>
            <a:ext cx="6273521" cy="553998"/>
          </a:xfrm>
          <a:prstGeom prst="rect">
            <a:avLst/>
          </a:prstGeom>
        </p:spPr>
        <p:txBody>
          <a:bodyPr wrap="square" lIns="91440" tIns="45720" rIns="91440" bIns="45720" anchor="t">
            <a:spAutoFit/>
          </a:bodyPr>
          <a:lstStyle/>
          <a:p>
            <a:pPr>
              <a:buChar char="•"/>
            </a:pPr>
            <a:r>
              <a:rPr lang="en-GB" sz="1500" dirty="0">
                <a:solidFill>
                  <a:srgbClr val="212529"/>
                </a:solidFill>
                <a:latin typeface="Calibri"/>
                <a:cs typeface="Arial"/>
              </a:rPr>
              <a:t> Progress your career into leadership and management </a:t>
            </a:r>
            <a:endParaRPr lang="en-GB" sz="1500" dirty="0">
              <a:solidFill>
                <a:srgbClr val="212529"/>
              </a:solidFill>
              <a:latin typeface="Calibri"/>
              <a:ea typeface="Calibri"/>
              <a:cs typeface="Arial"/>
            </a:endParaRPr>
          </a:p>
          <a:p>
            <a:pPr>
              <a:buChar char="•"/>
            </a:pPr>
            <a:r>
              <a:rPr lang="en-GB" sz="1500" dirty="0">
                <a:solidFill>
                  <a:srgbClr val="212529"/>
                </a:solidFill>
                <a:latin typeface="Calibri"/>
                <a:cs typeface="Arial"/>
              </a:rPr>
              <a:t> Bring your outside interests into the classroom and your subject  </a:t>
            </a:r>
            <a:endParaRPr lang="en-GB" sz="1500" dirty="0">
              <a:solidFill>
                <a:srgbClr val="212529"/>
              </a:solidFill>
              <a:latin typeface="Calibri"/>
              <a:ea typeface="Calibri"/>
              <a:cs typeface="Arial"/>
            </a:endParaRP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7"/>
            <a:extLst>
              <a:ext uri="{FF2B5EF4-FFF2-40B4-BE49-F238E27FC236}">
                <a16:creationId xmlns:a16="http://schemas.microsoft.com/office/drawing/2014/main" id="{13E3761F-3FB5-4C70-9039-67944E24693B}"/>
              </a:ext>
            </a:extLst>
          </p:cNvPr>
          <p:cNvSpPr/>
          <p:nvPr/>
        </p:nvSpPr>
        <p:spPr>
          <a:xfrm>
            <a:off x="9415955" y="5606882"/>
            <a:ext cx="2249474" cy="823227"/>
          </a:xfrm>
          <a:prstGeom prst="round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rPr>
              <a:t>What makes a great teacher?</a:t>
            </a:r>
          </a:p>
        </p:txBody>
      </p:sp>
      <p:sp>
        <p:nvSpPr>
          <p:cNvPr id="9" name="TextBox 1">
            <a:extLst>
              <a:ext uri="{FF2B5EF4-FFF2-40B4-BE49-F238E27FC236}">
                <a16:creationId xmlns:a16="http://schemas.microsoft.com/office/drawing/2014/main" id="{545A598A-0D89-9ED7-56D0-84DA7E22448A}"/>
              </a:ext>
            </a:extLst>
          </p:cNvPr>
          <p:cNvSpPr txBox="1"/>
          <p:nvPr/>
        </p:nvSpPr>
        <p:spPr>
          <a:xfrm>
            <a:off x="406011" y="3777007"/>
            <a:ext cx="638867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b="1">
                <a:solidFill>
                  <a:schemeClr val="tx2"/>
                </a:solidFill>
                <a:cs typeface="Calibri"/>
              </a:rPr>
              <a:t>Why is STEM important?</a:t>
            </a:r>
            <a:endParaRPr lang="en-US" sz="1600">
              <a:solidFill>
                <a:schemeClr val="tx2"/>
              </a:solidFill>
            </a:endParaRPr>
          </a:p>
        </p:txBody>
      </p:sp>
      <p:sp>
        <p:nvSpPr>
          <p:cNvPr id="19" name="Rounded Rectangle 9">
            <a:hlinkClick r:id="rId8"/>
            <a:extLst>
              <a:ext uri="{FF2B5EF4-FFF2-40B4-BE49-F238E27FC236}">
                <a16:creationId xmlns:a16="http://schemas.microsoft.com/office/drawing/2014/main" id="{9E492EC4-0F8D-A03E-13D3-CFD9BF5F080B}"/>
              </a:ext>
            </a:extLst>
          </p:cNvPr>
          <p:cNvSpPr/>
          <p:nvPr/>
        </p:nvSpPr>
        <p:spPr>
          <a:xfrm>
            <a:off x="403207" y="5953300"/>
            <a:ext cx="1860331" cy="630621"/>
          </a:xfrm>
          <a:prstGeom prst="roundRect">
            <a:avLst/>
          </a:prstGeom>
          <a:solidFill>
            <a:schemeClr val="tx2">
              <a:lumMod val="20000"/>
              <a:lumOff val="80000"/>
            </a:schemeClr>
          </a:solidFill>
          <a:ln>
            <a:solidFill>
              <a:schemeClr val="tx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dirty="0">
                <a:solidFill>
                  <a:schemeClr val="bg2"/>
                </a:solidFill>
                <a:hlinkClick r:id="rId9">
                  <a:extLst>
                    <a:ext uri="{A12FA001-AC4F-418D-AE19-62706E023703}">
                      <ahyp:hlinkClr xmlns:ahyp="http://schemas.microsoft.com/office/drawing/2018/hyperlinkcolor" val="tx"/>
                    </a:ext>
                  </a:extLst>
                </a:hlinkClick>
              </a:rPr>
              <a:t>Vjendra's Story</a:t>
            </a:r>
            <a:endParaRPr lang="en-US" sz="1500" dirty="0">
              <a:solidFill>
                <a:schemeClr val="bg2"/>
              </a:solidFill>
            </a:endParaRPr>
          </a:p>
        </p:txBody>
      </p:sp>
      <p:sp>
        <p:nvSpPr>
          <p:cNvPr id="20" name="Rounded Rectangle 9">
            <a:hlinkClick r:id="rId8"/>
            <a:extLst>
              <a:ext uri="{FF2B5EF4-FFF2-40B4-BE49-F238E27FC236}">
                <a16:creationId xmlns:a16="http://schemas.microsoft.com/office/drawing/2014/main" id="{68BA034F-9573-82E3-6F25-3F4F86B066D3}"/>
              </a:ext>
            </a:extLst>
          </p:cNvPr>
          <p:cNvSpPr/>
          <p:nvPr/>
        </p:nvSpPr>
        <p:spPr>
          <a:xfrm>
            <a:off x="2466684" y="5953299"/>
            <a:ext cx="1860331" cy="630621"/>
          </a:xfrm>
          <a:prstGeom prst="round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dirty="0">
                <a:solidFill>
                  <a:schemeClr val="bg2"/>
                </a:solidFill>
                <a:hlinkClick r:id="rId10">
                  <a:extLst>
                    <a:ext uri="{A12FA001-AC4F-418D-AE19-62706E023703}">
                      <ahyp:hlinkClr xmlns:ahyp="http://schemas.microsoft.com/office/drawing/2018/hyperlinkcolor" val="tx"/>
                    </a:ext>
                  </a:extLst>
                </a:hlinkClick>
              </a:rPr>
              <a:t>Every Lesson </a:t>
            </a:r>
            <a:br>
              <a:rPr lang="en-US" sz="1500" dirty="0">
                <a:solidFill>
                  <a:schemeClr val="bg2"/>
                </a:solidFill>
                <a:hlinkClick r:id="rId10">
                  <a:extLst>
                    <a:ext uri="{A12FA001-AC4F-418D-AE19-62706E023703}">
                      <ahyp:hlinkClr xmlns:ahyp="http://schemas.microsoft.com/office/drawing/2018/hyperlinkcolor" val="tx"/>
                    </a:ext>
                  </a:extLst>
                </a:hlinkClick>
              </a:rPr>
            </a:br>
            <a:r>
              <a:rPr lang="en-US" sz="1500" dirty="0">
                <a:solidFill>
                  <a:schemeClr val="bg2"/>
                </a:solidFill>
                <a:hlinkClick r:id="rId10">
                  <a:extLst>
                    <a:ext uri="{A12FA001-AC4F-418D-AE19-62706E023703}">
                      <ahyp:hlinkClr xmlns:ahyp="http://schemas.microsoft.com/office/drawing/2018/hyperlinkcolor" val="tx"/>
                    </a:ext>
                  </a:extLst>
                </a:hlinkClick>
              </a:rPr>
              <a:t>Shapes a Life</a:t>
            </a:r>
            <a:endParaRPr lang="en-US" sz="1500" dirty="0">
              <a:solidFill>
                <a:schemeClr val="bg2"/>
              </a:solidFill>
              <a:cs typeface="Calibri"/>
              <a:hlinkClick r:id="rId10">
                <a:extLst>
                  <a:ext uri="{A12FA001-AC4F-418D-AE19-62706E023703}">
                    <ahyp:hlinkClr xmlns:ahyp="http://schemas.microsoft.com/office/drawing/2018/hyperlinkcolor" val="tx"/>
                  </a:ext>
                </a:extLst>
              </a:hlinkClick>
            </a:endParaRPr>
          </a:p>
        </p:txBody>
      </p:sp>
      <p:sp>
        <p:nvSpPr>
          <p:cNvPr id="5" name="TextBox 1">
            <a:extLst>
              <a:ext uri="{FF2B5EF4-FFF2-40B4-BE49-F238E27FC236}">
                <a16:creationId xmlns:a16="http://schemas.microsoft.com/office/drawing/2014/main" id="{4ED63DCD-8F07-8233-C477-436E52F27D3D}"/>
              </a:ext>
            </a:extLst>
          </p:cNvPr>
          <p:cNvSpPr txBox="1"/>
          <p:nvPr/>
        </p:nvSpPr>
        <p:spPr>
          <a:xfrm>
            <a:off x="406011" y="4442931"/>
            <a:ext cx="11386357" cy="7848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a:solidFill>
                  <a:schemeClr val="tx2"/>
                </a:solidFill>
                <a:cs typeface="Calibri"/>
              </a:rPr>
              <a:t>• It boosts essential skills such as problem solving and curiosity   </a:t>
            </a:r>
            <a:endParaRPr lang="en-US" sz="1500">
              <a:solidFill>
                <a:schemeClr val="tx2"/>
              </a:solidFill>
              <a:ea typeface="+mn-lt"/>
              <a:cs typeface="+mn-lt"/>
            </a:endParaRPr>
          </a:p>
          <a:p>
            <a:r>
              <a:rPr lang="en-GB" sz="1500">
                <a:solidFill>
                  <a:schemeClr val="tx2"/>
                </a:solidFill>
                <a:cs typeface="Calibri"/>
              </a:rPr>
              <a:t>• It helps you see and understand the wider world around you</a:t>
            </a:r>
            <a:endParaRPr lang="en-GB" sz="1500">
              <a:solidFill>
                <a:schemeClr val="tx2"/>
              </a:solidFill>
              <a:ea typeface="+mn-lt"/>
              <a:cs typeface="Calibri"/>
            </a:endParaRPr>
          </a:p>
          <a:p>
            <a:r>
              <a:rPr lang="en-GB" sz="1500">
                <a:solidFill>
                  <a:schemeClr val="tx2"/>
                </a:solidFill>
                <a:cs typeface="Calibri"/>
              </a:rPr>
              <a:t>• It helps young people become future entrepreneurs</a:t>
            </a:r>
          </a:p>
        </p:txBody>
      </p:sp>
    </p:spTree>
    <p:extLst>
      <p:ext uri="{BB962C8B-B14F-4D97-AF65-F5344CB8AC3E}">
        <p14:creationId xmlns:p14="http://schemas.microsoft.com/office/powerpoint/2010/main" val="824770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08" y="9640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707886"/>
          </a:xfrm>
          <a:prstGeom prst="rect">
            <a:avLst/>
          </a:prstGeom>
        </p:spPr>
        <p:txBody>
          <a:bodyPr wrap="square" lIns="91440" tIns="45720" rIns="91440" bIns="45720" anchor="t">
            <a:spAutoFit/>
          </a:bodyPr>
          <a:lstStyle/>
          <a:p>
            <a:r>
              <a:rPr lang="en-GB" sz="10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553998"/>
          </a:xfrm>
          <a:prstGeom prst="rect">
            <a:avLst/>
          </a:prstGeom>
        </p:spPr>
        <p:txBody>
          <a:bodyPr wrap="square">
            <a:spAutoFit/>
          </a:bodyPr>
          <a:lstStyle/>
          <a:p>
            <a:r>
              <a:rPr lang="en-GB" sz="10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553998"/>
          </a:xfrm>
          <a:prstGeom prst="rect">
            <a:avLst/>
          </a:prstGeom>
        </p:spPr>
        <p:txBody>
          <a:bodyPr wrap="square">
            <a:spAutoFit/>
          </a:bodyPr>
          <a:lstStyle/>
          <a:p>
            <a:r>
              <a:rPr lang="en-GB" sz="10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28D151B0-6171-80A5-969A-570C5C5911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155893" y="490685"/>
            <a:ext cx="52542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an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dirty="0">
                <a:ea typeface="+mn-lt"/>
                <a:cs typeface="+mn-lt"/>
              </a:rPr>
              <a:t>     Pick a topic in Graphics you think you would like to try and teach</a:t>
            </a:r>
            <a:endParaRPr lang="en-US" sz="1500" dirty="0">
              <a:ea typeface="+mn-lt"/>
              <a:cs typeface="+mn-lt"/>
            </a:endParaRPr>
          </a:p>
          <a:p>
            <a:pPr>
              <a:buFont typeface="Arial"/>
              <a:buChar char="•"/>
            </a:pPr>
            <a:r>
              <a:rPr lang="en-GB" sz="1500" dirty="0">
                <a:ea typeface="+mn-lt"/>
                <a:cs typeface="+mn-lt"/>
              </a:rPr>
              <a:t>     Agree your choice of topic with your teacher and the length of session (and with which group)</a:t>
            </a:r>
            <a:endParaRPr lang="en-US" sz="1500" dirty="0">
              <a:ea typeface="+mn-lt"/>
              <a:cs typeface="+mn-lt"/>
            </a:endParaRPr>
          </a:p>
          <a:p>
            <a:r>
              <a:rPr lang="en-GB" sz="1500" dirty="0">
                <a:ea typeface="+mn-lt"/>
                <a:cs typeface="+mn-lt"/>
              </a:rPr>
              <a:t>      (It may be the perfect opportunity to try this with a younger class lower down the school, or as a transition activity for Y6)</a:t>
            </a:r>
            <a:endParaRPr lang="en-US" sz="1500" dirty="0">
              <a:ea typeface="Calibri"/>
              <a:cs typeface="Calibri"/>
            </a:endParaRPr>
          </a:p>
          <a:p>
            <a:pPr marL="285750" indent="-285750">
              <a:buFont typeface="Arial"/>
              <a:buChar char="•"/>
            </a:pPr>
            <a:r>
              <a:rPr lang="en-GB" sz="1500" dirty="0">
                <a:cs typeface="Calibri" panose="020F0502020204030204"/>
              </a:rPr>
              <a:t>Plan a short activity to cover the topic in a way you feel will be engaging and memorable for your peers as part of a lesson starter, main activity or plenary</a:t>
            </a:r>
            <a:endParaRPr lang="en-US" sz="1500" dirty="0">
              <a:ea typeface="+mn-lt"/>
              <a:cs typeface="+mn-lt"/>
            </a:endParaRPr>
          </a:p>
          <a:p>
            <a:endParaRPr lang="en-GB" sz="1500" dirty="0">
              <a:solidFill>
                <a:schemeClr val="tx2">
                  <a:lumMod val="50000"/>
                </a:schemeClr>
              </a:solidFill>
              <a:ea typeface="Calibri"/>
              <a:cs typeface="Arial"/>
            </a:endParaRPr>
          </a:p>
          <a:p>
            <a:r>
              <a:rPr lang="en-GB" sz="1500" b="1" dirty="0">
                <a:solidFill>
                  <a:schemeClr val="tx2">
                    <a:lumMod val="50000"/>
                  </a:schemeClr>
                </a:solidFill>
                <a:cs typeface="Arial"/>
              </a:rPr>
              <a:t>Consider:</a:t>
            </a:r>
            <a:endParaRPr lang="en-GB" sz="1500" b="1" dirty="0">
              <a:solidFill>
                <a:schemeClr val="tx2">
                  <a:lumMod val="50000"/>
                </a:schemeClr>
              </a:solidFill>
              <a:ea typeface="Calibri"/>
              <a:cs typeface="Calibri"/>
            </a:endParaRPr>
          </a:p>
          <a:p>
            <a:pPr marL="285750" indent="-285750">
              <a:buFont typeface="Arial"/>
              <a:buChar char="•"/>
            </a:pPr>
            <a:r>
              <a:rPr lang="en-GB" sz="1500" dirty="0">
                <a:solidFill>
                  <a:schemeClr val="tx2">
                    <a:lumMod val="50000"/>
                  </a:schemeClr>
                </a:solidFill>
                <a:cs typeface="Arial"/>
              </a:rPr>
              <a:t>What are you trying to achieve (teach)?  Be clear what information you intend to impart                  </a:t>
            </a:r>
            <a:r>
              <a:rPr lang="en-GB" sz="1500" dirty="0">
                <a:solidFill>
                  <a:schemeClr val="tx2">
                    <a:lumMod val="50000"/>
                  </a:schemeClr>
                </a:solidFill>
                <a:ea typeface="+mn-lt"/>
                <a:cs typeface="+mn-lt"/>
              </a:rPr>
              <a:t> </a:t>
            </a:r>
          </a:p>
          <a:p>
            <a:pPr marL="285750" indent="-285750">
              <a:buFont typeface="Arial"/>
              <a:buChar char="•"/>
            </a:pPr>
            <a:r>
              <a:rPr lang="en-GB" sz="1500" dirty="0">
                <a:solidFill>
                  <a:schemeClr val="tx2">
                    <a:lumMod val="50000"/>
                  </a:schemeClr>
                </a:solidFill>
                <a:ea typeface="+mn-lt"/>
                <a:cs typeface="+mn-lt"/>
              </a:rPr>
              <a:t>How will you make it fun? How will you make it 'stick'? How long will this take?</a:t>
            </a:r>
            <a:endParaRPr lang="en-GB" sz="1500" dirty="0">
              <a:solidFill>
                <a:schemeClr val="tx2">
                  <a:lumMod val="50000"/>
                </a:schemeClr>
              </a:solidFill>
              <a:ea typeface="Calibri"/>
              <a:cs typeface="Calibri" panose="020F0502020204030204"/>
            </a:endParaRPr>
          </a:p>
          <a:p>
            <a:pPr marL="285750" indent="-285750">
              <a:buFont typeface="Arial"/>
              <a:buChar char="•"/>
            </a:pPr>
            <a:r>
              <a:rPr lang="en-GB" sz="1500" dirty="0">
                <a:solidFill>
                  <a:schemeClr val="tx2">
                    <a:lumMod val="50000"/>
                  </a:schemeClr>
                </a:solidFill>
                <a:cs typeface="Calibri"/>
              </a:rPr>
              <a:t>What type of activity will you plan for? (written/practical)</a:t>
            </a:r>
            <a:endParaRPr lang="en-GB" sz="1500" dirty="0">
              <a:solidFill>
                <a:schemeClr val="tx2">
                  <a:lumMod val="50000"/>
                </a:schemeClr>
              </a:solidFill>
              <a:ea typeface="Calibri"/>
              <a:cs typeface="Calibri"/>
            </a:endParaRPr>
          </a:p>
          <a:p>
            <a:pPr marL="285750" indent="-285750">
              <a:buFont typeface="Arial"/>
              <a:buChar char="•"/>
            </a:pPr>
            <a:r>
              <a:rPr lang="en-GB" sz="1500" dirty="0">
                <a:solidFill>
                  <a:schemeClr val="tx2">
                    <a:lumMod val="50000"/>
                  </a:schemeClr>
                </a:solidFill>
                <a:cs typeface="Arial"/>
              </a:rPr>
              <a:t>How will you know others have learned it?                </a:t>
            </a:r>
            <a:endParaRPr lang="en-GB" sz="1500" dirty="0">
              <a:solidFill>
                <a:schemeClr val="tx2">
                  <a:lumMod val="50000"/>
                </a:schemeClr>
              </a:solidFill>
              <a:ea typeface="Calibri"/>
              <a:cs typeface="Arial"/>
            </a:endParaRPr>
          </a:p>
          <a:p>
            <a:pPr marL="285750" indent="-285750">
              <a:buFont typeface="Arial"/>
              <a:buChar char="•"/>
            </a:pPr>
            <a:r>
              <a:rPr lang="en-GB" sz="1500" dirty="0">
                <a:solidFill>
                  <a:schemeClr val="tx2">
                    <a:lumMod val="50000"/>
                  </a:schemeClr>
                </a:solidFill>
                <a:cs typeface="Arial"/>
              </a:rPr>
              <a:t>How will you make sure everyone is stretched and challenged? </a:t>
            </a:r>
            <a:endParaRPr lang="en-GB" sz="1500" dirty="0">
              <a:solidFill>
                <a:schemeClr val="tx2">
                  <a:lumMod val="50000"/>
                </a:schemeClr>
              </a:solidFill>
              <a:ea typeface="Calibri"/>
              <a:cs typeface="Arial"/>
            </a:endParaRPr>
          </a:p>
          <a:p>
            <a:pPr marL="285750" indent="-285750">
              <a:buFont typeface="Arial"/>
              <a:buChar char="•"/>
            </a:pPr>
            <a:r>
              <a:rPr lang="en-GB" sz="1500" dirty="0">
                <a:solidFill>
                  <a:schemeClr val="tx2">
                    <a:lumMod val="50000"/>
                  </a:schemeClr>
                </a:solidFill>
                <a:cs typeface="Arial"/>
              </a:rPr>
              <a:t>What will the end-product be?</a:t>
            </a:r>
            <a:endParaRPr lang="en-GB" sz="1500" dirty="0">
              <a:solidFill>
                <a:schemeClr val="tx2">
                  <a:lumMod val="50000"/>
                </a:schemeClr>
              </a:solidFill>
              <a:ea typeface="Calibri"/>
              <a:cs typeface="Arial"/>
            </a:endParaRP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72743" y="488536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cs typeface="Calibri"/>
              </a:rPr>
              <a:t>Once you have checked it with your teacher, try the lesson with a small group (as agreed by your teacher)</a:t>
            </a:r>
            <a:endParaRPr lang="en-US" sz="1500" dirty="0">
              <a:ea typeface="Calibri"/>
              <a:cs typeface="Calibri"/>
            </a:endParaRPr>
          </a:p>
          <a:p>
            <a:r>
              <a:rPr lang="en-US" sz="1500" dirty="0">
                <a:cs typeface="Calibri"/>
              </a:rPr>
              <a:t>Try and get feedback during and after the session from those in the lessons and from the teacher</a:t>
            </a:r>
            <a:endParaRPr lang="en-US" sz="1500" dirty="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dirty="0">
                <a:solidFill>
                  <a:srgbClr val="242523"/>
                </a:solidFill>
                <a:cs typeface="Segoe UI"/>
              </a:rPr>
              <a:t>After, consider:</a:t>
            </a:r>
            <a:r>
              <a:rPr lang="en-GB" sz="1500" b="1" dirty="0">
                <a:cs typeface="Segoe UI"/>
              </a:rPr>
              <a:t>​</a:t>
            </a:r>
            <a:endParaRPr lang="en-GB" sz="1500" dirty="0">
              <a:ea typeface="Calibri"/>
              <a:cs typeface="Segoe UI"/>
            </a:endParaRPr>
          </a:p>
          <a:p>
            <a:pPr marL="285750" indent="-285750">
              <a:buFont typeface="Arial"/>
              <a:buChar char="•"/>
            </a:pPr>
            <a:r>
              <a:rPr lang="en-GB" sz="1500" dirty="0">
                <a:solidFill>
                  <a:srgbClr val="242523"/>
                </a:solidFill>
                <a:cs typeface="Segoe UI"/>
              </a:rPr>
              <a:t>What you enjoyed about the experience                     </a:t>
            </a:r>
            <a:r>
              <a:rPr lang="en-US" sz="1500" dirty="0">
                <a:cs typeface="Segoe UI"/>
              </a:rPr>
              <a:t>​</a:t>
            </a:r>
            <a:endParaRPr lang="en-US" sz="1500" dirty="0">
              <a:ea typeface="Calibri"/>
              <a:cs typeface="Segoe UI"/>
            </a:endParaRPr>
          </a:p>
          <a:p>
            <a:pPr marL="285750" indent="-285750">
              <a:buFont typeface="Arial"/>
              <a:buChar char="•"/>
            </a:pPr>
            <a:r>
              <a:rPr lang="en-GB" sz="1500" dirty="0">
                <a:solidFill>
                  <a:srgbClr val="242523"/>
                </a:solidFill>
                <a:cs typeface="Segoe UI"/>
              </a:rPr>
              <a:t>Whether this is something, with training, you would enjoy</a:t>
            </a:r>
            <a:endParaRPr lang="en-GB" sz="1500" dirty="0">
              <a:ea typeface="Calibri"/>
              <a:cs typeface="Calibri" panose="020F0502020204030204"/>
            </a:endParaRPr>
          </a:p>
          <a:p>
            <a:pPr marL="285750" indent="-285750">
              <a:buFont typeface="Arial"/>
              <a:buChar char="•"/>
            </a:pPr>
            <a:r>
              <a:rPr lang="en-GB" sz="1500" dirty="0">
                <a:solidFill>
                  <a:srgbClr val="242523"/>
                </a:solidFill>
                <a:cs typeface="Segoe UI"/>
              </a:rPr>
              <a:t>How you felt when others learned from you   </a:t>
            </a:r>
            <a:endParaRPr lang="en-GB" sz="1500" dirty="0">
              <a:solidFill>
                <a:srgbClr val="242523"/>
              </a:solidFill>
              <a:ea typeface="Calibri"/>
              <a:cs typeface="Segoe UI"/>
            </a:endParaRP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54997" y="1636939"/>
            <a:ext cx="9578889" cy="933450"/>
          </a:xfrm>
          <a:prstGeom prst="rect">
            <a:avLst/>
          </a:prstGeom>
        </p:spPr>
        <p:txBody>
          <a:bodyPr vert="horz" lIns="91440" tIns="45720" rIns="91440" bIns="45720" rtlCol="0" anchor="t">
            <a:noAutofit/>
          </a:bodyPr>
          <a:lstStyle/>
          <a:p>
            <a:pPr marL="0" indent="0">
              <a:buNone/>
            </a:pPr>
            <a:r>
              <a:rPr lang="en-GB" sz="3600" b="1" dirty="0">
                <a:solidFill>
                  <a:schemeClr val="tx2"/>
                </a:solidFill>
                <a:cs typeface="Calibri"/>
              </a:rPr>
              <a:t>Non-obvious jobs using Graphics: </a:t>
            </a:r>
            <a:endParaRPr lang="en-GB" sz="3600" dirty="0">
              <a:solidFill>
                <a:schemeClr val="tx2"/>
              </a:solidFill>
              <a:ea typeface="Calibri"/>
              <a:cs typeface="Calibri"/>
            </a:endParaRPr>
          </a:p>
          <a:p>
            <a:pPr marL="0" indent="0">
              <a:buNone/>
            </a:pPr>
            <a:r>
              <a:rPr lang="en-GB" sz="3600" b="1" dirty="0">
                <a:solidFill>
                  <a:schemeClr val="tx2"/>
                </a:solidFill>
                <a:cs typeface="Calibri"/>
              </a:rPr>
              <a:t>Ever thought about..?</a:t>
            </a:r>
            <a:endParaRPr lang="en-GB" sz="3600" dirty="0">
              <a:solidFill>
                <a:schemeClr val="tx2"/>
              </a:solidFill>
              <a:cs typeface="Calibri"/>
            </a:endParaRP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658130" y="3009431"/>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3"/>
              </a:rPr>
              <a:t>How to become a Vlogger: Alice's story</a:t>
            </a:r>
          </a:p>
        </p:txBody>
      </p:sp>
      <p:sp>
        <p:nvSpPr>
          <p:cNvPr id="5" name="TextBox 4">
            <a:extLst>
              <a:ext uri="{FF2B5EF4-FFF2-40B4-BE49-F238E27FC236}">
                <a16:creationId xmlns:a16="http://schemas.microsoft.com/office/drawing/2014/main" id="{76078B30-E631-4F33-7034-D30F60E6E88A}"/>
              </a:ext>
            </a:extLst>
          </p:cNvPr>
          <p:cNvSpPr txBox="1"/>
          <p:nvPr/>
        </p:nvSpPr>
        <p:spPr>
          <a:xfrm>
            <a:off x="658132" y="3807766"/>
            <a:ext cx="37267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 Junior creative: Aaron's story</a:t>
            </a:r>
            <a:endParaRPr lang="en-US">
              <a:ea typeface="+mn-lt"/>
              <a:cs typeface="+mn-lt"/>
            </a:endParaRPr>
          </a:p>
          <a:p>
            <a:endParaRPr lang="en-US">
              <a:ea typeface="Calibri"/>
              <a:cs typeface="Calibri"/>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658130" y="4616617"/>
            <a:ext cx="4038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to become a Concept Artist: Thomas' story</a:t>
            </a:r>
            <a:endParaRPr lang="en-US">
              <a:ea typeface="+mn-lt"/>
              <a:cs typeface="+mn-lt"/>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341296" y="3778545"/>
            <a:ext cx="34764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Social Media Manager | Explore careers | National Careers Service</a:t>
            </a:r>
            <a:endParaRPr lang="en-US">
              <a:cs typeface="Calibri"/>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350821" y="2908031"/>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e-learning Developer | Explore careers | National Careers Service</a:t>
            </a:r>
            <a:endParaRPr lang="en-US">
              <a:cs typeface="Calibri"/>
            </a:endParaRPr>
          </a:p>
        </p:txBody>
      </p:sp>
      <p:sp>
        <p:nvSpPr>
          <p:cNvPr id="13" name="TextBox 12">
            <a:extLst>
              <a:ext uri="{FF2B5EF4-FFF2-40B4-BE49-F238E27FC236}">
                <a16:creationId xmlns:a16="http://schemas.microsoft.com/office/drawing/2014/main" id="{CE0FAC40-8F06-2719-E2E0-A7CEAE634E2B}"/>
              </a:ext>
            </a:extLst>
          </p:cNvPr>
          <p:cNvSpPr txBox="1"/>
          <p:nvPr/>
        </p:nvSpPr>
        <p:spPr>
          <a:xfrm>
            <a:off x="8350821" y="4577871"/>
            <a:ext cx="328590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User Researcher | Explore careers | National Careers Service</a:t>
            </a:r>
            <a:endParaRPr lang="en-US">
              <a:cs typeface="Calibri"/>
            </a:endParaRPr>
          </a:p>
        </p:txBody>
      </p:sp>
      <p:sp>
        <p:nvSpPr>
          <p:cNvPr id="15" name="TextBox 14">
            <a:extLst>
              <a:ext uri="{FF2B5EF4-FFF2-40B4-BE49-F238E27FC236}">
                <a16:creationId xmlns:a16="http://schemas.microsoft.com/office/drawing/2014/main" id="{D8CA26B4-C8EB-74FE-BA93-9ECDB3A5FF2B}"/>
              </a:ext>
            </a:extLst>
          </p:cNvPr>
          <p:cNvSpPr txBox="1"/>
          <p:nvPr/>
        </p:nvSpPr>
        <p:spPr>
          <a:xfrm>
            <a:off x="4746152" y="2976121"/>
            <a:ext cx="29661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lumMod val="50000"/>
                  </a:schemeClr>
                </a:solidFill>
                <a:hlinkClick r:id="rId9">
                  <a:extLst>
                    <a:ext uri="{A12FA001-AC4F-418D-AE19-62706E023703}">
                      <ahyp:hlinkClr xmlns:ahyp="http://schemas.microsoft.com/office/drawing/2018/hyperlinkcolor" val="tx"/>
                    </a:ext>
                  </a:extLst>
                </a:hlinkClick>
              </a:rPr>
              <a:t>Careers ideas and information - Art and Design (Graphics)</a:t>
            </a:r>
            <a:endParaRPr lang="en-US">
              <a:solidFill>
                <a:schemeClr val="tx2">
                  <a:lumMod val="50000"/>
                </a:schemeClr>
              </a:solidFill>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10"/>
          <a:stretch>
            <a:fillRect/>
          </a:stretch>
        </p:blipFill>
        <p:spPr>
          <a:xfrm>
            <a:off x="4836086" y="5660771"/>
            <a:ext cx="1205639" cy="638820"/>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1"/>
          <a:stretch>
            <a:fillRect/>
          </a:stretch>
        </p:blipFill>
        <p:spPr>
          <a:xfrm>
            <a:off x="723615" y="5447732"/>
            <a:ext cx="863478" cy="824732"/>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2"/>
          <a:stretch>
            <a:fillRect/>
          </a:stretch>
        </p:blipFill>
        <p:spPr>
          <a:xfrm>
            <a:off x="8276569" y="5652239"/>
            <a:ext cx="985281" cy="975385"/>
          </a:xfrm>
          <a:prstGeom prst="rect">
            <a:avLst/>
          </a:prstGeom>
        </p:spPr>
      </p:pic>
      <p:sp>
        <p:nvSpPr>
          <p:cNvPr id="4" name="TextBox 3">
            <a:extLst>
              <a:ext uri="{FF2B5EF4-FFF2-40B4-BE49-F238E27FC236}">
                <a16:creationId xmlns:a16="http://schemas.microsoft.com/office/drawing/2014/main" id="{E8984C58-143E-29AD-BA62-FEFE7F2FF37D}"/>
              </a:ext>
            </a:extLst>
          </p:cNvPr>
          <p:cNvSpPr txBox="1"/>
          <p:nvPr/>
        </p:nvSpPr>
        <p:spPr>
          <a:xfrm>
            <a:off x="8336622" y="2385051"/>
            <a:ext cx="3581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484948"/>
                </a:solidFill>
                <a:cs typeface="Segoe UI"/>
                <a:hlinkClick r:id="rId13"/>
              </a:rPr>
              <a:t>Everyone Can Be Creative</a:t>
            </a:r>
            <a:r>
              <a:rPr lang="en-GB">
                <a:cs typeface="Calibri"/>
              </a:rPr>
              <a:t>​</a:t>
            </a:r>
            <a:endParaRPr lang="en-GB"/>
          </a:p>
        </p:txBody>
      </p:sp>
      <p:sp>
        <p:nvSpPr>
          <p:cNvPr id="25" name="TextBox 24">
            <a:extLst>
              <a:ext uri="{FF2B5EF4-FFF2-40B4-BE49-F238E27FC236}">
                <a16:creationId xmlns:a16="http://schemas.microsoft.com/office/drawing/2014/main" id="{FCE88697-1E5B-FA38-A4F9-ABD70ACBE772}"/>
              </a:ext>
            </a:extLst>
          </p:cNvPr>
          <p:cNvSpPr txBox="1"/>
          <p:nvPr/>
        </p:nvSpPr>
        <p:spPr>
          <a:xfrm>
            <a:off x="200661" y="1709073"/>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3831" y="1707163"/>
            <a:ext cx="709796" cy="709796"/>
          </a:xfrm>
          <a:prstGeom prst="rect">
            <a:avLst/>
          </a:prstGeom>
        </p:spPr>
      </p:pic>
      <p:sp>
        <p:nvSpPr>
          <p:cNvPr id="7" name="TextBox 6">
            <a:extLst>
              <a:ext uri="{FF2B5EF4-FFF2-40B4-BE49-F238E27FC236}">
                <a16:creationId xmlns:a16="http://schemas.microsoft.com/office/drawing/2014/main" id="{A7BD4682-81E3-C22B-A2BA-796F2BA1BAA2}"/>
              </a:ext>
            </a:extLst>
          </p:cNvPr>
          <p:cNvSpPr txBox="1"/>
          <p:nvPr/>
        </p:nvSpPr>
        <p:spPr>
          <a:xfrm>
            <a:off x="1687419" y="550841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https://www.bbc.co.uk/bitesize/articles/zhst2sg</a:t>
            </a:r>
            <a:endParaRPr lang="en-US"/>
          </a:p>
          <a:p>
            <a:endParaRPr lang="en-US">
              <a:cs typeface="Calibri"/>
            </a:endParaRPr>
          </a:p>
        </p:txBody>
      </p:sp>
      <p:sp>
        <p:nvSpPr>
          <p:cNvPr id="12" name="TextBox 11">
            <a:extLst>
              <a:ext uri="{FF2B5EF4-FFF2-40B4-BE49-F238E27FC236}">
                <a16:creationId xmlns:a16="http://schemas.microsoft.com/office/drawing/2014/main" id="{9919C44D-92A7-5D64-9AFB-6F49359AC4BF}"/>
              </a:ext>
            </a:extLst>
          </p:cNvPr>
          <p:cNvSpPr txBox="1"/>
          <p:nvPr/>
        </p:nvSpPr>
        <p:spPr>
          <a:xfrm>
            <a:off x="9261920" y="573633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6"/>
              </a:rPr>
              <a:t>https://nationalcareers.service.gov.uk/explore-careers</a:t>
            </a:r>
            <a:endParaRPr lang="en-US"/>
          </a:p>
          <a:p>
            <a:endParaRPr lang="en-US">
              <a:cs typeface="Calibri"/>
            </a:endParaRPr>
          </a:p>
        </p:txBody>
      </p:sp>
      <p:pic>
        <p:nvPicPr>
          <p:cNvPr id="26" name="Picture 25">
            <a:extLst>
              <a:ext uri="{FF2B5EF4-FFF2-40B4-BE49-F238E27FC236}">
                <a16:creationId xmlns:a16="http://schemas.microsoft.com/office/drawing/2014/main" id="{51B999BE-91EC-6385-5110-4988CBA7C66A}"/>
              </a:ext>
            </a:extLst>
          </p:cNvPr>
          <p:cNvPicPr>
            <a:picLocks noChangeAspect="1"/>
          </p:cNvPicPr>
          <p:nvPr/>
        </p:nvPicPr>
        <p:blipFill>
          <a:blip r:embed="rId17">
            <a:alphaModFix amt="50000"/>
            <a:extLst>
              <a:ext uri="{28A0092B-C50C-407E-A947-70E740481C1C}">
                <a14:useLocalDpi xmlns:a14="http://schemas.microsoft.com/office/drawing/2010/main" val="0"/>
              </a:ext>
            </a:extLst>
          </a:blip>
          <a:srcRect/>
          <a:stretch/>
        </p:blipFill>
        <p:spPr>
          <a:xfrm>
            <a:off x="4358222" y="3006589"/>
            <a:ext cx="387929" cy="364316"/>
          </a:xfrm>
          <a:prstGeom prst="rect">
            <a:avLst/>
          </a:prstGeom>
        </p:spPr>
      </p:pic>
      <p:pic>
        <p:nvPicPr>
          <p:cNvPr id="27" name="Picture 26">
            <a:extLst>
              <a:ext uri="{FF2B5EF4-FFF2-40B4-BE49-F238E27FC236}">
                <a16:creationId xmlns:a16="http://schemas.microsoft.com/office/drawing/2014/main" id="{36502DD1-7134-BC82-BE29-E11332491740}"/>
              </a:ext>
            </a:extLst>
          </p:cNvPr>
          <p:cNvPicPr>
            <a:picLocks noChangeAspect="1"/>
          </p:cNvPicPr>
          <p:nvPr/>
        </p:nvPicPr>
        <p:blipFill>
          <a:blip r:embed="rId17">
            <a:alphaModFix amt="50000"/>
            <a:extLst>
              <a:ext uri="{28A0092B-C50C-407E-A947-70E740481C1C}">
                <a14:useLocalDpi xmlns:a14="http://schemas.microsoft.com/office/drawing/2010/main" val="0"/>
              </a:ext>
            </a:extLst>
          </a:blip>
          <a:srcRect/>
          <a:stretch/>
        </p:blipFill>
        <p:spPr>
          <a:xfrm>
            <a:off x="7962892" y="3034725"/>
            <a:ext cx="387929" cy="364316"/>
          </a:xfrm>
          <a:prstGeom prst="rect">
            <a:avLst/>
          </a:prstGeom>
        </p:spPr>
      </p:pic>
      <p:pic>
        <p:nvPicPr>
          <p:cNvPr id="28" name="Picture 27">
            <a:extLst>
              <a:ext uri="{FF2B5EF4-FFF2-40B4-BE49-F238E27FC236}">
                <a16:creationId xmlns:a16="http://schemas.microsoft.com/office/drawing/2014/main" id="{00641AE1-D46D-DE91-8D40-2CACDD6DA5B5}"/>
              </a:ext>
            </a:extLst>
          </p:cNvPr>
          <p:cNvPicPr>
            <a:picLocks noChangeAspect="1"/>
          </p:cNvPicPr>
          <p:nvPr/>
        </p:nvPicPr>
        <p:blipFill>
          <a:blip r:embed="rId17">
            <a:alphaModFix amt="50000"/>
            <a:extLst>
              <a:ext uri="{28A0092B-C50C-407E-A947-70E740481C1C}">
                <a14:useLocalDpi xmlns:a14="http://schemas.microsoft.com/office/drawing/2010/main" val="0"/>
              </a:ext>
            </a:extLst>
          </a:blip>
          <a:srcRect/>
          <a:stretch/>
        </p:blipFill>
        <p:spPr>
          <a:xfrm>
            <a:off x="7962892" y="3791055"/>
            <a:ext cx="387929" cy="364316"/>
          </a:xfrm>
          <a:prstGeom prst="rect">
            <a:avLst/>
          </a:prstGeom>
        </p:spPr>
      </p:pic>
      <p:pic>
        <p:nvPicPr>
          <p:cNvPr id="29" name="Picture 28">
            <a:extLst>
              <a:ext uri="{FF2B5EF4-FFF2-40B4-BE49-F238E27FC236}">
                <a16:creationId xmlns:a16="http://schemas.microsoft.com/office/drawing/2014/main" id="{17A291D7-E87A-6DD6-28A7-69AA22D181A7}"/>
              </a:ext>
            </a:extLst>
          </p:cNvPr>
          <p:cNvPicPr>
            <a:picLocks noChangeAspect="1"/>
          </p:cNvPicPr>
          <p:nvPr/>
        </p:nvPicPr>
        <p:blipFill>
          <a:blip r:embed="rId17">
            <a:alphaModFix amt="50000"/>
            <a:extLst>
              <a:ext uri="{28A0092B-C50C-407E-A947-70E740481C1C}">
                <a14:useLocalDpi xmlns:a14="http://schemas.microsoft.com/office/drawing/2010/main" val="0"/>
              </a:ext>
            </a:extLst>
          </a:blip>
          <a:srcRect/>
          <a:stretch/>
        </p:blipFill>
        <p:spPr>
          <a:xfrm>
            <a:off x="7962892" y="4582106"/>
            <a:ext cx="387929" cy="364316"/>
          </a:xfrm>
          <a:prstGeom prst="rect">
            <a:avLst/>
          </a:prstGeom>
        </p:spPr>
      </p:pic>
      <p:pic>
        <p:nvPicPr>
          <p:cNvPr id="30" name="Picture 29">
            <a:extLst>
              <a:ext uri="{FF2B5EF4-FFF2-40B4-BE49-F238E27FC236}">
                <a16:creationId xmlns:a16="http://schemas.microsoft.com/office/drawing/2014/main" id="{10876E78-6808-D5EF-1D05-F6741854EB5E}"/>
              </a:ext>
            </a:extLst>
          </p:cNvPr>
          <p:cNvPicPr>
            <a:picLocks noChangeAspect="1"/>
          </p:cNvPicPr>
          <p:nvPr/>
        </p:nvPicPr>
        <p:blipFill>
          <a:blip r:embed="rId17">
            <a:alphaModFix amt="50000"/>
            <a:extLst>
              <a:ext uri="{28A0092B-C50C-407E-A947-70E740481C1C}">
                <a14:useLocalDpi xmlns:a14="http://schemas.microsoft.com/office/drawing/2010/main" val="0"/>
              </a:ext>
            </a:extLst>
          </a:blip>
          <a:srcRect/>
          <a:stretch/>
        </p:blipFill>
        <p:spPr>
          <a:xfrm>
            <a:off x="248215" y="3044850"/>
            <a:ext cx="387929" cy="364316"/>
          </a:xfrm>
          <a:prstGeom prst="rect">
            <a:avLst/>
          </a:prstGeom>
        </p:spPr>
      </p:pic>
      <p:pic>
        <p:nvPicPr>
          <p:cNvPr id="31" name="Picture 30">
            <a:extLst>
              <a:ext uri="{FF2B5EF4-FFF2-40B4-BE49-F238E27FC236}">
                <a16:creationId xmlns:a16="http://schemas.microsoft.com/office/drawing/2014/main" id="{A0920D6A-00F2-473D-FCA9-AB9E3E6D47D5}"/>
              </a:ext>
            </a:extLst>
          </p:cNvPr>
          <p:cNvPicPr>
            <a:picLocks noChangeAspect="1"/>
          </p:cNvPicPr>
          <p:nvPr/>
        </p:nvPicPr>
        <p:blipFill>
          <a:blip r:embed="rId17">
            <a:alphaModFix amt="50000"/>
            <a:extLst>
              <a:ext uri="{28A0092B-C50C-407E-A947-70E740481C1C}">
                <a14:useLocalDpi xmlns:a14="http://schemas.microsoft.com/office/drawing/2010/main" val="0"/>
              </a:ext>
            </a:extLst>
          </a:blip>
          <a:srcRect/>
          <a:stretch/>
        </p:blipFill>
        <p:spPr>
          <a:xfrm>
            <a:off x="252443" y="3819043"/>
            <a:ext cx="387929" cy="364316"/>
          </a:xfrm>
          <a:prstGeom prst="rect">
            <a:avLst/>
          </a:prstGeom>
        </p:spPr>
      </p:pic>
      <p:pic>
        <p:nvPicPr>
          <p:cNvPr id="32" name="Picture 31">
            <a:extLst>
              <a:ext uri="{FF2B5EF4-FFF2-40B4-BE49-F238E27FC236}">
                <a16:creationId xmlns:a16="http://schemas.microsoft.com/office/drawing/2014/main" id="{4A6636FF-9351-3C6F-5AF1-106A38CABDE1}"/>
              </a:ext>
            </a:extLst>
          </p:cNvPr>
          <p:cNvPicPr>
            <a:picLocks noChangeAspect="1"/>
          </p:cNvPicPr>
          <p:nvPr/>
        </p:nvPicPr>
        <p:blipFill>
          <a:blip r:embed="rId17">
            <a:alphaModFix amt="50000"/>
            <a:extLst>
              <a:ext uri="{28A0092B-C50C-407E-A947-70E740481C1C}">
                <a14:useLocalDpi xmlns:a14="http://schemas.microsoft.com/office/drawing/2010/main" val="0"/>
              </a:ext>
            </a:extLst>
          </a:blip>
          <a:srcRect/>
          <a:stretch/>
        </p:blipFill>
        <p:spPr>
          <a:xfrm>
            <a:off x="248215" y="4620851"/>
            <a:ext cx="387929" cy="364316"/>
          </a:xfrm>
          <a:prstGeom prst="rect">
            <a:avLst/>
          </a:prstGeom>
        </p:spPr>
      </p:pic>
    </p:spTree>
    <p:extLst>
      <p:ext uri="{BB962C8B-B14F-4D97-AF65-F5344CB8AC3E}">
        <p14:creationId xmlns:p14="http://schemas.microsoft.com/office/powerpoint/2010/main" val="9493914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97FE84-2051-47BC-A071-B1185E57E3FE}"/>
</file>

<file path=customXml/itemProps2.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d796ba-87e0-471c-81e6-24e32029e591"/>
  </ds:schemaRefs>
</ds:datastoreItem>
</file>

<file path=customXml/itemProps3.xml><?xml version="1.0" encoding="utf-8"?>
<ds:datastoreItem xmlns:ds="http://schemas.openxmlformats.org/officeDocument/2006/customXml" ds:itemID="{D6721283-21C3-49A6-937B-6314E51AA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8152</Words>
  <Application>Microsoft Office PowerPoint</Application>
  <PresentationFormat>Widescreen</PresentationFormat>
  <Paragraphs>834</Paragraphs>
  <Slides>29</Slides>
  <Notes>29</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29</vt:i4>
      </vt:variant>
    </vt:vector>
  </HeadingPairs>
  <TitlesOfParts>
    <vt:vector size="42" baseType="lpstr">
      <vt:lpstr>Arial</vt:lpstr>
      <vt:lpstr>Arial,Sans-Serif</vt:lpstr>
      <vt:lpstr>Calibri</vt:lpstr>
      <vt:lpstr>Calibri Light</vt:lpstr>
      <vt:lpstr>Lato</vt:lpstr>
      <vt:lpstr>Segoe UI</vt:lpstr>
      <vt:lpstr>Symbol</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(Graphics)</vt:lpstr>
      <vt:lpstr>PowerPoint Presentation</vt:lpstr>
      <vt:lpstr>PowerPoint Presentation</vt:lpstr>
      <vt:lpstr>PowerPoint Presentation</vt:lpstr>
      <vt:lpstr>Graphics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195</cp:revision>
  <dcterms:created xsi:type="dcterms:W3CDTF">2022-04-04T12:54:06Z</dcterms:created>
  <dcterms:modified xsi:type="dcterms:W3CDTF">2022-10-28T12:25:52Z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0x010100913EBA5567F16C48BF863E21D3277F25</vt:lpwstr>
  </property>
  <property fmtid="{D5CDD505-2E9C-101B-9397-08002B2CF9AE}" pid="3" name="Document Type">
    <vt:lpwstr/>
  </property>
  <property fmtid="{D5CDD505-2E9C-101B-9397-08002B2CF9AE}" pid="4" name="MediaServiceImageTags">
    <vt:lpwstr/>
  </property>
</Properties>
</file>