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0"/>
  </p:notesMasterIdLst>
  <p:sldIdLst>
    <p:sldId id="266" r:id="rId10"/>
    <p:sldId id="265" r:id="rId11"/>
    <p:sldId id="285" r:id="rId12"/>
    <p:sldId id="263" r:id="rId13"/>
    <p:sldId id="262" r:id="rId14"/>
    <p:sldId id="334" r:id="rId15"/>
    <p:sldId id="296" r:id="rId16"/>
    <p:sldId id="331" r:id="rId17"/>
    <p:sldId id="333" r:id="rId18"/>
    <p:sldId id="261" r:id="rId19"/>
    <p:sldId id="336" r:id="rId20"/>
    <p:sldId id="337" r:id="rId21"/>
    <p:sldId id="338" r:id="rId22"/>
    <p:sldId id="339" r:id="rId23"/>
    <p:sldId id="273" r:id="rId24"/>
    <p:sldId id="291" r:id="rId25"/>
    <p:sldId id="292" r:id="rId26"/>
    <p:sldId id="332" r:id="rId27"/>
    <p:sldId id="293" r:id="rId28"/>
    <p:sldId id="309" r:id="rId29"/>
    <p:sldId id="299" r:id="rId30"/>
    <p:sldId id="267" r:id="rId31"/>
    <p:sldId id="268" r:id="rId32"/>
    <p:sldId id="269" r:id="rId33"/>
    <p:sldId id="270" r:id="rId34"/>
    <p:sldId id="335" r:id="rId35"/>
    <p:sldId id="302" r:id="rId36"/>
    <p:sldId id="303" r:id="rId37"/>
    <p:sldId id="306" r:id="rId38"/>
    <p:sldId id="258" r:id="rId3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957"/>
    <a:srgbClr val="525E93"/>
    <a:srgbClr val="12ADDB"/>
    <a:srgbClr val="EC6E28"/>
    <a:srgbClr val="F7B232"/>
    <a:srgbClr val="00A8A6"/>
    <a:srgbClr val="E8B462"/>
    <a:srgbClr val="006A94"/>
    <a:srgbClr val="91C155"/>
    <a:srgbClr val="D7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CCEDAC-FBE9-4039-8234-08116E2E4218}" v="2" dt="2022-10-28T12:18:44.4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S::phartley@careersandenterprise.co.uk::2a2506f4-19e7-4777-8767-f0efb84bcc1f" providerId="AD" clId="Web-{41334C84-E036-6740-4F98-561DF6E3B0FF}"/>
    <pc:docChg chg="modSld">
      <pc:chgData name="Philippa Hartley" userId="S::phartley@careersandenterprise.co.uk::2a2506f4-19e7-4777-8767-f0efb84bcc1f" providerId="AD" clId="Web-{41334C84-E036-6740-4F98-561DF6E3B0FF}" dt="2022-08-15T14:36:25.231" v="5" actId="1076"/>
      <pc:docMkLst>
        <pc:docMk/>
      </pc:docMkLst>
      <pc:sldChg chg="modSp">
        <pc:chgData name="Philippa Hartley" userId="S::phartley@careersandenterprise.co.uk::2a2506f4-19e7-4777-8767-f0efb84bcc1f" providerId="AD" clId="Web-{41334C84-E036-6740-4F98-561DF6E3B0FF}" dt="2022-08-15T14:36:25.231" v="5" actId="1076"/>
        <pc:sldMkLst>
          <pc:docMk/>
          <pc:sldMk cId="2158853237" sldId="334"/>
        </pc:sldMkLst>
        <pc:spChg chg="mod">
          <ac:chgData name="Philippa Hartley" userId="S::phartley@careersandenterprise.co.uk::2a2506f4-19e7-4777-8767-f0efb84bcc1f" providerId="AD" clId="Web-{41334C84-E036-6740-4F98-561DF6E3B0FF}" dt="2022-08-15T14:36:25.231" v="5" actId="1076"/>
          <ac:spMkLst>
            <pc:docMk/>
            <pc:sldMk cId="2158853237" sldId="334"/>
            <ac:spMk id="9" creationId="{494F5792-A543-CE8A-4314-E7102A6DA198}"/>
          </ac:spMkLst>
        </pc:spChg>
        <pc:spChg chg="mod">
          <ac:chgData name="Philippa Hartley" userId="S::phartley@careersandenterprise.co.uk::2a2506f4-19e7-4777-8767-f0efb84bcc1f" providerId="AD" clId="Web-{41334C84-E036-6740-4F98-561DF6E3B0FF}" dt="2022-08-15T14:36:23.372" v="4" actId="1076"/>
          <ac:spMkLst>
            <pc:docMk/>
            <pc:sldMk cId="2158853237" sldId="334"/>
            <ac:spMk id="17" creationId="{AF96501C-C46E-4B38-5025-5BB16F2FD23F}"/>
          </ac:spMkLst>
        </pc:spChg>
      </pc:sldChg>
    </pc:docChg>
  </pc:docChgLst>
  <pc:docChgLst>
    <pc:chgData name="Philippa Hartley" userId="S::phartley@careersandenterprise.co.uk::2a2506f4-19e7-4777-8767-f0efb84bcc1f" providerId="AD" clId="Web-{3FB3C44A-EF4E-73BE-6EC2-EA7DFE3F5D91}"/>
    <pc:docChg chg="modSld">
      <pc:chgData name="Philippa Hartley" userId="S::phartley@careersandenterprise.co.uk::2a2506f4-19e7-4777-8767-f0efb84bcc1f" providerId="AD" clId="Web-{3FB3C44A-EF4E-73BE-6EC2-EA7DFE3F5D91}" dt="2022-08-30T13:04:30.268" v="6" actId="20577"/>
      <pc:docMkLst>
        <pc:docMk/>
      </pc:docMkLst>
      <pc:sldChg chg="modSp">
        <pc:chgData name="Philippa Hartley" userId="S::phartley@careersandenterprise.co.uk::2a2506f4-19e7-4777-8767-f0efb84bcc1f" providerId="AD" clId="Web-{3FB3C44A-EF4E-73BE-6EC2-EA7DFE3F5D91}" dt="2022-08-30T13:04:30.268" v="6" actId="20577"/>
        <pc:sldMkLst>
          <pc:docMk/>
          <pc:sldMk cId="1247033156" sldId="261"/>
        </pc:sldMkLst>
        <pc:spChg chg="mod">
          <ac:chgData name="Philippa Hartley" userId="S::phartley@careersandenterprise.co.uk::2a2506f4-19e7-4777-8767-f0efb84bcc1f" providerId="AD" clId="Web-{3FB3C44A-EF4E-73BE-6EC2-EA7DFE3F5D91}" dt="2022-08-30T13:04:30.268" v="6" actId="20577"/>
          <ac:spMkLst>
            <pc:docMk/>
            <pc:sldMk cId="1247033156" sldId="261"/>
            <ac:spMk id="2" creationId="{00000000-0000-0000-0000-000000000000}"/>
          </ac:spMkLst>
        </pc:spChg>
      </pc:sldChg>
    </pc:docChg>
  </pc:docChgLst>
  <pc:docChgLst>
    <pc:chgData name="Philippa Hartley" userId="S::phartley@careersandenterprise.co.uk::2a2506f4-19e7-4777-8767-f0efb84bcc1f" providerId="AD" clId="Web-{BDED99B6-5946-7EDD-5706-6F8810D5B71E}"/>
    <pc:docChg chg="modSld">
      <pc:chgData name="Philippa Hartley" userId="S::phartley@careersandenterprise.co.uk::2a2506f4-19e7-4777-8767-f0efb84bcc1f" providerId="AD" clId="Web-{BDED99B6-5946-7EDD-5706-6F8810D5B71E}" dt="2022-08-25T07:45:06.517" v="5"/>
      <pc:docMkLst>
        <pc:docMk/>
      </pc:docMkLst>
      <pc:sldChg chg="delSp modSp">
        <pc:chgData name="Philippa Hartley" userId="S::phartley@careersandenterprise.co.uk::2a2506f4-19e7-4777-8767-f0efb84bcc1f" providerId="AD" clId="Web-{BDED99B6-5946-7EDD-5706-6F8810D5B71E}" dt="2022-08-25T07:44:56.813" v="4" actId="1076"/>
        <pc:sldMkLst>
          <pc:docMk/>
          <pc:sldMk cId="2839086809" sldId="262"/>
        </pc:sldMkLst>
        <pc:spChg chg="mod">
          <ac:chgData name="Philippa Hartley" userId="S::phartley@careersandenterprise.co.uk::2a2506f4-19e7-4777-8767-f0efb84bcc1f" providerId="AD" clId="Web-{BDED99B6-5946-7EDD-5706-6F8810D5B71E}" dt="2022-08-25T07:44:56.813" v="4" actId="1076"/>
          <ac:spMkLst>
            <pc:docMk/>
            <pc:sldMk cId="2839086809" sldId="262"/>
            <ac:spMk id="15" creationId="{2C24812E-F911-7847-B13C-AECDA1565763}"/>
          </ac:spMkLst>
        </pc:spChg>
        <pc:picChg chg="mod">
          <ac:chgData name="Philippa Hartley" userId="S::phartley@careersandenterprise.co.uk::2a2506f4-19e7-4777-8767-f0efb84bcc1f" providerId="AD" clId="Web-{BDED99B6-5946-7EDD-5706-6F8810D5B71E}" dt="2022-08-25T07:44:51.891" v="3" actId="1076"/>
          <ac:picMkLst>
            <pc:docMk/>
            <pc:sldMk cId="2839086809" sldId="262"/>
            <ac:picMk id="6" creationId="{5EAA288C-13D7-1643-88DB-D59DCD4DDDF8}"/>
          </ac:picMkLst>
        </pc:picChg>
        <pc:picChg chg="del">
          <ac:chgData name="Philippa Hartley" userId="S::phartley@careersandenterprise.co.uk::2a2506f4-19e7-4777-8767-f0efb84bcc1f" providerId="AD" clId="Web-{BDED99B6-5946-7EDD-5706-6F8810D5B71E}" dt="2022-08-25T07:44:41.937" v="2"/>
          <ac:picMkLst>
            <pc:docMk/>
            <pc:sldMk cId="2839086809" sldId="262"/>
            <ac:picMk id="18" creationId="{2E822260-D39A-8474-AA21-FCD992717DD3}"/>
          </ac:picMkLst>
        </pc:picChg>
      </pc:sldChg>
      <pc:sldChg chg="modSp">
        <pc:chgData name="Philippa Hartley" userId="S::phartley@careersandenterprise.co.uk::2a2506f4-19e7-4777-8767-f0efb84bcc1f" providerId="AD" clId="Web-{BDED99B6-5946-7EDD-5706-6F8810D5B71E}" dt="2022-08-25T07:44:33.452" v="1" actId="20577"/>
        <pc:sldMkLst>
          <pc:docMk/>
          <pc:sldMk cId="3279506855" sldId="263"/>
        </pc:sldMkLst>
        <pc:spChg chg="mod">
          <ac:chgData name="Philippa Hartley" userId="S::phartley@careersandenterprise.co.uk::2a2506f4-19e7-4777-8767-f0efb84bcc1f" providerId="AD" clId="Web-{BDED99B6-5946-7EDD-5706-6F8810D5B71E}" dt="2022-08-25T07:44:33.452" v="1" actId="20577"/>
          <ac:spMkLst>
            <pc:docMk/>
            <pc:sldMk cId="3279506855" sldId="263"/>
            <ac:spMk id="5" creationId="{8703E9B0-22FC-0F5D-5C89-F14729F86BEC}"/>
          </ac:spMkLst>
        </pc:spChg>
      </pc:sldChg>
      <pc:sldChg chg="modSp">
        <pc:chgData name="Philippa Hartley" userId="S::phartley@careersandenterprise.co.uk::2a2506f4-19e7-4777-8767-f0efb84bcc1f" providerId="AD" clId="Web-{BDED99B6-5946-7EDD-5706-6F8810D5B71E}" dt="2022-08-25T07:44:29.514" v="0" actId="20577"/>
        <pc:sldMkLst>
          <pc:docMk/>
          <pc:sldMk cId="1786301906" sldId="285"/>
        </pc:sldMkLst>
        <pc:spChg chg="mod">
          <ac:chgData name="Philippa Hartley" userId="S::phartley@careersandenterprise.co.uk::2a2506f4-19e7-4777-8767-f0efb84bcc1f" providerId="AD" clId="Web-{BDED99B6-5946-7EDD-5706-6F8810D5B71E}" dt="2022-08-25T07:44:29.514" v="0" actId="20577"/>
          <ac:spMkLst>
            <pc:docMk/>
            <pc:sldMk cId="1786301906" sldId="285"/>
            <ac:spMk id="3" creationId="{E58D066B-A5D4-5640-87D3-A10DB6059739}"/>
          </ac:spMkLst>
        </pc:spChg>
      </pc:sldChg>
      <pc:sldChg chg="addSp">
        <pc:chgData name="Philippa Hartley" userId="S::phartley@careersandenterprise.co.uk::2a2506f4-19e7-4777-8767-f0efb84bcc1f" providerId="AD" clId="Web-{BDED99B6-5946-7EDD-5706-6F8810D5B71E}" dt="2022-08-25T07:45:06.517" v="5"/>
        <pc:sldMkLst>
          <pc:docMk/>
          <pc:sldMk cId="764564060" sldId="296"/>
        </pc:sldMkLst>
        <pc:picChg chg="add">
          <ac:chgData name="Philippa Hartley" userId="S::phartley@careersandenterprise.co.uk::2a2506f4-19e7-4777-8767-f0efb84bcc1f" providerId="AD" clId="Web-{BDED99B6-5946-7EDD-5706-6F8810D5B71E}" dt="2022-08-25T07:45:06.517" v="5"/>
          <ac:picMkLst>
            <pc:docMk/>
            <pc:sldMk cId="764564060" sldId="296"/>
            <ac:picMk id="24" creationId="{37AFAB49-4CBB-3610-1BD4-07EB87271972}"/>
          </ac:picMkLst>
        </pc:picChg>
      </pc:sldChg>
    </pc:docChg>
  </pc:docChgLst>
  <pc:docChgLst>
    <pc:chgData name="Philippa Hartley" userId="S::phartley@careersandenterprise.co.uk::2a2506f4-19e7-4777-8767-f0efb84bcc1f" providerId="AD" clId="Web-{6F2D5E5F-1D5E-C29F-70B0-8BBA4A3982EA}"/>
    <pc:docChg chg="modSld">
      <pc:chgData name="Philippa Hartley" userId="S::phartley@careersandenterprise.co.uk::2a2506f4-19e7-4777-8767-f0efb84bcc1f" providerId="AD" clId="Web-{6F2D5E5F-1D5E-C29F-70B0-8BBA4A3982EA}" dt="2022-08-23T16:39:59.661" v="2" actId="20577"/>
      <pc:docMkLst>
        <pc:docMk/>
      </pc:docMkLst>
      <pc:sldChg chg="modSp">
        <pc:chgData name="Philippa Hartley" userId="S::phartley@careersandenterprise.co.uk::2a2506f4-19e7-4777-8767-f0efb84bcc1f" providerId="AD" clId="Web-{6F2D5E5F-1D5E-C29F-70B0-8BBA4A3982EA}" dt="2022-08-23T16:39:59.661" v="2" actId="20577"/>
        <pc:sldMkLst>
          <pc:docMk/>
          <pc:sldMk cId="1458964949" sldId="332"/>
        </pc:sldMkLst>
        <pc:spChg chg="mod">
          <ac:chgData name="Philippa Hartley" userId="S::phartley@careersandenterprise.co.uk::2a2506f4-19e7-4777-8767-f0efb84bcc1f" providerId="AD" clId="Web-{6F2D5E5F-1D5E-C29F-70B0-8BBA4A3982EA}" dt="2022-08-23T16:39:59.661" v="2" actId="20577"/>
          <ac:spMkLst>
            <pc:docMk/>
            <pc:sldMk cId="1458964949" sldId="332"/>
            <ac:spMk id="10" creationId="{0A98D770-D1CA-48AC-9D51-BB02ECF9332F}"/>
          </ac:spMkLst>
        </pc:spChg>
      </pc:sldChg>
    </pc:docChg>
  </pc:docChgLst>
  <pc:docChgLst>
    <pc:chgData name="Philippa Hartley" userId="S::phartley@careersandenterprise.co.uk::2a2506f4-19e7-4777-8767-f0efb84bcc1f" providerId="AD" clId="Web-{2B8092F4-D43B-ADC1-40B0-27D5236CCE61}"/>
    <pc:docChg chg="modSld">
      <pc:chgData name="Philippa Hartley" userId="S::phartley@careersandenterprise.co.uk::2a2506f4-19e7-4777-8767-f0efb84bcc1f" providerId="AD" clId="Web-{2B8092F4-D43B-ADC1-40B0-27D5236CCE61}" dt="2022-08-23T14:25:11.910" v="4" actId="20577"/>
      <pc:docMkLst>
        <pc:docMk/>
      </pc:docMkLst>
      <pc:sldChg chg="modSp">
        <pc:chgData name="Philippa Hartley" userId="S::phartley@careersandenterprise.co.uk::2a2506f4-19e7-4777-8767-f0efb84bcc1f" providerId="AD" clId="Web-{2B8092F4-D43B-ADC1-40B0-27D5236CCE61}" dt="2022-08-23T14:25:03.941" v="2" actId="20577"/>
        <pc:sldMkLst>
          <pc:docMk/>
          <pc:sldMk cId="1247033156" sldId="261"/>
        </pc:sldMkLst>
        <pc:spChg chg="mod">
          <ac:chgData name="Philippa Hartley" userId="S::phartley@careersandenterprise.co.uk::2a2506f4-19e7-4777-8767-f0efb84bcc1f" providerId="AD" clId="Web-{2B8092F4-D43B-ADC1-40B0-27D5236CCE61}" dt="2022-08-23T14:25:03.941" v="0" actId="20577"/>
          <ac:spMkLst>
            <pc:docMk/>
            <pc:sldMk cId="1247033156" sldId="261"/>
            <ac:spMk id="4" creationId="{EB58B553-BA19-0460-CCE4-C93784FF7A5F}"/>
          </ac:spMkLst>
        </pc:spChg>
        <pc:spChg chg="mod">
          <ac:chgData name="Philippa Hartley" userId="S::phartley@careersandenterprise.co.uk::2a2506f4-19e7-4777-8767-f0efb84bcc1f" providerId="AD" clId="Web-{2B8092F4-D43B-ADC1-40B0-27D5236CCE61}" dt="2022-08-23T14:25:03.941" v="1" actId="20577"/>
          <ac:spMkLst>
            <pc:docMk/>
            <pc:sldMk cId="1247033156" sldId="261"/>
            <ac:spMk id="5" creationId="{F0F3F790-B61B-684D-DDCC-17CE1B402ADB}"/>
          </ac:spMkLst>
        </pc:spChg>
        <pc:spChg chg="mod">
          <ac:chgData name="Philippa Hartley" userId="S::phartley@careersandenterprise.co.uk::2a2506f4-19e7-4777-8767-f0efb84bcc1f" providerId="AD" clId="Web-{2B8092F4-D43B-ADC1-40B0-27D5236CCE61}" dt="2022-08-23T14:25:03.941" v="2" actId="20577"/>
          <ac:spMkLst>
            <pc:docMk/>
            <pc:sldMk cId="1247033156" sldId="261"/>
            <ac:spMk id="6" creationId="{1E438C94-8F2C-7792-40D1-3736F3AE8C86}"/>
          </ac:spMkLst>
        </pc:spChg>
      </pc:sldChg>
      <pc:sldChg chg="modSp">
        <pc:chgData name="Philippa Hartley" userId="S::phartley@careersandenterprise.co.uk::2a2506f4-19e7-4777-8767-f0efb84bcc1f" providerId="AD" clId="Web-{2B8092F4-D43B-ADC1-40B0-27D5236CCE61}" dt="2022-08-23T14:25:11.910" v="4" actId="20577"/>
        <pc:sldMkLst>
          <pc:docMk/>
          <pc:sldMk cId="3070110719" sldId="337"/>
        </pc:sldMkLst>
        <pc:spChg chg="mod">
          <ac:chgData name="Philippa Hartley" userId="S::phartley@careersandenterprise.co.uk::2a2506f4-19e7-4777-8767-f0efb84bcc1f" providerId="AD" clId="Web-{2B8092F4-D43B-ADC1-40B0-27D5236CCE61}" dt="2022-08-23T14:25:11.894" v="3" actId="20577"/>
          <ac:spMkLst>
            <pc:docMk/>
            <pc:sldMk cId="3070110719" sldId="337"/>
            <ac:spMk id="10" creationId="{2AFA5B8E-E349-4901-00D8-0E860F6F4000}"/>
          </ac:spMkLst>
        </pc:spChg>
        <pc:spChg chg="mod">
          <ac:chgData name="Philippa Hartley" userId="S::phartley@careersandenterprise.co.uk::2a2506f4-19e7-4777-8767-f0efb84bcc1f" providerId="AD" clId="Web-{2B8092F4-D43B-ADC1-40B0-27D5236CCE61}" dt="2022-08-23T14:25:11.910" v="4" actId="20577"/>
          <ac:spMkLst>
            <pc:docMk/>
            <pc:sldMk cId="3070110719" sldId="337"/>
            <ac:spMk id="11" creationId="{C2B48AB9-3CD0-F5E1-F30E-8DF3E8EE1796}"/>
          </ac:spMkLst>
        </pc:spChg>
      </pc:sldChg>
    </pc:docChg>
  </pc:docChgLst>
  <pc:docChgLst>
    <pc:chgData name="Philippa Hartley" userId="S::phartley@careersandenterprise.co.uk::2a2506f4-19e7-4777-8767-f0efb84bcc1f" providerId="AD" clId="Web-{75B4B0DA-59DB-566D-B5FB-9C3D642373B4}"/>
    <pc:docChg chg="modSld">
      <pc:chgData name="Philippa Hartley" userId="S::phartley@careersandenterprise.co.uk::2a2506f4-19e7-4777-8767-f0efb84bcc1f" providerId="AD" clId="Web-{75B4B0DA-59DB-566D-B5FB-9C3D642373B4}" dt="2022-08-23T16:05:49.437" v="1" actId="20577"/>
      <pc:docMkLst>
        <pc:docMk/>
      </pc:docMkLst>
      <pc:sldChg chg="modSp">
        <pc:chgData name="Philippa Hartley" userId="S::phartley@careersandenterprise.co.uk::2a2506f4-19e7-4777-8767-f0efb84bcc1f" providerId="AD" clId="Web-{75B4B0DA-59DB-566D-B5FB-9C3D642373B4}" dt="2022-08-23T16:05:41.124" v="0" actId="20577"/>
        <pc:sldMkLst>
          <pc:docMk/>
          <pc:sldMk cId="0" sldId="338"/>
        </pc:sldMkLst>
        <pc:spChg chg="mod">
          <ac:chgData name="Philippa Hartley" userId="S::phartley@careersandenterprise.co.uk::2a2506f4-19e7-4777-8767-f0efb84bcc1f" providerId="AD" clId="Web-{75B4B0DA-59DB-566D-B5FB-9C3D642373B4}" dt="2022-08-23T16:05:41.124" v="0" actId="20577"/>
          <ac:spMkLst>
            <pc:docMk/>
            <pc:sldMk cId="0" sldId="338"/>
            <ac:spMk id="5" creationId="{9CFB1E2F-0F82-4A5B-6BC3-1359075D7497}"/>
          </ac:spMkLst>
        </pc:spChg>
      </pc:sldChg>
      <pc:sldChg chg="modSp">
        <pc:chgData name="Philippa Hartley" userId="S::phartley@careersandenterprise.co.uk::2a2506f4-19e7-4777-8767-f0efb84bcc1f" providerId="AD" clId="Web-{75B4B0DA-59DB-566D-B5FB-9C3D642373B4}" dt="2022-08-23T16:05:49.437" v="1" actId="20577"/>
        <pc:sldMkLst>
          <pc:docMk/>
          <pc:sldMk cId="0" sldId="339"/>
        </pc:sldMkLst>
        <pc:spChg chg="mod">
          <ac:chgData name="Philippa Hartley" userId="S::phartley@careersandenterprise.co.uk::2a2506f4-19e7-4777-8767-f0efb84bcc1f" providerId="AD" clId="Web-{75B4B0DA-59DB-566D-B5FB-9C3D642373B4}" dt="2022-08-23T16:05:49.437" v="1" actId="20577"/>
          <ac:spMkLst>
            <pc:docMk/>
            <pc:sldMk cId="0" sldId="339"/>
            <ac:spMk id="5" creationId="{C15C5D3C-DAC8-C8DF-988D-E0C2BFE98D76}"/>
          </ac:spMkLst>
        </pc:spChg>
      </pc:sldChg>
    </pc:docChg>
  </pc:docChgLst>
  <pc:docChgLst>
    <pc:chgData name="Philippa Hartley" userId="S::phartley@careersandenterprise.co.uk::2a2506f4-19e7-4777-8767-f0efb84bcc1f" providerId="AD" clId="Web-{36BF9C44-E408-E2AD-130A-971B2F86B651}"/>
    <pc:docChg chg="sldOrd">
      <pc:chgData name="Philippa Hartley" userId="S::phartley@careersandenterprise.co.uk::2a2506f4-19e7-4777-8767-f0efb84bcc1f" providerId="AD" clId="Web-{36BF9C44-E408-E2AD-130A-971B2F86B651}" dt="2022-08-03T08:33:24.709" v="2"/>
      <pc:docMkLst>
        <pc:docMk/>
      </pc:docMkLst>
      <pc:sldChg chg="ord">
        <pc:chgData name="Philippa Hartley" userId="S::phartley@careersandenterprise.co.uk::2a2506f4-19e7-4777-8767-f0efb84bcc1f" providerId="AD" clId="Web-{36BF9C44-E408-E2AD-130A-971B2F86B651}" dt="2022-08-03T08:33:24.709" v="1"/>
        <pc:sldMkLst>
          <pc:docMk/>
          <pc:sldMk cId="764564060" sldId="296"/>
        </pc:sldMkLst>
      </pc:sldChg>
      <pc:sldChg chg="ord">
        <pc:chgData name="Philippa Hartley" userId="S::phartley@careersandenterprise.co.uk::2a2506f4-19e7-4777-8767-f0efb84bcc1f" providerId="AD" clId="Web-{36BF9C44-E408-E2AD-130A-971B2F86B651}" dt="2022-08-03T08:33:24.709" v="0"/>
        <pc:sldMkLst>
          <pc:docMk/>
          <pc:sldMk cId="3701790944" sldId="331"/>
        </pc:sldMkLst>
      </pc:sldChg>
      <pc:sldChg chg="ord">
        <pc:chgData name="Philippa Hartley" userId="S::phartley@careersandenterprise.co.uk::2a2506f4-19e7-4777-8767-f0efb84bcc1f" providerId="AD" clId="Web-{36BF9C44-E408-E2AD-130A-971B2F86B651}" dt="2022-08-03T08:33:24.709" v="2"/>
        <pc:sldMkLst>
          <pc:docMk/>
          <pc:sldMk cId="2158853237" sldId="334"/>
        </pc:sldMkLst>
      </pc:sldChg>
    </pc:docChg>
  </pc:docChgLst>
  <pc:docChgLst>
    <pc:chgData name="Philippa Hartley" userId="S::phartley@careersandenterprise.co.uk::2a2506f4-19e7-4777-8767-f0efb84bcc1f" providerId="AD" clId="Web-{5E3E7B99-960B-5EA0-6922-0B52AFA817E0}"/>
    <pc:docChg chg="modSld">
      <pc:chgData name="Philippa Hartley" userId="S::phartley@careersandenterprise.co.uk::2a2506f4-19e7-4777-8767-f0efb84bcc1f" providerId="AD" clId="Web-{5E3E7B99-960B-5EA0-6922-0B52AFA817E0}" dt="2022-08-23T14:31:45.049" v="0" actId="20577"/>
      <pc:docMkLst>
        <pc:docMk/>
      </pc:docMkLst>
      <pc:sldChg chg="modSp">
        <pc:chgData name="Philippa Hartley" userId="S::phartley@careersandenterprise.co.uk::2a2506f4-19e7-4777-8767-f0efb84bcc1f" providerId="AD" clId="Web-{5E3E7B99-960B-5EA0-6922-0B52AFA817E0}" dt="2022-08-23T14:31:45.049" v="0" actId="20577"/>
        <pc:sldMkLst>
          <pc:docMk/>
          <pc:sldMk cId="4169055570" sldId="293"/>
        </pc:sldMkLst>
        <pc:spChg chg="mod">
          <ac:chgData name="Philippa Hartley" userId="S::phartley@careersandenterprise.co.uk::2a2506f4-19e7-4777-8767-f0efb84bcc1f" providerId="AD" clId="Web-{5E3E7B99-960B-5EA0-6922-0B52AFA817E0}" dt="2022-08-23T14:31:45.049" v="0"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0ABCF424-AAF2-EB08-B9B6-6EF6E06FAD87}"/>
    <pc:docChg chg="modSld">
      <pc:chgData name="Philippa Hartley" userId="S::phartley@careersandenterprise.co.uk::2a2506f4-19e7-4777-8767-f0efb84bcc1f" providerId="AD" clId="Web-{0ABCF424-AAF2-EB08-B9B6-6EF6E06FAD87}" dt="2022-07-26T07:09:47.759" v="29"/>
      <pc:docMkLst>
        <pc:docMk/>
      </pc:docMkLst>
      <pc:sldChg chg="addSp delSp">
        <pc:chgData name="Philippa Hartley" userId="S::phartley@careersandenterprise.co.uk::2a2506f4-19e7-4777-8767-f0efb84bcc1f" providerId="AD" clId="Web-{0ABCF424-AAF2-EB08-B9B6-6EF6E06FAD87}" dt="2022-07-26T07:09:47.759" v="29"/>
        <pc:sldMkLst>
          <pc:docMk/>
          <pc:sldMk cId="1247033156" sldId="261"/>
        </pc:sldMkLst>
        <pc:picChg chg="add">
          <ac:chgData name="Philippa Hartley" userId="S::phartley@careersandenterprise.co.uk::2a2506f4-19e7-4777-8767-f0efb84bcc1f" providerId="AD" clId="Web-{0ABCF424-AAF2-EB08-B9B6-6EF6E06FAD87}" dt="2022-07-26T07:09:47.759" v="29"/>
          <ac:picMkLst>
            <pc:docMk/>
            <pc:sldMk cId="1247033156" sldId="261"/>
            <ac:picMk id="7" creationId="{0B780980-6964-4D51-9991-5D529F450F62}"/>
          </ac:picMkLst>
        </pc:picChg>
        <pc:picChg chg="del">
          <ac:chgData name="Philippa Hartley" userId="S::phartley@careersandenterprise.co.uk::2a2506f4-19e7-4777-8767-f0efb84bcc1f" providerId="AD" clId="Web-{0ABCF424-AAF2-EB08-B9B6-6EF6E06FAD87}" dt="2022-07-26T07:09:43.525" v="28"/>
          <ac:picMkLst>
            <pc:docMk/>
            <pc:sldMk cId="1247033156" sldId="261"/>
            <ac:picMk id="10" creationId="{D3197EC1-00ED-AD48-BAA0-03D72D6CE96C}"/>
          </ac:picMkLst>
        </pc:picChg>
      </pc:sldChg>
      <pc:sldChg chg="addSp delSp modSp">
        <pc:chgData name="Philippa Hartley" userId="S::phartley@careersandenterprise.co.uk::2a2506f4-19e7-4777-8767-f0efb84bcc1f" providerId="AD" clId="Web-{0ABCF424-AAF2-EB08-B9B6-6EF6E06FAD87}" dt="2022-07-26T07:09:35.071" v="27" actId="1076"/>
        <pc:sldMkLst>
          <pc:docMk/>
          <pc:sldMk cId="578046288" sldId="333"/>
        </pc:sldMkLst>
        <pc:spChg chg="mod">
          <ac:chgData name="Philippa Hartley" userId="S::phartley@careersandenterprise.co.uk::2a2506f4-19e7-4777-8767-f0efb84bcc1f" providerId="AD" clId="Web-{0ABCF424-AAF2-EB08-B9B6-6EF6E06FAD87}" dt="2022-07-26T07:08:41.945" v="13"/>
          <ac:spMkLst>
            <pc:docMk/>
            <pc:sldMk cId="578046288" sldId="333"/>
            <ac:spMk id="2" creationId="{60D1E94C-6654-0EF0-35AC-EF3E7BFB26F7}"/>
          </ac:spMkLst>
        </pc:spChg>
        <pc:picChg chg="del">
          <ac:chgData name="Philippa Hartley" userId="S::phartley@careersandenterprise.co.uk::2a2506f4-19e7-4777-8767-f0efb84bcc1f" providerId="AD" clId="Web-{0ABCF424-AAF2-EB08-B9B6-6EF6E06FAD87}" dt="2022-07-26T07:08:15.491" v="4"/>
          <ac:picMkLst>
            <pc:docMk/>
            <pc:sldMk cId="578046288" sldId="333"/>
            <ac:picMk id="14" creationId="{A38011E4-C0EE-544A-B40C-16BBCFB55DD3}"/>
          </ac:picMkLst>
        </pc:picChg>
        <pc:picChg chg="del">
          <ac:chgData name="Philippa Hartley" userId="S::phartley@careersandenterprise.co.uk::2a2506f4-19e7-4777-8767-f0efb84bcc1f" providerId="AD" clId="Web-{0ABCF424-AAF2-EB08-B9B6-6EF6E06FAD87}" dt="2022-07-26T07:08:16.148" v="5"/>
          <ac:picMkLst>
            <pc:docMk/>
            <pc:sldMk cId="578046288" sldId="333"/>
            <ac:picMk id="16" creationId="{061A9085-2194-9C49-BD46-1DA94C81D11B}"/>
          </ac:picMkLst>
        </pc:picChg>
        <pc:picChg chg="del">
          <ac:chgData name="Philippa Hartley" userId="S::phartley@careersandenterprise.co.uk::2a2506f4-19e7-4777-8767-f0efb84bcc1f" providerId="AD" clId="Web-{0ABCF424-AAF2-EB08-B9B6-6EF6E06FAD87}" dt="2022-07-26T07:08:19.710" v="7"/>
          <ac:picMkLst>
            <pc:docMk/>
            <pc:sldMk cId="578046288" sldId="333"/>
            <ac:picMk id="20" creationId="{DF3DCF91-0951-FE46-B404-88CDB80352CB}"/>
          </ac:picMkLst>
        </pc:picChg>
        <pc:picChg chg="del">
          <ac:chgData name="Philippa Hartley" userId="S::phartley@careersandenterprise.co.uk::2a2506f4-19e7-4777-8767-f0efb84bcc1f" providerId="AD" clId="Web-{0ABCF424-AAF2-EB08-B9B6-6EF6E06FAD87}" dt="2022-07-26T07:08:50.211" v="16"/>
          <ac:picMkLst>
            <pc:docMk/>
            <pc:sldMk cId="578046288" sldId="333"/>
            <ac:picMk id="21" creationId="{9F154995-BB1F-7C48-B38D-6CE6B4D65CD8}"/>
          </ac:picMkLst>
        </pc:picChg>
        <pc:picChg chg="del">
          <ac:chgData name="Philippa Hartley" userId="S::phartley@careersandenterprise.co.uk::2a2506f4-19e7-4777-8767-f0efb84bcc1f" providerId="AD" clId="Web-{0ABCF424-AAF2-EB08-B9B6-6EF6E06FAD87}" dt="2022-07-26T07:09:05.336" v="20"/>
          <ac:picMkLst>
            <pc:docMk/>
            <pc:sldMk cId="578046288" sldId="333"/>
            <ac:picMk id="22" creationId="{6BB5FEE6-BB0F-484A-895E-385CAF80AF20}"/>
          </ac:picMkLst>
        </pc:picChg>
        <pc:picChg chg="del">
          <ac:chgData name="Philippa Hartley" userId="S::phartley@careersandenterprise.co.uk::2a2506f4-19e7-4777-8767-f0efb84bcc1f" providerId="AD" clId="Web-{0ABCF424-AAF2-EB08-B9B6-6EF6E06FAD87}" dt="2022-07-26T07:09:15.680" v="22"/>
          <ac:picMkLst>
            <pc:docMk/>
            <pc:sldMk cId="578046288" sldId="333"/>
            <ac:picMk id="23" creationId="{C012BE38-9F76-B848-A2F8-0D27D11F3964}"/>
          </ac:picMkLst>
        </pc:picChg>
        <pc:picChg chg="del">
          <ac:chgData name="Philippa Hartley" userId="S::phartley@careersandenterprise.co.uk::2a2506f4-19e7-4777-8767-f0efb84bcc1f" providerId="AD" clId="Web-{0ABCF424-AAF2-EB08-B9B6-6EF6E06FAD87}" dt="2022-07-26T07:09:16.321" v="23"/>
          <ac:picMkLst>
            <pc:docMk/>
            <pc:sldMk cId="578046288" sldId="333"/>
            <ac:picMk id="24" creationId="{B910A05B-890F-F041-96F4-A1610721CBDF}"/>
          </ac:picMkLst>
        </pc:picChg>
        <pc:picChg chg="add mod">
          <ac:chgData name="Philippa Hartley" userId="S::phartley@careersandenterprise.co.uk::2a2506f4-19e7-4777-8767-f0efb84bcc1f" providerId="AD" clId="Web-{0ABCF424-AAF2-EB08-B9B6-6EF6E06FAD87}" dt="2022-07-26T07:08:18.820" v="6" actId="1076"/>
          <ac:picMkLst>
            <pc:docMk/>
            <pc:sldMk cId="578046288" sldId="333"/>
            <ac:picMk id="26" creationId="{8A91A460-9946-0FF8-93B0-42B0CA3EBB89}"/>
          </ac:picMkLst>
        </pc:picChg>
        <pc:picChg chg="add mod">
          <ac:chgData name="Philippa Hartley" userId="S::phartley@careersandenterprise.co.uk::2a2506f4-19e7-4777-8767-f0efb84bcc1f" providerId="AD" clId="Web-{0ABCF424-AAF2-EB08-B9B6-6EF6E06FAD87}" dt="2022-07-26T07:08:28.992" v="9" actId="1076"/>
          <ac:picMkLst>
            <pc:docMk/>
            <pc:sldMk cId="578046288" sldId="333"/>
            <ac:picMk id="27" creationId="{CDF21804-D255-D862-9A98-98F78F3B495B}"/>
          </ac:picMkLst>
        </pc:picChg>
        <pc:picChg chg="add mod">
          <ac:chgData name="Philippa Hartley" userId="S::phartley@careersandenterprise.co.uk::2a2506f4-19e7-4777-8767-f0efb84bcc1f" providerId="AD" clId="Web-{0ABCF424-AAF2-EB08-B9B6-6EF6E06FAD87}" dt="2022-07-26T07:08:36.648" v="11" actId="1076"/>
          <ac:picMkLst>
            <pc:docMk/>
            <pc:sldMk cId="578046288" sldId="333"/>
            <ac:picMk id="28" creationId="{66009FA3-991B-0251-7A04-14DC701A4D37}"/>
          </ac:picMkLst>
        </pc:picChg>
        <pc:picChg chg="add mod">
          <ac:chgData name="Philippa Hartley" userId="S::phartley@careersandenterprise.co.uk::2a2506f4-19e7-4777-8767-f0efb84bcc1f" providerId="AD" clId="Web-{0ABCF424-AAF2-EB08-B9B6-6EF6E06FAD87}" dt="2022-07-26T07:08:52.742" v="17" actId="1076"/>
          <ac:picMkLst>
            <pc:docMk/>
            <pc:sldMk cId="578046288" sldId="333"/>
            <ac:picMk id="29" creationId="{7708768B-32D7-8044-12AB-EC2A2E72E412}"/>
          </ac:picMkLst>
        </pc:picChg>
        <pc:picChg chg="add mod">
          <ac:chgData name="Philippa Hartley" userId="S::phartley@careersandenterprise.co.uk::2a2506f4-19e7-4777-8767-f0efb84bcc1f" providerId="AD" clId="Web-{0ABCF424-AAF2-EB08-B9B6-6EF6E06FAD87}" dt="2022-07-26T07:09:14.399" v="21" actId="1076"/>
          <ac:picMkLst>
            <pc:docMk/>
            <pc:sldMk cId="578046288" sldId="333"/>
            <ac:picMk id="30" creationId="{983BE404-E9C9-2186-A9D7-6A3E4D5A69BF}"/>
          </ac:picMkLst>
        </pc:picChg>
        <pc:picChg chg="add mod">
          <ac:chgData name="Philippa Hartley" userId="S::phartley@careersandenterprise.co.uk::2a2506f4-19e7-4777-8767-f0efb84bcc1f" providerId="AD" clId="Web-{0ABCF424-AAF2-EB08-B9B6-6EF6E06FAD87}" dt="2022-07-26T07:09:26.134" v="25" actId="1076"/>
          <ac:picMkLst>
            <pc:docMk/>
            <pc:sldMk cId="578046288" sldId="333"/>
            <ac:picMk id="31" creationId="{829028B2-DDAA-068A-DCE1-4339134E7EAC}"/>
          </ac:picMkLst>
        </pc:picChg>
        <pc:picChg chg="add mod">
          <ac:chgData name="Philippa Hartley" userId="S::phartley@careersandenterprise.co.uk::2a2506f4-19e7-4777-8767-f0efb84bcc1f" providerId="AD" clId="Web-{0ABCF424-AAF2-EB08-B9B6-6EF6E06FAD87}" dt="2022-07-26T07:09:35.071" v="27" actId="1076"/>
          <ac:picMkLst>
            <pc:docMk/>
            <pc:sldMk cId="578046288" sldId="333"/>
            <ac:picMk id="32" creationId="{79873123-2843-C84B-CA59-38757CFFD756}"/>
          </ac:picMkLst>
        </pc:picChg>
      </pc:sldChg>
    </pc:docChg>
  </pc:docChgLst>
  <pc:docChgLst>
    <pc:chgData name="Philippa Hartley" userId="S::phartley@careersandenterprise.co.uk::2a2506f4-19e7-4777-8767-f0efb84bcc1f" providerId="AD" clId="Web-{BC24D60C-5731-177D-347A-69D6AB587493}"/>
    <pc:docChg chg="modSld">
      <pc:chgData name="Philippa Hartley" userId="S::phartley@careersandenterprise.co.uk::2a2506f4-19e7-4777-8767-f0efb84bcc1f" providerId="AD" clId="Web-{BC24D60C-5731-177D-347A-69D6AB587493}" dt="2022-08-29T12:14:39.938" v="1" actId="20577"/>
      <pc:docMkLst>
        <pc:docMk/>
      </pc:docMkLst>
      <pc:sldChg chg="modSp">
        <pc:chgData name="Philippa Hartley" userId="S::phartley@careersandenterprise.co.uk::2a2506f4-19e7-4777-8767-f0efb84bcc1f" providerId="AD" clId="Web-{BC24D60C-5731-177D-347A-69D6AB587493}" dt="2022-08-29T12:14:39.938" v="1" actId="20577"/>
        <pc:sldMkLst>
          <pc:docMk/>
          <pc:sldMk cId="764564060" sldId="296"/>
        </pc:sldMkLst>
        <pc:spChg chg="mod">
          <ac:chgData name="Philippa Hartley" userId="S::phartley@careersandenterprise.co.uk::2a2506f4-19e7-4777-8767-f0efb84bcc1f" providerId="AD" clId="Web-{BC24D60C-5731-177D-347A-69D6AB587493}" dt="2022-08-29T12:14:39.938"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57D24718-5C8F-647F-BA7B-8A4A51CED615}"/>
    <pc:docChg chg="modSld">
      <pc:chgData name="Philippa Hartley" userId="S::phartley@careersandenterprise.co.uk::2a2506f4-19e7-4777-8767-f0efb84bcc1f" providerId="AD" clId="Web-{57D24718-5C8F-647F-BA7B-8A4A51CED615}" dt="2022-08-24T15:35:41.428" v="1" actId="20577"/>
      <pc:docMkLst>
        <pc:docMk/>
      </pc:docMkLst>
      <pc:sldChg chg="modSp">
        <pc:chgData name="Philippa Hartley" userId="S::phartley@careersandenterprise.co.uk::2a2506f4-19e7-4777-8767-f0efb84bcc1f" providerId="AD" clId="Web-{57D24718-5C8F-647F-BA7B-8A4A51CED615}" dt="2022-08-24T15:35:41.428" v="1" actId="20577"/>
        <pc:sldMkLst>
          <pc:docMk/>
          <pc:sldMk cId="1458964949" sldId="332"/>
        </pc:sldMkLst>
        <pc:spChg chg="mod">
          <ac:chgData name="Philippa Hartley" userId="S::phartley@careersandenterprise.co.uk::2a2506f4-19e7-4777-8767-f0efb84bcc1f" providerId="AD" clId="Web-{57D24718-5C8F-647F-BA7B-8A4A51CED615}" dt="2022-08-24T15:35:41.428" v="1" actId="20577"/>
          <ac:spMkLst>
            <pc:docMk/>
            <pc:sldMk cId="1458964949" sldId="332"/>
            <ac:spMk id="10" creationId="{0A98D770-D1CA-48AC-9D51-BB02ECF9332F}"/>
          </ac:spMkLst>
        </pc:spChg>
      </pc:sldChg>
    </pc:docChg>
  </pc:docChgLst>
  <pc:docChgLst>
    <pc:chgData name="Philippa Hartley" userId="S::phartley@careersandenterprise.co.uk::2a2506f4-19e7-4777-8767-f0efb84bcc1f" providerId="AD" clId="Web-{F741AB52-F7E8-AE8F-E4EA-3B8D47AAB286}"/>
    <pc:docChg chg="modSld">
      <pc:chgData name="Philippa Hartley" userId="S::phartley@careersandenterprise.co.uk::2a2506f4-19e7-4777-8767-f0efb84bcc1f" providerId="AD" clId="Web-{F741AB52-F7E8-AE8F-E4EA-3B8D47AAB286}" dt="2022-08-30T13:47:58.641" v="2" actId="20577"/>
      <pc:docMkLst>
        <pc:docMk/>
      </pc:docMkLst>
      <pc:sldChg chg="modSp">
        <pc:chgData name="Philippa Hartley" userId="S::phartley@careersandenterprise.co.uk::2a2506f4-19e7-4777-8767-f0efb84bcc1f" providerId="AD" clId="Web-{F741AB52-F7E8-AE8F-E4EA-3B8D47AAB286}" dt="2022-08-30T13:47:51.828" v="1" actId="20577"/>
        <pc:sldMkLst>
          <pc:docMk/>
          <pc:sldMk cId="0" sldId="338"/>
        </pc:sldMkLst>
        <pc:spChg chg="mod">
          <ac:chgData name="Philippa Hartley" userId="S::phartley@careersandenterprise.co.uk::2a2506f4-19e7-4777-8767-f0efb84bcc1f" providerId="AD" clId="Web-{F741AB52-F7E8-AE8F-E4EA-3B8D47AAB286}" dt="2022-08-30T13:47:51.828" v="1" actId="20577"/>
          <ac:spMkLst>
            <pc:docMk/>
            <pc:sldMk cId="0" sldId="338"/>
            <ac:spMk id="2" creationId="{CC800DB2-D67E-9A93-E949-0B54FAA2764A}"/>
          </ac:spMkLst>
        </pc:spChg>
      </pc:sldChg>
      <pc:sldChg chg="modSp">
        <pc:chgData name="Philippa Hartley" userId="S::phartley@careersandenterprise.co.uk::2a2506f4-19e7-4777-8767-f0efb84bcc1f" providerId="AD" clId="Web-{F741AB52-F7E8-AE8F-E4EA-3B8D47AAB286}" dt="2022-08-30T13:47:58.641" v="2" actId="20577"/>
        <pc:sldMkLst>
          <pc:docMk/>
          <pc:sldMk cId="0" sldId="339"/>
        </pc:sldMkLst>
        <pc:spChg chg="mod">
          <ac:chgData name="Philippa Hartley" userId="S::phartley@careersandenterprise.co.uk::2a2506f4-19e7-4777-8767-f0efb84bcc1f" providerId="AD" clId="Web-{F741AB52-F7E8-AE8F-E4EA-3B8D47AAB286}" dt="2022-08-30T13:47:58.641" v="2" actId="20577"/>
          <ac:spMkLst>
            <pc:docMk/>
            <pc:sldMk cId="0" sldId="339"/>
            <ac:spMk id="2" creationId="{CC800DB2-D67E-9A93-E949-0B54FAA2764A}"/>
          </ac:spMkLst>
        </pc:spChg>
      </pc:sldChg>
    </pc:docChg>
  </pc:docChgLst>
  <pc:docChgLst>
    <pc:chgData name="Philippa Hartley" userId="S::phartley@careersandenterprise.co.uk::2a2506f4-19e7-4777-8767-f0efb84bcc1f" providerId="AD" clId="Web-{063C8843-D951-0CE8-939D-968BEEAEDEA2}"/>
    <pc:docChg chg="modSld">
      <pc:chgData name="Philippa Hartley" userId="S::phartley@careersandenterprise.co.uk::2a2506f4-19e7-4777-8767-f0efb84bcc1f" providerId="AD" clId="Web-{063C8843-D951-0CE8-939D-968BEEAEDEA2}" dt="2022-08-30T09:06:10.663" v="1"/>
      <pc:docMkLst>
        <pc:docMk/>
      </pc:docMkLst>
      <pc:sldChg chg="modSp">
        <pc:chgData name="Philippa Hartley" userId="S::phartley@careersandenterprise.co.uk::2a2506f4-19e7-4777-8767-f0efb84bcc1f" providerId="AD" clId="Web-{063C8843-D951-0CE8-939D-968BEEAEDEA2}" dt="2022-08-30T09:06:10.663" v="1"/>
        <pc:sldMkLst>
          <pc:docMk/>
          <pc:sldMk cId="2204226427" sldId="335"/>
        </pc:sldMkLst>
        <pc:graphicFrameChg chg="mod modGraphic">
          <ac:chgData name="Philippa Hartley" userId="S::phartley@careersandenterprise.co.uk::2a2506f4-19e7-4777-8767-f0efb84bcc1f" providerId="AD" clId="Web-{063C8843-D951-0CE8-939D-968BEEAEDEA2}" dt="2022-08-30T09:06:10.663" v="1"/>
          <ac:graphicFrameMkLst>
            <pc:docMk/>
            <pc:sldMk cId="2204226427" sldId="335"/>
            <ac:graphicFrameMk id="6" creationId="{66ABB406-40D2-DB4A-970A-0FF4AE132ACA}"/>
          </ac:graphicFrameMkLst>
        </pc:graphicFrameChg>
      </pc:sldChg>
    </pc:docChg>
  </pc:docChgLst>
  <pc:docChgLst>
    <pc:chgData clId="Web-{A503F18F-3328-7E74-9912-1656F96753E2}"/>
    <pc:docChg chg="modSld">
      <pc:chgData name="" userId="" providerId="" clId="Web-{A503F18F-3328-7E74-9912-1656F96753E2}" dt="2022-07-25T16:41:43.364" v="4" actId="20577"/>
      <pc:docMkLst>
        <pc:docMk/>
      </pc:docMkLst>
      <pc:sldChg chg="modSp">
        <pc:chgData name="" userId="" providerId="" clId="Web-{A503F18F-3328-7E74-9912-1656F96753E2}" dt="2022-07-25T16:41:43.364" v="4" actId="20577"/>
        <pc:sldMkLst>
          <pc:docMk/>
          <pc:sldMk cId="3532778758" sldId="266"/>
        </pc:sldMkLst>
        <pc:spChg chg="mod">
          <ac:chgData name="" userId="" providerId="" clId="Web-{A503F18F-3328-7E74-9912-1656F96753E2}" dt="2022-07-25T16:41:43.364" v="4" actId="20577"/>
          <ac:spMkLst>
            <pc:docMk/>
            <pc:sldMk cId="3532778758" sldId="266"/>
            <ac:spMk id="3" creationId="{C6F052F0-9CD1-4F50-A5FF-01F325B78F99}"/>
          </ac:spMkLst>
        </pc:spChg>
      </pc:sldChg>
    </pc:docChg>
  </pc:docChgLst>
  <pc:docChgLst>
    <pc:chgData name="Philippa Hartley" userId="S::phartley@careersandenterprise.co.uk::2a2506f4-19e7-4777-8767-f0efb84bcc1f" providerId="AD" clId="Web-{087A720F-34AE-BE7F-8DE5-B7B4DA72844B}"/>
    <pc:docChg chg="modSld">
      <pc:chgData name="Philippa Hartley" userId="S::phartley@careersandenterprise.co.uk::2a2506f4-19e7-4777-8767-f0efb84bcc1f" providerId="AD" clId="Web-{087A720F-34AE-BE7F-8DE5-B7B4DA72844B}" dt="2022-08-13T10:35:58.786" v="12" actId="20577"/>
      <pc:docMkLst>
        <pc:docMk/>
      </pc:docMkLst>
      <pc:sldChg chg="modSp">
        <pc:chgData name="Philippa Hartley" userId="S::phartley@careersandenterprise.co.uk::2a2506f4-19e7-4777-8767-f0efb84bcc1f" providerId="AD" clId="Web-{087A720F-34AE-BE7F-8DE5-B7B4DA72844B}" dt="2022-08-13T10:35:58.786" v="12" actId="20577"/>
        <pc:sldMkLst>
          <pc:docMk/>
          <pc:sldMk cId="0" sldId="338"/>
        </pc:sldMkLst>
        <pc:spChg chg="mod">
          <ac:chgData name="Philippa Hartley" userId="S::phartley@careersandenterprise.co.uk::2a2506f4-19e7-4777-8767-f0efb84bcc1f" providerId="AD" clId="Web-{087A720F-34AE-BE7F-8DE5-B7B4DA72844B}" dt="2022-08-13T10:35:58.786" v="12" actId="20577"/>
          <ac:spMkLst>
            <pc:docMk/>
            <pc:sldMk cId="0" sldId="338"/>
            <ac:spMk id="263" creationId="{00000000-0000-0000-0000-000000000000}"/>
          </ac:spMkLst>
        </pc:spChg>
        <pc:spChg chg="mod">
          <ac:chgData name="Philippa Hartley" userId="S::phartley@careersandenterprise.co.uk::2a2506f4-19e7-4777-8767-f0efb84bcc1f" providerId="AD" clId="Web-{087A720F-34AE-BE7F-8DE5-B7B4DA72844B}" dt="2022-08-13T10:35:50.239" v="11" actId="20577"/>
          <ac:spMkLst>
            <pc:docMk/>
            <pc:sldMk cId="0" sldId="338"/>
            <ac:spMk id="264" creationId="{00000000-0000-0000-0000-000000000000}"/>
          </ac:spMkLst>
        </pc:spChg>
        <pc:spChg chg="mod">
          <ac:chgData name="Philippa Hartley" userId="S::phartley@careersandenterprise.co.uk::2a2506f4-19e7-4777-8767-f0efb84bcc1f" providerId="AD" clId="Web-{087A720F-34AE-BE7F-8DE5-B7B4DA72844B}" dt="2022-08-13T10:35:37.488" v="10" actId="20577"/>
          <ac:spMkLst>
            <pc:docMk/>
            <pc:sldMk cId="0" sldId="338"/>
            <ac:spMk id="265" creationId="{00000000-0000-0000-0000-000000000000}"/>
          </ac:spMkLst>
        </pc:spChg>
        <pc:spChg chg="mod">
          <ac:chgData name="Philippa Hartley" userId="S::phartley@careersandenterprise.co.uk::2a2506f4-19e7-4777-8767-f0efb84bcc1f" providerId="AD" clId="Web-{087A720F-34AE-BE7F-8DE5-B7B4DA72844B}" dt="2022-08-13T10:35:23.534" v="8" actId="20577"/>
          <ac:spMkLst>
            <pc:docMk/>
            <pc:sldMk cId="0" sldId="338"/>
            <ac:spMk id="266" creationId="{00000000-0000-0000-0000-000000000000}"/>
          </ac:spMkLst>
        </pc:spChg>
        <pc:spChg chg="mod">
          <ac:chgData name="Philippa Hartley" userId="S::phartley@careersandenterprise.co.uk::2a2506f4-19e7-4777-8767-f0efb84bcc1f" providerId="AD" clId="Web-{087A720F-34AE-BE7F-8DE5-B7B4DA72844B}" dt="2022-08-13T10:35:08.689" v="7" actId="20577"/>
          <ac:spMkLst>
            <pc:docMk/>
            <pc:sldMk cId="0" sldId="338"/>
            <ac:spMk id="267" creationId="{00000000-0000-0000-0000-000000000000}"/>
          </ac:spMkLst>
        </pc:spChg>
        <pc:spChg chg="mod">
          <ac:chgData name="Philippa Hartley" userId="S::phartley@careersandenterprise.co.uk::2a2506f4-19e7-4777-8767-f0efb84bcc1f" providerId="AD" clId="Web-{087A720F-34AE-BE7F-8DE5-B7B4DA72844B}" dt="2022-08-13T10:34:51.170" v="6" actId="20577"/>
          <ac:spMkLst>
            <pc:docMk/>
            <pc:sldMk cId="0" sldId="338"/>
            <ac:spMk id="268" creationId="{00000000-0000-0000-0000-000000000000}"/>
          </ac:spMkLst>
        </pc:spChg>
      </pc:sldChg>
      <pc:sldChg chg="modSp">
        <pc:chgData name="Philippa Hartley" userId="S::phartley@careersandenterprise.co.uk::2a2506f4-19e7-4777-8767-f0efb84bcc1f" providerId="AD" clId="Web-{087A720F-34AE-BE7F-8DE5-B7B4DA72844B}" dt="2022-08-13T10:34:28.372" v="5" actId="20577"/>
        <pc:sldMkLst>
          <pc:docMk/>
          <pc:sldMk cId="0" sldId="339"/>
        </pc:sldMkLst>
        <pc:spChg chg="mod">
          <ac:chgData name="Philippa Hartley" userId="S::phartley@careersandenterprise.co.uk::2a2506f4-19e7-4777-8767-f0efb84bcc1f" providerId="AD" clId="Web-{087A720F-34AE-BE7F-8DE5-B7B4DA72844B}" dt="2022-08-13T10:33:31.399" v="1" actId="20577"/>
          <ac:spMkLst>
            <pc:docMk/>
            <pc:sldMk cId="0" sldId="339"/>
            <ac:spMk id="287" creationId="{00000000-0000-0000-0000-000000000000}"/>
          </ac:spMkLst>
        </pc:spChg>
        <pc:spChg chg="mod">
          <ac:chgData name="Philippa Hartley" userId="S::phartley@careersandenterprise.co.uk::2a2506f4-19e7-4777-8767-f0efb84bcc1f" providerId="AD" clId="Web-{087A720F-34AE-BE7F-8DE5-B7B4DA72844B}" dt="2022-08-13T10:33:11.742" v="0" actId="20577"/>
          <ac:spMkLst>
            <pc:docMk/>
            <pc:sldMk cId="0" sldId="339"/>
            <ac:spMk id="288" creationId="{00000000-0000-0000-0000-000000000000}"/>
          </ac:spMkLst>
        </pc:spChg>
        <pc:spChg chg="mod">
          <ac:chgData name="Philippa Hartley" userId="S::phartley@careersandenterprise.co.uk::2a2506f4-19e7-4777-8767-f0efb84bcc1f" providerId="AD" clId="Web-{087A720F-34AE-BE7F-8DE5-B7B4DA72844B}" dt="2022-08-13T10:33:48.260" v="2" actId="20577"/>
          <ac:spMkLst>
            <pc:docMk/>
            <pc:sldMk cId="0" sldId="339"/>
            <ac:spMk id="289" creationId="{00000000-0000-0000-0000-000000000000}"/>
          </ac:spMkLst>
        </pc:spChg>
        <pc:spChg chg="mod">
          <ac:chgData name="Philippa Hartley" userId="S::phartley@careersandenterprise.co.uk::2a2506f4-19e7-4777-8767-f0efb84bcc1f" providerId="AD" clId="Web-{087A720F-34AE-BE7F-8DE5-B7B4DA72844B}" dt="2022-08-13T10:34:28.372" v="5" actId="20577"/>
          <ac:spMkLst>
            <pc:docMk/>
            <pc:sldMk cId="0" sldId="339"/>
            <ac:spMk id="290" creationId="{00000000-0000-0000-0000-000000000000}"/>
          </ac:spMkLst>
        </pc:spChg>
        <pc:spChg chg="mod">
          <ac:chgData name="Philippa Hartley" userId="S::phartley@careersandenterprise.co.uk::2a2506f4-19e7-4777-8767-f0efb84bcc1f" providerId="AD" clId="Web-{087A720F-34AE-BE7F-8DE5-B7B4DA72844B}" dt="2022-08-13T10:34:15.871" v="4" actId="20577"/>
          <ac:spMkLst>
            <pc:docMk/>
            <pc:sldMk cId="0" sldId="339"/>
            <ac:spMk id="291" creationId="{00000000-0000-0000-0000-000000000000}"/>
          </ac:spMkLst>
        </pc:spChg>
        <pc:spChg chg="mod">
          <ac:chgData name="Philippa Hartley" userId="S::phartley@careersandenterprise.co.uk::2a2506f4-19e7-4777-8767-f0efb84bcc1f" providerId="AD" clId="Web-{087A720F-34AE-BE7F-8DE5-B7B4DA72844B}" dt="2022-08-13T10:34:02.933" v="3" actId="20577"/>
          <ac:spMkLst>
            <pc:docMk/>
            <pc:sldMk cId="0" sldId="339"/>
            <ac:spMk id="292" creationId="{00000000-0000-0000-0000-000000000000}"/>
          </ac:spMkLst>
        </pc:spChg>
      </pc:sldChg>
    </pc:docChg>
  </pc:docChgLst>
  <pc:docChgLst>
    <pc:chgData name="Philippa Hartley" userId="S::phartley@careersandenterprise.co.uk::2a2506f4-19e7-4777-8767-f0efb84bcc1f" providerId="AD" clId="Web-{D6F49CC5-C933-8D61-56E3-B3353D165079}"/>
    <pc:docChg chg="modSld">
      <pc:chgData name="Philippa Hartley" userId="S::phartley@careersandenterprise.co.uk::2a2506f4-19e7-4777-8767-f0efb84bcc1f" providerId="AD" clId="Web-{D6F49CC5-C933-8D61-56E3-B3353D165079}" dt="2022-08-05T10:14:15.748" v="8" actId="1076"/>
      <pc:docMkLst>
        <pc:docMk/>
      </pc:docMkLst>
      <pc:sldChg chg="modSp">
        <pc:chgData name="Philippa Hartley" userId="S::phartley@careersandenterprise.co.uk::2a2506f4-19e7-4777-8767-f0efb84bcc1f" providerId="AD" clId="Web-{D6F49CC5-C933-8D61-56E3-B3353D165079}" dt="2022-08-05T10:14:15.748" v="8" actId="1076"/>
        <pc:sldMkLst>
          <pc:docMk/>
          <pc:sldMk cId="2839086809" sldId="262"/>
        </pc:sldMkLst>
        <pc:spChg chg="mod">
          <ac:chgData name="Philippa Hartley" userId="S::phartley@careersandenterprise.co.uk::2a2506f4-19e7-4777-8767-f0efb84bcc1f" providerId="AD" clId="Web-{D6F49CC5-C933-8D61-56E3-B3353D165079}" dt="2022-08-05T10:13:46.748" v="4"/>
          <ac:spMkLst>
            <pc:docMk/>
            <pc:sldMk cId="2839086809" sldId="262"/>
            <ac:spMk id="2" creationId="{9526EAFF-5604-C24B-AAF5-C81392A0FA8D}"/>
          </ac:spMkLst>
        </pc:spChg>
        <pc:spChg chg="mod">
          <ac:chgData name="Philippa Hartley" userId="S::phartley@careersandenterprise.co.uk::2a2506f4-19e7-4777-8767-f0efb84bcc1f" providerId="AD" clId="Web-{D6F49CC5-C933-8D61-56E3-B3353D165079}" dt="2022-08-05T10:13:59.951" v="6" actId="1076"/>
          <ac:spMkLst>
            <pc:docMk/>
            <pc:sldMk cId="2839086809" sldId="262"/>
            <ac:spMk id="5" creationId="{3EF52478-F4E4-674F-83ED-41A1DFBAAF9D}"/>
          </ac:spMkLst>
        </pc:spChg>
        <pc:spChg chg="mod">
          <ac:chgData name="Philippa Hartley" userId="S::phartley@careersandenterprise.co.uk::2a2506f4-19e7-4777-8767-f0efb84bcc1f" providerId="AD" clId="Web-{D6F49CC5-C933-8D61-56E3-B3353D165079}" dt="2022-08-05T10:14:15.748" v="8" actId="1076"/>
          <ac:spMkLst>
            <pc:docMk/>
            <pc:sldMk cId="2839086809" sldId="262"/>
            <ac:spMk id="8" creationId="{2A463CFE-DA5B-6341-BEAE-A0CCD088C9F2}"/>
          </ac:spMkLst>
        </pc:spChg>
        <pc:spChg chg="mod">
          <ac:chgData name="Philippa Hartley" userId="S::phartley@careersandenterprise.co.uk::2a2506f4-19e7-4777-8767-f0efb84bcc1f" providerId="AD" clId="Web-{D6F49CC5-C933-8D61-56E3-B3353D165079}" dt="2022-08-05T10:14:10.467" v="7" actId="1076"/>
          <ac:spMkLst>
            <pc:docMk/>
            <pc:sldMk cId="2839086809" sldId="262"/>
            <ac:spMk id="15" creationId="{2C24812E-F911-7847-B13C-AECDA1565763}"/>
          </ac:spMkLst>
        </pc:spChg>
      </pc:sldChg>
    </pc:docChg>
  </pc:docChgLst>
  <pc:docChgLst>
    <pc:chgData name="Ellis Leahy" userId="bbfca896-65c1-45e4-8eeb-b2d44e46af62" providerId="ADAL" clId="{4BE6E5AA-3933-684E-9725-3C016F45B47D}"/>
    <pc:docChg chg="undo custSel modSld">
      <pc:chgData name="Ellis Leahy" userId="bbfca896-65c1-45e4-8eeb-b2d44e46af62" providerId="ADAL" clId="{4BE6E5AA-3933-684E-9725-3C016F45B47D}" dt="2022-06-22T09:43:22.440" v="61" actId="732"/>
      <pc:docMkLst>
        <pc:docMk/>
      </pc:docMkLst>
      <pc:sldChg chg="modSp mod">
        <pc:chgData name="Ellis Leahy" userId="bbfca896-65c1-45e4-8eeb-b2d44e46af62" providerId="ADAL" clId="{4BE6E5AA-3933-684E-9725-3C016F45B47D}" dt="2022-06-22T09:43:22.440" v="61" actId="732"/>
        <pc:sldMkLst>
          <pc:docMk/>
          <pc:sldMk cId="1253069294" sldId="258"/>
        </pc:sldMkLst>
        <pc:picChg chg="mod modCrop">
          <ac:chgData name="Ellis Leahy" userId="bbfca896-65c1-45e4-8eeb-b2d44e46af62" providerId="ADAL" clId="{4BE6E5AA-3933-684E-9725-3C016F45B47D}" dt="2022-06-22T09:43:22.440" v="61" actId="732"/>
          <ac:picMkLst>
            <pc:docMk/>
            <pc:sldMk cId="1253069294" sldId="258"/>
            <ac:picMk id="4" creationId="{5E2F6CA7-58EE-2772-023C-49D591D1D2F0}"/>
          </ac:picMkLst>
        </pc:picChg>
      </pc:sldChg>
      <pc:sldChg chg="modSp mod">
        <pc:chgData name="Ellis Leahy" userId="bbfca896-65c1-45e4-8eeb-b2d44e46af62" providerId="ADAL" clId="{4BE6E5AA-3933-684E-9725-3C016F45B47D}" dt="2022-06-22T09:40:34.419" v="35" actId="732"/>
        <pc:sldMkLst>
          <pc:docMk/>
          <pc:sldMk cId="3279506855" sldId="263"/>
        </pc:sldMkLst>
        <pc:picChg chg="mod modCrop">
          <ac:chgData name="Ellis Leahy" userId="bbfca896-65c1-45e4-8eeb-b2d44e46af62" providerId="ADAL" clId="{4BE6E5AA-3933-684E-9725-3C016F45B47D}" dt="2022-06-22T09:40:28.232" v="34" actId="732"/>
          <ac:picMkLst>
            <pc:docMk/>
            <pc:sldMk cId="3279506855" sldId="263"/>
            <ac:picMk id="33" creationId="{488430BD-8FF1-795B-1FA9-A4532493CA31}"/>
          </ac:picMkLst>
        </pc:picChg>
        <pc:picChg chg="mod modCrop">
          <ac:chgData name="Ellis Leahy" userId="bbfca896-65c1-45e4-8eeb-b2d44e46af62" providerId="ADAL" clId="{4BE6E5AA-3933-684E-9725-3C016F45B47D}" dt="2022-06-22T09:40:34.419" v="35" actId="732"/>
          <ac:picMkLst>
            <pc:docMk/>
            <pc:sldMk cId="3279506855" sldId="263"/>
            <ac:picMk id="34" creationId="{E3112F47-5B76-6724-DBE0-AB6CA49F61CF}"/>
          </ac:picMkLst>
        </pc:picChg>
      </pc:sldChg>
      <pc:sldChg chg="modSp mod">
        <pc:chgData name="Ellis Leahy" userId="bbfca896-65c1-45e4-8eeb-b2d44e46af62" providerId="ADAL" clId="{4BE6E5AA-3933-684E-9725-3C016F45B47D}" dt="2022-06-22T09:40:12.398" v="31" actId="20577"/>
        <pc:sldMkLst>
          <pc:docMk/>
          <pc:sldMk cId="3532778758" sldId="266"/>
        </pc:sldMkLst>
        <pc:spChg chg="mod">
          <ac:chgData name="Ellis Leahy" userId="bbfca896-65c1-45e4-8eeb-b2d44e46af62" providerId="ADAL" clId="{4BE6E5AA-3933-684E-9725-3C016F45B47D}" dt="2022-06-22T09:40:12.398" v="31" actId="20577"/>
          <ac:spMkLst>
            <pc:docMk/>
            <pc:sldMk cId="3532778758" sldId="266"/>
            <ac:spMk id="3" creationId="{C6F052F0-9CD1-4F50-A5FF-01F325B78F99}"/>
          </ac:spMkLst>
        </pc:spChg>
      </pc:sldChg>
      <pc:sldChg chg="modSp mod">
        <pc:chgData name="Ellis Leahy" userId="bbfca896-65c1-45e4-8eeb-b2d44e46af62" providerId="ADAL" clId="{4BE6E5AA-3933-684E-9725-3C016F45B47D}" dt="2022-06-22T09:41:41.784" v="49" actId="732"/>
        <pc:sldMkLst>
          <pc:docMk/>
          <pc:sldMk cId="1295342826" sldId="273"/>
        </pc:sldMkLst>
        <pc:picChg chg="mod modCrop">
          <ac:chgData name="Ellis Leahy" userId="bbfca896-65c1-45e4-8eeb-b2d44e46af62" providerId="ADAL" clId="{4BE6E5AA-3933-684E-9725-3C016F45B47D}" dt="2022-06-22T09:41:41.784" v="49" actId="732"/>
          <ac:picMkLst>
            <pc:docMk/>
            <pc:sldMk cId="1295342826" sldId="273"/>
            <ac:picMk id="39" creationId="{410EF285-88D5-FE6E-18FF-6F8E26EFDEC8}"/>
          </ac:picMkLst>
        </pc:picChg>
        <pc:picChg chg="mod modCrop">
          <ac:chgData name="Ellis Leahy" userId="bbfca896-65c1-45e4-8eeb-b2d44e46af62" providerId="ADAL" clId="{4BE6E5AA-3933-684E-9725-3C016F45B47D}" dt="2022-06-22T09:41:31.075" v="44" actId="732"/>
          <ac:picMkLst>
            <pc:docMk/>
            <pc:sldMk cId="1295342826" sldId="273"/>
            <ac:picMk id="42" creationId="{47DCAA9D-4423-1404-4A6C-93CCD52047F5}"/>
          </ac:picMkLst>
        </pc:picChg>
      </pc:sldChg>
      <pc:sldChg chg="modSp mod">
        <pc:chgData name="Ellis Leahy" userId="bbfca896-65c1-45e4-8eeb-b2d44e46af62" providerId="ADAL" clId="{4BE6E5AA-3933-684E-9725-3C016F45B47D}" dt="2022-06-22T09:42:07.290" v="53" actId="732"/>
        <pc:sldMkLst>
          <pc:docMk/>
          <pc:sldMk cId="70482638" sldId="291"/>
        </pc:sldMkLst>
        <pc:picChg chg="mod modCrop">
          <ac:chgData name="Ellis Leahy" userId="bbfca896-65c1-45e4-8eeb-b2d44e46af62" providerId="ADAL" clId="{4BE6E5AA-3933-684E-9725-3C016F45B47D}" dt="2022-06-22T09:42:07.290" v="53" actId="732"/>
          <ac:picMkLst>
            <pc:docMk/>
            <pc:sldMk cId="70482638" sldId="291"/>
            <ac:picMk id="22" creationId="{4AE03563-FE84-54C4-EFB6-CEA64D92B0E3}"/>
          </ac:picMkLst>
        </pc:picChg>
        <pc:picChg chg="mod modCrop">
          <ac:chgData name="Ellis Leahy" userId="bbfca896-65c1-45e4-8eeb-b2d44e46af62" providerId="ADAL" clId="{4BE6E5AA-3933-684E-9725-3C016F45B47D}" dt="2022-06-22T09:41:59.020" v="50" actId="732"/>
          <ac:picMkLst>
            <pc:docMk/>
            <pc:sldMk cId="70482638" sldId="291"/>
            <ac:picMk id="23" creationId="{FAA36689-DDF2-4118-7F27-6367583C5274}"/>
          </ac:picMkLst>
        </pc:picChg>
      </pc:sldChg>
      <pc:sldChg chg="modSp mod">
        <pc:chgData name="Ellis Leahy" userId="bbfca896-65c1-45e4-8eeb-b2d44e46af62" providerId="ADAL" clId="{4BE6E5AA-3933-684E-9725-3C016F45B47D}" dt="2022-06-22T09:42:23.545" v="55" actId="732"/>
        <pc:sldMkLst>
          <pc:docMk/>
          <pc:sldMk cId="3008693748" sldId="292"/>
        </pc:sldMkLst>
        <pc:picChg chg="mod modCrop">
          <ac:chgData name="Ellis Leahy" userId="bbfca896-65c1-45e4-8eeb-b2d44e46af62" providerId="ADAL" clId="{4BE6E5AA-3933-684E-9725-3C016F45B47D}" dt="2022-06-22T09:42:23.545" v="55" actId="732"/>
          <ac:picMkLst>
            <pc:docMk/>
            <pc:sldMk cId="3008693748" sldId="292"/>
            <ac:picMk id="19" creationId="{63DF11E1-6C20-623D-A6CC-D65FCBA4F16B}"/>
          </ac:picMkLst>
        </pc:picChg>
        <pc:picChg chg="mod modCrop">
          <ac:chgData name="Ellis Leahy" userId="bbfca896-65c1-45e4-8eeb-b2d44e46af62" providerId="ADAL" clId="{4BE6E5AA-3933-684E-9725-3C016F45B47D}" dt="2022-06-22T09:42:18.507" v="54" actId="732"/>
          <ac:picMkLst>
            <pc:docMk/>
            <pc:sldMk cId="3008693748" sldId="292"/>
            <ac:picMk id="20" creationId="{E04249EB-B5AB-E5A5-A838-67059B8DBDDD}"/>
          </ac:picMkLst>
        </pc:picChg>
      </pc:sldChg>
      <pc:sldChg chg="modSp mod">
        <pc:chgData name="Ellis Leahy" userId="bbfca896-65c1-45e4-8eeb-b2d44e46af62" providerId="ADAL" clId="{4BE6E5AA-3933-684E-9725-3C016F45B47D}" dt="2022-06-22T09:42:54.492" v="59" actId="732"/>
        <pc:sldMkLst>
          <pc:docMk/>
          <pc:sldMk cId="4169055570" sldId="293"/>
        </pc:sldMkLst>
        <pc:picChg chg="mod modCrop">
          <ac:chgData name="Ellis Leahy" userId="bbfca896-65c1-45e4-8eeb-b2d44e46af62" providerId="ADAL" clId="{4BE6E5AA-3933-684E-9725-3C016F45B47D}" dt="2022-06-22T09:42:48.677" v="58" actId="732"/>
          <ac:picMkLst>
            <pc:docMk/>
            <pc:sldMk cId="4169055570" sldId="293"/>
            <ac:picMk id="19" creationId="{79597498-8156-B009-4763-B8A9617E98DF}"/>
          </ac:picMkLst>
        </pc:picChg>
        <pc:picChg chg="mod modCrop">
          <ac:chgData name="Ellis Leahy" userId="bbfca896-65c1-45e4-8eeb-b2d44e46af62" providerId="ADAL" clId="{4BE6E5AA-3933-684E-9725-3C016F45B47D}" dt="2022-06-22T09:42:44.934" v="57" actId="732"/>
          <ac:picMkLst>
            <pc:docMk/>
            <pc:sldMk cId="4169055570" sldId="293"/>
            <ac:picMk id="20" creationId="{315C127C-F43E-473F-411E-BF0A2B47EF11}"/>
          </ac:picMkLst>
        </pc:picChg>
        <pc:picChg chg="mod modCrop">
          <ac:chgData name="Ellis Leahy" userId="bbfca896-65c1-45e4-8eeb-b2d44e46af62" providerId="ADAL" clId="{4BE6E5AA-3933-684E-9725-3C016F45B47D}" dt="2022-06-22T09:42:54.492" v="59" actId="732"/>
          <ac:picMkLst>
            <pc:docMk/>
            <pc:sldMk cId="4169055570" sldId="293"/>
            <ac:picMk id="21" creationId="{824A8B4C-745D-6BB1-529A-D75C8526C0E4}"/>
          </ac:picMkLst>
        </pc:picChg>
      </pc:sldChg>
      <pc:sldChg chg="modSp mod">
        <pc:chgData name="Ellis Leahy" userId="bbfca896-65c1-45e4-8eeb-b2d44e46af62" providerId="ADAL" clId="{4BE6E5AA-3933-684E-9725-3C016F45B47D}" dt="2022-06-22T09:42:34.952" v="56" actId="732"/>
        <pc:sldMkLst>
          <pc:docMk/>
          <pc:sldMk cId="579059074" sldId="294"/>
        </pc:sldMkLst>
        <pc:picChg chg="mod modCrop">
          <ac:chgData name="Ellis Leahy" userId="bbfca896-65c1-45e4-8eeb-b2d44e46af62" providerId="ADAL" clId="{4BE6E5AA-3933-684E-9725-3C016F45B47D}" dt="2022-06-22T09:42:34.952" v="56" actId="732"/>
          <ac:picMkLst>
            <pc:docMk/>
            <pc:sldMk cId="579059074" sldId="294"/>
            <ac:picMk id="15" creationId="{17E9012E-3C23-71CB-0DEB-131790DF04ED}"/>
          </ac:picMkLst>
        </pc:picChg>
      </pc:sldChg>
      <pc:sldChg chg="modSp mod">
        <pc:chgData name="Ellis Leahy" userId="bbfca896-65c1-45e4-8eeb-b2d44e46af62" providerId="ADAL" clId="{4BE6E5AA-3933-684E-9725-3C016F45B47D}" dt="2022-06-22T09:41:17.910" v="43" actId="1076"/>
        <pc:sldMkLst>
          <pc:docMk/>
          <pc:sldMk cId="2451819836" sldId="307"/>
        </pc:sldMkLst>
        <pc:spChg chg="mod">
          <ac:chgData name="Ellis Leahy" userId="bbfca896-65c1-45e4-8eeb-b2d44e46af62" providerId="ADAL" clId="{4BE6E5AA-3933-684E-9725-3C016F45B47D}" dt="2022-06-22T09:40:45.874" v="36" actId="1076"/>
          <ac:spMkLst>
            <pc:docMk/>
            <pc:sldMk cId="2451819836" sldId="307"/>
            <ac:spMk id="7" creationId="{A7BD4682-81E3-C22B-A2BA-796F2BA1BAA2}"/>
          </ac:spMkLst>
        </pc:spChg>
        <pc:spChg chg="mod">
          <ac:chgData name="Ellis Leahy" userId="bbfca896-65c1-45e4-8eeb-b2d44e46af62" providerId="ADAL" clId="{4BE6E5AA-3933-684E-9725-3C016F45B47D}" dt="2022-06-22T09:41:10.162" v="41" actId="1076"/>
          <ac:spMkLst>
            <pc:docMk/>
            <pc:sldMk cId="2451819836" sldId="307"/>
            <ac:spMk id="10" creationId="{C70533D7-DF82-CE01-98B6-395723990EF3}"/>
          </ac:spMkLst>
        </pc:spChg>
        <pc:spChg chg="mod">
          <ac:chgData name="Ellis Leahy" userId="bbfca896-65c1-45e4-8eeb-b2d44e46af62" providerId="ADAL" clId="{4BE6E5AA-3933-684E-9725-3C016F45B47D}" dt="2022-06-22T09:41:04.355" v="40" actId="1076"/>
          <ac:spMkLst>
            <pc:docMk/>
            <pc:sldMk cId="2451819836" sldId="307"/>
            <ac:spMk id="12" creationId="{9919C44D-92A7-5D64-9AFB-6F49359AC4BF}"/>
          </ac:spMkLst>
        </pc:spChg>
        <pc:picChg chg="mod">
          <ac:chgData name="Ellis Leahy" userId="bbfca896-65c1-45e4-8eeb-b2d44e46af62" providerId="ADAL" clId="{4BE6E5AA-3933-684E-9725-3C016F45B47D}" dt="2022-06-22T09:41:14.022" v="42" actId="1076"/>
          <ac:picMkLst>
            <pc:docMk/>
            <pc:sldMk cId="2451819836" sldId="307"/>
            <ac:picMk id="17" creationId="{723782A5-3B69-B6CB-408B-EE677FB6CE95}"/>
          </ac:picMkLst>
        </pc:picChg>
        <pc:picChg chg="mod">
          <ac:chgData name="Ellis Leahy" userId="bbfca896-65c1-45e4-8eeb-b2d44e46af62" providerId="ADAL" clId="{4BE6E5AA-3933-684E-9725-3C016F45B47D}" dt="2022-06-22T09:41:17.910" v="43" actId="1076"/>
          <ac:picMkLst>
            <pc:docMk/>
            <pc:sldMk cId="2451819836" sldId="307"/>
            <ac:picMk id="18" creationId="{8A9645F0-8350-DB06-CC2A-3F0191E2046B}"/>
          </ac:picMkLst>
        </pc:picChg>
        <pc:picChg chg="mod">
          <ac:chgData name="Ellis Leahy" userId="bbfca896-65c1-45e4-8eeb-b2d44e46af62" providerId="ADAL" clId="{4BE6E5AA-3933-684E-9725-3C016F45B47D}" dt="2022-06-22T09:40:58.392" v="39" actId="1076"/>
          <ac:picMkLst>
            <pc:docMk/>
            <pc:sldMk cId="2451819836" sldId="307"/>
            <ac:picMk id="19" creationId="{8C112535-5734-C4D3-D91B-C820575A8B99}"/>
          </ac:picMkLst>
        </pc:picChg>
      </pc:sldChg>
    </pc:docChg>
  </pc:docChgLst>
  <pc:docChgLst>
    <pc:chgData name="Philippa Hartley" userId="S::phartley@careersandenterprise.co.uk::2a2506f4-19e7-4777-8767-f0efb84bcc1f" providerId="AD" clId="Web-{CE4550AC-9DBC-6C30-2EA3-5F136C7D993C}"/>
    <pc:docChg chg="modSld">
      <pc:chgData name="Philippa Hartley" userId="S::phartley@careersandenterprise.co.uk::2a2506f4-19e7-4777-8767-f0efb84bcc1f" providerId="AD" clId="Web-{CE4550AC-9DBC-6C30-2EA3-5F136C7D993C}" dt="2022-08-29T14:14:38.522" v="1" actId="20577"/>
      <pc:docMkLst>
        <pc:docMk/>
      </pc:docMkLst>
      <pc:sldChg chg="modSp">
        <pc:chgData name="Philippa Hartley" userId="S::phartley@careersandenterprise.co.uk::2a2506f4-19e7-4777-8767-f0efb84bcc1f" providerId="AD" clId="Web-{CE4550AC-9DBC-6C30-2EA3-5F136C7D993C}" dt="2022-08-29T14:14:38.522" v="1" actId="20577"/>
        <pc:sldMkLst>
          <pc:docMk/>
          <pc:sldMk cId="2158853237" sldId="334"/>
        </pc:sldMkLst>
        <pc:spChg chg="mod">
          <ac:chgData name="Philippa Hartley" userId="S::phartley@careersandenterprise.co.uk::2a2506f4-19e7-4777-8767-f0efb84bcc1f" providerId="AD" clId="Web-{CE4550AC-9DBC-6C30-2EA3-5F136C7D993C}" dt="2022-08-29T14:14:38.522" v="1" actId="20577"/>
          <ac:spMkLst>
            <pc:docMk/>
            <pc:sldMk cId="2158853237" sldId="334"/>
            <ac:spMk id="10" creationId="{5260264A-C502-5835-ABEE-CD6232E46EFE}"/>
          </ac:spMkLst>
        </pc:spChg>
        <pc:spChg chg="mod">
          <ac:chgData name="Philippa Hartley" userId="S::phartley@careersandenterprise.co.uk::2a2506f4-19e7-4777-8767-f0efb84bcc1f" providerId="AD" clId="Web-{CE4550AC-9DBC-6C30-2EA3-5F136C7D993C}" dt="2022-08-29T14:14:29.897" v="0" actId="20577"/>
          <ac:spMkLst>
            <pc:docMk/>
            <pc:sldMk cId="2158853237" sldId="334"/>
            <ac:spMk id="21" creationId="{FC5EE745-0B2C-3D5D-D84D-62C9996A44D6}"/>
          </ac:spMkLst>
        </pc:spChg>
      </pc:sldChg>
    </pc:docChg>
  </pc:docChgLst>
  <pc:docChgLst>
    <pc:chgData name="Philippa Hartley" userId="2a2506f4-19e7-4777-8767-f0efb84bcc1f" providerId="ADAL" clId="{C1CCEDAC-FBE9-4039-8234-08116E2E4218}"/>
    <pc:docChg chg="custSel modSld">
      <pc:chgData name="Philippa Hartley" userId="2a2506f4-19e7-4777-8767-f0efb84bcc1f" providerId="ADAL" clId="{C1CCEDAC-FBE9-4039-8234-08116E2E4218}" dt="2022-10-28T12:18:36.710" v="1" actId="478"/>
      <pc:docMkLst>
        <pc:docMk/>
      </pc:docMkLst>
      <pc:sldChg chg="delSp mod">
        <pc:chgData name="Philippa Hartley" userId="2a2506f4-19e7-4777-8767-f0efb84bcc1f" providerId="ADAL" clId="{C1CCEDAC-FBE9-4039-8234-08116E2E4218}" dt="2022-10-28T12:18:23.094" v="0" actId="478"/>
        <pc:sldMkLst>
          <pc:docMk/>
          <pc:sldMk cId="0" sldId="338"/>
        </pc:sldMkLst>
        <pc:spChg chg="del">
          <ac:chgData name="Philippa Hartley" userId="2a2506f4-19e7-4777-8767-f0efb84bcc1f" providerId="ADAL" clId="{C1CCEDAC-FBE9-4039-8234-08116E2E4218}" dt="2022-10-28T12:18:23.094" v="0" actId="478"/>
          <ac:spMkLst>
            <pc:docMk/>
            <pc:sldMk cId="0" sldId="338"/>
            <ac:spMk id="2" creationId="{CC800DB2-D67E-9A93-E949-0B54FAA2764A}"/>
          </ac:spMkLst>
        </pc:spChg>
      </pc:sldChg>
      <pc:sldChg chg="delSp mod">
        <pc:chgData name="Philippa Hartley" userId="2a2506f4-19e7-4777-8767-f0efb84bcc1f" providerId="ADAL" clId="{C1CCEDAC-FBE9-4039-8234-08116E2E4218}" dt="2022-10-28T12:18:36.710" v="1" actId="478"/>
        <pc:sldMkLst>
          <pc:docMk/>
          <pc:sldMk cId="0" sldId="339"/>
        </pc:sldMkLst>
        <pc:spChg chg="del">
          <ac:chgData name="Philippa Hartley" userId="2a2506f4-19e7-4777-8767-f0efb84bcc1f" providerId="ADAL" clId="{C1CCEDAC-FBE9-4039-8234-08116E2E4218}" dt="2022-10-28T12:18:36.710" v="1" actId="478"/>
          <ac:spMkLst>
            <pc:docMk/>
            <pc:sldMk cId="0" sldId="339"/>
            <ac:spMk id="2" creationId="{CC800DB2-D67E-9A93-E949-0B54FAA2764A}"/>
          </ac:spMkLst>
        </pc:spChg>
      </pc:sldChg>
    </pc:docChg>
  </pc:docChgLst>
  <pc:docChgLst>
    <pc:chgData name="Philippa Hartley" userId="2a2506f4-19e7-4777-8767-f0efb84bcc1f" providerId="ADAL" clId="{28896446-0996-4B2F-AE5C-05048EAE757A}"/>
    <pc:docChg chg="custSel delSld modSld">
      <pc:chgData name="Philippa Hartley" userId="2a2506f4-19e7-4777-8767-f0efb84bcc1f" providerId="ADAL" clId="{28896446-0996-4B2F-AE5C-05048EAE757A}" dt="2022-07-25T15:10:53.112" v="2" actId="2696"/>
      <pc:docMkLst>
        <pc:docMk/>
      </pc:docMkLst>
      <pc:sldChg chg="del">
        <pc:chgData name="Philippa Hartley" userId="2a2506f4-19e7-4777-8767-f0efb84bcc1f" providerId="ADAL" clId="{28896446-0996-4B2F-AE5C-05048EAE757A}" dt="2022-07-25T15:10:53.112" v="2" actId="2696"/>
        <pc:sldMkLst>
          <pc:docMk/>
          <pc:sldMk cId="579059074" sldId="294"/>
        </pc:sldMkLst>
      </pc:sldChg>
      <pc:sldChg chg="addSp delSp modSp mod">
        <pc:chgData name="Philippa Hartley" userId="2a2506f4-19e7-4777-8767-f0efb84bcc1f" providerId="ADAL" clId="{28896446-0996-4B2F-AE5C-05048EAE757A}" dt="2022-07-25T15:10:48.594" v="1"/>
        <pc:sldMkLst>
          <pc:docMk/>
          <pc:sldMk cId="1458964949" sldId="332"/>
        </pc:sldMkLst>
        <pc:picChg chg="del">
          <ac:chgData name="Philippa Hartley" userId="2a2506f4-19e7-4777-8767-f0efb84bcc1f" providerId="ADAL" clId="{28896446-0996-4B2F-AE5C-05048EAE757A}" dt="2022-07-25T15:10:46.415" v="0" actId="478"/>
          <ac:picMkLst>
            <pc:docMk/>
            <pc:sldMk cId="1458964949" sldId="332"/>
            <ac:picMk id="5" creationId="{7FFC7B73-7941-59B4-4017-8A5B07B6977C}"/>
          </ac:picMkLst>
        </pc:picChg>
        <pc:picChg chg="add mod">
          <ac:chgData name="Philippa Hartley" userId="2a2506f4-19e7-4777-8767-f0efb84bcc1f" providerId="ADAL" clId="{28896446-0996-4B2F-AE5C-05048EAE757A}" dt="2022-07-25T15:10:48.594" v="1"/>
          <ac:picMkLst>
            <pc:docMk/>
            <pc:sldMk cId="1458964949" sldId="332"/>
            <ac:picMk id="9" creationId="{B558DAD7-53F4-9B3E-91A5-F5F281EEE884}"/>
          </ac:picMkLst>
        </pc:picChg>
      </pc:sldChg>
    </pc:docChg>
  </pc:docChgLst>
  <pc:docChgLst>
    <pc:chgData name="Philippa Hartley" userId="S::phartley@careersandenterprise.co.uk::2a2506f4-19e7-4777-8767-f0efb84bcc1f" providerId="AD" clId="Web-{93AE9B09-B395-BA12-111C-38C4228073FE}"/>
    <pc:docChg chg="modSld">
      <pc:chgData name="Philippa Hartley" userId="S::phartley@careersandenterprise.co.uk::2a2506f4-19e7-4777-8767-f0efb84bcc1f" providerId="AD" clId="Web-{93AE9B09-B395-BA12-111C-38C4228073FE}" dt="2022-08-23T15:01:29.909" v="13"/>
      <pc:docMkLst>
        <pc:docMk/>
      </pc:docMkLst>
      <pc:sldChg chg="modSp">
        <pc:chgData name="Philippa Hartley" userId="S::phartley@careersandenterprise.co.uk::2a2506f4-19e7-4777-8767-f0efb84bcc1f" providerId="AD" clId="Web-{93AE9B09-B395-BA12-111C-38C4228073FE}" dt="2022-08-23T15:01:08.080" v="8"/>
        <pc:sldMkLst>
          <pc:docMk/>
          <pc:sldMk cId="2436114218" sldId="267"/>
        </pc:sldMkLst>
        <pc:spChg chg="mod">
          <ac:chgData name="Philippa Hartley" userId="S::phartley@careersandenterprise.co.uk::2a2506f4-19e7-4777-8767-f0efb84bcc1f" providerId="AD" clId="Web-{93AE9B09-B395-BA12-111C-38C4228073FE}" dt="2022-08-23T15:00:58.314" v="6" actId="20577"/>
          <ac:spMkLst>
            <pc:docMk/>
            <pc:sldMk cId="2436114218" sldId="267"/>
            <ac:spMk id="8" creationId="{DB136319-AAEC-8954-A545-D9A08F78C57E}"/>
          </ac:spMkLst>
        </pc:spChg>
        <pc:spChg chg="mod">
          <ac:chgData name="Philippa Hartley" userId="S::phartley@careersandenterprise.co.uk::2a2506f4-19e7-4777-8767-f0efb84bcc1f" providerId="AD" clId="Web-{93AE9B09-B395-BA12-111C-38C4228073FE}" dt="2022-08-23T15:01:04.033" v="7"/>
          <ac:spMkLst>
            <pc:docMk/>
            <pc:sldMk cId="2436114218" sldId="267"/>
            <ac:spMk id="9" creationId="{1D07C8CD-D4A5-35A1-2869-BE59078721F4}"/>
          </ac:spMkLst>
        </pc:spChg>
        <pc:spChg chg="mod">
          <ac:chgData name="Philippa Hartley" userId="S::phartley@careersandenterprise.co.uk::2a2506f4-19e7-4777-8767-f0efb84bcc1f" providerId="AD" clId="Web-{93AE9B09-B395-BA12-111C-38C4228073FE}" dt="2022-08-23T15:01:08.080" v="8"/>
          <ac:spMkLst>
            <pc:docMk/>
            <pc:sldMk cId="2436114218" sldId="267"/>
            <ac:spMk id="10" creationId="{9F09C5DA-6B3D-C028-359E-8752894AA54B}"/>
          </ac:spMkLst>
        </pc:spChg>
        <pc:spChg chg="mod">
          <ac:chgData name="Philippa Hartley" userId="S::phartley@careersandenterprise.co.uk::2a2506f4-19e7-4777-8767-f0efb84bcc1f" providerId="AD" clId="Web-{93AE9B09-B395-BA12-111C-38C4228073FE}" dt="2022-08-23T15:00:47.579" v="0"/>
          <ac:spMkLst>
            <pc:docMk/>
            <pc:sldMk cId="2436114218" sldId="267"/>
            <ac:spMk id="14" creationId="{FB35433B-8D29-EF40-9F68-D32EB38026A9}"/>
          </ac:spMkLst>
        </pc:spChg>
      </pc:sldChg>
      <pc:sldChg chg="modSp">
        <pc:chgData name="Philippa Hartley" userId="S::phartley@careersandenterprise.co.uk::2a2506f4-19e7-4777-8767-f0efb84bcc1f" providerId="AD" clId="Web-{93AE9B09-B395-BA12-111C-38C4228073FE}" dt="2022-08-23T15:01:29.909" v="13"/>
        <pc:sldMkLst>
          <pc:docMk/>
          <pc:sldMk cId="4163118919" sldId="268"/>
        </pc:sldMkLst>
        <pc:spChg chg="mod">
          <ac:chgData name="Philippa Hartley" userId="S::phartley@careersandenterprise.co.uk::2a2506f4-19e7-4777-8767-f0efb84bcc1f" providerId="AD" clId="Web-{93AE9B09-B395-BA12-111C-38C4228073FE}" dt="2022-08-23T15:01:16.877" v="9"/>
          <ac:spMkLst>
            <pc:docMk/>
            <pc:sldMk cId="4163118919" sldId="268"/>
            <ac:spMk id="4" creationId="{FE2C835C-53E1-2284-BC37-BA82B772C253}"/>
          </ac:spMkLst>
        </pc:spChg>
        <pc:spChg chg="mod">
          <ac:chgData name="Philippa Hartley" userId="S::phartley@careersandenterprise.co.uk::2a2506f4-19e7-4777-8767-f0efb84bcc1f" providerId="AD" clId="Web-{93AE9B09-B395-BA12-111C-38C4228073FE}" dt="2022-08-23T15:01:23.784" v="12"/>
          <ac:spMkLst>
            <pc:docMk/>
            <pc:sldMk cId="4163118919" sldId="268"/>
            <ac:spMk id="29" creationId="{5BC55C09-41A5-43FD-BB87-250030CF353E}"/>
          </ac:spMkLst>
        </pc:spChg>
        <pc:spChg chg="mod">
          <ac:chgData name="Philippa Hartley" userId="S::phartley@careersandenterprise.co.uk::2a2506f4-19e7-4777-8767-f0efb84bcc1f" providerId="AD" clId="Web-{93AE9B09-B395-BA12-111C-38C4228073FE}" dt="2022-08-23T15:01:29.909" v="13"/>
          <ac:spMkLst>
            <pc:docMk/>
            <pc:sldMk cId="4163118919" sldId="268"/>
            <ac:spMk id="30" creationId="{316F9CD4-FFA7-4EE7-AA37-B158708B6D63}"/>
          </ac:spMkLst>
        </pc:spChg>
      </pc:sldChg>
    </pc:docChg>
  </pc:docChgLst>
  <pc:docChgLst>
    <pc:chgData name="Philippa Hartley" userId="S::phartley@careersandenterprise.co.uk::2a2506f4-19e7-4777-8767-f0efb84bcc1f" providerId="AD" clId="Web-{7CCFC16D-807D-4614-01D9-81578B430E7A}"/>
    <pc:docChg chg="modSld">
      <pc:chgData name="Philippa Hartley" userId="S::phartley@careersandenterprise.co.uk::2a2506f4-19e7-4777-8767-f0efb84bcc1f" providerId="AD" clId="Web-{7CCFC16D-807D-4614-01D9-81578B430E7A}" dt="2022-08-23T16:15:05.637" v="7" actId="1076"/>
      <pc:docMkLst>
        <pc:docMk/>
      </pc:docMkLst>
      <pc:sldChg chg="modSp">
        <pc:chgData name="Philippa Hartley" userId="S::phartley@careersandenterprise.co.uk::2a2506f4-19e7-4777-8767-f0efb84bcc1f" providerId="AD" clId="Web-{7CCFC16D-807D-4614-01D9-81578B430E7A}" dt="2022-08-23T16:14:48.574" v="3" actId="1076"/>
        <pc:sldMkLst>
          <pc:docMk/>
          <pc:sldMk cId="0" sldId="338"/>
        </pc:sldMkLst>
        <pc:spChg chg="mod">
          <ac:chgData name="Philippa Hartley" userId="S::phartley@careersandenterprise.co.uk::2a2506f4-19e7-4777-8767-f0efb84bcc1f" providerId="AD" clId="Web-{7CCFC16D-807D-4614-01D9-81578B430E7A}" dt="2022-08-23T16:14:48.574" v="3" actId="1076"/>
          <ac:spMkLst>
            <pc:docMk/>
            <pc:sldMk cId="0" sldId="338"/>
            <ac:spMk id="2" creationId="{CC800DB2-D67E-9A93-E949-0B54FAA2764A}"/>
          </ac:spMkLst>
        </pc:spChg>
        <pc:spChg chg="mod">
          <ac:chgData name="Philippa Hartley" userId="S::phartley@careersandenterprise.co.uk::2a2506f4-19e7-4777-8767-f0efb84bcc1f" providerId="AD" clId="Web-{7CCFC16D-807D-4614-01D9-81578B430E7A}" dt="2022-08-23T16:14:44.637" v="2" actId="1076"/>
          <ac:spMkLst>
            <pc:docMk/>
            <pc:sldMk cId="0" sldId="338"/>
            <ac:spMk id="5" creationId="{9CFB1E2F-0F82-4A5B-6BC3-1359075D7497}"/>
          </ac:spMkLst>
        </pc:spChg>
        <pc:spChg chg="mod">
          <ac:chgData name="Philippa Hartley" userId="S::phartley@careersandenterprise.co.uk::2a2506f4-19e7-4777-8767-f0efb84bcc1f" providerId="AD" clId="Web-{7CCFC16D-807D-4614-01D9-81578B430E7A}" dt="2022-08-23T16:14:42.340" v="1" actId="1076"/>
          <ac:spMkLst>
            <pc:docMk/>
            <pc:sldMk cId="0" sldId="338"/>
            <ac:spMk id="7" creationId="{10F3681B-336A-90E7-6DB2-C22B1A9E7A56}"/>
          </ac:spMkLst>
        </pc:spChg>
        <pc:picChg chg="mod">
          <ac:chgData name="Philippa Hartley" userId="S::phartley@careersandenterprise.co.uk::2a2506f4-19e7-4777-8767-f0efb84bcc1f" providerId="AD" clId="Web-{7CCFC16D-807D-4614-01D9-81578B430E7A}" dt="2022-08-23T16:14:39.637" v="0" actId="1076"/>
          <ac:picMkLst>
            <pc:docMk/>
            <pc:sldMk cId="0" sldId="338"/>
            <ac:picMk id="3" creationId="{96A10FF9-EBB3-BCE4-04A2-F39D93F1314F}"/>
          </ac:picMkLst>
        </pc:picChg>
      </pc:sldChg>
      <pc:sldChg chg="modSp">
        <pc:chgData name="Philippa Hartley" userId="S::phartley@careersandenterprise.co.uk::2a2506f4-19e7-4777-8767-f0efb84bcc1f" providerId="AD" clId="Web-{7CCFC16D-807D-4614-01D9-81578B430E7A}" dt="2022-08-23T16:15:05.637" v="7" actId="1076"/>
        <pc:sldMkLst>
          <pc:docMk/>
          <pc:sldMk cId="0" sldId="339"/>
        </pc:sldMkLst>
        <pc:spChg chg="mod">
          <ac:chgData name="Philippa Hartley" userId="S::phartley@careersandenterprise.co.uk::2a2506f4-19e7-4777-8767-f0efb84bcc1f" providerId="AD" clId="Web-{7CCFC16D-807D-4614-01D9-81578B430E7A}" dt="2022-08-23T16:15:05.637" v="7" actId="1076"/>
          <ac:spMkLst>
            <pc:docMk/>
            <pc:sldMk cId="0" sldId="339"/>
            <ac:spMk id="2" creationId="{CC800DB2-D67E-9A93-E949-0B54FAA2764A}"/>
          </ac:spMkLst>
        </pc:spChg>
        <pc:spChg chg="mod">
          <ac:chgData name="Philippa Hartley" userId="S::phartley@careersandenterprise.co.uk::2a2506f4-19e7-4777-8767-f0efb84bcc1f" providerId="AD" clId="Web-{7CCFC16D-807D-4614-01D9-81578B430E7A}" dt="2022-08-23T16:15:00.903" v="6" actId="1076"/>
          <ac:spMkLst>
            <pc:docMk/>
            <pc:sldMk cId="0" sldId="339"/>
            <ac:spMk id="5" creationId="{C15C5D3C-DAC8-C8DF-988D-E0C2BFE98D76}"/>
          </ac:spMkLst>
        </pc:spChg>
        <pc:spChg chg="mod">
          <ac:chgData name="Philippa Hartley" userId="S::phartley@careersandenterprise.co.uk::2a2506f4-19e7-4777-8767-f0efb84bcc1f" providerId="AD" clId="Web-{7CCFC16D-807D-4614-01D9-81578B430E7A}" dt="2022-08-23T16:14:58.012" v="5" actId="1076"/>
          <ac:spMkLst>
            <pc:docMk/>
            <pc:sldMk cId="0" sldId="339"/>
            <ac:spMk id="7" creationId="{2C75DBB0-D4A3-3F2E-5D15-EC2E6426FB33}"/>
          </ac:spMkLst>
        </pc:spChg>
        <pc:picChg chg="mod">
          <ac:chgData name="Philippa Hartley" userId="S::phartley@careersandenterprise.co.uk::2a2506f4-19e7-4777-8767-f0efb84bcc1f" providerId="AD" clId="Web-{7CCFC16D-807D-4614-01D9-81578B430E7A}" dt="2022-08-23T16:14:55.778" v="4" actId="1076"/>
          <ac:picMkLst>
            <pc:docMk/>
            <pc:sldMk cId="0" sldId="339"/>
            <ac:picMk id="3" creationId="{3BD10191-E416-9806-EA39-8EFE75B4C1D9}"/>
          </ac:picMkLst>
        </pc:picChg>
      </pc:sldChg>
    </pc:docChg>
  </pc:docChgLst>
  <pc:docChgLst>
    <pc:chgData name="Philippa Hartley" userId="S::phartley@careersandenterprise.co.uk::2a2506f4-19e7-4777-8767-f0efb84bcc1f" providerId="AD" clId="Web-{016CA91A-458D-A1BE-E6D5-12308385B7BD}"/>
    <pc:docChg chg="modSld">
      <pc:chgData name="Philippa Hartley" userId="S::phartley@careersandenterprise.co.uk::2a2506f4-19e7-4777-8767-f0efb84bcc1f" providerId="AD" clId="Web-{016CA91A-458D-A1BE-E6D5-12308385B7BD}" dt="2022-08-09T07:11:55.517" v="6"/>
      <pc:docMkLst>
        <pc:docMk/>
      </pc:docMkLst>
      <pc:sldChg chg="modNotes">
        <pc:chgData name="Philippa Hartley" userId="S::phartley@careersandenterprise.co.uk::2a2506f4-19e7-4777-8767-f0efb84bcc1f" providerId="AD" clId="Web-{016CA91A-458D-A1BE-E6D5-12308385B7BD}" dt="2022-08-09T07:11:52.094" v="3"/>
        <pc:sldMkLst>
          <pc:docMk/>
          <pc:sldMk cId="2598104847" sldId="336"/>
        </pc:sldMkLst>
      </pc:sldChg>
      <pc:sldChg chg="modNotes">
        <pc:chgData name="Philippa Hartley" userId="S::phartley@careersandenterprise.co.uk::2a2506f4-19e7-4777-8767-f0efb84bcc1f" providerId="AD" clId="Web-{016CA91A-458D-A1BE-E6D5-12308385B7BD}" dt="2022-08-09T07:11:55.517" v="6"/>
        <pc:sldMkLst>
          <pc:docMk/>
          <pc:sldMk cId="3070110719" sldId="337"/>
        </pc:sldMkLst>
      </pc:sldChg>
    </pc:docChg>
  </pc:docChgLst>
  <pc:docChgLst>
    <pc:chgData name="Philippa Hartley" userId="S::phartley@careersandenterprise.co.uk::2a2506f4-19e7-4777-8767-f0efb84bcc1f" providerId="AD" clId="Web-{04011D6D-4711-02E3-9195-56B6EC83CAB7}"/>
    <pc:docChg chg="modSld">
      <pc:chgData name="Philippa Hartley" userId="S::phartley@careersandenterprise.co.uk::2a2506f4-19e7-4777-8767-f0efb84bcc1f" providerId="AD" clId="Web-{04011D6D-4711-02E3-9195-56B6EC83CAB7}" dt="2022-07-28T13:34:56.575" v="1"/>
      <pc:docMkLst>
        <pc:docMk/>
      </pc:docMkLst>
      <pc:sldChg chg="addSp">
        <pc:chgData name="Philippa Hartley" userId="S::phartley@careersandenterprise.co.uk::2a2506f4-19e7-4777-8767-f0efb84bcc1f" providerId="AD" clId="Web-{04011D6D-4711-02E3-9195-56B6EC83CAB7}" dt="2022-07-28T13:34:52.700" v="0"/>
        <pc:sldMkLst>
          <pc:docMk/>
          <pc:sldMk cId="3008693748" sldId="292"/>
        </pc:sldMkLst>
        <pc:picChg chg="add">
          <ac:chgData name="Philippa Hartley" userId="S::phartley@careersandenterprise.co.uk::2a2506f4-19e7-4777-8767-f0efb84bcc1f" providerId="AD" clId="Web-{04011D6D-4711-02E3-9195-56B6EC83CAB7}" dt="2022-07-28T13:34:52.700" v="0"/>
          <ac:picMkLst>
            <pc:docMk/>
            <pc:sldMk cId="3008693748" sldId="292"/>
            <ac:picMk id="14" creationId="{BB8AA7D8-9136-8FF4-FB3E-9585D1C326D2}"/>
          </ac:picMkLst>
        </pc:picChg>
      </pc:sldChg>
      <pc:sldChg chg="addSp">
        <pc:chgData name="Philippa Hartley" userId="S::phartley@careersandenterprise.co.uk::2a2506f4-19e7-4777-8767-f0efb84bcc1f" providerId="AD" clId="Web-{04011D6D-4711-02E3-9195-56B6EC83CAB7}" dt="2022-07-28T13:34:56.575" v="1"/>
        <pc:sldMkLst>
          <pc:docMk/>
          <pc:sldMk cId="1458964949" sldId="332"/>
        </pc:sldMkLst>
        <pc:picChg chg="add">
          <ac:chgData name="Philippa Hartley" userId="S::phartley@careersandenterprise.co.uk::2a2506f4-19e7-4777-8767-f0efb84bcc1f" providerId="AD" clId="Web-{04011D6D-4711-02E3-9195-56B6EC83CAB7}" dt="2022-07-28T13:34:56.575" v="1"/>
          <ac:picMkLst>
            <pc:docMk/>
            <pc:sldMk cId="1458964949" sldId="332"/>
            <ac:picMk id="5" creationId="{48EF3627-9E59-9DD6-3701-8BA56D295666}"/>
          </ac:picMkLst>
        </pc:picChg>
      </pc:sldChg>
    </pc:docChg>
  </pc:docChgLst>
  <pc:docChgLst>
    <pc:chgData name="Philippa Hartley" userId="S::phartley@careersandenterprise.co.uk::2a2506f4-19e7-4777-8767-f0efb84bcc1f" providerId="AD" clId="Web-{DF580CA0-4977-2FB6-4BD7-41EA80F9747D}"/>
    <pc:docChg chg="modSld">
      <pc:chgData name="Philippa Hartley" userId="S::phartley@careersandenterprise.co.uk::2a2506f4-19e7-4777-8767-f0efb84bcc1f" providerId="AD" clId="Web-{DF580CA0-4977-2FB6-4BD7-41EA80F9747D}" dt="2022-07-26T13:24:42.017" v="44"/>
      <pc:docMkLst>
        <pc:docMk/>
      </pc:docMkLst>
      <pc:sldChg chg="modNotes">
        <pc:chgData name="Philippa Hartley" userId="S::phartley@careersandenterprise.co.uk::2a2506f4-19e7-4777-8767-f0efb84bcc1f" providerId="AD" clId="Web-{DF580CA0-4977-2FB6-4BD7-41EA80F9747D}" dt="2022-07-26T13:19:46.569" v="6"/>
        <pc:sldMkLst>
          <pc:docMk/>
          <pc:sldMk cId="2839086809" sldId="262"/>
        </pc:sldMkLst>
      </pc:sldChg>
      <pc:sldChg chg="modNotes">
        <pc:chgData name="Philippa Hartley" userId="S::phartley@careersandenterprise.co.uk::2a2506f4-19e7-4777-8767-f0efb84bcc1f" providerId="AD" clId="Web-{DF580CA0-4977-2FB6-4BD7-41EA80F9747D}" dt="2022-07-26T13:19:16.849" v="2"/>
        <pc:sldMkLst>
          <pc:docMk/>
          <pc:sldMk cId="3532778758" sldId="266"/>
        </pc:sldMkLst>
      </pc:sldChg>
      <pc:sldChg chg="modNotes">
        <pc:chgData name="Philippa Hartley" userId="S::phartley@careersandenterprise.co.uk::2a2506f4-19e7-4777-8767-f0efb84bcc1f" providerId="AD" clId="Web-{DF580CA0-4977-2FB6-4BD7-41EA80F9747D}" dt="2022-07-26T13:23:19.796" v="26"/>
        <pc:sldMkLst>
          <pc:docMk/>
          <pc:sldMk cId="2436114218" sldId="267"/>
        </pc:sldMkLst>
      </pc:sldChg>
      <pc:sldChg chg="modNotes">
        <pc:chgData name="Philippa Hartley" userId="S::phartley@careersandenterprise.co.uk::2a2506f4-19e7-4777-8767-f0efb84bcc1f" providerId="AD" clId="Web-{DF580CA0-4977-2FB6-4BD7-41EA80F9747D}" dt="2022-07-26T13:23:36.328" v="31"/>
        <pc:sldMkLst>
          <pc:docMk/>
          <pc:sldMk cId="4163118919" sldId="268"/>
        </pc:sldMkLst>
      </pc:sldChg>
      <pc:sldChg chg="modNotes">
        <pc:chgData name="Philippa Hartley" userId="S::phartley@careersandenterprise.co.uk::2a2506f4-19e7-4777-8767-f0efb84bcc1f" providerId="AD" clId="Web-{DF580CA0-4977-2FB6-4BD7-41EA80F9747D}" dt="2022-07-26T13:20:53.165" v="14"/>
        <pc:sldMkLst>
          <pc:docMk/>
          <pc:sldMk cId="1295342826" sldId="273"/>
        </pc:sldMkLst>
      </pc:sldChg>
      <pc:sldChg chg="modNotes">
        <pc:chgData name="Philippa Hartley" userId="S::phartley@careersandenterprise.co.uk::2a2506f4-19e7-4777-8767-f0efb84bcc1f" providerId="AD" clId="Web-{DF580CA0-4977-2FB6-4BD7-41EA80F9747D}" dt="2022-07-26T13:19:34.115" v="4"/>
        <pc:sldMkLst>
          <pc:docMk/>
          <pc:sldMk cId="1786301906" sldId="285"/>
        </pc:sldMkLst>
      </pc:sldChg>
      <pc:sldChg chg="modNotes">
        <pc:chgData name="Philippa Hartley" userId="S::phartley@careersandenterprise.co.uk::2a2506f4-19e7-4777-8767-f0efb84bcc1f" providerId="AD" clId="Web-{DF580CA0-4977-2FB6-4BD7-41EA80F9747D}" dt="2022-07-26T13:24:30.564" v="40"/>
        <pc:sldMkLst>
          <pc:docMk/>
          <pc:sldMk cId="4000180260" sldId="302"/>
        </pc:sldMkLst>
      </pc:sldChg>
      <pc:sldChg chg="modNotes">
        <pc:chgData name="Philippa Hartley" userId="S::phartley@careersandenterprise.co.uk::2a2506f4-19e7-4777-8767-f0efb84bcc1f" providerId="AD" clId="Web-{DF580CA0-4977-2FB6-4BD7-41EA80F9747D}" dt="2022-07-26T13:24:33.423" v="42"/>
        <pc:sldMkLst>
          <pc:docMk/>
          <pc:sldMk cId="2008991689" sldId="303"/>
        </pc:sldMkLst>
      </pc:sldChg>
      <pc:sldChg chg="modNotes">
        <pc:chgData name="Philippa Hartley" userId="S::phartley@careersandenterprise.co.uk::2a2506f4-19e7-4777-8767-f0efb84bcc1f" providerId="AD" clId="Web-{DF580CA0-4977-2FB6-4BD7-41EA80F9747D}" dt="2022-07-26T13:24:42.017" v="44"/>
        <pc:sldMkLst>
          <pc:docMk/>
          <pc:sldMk cId="2352260592" sldId="306"/>
        </pc:sldMkLst>
      </pc:sldChg>
      <pc:sldChg chg="modNotes">
        <pc:chgData name="Philippa Hartley" userId="S::phartley@careersandenterprise.co.uk::2a2506f4-19e7-4777-8767-f0efb84bcc1f" providerId="AD" clId="Web-{DF580CA0-4977-2FB6-4BD7-41EA80F9747D}" dt="2022-07-26T13:20:39.180" v="13"/>
        <pc:sldMkLst>
          <pc:docMk/>
          <pc:sldMk cId="578046288" sldId="333"/>
        </pc:sldMkLst>
      </pc:sldChg>
      <pc:sldChg chg="addSp delSp modSp">
        <pc:chgData name="Philippa Hartley" userId="S::phartley@careersandenterprise.co.uk::2a2506f4-19e7-4777-8767-f0efb84bcc1f" providerId="AD" clId="Web-{DF580CA0-4977-2FB6-4BD7-41EA80F9747D}" dt="2022-07-26T13:22:37.357" v="24"/>
        <pc:sldMkLst>
          <pc:docMk/>
          <pc:sldMk cId="2158853237" sldId="334"/>
        </pc:sldMkLst>
        <pc:spChg chg="add mod">
          <ac:chgData name="Philippa Hartley" userId="S::phartley@careersandenterprise.co.uk::2a2506f4-19e7-4777-8767-f0efb84bcc1f" providerId="AD" clId="Web-{DF580CA0-4977-2FB6-4BD7-41EA80F9747D}" dt="2022-07-26T13:22:08.746" v="19" actId="1076"/>
          <ac:spMkLst>
            <pc:docMk/>
            <pc:sldMk cId="2158853237" sldId="334"/>
            <ac:spMk id="5" creationId="{FA45B790-7B02-F1C4-BEE7-97C67C5F38A7}"/>
          </ac:spMkLst>
        </pc:spChg>
        <pc:spChg chg="add mod">
          <ac:chgData name="Philippa Hartley" userId="S::phartley@careersandenterprise.co.uk::2a2506f4-19e7-4777-8767-f0efb84bcc1f" providerId="AD" clId="Web-{DF580CA0-4977-2FB6-4BD7-41EA80F9747D}" dt="2022-07-26T13:22:28.044" v="22"/>
          <ac:spMkLst>
            <pc:docMk/>
            <pc:sldMk cId="2158853237" sldId="334"/>
            <ac:spMk id="10" creationId="{5260264A-C502-5835-ABEE-CD6232E46EFE}"/>
          </ac:spMkLst>
        </pc:spChg>
        <pc:spChg chg="mod">
          <ac:chgData name="Philippa Hartley" userId="S::phartley@careersandenterprise.co.uk::2a2506f4-19e7-4777-8767-f0efb84bcc1f" providerId="AD" clId="Web-{DF580CA0-4977-2FB6-4BD7-41EA80F9747D}" dt="2022-07-26T13:22:37.357" v="24"/>
          <ac:spMkLst>
            <pc:docMk/>
            <pc:sldMk cId="2158853237" sldId="334"/>
            <ac:spMk id="19" creationId="{3675629A-C860-460D-C590-8D110FFC690B}"/>
          </ac:spMkLst>
        </pc:spChg>
        <pc:spChg chg="del">
          <ac:chgData name="Philippa Hartley" userId="S::phartley@careersandenterprise.co.uk::2a2506f4-19e7-4777-8767-f0efb84bcc1f" providerId="AD" clId="Web-{DF580CA0-4977-2FB6-4BD7-41EA80F9747D}" dt="2022-07-26T13:21:57.715" v="17"/>
          <ac:spMkLst>
            <pc:docMk/>
            <pc:sldMk cId="2158853237" sldId="334"/>
            <ac:spMk id="20" creationId="{7B96DE8C-263B-01D3-CBBB-AD2EAB041E09}"/>
          </ac:spMkLst>
        </pc:spChg>
        <pc:spChg chg="mod">
          <ac:chgData name="Philippa Hartley" userId="S::phartley@careersandenterprise.co.uk::2a2506f4-19e7-4777-8767-f0efb84bcc1f" providerId="AD" clId="Web-{DF580CA0-4977-2FB6-4BD7-41EA80F9747D}" dt="2022-07-26T13:22:33.591" v="23"/>
          <ac:spMkLst>
            <pc:docMk/>
            <pc:sldMk cId="2158853237" sldId="334"/>
            <ac:spMk id="22" creationId="{F9DDC8B7-523B-5E65-94B3-F3E55170080C}"/>
          </ac:spMkLst>
        </pc:spChg>
      </pc:sldChg>
      <pc:sldChg chg="modNotes">
        <pc:chgData name="Philippa Hartley" userId="S::phartley@careersandenterprise.co.uk::2a2506f4-19e7-4777-8767-f0efb84bcc1f" providerId="AD" clId="Web-{DF580CA0-4977-2FB6-4BD7-41EA80F9747D}" dt="2022-07-26T13:24:24.532" v="38"/>
        <pc:sldMkLst>
          <pc:docMk/>
          <pc:sldMk cId="2204226427" sldId="335"/>
        </pc:sldMkLst>
      </pc:sldChg>
    </pc:docChg>
  </pc:docChgLst>
  <pc:docChgLst>
    <pc:chgData name="Philippa Hartley" userId="S::phartley@careersandenterprise.co.uk::2a2506f4-19e7-4777-8767-f0efb84bcc1f" providerId="AD" clId="Web-{7673666E-9AA1-96F2-F946-F112F38DDF54}"/>
    <pc:docChg chg="modSld">
      <pc:chgData name="Philippa Hartley" userId="S::phartley@careersandenterprise.co.uk::2a2506f4-19e7-4777-8767-f0efb84bcc1f" providerId="AD" clId="Web-{7673666E-9AA1-96F2-F946-F112F38DDF54}" dt="2022-08-19T11:41:36.656" v="1" actId="1076"/>
      <pc:docMkLst>
        <pc:docMk/>
      </pc:docMkLst>
      <pc:sldChg chg="addSp modSp">
        <pc:chgData name="Philippa Hartley" userId="S::phartley@careersandenterprise.co.uk::2a2506f4-19e7-4777-8767-f0efb84bcc1f" providerId="AD" clId="Web-{7673666E-9AA1-96F2-F946-F112F38DDF54}" dt="2022-08-19T11:41:36.656" v="1" actId="1076"/>
        <pc:sldMkLst>
          <pc:docMk/>
          <pc:sldMk cId="4169055570" sldId="293"/>
        </pc:sldMkLst>
        <pc:picChg chg="add mod">
          <ac:chgData name="Philippa Hartley" userId="S::phartley@careersandenterprise.co.uk::2a2506f4-19e7-4777-8767-f0efb84bcc1f" providerId="AD" clId="Web-{7673666E-9AA1-96F2-F946-F112F38DDF54}" dt="2022-08-19T11:41:36.656" v="1" actId="1076"/>
          <ac:picMkLst>
            <pc:docMk/>
            <pc:sldMk cId="4169055570" sldId="293"/>
            <ac:picMk id="5" creationId="{29FBA1D1-6770-EE3E-52D5-5417B92F0E06}"/>
          </ac:picMkLst>
        </pc:picChg>
      </pc:sldChg>
    </pc:docChg>
  </pc:docChgLst>
  <pc:docChgLst>
    <pc:chgData name="Philippa Hartley" userId="S::phartley@careersandenterprise.co.uk::2a2506f4-19e7-4777-8767-f0efb84bcc1f" providerId="AD" clId="Web-{C5C3A606-C054-FC68-45FB-78054134453B}"/>
    <pc:docChg chg="modSld">
      <pc:chgData name="Philippa Hartley" userId="S::phartley@careersandenterprise.co.uk::2a2506f4-19e7-4777-8767-f0efb84bcc1f" providerId="AD" clId="Web-{C5C3A606-C054-FC68-45FB-78054134453B}" dt="2022-08-16T14:41:10.541" v="12"/>
      <pc:docMkLst>
        <pc:docMk/>
      </pc:docMkLst>
      <pc:sldChg chg="addSp delSp modSp">
        <pc:chgData name="Philippa Hartley" userId="S::phartley@careersandenterprise.co.uk::2a2506f4-19e7-4777-8767-f0efb84bcc1f" providerId="AD" clId="Web-{C5C3A606-C054-FC68-45FB-78054134453B}" dt="2022-08-16T14:40:36.681" v="3" actId="1076"/>
        <pc:sldMkLst>
          <pc:docMk/>
          <pc:sldMk cId="1295342826" sldId="273"/>
        </pc:sldMkLst>
        <pc:picChg chg="add mod">
          <ac:chgData name="Philippa Hartley" userId="S::phartley@careersandenterprise.co.uk::2a2506f4-19e7-4777-8767-f0efb84bcc1f" providerId="AD" clId="Web-{C5C3A606-C054-FC68-45FB-78054134453B}" dt="2022-08-16T14:40:36.681" v="3" actId="1076"/>
          <ac:picMkLst>
            <pc:docMk/>
            <pc:sldMk cId="1295342826" sldId="273"/>
            <ac:picMk id="3" creationId="{DF013B34-00DE-5F51-B1D4-1045176EA5D3}"/>
          </ac:picMkLst>
        </pc:picChg>
        <pc:picChg chg="del">
          <ac:chgData name="Philippa Hartley" userId="S::phartley@careersandenterprise.co.uk::2a2506f4-19e7-4777-8767-f0efb84bcc1f" providerId="AD" clId="Web-{C5C3A606-C054-FC68-45FB-78054134453B}" dt="2022-08-16T14:40:34.181" v="2"/>
          <ac:picMkLst>
            <pc:docMk/>
            <pc:sldMk cId="1295342826" sldId="273"/>
            <ac:picMk id="17" creationId="{A9C4F4FF-FA43-F787-43CB-F11716D987EC}"/>
          </ac:picMkLst>
        </pc:picChg>
      </pc:sldChg>
      <pc:sldChg chg="addSp delSp modNotes">
        <pc:chgData name="Philippa Hartley" userId="S::phartley@careersandenterprise.co.uk::2a2506f4-19e7-4777-8767-f0efb84bcc1f" providerId="AD" clId="Web-{C5C3A606-C054-FC68-45FB-78054134453B}" dt="2022-08-16T14:40:59.681" v="8"/>
        <pc:sldMkLst>
          <pc:docMk/>
          <pc:sldMk cId="70482638" sldId="291"/>
        </pc:sldMkLst>
        <pc:spChg chg="del">
          <ac:chgData name="Philippa Hartley" userId="S::phartley@careersandenterprise.co.uk::2a2506f4-19e7-4777-8767-f0efb84bcc1f" providerId="AD" clId="Web-{C5C3A606-C054-FC68-45FB-78054134453B}" dt="2022-08-16T14:40:47.150" v="6"/>
          <ac:spMkLst>
            <pc:docMk/>
            <pc:sldMk cId="70482638" sldId="291"/>
            <ac:spMk id="10" creationId="{F287694A-2180-4710-8FDF-701DEEE29479}"/>
          </ac:spMkLst>
        </pc:spChg>
        <pc:picChg chg="add">
          <ac:chgData name="Philippa Hartley" userId="S::phartley@careersandenterprise.co.uk::2a2506f4-19e7-4777-8767-f0efb84bcc1f" providerId="AD" clId="Web-{C5C3A606-C054-FC68-45FB-78054134453B}" dt="2022-08-16T14:40:45.681" v="5"/>
          <ac:picMkLst>
            <pc:docMk/>
            <pc:sldMk cId="70482638" sldId="291"/>
            <ac:picMk id="8" creationId="{D0104E42-5461-93E8-3BD6-DED9E7BD907A}"/>
          </ac:picMkLst>
        </pc:picChg>
        <pc:picChg chg="del">
          <ac:chgData name="Philippa Hartley" userId="S::phartley@careersandenterprise.co.uk::2a2506f4-19e7-4777-8767-f0efb84bcc1f" providerId="AD" clId="Web-{C5C3A606-C054-FC68-45FB-78054134453B}" dt="2022-08-16T14:40:42.290" v="4"/>
          <ac:picMkLst>
            <pc:docMk/>
            <pc:sldMk cId="70482638" sldId="291"/>
            <ac:picMk id="9" creationId="{E0E86091-4CEC-5107-6560-395EFD6BDAE9}"/>
          </ac:picMkLst>
        </pc:picChg>
      </pc:sldChg>
      <pc:sldChg chg="addSp delSp">
        <pc:chgData name="Philippa Hartley" userId="S::phartley@careersandenterprise.co.uk::2a2506f4-19e7-4777-8767-f0efb84bcc1f" providerId="AD" clId="Web-{C5C3A606-C054-FC68-45FB-78054134453B}" dt="2022-08-16T14:41:04.588" v="10"/>
        <pc:sldMkLst>
          <pc:docMk/>
          <pc:sldMk cId="3008693748" sldId="292"/>
        </pc:sldMkLst>
        <pc:picChg chg="del">
          <ac:chgData name="Philippa Hartley" userId="S::phartley@careersandenterprise.co.uk::2a2506f4-19e7-4777-8767-f0efb84bcc1f" providerId="AD" clId="Web-{C5C3A606-C054-FC68-45FB-78054134453B}" dt="2022-08-16T14:41:01.400" v="9"/>
          <ac:picMkLst>
            <pc:docMk/>
            <pc:sldMk cId="3008693748" sldId="292"/>
            <ac:picMk id="14" creationId="{BB8AA7D8-9136-8FF4-FB3E-9585D1C326D2}"/>
          </ac:picMkLst>
        </pc:picChg>
        <pc:picChg chg="add">
          <ac:chgData name="Philippa Hartley" userId="S::phartley@careersandenterprise.co.uk::2a2506f4-19e7-4777-8767-f0efb84bcc1f" providerId="AD" clId="Web-{C5C3A606-C054-FC68-45FB-78054134453B}" dt="2022-08-16T14:41:04.588" v="10"/>
          <ac:picMkLst>
            <pc:docMk/>
            <pc:sldMk cId="3008693748" sldId="292"/>
            <ac:picMk id="15" creationId="{CECC9FC6-D1BB-2C37-65B9-3D3630D55CEE}"/>
          </ac:picMkLst>
        </pc:picChg>
      </pc:sldChg>
      <pc:sldChg chg="addSp delSp">
        <pc:chgData name="Philippa Hartley" userId="S::phartley@careersandenterprise.co.uk::2a2506f4-19e7-4777-8767-f0efb84bcc1f" providerId="AD" clId="Web-{C5C3A606-C054-FC68-45FB-78054134453B}" dt="2022-08-16T14:41:10.541" v="12"/>
        <pc:sldMkLst>
          <pc:docMk/>
          <pc:sldMk cId="1458964949" sldId="332"/>
        </pc:sldMkLst>
        <pc:picChg chg="del">
          <ac:chgData name="Philippa Hartley" userId="S::phartley@careersandenterprise.co.uk::2a2506f4-19e7-4777-8767-f0efb84bcc1f" providerId="AD" clId="Web-{C5C3A606-C054-FC68-45FB-78054134453B}" dt="2022-08-16T14:41:07.150" v="11"/>
          <ac:picMkLst>
            <pc:docMk/>
            <pc:sldMk cId="1458964949" sldId="332"/>
            <ac:picMk id="5" creationId="{48EF3627-9E59-9DD6-3701-8BA56D295666}"/>
          </ac:picMkLst>
        </pc:picChg>
        <pc:picChg chg="add">
          <ac:chgData name="Philippa Hartley" userId="S::phartley@careersandenterprise.co.uk::2a2506f4-19e7-4777-8767-f0efb84bcc1f" providerId="AD" clId="Web-{C5C3A606-C054-FC68-45FB-78054134453B}" dt="2022-08-16T14:41:10.541" v="12"/>
          <ac:picMkLst>
            <pc:docMk/>
            <pc:sldMk cId="1458964949" sldId="332"/>
            <ac:picMk id="6" creationId="{A9888EDF-D62B-0282-B6AE-D6747669AE8D}"/>
          </ac:picMkLst>
        </pc:picChg>
      </pc:sldChg>
    </pc:docChg>
  </pc:docChgLst>
  <pc:docChgLst>
    <pc:chgData name="Philippa Hartley" userId="S::phartley@careersandenterprise.co.uk::2a2506f4-19e7-4777-8767-f0efb84bcc1f" providerId="AD" clId="Web-{DF18E767-6998-BA0A-F6A3-B513F71628AC}"/>
    <pc:docChg chg="modSld">
      <pc:chgData name="Philippa Hartley" userId="S::phartley@careersandenterprise.co.uk::2a2506f4-19e7-4777-8767-f0efb84bcc1f" providerId="AD" clId="Web-{DF18E767-6998-BA0A-F6A3-B513F71628AC}" dt="2022-08-23T14:05:05.525" v="1" actId="20577"/>
      <pc:docMkLst>
        <pc:docMk/>
      </pc:docMkLst>
      <pc:sldChg chg="modSp">
        <pc:chgData name="Philippa Hartley" userId="S::phartley@careersandenterprise.co.uk::2a2506f4-19e7-4777-8767-f0efb84bcc1f" providerId="AD" clId="Web-{DF18E767-6998-BA0A-F6A3-B513F71628AC}" dt="2022-08-23T14:05:05.525" v="1" actId="20577"/>
        <pc:sldMkLst>
          <pc:docMk/>
          <pc:sldMk cId="764564060" sldId="296"/>
        </pc:sldMkLst>
        <pc:spChg chg="mod">
          <ac:chgData name="Philippa Hartley" userId="S::phartley@careersandenterprise.co.uk::2a2506f4-19e7-4777-8767-f0efb84bcc1f" providerId="AD" clId="Web-{DF18E767-6998-BA0A-F6A3-B513F71628AC}" dt="2022-08-23T14:05:05.525"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C213372C-D650-A21E-0EFC-835F13DFB3AA}"/>
    <pc:docChg chg="modSld">
      <pc:chgData name="Philippa Hartley" userId="S::phartley@careersandenterprise.co.uk::2a2506f4-19e7-4777-8767-f0efb84bcc1f" providerId="AD" clId="Web-{C213372C-D650-A21E-0EFC-835F13DFB3AA}" dt="2022-08-11T14:12:46.130" v="0"/>
      <pc:docMkLst>
        <pc:docMk/>
      </pc:docMkLst>
      <pc:sldChg chg="modNotes">
        <pc:chgData name="Philippa Hartley" userId="S::phartley@careersandenterprise.co.uk::2a2506f4-19e7-4777-8767-f0efb84bcc1f" providerId="AD" clId="Web-{C213372C-D650-A21E-0EFC-835F13DFB3AA}" dt="2022-08-11T14:12:46.130" v="0"/>
        <pc:sldMkLst>
          <pc:docMk/>
          <pc:sldMk cId="2158853237" sldId="334"/>
        </pc:sldMkLst>
      </pc:sldChg>
    </pc:docChg>
  </pc:docChgLst>
  <pc:docChgLst>
    <pc:chgData name="Philippa Hartley" userId="S::phartley@careersandenterprise.co.uk::2a2506f4-19e7-4777-8767-f0efb84bcc1f" providerId="AD" clId="Web-{285698F9-5231-0F4A-2BDF-6B168CBB346F}"/>
    <pc:docChg chg="modSld">
      <pc:chgData name="Philippa Hartley" userId="S::phartley@careersandenterprise.co.uk::2a2506f4-19e7-4777-8767-f0efb84bcc1f" providerId="AD" clId="Web-{285698F9-5231-0F4A-2BDF-6B168CBB346F}" dt="2022-08-23T14:47:20.185" v="7" actId="20577"/>
      <pc:docMkLst>
        <pc:docMk/>
      </pc:docMkLst>
      <pc:sldChg chg="modSp">
        <pc:chgData name="Philippa Hartley" userId="S::phartley@careersandenterprise.co.uk::2a2506f4-19e7-4777-8767-f0efb84bcc1f" providerId="AD" clId="Web-{285698F9-5231-0F4A-2BDF-6B168CBB346F}" dt="2022-08-23T14:47:20.185" v="7" actId="20577"/>
        <pc:sldMkLst>
          <pc:docMk/>
          <pc:sldMk cId="806518472" sldId="309"/>
        </pc:sldMkLst>
        <pc:spChg chg="mod">
          <ac:chgData name="Philippa Hartley" userId="S::phartley@careersandenterprise.co.uk::2a2506f4-19e7-4777-8767-f0efb84bcc1f" providerId="AD" clId="Web-{285698F9-5231-0F4A-2BDF-6B168CBB346F}" dt="2022-08-23T14:47:20.185" v="7" actId="20577"/>
          <ac:spMkLst>
            <pc:docMk/>
            <pc:sldMk cId="806518472" sldId="309"/>
            <ac:spMk id="5" creationId="{01A7FF13-D878-83C7-888F-45D8F4BDD425}"/>
          </ac:spMkLst>
        </pc:spChg>
      </pc:sldChg>
    </pc:docChg>
  </pc:docChgLst>
  <pc:docChgLst>
    <pc:chgData name="Philippa Hartley" userId="S::phartley@careersandenterprise.co.uk::2a2506f4-19e7-4777-8767-f0efb84bcc1f" providerId="AD" clId="Web-{8496A73E-C7C7-2E4A-B96A-6377F33B14E4}"/>
    <pc:docChg chg="modSld">
      <pc:chgData name="Philippa Hartley" userId="S::phartley@careersandenterprise.co.uk::2a2506f4-19e7-4777-8767-f0efb84bcc1f" providerId="AD" clId="Web-{8496A73E-C7C7-2E4A-B96A-6377F33B14E4}" dt="2022-07-25T18:02:11.660" v="25" actId="14100"/>
      <pc:docMkLst>
        <pc:docMk/>
      </pc:docMkLst>
      <pc:sldChg chg="modSp">
        <pc:chgData name="Philippa Hartley" userId="S::phartley@careersandenterprise.co.uk::2a2506f4-19e7-4777-8767-f0efb84bcc1f" providerId="AD" clId="Web-{8496A73E-C7C7-2E4A-B96A-6377F33B14E4}" dt="2022-07-25T18:01:44.831" v="8" actId="20577"/>
        <pc:sldMkLst>
          <pc:docMk/>
          <pc:sldMk cId="2436114218" sldId="267"/>
        </pc:sldMkLst>
        <pc:spChg chg="mod">
          <ac:chgData name="Philippa Hartley" userId="S::phartley@careersandenterprise.co.uk::2a2506f4-19e7-4777-8767-f0efb84bcc1f" providerId="AD" clId="Web-{8496A73E-C7C7-2E4A-B96A-6377F33B14E4}" dt="2022-07-25T18:01:44.831" v="8"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8496A73E-C7C7-2E4A-B96A-6377F33B14E4}" dt="2022-07-25T18:01:57.988" v="19" actId="20577"/>
        <pc:sldMkLst>
          <pc:docMk/>
          <pc:sldMk cId="4163118919" sldId="268"/>
        </pc:sldMkLst>
        <pc:spChg chg="mod">
          <ac:chgData name="Philippa Hartley" userId="S::phartley@careersandenterprise.co.uk::2a2506f4-19e7-4777-8767-f0efb84bcc1f" providerId="AD" clId="Web-{8496A73E-C7C7-2E4A-B96A-6377F33B14E4}" dt="2022-07-25T18:01:57.988" v="19"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8496A73E-C7C7-2E4A-B96A-6377F33B14E4}" dt="2022-07-25T18:02:11.660" v="25" actId="14100"/>
        <pc:sldMkLst>
          <pc:docMk/>
          <pc:sldMk cId="3631857509" sldId="269"/>
        </pc:sldMkLst>
        <pc:spChg chg="mod">
          <ac:chgData name="Philippa Hartley" userId="S::phartley@careersandenterprise.co.uk::2a2506f4-19e7-4777-8767-f0efb84bcc1f" providerId="AD" clId="Web-{8496A73E-C7C7-2E4A-B96A-6377F33B14E4}" dt="2022-07-25T18:02:11.660" v="25" actId="14100"/>
          <ac:spMkLst>
            <pc:docMk/>
            <pc:sldMk cId="3631857509" sldId="269"/>
            <ac:spMk id="3" creationId="{00000000-0000-0000-0000-000000000000}"/>
          </ac:spMkLst>
        </pc:spChg>
      </pc:sldChg>
      <pc:sldChg chg="modSp">
        <pc:chgData name="Philippa Hartley" userId="S::phartley@careersandenterprise.co.uk::2a2506f4-19e7-4777-8767-f0efb84bcc1f" providerId="AD" clId="Web-{8496A73E-C7C7-2E4A-B96A-6377F33B14E4}" dt="2022-07-25T18:01:28.268" v="2" actId="20577"/>
        <pc:sldMkLst>
          <pc:docMk/>
          <pc:sldMk cId="3701790944" sldId="331"/>
        </pc:sldMkLst>
        <pc:spChg chg="mod">
          <ac:chgData name="Philippa Hartley" userId="S::phartley@careersandenterprise.co.uk::2a2506f4-19e7-4777-8767-f0efb84bcc1f" providerId="AD" clId="Web-{8496A73E-C7C7-2E4A-B96A-6377F33B14E4}" dt="2022-07-25T18:01:28.268" v="2" actId="20577"/>
          <ac:spMkLst>
            <pc:docMk/>
            <pc:sldMk cId="3701790944" sldId="331"/>
            <ac:spMk id="4" creationId="{68780DCA-37B5-1DD4-149A-AFAAB219B181}"/>
          </ac:spMkLst>
        </pc:spChg>
      </pc:sldChg>
    </pc:docChg>
  </pc:docChgLst>
  <pc:docChgLst>
    <pc:chgData name="Philippa Hartley" userId="S::phartley@careersandenterprise.co.uk::2a2506f4-19e7-4777-8767-f0efb84bcc1f" providerId="AD" clId="Web-{CEBF5B3B-D099-BE32-A355-9C3DE76714D0}"/>
    <pc:docChg chg="modSld">
      <pc:chgData name="Philippa Hartley" userId="S::phartley@careersandenterprise.co.uk::2a2506f4-19e7-4777-8767-f0efb84bcc1f" providerId="AD" clId="Web-{CEBF5B3B-D099-BE32-A355-9C3DE76714D0}" dt="2022-08-09T13:03:24.244" v="0"/>
      <pc:docMkLst>
        <pc:docMk/>
      </pc:docMkLst>
      <pc:sldChg chg="modNotes">
        <pc:chgData name="Philippa Hartley" userId="S::phartley@careersandenterprise.co.uk::2a2506f4-19e7-4777-8767-f0efb84bcc1f" providerId="AD" clId="Web-{CEBF5B3B-D099-BE32-A355-9C3DE76714D0}" dt="2022-08-09T13:03:24.244" v="0"/>
        <pc:sldMkLst>
          <pc:docMk/>
          <pc:sldMk cId="3070110719" sldId="337"/>
        </pc:sldMkLst>
      </pc:sldChg>
    </pc:docChg>
  </pc:docChgLst>
  <pc:docChgLst>
    <pc:chgData name="Philippa Hartley" userId="S::phartley@careersandenterprise.co.uk::2a2506f4-19e7-4777-8767-f0efb84bcc1f" providerId="AD" clId="Web-{D975A384-4724-F905-3744-5A11D9387BB3}"/>
    <pc:docChg chg="modSld">
      <pc:chgData name="Philippa Hartley" userId="S::phartley@careersandenterprise.co.uk::2a2506f4-19e7-4777-8767-f0efb84bcc1f" providerId="AD" clId="Web-{D975A384-4724-F905-3744-5A11D9387BB3}" dt="2022-08-09T13:25:45.083" v="15"/>
      <pc:docMkLst>
        <pc:docMk/>
      </pc:docMkLst>
      <pc:sldChg chg="modNotes">
        <pc:chgData name="Philippa Hartley" userId="S::phartley@careersandenterprise.co.uk::2a2506f4-19e7-4777-8767-f0efb84bcc1f" providerId="AD" clId="Web-{D975A384-4724-F905-3744-5A11D9387BB3}" dt="2022-08-09T13:25:45.083" v="15"/>
        <pc:sldMkLst>
          <pc:docMk/>
          <pc:sldMk cId="2598104847" sldId="336"/>
        </pc:sldMkLst>
      </pc:sldChg>
      <pc:sldChg chg="modNotes">
        <pc:chgData name="Philippa Hartley" userId="S::phartley@careersandenterprise.co.uk::2a2506f4-19e7-4777-8767-f0efb84bcc1f" providerId="AD" clId="Web-{D975A384-4724-F905-3744-5A11D9387BB3}" dt="2022-08-09T13:23:37.984" v="11"/>
        <pc:sldMkLst>
          <pc:docMk/>
          <pc:sldMk cId="3070110719" sldId="337"/>
        </pc:sldMkLst>
      </pc:sldChg>
    </pc:docChg>
  </pc:docChgLst>
  <pc:docChgLst>
    <pc:chgData name="Philippa Hartley" userId="S::phartley@careersandenterprise.co.uk::2a2506f4-19e7-4777-8767-f0efb84bcc1f" providerId="AD" clId="Web-{00A670DC-68EC-F137-54A5-B1B763AB9B3F}"/>
    <pc:docChg chg="modSld">
      <pc:chgData name="Philippa Hartley" userId="S::phartley@careersandenterprise.co.uk::2a2506f4-19e7-4777-8767-f0efb84bcc1f" providerId="AD" clId="Web-{00A670DC-68EC-F137-54A5-B1B763AB9B3F}" dt="2022-08-30T10:14:47.681" v="30" actId="20577"/>
      <pc:docMkLst>
        <pc:docMk/>
      </pc:docMkLst>
      <pc:sldChg chg="modSp">
        <pc:chgData name="Philippa Hartley" userId="S::phartley@careersandenterprise.co.uk::2a2506f4-19e7-4777-8767-f0efb84bcc1f" providerId="AD" clId="Web-{00A670DC-68EC-F137-54A5-B1B763AB9B3F}" dt="2022-08-30T10:14:47.681" v="30" actId="20577"/>
        <pc:sldMkLst>
          <pc:docMk/>
          <pc:sldMk cId="2839086809" sldId="262"/>
        </pc:sldMkLst>
        <pc:spChg chg="mod">
          <ac:chgData name="Philippa Hartley" userId="S::phartley@careersandenterprise.co.uk::2a2506f4-19e7-4777-8767-f0efb84bcc1f" providerId="AD" clId="Web-{00A670DC-68EC-F137-54A5-B1B763AB9B3F}" dt="2022-08-30T10:14:47.681" v="30" actId="20577"/>
          <ac:spMkLst>
            <pc:docMk/>
            <pc:sldMk cId="2839086809" sldId="262"/>
            <ac:spMk id="8" creationId="{2A463CFE-DA5B-6341-BEAE-A0CCD088C9F2}"/>
          </ac:spMkLst>
        </pc:spChg>
      </pc:sldChg>
      <pc:sldChg chg="modSp">
        <pc:chgData name="Philippa Hartley" userId="S::phartley@careersandenterprise.co.uk::2a2506f4-19e7-4777-8767-f0efb84bcc1f" providerId="AD" clId="Web-{00A670DC-68EC-F137-54A5-B1B763AB9B3F}" dt="2022-08-30T10:12:41.021" v="24" actId="20577"/>
        <pc:sldMkLst>
          <pc:docMk/>
          <pc:sldMk cId="3279506855" sldId="263"/>
        </pc:sldMkLst>
        <pc:spChg chg="mod">
          <ac:chgData name="Philippa Hartley" userId="S::phartley@careersandenterprise.co.uk::2a2506f4-19e7-4777-8767-f0efb84bcc1f" providerId="AD" clId="Web-{00A670DC-68EC-F137-54A5-B1B763AB9B3F}" dt="2022-08-30T10:12:35.209" v="21" actId="20577"/>
          <ac:spMkLst>
            <pc:docMk/>
            <pc:sldMk cId="3279506855" sldId="263"/>
            <ac:spMk id="3" creationId="{E284355E-CF24-A65E-C486-5D9BC10BDA8A}"/>
          </ac:spMkLst>
        </pc:spChg>
        <pc:spChg chg="mod">
          <ac:chgData name="Philippa Hartley" userId="S::phartley@careersandenterprise.co.uk::2a2506f4-19e7-4777-8767-f0efb84bcc1f" providerId="AD" clId="Web-{00A670DC-68EC-F137-54A5-B1B763AB9B3F}" dt="2022-08-30T10:12:41.021" v="24" actId="20577"/>
          <ac:spMkLst>
            <pc:docMk/>
            <pc:sldMk cId="3279506855" sldId="263"/>
            <ac:spMk id="4" creationId="{100BA213-35FA-AA89-A12F-FCB8C7770E81}"/>
          </ac:spMkLst>
        </pc:spChg>
        <pc:spChg chg="mod">
          <ac:chgData name="Philippa Hartley" userId="S::phartley@careersandenterprise.co.uk::2a2506f4-19e7-4777-8767-f0efb84bcc1f" providerId="AD" clId="Web-{00A670DC-68EC-F137-54A5-B1B763AB9B3F}" dt="2022-08-30T10:12:25.958" v="15" actId="20577"/>
          <ac:spMkLst>
            <pc:docMk/>
            <pc:sldMk cId="3279506855" sldId="263"/>
            <ac:spMk id="12" creationId="{1FECB954-B747-6B57-99EC-9C185E8B1536}"/>
          </ac:spMkLst>
        </pc:spChg>
        <pc:spChg chg="mod">
          <ac:chgData name="Philippa Hartley" userId="S::phartley@careersandenterprise.co.uk::2a2506f4-19e7-4777-8767-f0efb84bcc1f" providerId="AD" clId="Web-{00A670DC-68EC-F137-54A5-B1B763AB9B3F}" dt="2022-08-30T10:12:29.912" v="17" actId="20577"/>
          <ac:spMkLst>
            <pc:docMk/>
            <pc:sldMk cId="3279506855" sldId="263"/>
            <ac:spMk id="23" creationId="{C09DD0F1-9FFC-FB23-B65F-4676B6C5970B}"/>
          </ac:spMkLst>
        </pc:spChg>
        <pc:spChg chg="mod">
          <ac:chgData name="Philippa Hartley" userId="S::phartley@careersandenterprise.co.uk::2a2506f4-19e7-4777-8767-f0efb84bcc1f" providerId="AD" clId="Web-{00A670DC-68EC-F137-54A5-B1B763AB9B3F}" dt="2022-08-30T10:12:37.474" v="22" actId="20577"/>
          <ac:spMkLst>
            <pc:docMk/>
            <pc:sldMk cId="3279506855" sldId="263"/>
            <ac:spMk id="26" creationId="{9E0CEECA-0E0B-7194-4AC8-6A5B874E6FB0}"/>
          </ac:spMkLst>
        </pc:spChg>
        <pc:spChg chg="mod">
          <ac:chgData name="Philippa Hartley" userId="S::phartley@careersandenterprise.co.uk::2a2506f4-19e7-4777-8767-f0efb84bcc1f" providerId="AD" clId="Web-{00A670DC-68EC-F137-54A5-B1B763AB9B3F}" dt="2022-08-30T10:12:32.568" v="19" actId="20577"/>
          <ac:spMkLst>
            <pc:docMk/>
            <pc:sldMk cId="3279506855" sldId="263"/>
            <ac:spMk id="29" creationId="{789EA8A2-73E0-7A4F-8913-A190CAB87A11}"/>
          </ac:spMkLst>
        </pc:spChg>
      </pc:sldChg>
      <pc:sldChg chg="modSp">
        <pc:chgData name="Philippa Hartley" userId="S::phartley@careersandenterprise.co.uk::2a2506f4-19e7-4777-8767-f0efb84bcc1f" providerId="AD" clId="Web-{00A670DC-68EC-F137-54A5-B1B763AB9B3F}" dt="2022-08-30T10:11:42.114" v="6" actId="20577"/>
        <pc:sldMkLst>
          <pc:docMk/>
          <pc:sldMk cId="2436114218" sldId="267"/>
        </pc:sldMkLst>
        <pc:spChg chg="mod">
          <ac:chgData name="Philippa Hartley" userId="S::phartley@careersandenterprise.co.uk::2a2506f4-19e7-4777-8767-f0efb84bcc1f" providerId="AD" clId="Web-{00A670DC-68EC-F137-54A5-B1B763AB9B3F}" dt="2022-08-30T10:11:42.114" v="6" actId="20577"/>
          <ac:spMkLst>
            <pc:docMk/>
            <pc:sldMk cId="2436114218" sldId="267"/>
            <ac:spMk id="8" creationId="{DB136319-AAEC-8954-A545-D9A08F78C57E}"/>
          </ac:spMkLst>
        </pc:spChg>
        <pc:spChg chg="mod">
          <ac:chgData name="Philippa Hartley" userId="S::phartley@careersandenterprise.co.uk::2a2506f4-19e7-4777-8767-f0efb84bcc1f" providerId="AD" clId="Web-{00A670DC-68EC-F137-54A5-B1B763AB9B3F}" dt="2022-08-30T10:11:28.332" v="1" actId="14100"/>
          <ac:spMkLst>
            <pc:docMk/>
            <pc:sldMk cId="2436114218" sldId="267"/>
            <ac:spMk id="14" creationId="{FB35433B-8D29-EF40-9F68-D32EB38026A9}"/>
          </ac:spMkLst>
        </pc:spChg>
      </pc:sldChg>
      <pc:sldChg chg="modSp">
        <pc:chgData name="Philippa Hartley" userId="S::phartley@careersandenterprise.co.uk::2a2506f4-19e7-4777-8767-f0efb84bcc1f" providerId="AD" clId="Web-{00A670DC-68EC-F137-54A5-B1B763AB9B3F}" dt="2022-08-30T10:12:21.474" v="14" actId="20577"/>
        <pc:sldMkLst>
          <pc:docMk/>
          <pc:sldMk cId="1786301906" sldId="285"/>
        </pc:sldMkLst>
        <pc:spChg chg="mod">
          <ac:chgData name="Philippa Hartley" userId="S::phartley@careersandenterprise.co.uk::2a2506f4-19e7-4777-8767-f0efb84bcc1f" providerId="AD" clId="Web-{00A670DC-68EC-F137-54A5-B1B763AB9B3F}" dt="2022-08-30T10:11:56.973" v="8" actId="20577"/>
          <ac:spMkLst>
            <pc:docMk/>
            <pc:sldMk cId="1786301906" sldId="285"/>
            <ac:spMk id="3" creationId="{E58D066B-A5D4-5640-87D3-A10DB6059739}"/>
          </ac:spMkLst>
        </pc:spChg>
        <pc:spChg chg="mod">
          <ac:chgData name="Philippa Hartley" userId="S::phartley@careersandenterprise.co.uk::2a2506f4-19e7-4777-8767-f0efb84bcc1f" providerId="AD" clId="Web-{00A670DC-68EC-F137-54A5-B1B763AB9B3F}" dt="2022-08-30T10:12:03.005" v="9" actId="20577"/>
          <ac:spMkLst>
            <pc:docMk/>
            <pc:sldMk cId="1786301906" sldId="285"/>
            <ac:spMk id="5" creationId="{E7C53E0D-77AE-3C4D-AFFC-F7353BF321C3}"/>
          </ac:spMkLst>
        </pc:spChg>
        <pc:spChg chg="mod">
          <ac:chgData name="Philippa Hartley" userId="S::phartley@careersandenterprise.co.uk::2a2506f4-19e7-4777-8767-f0efb84bcc1f" providerId="AD" clId="Web-{00A670DC-68EC-F137-54A5-B1B763AB9B3F}" dt="2022-08-30T10:12:14.302" v="12" actId="20577"/>
          <ac:spMkLst>
            <pc:docMk/>
            <pc:sldMk cId="1786301906" sldId="285"/>
            <ac:spMk id="9" creationId="{9359E999-90AA-0AD6-D998-09B0610C2EFD}"/>
          </ac:spMkLst>
        </pc:spChg>
        <pc:spChg chg="mod">
          <ac:chgData name="Philippa Hartley" userId="S::phartley@careersandenterprise.co.uk::2a2506f4-19e7-4777-8767-f0efb84bcc1f" providerId="AD" clId="Web-{00A670DC-68EC-F137-54A5-B1B763AB9B3F}" dt="2022-08-30T10:12:11.255" v="11" actId="20577"/>
          <ac:spMkLst>
            <pc:docMk/>
            <pc:sldMk cId="1786301906" sldId="285"/>
            <ac:spMk id="10" creationId="{01298FB2-44CA-DDDC-6DFE-9410E530E017}"/>
          </ac:spMkLst>
        </pc:spChg>
        <pc:spChg chg="mod">
          <ac:chgData name="Philippa Hartley" userId="S::phartley@careersandenterprise.co.uk::2a2506f4-19e7-4777-8767-f0efb84bcc1f" providerId="AD" clId="Web-{00A670DC-68EC-F137-54A5-B1B763AB9B3F}" dt="2022-08-30T10:12:21.474" v="14" actId="20577"/>
          <ac:spMkLst>
            <pc:docMk/>
            <pc:sldMk cId="1786301906" sldId="285"/>
            <ac:spMk id="13" creationId="{790EC188-BB98-5605-3CB4-089FB0C6B2C1}"/>
          </ac:spMkLst>
        </pc:spChg>
        <pc:spChg chg="mod">
          <ac:chgData name="Philippa Hartley" userId="S::phartley@careersandenterprise.co.uk::2a2506f4-19e7-4777-8767-f0efb84bcc1f" providerId="AD" clId="Web-{00A670DC-68EC-F137-54A5-B1B763AB9B3F}" dt="2022-08-30T10:12:07.161" v="10" actId="20577"/>
          <ac:spMkLst>
            <pc:docMk/>
            <pc:sldMk cId="1786301906" sldId="285"/>
            <ac:spMk id="14" creationId="{551AEBB1-F184-C449-05C9-0E2009145517}"/>
          </ac:spMkLst>
        </pc:spChg>
        <pc:spChg chg="mod">
          <ac:chgData name="Philippa Hartley" userId="S::phartley@careersandenterprise.co.uk::2a2506f4-19e7-4777-8767-f0efb84bcc1f" providerId="AD" clId="Web-{00A670DC-68EC-F137-54A5-B1B763AB9B3F}" dt="2022-08-30T10:12:18.677" v="13" actId="20577"/>
          <ac:spMkLst>
            <pc:docMk/>
            <pc:sldMk cId="1786301906" sldId="285"/>
            <ac:spMk id="18" creationId="{8CB1387A-B77C-6240-9518-8C45A9E66B9E}"/>
          </ac:spMkLst>
        </pc:spChg>
      </pc:sldChg>
    </pc:docChg>
  </pc:docChgLst>
  <pc:docChgLst>
    <pc:chgData name="Philippa Hartley" userId="S::phartley@careersandenterprise.co.uk::2a2506f4-19e7-4777-8767-f0efb84bcc1f" providerId="AD" clId="Web-{E2F88662-0F1D-8E9C-1104-9EF177A613D0}"/>
    <pc:docChg chg="modSld">
      <pc:chgData name="Philippa Hartley" userId="S::phartley@careersandenterprise.co.uk::2a2506f4-19e7-4777-8767-f0efb84bcc1f" providerId="AD" clId="Web-{E2F88662-0F1D-8E9C-1104-9EF177A613D0}" dt="2022-08-19T15:04:45.490" v="1" actId="20577"/>
      <pc:docMkLst>
        <pc:docMk/>
      </pc:docMkLst>
      <pc:sldChg chg="modSp">
        <pc:chgData name="Philippa Hartley" userId="S::phartley@careersandenterprise.co.uk::2a2506f4-19e7-4777-8767-f0efb84bcc1f" providerId="AD" clId="Web-{E2F88662-0F1D-8E9C-1104-9EF177A613D0}" dt="2022-08-19T15:04:45.490" v="1" actId="20577"/>
        <pc:sldMkLst>
          <pc:docMk/>
          <pc:sldMk cId="1897795324" sldId="299"/>
        </pc:sldMkLst>
        <pc:spChg chg="mod">
          <ac:chgData name="Philippa Hartley" userId="S::phartley@careersandenterprise.co.uk::2a2506f4-19e7-4777-8767-f0efb84bcc1f" providerId="AD" clId="Web-{E2F88662-0F1D-8E9C-1104-9EF177A613D0}" dt="2022-08-19T15:04:45.490" v="1"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E2F88662-0F1D-8E9C-1104-9EF177A613D0}" dt="2022-08-19T15:04:40.708" v="0" actId="20577"/>
        <pc:sldMkLst>
          <pc:docMk/>
          <pc:sldMk cId="806518472" sldId="309"/>
        </pc:sldMkLst>
        <pc:spChg chg="mod">
          <ac:chgData name="Philippa Hartley" userId="S::phartley@careersandenterprise.co.uk::2a2506f4-19e7-4777-8767-f0efb84bcc1f" providerId="AD" clId="Web-{E2F88662-0F1D-8E9C-1104-9EF177A613D0}" dt="2022-08-19T15:04:40.708" v="0"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353B84FD-6AC9-4A7C-752F-083E74C00885}"/>
    <pc:docChg chg="modSld">
      <pc:chgData name="Philippa Hartley" userId="S::phartley@careersandenterprise.co.uk::2a2506f4-19e7-4777-8767-f0efb84bcc1f" providerId="AD" clId="Web-{353B84FD-6AC9-4A7C-752F-083E74C00885}" dt="2022-08-15T15:49:28.189" v="1"/>
      <pc:docMkLst>
        <pc:docMk/>
      </pc:docMkLst>
      <pc:sldChg chg="delSp modNotes">
        <pc:chgData name="Philippa Hartley" userId="S::phartley@careersandenterprise.co.uk::2a2506f4-19e7-4777-8767-f0efb84bcc1f" providerId="AD" clId="Web-{353B84FD-6AC9-4A7C-752F-083E74C00885}" dt="2022-08-15T15:49:28.189" v="1"/>
        <pc:sldMkLst>
          <pc:docMk/>
          <pc:sldMk cId="2158853237" sldId="334"/>
        </pc:sldMkLst>
        <pc:spChg chg="del">
          <ac:chgData name="Philippa Hartley" userId="S::phartley@careersandenterprise.co.uk::2a2506f4-19e7-4777-8767-f0efb84bcc1f" providerId="AD" clId="Web-{353B84FD-6AC9-4A7C-752F-083E74C00885}" dt="2022-08-15T15:49:25.033" v="0"/>
          <ac:spMkLst>
            <pc:docMk/>
            <pc:sldMk cId="2158853237" sldId="334"/>
            <ac:spMk id="19" creationId="{3675629A-C860-460D-C590-8D110FFC690B}"/>
          </ac:spMkLst>
        </pc:spChg>
      </pc:sldChg>
    </pc:docChg>
  </pc:docChgLst>
  <pc:docChgLst>
    <pc:chgData name="Philippa Hartley" userId="S::phartley@careersandenterprise.co.uk::2a2506f4-19e7-4777-8767-f0efb84bcc1f" providerId="AD" clId="Web-{257B5733-1A16-EBA0-362F-73314F761D87}"/>
    <pc:docChg chg="modSld">
      <pc:chgData name="Philippa Hartley" userId="S::phartley@careersandenterprise.co.uk::2a2506f4-19e7-4777-8767-f0efb84bcc1f" providerId="AD" clId="Web-{257B5733-1A16-EBA0-362F-73314F761D87}" dt="2022-07-23T13:15:45.382" v="7"/>
      <pc:docMkLst>
        <pc:docMk/>
      </pc:docMkLst>
      <pc:sldChg chg="addSp delSp modSp modNotes">
        <pc:chgData name="Philippa Hartley" userId="S::phartley@careersandenterprise.co.uk::2a2506f4-19e7-4777-8767-f0efb84bcc1f" providerId="AD" clId="Web-{257B5733-1A16-EBA0-362F-73314F761D87}" dt="2022-07-23T13:15:45.382" v="7"/>
        <pc:sldMkLst>
          <pc:docMk/>
          <pc:sldMk cId="1897795324" sldId="299"/>
        </pc:sldMkLst>
        <pc:picChg chg="add mod">
          <ac:chgData name="Philippa Hartley" userId="S::phartley@careersandenterprise.co.uk::2a2506f4-19e7-4777-8767-f0efb84bcc1f" providerId="AD" clId="Web-{257B5733-1A16-EBA0-362F-73314F761D87}" dt="2022-07-23T13:14:56.396" v="3" actId="1076"/>
          <ac:picMkLst>
            <pc:docMk/>
            <pc:sldMk cId="1897795324" sldId="299"/>
            <ac:picMk id="6" creationId="{09E28DC9-3ED0-2FD7-4BA3-F769486AF4EE}"/>
          </ac:picMkLst>
        </pc:picChg>
        <pc:picChg chg="del">
          <ac:chgData name="Philippa Hartley" userId="S::phartley@careersandenterprise.co.uk::2a2506f4-19e7-4777-8767-f0efb84bcc1f" providerId="AD" clId="Web-{257B5733-1A16-EBA0-362F-73314F761D87}" dt="2022-07-23T13:14:47.583" v="1"/>
          <ac:picMkLst>
            <pc:docMk/>
            <pc:sldMk cId="1897795324" sldId="299"/>
            <ac:picMk id="8" creationId="{5F61B1C8-1A92-3423-6278-9B5DFC62F80E}"/>
          </ac:picMkLst>
        </pc:picChg>
      </pc:sldChg>
      <pc:sldChg chg="addSp delSp modNotes">
        <pc:chgData name="Philippa Hartley" userId="S::phartley@careersandenterprise.co.uk::2a2506f4-19e7-4777-8767-f0efb84bcc1f" providerId="AD" clId="Web-{257B5733-1A16-EBA0-362F-73314F761D87}" dt="2022-07-23T13:15:29.569" v="6"/>
        <pc:sldMkLst>
          <pc:docMk/>
          <pc:sldMk cId="806518472" sldId="309"/>
        </pc:sldMkLst>
        <pc:picChg chg="del">
          <ac:chgData name="Philippa Hartley" userId="S::phartley@careersandenterprise.co.uk::2a2506f4-19e7-4777-8767-f0efb84bcc1f" providerId="AD" clId="Web-{257B5733-1A16-EBA0-362F-73314F761D87}" dt="2022-07-23T13:14:44.239" v="0"/>
          <ac:picMkLst>
            <pc:docMk/>
            <pc:sldMk cId="806518472" sldId="309"/>
            <ac:picMk id="7" creationId="{7A5423A7-A097-F2C2-0428-14D14FF4EFF1}"/>
          </ac:picMkLst>
        </pc:picChg>
        <pc:picChg chg="add">
          <ac:chgData name="Philippa Hartley" userId="S::phartley@careersandenterprise.co.uk::2a2506f4-19e7-4777-8767-f0efb84bcc1f" providerId="AD" clId="Web-{257B5733-1A16-EBA0-362F-73314F761D87}" dt="2022-07-23T13:15:02.474" v="4"/>
          <ac:picMkLst>
            <pc:docMk/>
            <pc:sldMk cId="806518472" sldId="309"/>
            <ac:picMk id="9" creationId="{A07EC0EA-5F21-1AEF-D697-47F45597961D}"/>
          </ac:picMkLst>
        </pc:picChg>
      </pc:sldChg>
    </pc:docChg>
  </pc:docChgLst>
  <pc:docChgLst>
    <pc:chgData name="Philippa Hartley" userId="S::phartley@careersandenterprise.co.uk::2a2506f4-19e7-4777-8767-f0efb84bcc1f" providerId="AD" clId="Web-{DE602E41-B9AA-C103-A356-94C1C67DF7B7}"/>
    <pc:docChg chg="modSld">
      <pc:chgData name="Philippa Hartley" userId="S::phartley@careersandenterprise.co.uk::2a2506f4-19e7-4777-8767-f0efb84bcc1f" providerId="AD" clId="Web-{DE602E41-B9AA-C103-A356-94C1C67DF7B7}" dt="2022-08-25T07:48:56.125" v="0"/>
      <pc:docMkLst>
        <pc:docMk/>
      </pc:docMkLst>
      <pc:sldChg chg="delSp">
        <pc:chgData name="Philippa Hartley" userId="S::phartley@careersandenterprise.co.uk::2a2506f4-19e7-4777-8767-f0efb84bcc1f" providerId="AD" clId="Web-{DE602E41-B9AA-C103-A356-94C1C67DF7B7}" dt="2022-08-25T07:48:56.125" v="0"/>
        <pc:sldMkLst>
          <pc:docMk/>
          <pc:sldMk cId="2839086809" sldId="262"/>
        </pc:sldMkLst>
        <pc:picChg chg="del">
          <ac:chgData name="Philippa Hartley" userId="S::phartley@careersandenterprise.co.uk::2a2506f4-19e7-4777-8767-f0efb84bcc1f" providerId="AD" clId="Web-{DE602E41-B9AA-C103-A356-94C1C67DF7B7}" dt="2022-08-25T07:48:56.125" v="0"/>
          <ac:picMkLst>
            <pc:docMk/>
            <pc:sldMk cId="2839086809" sldId="262"/>
            <ac:picMk id="11" creationId="{70B93F60-9F07-F748-85DF-8425A5626DCB}"/>
          </ac:picMkLst>
        </pc:picChg>
      </pc:sldChg>
    </pc:docChg>
  </pc:docChgLst>
  <pc:docChgLst>
    <pc:chgData name="Philippa Hartley" userId="S::phartley@careersandenterprise.co.uk::2a2506f4-19e7-4777-8767-f0efb84bcc1f" providerId="AD" clId="Web-{A4584769-9DEC-5B28-9EFC-D584E490C77B}"/>
    <pc:docChg chg="modSld">
      <pc:chgData name="Philippa Hartley" userId="S::phartley@careersandenterprise.co.uk::2a2506f4-19e7-4777-8767-f0efb84bcc1f" providerId="AD" clId="Web-{A4584769-9DEC-5B28-9EFC-D584E490C77B}" dt="2022-08-30T10:21:00.618" v="6" actId="20577"/>
      <pc:docMkLst>
        <pc:docMk/>
      </pc:docMkLst>
      <pc:sldChg chg="modSp">
        <pc:chgData name="Philippa Hartley" userId="S::phartley@careersandenterprise.co.uk::2a2506f4-19e7-4777-8767-f0efb84bcc1f" providerId="AD" clId="Web-{A4584769-9DEC-5B28-9EFC-D584E490C77B}" dt="2022-08-30T10:17:41.660" v="2" actId="20577"/>
        <pc:sldMkLst>
          <pc:docMk/>
          <pc:sldMk cId="1247033156" sldId="261"/>
        </pc:sldMkLst>
        <pc:spChg chg="mod">
          <ac:chgData name="Philippa Hartley" userId="S::phartley@careersandenterprise.co.uk::2a2506f4-19e7-4777-8767-f0efb84bcc1f" providerId="AD" clId="Web-{A4584769-9DEC-5B28-9EFC-D584E490C77B}" dt="2022-08-30T10:17:41.660" v="2" actId="20577"/>
          <ac:spMkLst>
            <pc:docMk/>
            <pc:sldMk cId="1247033156" sldId="261"/>
            <ac:spMk id="4" creationId="{EB58B553-BA19-0460-CCE4-C93784FF7A5F}"/>
          </ac:spMkLst>
        </pc:spChg>
        <pc:spChg chg="mod">
          <ac:chgData name="Philippa Hartley" userId="S::phartley@careersandenterprise.co.uk::2a2506f4-19e7-4777-8767-f0efb84bcc1f" providerId="AD" clId="Web-{A4584769-9DEC-5B28-9EFC-D584E490C77B}" dt="2022-08-30T10:17:36.300" v="0" actId="20577"/>
          <ac:spMkLst>
            <pc:docMk/>
            <pc:sldMk cId="1247033156" sldId="261"/>
            <ac:spMk id="5" creationId="{F0F3F790-B61B-684D-DDCC-17CE1B402ADB}"/>
          </ac:spMkLst>
        </pc:spChg>
        <pc:spChg chg="mod">
          <ac:chgData name="Philippa Hartley" userId="S::phartley@careersandenterprise.co.uk::2a2506f4-19e7-4777-8767-f0efb84bcc1f" providerId="AD" clId="Web-{A4584769-9DEC-5B28-9EFC-D584E490C77B}" dt="2022-08-30T10:17:39.503" v="1" actId="20577"/>
          <ac:spMkLst>
            <pc:docMk/>
            <pc:sldMk cId="1247033156" sldId="261"/>
            <ac:spMk id="6" creationId="{1E438C94-8F2C-7792-40D1-3736F3AE8C86}"/>
          </ac:spMkLst>
        </pc:spChg>
      </pc:sldChg>
      <pc:sldChg chg="modSp">
        <pc:chgData name="Philippa Hartley" userId="S::phartley@careersandenterprise.co.uk::2a2506f4-19e7-4777-8767-f0efb84bcc1f" providerId="AD" clId="Web-{A4584769-9DEC-5B28-9EFC-D584E490C77B}" dt="2022-08-30T10:21:00.618" v="6" actId="20577"/>
        <pc:sldMkLst>
          <pc:docMk/>
          <pc:sldMk cId="4169055570" sldId="293"/>
        </pc:sldMkLst>
        <pc:spChg chg="mod">
          <ac:chgData name="Philippa Hartley" userId="S::phartley@careersandenterprise.co.uk::2a2506f4-19e7-4777-8767-f0efb84bcc1f" providerId="AD" clId="Web-{A4584769-9DEC-5B28-9EFC-D584E490C77B}" dt="2022-08-30T10:21:00.618" v="6" actId="20577"/>
          <ac:spMkLst>
            <pc:docMk/>
            <pc:sldMk cId="4169055570" sldId="293"/>
            <ac:spMk id="3" creationId="{00000000-0000-0000-0000-000000000000}"/>
          </ac:spMkLst>
        </pc:spChg>
      </pc:sldChg>
      <pc:sldChg chg="modSp">
        <pc:chgData name="Philippa Hartley" userId="S::phartley@careersandenterprise.co.uk::2a2506f4-19e7-4777-8767-f0efb84bcc1f" providerId="AD" clId="Web-{A4584769-9DEC-5B28-9EFC-D584E490C77B}" dt="2022-08-30T10:18:26.005" v="3" actId="20577"/>
        <pc:sldMkLst>
          <pc:docMk/>
          <pc:sldMk cId="3070110719" sldId="337"/>
        </pc:sldMkLst>
        <pc:spChg chg="mod">
          <ac:chgData name="Philippa Hartley" userId="S::phartley@careersandenterprise.co.uk::2a2506f4-19e7-4777-8767-f0efb84bcc1f" providerId="AD" clId="Web-{A4584769-9DEC-5B28-9EFC-D584E490C77B}" dt="2022-08-30T10:18:26.005" v="3" actId="20577"/>
          <ac:spMkLst>
            <pc:docMk/>
            <pc:sldMk cId="3070110719" sldId="337"/>
            <ac:spMk id="11" creationId="{C2B48AB9-3CD0-F5E1-F30E-8DF3E8EE1796}"/>
          </ac:spMkLst>
        </pc:spChg>
      </pc:sldChg>
    </pc:docChg>
  </pc:docChgLst>
  <pc:docChgLst>
    <pc:chgData name="Philippa Hartley" userId="S::phartley@careersandenterprise.co.uk::2a2506f4-19e7-4777-8767-f0efb84bcc1f" providerId="AD" clId="Web-{511E34D8-82AC-002B-16AC-B74E164FC264}"/>
    <pc:docChg chg="modSld">
      <pc:chgData name="Philippa Hartley" userId="S::phartley@careersandenterprise.co.uk::2a2506f4-19e7-4777-8767-f0efb84bcc1f" providerId="AD" clId="Web-{511E34D8-82AC-002B-16AC-B74E164FC264}" dt="2022-07-25T17:58:22.983" v="610" actId="20577"/>
      <pc:docMkLst>
        <pc:docMk/>
      </pc:docMkLst>
      <pc:sldChg chg="addSp modSp addCm delCm modNotes">
        <pc:chgData name="Philippa Hartley" userId="S::phartley@careersandenterprise.co.uk::2a2506f4-19e7-4777-8767-f0efb84bcc1f" providerId="AD" clId="Web-{511E34D8-82AC-002B-16AC-B74E164FC264}" dt="2022-07-25T17:41:36.301" v="188"/>
        <pc:sldMkLst>
          <pc:docMk/>
          <pc:sldMk cId="70482638" sldId="291"/>
        </pc:sldMkLst>
        <pc:spChg chg="mod">
          <ac:chgData name="Philippa Hartley" userId="S::phartley@careersandenterprise.co.uk::2a2506f4-19e7-4777-8767-f0efb84bcc1f" providerId="AD" clId="Web-{511E34D8-82AC-002B-16AC-B74E164FC264}" dt="2022-07-25T17:03:21.957" v="80" actId="1076"/>
          <ac:spMkLst>
            <pc:docMk/>
            <pc:sldMk cId="70482638" sldId="291"/>
            <ac:spMk id="2" creationId="{00000000-0000-0000-0000-000000000000}"/>
          </ac:spMkLst>
        </pc:spChg>
        <pc:spChg chg="mod">
          <ac:chgData name="Philippa Hartley" userId="S::phartley@careersandenterprise.co.uk::2a2506f4-19e7-4777-8767-f0efb84bcc1f" providerId="AD" clId="Web-{511E34D8-82AC-002B-16AC-B74E164FC264}" dt="2022-07-25T17:03:24.364" v="81" actId="1076"/>
          <ac:spMkLst>
            <pc:docMk/>
            <pc:sldMk cId="70482638" sldId="291"/>
            <ac:spMk id="3" creationId="{00000000-0000-0000-0000-000000000000}"/>
          </ac:spMkLst>
        </pc:spChg>
        <pc:spChg chg="mod">
          <ac:chgData name="Philippa Hartley" userId="S::phartley@careersandenterprise.co.uk::2a2506f4-19e7-4777-8767-f0efb84bcc1f" providerId="AD" clId="Web-{511E34D8-82AC-002B-16AC-B74E164FC264}" dt="2022-07-25T17:03:19.442" v="79" actId="1076"/>
          <ac:spMkLst>
            <pc:docMk/>
            <pc:sldMk cId="70482638" sldId="291"/>
            <ac:spMk id="4" creationId="{FEA39120-199C-923B-4F9E-D5E3208F5593}"/>
          </ac:spMkLst>
        </pc:spChg>
        <pc:spChg chg="mod">
          <ac:chgData name="Philippa Hartley" userId="S::phartley@careersandenterprise.co.uk::2a2506f4-19e7-4777-8767-f0efb84bcc1f" providerId="AD" clId="Web-{511E34D8-82AC-002B-16AC-B74E164FC264}" dt="2022-07-25T17:41:32.192" v="187" actId="1076"/>
          <ac:spMkLst>
            <pc:docMk/>
            <pc:sldMk cId="70482638" sldId="291"/>
            <ac:spMk id="5" creationId="{AE48124F-777D-7642-8D0F-7030616821AF}"/>
          </ac:spMkLst>
        </pc:spChg>
        <pc:spChg chg="add mod">
          <ac:chgData name="Philippa Hartley" userId="S::phartley@careersandenterprise.co.uk::2a2506f4-19e7-4777-8767-f0efb84bcc1f" providerId="AD" clId="Web-{511E34D8-82AC-002B-16AC-B74E164FC264}" dt="2022-07-25T17:41:21.613" v="185" actId="20577"/>
          <ac:spMkLst>
            <pc:docMk/>
            <pc:sldMk cId="70482638" sldId="291"/>
            <ac:spMk id="6" creationId="{10265589-B8E3-7C0C-19AF-FDCF3526AD7A}"/>
          </ac:spMkLst>
        </pc:spChg>
        <pc:spChg chg="mod">
          <ac:chgData name="Philippa Hartley" userId="S::phartley@careersandenterprise.co.uk::2a2506f4-19e7-4777-8767-f0efb84bcc1f" providerId="AD" clId="Web-{511E34D8-82AC-002B-16AC-B74E164FC264}" dt="2022-07-25T17:03:36.661" v="87" actId="14100"/>
          <ac:spMkLst>
            <pc:docMk/>
            <pc:sldMk cId="70482638" sldId="291"/>
            <ac:spMk id="10" creationId="{F287694A-2180-4710-8FDF-701DEEE29479}"/>
          </ac:spMkLst>
        </pc:spChg>
        <pc:spChg chg="mod">
          <ac:chgData name="Philippa Hartley" userId="S::phartley@careersandenterprise.co.uk::2a2506f4-19e7-4777-8767-f0efb84bcc1f" providerId="AD" clId="Web-{511E34D8-82AC-002B-16AC-B74E164FC264}" dt="2022-07-25T17:39:57.888" v="152" actId="20577"/>
          <ac:spMkLst>
            <pc:docMk/>
            <pc:sldMk cId="70482638" sldId="291"/>
            <ac:spMk id="11" creationId="{CF2A8DC9-52E8-4C03-93D1-050E17E5294F}"/>
          </ac:spMkLst>
        </pc:spChg>
        <pc:spChg chg="mod">
          <ac:chgData name="Philippa Hartley" userId="S::phartley@careersandenterprise.co.uk::2a2506f4-19e7-4777-8767-f0efb84bcc1f" providerId="AD" clId="Web-{511E34D8-82AC-002B-16AC-B74E164FC264}" dt="2022-07-25T17:40:59.924" v="169" actId="20577"/>
          <ac:spMkLst>
            <pc:docMk/>
            <pc:sldMk cId="70482638" sldId="291"/>
            <ac:spMk id="12" creationId="{1F68304F-6F55-4556-B558-F20E0C05F3A1}"/>
          </ac:spMkLst>
        </pc:spChg>
        <pc:spChg chg="mod">
          <ac:chgData name="Philippa Hartley" userId="S::phartley@careersandenterprise.co.uk::2a2506f4-19e7-4777-8767-f0efb84bcc1f" providerId="AD" clId="Web-{511E34D8-82AC-002B-16AC-B74E164FC264}" dt="2022-07-25T17:03:28.270" v="82" actId="1076"/>
          <ac:spMkLst>
            <pc:docMk/>
            <pc:sldMk cId="70482638" sldId="291"/>
            <ac:spMk id="16" creationId="{8173741A-0C24-4178-905E-565418DB9D70}"/>
          </ac:spMkLst>
        </pc:spChg>
      </pc:sldChg>
      <pc:sldChg chg="addSp modSp">
        <pc:chgData name="Philippa Hartley" userId="S::phartley@careersandenterprise.co.uk::2a2506f4-19e7-4777-8767-f0efb84bcc1f" providerId="AD" clId="Web-{511E34D8-82AC-002B-16AC-B74E164FC264}" dt="2022-07-25T17:52:58.616" v="539" actId="1076"/>
        <pc:sldMkLst>
          <pc:docMk/>
          <pc:sldMk cId="3008693748" sldId="292"/>
        </pc:sldMkLst>
        <pc:spChg chg="mod">
          <ac:chgData name="Philippa Hartley" userId="S::phartley@careersandenterprise.co.uk::2a2506f4-19e7-4777-8767-f0efb84bcc1f" providerId="AD" clId="Web-{511E34D8-82AC-002B-16AC-B74E164FC264}" dt="2022-07-25T17:43:14.793" v="232" actId="20577"/>
          <ac:spMkLst>
            <pc:docMk/>
            <pc:sldMk cId="3008693748" sldId="292"/>
            <ac:spMk id="3" creationId="{00000000-0000-0000-0000-000000000000}"/>
          </ac:spMkLst>
        </pc:spChg>
        <pc:spChg chg="add mod">
          <ac:chgData name="Philippa Hartley" userId="S::phartley@careersandenterprise.co.uk::2a2506f4-19e7-4777-8767-f0efb84bcc1f" providerId="AD" clId="Web-{511E34D8-82AC-002B-16AC-B74E164FC264}" dt="2022-07-25T17:44:20.297" v="271" actId="20577"/>
          <ac:spMkLst>
            <pc:docMk/>
            <pc:sldMk cId="3008693748" sldId="292"/>
            <ac:spMk id="4" creationId="{D8C6D3D7-F1B1-A37E-FD7F-C4A3957BBD55}"/>
          </ac:spMkLst>
        </pc:spChg>
        <pc:spChg chg="add mod">
          <ac:chgData name="Philippa Hartley" userId="S::phartley@careersandenterprise.co.uk::2a2506f4-19e7-4777-8767-f0efb84bcc1f" providerId="AD" clId="Web-{511E34D8-82AC-002B-16AC-B74E164FC264}" dt="2022-07-25T17:44:59.628" v="287" actId="1076"/>
          <ac:spMkLst>
            <pc:docMk/>
            <pc:sldMk cId="3008693748" sldId="292"/>
            <ac:spMk id="6" creationId="{7401CA41-AC13-3C3A-1534-AB3BB17FFCEA}"/>
          </ac:spMkLst>
        </pc:spChg>
        <pc:spChg chg="add mod">
          <ac:chgData name="Philippa Hartley" userId="S::phartley@careersandenterprise.co.uk::2a2506f4-19e7-4777-8767-f0efb84bcc1f" providerId="AD" clId="Web-{511E34D8-82AC-002B-16AC-B74E164FC264}" dt="2022-07-25T17:50:27.402" v="457" actId="1076"/>
          <ac:spMkLst>
            <pc:docMk/>
            <pc:sldMk cId="3008693748" sldId="292"/>
            <ac:spMk id="7" creationId="{1B6F4E2B-E8DF-F036-CF3F-B3FE85309C73}"/>
          </ac:spMkLst>
        </pc:spChg>
        <pc:spChg chg="mod">
          <ac:chgData name="Philippa Hartley" userId="S::phartley@careersandenterprise.co.uk::2a2506f4-19e7-4777-8767-f0efb84bcc1f" providerId="AD" clId="Web-{511E34D8-82AC-002B-16AC-B74E164FC264}" dt="2022-07-25T17:52:58.616" v="539" actId="1076"/>
          <ac:spMkLst>
            <pc:docMk/>
            <pc:sldMk cId="3008693748" sldId="292"/>
            <ac:spMk id="9" creationId="{432BFE7C-B10D-4004-9F0F-738A10E146C5}"/>
          </ac:spMkLst>
        </pc:spChg>
        <pc:spChg chg="mod">
          <ac:chgData name="Philippa Hartley" userId="S::phartley@careersandenterprise.co.uk::2a2506f4-19e7-4777-8767-f0efb84bcc1f" providerId="AD" clId="Web-{511E34D8-82AC-002B-16AC-B74E164FC264}" dt="2022-07-25T17:52:53.334" v="538" actId="1076"/>
          <ac:spMkLst>
            <pc:docMk/>
            <pc:sldMk cId="3008693748" sldId="292"/>
            <ac:spMk id="10" creationId="{C9DF505A-0AEC-402D-AB6C-C234499C8DF8}"/>
          </ac:spMkLst>
        </pc:spChg>
        <pc:spChg chg="add mod">
          <ac:chgData name="Philippa Hartley" userId="S::phartley@careersandenterprise.co.uk::2a2506f4-19e7-4777-8767-f0efb84bcc1f" providerId="AD" clId="Web-{511E34D8-82AC-002B-16AC-B74E164FC264}" dt="2022-07-25T17:52:31.176" v="534" actId="1076"/>
          <ac:spMkLst>
            <pc:docMk/>
            <pc:sldMk cId="3008693748" sldId="292"/>
            <ac:spMk id="11" creationId="{B9A2DF87-D726-B118-7BCD-B95104F7056F}"/>
          </ac:spMkLst>
        </pc:spChg>
        <pc:grpChg chg="add">
          <ac:chgData name="Philippa Hartley" userId="S::phartley@careersandenterprise.co.uk::2a2506f4-19e7-4777-8767-f0efb84bcc1f" providerId="AD" clId="Web-{511E34D8-82AC-002B-16AC-B74E164FC264}" dt="2022-07-25T17:52:38.474" v="535"/>
          <ac:grpSpMkLst>
            <pc:docMk/>
            <pc:sldMk cId="3008693748" sldId="292"/>
            <ac:grpSpMk id="12" creationId="{8B266B1B-44D9-BECF-A5F8-AF355A778864}"/>
          </ac:grpSpMkLst>
        </pc:grpChg>
      </pc:sldChg>
      <pc:sldChg chg="modSp">
        <pc:chgData name="Philippa Hartley" userId="S::phartley@careersandenterprise.co.uk::2a2506f4-19e7-4777-8767-f0efb84bcc1f" providerId="AD" clId="Web-{511E34D8-82AC-002B-16AC-B74E164FC264}" dt="2022-07-25T17:58:22.983" v="610" actId="20577"/>
        <pc:sldMkLst>
          <pc:docMk/>
          <pc:sldMk cId="4169055570" sldId="293"/>
        </pc:sldMkLst>
        <pc:spChg chg="mod">
          <ac:chgData name="Philippa Hartley" userId="S::phartley@careersandenterprise.co.uk::2a2506f4-19e7-4777-8767-f0efb84bcc1f" providerId="AD" clId="Web-{511E34D8-82AC-002B-16AC-B74E164FC264}" dt="2022-07-25T17:58:22.983" v="610"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11FA0FF2-8C50-7813-DDCB-2DBB530B5CDB}"/>
    <pc:docChg chg="modSld">
      <pc:chgData name="Philippa Hartley" userId="S::phartley@careersandenterprise.co.uk::2a2506f4-19e7-4777-8767-f0efb84bcc1f" providerId="AD" clId="Web-{11FA0FF2-8C50-7813-DDCB-2DBB530B5CDB}" dt="2022-08-12T06:27:28.756" v="2" actId="20577"/>
      <pc:docMkLst>
        <pc:docMk/>
      </pc:docMkLst>
      <pc:sldChg chg="modSp">
        <pc:chgData name="Philippa Hartley" userId="S::phartley@careersandenterprise.co.uk::2a2506f4-19e7-4777-8767-f0efb84bcc1f" providerId="AD" clId="Web-{11FA0FF2-8C50-7813-DDCB-2DBB530B5CDB}" dt="2022-08-12T06:27:28.756" v="2" actId="20577"/>
        <pc:sldMkLst>
          <pc:docMk/>
          <pc:sldMk cId="3279506855" sldId="263"/>
        </pc:sldMkLst>
        <pc:spChg chg="mod">
          <ac:chgData name="Philippa Hartley" userId="S::phartley@careersandenterprise.co.uk::2a2506f4-19e7-4777-8767-f0efb84bcc1f" providerId="AD" clId="Web-{11FA0FF2-8C50-7813-DDCB-2DBB530B5CDB}" dt="2022-08-12T06:27:28.756" v="2" actId="20577"/>
          <ac:spMkLst>
            <pc:docMk/>
            <pc:sldMk cId="3279506855" sldId="263"/>
            <ac:spMk id="5" creationId="{8703E9B0-22FC-0F5D-5C89-F14729F86BEC}"/>
          </ac:spMkLst>
        </pc:spChg>
      </pc:sldChg>
      <pc:sldChg chg="modSp">
        <pc:chgData name="Philippa Hartley" userId="S::phartley@careersandenterprise.co.uk::2a2506f4-19e7-4777-8767-f0efb84bcc1f" providerId="AD" clId="Web-{11FA0FF2-8C50-7813-DDCB-2DBB530B5CDB}" dt="2022-08-12T06:27:20.740" v="1" actId="20577"/>
        <pc:sldMkLst>
          <pc:docMk/>
          <pc:sldMk cId="1786301906" sldId="285"/>
        </pc:sldMkLst>
        <pc:spChg chg="mod">
          <ac:chgData name="Philippa Hartley" userId="S::phartley@careersandenterprise.co.uk::2a2506f4-19e7-4777-8767-f0efb84bcc1f" providerId="AD" clId="Web-{11FA0FF2-8C50-7813-DDCB-2DBB530B5CDB}" dt="2022-08-12T06:27:20.740" v="1" actId="20577"/>
          <ac:spMkLst>
            <pc:docMk/>
            <pc:sldMk cId="1786301906" sldId="285"/>
            <ac:spMk id="3" creationId="{E58D066B-A5D4-5640-87D3-A10DB6059739}"/>
          </ac:spMkLst>
        </pc:spChg>
      </pc:sldChg>
    </pc:docChg>
  </pc:docChgLst>
  <pc:docChgLst>
    <pc:chgData name="Philippa Hartley" userId="2a2506f4-19e7-4777-8767-f0efb84bcc1f" providerId="ADAL" clId="{01EDD0C5-5DBF-41CC-81CD-653485D6537B}"/>
    <pc:docChg chg="custSel delSld modSld">
      <pc:chgData name="Philippa Hartley" userId="2a2506f4-19e7-4777-8767-f0efb84bcc1f" providerId="ADAL" clId="{01EDD0C5-5DBF-41CC-81CD-653485D6537B}" dt="2022-07-30T06:13:20.554" v="114" actId="1076"/>
      <pc:docMkLst>
        <pc:docMk/>
      </pc:docMkLst>
      <pc:sldChg chg="del">
        <pc:chgData name="Philippa Hartley" userId="2a2506f4-19e7-4777-8767-f0efb84bcc1f" providerId="ADAL" clId="{01EDD0C5-5DBF-41CC-81CD-653485D6537B}" dt="2022-07-30T06:10:12.704" v="58" actId="2696"/>
        <pc:sldMkLst>
          <pc:docMk/>
          <pc:sldMk cId="2311000164" sldId="320"/>
        </pc:sldMkLst>
      </pc:sldChg>
      <pc:sldChg chg="addSp delSp modSp mod">
        <pc:chgData name="Philippa Hartley" userId="2a2506f4-19e7-4777-8767-f0efb84bcc1f" providerId="ADAL" clId="{01EDD0C5-5DBF-41CC-81CD-653485D6537B}" dt="2022-07-30T06:08:34.693" v="57" actId="208"/>
        <pc:sldMkLst>
          <pc:docMk/>
          <pc:sldMk cId="2598104847" sldId="336"/>
        </pc:sldMkLst>
        <pc:spChg chg="mod">
          <ac:chgData name="Philippa Hartley" userId="2a2506f4-19e7-4777-8767-f0efb84bcc1f" providerId="ADAL" clId="{01EDD0C5-5DBF-41CC-81CD-653485D6537B}" dt="2022-07-30T06:07:11.960" v="21" actId="404"/>
          <ac:spMkLst>
            <pc:docMk/>
            <pc:sldMk cId="2598104847" sldId="336"/>
            <ac:spMk id="5" creationId="{DBBD7949-3C21-566F-3D25-DFA014734FBD}"/>
          </ac:spMkLst>
        </pc:spChg>
        <pc:spChg chg="mod">
          <ac:chgData name="Philippa Hartley" userId="2a2506f4-19e7-4777-8767-f0efb84bcc1f" providerId="ADAL" clId="{01EDD0C5-5DBF-41CC-81CD-653485D6537B}" dt="2022-07-30T06:07:35.529" v="44" actId="207"/>
          <ac:spMkLst>
            <pc:docMk/>
            <pc:sldMk cId="2598104847" sldId="336"/>
            <ac:spMk id="6" creationId="{4BECA783-E491-52FA-3C2F-3181BBBBAA36}"/>
          </ac:spMkLst>
        </pc:spChg>
        <pc:spChg chg="mod">
          <ac:chgData name="Philippa Hartley" userId="2a2506f4-19e7-4777-8767-f0efb84bcc1f" providerId="ADAL" clId="{01EDD0C5-5DBF-41CC-81CD-653485D6537B}" dt="2022-07-30T06:08:34.693" v="57" actId="208"/>
          <ac:spMkLst>
            <pc:docMk/>
            <pc:sldMk cId="2598104847" sldId="336"/>
            <ac:spMk id="8" creationId="{440DCDC0-4236-AA6B-957A-B865A65D5FBC}"/>
          </ac:spMkLst>
        </pc:spChg>
        <pc:picChg chg="del">
          <ac:chgData name="Philippa Hartley" userId="2a2506f4-19e7-4777-8767-f0efb84bcc1f" providerId="ADAL" clId="{01EDD0C5-5DBF-41CC-81CD-653485D6537B}" dt="2022-07-30T06:08:04.600" v="51" actId="478"/>
          <ac:picMkLst>
            <pc:docMk/>
            <pc:sldMk cId="2598104847" sldId="336"/>
            <ac:picMk id="7" creationId="{DCE43553-05CA-7A2A-D7C8-647F7E5381A3}"/>
          </ac:picMkLst>
        </pc:picChg>
        <pc:picChg chg="add mod">
          <ac:chgData name="Philippa Hartley" userId="2a2506f4-19e7-4777-8767-f0efb84bcc1f" providerId="ADAL" clId="{01EDD0C5-5DBF-41CC-81CD-653485D6537B}" dt="2022-07-30T06:08:09.553" v="53" actId="1076"/>
          <ac:picMkLst>
            <pc:docMk/>
            <pc:sldMk cId="2598104847" sldId="336"/>
            <ac:picMk id="9" creationId="{ACE6DADD-1A82-081A-0147-699D00FE72A6}"/>
          </ac:picMkLst>
        </pc:picChg>
      </pc:sldChg>
      <pc:sldChg chg="addSp delSp modSp mod">
        <pc:chgData name="Philippa Hartley" userId="2a2506f4-19e7-4777-8767-f0efb84bcc1f" providerId="ADAL" clId="{01EDD0C5-5DBF-41CC-81CD-653485D6537B}" dt="2022-07-30T06:13:20.554" v="114" actId="1076"/>
        <pc:sldMkLst>
          <pc:docMk/>
          <pc:sldMk cId="3070110719" sldId="337"/>
        </pc:sldMkLst>
        <pc:spChg chg="mod">
          <ac:chgData name="Philippa Hartley" userId="2a2506f4-19e7-4777-8767-f0efb84bcc1f" providerId="ADAL" clId="{01EDD0C5-5DBF-41CC-81CD-653485D6537B}" dt="2022-07-30T06:12:37.378" v="113" actId="20577"/>
          <ac:spMkLst>
            <pc:docMk/>
            <pc:sldMk cId="3070110719" sldId="337"/>
            <ac:spMk id="5" creationId="{DBBD7949-3C21-566F-3D25-DFA014734FBD}"/>
          </ac:spMkLst>
        </pc:spChg>
        <pc:spChg chg="mod">
          <ac:chgData name="Philippa Hartley" userId="2a2506f4-19e7-4777-8767-f0efb84bcc1f" providerId="ADAL" clId="{01EDD0C5-5DBF-41CC-81CD-653485D6537B}" dt="2022-07-30T06:13:20.554" v="114" actId="1076"/>
          <ac:spMkLst>
            <pc:docMk/>
            <pc:sldMk cId="3070110719" sldId="337"/>
            <ac:spMk id="9" creationId="{5C49B11A-0D19-BF9E-4DD4-5204155E8299}"/>
          </ac:spMkLst>
        </pc:spChg>
        <pc:spChg chg="mod">
          <ac:chgData name="Philippa Hartley" userId="2a2506f4-19e7-4777-8767-f0efb84bcc1f" providerId="ADAL" clId="{01EDD0C5-5DBF-41CC-81CD-653485D6537B}" dt="2022-07-30T06:13:20.554" v="114" actId="1076"/>
          <ac:spMkLst>
            <pc:docMk/>
            <pc:sldMk cId="3070110719" sldId="337"/>
            <ac:spMk id="10" creationId="{2AFA5B8E-E349-4901-00D8-0E860F6F4000}"/>
          </ac:spMkLst>
        </pc:spChg>
        <pc:spChg chg="mod">
          <ac:chgData name="Philippa Hartley" userId="2a2506f4-19e7-4777-8767-f0efb84bcc1f" providerId="ADAL" clId="{01EDD0C5-5DBF-41CC-81CD-653485D6537B}" dt="2022-07-30T06:13:20.554" v="114" actId="1076"/>
          <ac:spMkLst>
            <pc:docMk/>
            <pc:sldMk cId="3070110719" sldId="337"/>
            <ac:spMk id="11" creationId="{C2B48AB9-3CD0-F5E1-F30E-8DF3E8EE1796}"/>
          </ac:spMkLst>
        </pc:spChg>
        <pc:spChg chg="mod">
          <ac:chgData name="Philippa Hartley" userId="2a2506f4-19e7-4777-8767-f0efb84bcc1f" providerId="ADAL" clId="{01EDD0C5-5DBF-41CC-81CD-653485D6537B}" dt="2022-07-30T06:08:25.933" v="56" actId="208"/>
          <ac:spMkLst>
            <pc:docMk/>
            <pc:sldMk cId="3070110719" sldId="337"/>
            <ac:spMk id="15" creationId="{DE27FE95-EBC1-5FDF-5850-776404C8403D}"/>
          </ac:spMkLst>
        </pc:spChg>
        <pc:picChg chg="del">
          <ac:chgData name="Philippa Hartley" userId="2a2506f4-19e7-4777-8767-f0efb84bcc1f" providerId="ADAL" clId="{01EDD0C5-5DBF-41CC-81CD-653485D6537B}" dt="2022-07-30T06:07:59.641" v="50" actId="478"/>
          <ac:picMkLst>
            <pc:docMk/>
            <pc:sldMk cId="3070110719" sldId="337"/>
            <ac:picMk id="7" creationId="{DCE43553-05CA-7A2A-D7C8-647F7E5381A3}"/>
          </ac:picMkLst>
        </pc:picChg>
        <pc:picChg chg="del">
          <ac:chgData name="Philippa Hartley" userId="2a2506f4-19e7-4777-8767-f0efb84bcc1f" providerId="ADAL" clId="{01EDD0C5-5DBF-41CC-81CD-653485D6537B}" dt="2022-07-30T06:07:41.004" v="45" actId="478"/>
          <ac:picMkLst>
            <pc:docMk/>
            <pc:sldMk cId="3070110719" sldId="337"/>
            <ac:picMk id="12" creationId="{EF71EB5F-7A94-3CED-08AC-BE48031A9484}"/>
          </ac:picMkLst>
        </pc:picChg>
        <pc:picChg chg="del">
          <ac:chgData name="Philippa Hartley" userId="2a2506f4-19e7-4777-8767-f0efb84bcc1f" providerId="ADAL" clId="{01EDD0C5-5DBF-41CC-81CD-653485D6537B}" dt="2022-07-30T06:07:41.960" v="46" actId="478"/>
          <ac:picMkLst>
            <pc:docMk/>
            <pc:sldMk cId="3070110719" sldId="337"/>
            <ac:picMk id="13" creationId="{3C7BFFE0-D857-2D34-6410-64D2AA7FE758}"/>
          </ac:picMkLst>
        </pc:picChg>
        <pc:picChg chg="del">
          <ac:chgData name="Philippa Hartley" userId="2a2506f4-19e7-4777-8767-f0efb84bcc1f" providerId="ADAL" clId="{01EDD0C5-5DBF-41CC-81CD-653485D6537B}" dt="2022-07-30T06:07:42.655" v="47" actId="478"/>
          <ac:picMkLst>
            <pc:docMk/>
            <pc:sldMk cId="3070110719" sldId="337"/>
            <ac:picMk id="14" creationId="{E1C355B8-F958-8919-694B-E832BAB12D55}"/>
          </ac:picMkLst>
        </pc:picChg>
        <pc:picChg chg="add mod">
          <ac:chgData name="Philippa Hartley" userId="2a2506f4-19e7-4777-8767-f0efb84bcc1f" providerId="ADAL" clId="{01EDD0C5-5DBF-41CC-81CD-653485D6537B}" dt="2022-07-30T06:13:20.554" v="114" actId="1076"/>
          <ac:picMkLst>
            <pc:docMk/>
            <pc:sldMk cId="3070110719" sldId="337"/>
            <ac:picMk id="16" creationId="{AE32C7FB-85CE-8173-30EA-50FDF6325B86}"/>
          </ac:picMkLst>
        </pc:picChg>
        <pc:picChg chg="add mod">
          <ac:chgData name="Philippa Hartley" userId="2a2506f4-19e7-4777-8767-f0efb84bcc1f" providerId="ADAL" clId="{01EDD0C5-5DBF-41CC-81CD-653485D6537B}" dt="2022-07-30T06:13:20.554" v="114" actId="1076"/>
          <ac:picMkLst>
            <pc:docMk/>
            <pc:sldMk cId="3070110719" sldId="337"/>
            <ac:picMk id="17" creationId="{A5E25228-1D7C-96EA-1883-D85DE160BCED}"/>
          </ac:picMkLst>
        </pc:picChg>
        <pc:picChg chg="add mod">
          <ac:chgData name="Philippa Hartley" userId="2a2506f4-19e7-4777-8767-f0efb84bcc1f" providerId="ADAL" clId="{01EDD0C5-5DBF-41CC-81CD-653485D6537B}" dt="2022-07-30T06:13:20.554" v="114" actId="1076"/>
          <ac:picMkLst>
            <pc:docMk/>
            <pc:sldMk cId="3070110719" sldId="337"/>
            <ac:picMk id="18" creationId="{F2F83751-3F24-C70B-8EE0-21A6779CEA4F}"/>
          </ac:picMkLst>
        </pc:picChg>
        <pc:picChg chg="add mod">
          <ac:chgData name="Philippa Hartley" userId="2a2506f4-19e7-4777-8767-f0efb84bcc1f" providerId="ADAL" clId="{01EDD0C5-5DBF-41CC-81CD-653485D6537B}" dt="2022-07-30T06:08:14.865" v="55" actId="1076"/>
          <ac:picMkLst>
            <pc:docMk/>
            <pc:sldMk cId="3070110719" sldId="337"/>
            <ac:picMk id="19" creationId="{08C98EF1-EE04-BA6A-ED1A-77F620D4F83C}"/>
          </ac:picMkLst>
        </pc:picChg>
      </pc:sldChg>
      <pc:sldChg chg="addSp delSp modSp mod">
        <pc:chgData name="Philippa Hartley" userId="2a2506f4-19e7-4777-8767-f0efb84bcc1f" providerId="ADAL" clId="{01EDD0C5-5DBF-41CC-81CD-653485D6537B}" dt="2022-07-30T06:11:49.854" v="84" actId="167"/>
        <pc:sldMkLst>
          <pc:docMk/>
          <pc:sldMk cId="0" sldId="338"/>
        </pc:sldMkLst>
        <pc:picChg chg="add mod ord">
          <ac:chgData name="Philippa Hartley" userId="2a2506f4-19e7-4777-8767-f0efb84bcc1f" providerId="ADAL" clId="{01EDD0C5-5DBF-41CC-81CD-653485D6537B}" dt="2022-07-30T06:11:49.854" v="84" actId="167"/>
          <ac:picMkLst>
            <pc:docMk/>
            <pc:sldMk cId="0" sldId="338"/>
            <ac:picMk id="21" creationId="{79B766A3-2D62-36F5-311D-B3008B7074CB}"/>
          </ac:picMkLst>
        </pc:picChg>
        <pc:picChg chg="add mod ord">
          <ac:chgData name="Philippa Hartley" userId="2a2506f4-19e7-4777-8767-f0efb84bcc1f" providerId="ADAL" clId="{01EDD0C5-5DBF-41CC-81CD-653485D6537B}" dt="2022-07-30T06:11:47.108" v="83" actId="167"/>
          <ac:picMkLst>
            <pc:docMk/>
            <pc:sldMk cId="0" sldId="338"/>
            <ac:picMk id="22" creationId="{B03A0985-FF5F-CF9E-DA35-E430573FAAE6}"/>
          </ac:picMkLst>
        </pc:picChg>
        <pc:picChg chg="add mod ord">
          <ac:chgData name="Philippa Hartley" userId="2a2506f4-19e7-4777-8767-f0efb84bcc1f" providerId="ADAL" clId="{01EDD0C5-5DBF-41CC-81CD-653485D6537B}" dt="2022-07-30T06:11:44.829" v="82" actId="167"/>
          <ac:picMkLst>
            <pc:docMk/>
            <pc:sldMk cId="0" sldId="338"/>
            <ac:picMk id="23" creationId="{D58F10DE-20D4-5437-31B2-2E6213CCB436}"/>
          </ac:picMkLst>
        </pc:picChg>
        <pc:picChg chg="add mod ord">
          <ac:chgData name="Philippa Hartley" userId="2a2506f4-19e7-4777-8767-f0efb84bcc1f" providerId="ADAL" clId="{01EDD0C5-5DBF-41CC-81CD-653485D6537B}" dt="2022-07-30T06:11:42.354" v="81" actId="167"/>
          <ac:picMkLst>
            <pc:docMk/>
            <pc:sldMk cId="0" sldId="338"/>
            <ac:picMk id="24" creationId="{0E1646B0-BEBA-E151-390E-79181049B48E}"/>
          </ac:picMkLst>
        </pc:picChg>
        <pc:picChg chg="add mod ord">
          <ac:chgData name="Philippa Hartley" userId="2a2506f4-19e7-4777-8767-f0efb84bcc1f" providerId="ADAL" clId="{01EDD0C5-5DBF-41CC-81CD-653485D6537B}" dt="2022-07-30T06:11:39.387" v="80" actId="167"/>
          <ac:picMkLst>
            <pc:docMk/>
            <pc:sldMk cId="0" sldId="338"/>
            <ac:picMk id="25" creationId="{E3245CDD-7B47-787A-084E-D9B9250444F4}"/>
          </ac:picMkLst>
        </pc:picChg>
        <pc:picChg chg="del">
          <ac:chgData name="Philippa Hartley" userId="2a2506f4-19e7-4777-8767-f0efb84bcc1f" providerId="ADAL" clId="{01EDD0C5-5DBF-41CC-81CD-653485D6537B}" dt="2022-07-30T06:10:26.199" v="60" actId="478"/>
          <ac:picMkLst>
            <pc:docMk/>
            <pc:sldMk cId="0" sldId="338"/>
            <ac:picMk id="254" creationId="{00000000-0000-0000-0000-000000000000}"/>
          </ac:picMkLst>
        </pc:picChg>
        <pc:picChg chg="del">
          <ac:chgData name="Philippa Hartley" userId="2a2506f4-19e7-4777-8767-f0efb84bcc1f" providerId="ADAL" clId="{01EDD0C5-5DBF-41CC-81CD-653485D6537B}" dt="2022-07-30T06:10:54.277" v="68" actId="478"/>
          <ac:picMkLst>
            <pc:docMk/>
            <pc:sldMk cId="0" sldId="338"/>
            <ac:picMk id="255" creationId="{00000000-0000-0000-0000-000000000000}"/>
          </ac:picMkLst>
        </pc:picChg>
        <pc:picChg chg="del">
          <ac:chgData name="Philippa Hartley" userId="2a2506f4-19e7-4777-8767-f0efb84bcc1f" providerId="ADAL" clId="{01EDD0C5-5DBF-41CC-81CD-653485D6537B}" dt="2022-07-30T06:11:04.174" v="71" actId="478"/>
          <ac:picMkLst>
            <pc:docMk/>
            <pc:sldMk cId="0" sldId="338"/>
            <ac:picMk id="256" creationId="{00000000-0000-0000-0000-000000000000}"/>
          </ac:picMkLst>
        </pc:picChg>
        <pc:picChg chg="del">
          <ac:chgData name="Philippa Hartley" userId="2a2506f4-19e7-4777-8767-f0efb84bcc1f" providerId="ADAL" clId="{01EDD0C5-5DBF-41CC-81CD-653485D6537B}" dt="2022-07-30T06:11:19.320" v="74" actId="478"/>
          <ac:picMkLst>
            <pc:docMk/>
            <pc:sldMk cId="0" sldId="338"/>
            <ac:picMk id="257" creationId="{00000000-0000-0000-0000-000000000000}"/>
          </ac:picMkLst>
        </pc:picChg>
        <pc:picChg chg="del">
          <ac:chgData name="Philippa Hartley" userId="2a2506f4-19e7-4777-8767-f0efb84bcc1f" providerId="ADAL" clId="{01EDD0C5-5DBF-41CC-81CD-653485D6537B}" dt="2022-07-30T06:11:29.799" v="77" actId="478"/>
          <ac:picMkLst>
            <pc:docMk/>
            <pc:sldMk cId="0" sldId="338"/>
            <ac:picMk id="258" creationId="{00000000-0000-0000-0000-000000000000}"/>
          </ac:picMkLst>
        </pc:picChg>
      </pc:sldChg>
      <pc:sldChg chg="addSp delSp modSp mod">
        <pc:chgData name="Philippa Hartley" userId="2a2506f4-19e7-4777-8767-f0efb84bcc1f" providerId="ADAL" clId="{01EDD0C5-5DBF-41CC-81CD-653485D6537B}" dt="2022-07-30T06:12:10.219" v="91" actId="167"/>
        <pc:sldMkLst>
          <pc:docMk/>
          <pc:sldMk cId="0" sldId="339"/>
        </pc:sldMkLst>
        <pc:picChg chg="add mod ord">
          <ac:chgData name="Philippa Hartley" userId="2a2506f4-19e7-4777-8767-f0efb84bcc1f" providerId="ADAL" clId="{01EDD0C5-5DBF-41CC-81CD-653485D6537B}" dt="2022-07-30T06:12:10.219" v="91" actId="167"/>
          <ac:picMkLst>
            <pc:docMk/>
            <pc:sldMk cId="0" sldId="339"/>
            <ac:picMk id="21" creationId="{D4B5F308-08D5-82C3-E097-88CBCBCA7016}"/>
          </ac:picMkLst>
        </pc:picChg>
        <pc:picChg chg="add mod ord">
          <ac:chgData name="Philippa Hartley" userId="2a2506f4-19e7-4777-8767-f0efb84bcc1f" providerId="ADAL" clId="{01EDD0C5-5DBF-41CC-81CD-653485D6537B}" dt="2022-07-30T06:12:10.219" v="91" actId="167"/>
          <ac:picMkLst>
            <pc:docMk/>
            <pc:sldMk cId="0" sldId="339"/>
            <ac:picMk id="22" creationId="{31FBB5C8-FEF2-2BD7-96E4-805E79002DB9}"/>
          </ac:picMkLst>
        </pc:picChg>
        <pc:picChg chg="add mod ord">
          <ac:chgData name="Philippa Hartley" userId="2a2506f4-19e7-4777-8767-f0efb84bcc1f" providerId="ADAL" clId="{01EDD0C5-5DBF-41CC-81CD-653485D6537B}" dt="2022-07-30T06:12:10.219" v="91" actId="167"/>
          <ac:picMkLst>
            <pc:docMk/>
            <pc:sldMk cId="0" sldId="339"/>
            <ac:picMk id="23" creationId="{A2D4F6F8-9119-837A-5FC4-B382EA80D055}"/>
          </ac:picMkLst>
        </pc:picChg>
        <pc:picChg chg="add mod ord">
          <ac:chgData name="Philippa Hartley" userId="2a2506f4-19e7-4777-8767-f0efb84bcc1f" providerId="ADAL" clId="{01EDD0C5-5DBF-41CC-81CD-653485D6537B}" dt="2022-07-30T06:12:10.219" v="91" actId="167"/>
          <ac:picMkLst>
            <pc:docMk/>
            <pc:sldMk cId="0" sldId="339"/>
            <ac:picMk id="24" creationId="{1368AADE-BBFC-B616-7681-EA697814CB89}"/>
          </ac:picMkLst>
        </pc:picChg>
        <pc:picChg chg="add mod ord">
          <ac:chgData name="Philippa Hartley" userId="2a2506f4-19e7-4777-8767-f0efb84bcc1f" providerId="ADAL" clId="{01EDD0C5-5DBF-41CC-81CD-653485D6537B}" dt="2022-07-30T06:12:10.219" v="91" actId="167"/>
          <ac:picMkLst>
            <pc:docMk/>
            <pc:sldMk cId="0" sldId="339"/>
            <ac:picMk id="25" creationId="{4340039A-5D7F-879F-4A15-E23ED684E269}"/>
          </ac:picMkLst>
        </pc:picChg>
        <pc:picChg chg="del">
          <ac:chgData name="Philippa Hartley" userId="2a2506f4-19e7-4777-8767-f0efb84bcc1f" providerId="ADAL" clId="{01EDD0C5-5DBF-41CC-81CD-653485D6537B}" dt="2022-07-30T06:12:01.593" v="85" actId="478"/>
          <ac:picMkLst>
            <pc:docMk/>
            <pc:sldMk cId="0" sldId="339"/>
            <ac:picMk id="278" creationId="{00000000-0000-0000-0000-000000000000}"/>
          </ac:picMkLst>
        </pc:picChg>
        <pc:picChg chg="del">
          <ac:chgData name="Philippa Hartley" userId="2a2506f4-19e7-4777-8767-f0efb84bcc1f" providerId="ADAL" clId="{01EDD0C5-5DBF-41CC-81CD-653485D6537B}" dt="2022-07-30T06:12:02.465" v="86" actId="478"/>
          <ac:picMkLst>
            <pc:docMk/>
            <pc:sldMk cId="0" sldId="339"/>
            <ac:picMk id="279" creationId="{00000000-0000-0000-0000-000000000000}"/>
          </ac:picMkLst>
        </pc:picChg>
        <pc:picChg chg="del">
          <ac:chgData name="Philippa Hartley" userId="2a2506f4-19e7-4777-8767-f0efb84bcc1f" providerId="ADAL" clId="{01EDD0C5-5DBF-41CC-81CD-653485D6537B}" dt="2022-07-30T06:12:03.247" v="87" actId="478"/>
          <ac:picMkLst>
            <pc:docMk/>
            <pc:sldMk cId="0" sldId="339"/>
            <ac:picMk id="280" creationId="{00000000-0000-0000-0000-000000000000}"/>
          </ac:picMkLst>
        </pc:picChg>
        <pc:picChg chg="del">
          <ac:chgData name="Philippa Hartley" userId="2a2506f4-19e7-4777-8767-f0efb84bcc1f" providerId="ADAL" clId="{01EDD0C5-5DBF-41CC-81CD-653485D6537B}" dt="2022-07-30T06:12:04.097" v="88" actId="478"/>
          <ac:picMkLst>
            <pc:docMk/>
            <pc:sldMk cId="0" sldId="339"/>
            <ac:picMk id="281" creationId="{00000000-0000-0000-0000-000000000000}"/>
          </ac:picMkLst>
        </pc:picChg>
        <pc:picChg chg="del">
          <ac:chgData name="Philippa Hartley" userId="2a2506f4-19e7-4777-8767-f0efb84bcc1f" providerId="ADAL" clId="{01EDD0C5-5DBF-41CC-81CD-653485D6537B}" dt="2022-07-30T06:12:04.792" v="89" actId="478"/>
          <ac:picMkLst>
            <pc:docMk/>
            <pc:sldMk cId="0" sldId="339"/>
            <ac:picMk id="282" creationId="{00000000-0000-0000-0000-000000000000}"/>
          </ac:picMkLst>
        </pc:picChg>
      </pc:sldChg>
    </pc:docChg>
  </pc:docChgLst>
  <pc:docChgLst>
    <pc:chgData name="Philippa Hartley" userId="S::phartley@careersandenterprise.co.uk::2a2506f4-19e7-4777-8767-f0efb84bcc1f" providerId="AD" clId="Web-{871F7930-7B6D-65B0-7F36-B71DD90DF156}"/>
    <pc:docChg chg="modSld">
      <pc:chgData name="Philippa Hartley" userId="S::phartley@careersandenterprise.co.uk::2a2506f4-19e7-4777-8767-f0efb84bcc1f" providerId="AD" clId="Web-{871F7930-7B6D-65B0-7F36-B71DD90DF156}" dt="2022-07-25T16:33:01.984" v="145" actId="20577"/>
      <pc:docMkLst>
        <pc:docMk/>
      </pc:docMkLst>
      <pc:sldChg chg="modSp modNotes">
        <pc:chgData name="Philippa Hartley" userId="S::phartley@careersandenterprise.co.uk::2a2506f4-19e7-4777-8767-f0efb84bcc1f" providerId="AD" clId="Web-{871F7930-7B6D-65B0-7F36-B71DD90DF156}" dt="2022-07-25T16:33:01.984" v="145" actId="20577"/>
        <pc:sldMkLst>
          <pc:docMk/>
          <pc:sldMk cId="3279506855" sldId="263"/>
        </pc:sldMkLst>
        <pc:spChg chg="mod">
          <ac:chgData name="Philippa Hartley" userId="S::phartley@careersandenterprise.co.uk::2a2506f4-19e7-4777-8767-f0efb84bcc1f" providerId="AD" clId="Web-{871F7930-7B6D-65B0-7F36-B71DD90DF156}" dt="2022-07-25T16:33:01.984" v="145" actId="20577"/>
          <ac:spMkLst>
            <pc:docMk/>
            <pc:sldMk cId="3279506855" sldId="263"/>
            <ac:spMk id="5" creationId="{8703E9B0-22FC-0F5D-5C89-F14729F86BEC}"/>
          </ac:spMkLst>
        </pc:spChg>
      </pc:sldChg>
      <pc:sldChg chg="modSp modNotes">
        <pc:chgData name="Philippa Hartley" userId="S::phartley@careersandenterprise.co.uk::2a2506f4-19e7-4777-8767-f0efb84bcc1f" providerId="AD" clId="Web-{871F7930-7B6D-65B0-7F36-B71DD90DF156}" dt="2022-07-25T16:31:25.904" v="104"/>
        <pc:sldMkLst>
          <pc:docMk/>
          <pc:sldMk cId="2908774329" sldId="265"/>
        </pc:sldMkLst>
        <pc:spChg chg="mod">
          <ac:chgData name="Philippa Hartley" userId="S::phartley@careersandenterprise.co.uk::2a2506f4-19e7-4777-8767-f0efb84bcc1f" providerId="AD" clId="Web-{871F7930-7B6D-65B0-7F36-B71DD90DF156}" dt="2022-07-25T16:31:00.231" v="94" actId="20577"/>
          <ac:spMkLst>
            <pc:docMk/>
            <pc:sldMk cId="2908774329" sldId="265"/>
            <ac:spMk id="2" creationId="{CF8D53C1-6EFB-2D4E-BA80-9A9F2FCD68BC}"/>
          </ac:spMkLst>
        </pc:spChg>
        <pc:spChg chg="mod">
          <ac:chgData name="Philippa Hartley" userId="S::phartley@careersandenterprise.co.uk::2a2506f4-19e7-4777-8767-f0efb84bcc1f" providerId="AD" clId="Web-{871F7930-7B6D-65B0-7F36-B71DD90DF156}" dt="2022-07-25T16:31:07.028" v="98" actId="20577"/>
          <ac:spMkLst>
            <pc:docMk/>
            <pc:sldMk cId="2908774329" sldId="265"/>
            <ac:spMk id="4" creationId="{5B18C8AE-AB4D-044D-99D4-7328ABAFD045}"/>
          </ac:spMkLst>
        </pc:spChg>
        <pc:spChg chg="mod">
          <ac:chgData name="Philippa Hartley" userId="S::phartley@careersandenterprise.co.uk::2a2506f4-19e7-4777-8767-f0efb84bcc1f" providerId="AD" clId="Web-{871F7930-7B6D-65B0-7F36-B71DD90DF156}" dt="2022-07-25T16:31:12.653" v="100" actId="20577"/>
          <ac:spMkLst>
            <pc:docMk/>
            <pc:sldMk cId="2908774329" sldId="265"/>
            <ac:spMk id="15" creationId="{0868093E-2FEF-F440-B14F-0739A841BAAB}"/>
          </ac:spMkLst>
        </pc:spChg>
        <pc:spChg chg="mod">
          <ac:chgData name="Philippa Hartley" userId="S::phartley@careersandenterprise.co.uk::2a2506f4-19e7-4777-8767-f0efb84bcc1f" providerId="AD" clId="Web-{871F7930-7B6D-65B0-7F36-B71DD90DF156}" dt="2022-07-25T16:31:19.810" v="103"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871F7930-7B6D-65B0-7F36-B71DD90DF156}" dt="2022-07-25T16:30:48.559" v="89" actId="20577"/>
        <pc:sldMkLst>
          <pc:docMk/>
          <pc:sldMk cId="3532778758" sldId="266"/>
        </pc:sldMkLst>
        <pc:spChg chg="mod">
          <ac:chgData name="Philippa Hartley" userId="S::phartley@careersandenterprise.co.uk::2a2506f4-19e7-4777-8767-f0efb84bcc1f" providerId="AD" clId="Web-{871F7930-7B6D-65B0-7F36-B71DD90DF156}" dt="2022-07-25T16:30:48.559" v="89" actId="20577"/>
          <ac:spMkLst>
            <pc:docMk/>
            <pc:sldMk cId="3532778758" sldId="266"/>
            <ac:spMk id="3" creationId="{C6F052F0-9CD1-4F50-A5FF-01F325B78F99}"/>
          </ac:spMkLst>
        </pc:spChg>
      </pc:sldChg>
      <pc:sldChg chg="modSp modCm modNotes">
        <pc:chgData name="Philippa Hartley" userId="S::phartley@careersandenterprise.co.uk::2a2506f4-19e7-4777-8767-f0efb84bcc1f" providerId="AD" clId="Web-{871F7930-7B6D-65B0-7F36-B71DD90DF156}" dt="2022-07-25T16:32:35.655" v="123"/>
        <pc:sldMkLst>
          <pc:docMk/>
          <pc:sldMk cId="1786301906" sldId="285"/>
        </pc:sldMkLst>
        <pc:spChg chg="mod">
          <ac:chgData name="Philippa Hartley" userId="S::phartley@careersandenterprise.co.uk::2a2506f4-19e7-4777-8767-f0efb84bcc1f" providerId="AD" clId="Web-{871F7930-7B6D-65B0-7F36-B71DD90DF156}" dt="2022-07-25T16:31:38.107" v="113" actId="20577"/>
          <ac:spMkLst>
            <pc:docMk/>
            <pc:sldMk cId="1786301906" sldId="285"/>
            <ac:spMk id="3" creationId="{E58D066B-A5D4-5640-87D3-A10DB6059739}"/>
          </ac:spMkLst>
        </pc:spChg>
      </pc:sldChg>
    </pc:docChg>
  </pc:docChgLst>
  <pc:docChgLst>
    <pc:chgData name="Philippa Hartley" userId="S::phartley@careersandenterprise.co.uk::2a2506f4-19e7-4777-8767-f0efb84bcc1f" providerId="AD" clId="Web-{C94515D9-D8BC-52B7-B9E9-3F722E756962}"/>
    <pc:docChg chg="modSld">
      <pc:chgData name="Philippa Hartley" userId="S::phartley@careersandenterprise.co.uk::2a2506f4-19e7-4777-8767-f0efb84bcc1f" providerId="AD" clId="Web-{C94515D9-D8BC-52B7-B9E9-3F722E756962}" dt="2022-08-27T06:30:52.569" v="5" actId="20577"/>
      <pc:docMkLst>
        <pc:docMk/>
      </pc:docMkLst>
      <pc:sldChg chg="modSp modNotes">
        <pc:chgData name="Philippa Hartley" userId="S::phartley@careersandenterprise.co.uk::2a2506f4-19e7-4777-8767-f0efb84bcc1f" providerId="AD" clId="Web-{C94515D9-D8BC-52B7-B9E9-3F722E756962}" dt="2022-08-27T06:30:52.569" v="5" actId="20577"/>
        <pc:sldMkLst>
          <pc:docMk/>
          <pc:sldMk cId="0" sldId="338"/>
        </pc:sldMkLst>
        <pc:spChg chg="mod">
          <ac:chgData name="Philippa Hartley" userId="S::phartley@careersandenterprise.co.uk::2a2506f4-19e7-4777-8767-f0efb84bcc1f" providerId="AD" clId="Web-{C94515D9-D8BC-52B7-B9E9-3F722E756962}" dt="2022-08-27T06:30:52.569" v="5" actId="20577"/>
          <ac:spMkLst>
            <pc:docMk/>
            <pc:sldMk cId="0" sldId="338"/>
            <ac:spMk id="7" creationId="{10F3681B-336A-90E7-6DB2-C22B1A9E7A56}"/>
          </ac:spMkLst>
        </pc:spChg>
      </pc:sldChg>
      <pc:sldChg chg="modSp modNotes">
        <pc:chgData name="Philippa Hartley" userId="S::phartley@careersandenterprise.co.uk::2a2506f4-19e7-4777-8767-f0efb84bcc1f" providerId="AD" clId="Web-{C94515D9-D8BC-52B7-B9E9-3F722E756962}" dt="2022-08-27T06:30:42.725" v="4" actId="20577"/>
        <pc:sldMkLst>
          <pc:docMk/>
          <pc:sldMk cId="0" sldId="339"/>
        </pc:sldMkLst>
        <pc:spChg chg="mod">
          <ac:chgData name="Philippa Hartley" userId="S::phartley@careersandenterprise.co.uk::2a2506f4-19e7-4777-8767-f0efb84bcc1f" providerId="AD" clId="Web-{C94515D9-D8BC-52B7-B9E9-3F722E756962}" dt="2022-08-27T06:30:42.725" v="4" actId="20577"/>
          <ac:spMkLst>
            <pc:docMk/>
            <pc:sldMk cId="0" sldId="339"/>
            <ac:spMk id="7" creationId="{2C75DBB0-D4A3-3F2E-5D15-EC2E6426FB33}"/>
          </ac:spMkLst>
        </pc:spChg>
      </pc:sldChg>
    </pc:docChg>
  </pc:docChgLst>
  <pc:docChgLst>
    <pc:chgData name="Philippa Hartley" userId="S::phartley@careersandenterprise.co.uk::2a2506f4-19e7-4777-8767-f0efb84bcc1f" providerId="AD" clId="Web-{3834D050-ED16-D34E-FC31-DB39962BEED9}"/>
    <pc:docChg chg="modSld">
      <pc:chgData name="Philippa Hartley" userId="S::phartley@careersandenterprise.co.uk::2a2506f4-19e7-4777-8767-f0efb84bcc1f" providerId="AD" clId="Web-{3834D050-ED16-D34E-FC31-DB39962BEED9}" dt="2022-08-05T10:34:57.657" v="2" actId="20577"/>
      <pc:docMkLst>
        <pc:docMk/>
      </pc:docMkLst>
      <pc:sldChg chg="modSp">
        <pc:chgData name="Philippa Hartley" userId="S::phartley@careersandenterprise.co.uk::2a2506f4-19e7-4777-8767-f0efb84bcc1f" providerId="AD" clId="Web-{3834D050-ED16-D34E-FC31-DB39962BEED9}" dt="2022-08-05T10:34:57.657" v="2" actId="20577"/>
        <pc:sldMkLst>
          <pc:docMk/>
          <pc:sldMk cId="2839086809" sldId="262"/>
        </pc:sldMkLst>
        <pc:spChg chg="mod">
          <ac:chgData name="Philippa Hartley" userId="S::phartley@careersandenterprise.co.uk::2a2506f4-19e7-4777-8767-f0efb84bcc1f" providerId="AD" clId="Web-{3834D050-ED16-D34E-FC31-DB39962BEED9}" dt="2022-08-05T10:34:57.657" v="2" actId="20577"/>
          <ac:spMkLst>
            <pc:docMk/>
            <pc:sldMk cId="2839086809" sldId="262"/>
            <ac:spMk id="8" creationId="{2A463CFE-DA5B-6341-BEAE-A0CCD088C9F2}"/>
          </ac:spMkLst>
        </pc:spChg>
      </pc:sldChg>
    </pc:docChg>
  </pc:docChgLst>
  <pc:docChgLst>
    <pc:chgData name="Diana Scutelnicu" userId="S::dscutelnicu@careersandenterprise.co.uk::72c4b835-fb81-47fd-b993-4582ae31168e" providerId="AD" clId="Web-{6D3E8868-23E3-21EC-D0BE-EED3EDAD5796}"/>
    <pc:docChg chg="modSld">
      <pc:chgData name="Diana Scutelnicu" userId="S::dscutelnicu@careersandenterprise.co.uk::72c4b835-fb81-47fd-b993-4582ae31168e" providerId="AD" clId="Web-{6D3E8868-23E3-21EC-D0BE-EED3EDAD5796}" dt="2022-08-26T16:54:03.733" v="331"/>
      <pc:docMkLst>
        <pc:docMk/>
      </pc:docMkLst>
      <pc:sldChg chg="modSp">
        <pc:chgData name="Diana Scutelnicu" userId="S::dscutelnicu@careersandenterprise.co.uk::72c4b835-fb81-47fd-b993-4582ae31168e" providerId="AD" clId="Web-{6D3E8868-23E3-21EC-D0BE-EED3EDAD5796}" dt="2022-08-26T15:31:06.775" v="107" actId="20577"/>
        <pc:sldMkLst>
          <pc:docMk/>
          <pc:sldMk cId="1247033156" sldId="261"/>
        </pc:sldMkLst>
        <pc:spChg chg="mod">
          <ac:chgData name="Diana Scutelnicu" userId="S::dscutelnicu@careersandenterprise.co.uk::72c4b835-fb81-47fd-b993-4582ae31168e" providerId="AD" clId="Web-{6D3E8868-23E3-21EC-D0BE-EED3EDAD5796}" dt="2022-08-26T15:31:06.775" v="107" actId="20577"/>
          <ac:spMkLst>
            <pc:docMk/>
            <pc:sldMk cId="1247033156" sldId="261"/>
            <ac:spMk id="2" creationId="{00000000-0000-0000-0000-000000000000}"/>
          </ac:spMkLst>
        </pc:spChg>
      </pc:sldChg>
      <pc:sldChg chg="modSp">
        <pc:chgData name="Diana Scutelnicu" userId="S::dscutelnicu@careersandenterprise.co.uk::72c4b835-fb81-47fd-b993-4582ae31168e" providerId="AD" clId="Web-{6D3E8868-23E3-21EC-D0BE-EED3EDAD5796}" dt="2022-08-26T15:13:57.080" v="42" actId="20577"/>
        <pc:sldMkLst>
          <pc:docMk/>
          <pc:sldMk cId="2839086809" sldId="262"/>
        </pc:sldMkLst>
        <pc:spChg chg="mod">
          <ac:chgData name="Diana Scutelnicu" userId="S::dscutelnicu@careersandenterprise.co.uk::72c4b835-fb81-47fd-b993-4582ae31168e" providerId="AD" clId="Web-{6D3E8868-23E3-21EC-D0BE-EED3EDAD5796}" dt="2022-08-26T15:13:45.064" v="36" actId="20577"/>
          <ac:spMkLst>
            <pc:docMk/>
            <pc:sldMk cId="2839086809" sldId="262"/>
            <ac:spMk id="3" creationId="{73F7930A-B75A-ED47-B671-F64D82EA86D6}"/>
          </ac:spMkLst>
        </pc:spChg>
        <pc:spChg chg="mod">
          <ac:chgData name="Diana Scutelnicu" userId="S::dscutelnicu@careersandenterprise.co.uk::72c4b835-fb81-47fd-b993-4582ae31168e" providerId="AD" clId="Web-{6D3E8868-23E3-21EC-D0BE-EED3EDAD5796}" dt="2022-08-26T15:13:52.517" v="38" actId="20577"/>
          <ac:spMkLst>
            <pc:docMk/>
            <pc:sldMk cId="2839086809" sldId="262"/>
            <ac:spMk id="4" creationId="{E6085741-4222-1949-B149-FF751E1EE3B7}"/>
          </ac:spMkLst>
        </pc:spChg>
        <pc:spChg chg="mod">
          <ac:chgData name="Diana Scutelnicu" userId="S::dscutelnicu@careersandenterprise.co.uk::72c4b835-fb81-47fd-b993-4582ae31168e" providerId="AD" clId="Web-{6D3E8868-23E3-21EC-D0BE-EED3EDAD5796}" dt="2022-08-26T15:13:55.064" v="40" actId="20577"/>
          <ac:spMkLst>
            <pc:docMk/>
            <pc:sldMk cId="2839086809" sldId="262"/>
            <ac:spMk id="5" creationId="{3EF52478-F4E4-674F-83ED-41A1DFBAAF9D}"/>
          </ac:spMkLst>
        </pc:spChg>
        <pc:spChg chg="mod">
          <ac:chgData name="Diana Scutelnicu" userId="S::dscutelnicu@careersandenterprise.co.uk::72c4b835-fb81-47fd-b993-4582ae31168e" providerId="AD" clId="Web-{6D3E8868-23E3-21EC-D0BE-EED3EDAD5796}" dt="2022-08-26T15:13:57.080" v="42" actId="20577"/>
          <ac:spMkLst>
            <pc:docMk/>
            <pc:sldMk cId="2839086809" sldId="262"/>
            <ac:spMk id="8" creationId="{2A463CFE-DA5B-6341-BEAE-A0CCD088C9F2}"/>
          </ac:spMkLst>
        </pc:spChg>
      </pc:sldChg>
      <pc:sldChg chg="addSp delSp">
        <pc:chgData name="Diana Scutelnicu" userId="S::dscutelnicu@careersandenterprise.co.uk::72c4b835-fb81-47fd-b993-4582ae31168e" providerId="AD" clId="Web-{6D3E8868-23E3-21EC-D0BE-EED3EDAD5796}" dt="2022-08-26T15:10:59.663" v="34"/>
        <pc:sldMkLst>
          <pc:docMk/>
          <pc:sldMk cId="3279506855" sldId="263"/>
        </pc:sldMkLst>
        <pc:spChg chg="del">
          <ac:chgData name="Diana Scutelnicu" userId="S::dscutelnicu@careersandenterprise.co.uk::72c4b835-fb81-47fd-b993-4582ae31168e" providerId="AD" clId="Web-{6D3E8868-23E3-21EC-D0BE-EED3EDAD5796}" dt="2022-08-26T15:10:58.944" v="32"/>
          <ac:spMkLst>
            <pc:docMk/>
            <pc:sldMk cId="3279506855" sldId="263"/>
            <ac:spMk id="2" creationId="{3E9BBF76-F44C-8548-A670-F8CD7AEC63DB}"/>
          </ac:spMkLst>
        </pc:spChg>
        <pc:spChg chg="del">
          <ac:chgData name="Diana Scutelnicu" userId="S::dscutelnicu@careersandenterprise.co.uk::72c4b835-fb81-47fd-b993-4582ae31168e" providerId="AD" clId="Web-{6D3E8868-23E3-21EC-D0BE-EED3EDAD5796}" dt="2022-08-26T15:10:57.162" v="31"/>
          <ac:spMkLst>
            <pc:docMk/>
            <pc:sldMk cId="3279506855" sldId="263"/>
            <ac:spMk id="5" creationId="{8703E9B0-22FC-0F5D-5C89-F14729F86BEC}"/>
          </ac:spMkLst>
        </pc:spChg>
        <pc:spChg chg="add">
          <ac:chgData name="Diana Scutelnicu" userId="S::dscutelnicu@careersandenterprise.co.uk::72c4b835-fb81-47fd-b993-4582ae31168e" providerId="AD" clId="Web-{6D3E8868-23E3-21EC-D0BE-EED3EDAD5796}" dt="2022-08-26T15:10:59.647" v="33"/>
          <ac:spMkLst>
            <pc:docMk/>
            <pc:sldMk cId="3279506855" sldId="263"/>
            <ac:spMk id="8" creationId="{BB379E8F-2AFE-7D7A-7737-05A388E19DBF}"/>
          </ac:spMkLst>
        </pc:spChg>
        <pc:spChg chg="add">
          <ac:chgData name="Diana Scutelnicu" userId="S::dscutelnicu@careersandenterprise.co.uk::72c4b835-fb81-47fd-b993-4582ae31168e" providerId="AD" clId="Web-{6D3E8868-23E3-21EC-D0BE-EED3EDAD5796}" dt="2022-08-26T15:10:59.663" v="34"/>
          <ac:spMkLst>
            <pc:docMk/>
            <pc:sldMk cId="3279506855" sldId="263"/>
            <ac:spMk id="12" creationId="{1FECB954-B747-6B57-99EC-9C185E8B1536}"/>
          </ac:spMkLst>
        </pc:spChg>
      </pc:sldChg>
      <pc:sldChg chg="modSp">
        <pc:chgData name="Diana Scutelnicu" userId="S::dscutelnicu@careersandenterprise.co.uk::72c4b835-fb81-47fd-b993-4582ae31168e" providerId="AD" clId="Web-{6D3E8868-23E3-21EC-D0BE-EED3EDAD5796}" dt="2022-08-26T14:54:12.880" v="12" actId="1076"/>
        <pc:sldMkLst>
          <pc:docMk/>
          <pc:sldMk cId="2908774329" sldId="265"/>
        </pc:sldMkLst>
        <pc:spChg chg="mod">
          <ac:chgData name="Diana Scutelnicu" userId="S::dscutelnicu@careersandenterprise.co.uk::72c4b835-fb81-47fd-b993-4582ae31168e" providerId="AD" clId="Web-{6D3E8868-23E3-21EC-D0BE-EED3EDAD5796}" dt="2022-08-26T14:54:12.864" v="11" actId="1076"/>
          <ac:spMkLst>
            <pc:docMk/>
            <pc:sldMk cId="2908774329" sldId="265"/>
            <ac:spMk id="2" creationId="{CF8D53C1-6EFB-2D4E-BA80-9A9F2FCD68BC}"/>
          </ac:spMkLst>
        </pc:spChg>
        <pc:spChg chg="mod">
          <ac:chgData name="Diana Scutelnicu" userId="S::dscutelnicu@careersandenterprise.co.uk::72c4b835-fb81-47fd-b993-4582ae31168e" providerId="AD" clId="Web-{6D3E8868-23E3-21EC-D0BE-EED3EDAD5796}" dt="2022-08-26T14:54:12.880" v="12" actId="1076"/>
          <ac:spMkLst>
            <pc:docMk/>
            <pc:sldMk cId="2908774329" sldId="265"/>
            <ac:spMk id="4" creationId="{5B18C8AE-AB4D-044D-99D4-7328ABAFD045}"/>
          </ac:spMkLst>
        </pc:spChg>
      </pc:sldChg>
      <pc:sldChg chg="modSp">
        <pc:chgData name="Diana Scutelnicu" userId="S::dscutelnicu@careersandenterprise.co.uk::72c4b835-fb81-47fd-b993-4582ae31168e" providerId="AD" clId="Web-{6D3E8868-23E3-21EC-D0BE-EED3EDAD5796}" dt="2022-08-26T14:52:16.638" v="4" actId="1076"/>
        <pc:sldMkLst>
          <pc:docMk/>
          <pc:sldMk cId="3532778758" sldId="266"/>
        </pc:sldMkLst>
        <pc:spChg chg="mod">
          <ac:chgData name="Diana Scutelnicu" userId="S::dscutelnicu@careersandenterprise.co.uk::72c4b835-fb81-47fd-b993-4582ae31168e" providerId="AD" clId="Web-{6D3E8868-23E3-21EC-D0BE-EED3EDAD5796}" dt="2022-08-26T14:52:16.638" v="4" actId="1076"/>
          <ac:spMkLst>
            <pc:docMk/>
            <pc:sldMk cId="3532778758" sldId="266"/>
            <ac:spMk id="3" creationId="{C6F052F0-9CD1-4F50-A5FF-01F325B78F99}"/>
          </ac:spMkLst>
        </pc:spChg>
      </pc:sldChg>
      <pc:sldChg chg="modSp">
        <pc:chgData name="Diana Scutelnicu" userId="S::dscutelnicu@careersandenterprise.co.uk::72c4b835-fb81-47fd-b993-4582ae31168e" providerId="AD" clId="Web-{6D3E8868-23E3-21EC-D0BE-EED3EDAD5796}" dt="2022-08-26T16:31:20.396" v="248" actId="20577"/>
        <pc:sldMkLst>
          <pc:docMk/>
          <pc:sldMk cId="2436114218" sldId="267"/>
        </pc:sldMkLst>
        <pc:spChg chg="mod">
          <ac:chgData name="Diana Scutelnicu" userId="S::dscutelnicu@careersandenterprise.co.uk::72c4b835-fb81-47fd-b993-4582ae31168e" providerId="AD" clId="Web-{6D3E8868-23E3-21EC-D0BE-EED3EDAD5796}" dt="2022-08-26T16:31:12.958" v="246" actId="20577"/>
          <ac:spMkLst>
            <pc:docMk/>
            <pc:sldMk cId="2436114218" sldId="267"/>
            <ac:spMk id="8" creationId="{DB136319-AAEC-8954-A545-D9A08F78C57E}"/>
          </ac:spMkLst>
        </pc:spChg>
        <pc:spChg chg="mod">
          <ac:chgData name="Diana Scutelnicu" userId="S::dscutelnicu@careersandenterprise.co.uk::72c4b835-fb81-47fd-b993-4582ae31168e" providerId="AD" clId="Web-{6D3E8868-23E3-21EC-D0BE-EED3EDAD5796}" dt="2022-08-26T16:31:20.396" v="248" actId="20577"/>
          <ac:spMkLst>
            <pc:docMk/>
            <pc:sldMk cId="2436114218" sldId="267"/>
            <ac:spMk id="10" creationId="{9F09C5DA-6B3D-C028-359E-8752894AA54B}"/>
          </ac:spMkLst>
        </pc:spChg>
        <pc:spChg chg="mod">
          <ac:chgData name="Diana Scutelnicu" userId="S::dscutelnicu@careersandenterprise.co.uk::72c4b835-fb81-47fd-b993-4582ae31168e" providerId="AD" clId="Web-{6D3E8868-23E3-21EC-D0BE-EED3EDAD5796}" dt="2022-08-26T16:31:04.349" v="244" actId="20577"/>
          <ac:spMkLst>
            <pc:docMk/>
            <pc:sldMk cId="2436114218" sldId="267"/>
            <ac:spMk id="15" creationId="{623A0D49-CB9F-469D-9F86-D26B3C93E847}"/>
          </ac:spMkLst>
        </pc:spChg>
        <pc:spChg chg="mod">
          <ac:chgData name="Diana Scutelnicu" userId="S::dscutelnicu@careersandenterprise.co.uk::72c4b835-fb81-47fd-b993-4582ae31168e" providerId="AD" clId="Web-{6D3E8868-23E3-21EC-D0BE-EED3EDAD5796}" dt="2022-08-26T16:30:55.849" v="240" actId="1076"/>
          <ac:spMkLst>
            <pc:docMk/>
            <pc:sldMk cId="2436114218" sldId="267"/>
            <ac:spMk id="20" creationId="{05D427F4-5B08-787F-895E-745DF78C18F4}"/>
          </ac:spMkLst>
        </pc:spChg>
        <pc:picChg chg="mod">
          <ac:chgData name="Diana Scutelnicu" userId="S::dscutelnicu@careersandenterprise.co.uk::72c4b835-fb81-47fd-b993-4582ae31168e" providerId="AD" clId="Web-{6D3E8868-23E3-21EC-D0BE-EED3EDAD5796}" dt="2022-08-26T16:30:55.849" v="241" actId="1076"/>
          <ac:picMkLst>
            <pc:docMk/>
            <pc:sldMk cId="2436114218" sldId="267"/>
            <ac:picMk id="3" creationId="{C809D154-D583-033D-93EA-6EF440332AC6}"/>
          </ac:picMkLst>
        </pc:picChg>
      </pc:sldChg>
      <pc:sldChg chg="modSp">
        <pc:chgData name="Diana Scutelnicu" userId="S::dscutelnicu@careersandenterprise.co.uk::72c4b835-fb81-47fd-b993-4582ae31168e" providerId="AD" clId="Web-{6D3E8868-23E3-21EC-D0BE-EED3EDAD5796}" dt="2022-08-26T16:32:25.898" v="258" actId="20577"/>
        <pc:sldMkLst>
          <pc:docMk/>
          <pc:sldMk cId="4163118919" sldId="268"/>
        </pc:sldMkLst>
        <pc:spChg chg="mod">
          <ac:chgData name="Diana Scutelnicu" userId="S::dscutelnicu@careersandenterprise.co.uk::72c4b835-fb81-47fd-b993-4582ae31168e" providerId="AD" clId="Web-{6D3E8868-23E3-21EC-D0BE-EED3EDAD5796}" dt="2022-08-26T16:32:22.038" v="256" actId="20577"/>
          <ac:spMkLst>
            <pc:docMk/>
            <pc:sldMk cId="4163118919" sldId="268"/>
            <ac:spMk id="9" creationId="{6CA704B9-7D18-7327-EF1C-91665B577820}"/>
          </ac:spMkLst>
        </pc:spChg>
        <pc:spChg chg="mod">
          <ac:chgData name="Diana Scutelnicu" userId="S::dscutelnicu@careersandenterprise.co.uk::72c4b835-fb81-47fd-b993-4582ae31168e" providerId="AD" clId="Web-{6D3E8868-23E3-21EC-D0BE-EED3EDAD5796}" dt="2022-08-26T16:32:14.616" v="254" actId="20577"/>
          <ac:spMkLst>
            <pc:docMk/>
            <pc:sldMk cId="4163118919" sldId="268"/>
            <ac:spMk id="24" creationId="{B1538A2C-32A9-486E-8DD7-FA156F627C4C}"/>
          </ac:spMkLst>
        </pc:spChg>
        <pc:spChg chg="mod">
          <ac:chgData name="Diana Scutelnicu" userId="S::dscutelnicu@careersandenterprise.co.uk::72c4b835-fb81-47fd-b993-4582ae31168e" providerId="AD" clId="Web-{6D3E8868-23E3-21EC-D0BE-EED3EDAD5796}" dt="2022-08-26T16:32:25.898" v="258" actId="20577"/>
          <ac:spMkLst>
            <pc:docMk/>
            <pc:sldMk cId="4163118919" sldId="268"/>
            <ac:spMk id="25" creationId="{4B6D184D-8007-48CE-9BC8-722113CB79EE}"/>
          </ac:spMkLst>
        </pc:spChg>
        <pc:spChg chg="mod">
          <ac:chgData name="Diana Scutelnicu" userId="S::dscutelnicu@careersandenterprise.co.uk::72c4b835-fb81-47fd-b993-4582ae31168e" providerId="AD" clId="Web-{6D3E8868-23E3-21EC-D0BE-EED3EDAD5796}" dt="2022-08-26T16:31:29.818" v="249" actId="1076"/>
          <ac:spMkLst>
            <pc:docMk/>
            <pc:sldMk cId="4163118919" sldId="268"/>
            <ac:spMk id="26" creationId="{A67D3EFD-8284-DE9B-4191-EAA50223F72B}"/>
          </ac:spMkLst>
        </pc:spChg>
        <pc:spChg chg="mod">
          <ac:chgData name="Diana Scutelnicu" userId="S::dscutelnicu@careersandenterprise.co.uk::72c4b835-fb81-47fd-b993-4582ae31168e" providerId="AD" clId="Web-{6D3E8868-23E3-21EC-D0BE-EED3EDAD5796}" dt="2022-08-26T16:31:39.147" v="253" actId="20577"/>
          <ac:spMkLst>
            <pc:docMk/>
            <pc:sldMk cId="4163118919" sldId="268"/>
            <ac:spMk id="31" creationId="{B0370A88-BBCA-4232-8C08-3DEE75CF56CC}"/>
          </ac:spMkLst>
        </pc:spChg>
        <pc:picChg chg="mod">
          <ac:chgData name="Diana Scutelnicu" userId="S::dscutelnicu@careersandenterprise.co.uk::72c4b835-fb81-47fd-b993-4582ae31168e" providerId="AD" clId="Web-{6D3E8868-23E3-21EC-D0BE-EED3EDAD5796}" dt="2022-08-26T16:31:29.834" v="250" actId="1076"/>
          <ac:picMkLst>
            <pc:docMk/>
            <pc:sldMk cId="4163118919" sldId="268"/>
            <ac:picMk id="5" creationId="{662DB3F4-CE71-5FC6-ABD5-34DAC3BD9453}"/>
          </ac:picMkLst>
        </pc:picChg>
      </pc:sldChg>
      <pc:sldChg chg="modSp">
        <pc:chgData name="Diana Scutelnicu" userId="S::dscutelnicu@careersandenterprise.co.uk::72c4b835-fb81-47fd-b993-4582ae31168e" providerId="AD" clId="Web-{6D3E8868-23E3-21EC-D0BE-EED3EDAD5796}" dt="2022-08-26T16:49:04.913" v="274" actId="20577"/>
        <pc:sldMkLst>
          <pc:docMk/>
          <pc:sldMk cId="3631857509" sldId="269"/>
        </pc:sldMkLst>
        <pc:spChg chg="mod">
          <ac:chgData name="Diana Scutelnicu" userId="S::dscutelnicu@careersandenterprise.co.uk::72c4b835-fb81-47fd-b993-4582ae31168e" providerId="AD" clId="Web-{6D3E8868-23E3-21EC-D0BE-EED3EDAD5796}" dt="2022-08-26T16:49:04.913" v="274" actId="20577"/>
          <ac:spMkLst>
            <pc:docMk/>
            <pc:sldMk cId="3631857509" sldId="269"/>
            <ac:spMk id="3" creationId="{00000000-0000-0000-0000-000000000000}"/>
          </ac:spMkLst>
        </pc:spChg>
        <pc:spChg chg="mod">
          <ac:chgData name="Diana Scutelnicu" userId="S::dscutelnicu@careersandenterprise.co.uk::72c4b835-fb81-47fd-b993-4582ae31168e" providerId="AD" clId="Web-{6D3E8868-23E3-21EC-D0BE-EED3EDAD5796}" dt="2022-08-26T16:46:50.003" v="259" actId="1076"/>
          <ac:spMkLst>
            <pc:docMk/>
            <pc:sldMk cId="3631857509" sldId="269"/>
            <ac:spMk id="16" creationId="{1DF3EEEC-B576-6DDB-26D1-346C8EAE7412}"/>
          </ac:spMkLst>
        </pc:spChg>
        <pc:picChg chg="mod">
          <ac:chgData name="Diana Scutelnicu" userId="S::dscutelnicu@careersandenterprise.co.uk::72c4b835-fb81-47fd-b993-4582ae31168e" providerId="AD" clId="Web-{6D3E8868-23E3-21EC-D0BE-EED3EDAD5796}" dt="2022-08-26T16:46:50.003" v="260" actId="1076"/>
          <ac:picMkLst>
            <pc:docMk/>
            <pc:sldMk cId="3631857509" sldId="269"/>
            <ac:picMk id="6" creationId="{9C366D2E-FDE4-3370-B6F9-1BE937B54987}"/>
          </ac:picMkLst>
        </pc:picChg>
      </pc:sldChg>
      <pc:sldChg chg="modSp">
        <pc:chgData name="Diana Scutelnicu" userId="S::dscutelnicu@careersandenterprise.co.uk::72c4b835-fb81-47fd-b993-4582ae31168e" providerId="AD" clId="Web-{6D3E8868-23E3-21EC-D0BE-EED3EDAD5796}" dt="2022-08-26T16:50:05.071" v="278" actId="1076"/>
        <pc:sldMkLst>
          <pc:docMk/>
          <pc:sldMk cId="557860855" sldId="270"/>
        </pc:sldMkLst>
        <pc:spChg chg="mod">
          <ac:chgData name="Diana Scutelnicu" userId="S::dscutelnicu@careersandenterprise.co.uk::72c4b835-fb81-47fd-b993-4582ae31168e" providerId="AD" clId="Web-{6D3E8868-23E3-21EC-D0BE-EED3EDAD5796}" dt="2022-08-26T16:50:05.071" v="278" actId="1076"/>
          <ac:spMkLst>
            <pc:docMk/>
            <pc:sldMk cId="557860855" sldId="270"/>
            <ac:spMk id="3" creationId="{00000000-0000-0000-0000-000000000000}"/>
          </ac:spMkLst>
        </pc:spChg>
        <pc:spChg chg="mod">
          <ac:chgData name="Diana Scutelnicu" userId="S::dscutelnicu@careersandenterprise.co.uk::72c4b835-fb81-47fd-b993-4582ae31168e" providerId="AD" clId="Web-{6D3E8868-23E3-21EC-D0BE-EED3EDAD5796}" dt="2022-08-26T16:49:40.164" v="275" actId="1076"/>
          <ac:spMkLst>
            <pc:docMk/>
            <pc:sldMk cId="557860855" sldId="270"/>
            <ac:spMk id="5" creationId="{55D17DE7-A9BA-34A0-65AA-17803B8AC30C}"/>
          </ac:spMkLst>
        </pc:spChg>
        <pc:picChg chg="mod">
          <ac:chgData name="Diana Scutelnicu" userId="S::dscutelnicu@careersandenterprise.co.uk::72c4b835-fb81-47fd-b993-4582ae31168e" providerId="AD" clId="Web-{6D3E8868-23E3-21EC-D0BE-EED3EDAD5796}" dt="2022-08-26T16:49:40.164" v="276" actId="1076"/>
          <ac:picMkLst>
            <pc:docMk/>
            <pc:sldMk cId="557860855" sldId="270"/>
            <ac:picMk id="7" creationId="{BFF1EE63-EF8A-C9D0-EF63-D25AF952F97D}"/>
          </ac:picMkLst>
        </pc:picChg>
      </pc:sldChg>
      <pc:sldChg chg="modSp">
        <pc:chgData name="Diana Scutelnicu" userId="S::dscutelnicu@careersandenterprise.co.uk::72c4b835-fb81-47fd-b993-4582ae31168e" providerId="AD" clId="Web-{6D3E8868-23E3-21EC-D0BE-EED3EDAD5796}" dt="2022-08-26T15:37:37.190" v="135" actId="20577"/>
        <pc:sldMkLst>
          <pc:docMk/>
          <pc:sldMk cId="1295342826" sldId="273"/>
        </pc:sldMkLst>
        <pc:spChg chg="mod">
          <ac:chgData name="Diana Scutelnicu" userId="S::dscutelnicu@careersandenterprise.co.uk::72c4b835-fb81-47fd-b993-4582ae31168e" providerId="AD" clId="Web-{6D3E8868-23E3-21EC-D0BE-EED3EDAD5796}" dt="2022-08-26T15:37:24.424" v="132" actId="20577"/>
          <ac:spMkLst>
            <pc:docMk/>
            <pc:sldMk cId="1295342826" sldId="273"/>
            <ac:spMk id="2" creationId="{00000000-0000-0000-0000-000000000000}"/>
          </ac:spMkLst>
        </pc:spChg>
        <pc:spChg chg="mod">
          <ac:chgData name="Diana Scutelnicu" userId="S::dscutelnicu@careersandenterprise.co.uk::72c4b835-fb81-47fd-b993-4582ae31168e" providerId="AD" clId="Web-{6D3E8868-23E3-21EC-D0BE-EED3EDAD5796}" dt="2022-08-26T15:37:29.283" v="133" actId="20577"/>
          <ac:spMkLst>
            <pc:docMk/>
            <pc:sldMk cId="1295342826" sldId="273"/>
            <ac:spMk id="14" creationId="{A573CAC7-911E-734A-8EBA-E421169048A3}"/>
          </ac:spMkLst>
        </pc:spChg>
        <pc:spChg chg="mod">
          <ac:chgData name="Diana Scutelnicu" userId="S::dscutelnicu@careersandenterprise.co.uk::72c4b835-fb81-47fd-b993-4582ae31168e" providerId="AD" clId="Web-{6D3E8868-23E3-21EC-D0BE-EED3EDAD5796}" dt="2022-08-26T15:37:33.174" v="134" actId="20577"/>
          <ac:spMkLst>
            <pc:docMk/>
            <pc:sldMk cId="1295342826" sldId="273"/>
            <ac:spMk id="15" creationId="{ACE53D00-33D1-AD4B-92BE-C5FEE54FE9D2}"/>
          </ac:spMkLst>
        </pc:spChg>
        <pc:spChg chg="mod">
          <ac:chgData name="Diana Scutelnicu" userId="S::dscutelnicu@careersandenterprise.co.uk::72c4b835-fb81-47fd-b993-4582ae31168e" providerId="AD" clId="Web-{6D3E8868-23E3-21EC-D0BE-EED3EDAD5796}" dt="2022-08-26T15:37:37.190" v="135" actId="20577"/>
          <ac:spMkLst>
            <pc:docMk/>
            <pc:sldMk cId="1295342826" sldId="273"/>
            <ac:spMk id="16" creationId="{4B7D34C8-B320-AA43-A6E6-09BBD8B2140E}"/>
          </ac:spMkLst>
        </pc:spChg>
      </pc:sldChg>
      <pc:sldChg chg="modSp">
        <pc:chgData name="Diana Scutelnicu" userId="S::dscutelnicu@careersandenterprise.co.uk::72c4b835-fb81-47fd-b993-4582ae31168e" providerId="AD" clId="Web-{6D3E8868-23E3-21EC-D0BE-EED3EDAD5796}" dt="2022-08-26T14:57:41.408" v="30" actId="20577"/>
        <pc:sldMkLst>
          <pc:docMk/>
          <pc:sldMk cId="1786301906" sldId="285"/>
        </pc:sldMkLst>
        <pc:spChg chg="mod">
          <ac:chgData name="Diana Scutelnicu" userId="S::dscutelnicu@careersandenterprise.co.uk::72c4b835-fb81-47fd-b993-4582ae31168e" providerId="AD" clId="Web-{6D3E8868-23E3-21EC-D0BE-EED3EDAD5796}" dt="2022-08-26T14:57:29.455" v="28" actId="1076"/>
          <ac:spMkLst>
            <pc:docMk/>
            <pc:sldMk cId="1786301906" sldId="285"/>
            <ac:spMk id="2" creationId="{3E9BBF76-F44C-8548-A670-F8CD7AEC63DB}"/>
          </ac:spMkLst>
        </pc:spChg>
        <pc:spChg chg="mod">
          <ac:chgData name="Diana Scutelnicu" userId="S::dscutelnicu@careersandenterprise.co.uk::72c4b835-fb81-47fd-b993-4582ae31168e" providerId="AD" clId="Web-{6D3E8868-23E3-21EC-D0BE-EED3EDAD5796}" dt="2022-08-26T14:57:41.408" v="30" actId="20577"/>
          <ac:spMkLst>
            <pc:docMk/>
            <pc:sldMk cId="1786301906" sldId="285"/>
            <ac:spMk id="3" creationId="{E58D066B-A5D4-5640-87D3-A10DB6059739}"/>
          </ac:spMkLst>
        </pc:spChg>
      </pc:sldChg>
      <pc:sldChg chg="modSp">
        <pc:chgData name="Diana Scutelnicu" userId="S::dscutelnicu@careersandenterprise.co.uk::72c4b835-fb81-47fd-b993-4582ae31168e" providerId="AD" clId="Web-{6D3E8868-23E3-21EC-D0BE-EED3EDAD5796}" dt="2022-08-26T15:39:31.869" v="146" actId="1076"/>
        <pc:sldMkLst>
          <pc:docMk/>
          <pc:sldMk cId="70482638" sldId="291"/>
        </pc:sldMkLst>
        <pc:spChg chg="mod">
          <ac:chgData name="Diana Scutelnicu" userId="S::dscutelnicu@careersandenterprise.co.uk::72c4b835-fb81-47fd-b993-4582ae31168e" providerId="AD" clId="Web-{6D3E8868-23E3-21EC-D0BE-EED3EDAD5796}" dt="2022-08-26T15:38:51.789" v="137" actId="20577"/>
          <ac:spMkLst>
            <pc:docMk/>
            <pc:sldMk cId="70482638" sldId="291"/>
            <ac:spMk id="3" creationId="{00000000-0000-0000-0000-000000000000}"/>
          </ac:spMkLst>
        </pc:spChg>
        <pc:spChg chg="mod">
          <ac:chgData name="Diana Scutelnicu" userId="S::dscutelnicu@careersandenterprise.co.uk::72c4b835-fb81-47fd-b993-4582ae31168e" providerId="AD" clId="Web-{6D3E8868-23E3-21EC-D0BE-EED3EDAD5796}" dt="2022-08-26T15:39:31.869" v="146" actId="1076"/>
          <ac:spMkLst>
            <pc:docMk/>
            <pc:sldMk cId="70482638" sldId="291"/>
            <ac:spMk id="6" creationId="{10265589-B8E3-7C0C-19AF-FDCF3526AD7A}"/>
          </ac:spMkLst>
        </pc:spChg>
        <pc:spChg chg="mod">
          <ac:chgData name="Diana Scutelnicu" userId="S::dscutelnicu@careersandenterprise.co.uk::72c4b835-fb81-47fd-b993-4582ae31168e" providerId="AD" clId="Web-{6D3E8868-23E3-21EC-D0BE-EED3EDAD5796}" dt="2022-08-26T15:39:12.884" v="141" actId="20577"/>
          <ac:spMkLst>
            <pc:docMk/>
            <pc:sldMk cId="70482638" sldId="291"/>
            <ac:spMk id="11" creationId="{CF2A8DC9-52E8-4C03-93D1-050E17E5294F}"/>
          </ac:spMkLst>
        </pc:spChg>
        <pc:spChg chg="mod">
          <ac:chgData name="Diana Scutelnicu" userId="S::dscutelnicu@careersandenterprise.co.uk::72c4b835-fb81-47fd-b993-4582ae31168e" providerId="AD" clId="Web-{6D3E8868-23E3-21EC-D0BE-EED3EDAD5796}" dt="2022-08-26T15:39:25.931" v="145" actId="20577"/>
          <ac:spMkLst>
            <pc:docMk/>
            <pc:sldMk cId="70482638" sldId="291"/>
            <ac:spMk id="12" creationId="{1F68304F-6F55-4556-B558-F20E0C05F3A1}"/>
          </ac:spMkLst>
        </pc:spChg>
      </pc:sldChg>
      <pc:sldChg chg="delSp modSp">
        <pc:chgData name="Diana Scutelnicu" userId="S::dscutelnicu@careersandenterprise.co.uk::72c4b835-fb81-47fd-b993-4582ae31168e" providerId="AD" clId="Web-{6D3E8868-23E3-21EC-D0BE-EED3EDAD5796}" dt="2022-08-26T15:45:57.988" v="163" actId="20577"/>
        <pc:sldMkLst>
          <pc:docMk/>
          <pc:sldMk cId="3008693748" sldId="292"/>
        </pc:sldMkLst>
        <pc:spChg chg="mod">
          <ac:chgData name="Diana Scutelnicu" userId="S::dscutelnicu@careersandenterprise.co.uk::72c4b835-fb81-47fd-b993-4582ae31168e" providerId="AD" clId="Web-{6D3E8868-23E3-21EC-D0BE-EED3EDAD5796}" dt="2022-08-26T15:44:00.293" v="153" actId="20577"/>
          <ac:spMkLst>
            <pc:docMk/>
            <pc:sldMk cId="3008693748" sldId="292"/>
            <ac:spMk id="2" creationId="{00000000-0000-0000-0000-000000000000}"/>
          </ac:spMkLst>
        </pc:spChg>
        <pc:spChg chg="mod">
          <ac:chgData name="Diana Scutelnicu" userId="S::dscutelnicu@careersandenterprise.co.uk::72c4b835-fb81-47fd-b993-4582ae31168e" providerId="AD" clId="Web-{6D3E8868-23E3-21EC-D0BE-EED3EDAD5796}" dt="2022-08-26T15:44:27.451" v="157" actId="20577"/>
          <ac:spMkLst>
            <pc:docMk/>
            <pc:sldMk cId="3008693748" sldId="292"/>
            <ac:spMk id="3" creationId="{00000000-0000-0000-0000-000000000000}"/>
          </ac:spMkLst>
        </pc:spChg>
        <pc:spChg chg="mod">
          <ac:chgData name="Diana Scutelnicu" userId="S::dscutelnicu@careersandenterprise.co.uk::72c4b835-fb81-47fd-b993-4582ae31168e" providerId="AD" clId="Web-{6D3E8868-23E3-21EC-D0BE-EED3EDAD5796}" dt="2022-08-26T15:44:34.373" v="158" actId="1076"/>
          <ac:spMkLst>
            <pc:docMk/>
            <pc:sldMk cId="3008693748" sldId="292"/>
            <ac:spMk id="4" creationId="{D8C6D3D7-F1B1-A37E-FD7F-C4A3957BBD55}"/>
          </ac:spMkLst>
        </pc:spChg>
        <pc:spChg chg="mod">
          <ac:chgData name="Diana Scutelnicu" userId="S::dscutelnicu@careersandenterprise.co.uk::72c4b835-fb81-47fd-b993-4582ae31168e" providerId="AD" clId="Web-{6D3E8868-23E3-21EC-D0BE-EED3EDAD5796}" dt="2022-08-26T15:43:49.136" v="151" actId="1076"/>
          <ac:spMkLst>
            <pc:docMk/>
            <pc:sldMk cId="3008693748" sldId="292"/>
            <ac:spMk id="5" creationId="{A946CEBD-73F1-DFEB-5354-4C635DEFFD35}"/>
          </ac:spMkLst>
        </pc:spChg>
        <pc:spChg chg="del">
          <ac:chgData name="Diana Scutelnicu" userId="S::dscutelnicu@careersandenterprise.co.uk::72c4b835-fb81-47fd-b993-4582ae31168e" providerId="AD" clId="Web-{6D3E8868-23E3-21EC-D0BE-EED3EDAD5796}" dt="2022-08-26T15:44:09.731" v="156"/>
          <ac:spMkLst>
            <pc:docMk/>
            <pc:sldMk cId="3008693748" sldId="292"/>
            <ac:spMk id="6" creationId="{7401CA41-AC13-3C3A-1534-AB3BB17FFCEA}"/>
          </ac:spMkLst>
        </pc:spChg>
        <pc:spChg chg="mod">
          <ac:chgData name="Diana Scutelnicu" userId="S::dscutelnicu@careersandenterprise.co.uk::72c4b835-fb81-47fd-b993-4582ae31168e" providerId="AD" clId="Web-{6D3E8868-23E3-21EC-D0BE-EED3EDAD5796}" dt="2022-08-26T15:44:50.186" v="161" actId="20577"/>
          <ac:spMkLst>
            <pc:docMk/>
            <pc:sldMk cId="3008693748" sldId="292"/>
            <ac:spMk id="9" creationId="{432BFE7C-B10D-4004-9F0F-738A10E146C5}"/>
          </ac:spMkLst>
        </pc:spChg>
        <pc:spChg chg="mod">
          <ac:chgData name="Diana Scutelnicu" userId="S::dscutelnicu@careersandenterprise.co.uk::72c4b835-fb81-47fd-b993-4582ae31168e" providerId="AD" clId="Web-{6D3E8868-23E3-21EC-D0BE-EED3EDAD5796}" dt="2022-08-26T15:45:57.988" v="163" actId="20577"/>
          <ac:spMkLst>
            <pc:docMk/>
            <pc:sldMk cId="3008693748" sldId="292"/>
            <ac:spMk id="10" creationId="{C9DF505A-0AEC-402D-AB6C-C234499C8DF8}"/>
          </ac:spMkLst>
        </pc:spChg>
        <pc:picChg chg="mod">
          <ac:chgData name="Diana Scutelnicu" userId="S::dscutelnicu@careersandenterprise.co.uk::72c4b835-fb81-47fd-b993-4582ae31168e" providerId="AD" clId="Web-{6D3E8868-23E3-21EC-D0BE-EED3EDAD5796}" dt="2022-08-26T15:43:45.745" v="150" actId="14100"/>
          <ac:picMkLst>
            <pc:docMk/>
            <pc:sldMk cId="3008693748" sldId="292"/>
            <ac:picMk id="8" creationId="{92828724-9514-564B-BA94-850A7545C271}"/>
          </ac:picMkLst>
        </pc:picChg>
      </pc:sldChg>
      <pc:sldChg chg="modSp">
        <pc:chgData name="Diana Scutelnicu" userId="S::dscutelnicu@careersandenterprise.co.uk::72c4b835-fb81-47fd-b993-4582ae31168e" providerId="AD" clId="Web-{6D3E8868-23E3-21EC-D0BE-EED3EDAD5796}" dt="2022-08-26T16:16:59.218" v="196" actId="20577"/>
        <pc:sldMkLst>
          <pc:docMk/>
          <pc:sldMk cId="4169055570" sldId="293"/>
        </pc:sldMkLst>
        <pc:spChg chg="mod">
          <ac:chgData name="Diana Scutelnicu" userId="S::dscutelnicu@careersandenterprise.co.uk::72c4b835-fb81-47fd-b993-4582ae31168e" providerId="AD" clId="Web-{6D3E8868-23E3-21EC-D0BE-EED3EDAD5796}" dt="2022-08-26T16:16:32.670" v="192" actId="20577"/>
          <ac:spMkLst>
            <pc:docMk/>
            <pc:sldMk cId="4169055570" sldId="293"/>
            <ac:spMk id="2" creationId="{00000000-0000-0000-0000-000000000000}"/>
          </ac:spMkLst>
        </pc:spChg>
        <pc:spChg chg="mod">
          <ac:chgData name="Diana Scutelnicu" userId="S::dscutelnicu@careersandenterprise.co.uk::72c4b835-fb81-47fd-b993-4582ae31168e" providerId="AD" clId="Web-{6D3E8868-23E3-21EC-D0BE-EED3EDAD5796}" dt="2022-08-26T16:16:59.218" v="196" actId="20577"/>
          <ac:spMkLst>
            <pc:docMk/>
            <pc:sldMk cId="4169055570" sldId="293"/>
            <ac:spMk id="3" creationId="{00000000-0000-0000-0000-000000000000}"/>
          </ac:spMkLst>
        </pc:spChg>
        <pc:spChg chg="mod">
          <ac:chgData name="Diana Scutelnicu" userId="S::dscutelnicu@careersandenterprise.co.uk::72c4b835-fb81-47fd-b993-4582ae31168e" providerId="AD" clId="Web-{6D3E8868-23E3-21EC-D0BE-EED3EDAD5796}" dt="2022-08-26T16:16:24.232" v="188" actId="1076"/>
          <ac:spMkLst>
            <pc:docMk/>
            <pc:sldMk cId="4169055570" sldId="293"/>
            <ac:spMk id="4" creationId="{01BC8F47-42E9-4CA8-379D-8BAC911DD3BE}"/>
          </ac:spMkLst>
        </pc:spChg>
      </pc:sldChg>
      <pc:sldChg chg="addSp delSp modSp">
        <pc:chgData name="Diana Scutelnicu" userId="S::dscutelnicu@careersandenterprise.co.uk::72c4b835-fb81-47fd-b993-4582ae31168e" providerId="AD" clId="Web-{6D3E8868-23E3-21EC-D0BE-EED3EDAD5796}" dt="2022-08-26T16:21:04.490" v="239" actId="1076"/>
        <pc:sldMkLst>
          <pc:docMk/>
          <pc:sldMk cId="1897795324" sldId="299"/>
        </pc:sldMkLst>
        <pc:spChg chg="del">
          <ac:chgData name="Diana Scutelnicu" userId="S::dscutelnicu@careersandenterprise.co.uk::72c4b835-fb81-47fd-b993-4582ae31168e" providerId="AD" clId="Web-{6D3E8868-23E3-21EC-D0BE-EED3EDAD5796}" dt="2022-08-26T16:20:20.895" v="218"/>
          <ac:spMkLst>
            <pc:docMk/>
            <pc:sldMk cId="1897795324" sldId="299"/>
            <ac:spMk id="2" creationId="{CF8D53C1-6EFB-2D4E-BA80-9A9F2FCD68BC}"/>
          </ac:spMkLst>
        </pc:spChg>
        <pc:spChg chg="del">
          <ac:chgData name="Diana Scutelnicu" userId="S::dscutelnicu@careersandenterprise.co.uk::72c4b835-fb81-47fd-b993-4582ae31168e" providerId="AD" clId="Web-{6D3E8868-23E3-21EC-D0BE-EED3EDAD5796}" dt="2022-08-26T16:20:22.535" v="219"/>
          <ac:spMkLst>
            <pc:docMk/>
            <pc:sldMk cId="1897795324" sldId="299"/>
            <ac:spMk id="4" creationId="{5B18C8AE-AB4D-044D-99D4-7328ABAFD045}"/>
          </ac:spMkLst>
        </pc:spChg>
        <pc:spChg chg="mod">
          <ac:chgData name="Diana Scutelnicu" userId="S::dscutelnicu@careersandenterprise.co.uk::72c4b835-fb81-47fd-b993-4582ae31168e" providerId="AD" clId="Web-{6D3E8868-23E3-21EC-D0BE-EED3EDAD5796}" dt="2022-08-26T16:21:04.490" v="239" actId="1076"/>
          <ac:spMkLst>
            <pc:docMk/>
            <pc:sldMk cId="1897795324" sldId="299"/>
            <ac:spMk id="5" creationId="{01A7FF13-D878-83C7-888F-45D8F4BDD425}"/>
          </ac:spMkLst>
        </pc:spChg>
        <pc:spChg chg="del">
          <ac:chgData name="Diana Scutelnicu" userId="S::dscutelnicu@careersandenterprise.co.uk::72c4b835-fb81-47fd-b993-4582ae31168e" providerId="AD" clId="Web-{6D3E8868-23E3-21EC-D0BE-EED3EDAD5796}" dt="2022-08-26T16:20:24.911" v="220"/>
          <ac:spMkLst>
            <pc:docMk/>
            <pc:sldMk cId="1897795324" sldId="299"/>
            <ac:spMk id="7" creationId="{4AB8FC8B-CF82-BC71-562F-EA818CCC678C}"/>
          </ac:spMkLst>
        </pc:spChg>
        <pc:spChg chg="add">
          <ac:chgData name="Diana Scutelnicu" userId="S::dscutelnicu@careersandenterprise.co.uk::72c4b835-fb81-47fd-b993-4582ae31168e" providerId="AD" clId="Web-{6D3E8868-23E3-21EC-D0BE-EED3EDAD5796}" dt="2022-08-26T16:20:25.989" v="221"/>
          <ac:spMkLst>
            <pc:docMk/>
            <pc:sldMk cId="1897795324" sldId="299"/>
            <ac:spMk id="9" creationId="{3F7CCE53-4D55-F688-1AF5-E9B45FD1CDCB}"/>
          </ac:spMkLst>
        </pc:spChg>
        <pc:spChg chg="add">
          <ac:chgData name="Diana Scutelnicu" userId="S::dscutelnicu@careersandenterprise.co.uk::72c4b835-fb81-47fd-b993-4582ae31168e" providerId="AD" clId="Web-{6D3E8868-23E3-21EC-D0BE-EED3EDAD5796}" dt="2022-08-26T16:20:25.989" v="222"/>
          <ac:spMkLst>
            <pc:docMk/>
            <pc:sldMk cId="1897795324" sldId="299"/>
            <ac:spMk id="11" creationId="{A1739B38-A156-01D3-B651-2B2FC295B76E}"/>
          </ac:spMkLst>
        </pc:spChg>
        <pc:spChg chg="add">
          <ac:chgData name="Diana Scutelnicu" userId="S::dscutelnicu@careersandenterprise.co.uk::72c4b835-fb81-47fd-b993-4582ae31168e" providerId="AD" clId="Web-{6D3E8868-23E3-21EC-D0BE-EED3EDAD5796}" dt="2022-08-26T16:20:26.004" v="223"/>
          <ac:spMkLst>
            <pc:docMk/>
            <pc:sldMk cId="1897795324" sldId="299"/>
            <ac:spMk id="13" creationId="{23EBF9F0-292C-9F6E-6A77-E7931705DE7A}"/>
          </ac:spMkLst>
        </pc:spChg>
      </pc:sldChg>
      <pc:sldChg chg="addSp delSp modSp">
        <pc:chgData name="Diana Scutelnicu" userId="S::dscutelnicu@careersandenterprise.co.uk::72c4b835-fb81-47fd-b993-4582ae31168e" providerId="AD" clId="Web-{6D3E8868-23E3-21EC-D0BE-EED3EDAD5796}" dt="2022-08-26T16:53:56.264" v="327"/>
        <pc:sldMkLst>
          <pc:docMk/>
          <pc:sldMk cId="4000180260" sldId="302"/>
        </pc:sldMkLst>
        <pc:spChg chg="add">
          <ac:chgData name="Diana Scutelnicu" userId="S::dscutelnicu@careersandenterprise.co.uk::72c4b835-fb81-47fd-b993-4582ae31168e" providerId="AD" clId="Web-{6D3E8868-23E3-21EC-D0BE-EED3EDAD5796}" dt="2022-08-26T16:52:49.106" v="311"/>
          <ac:spMkLst>
            <pc:docMk/>
            <pc:sldMk cId="4000180260" sldId="302"/>
            <ac:spMk id="4" creationId="{5D176088-CD57-BC0F-2149-04FB94D15FAB}"/>
          </ac:spMkLst>
        </pc:spChg>
        <pc:spChg chg="del">
          <ac:chgData name="Diana Scutelnicu" userId="S::dscutelnicu@careersandenterprise.co.uk::72c4b835-fb81-47fd-b993-4582ae31168e" providerId="AD" clId="Web-{6D3E8868-23E3-21EC-D0BE-EED3EDAD5796}" dt="2022-08-26T16:52:45.512" v="309"/>
          <ac:spMkLst>
            <pc:docMk/>
            <pc:sldMk cId="4000180260" sldId="302"/>
            <ac:spMk id="5" creationId="{3E4BA21C-38F4-7C2C-D486-66A34597B45E}"/>
          </ac:spMkLst>
        </pc:spChg>
        <pc:picChg chg="mod">
          <ac:chgData name="Diana Scutelnicu" userId="S::dscutelnicu@careersandenterprise.co.uk::72c4b835-fb81-47fd-b993-4582ae31168e" providerId="AD" clId="Web-{6D3E8868-23E3-21EC-D0BE-EED3EDAD5796}" dt="2022-08-26T16:53:21.967" v="321" actId="1076"/>
          <ac:picMkLst>
            <pc:docMk/>
            <pc:sldMk cId="4000180260" sldId="302"/>
            <ac:picMk id="2" creationId="{FD51D67B-FA33-B3DC-0CC6-C40D94ED20EB}"/>
          </ac:picMkLst>
        </pc:picChg>
        <pc:picChg chg="del">
          <ac:chgData name="Diana Scutelnicu" userId="S::dscutelnicu@careersandenterprise.co.uk::72c4b835-fb81-47fd-b993-4582ae31168e" providerId="AD" clId="Web-{6D3E8868-23E3-21EC-D0BE-EED3EDAD5796}" dt="2022-08-26T16:52:46.606" v="310"/>
          <ac:picMkLst>
            <pc:docMk/>
            <pc:sldMk cId="4000180260" sldId="302"/>
            <ac:picMk id="7" creationId="{3C53AA86-F9D0-FD03-50E9-0AA3A7AFAC7A}"/>
          </ac:picMkLst>
        </pc:picChg>
        <pc:picChg chg="add">
          <ac:chgData name="Diana Scutelnicu" userId="S::dscutelnicu@careersandenterprise.co.uk::72c4b835-fb81-47fd-b993-4582ae31168e" providerId="AD" clId="Web-{6D3E8868-23E3-21EC-D0BE-EED3EDAD5796}" dt="2022-08-26T16:52:49.138" v="312"/>
          <ac:picMkLst>
            <pc:docMk/>
            <pc:sldMk cId="4000180260" sldId="302"/>
            <ac:picMk id="8" creationId="{40280093-FB80-F15D-37FF-1C25D9BB3B68}"/>
          </ac:picMkLst>
        </pc:picChg>
        <pc:picChg chg="add">
          <ac:chgData name="Diana Scutelnicu" userId="S::dscutelnicu@careersandenterprise.co.uk::72c4b835-fb81-47fd-b993-4582ae31168e" providerId="AD" clId="Web-{6D3E8868-23E3-21EC-D0BE-EED3EDAD5796}" dt="2022-08-26T16:53:56.264" v="327"/>
          <ac:picMkLst>
            <pc:docMk/>
            <pc:sldMk cId="4000180260" sldId="302"/>
            <ac:picMk id="11" creationId="{5C4E7035-C2F8-F8F9-292E-CA72D484C2D9}"/>
          </ac:picMkLst>
        </pc:picChg>
        <pc:picChg chg="del">
          <ac:chgData name="Diana Scutelnicu" userId="S::dscutelnicu@careersandenterprise.co.uk::72c4b835-fb81-47fd-b993-4582ae31168e" providerId="AD" clId="Web-{6D3E8868-23E3-21EC-D0BE-EED3EDAD5796}" dt="2022-08-26T16:53:55.514" v="326"/>
          <ac:picMkLst>
            <pc:docMk/>
            <pc:sldMk cId="4000180260" sldId="302"/>
            <ac:picMk id="12" creationId="{501F9FFF-E609-AC9D-D7B7-EC511AF87342}"/>
          </ac:picMkLst>
        </pc:picChg>
      </pc:sldChg>
      <pc:sldChg chg="addSp delSp modSp">
        <pc:chgData name="Diana Scutelnicu" userId="S::dscutelnicu@careersandenterprise.co.uk::72c4b835-fb81-47fd-b993-4582ae31168e" providerId="AD" clId="Web-{6D3E8868-23E3-21EC-D0BE-EED3EDAD5796}" dt="2022-08-26T16:54:00.514" v="329"/>
        <pc:sldMkLst>
          <pc:docMk/>
          <pc:sldMk cId="2008991689" sldId="303"/>
        </pc:sldMkLst>
        <pc:spChg chg="add">
          <ac:chgData name="Diana Scutelnicu" userId="S::dscutelnicu@careersandenterprise.co.uk::72c4b835-fb81-47fd-b993-4582ae31168e" providerId="AD" clId="Web-{6D3E8868-23E3-21EC-D0BE-EED3EDAD5796}" dt="2022-08-26T16:53:09.857" v="315"/>
          <ac:spMkLst>
            <pc:docMk/>
            <pc:sldMk cId="2008991689" sldId="303"/>
            <ac:spMk id="3" creationId="{97679B20-CF80-1460-6AF8-8B68767FB79F}"/>
          </ac:spMkLst>
        </pc:spChg>
        <pc:spChg chg="del">
          <ac:chgData name="Diana Scutelnicu" userId="S::dscutelnicu@careersandenterprise.co.uk::72c4b835-fb81-47fd-b993-4582ae31168e" providerId="AD" clId="Web-{6D3E8868-23E3-21EC-D0BE-EED3EDAD5796}" dt="2022-08-26T16:53:07.701" v="313"/>
          <ac:spMkLst>
            <pc:docMk/>
            <pc:sldMk cId="2008991689" sldId="303"/>
            <ac:spMk id="5" creationId="{3E4BA21C-38F4-7C2C-D486-66A34597B45E}"/>
          </ac:spMkLst>
        </pc:spChg>
        <pc:picChg chg="mod">
          <ac:chgData name="Diana Scutelnicu" userId="S::dscutelnicu@careersandenterprise.co.uk::72c4b835-fb81-47fd-b993-4582ae31168e" providerId="AD" clId="Web-{6D3E8868-23E3-21EC-D0BE-EED3EDAD5796}" dt="2022-08-26T16:53:24.873" v="322" actId="1076"/>
          <ac:picMkLst>
            <pc:docMk/>
            <pc:sldMk cId="2008991689" sldId="303"/>
            <ac:picMk id="4" creationId="{7B193EC1-8998-AB8C-0C17-D55231F27F47}"/>
          </ac:picMkLst>
        </pc:picChg>
        <pc:picChg chg="del">
          <ac:chgData name="Diana Scutelnicu" userId="S::dscutelnicu@careersandenterprise.co.uk::72c4b835-fb81-47fd-b993-4582ae31168e" providerId="AD" clId="Web-{6D3E8868-23E3-21EC-D0BE-EED3EDAD5796}" dt="2022-08-26T16:53:08.810" v="314"/>
          <ac:picMkLst>
            <pc:docMk/>
            <pc:sldMk cId="2008991689" sldId="303"/>
            <ac:picMk id="7" creationId="{3C53AA86-F9D0-FD03-50E9-0AA3A7AFAC7A}"/>
          </ac:picMkLst>
        </pc:picChg>
        <pc:picChg chg="add">
          <ac:chgData name="Diana Scutelnicu" userId="S::dscutelnicu@careersandenterprise.co.uk::72c4b835-fb81-47fd-b993-4582ae31168e" providerId="AD" clId="Web-{6D3E8868-23E3-21EC-D0BE-EED3EDAD5796}" dt="2022-08-26T16:53:09.888" v="316"/>
          <ac:picMkLst>
            <pc:docMk/>
            <pc:sldMk cId="2008991689" sldId="303"/>
            <ac:picMk id="8" creationId="{49A85CD0-5176-F53D-B2D7-2C3EA2EFEEAA}"/>
          </ac:picMkLst>
        </pc:picChg>
        <pc:picChg chg="add">
          <ac:chgData name="Diana Scutelnicu" userId="S::dscutelnicu@careersandenterprise.co.uk::72c4b835-fb81-47fd-b993-4582ae31168e" providerId="AD" clId="Web-{6D3E8868-23E3-21EC-D0BE-EED3EDAD5796}" dt="2022-08-26T16:54:00.514" v="329"/>
          <ac:picMkLst>
            <pc:docMk/>
            <pc:sldMk cId="2008991689" sldId="303"/>
            <ac:picMk id="11" creationId="{5C78FA69-BA31-3070-8EB1-6CAC1638964A}"/>
          </ac:picMkLst>
        </pc:picChg>
        <pc:picChg chg="del">
          <ac:chgData name="Diana Scutelnicu" userId="S::dscutelnicu@careersandenterprise.co.uk::72c4b835-fb81-47fd-b993-4582ae31168e" providerId="AD" clId="Web-{6D3E8868-23E3-21EC-D0BE-EED3EDAD5796}" dt="2022-08-26T16:53:59.702" v="328"/>
          <ac:picMkLst>
            <pc:docMk/>
            <pc:sldMk cId="2008991689" sldId="303"/>
            <ac:picMk id="12" creationId="{501F9FFF-E609-AC9D-D7B7-EC511AF87342}"/>
          </ac:picMkLst>
        </pc:picChg>
      </pc:sldChg>
      <pc:sldChg chg="addSp delSp modSp">
        <pc:chgData name="Diana Scutelnicu" userId="S::dscutelnicu@careersandenterprise.co.uk::72c4b835-fb81-47fd-b993-4582ae31168e" providerId="AD" clId="Web-{6D3E8868-23E3-21EC-D0BE-EED3EDAD5796}" dt="2022-08-26T16:54:03.733" v="331"/>
        <pc:sldMkLst>
          <pc:docMk/>
          <pc:sldMk cId="2352260592" sldId="306"/>
        </pc:sldMkLst>
        <pc:spChg chg="add">
          <ac:chgData name="Diana Scutelnicu" userId="S::dscutelnicu@careersandenterprise.co.uk::72c4b835-fb81-47fd-b993-4582ae31168e" providerId="AD" clId="Web-{6D3E8868-23E3-21EC-D0BE-EED3EDAD5796}" dt="2022-08-26T16:53:15.201" v="319"/>
          <ac:spMkLst>
            <pc:docMk/>
            <pc:sldMk cId="2352260592" sldId="306"/>
            <ac:spMk id="4" creationId="{660224B3-253D-FDDA-AC8E-830807F8CACA}"/>
          </ac:spMkLst>
        </pc:spChg>
        <pc:spChg chg="del">
          <ac:chgData name="Diana Scutelnicu" userId="S::dscutelnicu@careersandenterprise.co.uk::72c4b835-fb81-47fd-b993-4582ae31168e" providerId="AD" clId="Web-{6D3E8868-23E3-21EC-D0BE-EED3EDAD5796}" dt="2022-08-26T16:53:13.388" v="317"/>
          <ac:spMkLst>
            <pc:docMk/>
            <pc:sldMk cId="2352260592" sldId="306"/>
            <ac:spMk id="5" creationId="{3E4BA21C-38F4-7C2C-D486-66A34597B45E}"/>
          </ac:spMkLst>
        </pc:spChg>
        <pc:picChg chg="mod">
          <ac:chgData name="Diana Scutelnicu" userId="S::dscutelnicu@careersandenterprise.co.uk::72c4b835-fb81-47fd-b993-4582ae31168e" providerId="AD" clId="Web-{6D3E8868-23E3-21EC-D0BE-EED3EDAD5796}" dt="2022-08-26T16:53:28.670" v="323" actId="1076"/>
          <ac:picMkLst>
            <pc:docMk/>
            <pc:sldMk cId="2352260592" sldId="306"/>
            <ac:picMk id="2" creationId="{92BFC387-7033-9023-0673-7D84509FC525}"/>
          </ac:picMkLst>
        </pc:picChg>
        <pc:picChg chg="del">
          <ac:chgData name="Diana Scutelnicu" userId="S::dscutelnicu@careersandenterprise.co.uk::72c4b835-fb81-47fd-b993-4582ae31168e" providerId="AD" clId="Web-{6D3E8868-23E3-21EC-D0BE-EED3EDAD5796}" dt="2022-08-26T16:53:14.388" v="318"/>
          <ac:picMkLst>
            <pc:docMk/>
            <pc:sldMk cId="2352260592" sldId="306"/>
            <ac:picMk id="7" creationId="{3C53AA86-F9D0-FD03-50E9-0AA3A7AFAC7A}"/>
          </ac:picMkLst>
        </pc:picChg>
        <pc:picChg chg="add">
          <ac:chgData name="Diana Scutelnicu" userId="S::dscutelnicu@careersandenterprise.co.uk::72c4b835-fb81-47fd-b993-4582ae31168e" providerId="AD" clId="Web-{6D3E8868-23E3-21EC-D0BE-EED3EDAD5796}" dt="2022-08-26T16:53:15.216" v="320"/>
          <ac:picMkLst>
            <pc:docMk/>
            <pc:sldMk cId="2352260592" sldId="306"/>
            <ac:picMk id="8" creationId="{67B7E9AD-61F0-887D-F187-50F7B887D54A}"/>
          </ac:picMkLst>
        </pc:picChg>
        <pc:picChg chg="add">
          <ac:chgData name="Diana Scutelnicu" userId="S::dscutelnicu@careersandenterprise.co.uk::72c4b835-fb81-47fd-b993-4582ae31168e" providerId="AD" clId="Web-{6D3E8868-23E3-21EC-D0BE-EED3EDAD5796}" dt="2022-08-26T16:54:03.733" v="331"/>
          <ac:picMkLst>
            <pc:docMk/>
            <pc:sldMk cId="2352260592" sldId="306"/>
            <ac:picMk id="11" creationId="{5C9CB49B-71FD-78E5-C194-62DC0398665F}"/>
          </ac:picMkLst>
        </pc:picChg>
        <pc:picChg chg="del">
          <ac:chgData name="Diana Scutelnicu" userId="S::dscutelnicu@careersandenterprise.co.uk::72c4b835-fb81-47fd-b993-4582ae31168e" providerId="AD" clId="Web-{6D3E8868-23E3-21EC-D0BE-EED3EDAD5796}" dt="2022-08-26T16:54:02.921" v="330"/>
          <ac:picMkLst>
            <pc:docMk/>
            <pc:sldMk cId="2352260592" sldId="306"/>
            <ac:picMk id="12" creationId="{501F9FFF-E609-AC9D-D7B7-EC511AF87342}"/>
          </ac:picMkLst>
        </pc:picChg>
      </pc:sldChg>
      <pc:sldChg chg="modSp">
        <pc:chgData name="Diana Scutelnicu" userId="S::dscutelnicu@careersandenterprise.co.uk::72c4b835-fb81-47fd-b993-4582ae31168e" providerId="AD" clId="Web-{6D3E8868-23E3-21EC-D0BE-EED3EDAD5796}" dt="2022-08-26T16:20:10.270" v="217" actId="1076"/>
        <pc:sldMkLst>
          <pc:docMk/>
          <pc:sldMk cId="806518472" sldId="309"/>
        </pc:sldMkLst>
        <pc:spChg chg="mod">
          <ac:chgData name="Diana Scutelnicu" userId="S::dscutelnicu@careersandenterprise.co.uk::72c4b835-fb81-47fd-b993-4582ae31168e" providerId="AD" clId="Web-{6D3E8868-23E3-21EC-D0BE-EED3EDAD5796}" dt="2022-08-26T16:19:05.393" v="201" actId="20577"/>
          <ac:spMkLst>
            <pc:docMk/>
            <pc:sldMk cId="806518472" sldId="309"/>
            <ac:spMk id="2" creationId="{CF8D53C1-6EFB-2D4E-BA80-9A9F2FCD68BC}"/>
          </ac:spMkLst>
        </pc:spChg>
        <pc:spChg chg="mod">
          <ac:chgData name="Diana Scutelnicu" userId="S::dscutelnicu@careersandenterprise.co.uk::72c4b835-fb81-47fd-b993-4582ae31168e" providerId="AD" clId="Web-{6D3E8868-23E3-21EC-D0BE-EED3EDAD5796}" dt="2022-08-26T16:19:09.377" v="203" actId="20577"/>
          <ac:spMkLst>
            <pc:docMk/>
            <pc:sldMk cId="806518472" sldId="309"/>
            <ac:spMk id="4" creationId="{5B18C8AE-AB4D-044D-99D4-7328ABAFD045}"/>
          </ac:spMkLst>
        </pc:spChg>
        <pc:spChg chg="mod">
          <ac:chgData name="Diana Scutelnicu" userId="S::dscutelnicu@careersandenterprise.co.uk::72c4b835-fb81-47fd-b993-4582ae31168e" providerId="AD" clId="Web-{6D3E8868-23E3-21EC-D0BE-EED3EDAD5796}" dt="2022-08-26T16:20:10.270" v="217" actId="1076"/>
          <ac:spMkLst>
            <pc:docMk/>
            <pc:sldMk cId="806518472" sldId="309"/>
            <ac:spMk id="5" creationId="{01A7FF13-D878-83C7-888F-45D8F4BDD425}"/>
          </ac:spMkLst>
        </pc:spChg>
        <pc:spChg chg="mod">
          <ac:chgData name="Diana Scutelnicu" userId="S::dscutelnicu@careersandenterprise.co.uk::72c4b835-fb81-47fd-b993-4582ae31168e" providerId="AD" clId="Web-{6D3E8868-23E3-21EC-D0BE-EED3EDAD5796}" dt="2022-08-26T16:19:01.143" v="199" actId="1076"/>
          <ac:spMkLst>
            <pc:docMk/>
            <pc:sldMk cId="806518472" sldId="309"/>
            <ac:spMk id="6" creationId="{ED1A98CE-4741-4913-5ABA-F9F4C648A463}"/>
          </ac:spMkLst>
        </pc:spChg>
      </pc:sldChg>
      <pc:sldChg chg="modSp">
        <pc:chgData name="Diana Scutelnicu" userId="S::dscutelnicu@careersandenterprise.co.uk::72c4b835-fb81-47fd-b993-4582ae31168e" providerId="AD" clId="Web-{6D3E8868-23E3-21EC-D0BE-EED3EDAD5796}" dt="2022-08-26T15:21:30.519" v="72" actId="20577"/>
        <pc:sldMkLst>
          <pc:docMk/>
          <pc:sldMk cId="3701790944" sldId="331"/>
        </pc:sldMkLst>
        <pc:spChg chg="mod">
          <ac:chgData name="Diana Scutelnicu" userId="S::dscutelnicu@careersandenterprise.co.uk::72c4b835-fb81-47fd-b993-4582ae31168e" providerId="AD" clId="Web-{6D3E8868-23E3-21EC-D0BE-EED3EDAD5796}" dt="2022-08-26T15:21:22.831" v="69" actId="20577"/>
          <ac:spMkLst>
            <pc:docMk/>
            <pc:sldMk cId="3701790944" sldId="331"/>
            <ac:spMk id="3" creationId="{119EF74F-8D98-05EB-1174-4C8CB625DACC}"/>
          </ac:spMkLst>
        </pc:spChg>
        <pc:spChg chg="mod">
          <ac:chgData name="Diana Scutelnicu" userId="S::dscutelnicu@careersandenterprise.co.uk::72c4b835-fb81-47fd-b993-4582ae31168e" providerId="AD" clId="Web-{6D3E8868-23E3-21EC-D0BE-EED3EDAD5796}" dt="2022-08-26T15:21:18.284" v="67" actId="20577"/>
          <ac:spMkLst>
            <pc:docMk/>
            <pc:sldMk cId="3701790944" sldId="331"/>
            <ac:spMk id="4" creationId="{68780DCA-37B5-1DD4-149A-AFAAB219B181}"/>
          </ac:spMkLst>
        </pc:spChg>
        <pc:spChg chg="mod">
          <ac:chgData name="Diana Scutelnicu" userId="S::dscutelnicu@careersandenterprise.co.uk::72c4b835-fb81-47fd-b993-4582ae31168e" providerId="AD" clId="Web-{6D3E8868-23E3-21EC-D0BE-EED3EDAD5796}" dt="2022-08-26T15:21:30.519" v="72" actId="20577"/>
          <ac:spMkLst>
            <pc:docMk/>
            <pc:sldMk cId="3701790944" sldId="331"/>
            <ac:spMk id="5" creationId="{0DDBF870-C90D-AF2D-F169-6B8B2C72A767}"/>
          </ac:spMkLst>
        </pc:spChg>
      </pc:sldChg>
      <pc:sldChg chg="modSp">
        <pc:chgData name="Diana Scutelnicu" userId="S::dscutelnicu@careersandenterprise.co.uk::72c4b835-fb81-47fd-b993-4582ae31168e" providerId="AD" clId="Web-{6D3E8868-23E3-21EC-D0BE-EED3EDAD5796}" dt="2022-08-26T15:53:21.188" v="187" actId="20577"/>
        <pc:sldMkLst>
          <pc:docMk/>
          <pc:sldMk cId="1458964949" sldId="332"/>
        </pc:sldMkLst>
        <pc:spChg chg="mod">
          <ac:chgData name="Diana Scutelnicu" userId="S::dscutelnicu@careersandenterprise.co.uk::72c4b835-fb81-47fd-b993-4582ae31168e" providerId="AD" clId="Web-{6D3E8868-23E3-21EC-D0BE-EED3EDAD5796}" dt="2022-08-26T15:50:04.269" v="167" actId="20577"/>
          <ac:spMkLst>
            <pc:docMk/>
            <pc:sldMk cId="1458964949" sldId="332"/>
            <ac:spMk id="2" creationId="{00000000-0000-0000-0000-000000000000}"/>
          </ac:spMkLst>
        </pc:spChg>
        <pc:spChg chg="mod">
          <ac:chgData name="Diana Scutelnicu" userId="S::dscutelnicu@careersandenterprise.co.uk::72c4b835-fb81-47fd-b993-4582ae31168e" providerId="AD" clId="Web-{6D3E8868-23E3-21EC-D0BE-EED3EDAD5796}" dt="2022-08-26T15:52:57.030" v="178" actId="20577"/>
          <ac:spMkLst>
            <pc:docMk/>
            <pc:sldMk cId="1458964949" sldId="332"/>
            <ac:spMk id="10" creationId="{0A98D770-D1CA-48AC-9D51-BB02ECF9332F}"/>
          </ac:spMkLst>
        </pc:spChg>
        <pc:spChg chg="mod">
          <ac:chgData name="Diana Scutelnicu" userId="S::dscutelnicu@careersandenterprise.co.uk::72c4b835-fb81-47fd-b993-4582ae31168e" providerId="AD" clId="Web-{6D3E8868-23E3-21EC-D0BE-EED3EDAD5796}" dt="2022-08-26T15:53:21.188" v="187" actId="20577"/>
          <ac:spMkLst>
            <pc:docMk/>
            <pc:sldMk cId="1458964949" sldId="332"/>
            <ac:spMk id="11" creationId="{D758C71C-9382-4417-BE83-6DAAA59A10F9}"/>
          </ac:spMkLst>
        </pc:spChg>
        <pc:picChg chg="mod">
          <ac:chgData name="Diana Scutelnicu" userId="S::dscutelnicu@careersandenterprise.co.uk::72c4b835-fb81-47fd-b993-4582ae31168e" providerId="AD" clId="Web-{6D3E8868-23E3-21EC-D0BE-EED3EDAD5796}" dt="2022-08-26T15:49:57.925" v="165" actId="1076"/>
          <ac:picMkLst>
            <pc:docMk/>
            <pc:sldMk cId="1458964949" sldId="332"/>
            <ac:picMk id="8" creationId="{6E012938-07A9-504B-BBF9-3CDCD6DBF511}"/>
          </ac:picMkLst>
        </pc:picChg>
      </pc:sldChg>
      <pc:sldChg chg="modSp">
        <pc:chgData name="Diana Scutelnicu" userId="S::dscutelnicu@careersandenterprise.co.uk::72c4b835-fb81-47fd-b993-4582ae31168e" providerId="AD" clId="Web-{6D3E8868-23E3-21EC-D0BE-EED3EDAD5796}" dt="2022-08-26T15:24:46.672" v="106" actId="1076"/>
        <pc:sldMkLst>
          <pc:docMk/>
          <pc:sldMk cId="578046288" sldId="333"/>
        </pc:sldMkLst>
        <pc:spChg chg="mod">
          <ac:chgData name="Diana Scutelnicu" userId="S::dscutelnicu@careersandenterprise.co.uk::72c4b835-fb81-47fd-b993-4582ae31168e" providerId="AD" clId="Web-{6D3E8868-23E3-21EC-D0BE-EED3EDAD5796}" dt="2022-08-26T15:23:18.854" v="76" actId="1076"/>
          <ac:spMkLst>
            <pc:docMk/>
            <pc:sldMk cId="578046288" sldId="333"/>
            <ac:spMk id="2" creationId="{60D1E94C-6654-0EF0-35AC-EF3E7BFB26F7}"/>
          </ac:spMkLst>
        </pc:spChg>
        <pc:spChg chg="mod">
          <ac:chgData name="Diana Scutelnicu" userId="S::dscutelnicu@careersandenterprise.co.uk::72c4b835-fb81-47fd-b993-4582ae31168e" providerId="AD" clId="Web-{6D3E8868-23E3-21EC-D0BE-EED3EDAD5796}" dt="2022-08-26T15:23:27.448" v="84" actId="1076"/>
          <ac:spMkLst>
            <pc:docMk/>
            <pc:sldMk cId="578046288" sldId="333"/>
            <ac:spMk id="3" creationId="{00000000-0000-0000-0000-000000000000}"/>
          </ac:spMkLst>
        </pc:spChg>
        <pc:spChg chg="mod">
          <ac:chgData name="Diana Scutelnicu" userId="S::dscutelnicu@careersandenterprise.co.uk::72c4b835-fb81-47fd-b993-4582ae31168e" providerId="AD" clId="Web-{6D3E8868-23E3-21EC-D0BE-EED3EDAD5796}" dt="2022-08-26T15:24:37.515" v="104" actId="1076"/>
          <ac:spMkLst>
            <pc:docMk/>
            <pc:sldMk cId="578046288" sldId="333"/>
            <ac:spMk id="4" creationId="{E8984C58-143E-29AD-BA62-FEFE7F2FF37D}"/>
          </ac:spMkLst>
        </pc:spChg>
        <pc:spChg chg="mod">
          <ac:chgData name="Diana Scutelnicu" userId="S::dscutelnicu@careersandenterprise.co.uk::72c4b835-fb81-47fd-b993-4582ae31168e" providerId="AD" clId="Web-{6D3E8868-23E3-21EC-D0BE-EED3EDAD5796}" dt="2022-08-26T15:23:18.854" v="77" actId="1076"/>
          <ac:spMkLst>
            <pc:docMk/>
            <pc:sldMk cId="578046288" sldId="333"/>
            <ac:spMk id="5" creationId="{76078B30-E631-4F33-7034-D30F60E6E88A}"/>
          </ac:spMkLst>
        </pc:spChg>
        <pc:spChg chg="mod">
          <ac:chgData name="Diana Scutelnicu" userId="S::dscutelnicu@careersandenterprise.co.uk::72c4b835-fb81-47fd-b993-4582ae31168e" providerId="AD" clId="Web-{6D3E8868-23E3-21EC-D0BE-EED3EDAD5796}" dt="2022-08-26T15:23:18.870" v="78" actId="1076"/>
          <ac:spMkLst>
            <pc:docMk/>
            <pc:sldMk cId="578046288" sldId="333"/>
            <ac:spMk id="6" creationId="{B4E8E9BF-2281-E879-78E2-23075624E7D6}"/>
          </ac:spMkLst>
        </pc:spChg>
        <pc:spChg chg="mod">
          <ac:chgData name="Diana Scutelnicu" userId="S::dscutelnicu@careersandenterprise.co.uk::72c4b835-fb81-47fd-b993-4582ae31168e" providerId="AD" clId="Web-{6D3E8868-23E3-21EC-D0BE-EED3EDAD5796}" dt="2022-08-26T15:23:38.793" v="87" actId="1076"/>
          <ac:spMkLst>
            <pc:docMk/>
            <pc:sldMk cId="578046288" sldId="333"/>
            <ac:spMk id="7" creationId="{A7BD4682-81E3-C22B-A2BA-796F2BA1BAA2}"/>
          </ac:spMkLst>
        </pc:spChg>
        <pc:spChg chg="mod">
          <ac:chgData name="Diana Scutelnicu" userId="S::dscutelnicu@careersandenterprise.co.uk::72c4b835-fb81-47fd-b993-4582ae31168e" providerId="AD" clId="Web-{6D3E8868-23E3-21EC-D0BE-EED3EDAD5796}" dt="2022-08-26T15:24:28.999" v="97" actId="1076"/>
          <ac:spMkLst>
            <pc:docMk/>
            <pc:sldMk cId="578046288" sldId="333"/>
            <ac:spMk id="8" creationId="{CEFD9583-A4C1-14E1-164D-238401EC11F6}"/>
          </ac:spMkLst>
        </pc:spChg>
        <pc:spChg chg="mod">
          <ac:chgData name="Diana Scutelnicu" userId="S::dscutelnicu@careersandenterprise.co.uk::72c4b835-fb81-47fd-b993-4582ae31168e" providerId="AD" clId="Web-{6D3E8868-23E3-21EC-D0BE-EED3EDAD5796}" dt="2022-08-26T15:24:29.015" v="98" actId="1076"/>
          <ac:spMkLst>
            <pc:docMk/>
            <pc:sldMk cId="578046288" sldId="333"/>
            <ac:spMk id="11" creationId="{966D3E90-9745-52ED-1CF3-4862981BA9DA}"/>
          </ac:spMkLst>
        </pc:spChg>
        <pc:spChg chg="mod">
          <ac:chgData name="Diana Scutelnicu" userId="S::dscutelnicu@careersandenterprise.co.uk::72c4b835-fb81-47fd-b993-4582ae31168e" providerId="AD" clId="Web-{6D3E8868-23E3-21EC-D0BE-EED3EDAD5796}" dt="2022-08-26T15:24:46.672" v="106" actId="1076"/>
          <ac:spMkLst>
            <pc:docMk/>
            <pc:sldMk cId="578046288" sldId="333"/>
            <ac:spMk id="12" creationId="{9919C44D-92A7-5D64-9AFB-6F49359AC4BF}"/>
          </ac:spMkLst>
        </pc:spChg>
        <pc:spChg chg="mod">
          <ac:chgData name="Diana Scutelnicu" userId="S::dscutelnicu@careersandenterprise.co.uk::72c4b835-fb81-47fd-b993-4582ae31168e" providerId="AD" clId="Web-{6D3E8868-23E3-21EC-D0BE-EED3EDAD5796}" dt="2022-08-26T15:24:29.031" v="99" actId="1076"/>
          <ac:spMkLst>
            <pc:docMk/>
            <pc:sldMk cId="578046288" sldId="333"/>
            <ac:spMk id="13" creationId="{CE0FAC40-8F06-2719-E2E0-A7CEAE634E2B}"/>
          </ac:spMkLst>
        </pc:spChg>
        <pc:spChg chg="mod">
          <ac:chgData name="Diana Scutelnicu" userId="S::dscutelnicu@careersandenterprise.co.uk::72c4b835-fb81-47fd-b993-4582ae31168e" providerId="AD" clId="Web-{6D3E8868-23E3-21EC-D0BE-EED3EDAD5796}" dt="2022-08-26T15:23:53.935" v="89" actId="1076"/>
          <ac:spMkLst>
            <pc:docMk/>
            <pc:sldMk cId="578046288" sldId="333"/>
            <ac:spMk id="15" creationId="{D8CA26B4-C8EB-74FE-BA93-9ECDB3A5FF2B}"/>
          </ac:spMkLst>
        </pc:spChg>
        <pc:spChg chg="mod">
          <ac:chgData name="Diana Scutelnicu" userId="S::dscutelnicu@careersandenterprise.co.uk::72c4b835-fb81-47fd-b993-4582ae31168e" providerId="AD" clId="Web-{6D3E8868-23E3-21EC-D0BE-EED3EDAD5796}" dt="2022-08-26T15:23:23.354" v="82" actId="1076"/>
          <ac:spMkLst>
            <pc:docMk/>
            <pc:sldMk cId="578046288" sldId="333"/>
            <ac:spMk id="25" creationId="{FCE88697-1E5B-FA38-A4F9-ABD70ACBE772}"/>
          </ac:spMkLst>
        </pc:spChg>
        <pc:picChg chg="mod">
          <ac:chgData name="Diana Scutelnicu" userId="S::dscutelnicu@careersandenterprise.co.uk::72c4b835-fb81-47fd-b993-4582ae31168e" providerId="AD" clId="Web-{6D3E8868-23E3-21EC-D0BE-EED3EDAD5796}" dt="2022-08-26T15:23:23.370" v="83" actId="1076"/>
          <ac:picMkLst>
            <pc:docMk/>
            <pc:sldMk cId="578046288" sldId="333"/>
            <ac:picMk id="9" creationId="{749EAB42-23E9-3E4B-CEE9-4CFEF8F95743}"/>
          </ac:picMkLst>
        </pc:picChg>
        <pc:picChg chg="mod">
          <ac:chgData name="Diana Scutelnicu" userId="S::dscutelnicu@careersandenterprise.co.uk::72c4b835-fb81-47fd-b993-4582ae31168e" providerId="AD" clId="Web-{6D3E8868-23E3-21EC-D0BE-EED3EDAD5796}" dt="2022-08-26T15:24:01.076" v="92" actId="14100"/>
          <ac:picMkLst>
            <pc:docMk/>
            <pc:sldMk cId="578046288" sldId="333"/>
            <ac:picMk id="17" creationId="{723782A5-3B69-B6CB-408B-EE677FB6CE95}"/>
          </ac:picMkLst>
        </pc:picChg>
        <pc:picChg chg="mod">
          <ac:chgData name="Diana Scutelnicu" userId="S::dscutelnicu@careersandenterprise.co.uk::72c4b835-fb81-47fd-b993-4582ae31168e" providerId="AD" clId="Web-{6D3E8868-23E3-21EC-D0BE-EED3EDAD5796}" dt="2022-08-26T15:23:35.293" v="86" actId="1076"/>
          <ac:picMkLst>
            <pc:docMk/>
            <pc:sldMk cId="578046288" sldId="333"/>
            <ac:picMk id="18" creationId="{8A9645F0-8350-DB06-CC2A-3F0191E2046B}"/>
          </ac:picMkLst>
        </pc:picChg>
        <pc:picChg chg="mod">
          <ac:chgData name="Diana Scutelnicu" userId="S::dscutelnicu@careersandenterprise.co.uk::72c4b835-fb81-47fd-b993-4582ae31168e" providerId="AD" clId="Web-{6D3E8868-23E3-21EC-D0BE-EED3EDAD5796}" dt="2022-08-26T15:24:43.313" v="105" actId="1076"/>
          <ac:picMkLst>
            <pc:docMk/>
            <pc:sldMk cId="578046288" sldId="333"/>
            <ac:picMk id="19" creationId="{8C112535-5734-C4D3-D91B-C820575A8B99}"/>
          </ac:picMkLst>
        </pc:picChg>
        <pc:picChg chg="mod">
          <ac:chgData name="Diana Scutelnicu" userId="S::dscutelnicu@careersandenterprise.co.uk::72c4b835-fb81-47fd-b993-4582ae31168e" providerId="AD" clId="Web-{6D3E8868-23E3-21EC-D0BE-EED3EDAD5796}" dt="2022-08-26T15:23:18.885" v="79" actId="1076"/>
          <ac:picMkLst>
            <pc:docMk/>
            <pc:sldMk cId="578046288" sldId="333"/>
            <ac:picMk id="26" creationId="{8A91A460-9946-0FF8-93B0-42B0CA3EBB89}"/>
          </ac:picMkLst>
        </pc:picChg>
        <pc:picChg chg="mod">
          <ac:chgData name="Diana Scutelnicu" userId="S::dscutelnicu@careersandenterprise.co.uk::72c4b835-fb81-47fd-b993-4582ae31168e" providerId="AD" clId="Web-{6D3E8868-23E3-21EC-D0BE-EED3EDAD5796}" dt="2022-08-26T15:23:18.901" v="80" actId="1076"/>
          <ac:picMkLst>
            <pc:docMk/>
            <pc:sldMk cId="578046288" sldId="333"/>
            <ac:picMk id="27" creationId="{CDF21804-D255-D862-9A98-98F78F3B495B}"/>
          </ac:picMkLst>
        </pc:picChg>
        <pc:picChg chg="mod">
          <ac:chgData name="Diana Scutelnicu" userId="S::dscutelnicu@careersandenterprise.co.uk::72c4b835-fb81-47fd-b993-4582ae31168e" providerId="AD" clId="Web-{6D3E8868-23E3-21EC-D0BE-EED3EDAD5796}" dt="2022-08-26T15:23:18.901" v="81" actId="1076"/>
          <ac:picMkLst>
            <pc:docMk/>
            <pc:sldMk cId="578046288" sldId="333"/>
            <ac:picMk id="28" creationId="{66009FA3-991B-0251-7A04-14DC701A4D37}"/>
          </ac:picMkLst>
        </pc:picChg>
        <pc:picChg chg="mod">
          <ac:chgData name="Diana Scutelnicu" userId="S::dscutelnicu@careersandenterprise.co.uk::72c4b835-fb81-47fd-b993-4582ae31168e" providerId="AD" clId="Web-{6D3E8868-23E3-21EC-D0BE-EED3EDAD5796}" dt="2022-08-26T15:23:53.935" v="90" actId="1076"/>
          <ac:picMkLst>
            <pc:docMk/>
            <pc:sldMk cId="578046288" sldId="333"/>
            <ac:picMk id="29" creationId="{7708768B-32D7-8044-12AB-EC2A2E72E412}"/>
          </ac:picMkLst>
        </pc:picChg>
        <pc:picChg chg="mod">
          <ac:chgData name="Diana Scutelnicu" userId="S::dscutelnicu@careersandenterprise.co.uk::72c4b835-fb81-47fd-b993-4582ae31168e" providerId="AD" clId="Web-{6D3E8868-23E3-21EC-D0BE-EED3EDAD5796}" dt="2022-08-26T15:24:29.046" v="100" actId="1076"/>
          <ac:picMkLst>
            <pc:docMk/>
            <pc:sldMk cId="578046288" sldId="333"/>
            <ac:picMk id="30" creationId="{983BE404-E9C9-2186-A9D7-6A3E4D5A69BF}"/>
          </ac:picMkLst>
        </pc:picChg>
        <pc:picChg chg="mod">
          <ac:chgData name="Diana Scutelnicu" userId="S::dscutelnicu@careersandenterprise.co.uk::72c4b835-fb81-47fd-b993-4582ae31168e" providerId="AD" clId="Web-{6D3E8868-23E3-21EC-D0BE-EED3EDAD5796}" dt="2022-08-26T15:24:29.062" v="101" actId="1076"/>
          <ac:picMkLst>
            <pc:docMk/>
            <pc:sldMk cId="578046288" sldId="333"/>
            <ac:picMk id="31" creationId="{829028B2-DDAA-068A-DCE1-4339134E7EAC}"/>
          </ac:picMkLst>
        </pc:picChg>
        <pc:picChg chg="mod">
          <ac:chgData name="Diana Scutelnicu" userId="S::dscutelnicu@careersandenterprise.co.uk::72c4b835-fb81-47fd-b993-4582ae31168e" providerId="AD" clId="Web-{6D3E8868-23E3-21EC-D0BE-EED3EDAD5796}" dt="2022-08-26T15:24:29.062" v="102" actId="1076"/>
          <ac:picMkLst>
            <pc:docMk/>
            <pc:sldMk cId="578046288" sldId="333"/>
            <ac:picMk id="32" creationId="{79873123-2843-C84B-CA59-38757CFFD756}"/>
          </ac:picMkLst>
        </pc:picChg>
      </pc:sldChg>
      <pc:sldChg chg="modSp">
        <pc:chgData name="Diana Scutelnicu" userId="S::dscutelnicu@careersandenterprise.co.uk::72c4b835-fb81-47fd-b993-4582ae31168e" providerId="AD" clId="Web-{6D3E8868-23E3-21EC-D0BE-EED3EDAD5796}" dt="2022-08-26T15:17:00.904" v="64" actId="1076"/>
        <pc:sldMkLst>
          <pc:docMk/>
          <pc:sldMk cId="2158853237" sldId="334"/>
        </pc:sldMkLst>
        <pc:spChg chg="mod">
          <ac:chgData name="Diana Scutelnicu" userId="S::dscutelnicu@careersandenterprise.co.uk::72c4b835-fb81-47fd-b993-4582ae31168e" providerId="AD" clId="Web-{6D3E8868-23E3-21EC-D0BE-EED3EDAD5796}" dt="2022-08-26T15:15:55.197" v="53" actId="1076"/>
          <ac:spMkLst>
            <pc:docMk/>
            <pc:sldMk cId="2158853237" sldId="334"/>
            <ac:spMk id="3" creationId="{57B32E53-C787-808C-3341-B5AFA0F6ECB6}"/>
          </ac:spMkLst>
        </pc:spChg>
        <pc:spChg chg="mod">
          <ac:chgData name="Diana Scutelnicu" userId="S::dscutelnicu@careersandenterprise.co.uk::72c4b835-fb81-47fd-b993-4582ae31168e" providerId="AD" clId="Web-{6D3E8868-23E3-21EC-D0BE-EED3EDAD5796}" dt="2022-08-26T15:15:25.711" v="43" actId="20577"/>
          <ac:spMkLst>
            <pc:docMk/>
            <pc:sldMk cId="2158853237" sldId="334"/>
            <ac:spMk id="4" creationId="{68780DCA-37B5-1DD4-149A-AFAAB219B181}"/>
          </ac:spMkLst>
        </pc:spChg>
        <pc:spChg chg="mod">
          <ac:chgData name="Diana Scutelnicu" userId="S::dscutelnicu@careersandenterprise.co.uk::72c4b835-fb81-47fd-b993-4582ae31168e" providerId="AD" clId="Web-{6D3E8868-23E3-21EC-D0BE-EED3EDAD5796}" dt="2022-08-26T15:16:24.839" v="59"/>
          <ac:spMkLst>
            <pc:docMk/>
            <pc:sldMk cId="2158853237" sldId="334"/>
            <ac:spMk id="5" creationId="{FA45B790-7B02-F1C4-BEE7-97C67C5F38A7}"/>
          </ac:spMkLst>
        </pc:spChg>
        <pc:spChg chg="mod">
          <ac:chgData name="Diana Scutelnicu" userId="S::dscutelnicu@careersandenterprise.co.uk::72c4b835-fb81-47fd-b993-4582ae31168e" providerId="AD" clId="Web-{6D3E8868-23E3-21EC-D0BE-EED3EDAD5796}" dt="2022-08-26T15:16:00.166" v="54" actId="1076"/>
          <ac:spMkLst>
            <pc:docMk/>
            <pc:sldMk cId="2158853237" sldId="334"/>
            <ac:spMk id="6" creationId="{947ECAB2-1811-6A6E-2206-69DE2E24DA0C}"/>
          </ac:spMkLst>
        </pc:spChg>
        <pc:spChg chg="mod">
          <ac:chgData name="Diana Scutelnicu" userId="S::dscutelnicu@careersandenterprise.co.uk::72c4b835-fb81-47fd-b993-4582ae31168e" providerId="AD" clId="Web-{6D3E8868-23E3-21EC-D0BE-EED3EDAD5796}" dt="2022-08-26T15:15:29.648" v="45" actId="20577"/>
          <ac:spMkLst>
            <pc:docMk/>
            <pc:sldMk cId="2158853237" sldId="334"/>
            <ac:spMk id="7" creationId="{996DAA7E-031C-ED48-A81C-44194EB80094}"/>
          </ac:spMkLst>
        </pc:spChg>
        <pc:spChg chg="mod">
          <ac:chgData name="Diana Scutelnicu" userId="S::dscutelnicu@careersandenterprise.co.uk::72c4b835-fb81-47fd-b993-4582ae31168e" providerId="AD" clId="Web-{6D3E8868-23E3-21EC-D0BE-EED3EDAD5796}" dt="2022-08-26T15:15:34.727" v="46" actId="1076"/>
          <ac:spMkLst>
            <pc:docMk/>
            <pc:sldMk cId="2158853237" sldId="334"/>
            <ac:spMk id="9" creationId="{494F5792-A543-CE8A-4314-E7102A6DA198}"/>
          </ac:spMkLst>
        </pc:spChg>
        <pc:spChg chg="mod">
          <ac:chgData name="Diana Scutelnicu" userId="S::dscutelnicu@careersandenterprise.co.uk::72c4b835-fb81-47fd-b993-4582ae31168e" providerId="AD" clId="Web-{6D3E8868-23E3-21EC-D0BE-EED3EDAD5796}" dt="2022-08-26T15:16:53.529" v="63"/>
          <ac:spMkLst>
            <pc:docMk/>
            <pc:sldMk cId="2158853237" sldId="334"/>
            <ac:spMk id="10" creationId="{5260264A-C502-5835-ABEE-CD6232E46EFE}"/>
          </ac:spMkLst>
        </pc:spChg>
        <pc:spChg chg="mod">
          <ac:chgData name="Diana Scutelnicu" userId="S::dscutelnicu@careersandenterprise.co.uk::72c4b835-fb81-47fd-b993-4582ae31168e" providerId="AD" clId="Web-{6D3E8868-23E3-21EC-D0BE-EED3EDAD5796}" dt="2022-08-26T15:16:41.137" v="61" actId="20577"/>
          <ac:spMkLst>
            <pc:docMk/>
            <pc:sldMk cId="2158853237" sldId="334"/>
            <ac:spMk id="15" creationId="{1BE6018D-2686-3541-AF46-C1090753A159}"/>
          </ac:spMkLst>
        </pc:spChg>
        <pc:spChg chg="mod">
          <ac:chgData name="Diana Scutelnicu" userId="S::dscutelnicu@careersandenterprise.co.uk::72c4b835-fb81-47fd-b993-4582ae31168e" providerId="AD" clId="Web-{6D3E8868-23E3-21EC-D0BE-EED3EDAD5796}" dt="2022-08-26T15:15:39.602" v="48" actId="20577"/>
          <ac:spMkLst>
            <pc:docMk/>
            <pc:sldMk cId="2158853237" sldId="334"/>
            <ac:spMk id="17" creationId="{AF96501C-C46E-4B38-5025-5BB16F2FD23F}"/>
          </ac:spMkLst>
        </pc:spChg>
        <pc:spChg chg="mod">
          <ac:chgData name="Diana Scutelnicu" userId="S::dscutelnicu@careersandenterprise.co.uk::72c4b835-fb81-47fd-b993-4582ae31168e" providerId="AD" clId="Web-{6D3E8868-23E3-21EC-D0BE-EED3EDAD5796}" dt="2022-08-26T15:16:36.731" v="60" actId="20577"/>
          <ac:spMkLst>
            <pc:docMk/>
            <pc:sldMk cId="2158853237" sldId="334"/>
            <ac:spMk id="21" creationId="{FC5EE745-0B2C-3D5D-D84D-62C9996A44D6}"/>
          </ac:spMkLst>
        </pc:spChg>
        <pc:spChg chg="mod">
          <ac:chgData name="Diana Scutelnicu" userId="S::dscutelnicu@careersandenterprise.co.uk::72c4b835-fb81-47fd-b993-4582ae31168e" providerId="AD" clId="Web-{6D3E8868-23E3-21EC-D0BE-EED3EDAD5796}" dt="2022-08-26T15:17:00.904" v="64" actId="1076"/>
          <ac:spMkLst>
            <pc:docMk/>
            <pc:sldMk cId="2158853237" sldId="334"/>
            <ac:spMk id="22" creationId="{F9DDC8B7-523B-5E65-94B3-F3E55170080C}"/>
          </ac:spMkLst>
        </pc:spChg>
      </pc:sldChg>
      <pc:sldChg chg="delSp modSp">
        <pc:chgData name="Diana Scutelnicu" userId="S::dscutelnicu@careersandenterprise.co.uk::72c4b835-fb81-47fd-b993-4582ae31168e" providerId="AD" clId="Web-{6D3E8868-23E3-21EC-D0BE-EED3EDAD5796}" dt="2022-08-26T16:53:45.530" v="325" actId="1076"/>
        <pc:sldMkLst>
          <pc:docMk/>
          <pc:sldMk cId="2204226427" sldId="335"/>
        </pc:sldMkLst>
        <pc:spChg chg="mod">
          <ac:chgData name="Diana Scutelnicu" userId="S::dscutelnicu@careersandenterprise.co.uk::72c4b835-fb81-47fd-b993-4582ae31168e" providerId="AD" clId="Web-{6D3E8868-23E3-21EC-D0BE-EED3EDAD5796}" dt="2022-08-26T16:51:43.683" v="284" actId="1076"/>
          <ac:spMkLst>
            <pc:docMk/>
            <pc:sldMk cId="2204226427" sldId="335"/>
            <ac:spMk id="2" creationId="{E2D56303-53B6-3D46-865A-C5131DC13F97}"/>
          </ac:spMkLst>
        </pc:spChg>
        <pc:spChg chg="mod">
          <ac:chgData name="Diana Scutelnicu" userId="S::dscutelnicu@careersandenterprise.co.uk::72c4b835-fb81-47fd-b993-4582ae31168e" providerId="AD" clId="Web-{6D3E8868-23E3-21EC-D0BE-EED3EDAD5796}" dt="2022-08-26T16:52:11.183" v="301" actId="20577"/>
          <ac:spMkLst>
            <pc:docMk/>
            <pc:sldMk cId="2204226427" sldId="335"/>
            <ac:spMk id="3" creationId="{CD16DF6B-C82C-C340-B2F7-D0AB6F7AE267}"/>
          </ac:spMkLst>
        </pc:spChg>
        <pc:spChg chg="del">
          <ac:chgData name="Diana Scutelnicu" userId="S::dscutelnicu@careersandenterprise.co.uk::72c4b835-fb81-47fd-b993-4582ae31168e" providerId="AD" clId="Web-{6D3E8868-23E3-21EC-D0BE-EED3EDAD5796}" dt="2022-08-26T16:51:25.510" v="281"/>
          <ac:spMkLst>
            <pc:docMk/>
            <pc:sldMk cId="2204226427" sldId="335"/>
            <ac:spMk id="4" creationId="{013B00EC-95FC-7164-6AC2-692C4C932076}"/>
          </ac:spMkLst>
        </pc:spChg>
        <pc:spChg chg="mod">
          <ac:chgData name="Diana Scutelnicu" userId="S::dscutelnicu@careersandenterprise.co.uk::72c4b835-fb81-47fd-b993-4582ae31168e" providerId="AD" clId="Web-{6D3E8868-23E3-21EC-D0BE-EED3EDAD5796}" dt="2022-08-26T16:51:10.369" v="279" actId="1076"/>
          <ac:spMkLst>
            <pc:docMk/>
            <pc:sldMk cId="2204226427" sldId="335"/>
            <ac:spMk id="18" creationId="{B1C4DB62-7DF2-169B-3FB4-7C347338F1D6}"/>
          </ac:spMkLst>
        </pc:spChg>
        <pc:picChg chg="mod">
          <ac:chgData name="Diana Scutelnicu" userId="S::dscutelnicu@careersandenterprise.co.uk::72c4b835-fb81-47fd-b993-4582ae31168e" providerId="AD" clId="Web-{6D3E8868-23E3-21EC-D0BE-EED3EDAD5796}" dt="2022-08-26T16:51:10.401" v="280" actId="1076"/>
          <ac:picMkLst>
            <pc:docMk/>
            <pc:sldMk cId="2204226427" sldId="335"/>
            <ac:picMk id="5" creationId="{A8EDC03A-E145-14DE-A34A-E5A0EE3CF2C1}"/>
          </ac:picMkLst>
        </pc:picChg>
        <pc:picChg chg="mod">
          <ac:chgData name="Diana Scutelnicu" userId="S::dscutelnicu@careersandenterprise.co.uk::72c4b835-fb81-47fd-b993-4582ae31168e" providerId="AD" clId="Web-{6D3E8868-23E3-21EC-D0BE-EED3EDAD5796}" dt="2022-08-26T16:52:26.434" v="305" actId="14100"/>
          <ac:picMkLst>
            <pc:docMk/>
            <pc:sldMk cId="2204226427" sldId="335"/>
            <ac:picMk id="8" creationId="{3D6F9FEA-C831-F603-1D24-EB65E237BA98}"/>
          </ac:picMkLst>
        </pc:picChg>
        <pc:picChg chg="mod">
          <ac:chgData name="Diana Scutelnicu" userId="S::dscutelnicu@careersandenterprise.co.uk::72c4b835-fb81-47fd-b993-4582ae31168e" providerId="AD" clId="Web-{6D3E8868-23E3-21EC-D0BE-EED3EDAD5796}" dt="2022-08-26T16:53:45.530" v="325" actId="1076"/>
          <ac:picMkLst>
            <pc:docMk/>
            <pc:sldMk cId="2204226427" sldId="335"/>
            <ac:picMk id="9" creationId="{71B9CCC4-2939-BD73-F21F-6FAD1DF414AC}"/>
          </ac:picMkLst>
        </pc:picChg>
        <pc:picChg chg="mod">
          <ac:chgData name="Diana Scutelnicu" userId="S::dscutelnicu@careersandenterprise.co.uk::72c4b835-fb81-47fd-b993-4582ae31168e" providerId="AD" clId="Web-{6D3E8868-23E3-21EC-D0BE-EED3EDAD5796}" dt="2022-08-26T16:52:36.450" v="308" actId="1076"/>
          <ac:picMkLst>
            <pc:docMk/>
            <pc:sldMk cId="2204226427" sldId="335"/>
            <ac:picMk id="10" creationId="{1357F9B8-1A63-65C1-B9AD-A74046515323}"/>
          </ac:picMkLst>
        </pc:picChg>
        <pc:picChg chg="mod">
          <ac:chgData name="Diana Scutelnicu" userId="S::dscutelnicu@careersandenterprise.co.uk::72c4b835-fb81-47fd-b993-4582ae31168e" providerId="AD" clId="Web-{6D3E8868-23E3-21EC-D0BE-EED3EDAD5796}" dt="2022-08-26T16:52:33.043" v="307" actId="14100"/>
          <ac:picMkLst>
            <pc:docMk/>
            <pc:sldMk cId="2204226427" sldId="335"/>
            <ac:picMk id="11" creationId="{D76C1A90-4872-EF25-7CA8-E8999F0EFF0A}"/>
          </ac:picMkLst>
        </pc:picChg>
      </pc:sldChg>
      <pc:sldChg chg="modSp">
        <pc:chgData name="Diana Scutelnicu" userId="S::dscutelnicu@careersandenterprise.co.uk::72c4b835-fb81-47fd-b993-4582ae31168e" providerId="AD" clId="Web-{6D3E8868-23E3-21EC-D0BE-EED3EDAD5796}" dt="2022-08-26T15:32:07.075" v="123" actId="20577"/>
        <pc:sldMkLst>
          <pc:docMk/>
          <pc:sldMk cId="2598104847" sldId="336"/>
        </pc:sldMkLst>
        <pc:spChg chg="mod">
          <ac:chgData name="Diana Scutelnicu" userId="S::dscutelnicu@careersandenterprise.co.uk::72c4b835-fb81-47fd-b993-4582ae31168e" providerId="AD" clId="Web-{6D3E8868-23E3-21EC-D0BE-EED3EDAD5796}" dt="2022-08-26T15:31:56.606" v="119" actId="20577"/>
          <ac:spMkLst>
            <pc:docMk/>
            <pc:sldMk cId="2598104847" sldId="336"/>
            <ac:spMk id="5" creationId="{DBBD7949-3C21-566F-3D25-DFA014734FBD}"/>
          </ac:spMkLst>
        </pc:spChg>
        <pc:spChg chg="mod">
          <ac:chgData name="Diana Scutelnicu" userId="S::dscutelnicu@careersandenterprise.co.uk::72c4b835-fb81-47fd-b993-4582ae31168e" providerId="AD" clId="Web-{6D3E8868-23E3-21EC-D0BE-EED3EDAD5796}" dt="2022-08-26T15:32:07.075" v="123" actId="20577"/>
          <ac:spMkLst>
            <pc:docMk/>
            <pc:sldMk cId="2598104847" sldId="336"/>
            <ac:spMk id="6" creationId="{4BECA783-E491-52FA-3C2F-3181BBBBAA36}"/>
          </ac:spMkLst>
        </pc:spChg>
      </pc:sldChg>
      <pc:sldChg chg="modSp">
        <pc:chgData name="Diana Scutelnicu" userId="S::dscutelnicu@careersandenterprise.co.uk::72c4b835-fb81-47fd-b993-4582ae31168e" providerId="AD" clId="Web-{6D3E8868-23E3-21EC-D0BE-EED3EDAD5796}" dt="2022-08-26T15:32:23.951" v="125" actId="20577"/>
        <pc:sldMkLst>
          <pc:docMk/>
          <pc:sldMk cId="3070110719" sldId="337"/>
        </pc:sldMkLst>
        <pc:spChg chg="mod">
          <ac:chgData name="Diana Scutelnicu" userId="S::dscutelnicu@careersandenterprise.co.uk::72c4b835-fb81-47fd-b993-4582ae31168e" providerId="AD" clId="Web-{6D3E8868-23E3-21EC-D0BE-EED3EDAD5796}" dt="2022-08-26T15:32:23.951" v="125" actId="20577"/>
          <ac:spMkLst>
            <pc:docMk/>
            <pc:sldMk cId="3070110719" sldId="337"/>
            <ac:spMk id="5" creationId="{DBBD7949-3C21-566F-3D25-DFA014734FBD}"/>
          </ac:spMkLst>
        </pc:spChg>
      </pc:sldChg>
      <pc:sldChg chg="modSp">
        <pc:chgData name="Diana Scutelnicu" userId="S::dscutelnicu@careersandenterprise.co.uk::72c4b835-fb81-47fd-b993-4582ae31168e" providerId="AD" clId="Web-{6D3E8868-23E3-21EC-D0BE-EED3EDAD5796}" dt="2022-08-26T15:34:05.255" v="128" actId="20577"/>
        <pc:sldMkLst>
          <pc:docMk/>
          <pc:sldMk cId="0" sldId="338"/>
        </pc:sldMkLst>
        <pc:spChg chg="mod">
          <ac:chgData name="Diana Scutelnicu" userId="S::dscutelnicu@careersandenterprise.co.uk::72c4b835-fb81-47fd-b993-4582ae31168e" providerId="AD" clId="Web-{6D3E8868-23E3-21EC-D0BE-EED3EDAD5796}" dt="2022-08-26T15:34:00.051" v="127" actId="20577"/>
          <ac:spMkLst>
            <pc:docMk/>
            <pc:sldMk cId="0" sldId="338"/>
            <ac:spMk id="5" creationId="{9CFB1E2F-0F82-4A5B-6BC3-1359075D7497}"/>
          </ac:spMkLst>
        </pc:spChg>
        <pc:spChg chg="mod">
          <ac:chgData name="Diana Scutelnicu" userId="S::dscutelnicu@careersandenterprise.co.uk::72c4b835-fb81-47fd-b993-4582ae31168e" providerId="AD" clId="Web-{6D3E8868-23E3-21EC-D0BE-EED3EDAD5796}" dt="2022-08-26T15:34:05.255" v="128" actId="20577"/>
          <ac:spMkLst>
            <pc:docMk/>
            <pc:sldMk cId="0" sldId="338"/>
            <ac:spMk id="7" creationId="{10F3681B-336A-90E7-6DB2-C22B1A9E7A56}"/>
          </ac:spMkLst>
        </pc:spChg>
        <pc:spChg chg="mod">
          <ac:chgData name="Diana Scutelnicu" userId="S::dscutelnicu@careersandenterprise.co.uk::72c4b835-fb81-47fd-b993-4582ae31168e" providerId="AD" clId="Web-{6D3E8868-23E3-21EC-D0BE-EED3EDAD5796}" dt="2022-08-26T15:33:23.111" v="126" actId="20577"/>
          <ac:spMkLst>
            <pc:docMk/>
            <pc:sldMk cId="0" sldId="338"/>
            <ac:spMk id="259" creationId="{00000000-0000-0000-0000-000000000000}"/>
          </ac:spMkLst>
        </pc:spChg>
      </pc:sldChg>
      <pc:sldChg chg="modSp">
        <pc:chgData name="Diana Scutelnicu" userId="S::dscutelnicu@careersandenterprise.co.uk::72c4b835-fb81-47fd-b993-4582ae31168e" providerId="AD" clId="Web-{6D3E8868-23E3-21EC-D0BE-EED3EDAD5796}" dt="2022-08-26T15:35:18.259" v="131" actId="20577"/>
        <pc:sldMkLst>
          <pc:docMk/>
          <pc:sldMk cId="0" sldId="339"/>
        </pc:sldMkLst>
        <pc:spChg chg="mod">
          <ac:chgData name="Diana Scutelnicu" userId="S::dscutelnicu@careersandenterprise.co.uk::72c4b835-fb81-47fd-b993-4582ae31168e" providerId="AD" clId="Web-{6D3E8868-23E3-21EC-D0BE-EED3EDAD5796}" dt="2022-08-26T15:35:13.759" v="130" actId="20577"/>
          <ac:spMkLst>
            <pc:docMk/>
            <pc:sldMk cId="0" sldId="339"/>
            <ac:spMk id="5" creationId="{C15C5D3C-DAC8-C8DF-988D-E0C2BFE98D76}"/>
          </ac:spMkLst>
        </pc:spChg>
        <pc:spChg chg="mod">
          <ac:chgData name="Diana Scutelnicu" userId="S::dscutelnicu@careersandenterprise.co.uk::72c4b835-fb81-47fd-b993-4582ae31168e" providerId="AD" clId="Web-{6D3E8868-23E3-21EC-D0BE-EED3EDAD5796}" dt="2022-08-26T15:35:18.259" v="131" actId="20577"/>
          <ac:spMkLst>
            <pc:docMk/>
            <pc:sldMk cId="0" sldId="339"/>
            <ac:spMk id="7" creationId="{2C75DBB0-D4A3-3F2E-5D15-EC2E6426FB33}"/>
          </ac:spMkLst>
        </pc:spChg>
        <pc:spChg chg="mod">
          <ac:chgData name="Diana Scutelnicu" userId="S::dscutelnicu@careersandenterprise.co.uk::72c4b835-fb81-47fd-b993-4582ae31168e" providerId="AD" clId="Web-{6D3E8868-23E3-21EC-D0BE-EED3EDAD5796}" dt="2022-08-26T15:35:09.446" v="129" actId="20577"/>
          <ac:spMkLst>
            <pc:docMk/>
            <pc:sldMk cId="0" sldId="339"/>
            <ac:spMk id="283" creationId="{00000000-0000-0000-0000-000000000000}"/>
          </ac:spMkLst>
        </pc:spChg>
      </pc:sldChg>
    </pc:docChg>
  </pc:docChgLst>
  <pc:docChgLst>
    <pc:chgData name="Philippa Hartley" userId="S::phartley@careersandenterprise.co.uk::2a2506f4-19e7-4777-8767-f0efb84bcc1f" providerId="AD" clId="Web-{A503F18F-3328-7E74-9912-1656F96753E2}"/>
    <pc:docChg chg="modSld">
      <pc:chgData name="Philippa Hartley" userId="S::phartley@careersandenterprise.co.uk::2a2506f4-19e7-4777-8767-f0efb84bcc1f" providerId="AD" clId="Web-{A503F18F-3328-7E74-9912-1656F96753E2}" dt="2022-07-25T16:55:55.438" v="118" actId="20577"/>
      <pc:docMkLst>
        <pc:docMk/>
      </pc:docMkLst>
      <pc:sldChg chg="modSp">
        <pc:chgData name="Philippa Hartley" userId="S::phartley@careersandenterprise.co.uk::2a2506f4-19e7-4777-8767-f0efb84bcc1f" providerId="AD" clId="Web-{A503F18F-3328-7E74-9912-1656F96753E2}" dt="2022-07-25T16:55:55.438" v="118" actId="20577"/>
        <pc:sldMkLst>
          <pc:docMk/>
          <pc:sldMk cId="2839086809" sldId="262"/>
        </pc:sldMkLst>
        <pc:spChg chg="mod">
          <ac:chgData name="Philippa Hartley" userId="S::phartley@careersandenterprise.co.uk::2a2506f4-19e7-4777-8767-f0efb84bcc1f" providerId="AD" clId="Web-{A503F18F-3328-7E74-9912-1656F96753E2}" dt="2022-07-25T16:55:55.438" v="118" actId="20577"/>
          <ac:spMkLst>
            <pc:docMk/>
            <pc:sldMk cId="2839086809" sldId="262"/>
            <ac:spMk id="8" creationId="{2A463CFE-DA5B-6341-BEAE-A0CCD088C9F2}"/>
          </ac:spMkLst>
        </pc:spChg>
      </pc:sldChg>
      <pc:sldChg chg="addSp modSp addCm">
        <pc:chgData name="Philippa Hartley" userId="S::phartley@careersandenterprise.co.uk::2a2506f4-19e7-4777-8767-f0efb84bcc1f" providerId="AD" clId="Web-{A503F18F-3328-7E74-9912-1656F96753E2}" dt="2022-07-25T16:52:31.189" v="102" actId="20577"/>
        <pc:sldMkLst>
          <pc:docMk/>
          <pc:sldMk cId="3279506855" sldId="263"/>
        </pc:sldMkLst>
        <pc:spChg chg="add mod">
          <ac:chgData name="Philippa Hartley" userId="S::phartley@careersandenterprise.co.uk::2a2506f4-19e7-4777-8767-f0efb84bcc1f" providerId="AD" clId="Web-{A503F18F-3328-7E74-9912-1656F96753E2}" dt="2022-07-25T16:50:34.869" v="86" actId="1076"/>
          <ac:spMkLst>
            <pc:docMk/>
            <pc:sldMk cId="3279506855" sldId="263"/>
            <ac:spMk id="3" creationId="{E284355E-CF24-A65E-C486-5D9BC10BDA8A}"/>
          </ac:spMkLst>
        </pc:spChg>
        <pc:spChg chg="add mod">
          <ac:chgData name="Philippa Hartley" userId="S::phartley@careersandenterprise.co.uk::2a2506f4-19e7-4777-8767-f0efb84bcc1f" providerId="AD" clId="Web-{A503F18F-3328-7E74-9912-1656F96753E2}" dt="2022-07-25T16:52:22.611" v="100" actId="1076"/>
          <ac:spMkLst>
            <pc:docMk/>
            <pc:sldMk cId="3279506855" sldId="263"/>
            <ac:spMk id="4" creationId="{100BA213-35FA-AA89-A12F-FCB8C7770E81}"/>
          </ac:spMkLst>
        </pc:spChg>
        <pc:spChg chg="mod">
          <ac:chgData name="Philippa Hartley" userId="S::phartley@careersandenterprise.co.uk::2a2506f4-19e7-4777-8767-f0efb84bcc1f" providerId="AD" clId="Web-{A503F18F-3328-7E74-9912-1656F96753E2}" dt="2022-07-25T16:52:31.189" v="102" actId="20577"/>
          <ac:spMkLst>
            <pc:docMk/>
            <pc:sldMk cId="3279506855" sldId="263"/>
            <ac:spMk id="5" creationId="{8703E9B0-22FC-0F5D-5C89-F14729F86BEC}"/>
          </ac:spMkLst>
        </pc:spChg>
        <pc:spChg chg="mod">
          <ac:chgData name="Philippa Hartley" userId="S::phartley@careersandenterprise.co.uk::2a2506f4-19e7-4777-8767-f0efb84bcc1f" providerId="AD" clId="Web-{A503F18F-3328-7E74-9912-1656F96753E2}" dt="2022-07-25T16:48:27.782" v="61" actId="20577"/>
          <ac:spMkLst>
            <pc:docMk/>
            <pc:sldMk cId="3279506855" sldId="263"/>
            <ac:spMk id="19" creationId="{32DEFFB8-F0C4-2B46-B7E0-DD755B6F0354}"/>
          </ac:spMkLst>
        </pc:spChg>
        <pc:spChg chg="mod">
          <ac:chgData name="Philippa Hartley" userId="S::phartley@careersandenterprise.co.uk::2a2506f4-19e7-4777-8767-f0efb84bcc1f" providerId="AD" clId="Web-{A503F18F-3328-7E74-9912-1656F96753E2}" dt="2022-07-25T16:51:20.810" v="92" actId="20577"/>
          <ac:spMkLst>
            <pc:docMk/>
            <pc:sldMk cId="3279506855" sldId="263"/>
            <ac:spMk id="22" creationId="{C23FB12C-B72F-BC40-910D-7BFD2D7DA702}"/>
          </ac:spMkLst>
        </pc:spChg>
        <pc:spChg chg="mod">
          <ac:chgData name="Philippa Hartley" userId="S::phartley@careersandenterprise.co.uk::2a2506f4-19e7-4777-8767-f0efb84bcc1f" providerId="AD" clId="Web-{A503F18F-3328-7E74-9912-1656F96753E2}" dt="2022-07-25T16:48:57.097" v="65" actId="20577"/>
          <ac:spMkLst>
            <pc:docMk/>
            <pc:sldMk cId="3279506855" sldId="263"/>
            <ac:spMk id="23" creationId="{C09DD0F1-9FFC-FB23-B65F-4676B6C5970B}"/>
          </ac:spMkLst>
        </pc:spChg>
        <pc:spChg chg="mod">
          <ac:chgData name="Philippa Hartley" userId="S::phartley@careersandenterprise.co.uk::2a2506f4-19e7-4777-8767-f0efb84bcc1f" providerId="AD" clId="Web-{A503F18F-3328-7E74-9912-1656F96753E2}" dt="2022-07-25T16:50:06.883" v="82" actId="20577"/>
          <ac:spMkLst>
            <pc:docMk/>
            <pc:sldMk cId="3279506855" sldId="263"/>
            <ac:spMk id="25" creationId="{3B74ACDC-75AA-3A42-8F50-E8145BEB3AE5}"/>
          </ac:spMkLst>
        </pc:spChg>
        <pc:spChg chg="mod">
          <ac:chgData name="Philippa Hartley" userId="S::phartley@careersandenterprise.co.uk::2a2506f4-19e7-4777-8767-f0efb84bcc1f" providerId="AD" clId="Web-{A503F18F-3328-7E74-9912-1656F96753E2}" dt="2022-07-25T16:51:50.749" v="96" actId="20577"/>
          <ac:spMkLst>
            <pc:docMk/>
            <pc:sldMk cId="3279506855" sldId="263"/>
            <ac:spMk id="26" creationId="{9E0CEECA-0E0B-7194-4AC8-6A5B874E6FB0}"/>
          </ac:spMkLst>
        </pc:spChg>
        <pc:spChg chg="mod">
          <ac:chgData name="Philippa Hartley" userId="S::phartley@careersandenterprise.co.uk::2a2506f4-19e7-4777-8767-f0efb84bcc1f" providerId="AD" clId="Web-{A503F18F-3328-7E74-9912-1656F96753E2}" dt="2022-07-25T16:49:51.601" v="76" actId="1076"/>
          <ac:spMkLst>
            <pc:docMk/>
            <pc:sldMk cId="3279506855" sldId="263"/>
            <ac:spMk id="29" creationId="{789EA8A2-73E0-7A4F-8913-A190CAB87A11}"/>
          </ac:spMkLst>
        </pc:spChg>
        <pc:picChg chg="mod">
          <ac:chgData name="Philippa Hartley" userId="S::phartley@careersandenterprise.co.uk::2a2506f4-19e7-4777-8767-f0efb84bcc1f" providerId="AD" clId="Web-{A503F18F-3328-7E74-9912-1656F96753E2}" dt="2022-07-25T16:49:01.081" v="66" actId="1076"/>
          <ac:picMkLst>
            <pc:docMk/>
            <pc:sldMk cId="3279506855" sldId="263"/>
            <ac:picMk id="20" creationId="{BEF1F7A6-5BCF-6246-BF53-2EC7A6EB83FB}"/>
          </ac:picMkLst>
        </pc:picChg>
      </pc:sldChg>
      <pc:sldChg chg="modSp">
        <pc:chgData name="Philippa Hartley" userId="S::phartley@careersandenterprise.co.uk::2a2506f4-19e7-4777-8767-f0efb84bcc1f" providerId="AD" clId="Web-{A503F18F-3328-7E74-9912-1656F96753E2}" dt="2022-07-25T16:42:17.835" v="15" actId="20577"/>
        <pc:sldMkLst>
          <pc:docMk/>
          <pc:sldMk cId="2908774329" sldId="265"/>
        </pc:sldMkLst>
        <pc:spChg chg="mod">
          <ac:chgData name="Philippa Hartley" userId="S::phartley@careersandenterprise.co.uk::2a2506f4-19e7-4777-8767-f0efb84bcc1f" providerId="AD" clId="Web-{A503F18F-3328-7E74-9912-1656F96753E2}" dt="2022-07-25T16:42:12.429" v="12" actId="20577"/>
          <ac:spMkLst>
            <pc:docMk/>
            <pc:sldMk cId="2908774329" sldId="265"/>
            <ac:spMk id="2" creationId="{CF8D53C1-6EFB-2D4E-BA80-9A9F2FCD68BC}"/>
          </ac:spMkLst>
        </pc:spChg>
        <pc:spChg chg="mod">
          <ac:chgData name="Philippa Hartley" userId="S::phartley@careersandenterprise.co.uk::2a2506f4-19e7-4777-8767-f0efb84bcc1f" providerId="AD" clId="Web-{A503F18F-3328-7E74-9912-1656F96753E2}" dt="2022-07-25T16:42:17.835" v="15" actId="20577"/>
          <ac:spMkLst>
            <pc:docMk/>
            <pc:sldMk cId="2908774329" sldId="265"/>
            <ac:spMk id="4" creationId="{5B18C8AE-AB4D-044D-99D4-7328ABAFD045}"/>
          </ac:spMkLst>
        </pc:spChg>
        <pc:spChg chg="mod">
          <ac:chgData name="Philippa Hartley" userId="S::phartley@careersandenterprise.co.uk::2a2506f4-19e7-4777-8767-f0efb84bcc1f" providerId="AD" clId="Web-{A503F18F-3328-7E74-9912-1656F96753E2}" dt="2022-07-25T16:41:51.709" v="3" actId="20577"/>
          <ac:spMkLst>
            <pc:docMk/>
            <pc:sldMk cId="2908774329" sldId="265"/>
            <ac:spMk id="15" creationId="{0868093E-2FEF-F440-B14F-0739A841BAAB}"/>
          </ac:spMkLst>
        </pc:spChg>
        <pc:spChg chg="mod">
          <ac:chgData name="Philippa Hartley" userId="S::phartley@careersandenterprise.co.uk::2a2506f4-19e7-4777-8767-f0efb84bcc1f" providerId="AD" clId="Web-{A503F18F-3328-7E74-9912-1656F96753E2}" dt="2022-07-25T16:42:08.616" v="9"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A503F18F-3328-7E74-9912-1656F96753E2}" dt="2022-07-25T16:41:47.380" v="0" actId="20577"/>
        <pc:sldMkLst>
          <pc:docMk/>
          <pc:sldMk cId="3532778758" sldId="266"/>
        </pc:sldMkLst>
        <pc:spChg chg="mod">
          <ac:chgData name="Philippa Hartley" userId="S::phartley@careersandenterprise.co.uk::2a2506f4-19e7-4777-8767-f0efb84bcc1f" providerId="AD" clId="Web-{A503F18F-3328-7E74-9912-1656F96753E2}" dt="2022-07-25T16:41:47.380" v="0" actId="20577"/>
          <ac:spMkLst>
            <pc:docMk/>
            <pc:sldMk cId="3532778758" sldId="266"/>
            <ac:spMk id="3" creationId="{C6F052F0-9CD1-4F50-A5FF-01F325B78F99}"/>
          </ac:spMkLst>
        </pc:spChg>
      </pc:sldChg>
      <pc:sldChg chg="addSp modSp modCm">
        <pc:chgData name="Philippa Hartley" userId="S::phartley@careersandenterprise.co.uk::2a2506f4-19e7-4777-8767-f0efb84bcc1f" providerId="AD" clId="Web-{A503F18F-3328-7E74-9912-1656F96753E2}" dt="2022-07-25T16:52:34.877" v="104" actId="20577"/>
        <pc:sldMkLst>
          <pc:docMk/>
          <pc:sldMk cId="1786301906" sldId="285"/>
        </pc:sldMkLst>
        <pc:spChg chg="mod">
          <ac:chgData name="Philippa Hartley" userId="S::phartley@careersandenterprise.co.uk::2a2506f4-19e7-4777-8767-f0efb84bcc1f" providerId="AD" clId="Web-{A503F18F-3328-7E74-9912-1656F96753E2}" dt="2022-07-25T16:52:34.877" v="104" actId="20577"/>
          <ac:spMkLst>
            <pc:docMk/>
            <pc:sldMk cId="1786301906" sldId="285"/>
            <ac:spMk id="3" creationId="{E58D066B-A5D4-5640-87D3-A10DB6059739}"/>
          </ac:spMkLst>
        </pc:spChg>
        <pc:spChg chg="mod">
          <ac:chgData name="Philippa Hartley" userId="S::phartley@careersandenterprise.co.uk::2a2506f4-19e7-4777-8767-f0efb84bcc1f" providerId="AD" clId="Web-{A503F18F-3328-7E74-9912-1656F96753E2}" dt="2022-07-25T16:43:18.543" v="21" actId="20577"/>
          <ac:spMkLst>
            <pc:docMk/>
            <pc:sldMk cId="1786301906" sldId="285"/>
            <ac:spMk id="4" creationId="{8B4F4AD7-F118-2F4F-AB9E-A5FBD6F97090}"/>
          </ac:spMkLst>
        </pc:spChg>
        <pc:spChg chg="mod">
          <ac:chgData name="Philippa Hartley" userId="S::phartley@careersandenterprise.co.uk::2a2506f4-19e7-4777-8767-f0efb84bcc1f" providerId="AD" clId="Web-{A503F18F-3328-7E74-9912-1656F96753E2}" dt="2022-07-25T16:44:12.077" v="28" actId="20577"/>
          <ac:spMkLst>
            <pc:docMk/>
            <pc:sldMk cId="1786301906" sldId="285"/>
            <ac:spMk id="5" creationId="{E7C53E0D-77AE-3C4D-AFFC-F7353BF321C3}"/>
          </ac:spMkLst>
        </pc:spChg>
        <pc:spChg chg="mod">
          <ac:chgData name="Philippa Hartley" userId="S::phartley@careersandenterprise.co.uk::2a2506f4-19e7-4777-8767-f0efb84bcc1f" providerId="AD" clId="Web-{A503F18F-3328-7E74-9912-1656F96753E2}" dt="2022-07-25T16:45:49.803" v="40" actId="20577"/>
          <ac:spMkLst>
            <pc:docMk/>
            <pc:sldMk cId="1786301906" sldId="285"/>
            <ac:spMk id="8" creationId="{156391FA-62ED-EE04-B20C-E7F0B1F7F1AB}"/>
          </ac:spMkLst>
        </pc:spChg>
        <pc:spChg chg="mod">
          <ac:chgData name="Philippa Hartley" userId="S::phartley@careersandenterprise.co.uk::2a2506f4-19e7-4777-8767-f0efb84bcc1f" providerId="AD" clId="Web-{A503F18F-3328-7E74-9912-1656F96753E2}" dt="2022-07-25T16:46:12.929" v="43" actId="20577"/>
          <ac:spMkLst>
            <pc:docMk/>
            <pc:sldMk cId="1786301906" sldId="285"/>
            <ac:spMk id="9" creationId="{9359E999-90AA-0AD6-D998-09B0610C2EFD}"/>
          </ac:spMkLst>
        </pc:spChg>
        <pc:spChg chg="mod">
          <ac:chgData name="Philippa Hartley" userId="S::phartley@careersandenterprise.co.uk::2a2506f4-19e7-4777-8767-f0efb84bcc1f" providerId="AD" clId="Web-{A503F18F-3328-7E74-9912-1656F96753E2}" dt="2022-07-25T16:45:31.052" v="37" actId="1076"/>
          <ac:spMkLst>
            <pc:docMk/>
            <pc:sldMk cId="1786301906" sldId="285"/>
            <ac:spMk id="10" creationId="{01298FB2-44CA-DDDC-6DFE-9410E530E017}"/>
          </ac:spMkLst>
        </pc:spChg>
        <pc:spChg chg="mod">
          <ac:chgData name="Philippa Hartley" userId="S::phartley@careersandenterprise.co.uk::2a2506f4-19e7-4777-8767-f0efb84bcc1f" providerId="AD" clId="Web-{A503F18F-3328-7E74-9912-1656F96753E2}" dt="2022-07-25T16:47:31.435" v="51" actId="20577"/>
          <ac:spMkLst>
            <pc:docMk/>
            <pc:sldMk cId="1786301906" sldId="285"/>
            <ac:spMk id="13" creationId="{790EC188-BB98-5605-3CB4-089FB0C6B2C1}"/>
          </ac:spMkLst>
        </pc:spChg>
        <pc:spChg chg="add mod">
          <ac:chgData name="Philippa Hartley" userId="S::phartley@careersandenterprise.co.uk::2a2506f4-19e7-4777-8767-f0efb84bcc1f" providerId="AD" clId="Web-{A503F18F-3328-7E74-9912-1656F96753E2}" dt="2022-07-25T16:45:26.442" v="36" actId="1076"/>
          <ac:spMkLst>
            <pc:docMk/>
            <pc:sldMk cId="1786301906" sldId="285"/>
            <ac:spMk id="14" creationId="{551AEBB1-F184-C449-05C9-0E2009145517}"/>
          </ac:spMkLst>
        </pc:spChg>
        <pc:spChg chg="mod">
          <ac:chgData name="Philippa Hartley" userId="S::phartley@careersandenterprise.co.uk::2a2506f4-19e7-4777-8767-f0efb84bcc1f" providerId="AD" clId="Web-{A503F18F-3328-7E74-9912-1656F96753E2}" dt="2022-07-25T16:46:27.274" v="45" actId="20577"/>
          <ac:spMkLst>
            <pc:docMk/>
            <pc:sldMk cId="1786301906" sldId="285"/>
            <ac:spMk id="16" creationId="{F7DC94C9-F05E-334B-9F0B-08C6EA5EFF76}"/>
          </ac:spMkLst>
        </pc:spChg>
        <pc:spChg chg="mod">
          <ac:chgData name="Philippa Hartley" userId="S::phartley@careersandenterprise.co.uk::2a2506f4-19e7-4777-8767-f0efb84bcc1f" providerId="AD" clId="Web-{A503F18F-3328-7E74-9912-1656F96753E2}" dt="2022-07-25T16:47:07.011" v="49" actId="20577"/>
          <ac:spMkLst>
            <pc:docMk/>
            <pc:sldMk cId="1786301906" sldId="285"/>
            <ac:spMk id="18" creationId="{8CB1387A-B77C-6240-9518-8C45A9E66B9E}"/>
          </ac:spMkLst>
        </pc:spChg>
      </pc:sldChg>
    </pc:docChg>
  </pc:docChgLst>
  <pc:docChgLst>
    <pc:chgData name="Philippa Hartley" userId="S::phartley@careersandenterprise.co.uk::2a2506f4-19e7-4777-8767-f0efb84bcc1f" providerId="AD" clId="Web-{246D9301-D22F-2138-0F3D-9A44D01DBA5B}"/>
    <pc:docChg chg="modSld">
      <pc:chgData name="Philippa Hartley" userId="S::phartley@careersandenterprise.co.uk::2a2506f4-19e7-4777-8767-f0efb84bcc1f" providerId="AD" clId="Web-{246D9301-D22F-2138-0F3D-9A44D01DBA5B}" dt="2022-08-09T14:04:49.392" v="3"/>
      <pc:docMkLst>
        <pc:docMk/>
      </pc:docMkLst>
      <pc:sldChg chg="addSp delSp modSp">
        <pc:chgData name="Philippa Hartley" userId="S::phartley@careersandenterprise.co.uk::2a2506f4-19e7-4777-8767-f0efb84bcc1f" providerId="AD" clId="Web-{246D9301-D22F-2138-0F3D-9A44D01DBA5B}" dt="2022-08-09T14:04:49.392" v="3"/>
        <pc:sldMkLst>
          <pc:docMk/>
          <pc:sldMk cId="3070110719" sldId="337"/>
        </pc:sldMkLst>
        <pc:spChg chg="add mod">
          <ac:chgData name="Philippa Hartley" userId="S::phartley@careersandenterprise.co.uk::2a2506f4-19e7-4777-8767-f0efb84bcc1f" providerId="AD" clId="Web-{246D9301-D22F-2138-0F3D-9A44D01DBA5B}" dt="2022-08-09T14:04:49.392" v="3"/>
          <ac:spMkLst>
            <pc:docMk/>
            <pc:sldMk cId="3070110719" sldId="337"/>
            <ac:spMk id="6" creationId="{E228E41F-647C-7865-8AB0-63E485A28CC4}"/>
          </ac:spMkLst>
        </pc:spChg>
        <pc:spChg chg="del">
          <ac:chgData name="Philippa Hartley" userId="S::phartley@careersandenterprise.co.uk::2a2506f4-19e7-4777-8767-f0efb84bcc1f" providerId="AD" clId="Web-{246D9301-D22F-2138-0F3D-9A44D01DBA5B}" dt="2022-08-09T14:04:30.187" v="0"/>
          <ac:spMkLst>
            <pc:docMk/>
            <pc:sldMk cId="3070110719" sldId="337"/>
            <ac:spMk id="15" creationId="{DE27FE95-EBC1-5FDF-5850-776404C8403D}"/>
          </ac:spMkLst>
        </pc:spChg>
      </pc:sldChg>
    </pc:docChg>
  </pc:docChgLst>
  <pc:docChgLst>
    <pc:chgData name="Philippa Hartley" userId="2a2506f4-19e7-4777-8767-f0efb84bcc1f" providerId="ADAL" clId="{8ABB117E-6A2A-4DDC-A9CC-89406C935FD8}"/>
    <pc:docChg chg="custSel delSld modSld">
      <pc:chgData name="Philippa Hartley" userId="2a2506f4-19e7-4777-8767-f0efb84bcc1f" providerId="ADAL" clId="{8ABB117E-6A2A-4DDC-A9CC-89406C935FD8}" dt="2022-07-25T18:03:40.838" v="48" actId="2696"/>
      <pc:docMkLst>
        <pc:docMk/>
      </pc:docMkLst>
      <pc:sldChg chg="addSp delSp modSp mod">
        <pc:chgData name="Philippa Hartley" userId="2a2506f4-19e7-4777-8767-f0efb84bcc1f" providerId="ADAL" clId="{8ABB117E-6A2A-4DDC-A9CC-89406C935FD8}" dt="2022-07-25T16:57:42.388" v="6"/>
        <pc:sldMkLst>
          <pc:docMk/>
          <pc:sldMk cId="1247033156" sldId="261"/>
        </pc:sldMkLst>
        <pc:picChg chg="del">
          <ac:chgData name="Philippa Hartley" userId="2a2506f4-19e7-4777-8767-f0efb84bcc1f" providerId="ADAL" clId="{8ABB117E-6A2A-4DDC-A9CC-89406C935FD8}" dt="2022-07-25T16:57:17.253" v="1" actId="478"/>
          <ac:picMkLst>
            <pc:docMk/>
            <pc:sldMk cId="1247033156" sldId="261"/>
            <ac:picMk id="7" creationId="{D9A261F2-2721-B943-9BB0-B37005464F80}"/>
          </ac:picMkLst>
        </pc:picChg>
        <pc:picChg chg="del">
          <ac:chgData name="Philippa Hartley" userId="2a2506f4-19e7-4777-8767-f0efb84bcc1f" providerId="ADAL" clId="{8ABB117E-6A2A-4DDC-A9CC-89406C935FD8}" dt="2022-07-25T16:57:18.077" v="2" actId="478"/>
          <ac:picMkLst>
            <pc:docMk/>
            <pc:sldMk cId="1247033156" sldId="261"/>
            <ac:picMk id="8" creationId="{F106B408-3093-C444-9D1F-16E47FC7588A}"/>
          </ac:picMkLst>
        </pc:picChg>
        <pc:picChg chg="del">
          <ac:chgData name="Philippa Hartley" userId="2a2506f4-19e7-4777-8767-f0efb84bcc1f" providerId="ADAL" clId="{8ABB117E-6A2A-4DDC-A9CC-89406C935FD8}" dt="2022-07-25T16:57:18.764" v="3" actId="478"/>
          <ac:picMkLst>
            <pc:docMk/>
            <pc:sldMk cId="1247033156" sldId="261"/>
            <ac:picMk id="9" creationId="{67FB6AC5-B18F-9C46-9355-9A5813F77A7F}"/>
          </ac:picMkLst>
        </pc:picChg>
        <pc:picChg chg="add mod">
          <ac:chgData name="Philippa Hartley" userId="2a2506f4-19e7-4777-8767-f0efb84bcc1f" providerId="ADAL" clId="{8ABB117E-6A2A-4DDC-A9CC-89406C935FD8}" dt="2022-07-25T16:57:25.244" v="4"/>
          <ac:picMkLst>
            <pc:docMk/>
            <pc:sldMk cId="1247033156" sldId="261"/>
            <ac:picMk id="11" creationId="{B8048C87-139A-5C72-C1B3-B5F17BF4871E}"/>
          </ac:picMkLst>
        </pc:picChg>
        <pc:picChg chg="add mod">
          <ac:chgData name="Philippa Hartley" userId="2a2506f4-19e7-4777-8767-f0efb84bcc1f" providerId="ADAL" clId="{8ABB117E-6A2A-4DDC-A9CC-89406C935FD8}" dt="2022-07-25T16:57:35.168" v="5"/>
          <ac:picMkLst>
            <pc:docMk/>
            <pc:sldMk cId="1247033156" sldId="261"/>
            <ac:picMk id="12" creationId="{F3FF67D9-6B8C-790F-0E85-791EFB08E88B}"/>
          </ac:picMkLst>
        </pc:picChg>
        <pc:picChg chg="add mod">
          <ac:chgData name="Philippa Hartley" userId="2a2506f4-19e7-4777-8767-f0efb84bcc1f" providerId="ADAL" clId="{8ABB117E-6A2A-4DDC-A9CC-89406C935FD8}" dt="2022-07-25T16:57:42.388" v="6"/>
          <ac:picMkLst>
            <pc:docMk/>
            <pc:sldMk cId="1247033156" sldId="261"/>
            <ac:picMk id="13" creationId="{F0603D8B-B553-DF32-FA7B-F3436F1CED4E}"/>
          </ac:picMkLst>
        </pc:picChg>
      </pc:sldChg>
      <pc:sldChg chg="del">
        <pc:chgData name="Philippa Hartley" userId="2a2506f4-19e7-4777-8767-f0efb84bcc1f" providerId="ADAL" clId="{8ABB117E-6A2A-4DDC-A9CC-89406C935FD8}" dt="2022-07-25T18:00:52.121" v="44" actId="2696"/>
        <pc:sldMkLst>
          <pc:docMk/>
          <pc:sldMk cId="3955990440" sldId="295"/>
        </pc:sldMkLst>
      </pc:sldChg>
      <pc:sldChg chg="del">
        <pc:chgData name="Philippa Hartley" userId="2a2506f4-19e7-4777-8767-f0efb84bcc1f" providerId="ADAL" clId="{8ABB117E-6A2A-4DDC-A9CC-89406C935FD8}" dt="2022-07-25T18:03:40.838" v="48" actId="2696"/>
        <pc:sldMkLst>
          <pc:docMk/>
          <pc:sldMk cId="3370456479" sldId="301"/>
        </pc:sldMkLst>
      </pc:sldChg>
      <pc:sldChg chg="del">
        <pc:chgData name="Philippa Hartley" userId="2a2506f4-19e7-4777-8767-f0efb84bcc1f" providerId="ADAL" clId="{8ABB117E-6A2A-4DDC-A9CC-89406C935FD8}" dt="2022-07-25T18:03:35.297" v="46" actId="2696"/>
        <pc:sldMkLst>
          <pc:docMk/>
          <pc:sldMk cId="4218534797" sldId="304"/>
        </pc:sldMkLst>
      </pc:sldChg>
      <pc:sldChg chg="del">
        <pc:chgData name="Philippa Hartley" userId="2a2506f4-19e7-4777-8767-f0efb84bcc1f" providerId="ADAL" clId="{8ABB117E-6A2A-4DDC-A9CC-89406C935FD8}" dt="2022-07-25T18:03:38.149" v="47" actId="2696"/>
        <pc:sldMkLst>
          <pc:docMk/>
          <pc:sldMk cId="3340209542" sldId="305"/>
        </pc:sldMkLst>
      </pc:sldChg>
      <pc:sldChg chg="del">
        <pc:chgData name="Philippa Hartley" userId="2a2506f4-19e7-4777-8767-f0efb84bcc1f" providerId="ADAL" clId="{8ABB117E-6A2A-4DDC-A9CC-89406C935FD8}" dt="2022-07-25T16:56:37.310" v="0" actId="2696"/>
        <pc:sldMkLst>
          <pc:docMk/>
          <pc:sldMk cId="2451819836" sldId="307"/>
        </pc:sldMkLst>
      </pc:sldChg>
      <pc:sldChg chg="del">
        <pc:chgData name="Philippa Hartley" userId="2a2506f4-19e7-4777-8767-f0efb84bcc1f" providerId="ADAL" clId="{8ABB117E-6A2A-4DDC-A9CC-89406C935FD8}" dt="2022-07-25T18:03:03.858" v="45" actId="2696"/>
        <pc:sldMkLst>
          <pc:docMk/>
          <pc:sldMk cId="1900427348" sldId="310"/>
        </pc:sldMkLst>
      </pc:sldChg>
      <pc:sldChg chg="del">
        <pc:chgData name="Philippa Hartley" userId="2a2506f4-19e7-4777-8767-f0efb84bcc1f" providerId="ADAL" clId="{8ABB117E-6A2A-4DDC-A9CC-89406C935FD8}" dt="2022-07-25T16:57:46.441" v="7" actId="2696"/>
        <pc:sldMkLst>
          <pc:docMk/>
          <pc:sldMk cId="1228241752" sldId="330"/>
        </pc:sldMkLst>
      </pc:sldChg>
      <pc:sldChg chg="addSp delSp modSp mod">
        <pc:chgData name="Philippa Hartley" userId="2a2506f4-19e7-4777-8767-f0efb84bcc1f" providerId="ADAL" clId="{8ABB117E-6A2A-4DDC-A9CC-89406C935FD8}" dt="2022-07-25T18:00:47.954" v="43"/>
        <pc:sldMkLst>
          <pc:docMk/>
          <pc:sldMk cId="2158853237" sldId="334"/>
        </pc:sldMkLst>
        <pc:spChg chg="mod">
          <ac:chgData name="Philippa Hartley" userId="2a2506f4-19e7-4777-8767-f0efb84bcc1f" providerId="ADAL" clId="{8ABB117E-6A2A-4DDC-A9CC-89406C935FD8}" dt="2022-07-25T17:59:20.265" v="27" actId="14100"/>
          <ac:spMkLst>
            <pc:docMk/>
            <pc:sldMk cId="2158853237" sldId="334"/>
            <ac:spMk id="2" creationId="{A871987E-A754-B747-EE7F-5B3FBCFC9AE6}"/>
          </ac:spMkLst>
        </pc:spChg>
        <pc:spChg chg="mod">
          <ac:chgData name="Philippa Hartley" userId="2a2506f4-19e7-4777-8767-f0efb84bcc1f" providerId="ADAL" clId="{8ABB117E-6A2A-4DDC-A9CC-89406C935FD8}" dt="2022-07-25T18:00:03.644" v="36" actId="207"/>
          <ac:spMkLst>
            <pc:docMk/>
            <pc:sldMk cId="2158853237" sldId="334"/>
            <ac:spMk id="3" creationId="{57B32E53-C787-808C-3341-B5AFA0F6ECB6}"/>
          </ac:spMkLst>
        </pc:spChg>
        <pc:spChg chg="del">
          <ac:chgData name="Philippa Hartley" userId="2a2506f4-19e7-4777-8767-f0efb84bcc1f" providerId="ADAL" clId="{8ABB117E-6A2A-4DDC-A9CC-89406C935FD8}" dt="2022-07-25T18:00:15.193" v="37" actId="478"/>
          <ac:spMkLst>
            <pc:docMk/>
            <pc:sldMk cId="2158853237" sldId="334"/>
            <ac:spMk id="5" creationId="{FA54DA3F-C1B6-F500-D716-5597968BF18D}"/>
          </ac:spMkLst>
        </pc:spChg>
        <pc:spChg chg="mod">
          <ac:chgData name="Philippa Hartley" userId="2a2506f4-19e7-4777-8767-f0efb84bcc1f" providerId="ADAL" clId="{8ABB117E-6A2A-4DDC-A9CC-89406C935FD8}" dt="2022-07-25T18:00:38.448" v="41" actId="1076"/>
          <ac:spMkLst>
            <pc:docMk/>
            <pc:sldMk cId="2158853237" sldId="334"/>
            <ac:spMk id="6" creationId="{947ECAB2-1811-6A6E-2206-69DE2E24DA0C}"/>
          </ac:spMkLst>
        </pc:spChg>
        <pc:spChg chg="del">
          <ac:chgData name="Philippa Hartley" userId="2a2506f4-19e7-4777-8767-f0efb84bcc1f" providerId="ADAL" clId="{8ABB117E-6A2A-4DDC-A9CC-89406C935FD8}" dt="2022-07-25T17:59:54.857" v="34" actId="478"/>
          <ac:spMkLst>
            <pc:docMk/>
            <pc:sldMk cId="2158853237" sldId="334"/>
            <ac:spMk id="10" creationId="{EED64591-B65F-5548-B221-D23FCEFC9315}"/>
          </ac:spMkLst>
        </pc:spChg>
        <pc:spChg chg="del mod">
          <ac:chgData name="Philippa Hartley" userId="2a2506f4-19e7-4777-8767-f0efb84bcc1f" providerId="ADAL" clId="{8ABB117E-6A2A-4DDC-A9CC-89406C935FD8}" dt="2022-07-25T17:59:35.265" v="30" actId="478"/>
          <ac:spMkLst>
            <pc:docMk/>
            <pc:sldMk cId="2158853237" sldId="334"/>
            <ac:spMk id="12" creationId="{B263DB2F-19B8-8C43-B8DF-F64DE5531689}"/>
          </ac:spMkLst>
        </pc:spChg>
        <pc:spChg chg="del">
          <ac:chgData name="Philippa Hartley" userId="2a2506f4-19e7-4777-8767-f0efb84bcc1f" providerId="ADAL" clId="{8ABB117E-6A2A-4DDC-A9CC-89406C935FD8}" dt="2022-07-25T18:00:26.761" v="39" actId="478"/>
          <ac:spMkLst>
            <pc:docMk/>
            <pc:sldMk cId="2158853237" sldId="334"/>
            <ac:spMk id="13" creationId="{61F872F5-4996-8C43-B8BF-7F2A5CE4F6BF}"/>
          </ac:spMkLst>
        </pc:spChg>
        <pc:spChg chg="del">
          <ac:chgData name="Philippa Hartley" userId="2a2506f4-19e7-4777-8767-f0efb84bcc1f" providerId="ADAL" clId="{8ABB117E-6A2A-4DDC-A9CC-89406C935FD8}" dt="2022-07-25T18:00:40.545" v="42" actId="478"/>
          <ac:spMkLst>
            <pc:docMk/>
            <pc:sldMk cId="2158853237" sldId="334"/>
            <ac:spMk id="18" creationId="{13E3761F-3FB5-4C70-9039-67944E24693B}"/>
          </ac:spMkLst>
        </pc:spChg>
        <pc:spChg chg="add mod">
          <ac:chgData name="Philippa Hartley" userId="2a2506f4-19e7-4777-8767-f0efb84bcc1f" providerId="ADAL" clId="{8ABB117E-6A2A-4DDC-A9CC-89406C935FD8}" dt="2022-07-25T17:59:38.184" v="31" actId="1076"/>
          <ac:spMkLst>
            <pc:docMk/>
            <pc:sldMk cId="2158853237" sldId="334"/>
            <ac:spMk id="19" creationId="{3675629A-C860-460D-C590-8D110FFC690B}"/>
          </ac:spMkLst>
        </pc:spChg>
        <pc:spChg chg="add mod">
          <ac:chgData name="Philippa Hartley" userId="2a2506f4-19e7-4777-8767-f0efb84bcc1f" providerId="ADAL" clId="{8ABB117E-6A2A-4DDC-A9CC-89406C935FD8}" dt="2022-07-25T17:59:58.512" v="35" actId="1076"/>
          <ac:spMkLst>
            <pc:docMk/>
            <pc:sldMk cId="2158853237" sldId="334"/>
            <ac:spMk id="20" creationId="{7B96DE8C-263B-01D3-CBBB-AD2EAB041E09}"/>
          </ac:spMkLst>
        </pc:spChg>
        <pc:spChg chg="add mod">
          <ac:chgData name="Philippa Hartley" userId="2a2506f4-19e7-4777-8767-f0efb84bcc1f" providerId="ADAL" clId="{8ABB117E-6A2A-4DDC-A9CC-89406C935FD8}" dt="2022-07-25T18:00:30.657" v="40" actId="1076"/>
          <ac:spMkLst>
            <pc:docMk/>
            <pc:sldMk cId="2158853237" sldId="334"/>
            <ac:spMk id="21" creationId="{FC5EE745-0B2C-3D5D-D84D-62C9996A44D6}"/>
          </ac:spMkLst>
        </pc:spChg>
        <pc:spChg chg="add mod">
          <ac:chgData name="Philippa Hartley" userId="2a2506f4-19e7-4777-8767-f0efb84bcc1f" providerId="ADAL" clId="{8ABB117E-6A2A-4DDC-A9CC-89406C935FD8}" dt="2022-07-25T18:00:47.954" v="43"/>
          <ac:spMkLst>
            <pc:docMk/>
            <pc:sldMk cId="2158853237" sldId="334"/>
            <ac:spMk id="22" creationId="{F9DDC8B7-523B-5E65-94B3-F3E55170080C}"/>
          </ac:spMkLst>
        </pc:spChg>
      </pc:sldChg>
    </pc:docChg>
  </pc:docChgLst>
  <pc:docChgLst>
    <pc:chgData name="Ellis Leahy" userId="bbfca896-65c1-45e4-8eeb-b2d44e46af62" providerId="ADAL" clId="{050F9350-2920-A943-A372-701BE5588AE3}"/>
    <pc:docChg chg="custSel modSld">
      <pc:chgData name="Ellis Leahy" userId="bbfca896-65c1-45e4-8eeb-b2d44e46af62" providerId="ADAL" clId="{050F9350-2920-A943-A372-701BE5588AE3}" dt="2022-08-09T12:56:48.901" v="123" actId="20577"/>
      <pc:docMkLst>
        <pc:docMk/>
      </pc:docMkLst>
      <pc:sldChg chg="modSp mod">
        <pc:chgData name="Ellis Leahy" userId="bbfca896-65c1-45e4-8eeb-b2d44e46af62" providerId="ADAL" clId="{050F9350-2920-A943-A372-701BE5588AE3}" dt="2022-08-09T08:57:13.835" v="6" actId="207"/>
        <pc:sldMkLst>
          <pc:docMk/>
          <pc:sldMk cId="2839086809" sldId="262"/>
        </pc:sldMkLst>
        <pc:spChg chg="mod">
          <ac:chgData name="Ellis Leahy" userId="bbfca896-65c1-45e4-8eeb-b2d44e46af62" providerId="ADAL" clId="{050F9350-2920-A943-A372-701BE5588AE3}" dt="2022-08-09T08:57:13.835" v="6" actId="207"/>
          <ac:spMkLst>
            <pc:docMk/>
            <pc:sldMk cId="2839086809" sldId="262"/>
            <ac:spMk id="8" creationId="{2A463CFE-DA5B-6341-BEAE-A0CCD088C9F2}"/>
          </ac:spMkLst>
        </pc:spChg>
      </pc:sldChg>
      <pc:sldChg chg="modSp">
        <pc:chgData name="Ellis Leahy" userId="bbfca896-65c1-45e4-8eeb-b2d44e46af62" providerId="ADAL" clId="{050F9350-2920-A943-A372-701BE5588AE3}" dt="2022-08-09T08:57:05.992" v="5" actId="14826"/>
        <pc:sldMkLst>
          <pc:docMk/>
          <pc:sldMk cId="3279506855" sldId="263"/>
        </pc:sldMkLst>
        <pc:picChg chg="mod">
          <ac:chgData name="Ellis Leahy" userId="bbfca896-65c1-45e4-8eeb-b2d44e46af62" providerId="ADAL" clId="{050F9350-2920-A943-A372-701BE5588AE3}" dt="2022-08-09T08:55:54.055" v="2" actId="14826"/>
          <ac:picMkLst>
            <pc:docMk/>
            <pc:sldMk cId="3279506855" sldId="263"/>
            <ac:picMk id="6" creationId="{7B7D204F-FFD1-E14A-A416-FC0F8671D1DD}"/>
          </ac:picMkLst>
        </pc:picChg>
        <pc:picChg chg="mod">
          <ac:chgData name="Ellis Leahy" userId="bbfca896-65c1-45e4-8eeb-b2d44e46af62" providerId="ADAL" clId="{050F9350-2920-A943-A372-701BE5588AE3}" dt="2022-08-09T08:56:49.189" v="4" actId="14826"/>
          <ac:picMkLst>
            <pc:docMk/>
            <pc:sldMk cId="3279506855" sldId="263"/>
            <ac:picMk id="9" creationId="{EEB9F6F6-0F13-2A45-9B56-9B41C3BF5EC9}"/>
          </ac:picMkLst>
        </pc:picChg>
        <pc:picChg chg="mod">
          <ac:chgData name="Ellis Leahy" userId="bbfca896-65c1-45e4-8eeb-b2d44e46af62" providerId="ADAL" clId="{050F9350-2920-A943-A372-701BE5588AE3}" dt="2022-08-09T08:57:05.992" v="5" actId="14826"/>
          <ac:picMkLst>
            <pc:docMk/>
            <pc:sldMk cId="3279506855" sldId="263"/>
            <ac:picMk id="11" creationId="{37DFAF30-422B-F340-9CD1-E6D8BC407EBD}"/>
          </ac:picMkLst>
        </pc:picChg>
      </pc:sldChg>
      <pc:sldChg chg="modSp">
        <pc:chgData name="Ellis Leahy" userId="bbfca896-65c1-45e4-8eeb-b2d44e46af62" providerId="ADAL" clId="{050F9350-2920-A943-A372-701BE5588AE3}" dt="2022-08-09T08:56:30.028" v="3" actId="14826"/>
        <pc:sldMkLst>
          <pc:docMk/>
          <pc:sldMk cId="1786301906" sldId="285"/>
        </pc:sldMkLst>
        <pc:picChg chg="mod">
          <ac:chgData name="Ellis Leahy" userId="bbfca896-65c1-45e4-8eeb-b2d44e46af62" providerId="ADAL" clId="{050F9350-2920-A943-A372-701BE5588AE3}" dt="2022-08-09T08:55:30.782" v="1" actId="14826"/>
          <ac:picMkLst>
            <pc:docMk/>
            <pc:sldMk cId="1786301906" sldId="285"/>
            <ac:picMk id="6" creationId="{53339AB0-AE58-AC5C-BC97-C2030E583E1E}"/>
          </ac:picMkLst>
        </pc:picChg>
        <pc:picChg chg="mod">
          <ac:chgData name="Ellis Leahy" userId="bbfca896-65c1-45e4-8eeb-b2d44e46af62" providerId="ADAL" clId="{050F9350-2920-A943-A372-701BE5588AE3}" dt="2022-08-09T08:54:53.584" v="0" actId="14826"/>
          <ac:picMkLst>
            <pc:docMk/>
            <pc:sldMk cId="1786301906" sldId="285"/>
            <ac:picMk id="7" creationId="{F9C0F003-586B-8247-843B-AD4972815D09}"/>
          </ac:picMkLst>
        </pc:picChg>
        <pc:picChg chg="mod">
          <ac:chgData name="Ellis Leahy" userId="bbfca896-65c1-45e4-8eeb-b2d44e46af62" providerId="ADAL" clId="{050F9350-2920-A943-A372-701BE5588AE3}" dt="2022-08-09T08:56:30.028" v="3" actId="14826"/>
          <ac:picMkLst>
            <pc:docMk/>
            <pc:sldMk cId="1786301906" sldId="285"/>
            <ac:picMk id="11" creationId="{636FF23A-42FB-A541-B768-B6E967D1EA5A}"/>
          </ac:picMkLst>
        </pc:picChg>
      </pc:sldChg>
      <pc:sldChg chg="modSp mod">
        <pc:chgData name="Ellis Leahy" userId="bbfca896-65c1-45e4-8eeb-b2d44e46af62" providerId="ADAL" clId="{050F9350-2920-A943-A372-701BE5588AE3}" dt="2022-08-09T12:56:48.901" v="123" actId="20577"/>
        <pc:sldMkLst>
          <pc:docMk/>
          <pc:sldMk cId="70482638" sldId="291"/>
        </pc:sldMkLst>
        <pc:spChg chg="mod">
          <ac:chgData name="Ellis Leahy" userId="bbfca896-65c1-45e4-8eeb-b2d44e46af62" providerId="ADAL" clId="{050F9350-2920-A943-A372-701BE5588AE3}" dt="2022-08-09T12:56:48.901" v="123" actId="20577"/>
          <ac:spMkLst>
            <pc:docMk/>
            <pc:sldMk cId="70482638" sldId="291"/>
            <ac:spMk id="11" creationId="{CF2A8DC9-52E8-4C03-93D1-050E17E5294F}"/>
          </ac:spMkLst>
        </pc:spChg>
        <pc:spChg chg="mod">
          <ac:chgData name="Ellis Leahy" userId="bbfca896-65c1-45e4-8eeb-b2d44e46af62" providerId="ADAL" clId="{050F9350-2920-A943-A372-701BE5588AE3}" dt="2022-08-09T08:58:15.730" v="15" actId="207"/>
          <ac:spMkLst>
            <pc:docMk/>
            <pc:sldMk cId="70482638" sldId="291"/>
            <ac:spMk id="16" creationId="{8173741A-0C24-4178-905E-565418DB9D70}"/>
          </ac:spMkLst>
        </pc:spChg>
      </pc:sldChg>
      <pc:sldChg chg="modSp mod">
        <pc:chgData name="Ellis Leahy" userId="bbfca896-65c1-45e4-8eeb-b2d44e46af62" providerId="ADAL" clId="{050F9350-2920-A943-A372-701BE5588AE3}" dt="2022-08-09T08:57:51.091" v="13" actId="1076"/>
        <pc:sldMkLst>
          <pc:docMk/>
          <pc:sldMk cId="578046288" sldId="333"/>
        </pc:sldMkLst>
        <pc:spChg chg="mod">
          <ac:chgData name="Ellis Leahy" userId="bbfca896-65c1-45e4-8eeb-b2d44e46af62" providerId="ADAL" clId="{050F9350-2920-A943-A372-701BE5588AE3}" dt="2022-08-09T08:57:37.498" v="10" actId="1076"/>
          <ac:spMkLst>
            <pc:docMk/>
            <pc:sldMk cId="578046288" sldId="333"/>
            <ac:spMk id="7" creationId="{A7BD4682-81E3-C22B-A2BA-796F2BA1BAA2}"/>
          </ac:spMkLst>
        </pc:spChg>
        <pc:spChg chg="mod">
          <ac:chgData name="Ellis Leahy" userId="bbfca896-65c1-45e4-8eeb-b2d44e46af62" providerId="ADAL" clId="{050F9350-2920-A943-A372-701BE5588AE3}" dt="2022-08-09T08:57:46.747" v="12" actId="1076"/>
          <ac:spMkLst>
            <pc:docMk/>
            <pc:sldMk cId="578046288" sldId="333"/>
            <ac:spMk id="12" creationId="{9919C44D-92A7-5D64-9AFB-6F49359AC4BF}"/>
          </ac:spMkLst>
        </pc:spChg>
        <pc:spChg chg="mod">
          <ac:chgData name="Ellis Leahy" userId="bbfca896-65c1-45e4-8eeb-b2d44e46af62" providerId="ADAL" clId="{050F9350-2920-A943-A372-701BE5588AE3}" dt="2022-08-09T08:57:51.091" v="13" actId="1076"/>
          <ac:spMkLst>
            <pc:docMk/>
            <pc:sldMk cId="578046288" sldId="333"/>
            <ac:spMk id="15" creationId="{D8CA26B4-C8EB-74FE-BA93-9ECDB3A5FF2B}"/>
          </ac:spMkLst>
        </pc:spChg>
        <pc:picChg chg="mod">
          <ac:chgData name="Ellis Leahy" userId="bbfca896-65c1-45e4-8eeb-b2d44e46af62" providerId="ADAL" clId="{050F9350-2920-A943-A372-701BE5588AE3}" dt="2022-08-09T08:57:40.760" v="11" actId="1076"/>
          <ac:picMkLst>
            <pc:docMk/>
            <pc:sldMk cId="578046288" sldId="333"/>
            <ac:picMk id="17" creationId="{723782A5-3B69-B6CB-408B-EE677FB6CE95}"/>
          </ac:picMkLst>
        </pc:picChg>
        <pc:picChg chg="mod">
          <ac:chgData name="Ellis Leahy" userId="bbfca896-65c1-45e4-8eeb-b2d44e46af62" providerId="ADAL" clId="{050F9350-2920-A943-A372-701BE5588AE3}" dt="2022-08-09T08:57:37.498" v="10" actId="1076"/>
          <ac:picMkLst>
            <pc:docMk/>
            <pc:sldMk cId="578046288" sldId="333"/>
            <ac:picMk id="18" creationId="{8A9645F0-8350-DB06-CC2A-3F0191E2046B}"/>
          </ac:picMkLst>
        </pc:picChg>
        <pc:picChg chg="mod">
          <ac:chgData name="Ellis Leahy" userId="bbfca896-65c1-45e4-8eeb-b2d44e46af62" providerId="ADAL" clId="{050F9350-2920-A943-A372-701BE5588AE3}" dt="2022-08-09T08:57:46.747" v="12" actId="1076"/>
          <ac:picMkLst>
            <pc:docMk/>
            <pc:sldMk cId="578046288" sldId="333"/>
            <ac:picMk id="19" creationId="{8C112535-5734-C4D3-D91B-C820575A8B99}"/>
          </ac:picMkLst>
        </pc:picChg>
        <pc:picChg chg="mod">
          <ac:chgData name="Ellis Leahy" userId="bbfca896-65c1-45e4-8eeb-b2d44e46af62" providerId="ADAL" clId="{050F9350-2920-A943-A372-701BE5588AE3}" dt="2022-08-09T08:57:51.091" v="13" actId="1076"/>
          <ac:picMkLst>
            <pc:docMk/>
            <pc:sldMk cId="578046288" sldId="333"/>
            <ac:picMk id="29" creationId="{7708768B-32D7-8044-12AB-EC2A2E72E412}"/>
          </ac:picMkLst>
        </pc:picChg>
      </pc:sldChg>
      <pc:sldChg chg="modSp mod">
        <pc:chgData name="Ellis Leahy" userId="bbfca896-65c1-45e4-8eeb-b2d44e46af62" providerId="ADAL" clId="{050F9350-2920-A943-A372-701BE5588AE3}" dt="2022-08-09T08:57:23.959" v="9" actId="207"/>
        <pc:sldMkLst>
          <pc:docMk/>
          <pc:sldMk cId="2158853237" sldId="334"/>
        </pc:sldMkLst>
        <pc:spChg chg="mod">
          <ac:chgData name="Ellis Leahy" userId="bbfca896-65c1-45e4-8eeb-b2d44e46af62" providerId="ADAL" clId="{050F9350-2920-A943-A372-701BE5588AE3}" dt="2022-08-09T08:57:19.796" v="7" actId="207"/>
          <ac:spMkLst>
            <pc:docMk/>
            <pc:sldMk cId="2158853237" sldId="334"/>
            <ac:spMk id="5" creationId="{FA45B790-7B02-F1C4-BEE7-97C67C5F38A7}"/>
          </ac:spMkLst>
        </pc:spChg>
        <pc:spChg chg="mod">
          <ac:chgData name="Ellis Leahy" userId="bbfca896-65c1-45e4-8eeb-b2d44e46af62" providerId="ADAL" clId="{050F9350-2920-A943-A372-701BE5588AE3}" dt="2022-08-09T08:57:23.959" v="9" actId="207"/>
          <ac:spMkLst>
            <pc:docMk/>
            <pc:sldMk cId="2158853237" sldId="334"/>
            <ac:spMk id="10" creationId="{5260264A-C502-5835-ABEE-CD6232E46EFE}"/>
          </ac:spMkLst>
        </pc:spChg>
      </pc:sldChg>
      <pc:sldChg chg="modSp mod">
        <pc:chgData name="Ellis Leahy" userId="bbfca896-65c1-45e4-8eeb-b2d44e46af62" providerId="ADAL" clId="{050F9350-2920-A943-A372-701BE5588AE3}" dt="2022-08-09T08:59:43.507" v="29" actId="20577"/>
        <pc:sldMkLst>
          <pc:docMk/>
          <pc:sldMk cId="2204226427" sldId="335"/>
        </pc:sldMkLst>
        <pc:graphicFrameChg chg="modGraphic">
          <ac:chgData name="Ellis Leahy" userId="bbfca896-65c1-45e4-8eeb-b2d44e46af62" providerId="ADAL" clId="{050F9350-2920-A943-A372-701BE5588AE3}" dt="2022-08-09T08:59:43.507" v="29" actId="20577"/>
          <ac:graphicFrameMkLst>
            <pc:docMk/>
            <pc:sldMk cId="2204226427" sldId="335"/>
            <ac:graphicFrameMk id="6" creationId="{66ABB406-40D2-DB4A-970A-0FF4AE132ACA}"/>
          </ac:graphicFrameMkLst>
        </pc:graphicFrameChg>
      </pc:sldChg>
      <pc:sldChg chg="modSp mod">
        <pc:chgData name="Ellis Leahy" userId="bbfca896-65c1-45e4-8eeb-b2d44e46af62" providerId="ADAL" clId="{050F9350-2920-A943-A372-701BE5588AE3}" dt="2022-08-09T08:58:02.901" v="14" actId="207"/>
        <pc:sldMkLst>
          <pc:docMk/>
          <pc:sldMk cId="3070110719" sldId="337"/>
        </pc:sldMkLst>
        <pc:spChg chg="mod">
          <ac:chgData name="Ellis Leahy" userId="bbfca896-65c1-45e4-8eeb-b2d44e46af62" providerId="ADAL" clId="{050F9350-2920-A943-A372-701BE5588AE3}" dt="2022-08-09T08:58:02.901" v="14" actId="207"/>
          <ac:spMkLst>
            <pc:docMk/>
            <pc:sldMk cId="3070110719" sldId="337"/>
            <ac:spMk id="11" creationId="{C2B48AB9-3CD0-F5E1-F30E-8DF3E8EE1796}"/>
          </ac:spMkLst>
        </pc:spChg>
      </pc:sldChg>
    </pc:docChg>
  </pc:docChgLst>
  <pc:docChgLst>
    <pc:chgData name="Philippa Hartley" userId="2a2506f4-19e7-4777-8767-f0efb84bcc1f" providerId="ADAL" clId="{D77BC9AA-2F71-47E7-BDA3-FAE04E457644}"/>
    <pc:docChg chg="modSld">
      <pc:chgData name="Philippa Hartley" userId="2a2506f4-19e7-4777-8767-f0efb84bcc1f" providerId="ADAL" clId="{D77BC9AA-2F71-47E7-BDA3-FAE04E457644}" dt="2022-08-30T10:16:19.884" v="2"/>
      <pc:docMkLst>
        <pc:docMk/>
      </pc:docMkLst>
      <pc:sldChg chg="modSp">
        <pc:chgData name="Philippa Hartley" userId="2a2506f4-19e7-4777-8767-f0efb84bcc1f" providerId="ADAL" clId="{D77BC9AA-2F71-47E7-BDA3-FAE04E457644}" dt="2022-08-30T10:16:19.884" v="2"/>
        <pc:sldMkLst>
          <pc:docMk/>
          <pc:sldMk cId="2158853237" sldId="334"/>
        </pc:sldMkLst>
        <pc:spChg chg="mod">
          <ac:chgData name="Philippa Hartley" userId="2a2506f4-19e7-4777-8767-f0efb84bcc1f" providerId="ADAL" clId="{D77BC9AA-2F71-47E7-BDA3-FAE04E457644}" dt="2022-08-30T10:16:19.884" v="2"/>
          <ac:spMkLst>
            <pc:docMk/>
            <pc:sldMk cId="2158853237" sldId="334"/>
            <ac:spMk id="5" creationId="{FA45B790-7B02-F1C4-BEE7-97C67C5F38A7}"/>
          </ac:spMkLst>
        </pc:spChg>
        <pc:spChg chg="mod">
          <ac:chgData name="Philippa Hartley" userId="2a2506f4-19e7-4777-8767-f0efb84bcc1f" providerId="ADAL" clId="{D77BC9AA-2F71-47E7-BDA3-FAE04E457644}" dt="2022-08-30T10:16:01.607" v="1"/>
          <ac:spMkLst>
            <pc:docMk/>
            <pc:sldMk cId="2158853237" sldId="334"/>
            <ac:spMk id="10" creationId="{5260264A-C502-5835-ABEE-CD6232E46EFE}"/>
          </ac:spMkLst>
        </pc:spChg>
      </pc:sldChg>
    </pc:docChg>
  </pc:docChgLst>
  <pc:docChgLst>
    <pc:chgData name="Philippa Hartley" userId="S::phartley@careersandenterprise.co.uk::2a2506f4-19e7-4777-8767-f0efb84bcc1f" providerId="AD" clId="Web-{8F05AF82-FCA9-1D4E-071E-45BB88376DF5}"/>
    <pc:docChg chg="modSld">
      <pc:chgData name="Philippa Hartley" userId="S::phartley@careersandenterprise.co.uk::2a2506f4-19e7-4777-8767-f0efb84bcc1f" providerId="AD" clId="Web-{8F05AF82-FCA9-1D4E-071E-45BB88376DF5}" dt="2022-08-11T06:35:52.584" v="12" actId="20577"/>
      <pc:docMkLst>
        <pc:docMk/>
      </pc:docMkLst>
      <pc:sldChg chg="addSp modSp">
        <pc:chgData name="Philippa Hartley" userId="S::phartley@careersandenterprise.co.uk::2a2506f4-19e7-4777-8767-f0efb84bcc1f" providerId="AD" clId="Web-{8F05AF82-FCA9-1D4E-071E-45BB88376DF5}" dt="2022-08-11T06:35:32.990" v="8" actId="20577"/>
        <pc:sldMkLst>
          <pc:docMk/>
          <pc:sldMk cId="0" sldId="338"/>
        </pc:sldMkLst>
        <pc:spChg chg="add">
          <ac:chgData name="Philippa Hartley" userId="S::phartley@careersandenterprise.co.uk::2a2506f4-19e7-4777-8767-f0efb84bcc1f" providerId="AD" clId="Web-{8F05AF82-FCA9-1D4E-071E-45BB88376DF5}" dt="2022-08-11T06:35:24.911" v="2"/>
          <ac:spMkLst>
            <pc:docMk/>
            <pc:sldMk cId="0" sldId="338"/>
            <ac:spMk id="2" creationId="{CC800DB2-D67E-9A93-E949-0B54FAA2764A}"/>
          </ac:spMkLst>
        </pc:spChg>
        <pc:spChg chg="mod">
          <ac:chgData name="Philippa Hartley" userId="S::phartley@careersandenterprise.co.uk::2a2506f4-19e7-4777-8767-f0efb84bcc1f" providerId="AD" clId="Web-{8F05AF82-FCA9-1D4E-071E-45BB88376DF5}" dt="2022-08-11T06:35:21.021" v="1" actId="1076"/>
          <ac:spMkLst>
            <pc:docMk/>
            <pc:sldMk cId="0" sldId="338"/>
            <ac:spMk id="259" creationId="{00000000-0000-0000-0000-000000000000}"/>
          </ac:spMkLst>
        </pc:spChg>
        <pc:spChg chg="mod">
          <ac:chgData name="Philippa Hartley" userId="S::phartley@careersandenterprise.co.uk::2a2506f4-19e7-4777-8767-f0efb84bcc1f" providerId="AD" clId="Web-{8F05AF82-FCA9-1D4E-071E-45BB88376DF5}" dt="2022-08-11T06:35:32.990" v="8" actId="20577"/>
          <ac:spMkLst>
            <pc:docMk/>
            <pc:sldMk cId="0" sldId="338"/>
            <ac:spMk id="261" creationId="{00000000-0000-0000-0000-000000000000}"/>
          </ac:spMkLst>
        </pc:spChg>
      </pc:sldChg>
      <pc:sldChg chg="addSp modSp">
        <pc:chgData name="Philippa Hartley" userId="S::phartley@careersandenterprise.co.uk::2a2506f4-19e7-4777-8767-f0efb84bcc1f" providerId="AD" clId="Web-{8F05AF82-FCA9-1D4E-071E-45BB88376DF5}" dt="2022-08-11T06:35:52.584" v="12" actId="20577"/>
        <pc:sldMkLst>
          <pc:docMk/>
          <pc:sldMk cId="0" sldId="339"/>
        </pc:sldMkLst>
        <pc:spChg chg="add">
          <ac:chgData name="Philippa Hartley" userId="S::phartley@careersandenterprise.co.uk::2a2506f4-19e7-4777-8767-f0efb84bcc1f" providerId="AD" clId="Web-{8F05AF82-FCA9-1D4E-071E-45BB88376DF5}" dt="2022-08-11T06:35:45.349" v="11"/>
          <ac:spMkLst>
            <pc:docMk/>
            <pc:sldMk cId="0" sldId="339"/>
            <ac:spMk id="2" creationId="{CC800DB2-D67E-9A93-E949-0B54FAA2764A}"/>
          </ac:spMkLst>
        </pc:spChg>
        <pc:spChg chg="mod">
          <ac:chgData name="Philippa Hartley" userId="S::phartley@careersandenterprise.co.uk::2a2506f4-19e7-4777-8767-f0efb84bcc1f" providerId="AD" clId="Web-{8F05AF82-FCA9-1D4E-071E-45BB88376DF5}" dt="2022-08-11T06:35:41.224" v="10" actId="1076"/>
          <ac:spMkLst>
            <pc:docMk/>
            <pc:sldMk cId="0" sldId="339"/>
            <ac:spMk id="283" creationId="{00000000-0000-0000-0000-000000000000}"/>
          </ac:spMkLst>
        </pc:spChg>
        <pc:spChg chg="mod">
          <ac:chgData name="Philippa Hartley" userId="S::phartley@careersandenterprise.co.uk::2a2506f4-19e7-4777-8767-f0efb84bcc1f" providerId="AD" clId="Web-{8F05AF82-FCA9-1D4E-071E-45BB88376DF5}" dt="2022-08-11T06:35:52.584" v="12" actId="20577"/>
          <ac:spMkLst>
            <pc:docMk/>
            <pc:sldMk cId="0" sldId="339"/>
            <ac:spMk id="285" creationId="{00000000-0000-0000-0000-000000000000}"/>
          </ac:spMkLst>
        </pc:spChg>
      </pc:sldChg>
    </pc:docChg>
  </pc:docChgLst>
  <pc:docChgLst>
    <pc:chgData name="Philippa Hartley" userId="S::phartley@careersandenterprise.co.uk::2a2506f4-19e7-4777-8767-f0efb84bcc1f" providerId="AD" clId="Web-{1B2A186D-A19B-77E2-4535-08F78DBCE4F2}"/>
    <pc:docChg chg="modSld">
      <pc:chgData name="Philippa Hartley" userId="S::phartley@careersandenterprise.co.uk::2a2506f4-19e7-4777-8767-f0efb84bcc1f" providerId="AD" clId="Web-{1B2A186D-A19B-77E2-4535-08F78DBCE4F2}" dt="2022-08-23T15:40:58.602" v="2" actId="20577"/>
      <pc:docMkLst>
        <pc:docMk/>
      </pc:docMkLst>
      <pc:sldChg chg="modSp">
        <pc:chgData name="Philippa Hartley" userId="S::phartley@careersandenterprise.co.uk::2a2506f4-19e7-4777-8767-f0efb84bcc1f" providerId="AD" clId="Web-{1B2A186D-A19B-77E2-4535-08F78DBCE4F2}" dt="2022-08-23T15:40:48.867" v="0" actId="20577"/>
        <pc:sldMkLst>
          <pc:docMk/>
          <pc:sldMk cId="4000180260" sldId="302"/>
        </pc:sldMkLst>
        <pc:spChg chg="mod">
          <ac:chgData name="Philippa Hartley" userId="S::phartley@careersandenterprise.co.uk::2a2506f4-19e7-4777-8767-f0efb84bcc1f" providerId="AD" clId="Web-{1B2A186D-A19B-77E2-4535-08F78DBCE4F2}" dt="2022-08-23T15:40:48.867" v="0" actId="20577"/>
          <ac:spMkLst>
            <pc:docMk/>
            <pc:sldMk cId="4000180260" sldId="302"/>
            <ac:spMk id="15" creationId="{5C53F317-7725-06A8-4909-660A3AFC82DC}"/>
          </ac:spMkLst>
        </pc:spChg>
      </pc:sldChg>
      <pc:sldChg chg="modSp">
        <pc:chgData name="Philippa Hartley" userId="S::phartley@careersandenterprise.co.uk::2a2506f4-19e7-4777-8767-f0efb84bcc1f" providerId="AD" clId="Web-{1B2A186D-A19B-77E2-4535-08F78DBCE4F2}" dt="2022-08-23T15:40:53.773" v="1" actId="20577"/>
        <pc:sldMkLst>
          <pc:docMk/>
          <pc:sldMk cId="2008991689" sldId="303"/>
        </pc:sldMkLst>
        <pc:spChg chg="mod">
          <ac:chgData name="Philippa Hartley" userId="S::phartley@careersandenterprise.co.uk::2a2506f4-19e7-4777-8767-f0efb84bcc1f" providerId="AD" clId="Web-{1B2A186D-A19B-77E2-4535-08F78DBCE4F2}" dt="2022-08-23T15:40:53.773" v="1" actId="20577"/>
          <ac:spMkLst>
            <pc:docMk/>
            <pc:sldMk cId="2008991689" sldId="303"/>
            <ac:spMk id="15" creationId="{5C53F317-7725-06A8-4909-660A3AFC82DC}"/>
          </ac:spMkLst>
        </pc:spChg>
      </pc:sldChg>
      <pc:sldChg chg="modSp">
        <pc:chgData name="Philippa Hartley" userId="S::phartley@careersandenterprise.co.uk::2a2506f4-19e7-4777-8767-f0efb84bcc1f" providerId="AD" clId="Web-{1B2A186D-A19B-77E2-4535-08F78DBCE4F2}" dt="2022-08-23T15:40:58.602" v="2" actId="20577"/>
        <pc:sldMkLst>
          <pc:docMk/>
          <pc:sldMk cId="2352260592" sldId="306"/>
        </pc:sldMkLst>
        <pc:spChg chg="mod">
          <ac:chgData name="Philippa Hartley" userId="S::phartley@careersandenterprise.co.uk::2a2506f4-19e7-4777-8767-f0efb84bcc1f" providerId="AD" clId="Web-{1B2A186D-A19B-77E2-4535-08F78DBCE4F2}" dt="2022-08-23T15:40:58.602" v="2" actId="20577"/>
          <ac:spMkLst>
            <pc:docMk/>
            <pc:sldMk cId="2352260592" sldId="306"/>
            <ac:spMk id="15" creationId="{5C53F317-7725-06A8-4909-660A3AFC82DC}"/>
          </ac:spMkLst>
        </pc:spChg>
      </pc:sldChg>
    </pc:docChg>
  </pc:docChgLst>
  <pc:docChgLst>
    <pc:chgData name="Philippa Hartley" userId="S::phartley@careersandenterprise.co.uk::2a2506f4-19e7-4777-8767-f0efb84bcc1f" providerId="AD" clId="Web-{B3BD92BD-CD80-ED48-EA89-3459711A4C22}"/>
    <pc:docChg chg="modSld">
      <pc:chgData name="Philippa Hartley" userId="S::phartley@careersandenterprise.co.uk::2a2506f4-19e7-4777-8767-f0efb84bcc1f" providerId="AD" clId="Web-{B3BD92BD-CD80-ED48-EA89-3459711A4C22}" dt="2022-08-19T14:41:13.298" v="11" actId="20577"/>
      <pc:docMkLst>
        <pc:docMk/>
      </pc:docMkLst>
      <pc:sldChg chg="modSp">
        <pc:chgData name="Philippa Hartley" userId="S::phartley@careersandenterprise.co.uk::2a2506f4-19e7-4777-8767-f0efb84bcc1f" providerId="AD" clId="Web-{B3BD92BD-CD80-ED48-EA89-3459711A4C22}" dt="2022-08-19T14:41:13.298" v="11" actId="20577"/>
        <pc:sldMkLst>
          <pc:docMk/>
          <pc:sldMk cId="1897795324" sldId="299"/>
        </pc:sldMkLst>
        <pc:spChg chg="mod">
          <ac:chgData name="Philippa Hartley" userId="S::phartley@careersandenterprise.co.uk::2a2506f4-19e7-4777-8767-f0efb84bcc1f" providerId="AD" clId="Web-{B3BD92BD-CD80-ED48-EA89-3459711A4C22}" dt="2022-08-19T14:41:13.298" v="11"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B3BD92BD-CD80-ED48-EA89-3459711A4C22}" dt="2022-08-19T14:41:05.891" v="4" actId="20577"/>
        <pc:sldMkLst>
          <pc:docMk/>
          <pc:sldMk cId="806518472" sldId="309"/>
        </pc:sldMkLst>
        <pc:spChg chg="mod">
          <ac:chgData name="Philippa Hartley" userId="S::phartley@careersandenterprise.co.uk::2a2506f4-19e7-4777-8767-f0efb84bcc1f" providerId="AD" clId="Web-{B3BD92BD-CD80-ED48-EA89-3459711A4C22}" dt="2022-08-19T14:41:05.891" v="4"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4E79F345-C22B-B9EF-4BF6-1D9C960D0D94}"/>
    <pc:docChg chg="modSld">
      <pc:chgData name="Philippa Hartley" userId="S::phartley@careersandenterprise.co.uk::2a2506f4-19e7-4777-8767-f0efb84bcc1f" providerId="AD" clId="Web-{4E79F345-C22B-B9EF-4BF6-1D9C960D0D94}" dt="2022-08-09T07:31:10.980" v="8" actId="1076"/>
      <pc:docMkLst>
        <pc:docMk/>
      </pc:docMkLst>
      <pc:sldChg chg="delSp modSp">
        <pc:chgData name="Philippa Hartley" userId="S::phartley@careersandenterprise.co.uk::2a2506f4-19e7-4777-8767-f0efb84bcc1f" providerId="AD" clId="Web-{4E79F345-C22B-B9EF-4BF6-1D9C960D0D94}" dt="2022-08-09T07:31:10.980" v="8" actId="1076"/>
        <pc:sldMkLst>
          <pc:docMk/>
          <pc:sldMk cId="3070110719" sldId="337"/>
        </pc:sldMkLst>
        <pc:spChg chg="del">
          <ac:chgData name="Philippa Hartley" userId="S::phartley@careersandenterprise.co.uk::2a2506f4-19e7-4777-8767-f0efb84bcc1f" providerId="AD" clId="Web-{4E79F345-C22B-B9EF-4BF6-1D9C960D0D94}" dt="2022-08-09T07:30:54.495" v="2"/>
          <ac:spMkLst>
            <pc:docMk/>
            <pc:sldMk cId="3070110719" sldId="337"/>
            <ac:spMk id="9" creationId="{5C49B11A-0D19-BF9E-4DD4-5204155E8299}"/>
          </ac:spMkLst>
        </pc:spChg>
        <pc:spChg chg="mod">
          <ac:chgData name="Philippa Hartley" userId="S::phartley@careersandenterprise.co.uk::2a2506f4-19e7-4777-8767-f0efb84bcc1f" providerId="AD" clId="Web-{4E79F345-C22B-B9EF-4BF6-1D9C960D0D94}" dt="2022-08-09T07:31:10.980" v="8" actId="1076"/>
          <ac:spMkLst>
            <pc:docMk/>
            <pc:sldMk cId="3070110719" sldId="337"/>
            <ac:spMk id="10" creationId="{2AFA5B8E-E349-4901-00D8-0E860F6F4000}"/>
          </ac:spMkLst>
        </pc:spChg>
        <pc:spChg chg="mod">
          <ac:chgData name="Philippa Hartley" userId="S::phartley@careersandenterprise.co.uk::2a2506f4-19e7-4777-8767-f0efb84bcc1f" providerId="AD" clId="Web-{4E79F345-C22B-B9EF-4BF6-1D9C960D0D94}" dt="2022-08-09T07:31:00.948" v="5" actId="1076"/>
          <ac:spMkLst>
            <pc:docMk/>
            <pc:sldMk cId="3070110719" sldId="337"/>
            <ac:spMk id="11" creationId="{C2B48AB9-3CD0-F5E1-F30E-8DF3E8EE1796}"/>
          </ac:spMkLst>
        </pc:spChg>
        <pc:picChg chg="mod">
          <ac:chgData name="Philippa Hartley" userId="S::phartley@careersandenterprise.co.uk::2a2506f4-19e7-4777-8767-f0efb84bcc1f" providerId="AD" clId="Web-{4E79F345-C22B-B9EF-4BF6-1D9C960D0D94}" dt="2022-08-09T07:31:02.917" v="6" actId="1076"/>
          <ac:picMkLst>
            <pc:docMk/>
            <pc:sldMk cId="3070110719" sldId="337"/>
            <ac:picMk id="16" creationId="{AE32C7FB-85CE-8173-30EA-50FDF6325B86}"/>
          </ac:picMkLst>
        </pc:picChg>
        <pc:picChg chg="mod">
          <ac:chgData name="Philippa Hartley" userId="S::phartley@careersandenterprise.co.uk::2a2506f4-19e7-4777-8767-f0efb84bcc1f" providerId="AD" clId="Web-{4E79F345-C22B-B9EF-4BF6-1D9C960D0D94}" dt="2022-08-09T07:30:58.245" v="4" actId="1076"/>
          <ac:picMkLst>
            <pc:docMk/>
            <pc:sldMk cId="3070110719" sldId="337"/>
            <ac:picMk id="17" creationId="{A5E25228-1D7C-96EA-1883-D85DE160BCED}"/>
          </ac:picMkLst>
        </pc:picChg>
        <pc:picChg chg="del">
          <ac:chgData name="Philippa Hartley" userId="S::phartley@careersandenterprise.co.uk::2a2506f4-19e7-4777-8767-f0efb84bcc1f" providerId="AD" clId="Web-{4E79F345-C22B-B9EF-4BF6-1D9C960D0D94}" dt="2022-08-09T07:30:55.885" v="3"/>
          <ac:picMkLst>
            <pc:docMk/>
            <pc:sldMk cId="3070110719" sldId="337"/>
            <ac:picMk id="18" creationId="{F2F83751-3F24-C70B-8EE0-21A6779CEA4F}"/>
          </ac:picMkLst>
        </pc:picChg>
      </pc:sldChg>
    </pc:docChg>
  </pc:docChgLst>
  <pc:docChgLst>
    <pc:chgData name="Philippa Hartley" userId="S::phartley@careersandenterprise.co.uk::2a2506f4-19e7-4777-8767-f0efb84bcc1f" providerId="AD" clId="Web-{540761AC-E04A-1151-0359-BBF551FBA18F}"/>
    <pc:docChg chg="modSld">
      <pc:chgData name="Philippa Hartley" userId="S::phartley@careersandenterprise.co.uk::2a2506f4-19e7-4777-8767-f0efb84bcc1f" providerId="AD" clId="Web-{540761AC-E04A-1151-0359-BBF551FBA18F}" dt="2022-08-24T08:32:58.378" v="24" actId="1076"/>
      <pc:docMkLst>
        <pc:docMk/>
      </pc:docMkLst>
      <pc:sldChg chg="delSp modSp">
        <pc:chgData name="Philippa Hartley" userId="S::phartley@careersandenterprise.co.uk::2a2506f4-19e7-4777-8767-f0efb84bcc1f" providerId="AD" clId="Web-{540761AC-E04A-1151-0359-BBF551FBA18F}" dt="2022-08-24T08:32:40.065" v="14" actId="1076"/>
        <pc:sldMkLst>
          <pc:docMk/>
          <pc:sldMk cId="4000180260" sldId="302"/>
        </pc:sldMkLst>
        <pc:picChg chg="mod">
          <ac:chgData name="Philippa Hartley" userId="S::phartley@careersandenterprise.co.uk::2a2506f4-19e7-4777-8767-f0efb84bcc1f" providerId="AD" clId="Web-{540761AC-E04A-1151-0359-BBF551FBA18F}" dt="2022-08-24T08:32:35.737" v="11" actId="1076"/>
          <ac:picMkLst>
            <pc:docMk/>
            <pc:sldMk cId="4000180260" sldId="302"/>
            <ac:picMk id="2" creationId="{FD51D67B-FA33-B3DC-0CC6-C40D94ED20EB}"/>
          </ac:picMkLst>
        </pc:picChg>
        <pc:picChg chg="del">
          <ac:chgData name="Philippa Hartley" userId="S::phartley@careersandenterprise.co.uk::2a2506f4-19e7-4777-8767-f0efb84bcc1f" providerId="AD" clId="Web-{540761AC-E04A-1151-0359-BBF551FBA18F}" dt="2022-08-24T08:32:33.784" v="10"/>
          <ac:picMkLst>
            <pc:docMk/>
            <pc:sldMk cId="4000180260" sldId="302"/>
            <ac:picMk id="3" creationId="{D2D8D313-4E17-2465-E49C-B0B9B704C5BB}"/>
          </ac:picMkLst>
        </pc:picChg>
        <pc:picChg chg="mod">
          <ac:chgData name="Philippa Hartley" userId="S::phartley@careersandenterprise.co.uk::2a2506f4-19e7-4777-8767-f0efb84bcc1f" providerId="AD" clId="Web-{540761AC-E04A-1151-0359-BBF551FBA18F}" dt="2022-08-24T08:32:40.065" v="14" actId="1076"/>
          <ac:picMkLst>
            <pc:docMk/>
            <pc:sldMk cId="4000180260" sldId="302"/>
            <ac:picMk id="12" creationId="{501F9FFF-E609-AC9D-D7B7-EC511AF87342}"/>
          </ac:picMkLst>
        </pc:picChg>
      </pc:sldChg>
      <pc:sldChg chg="delSp modSp">
        <pc:chgData name="Philippa Hartley" userId="S::phartley@careersandenterprise.co.uk::2a2506f4-19e7-4777-8767-f0efb84bcc1f" providerId="AD" clId="Web-{540761AC-E04A-1151-0359-BBF551FBA18F}" dt="2022-08-24T08:32:49.862" v="19" actId="1076"/>
        <pc:sldMkLst>
          <pc:docMk/>
          <pc:sldMk cId="2008991689" sldId="303"/>
        </pc:sldMkLst>
        <pc:picChg chg="del">
          <ac:chgData name="Philippa Hartley" userId="S::phartley@careersandenterprise.co.uk::2a2506f4-19e7-4777-8767-f0efb84bcc1f" providerId="AD" clId="Web-{540761AC-E04A-1151-0359-BBF551FBA18F}" dt="2022-08-24T08:32:42.534" v="15"/>
          <ac:picMkLst>
            <pc:docMk/>
            <pc:sldMk cId="2008991689" sldId="303"/>
            <ac:picMk id="3" creationId="{D2D8D313-4E17-2465-E49C-B0B9B704C5BB}"/>
          </ac:picMkLst>
        </pc:picChg>
        <pc:picChg chg="mod">
          <ac:chgData name="Philippa Hartley" userId="S::phartley@careersandenterprise.co.uk::2a2506f4-19e7-4777-8767-f0efb84bcc1f" providerId="AD" clId="Web-{540761AC-E04A-1151-0359-BBF551FBA18F}" dt="2022-08-24T08:32:43.987" v="16" actId="1076"/>
          <ac:picMkLst>
            <pc:docMk/>
            <pc:sldMk cId="2008991689" sldId="303"/>
            <ac:picMk id="4" creationId="{7B193EC1-8998-AB8C-0C17-D55231F27F47}"/>
          </ac:picMkLst>
        </pc:picChg>
        <pc:picChg chg="mod">
          <ac:chgData name="Philippa Hartley" userId="S::phartley@careersandenterprise.co.uk::2a2506f4-19e7-4777-8767-f0efb84bcc1f" providerId="AD" clId="Web-{540761AC-E04A-1151-0359-BBF551FBA18F}" dt="2022-08-24T08:32:49.862" v="19" actId="1076"/>
          <ac:picMkLst>
            <pc:docMk/>
            <pc:sldMk cId="2008991689" sldId="303"/>
            <ac:picMk id="12" creationId="{501F9FFF-E609-AC9D-D7B7-EC511AF87342}"/>
          </ac:picMkLst>
        </pc:picChg>
      </pc:sldChg>
      <pc:sldChg chg="delSp modSp">
        <pc:chgData name="Philippa Hartley" userId="S::phartley@careersandenterprise.co.uk::2a2506f4-19e7-4777-8767-f0efb84bcc1f" providerId="AD" clId="Web-{540761AC-E04A-1151-0359-BBF551FBA18F}" dt="2022-08-24T08:32:58.378" v="24" actId="1076"/>
        <pc:sldMkLst>
          <pc:docMk/>
          <pc:sldMk cId="2352260592" sldId="306"/>
        </pc:sldMkLst>
        <pc:picChg chg="mod">
          <ac:chgData name="Philippa Hartley" userId="S::phartley@careersandenterprise.co.uk::2a2506f4-19e7-4777-8767-f0efb84bcc1f" providerId="AD" clId="Web-{540761AC-E04A-1151-0359-BBF551FBA18F}" dt="2022-08-24T08:32:53.691" v="21" actId="1076"/>
          <ac:picMkLst>
            <pc:docMk/>
            <pc:sldMk cId="2352260592" sldId="306"/>
            <ac:picMk id="2" creationId="{92BFC387-7033-9023-0673-7D84509FC525}"/>
          </ac:picMkLst>
        </pc:picChg>
        <pc:picChg chg="del">
          <ac:chgData name="Philippa Hartley" userId="S::phartley@careersandenterprise.co.uk::2a2506f4-19e7-4777-8767-f0efb84bcc1f" providerId="AD" clId="Web-{540761AC-E04A-1151-0359-BBF551FBA18F}" dt="2022-08-24T08:32:51.956" v="20"/>
          <ac:picMkLst>
            <pc:docMk/>
            <pc:sldMk cId="2352260592" sldId="306"/>
            <ac:picMk id="3" creationId="{D2D8D313-4E17-2465-E49C-B0B9B704C5BB}"/>
          </ac:picMkLst>
        </pc:picChg>
        <pc:picChg chg="mod">
          <ac:chgData name="Philippa Hartley" userId="S::phartley@careersandenterprise.co.uk::2a2506f4-19e7-4777-8767-f0efb84bcc1f" providerId="AD" clId="Web-{540761AC-E04A-1151-0359-BBF551FBA18F}" dt="2022-08-24T08:32:58.378" v="24" actId="1076"/>
          <ac:picMkLst>
            <pc:docMk/>
            <pc:sldMk cId="2352260592" sldId="306"/>
            <ac:picMk id="12" creationId="{501F9FFF-E609-AC9D-D7B7-EC511AF87342}"/>
          </ac:picMkLst>
        </pc:picChg>
      </pc:sldChg>
      <pc:sldChg chg="addSp delSp">
        <pc:chgData name="Philippa Hartley" userId="S::phartley@careersandenterprise.co.uk::2a2506f4-19e7-4777-8767-f0efb84bcc1f" providerId="AD" clId="Web-{540761AC-E04A-1151-0359-BBF551FBA18F}" dt="2022-08-24T08:32:30.502" v="9"/>
        <pc:sldMkLst>
          <pc:docMk/>
          <pc:sldMk cId="2204226427" sldId="335"/>
        </pc:sldMkLst>
        <pc:grpChg chg="add">
          <ac:chgData name="Philippa Hartley" userId="S::phartley@careersandenterprise.co.uk::2a2506f4-19e7-4777-8767-f0efb84bcc1f" providerId="AD" clId="Web-{540761AC-E04A-1151-0359-BBF551FBA18F}" dt="2022-08-24T08:32:30.502" v="9"/>
          <ac:grpSpMkLst>
            <pc:docMk/>
            <pc:sldMk cId="2204226427" sldId="335"/>
            <ac:grpSpMk id="12" creationId="{BDFAA0BE-8918-746A-7FB4-F4CA4ADEDD1B}"/>
          </ac:grpSpMkLst>
        </pc:grpChg>
        <pc:picChg chg="del">
          <ac:chgData name="Philippa Hartley" userId="S::phartley@careersandenterprise.co.uk::2a2506f4-19e7-4777-8767-f0efb84bcc1f" providerId="AD" clId="Web-{540761AC-E04A-1151-0359-BBF551FBA18F}" dt="2022-08-24T08:32:26.221" v="8"/>
          <ac:picMkLst>
            <pc:docMk/>
            <pc:sldMk cId="2204226427" sldId="335"/>
            <ac:picMk id="7" creationId="{874B5EDC-C0E0-9F48-A693-DC49CE6DF68A}"/>
          </ac:picMkLst>
        </pc:picChg>
        <pc:picChg chg="add">
          <ac:chgData name="Philippa Hartley" userId="S::phartley@careersandenterprise.co.uk::2a2506f4-19e7-4777-8767-f0efb84bcc1f" providerId="AD" clId="Web-{540761AC-E04A-1151-0359-BBF551FBA18F}" dt="2022-08-24T08:32:30.502" v="9"/>
          <ac:picMkLst>
            <pc:docMk/>
            <pc:sldMk cId="2204226427" sldId="335"/>
            <ac:picMk id="9" creationId="{71B9CCC4-2939-BD73-F21F-6FAD1DF414AC}"/>
          </ac:picMkLst>
        </pc:picChg>
        <pc:picChg chg="add">
          <ac:chgData name="Philippa Hartley" userId="S::phartley@careersandenterprise.co.uk::2a2506f4-19e7-4777-8767-f0efb84bcc1f" providerId="AD" clId="Web-{540761AC-E04A-1151-0359-BBF551FBA18F}" dt="2022-08-24T08:32:30.502" v="9"/>
          <ac:picMkLst>
            <pc:docMk/>
            <pc:sldMk cId="2204226427" sldId="335"/>
            <ac:picMk id="13" creationId="{0DE689DE-F120-E9A5-7EAB-3823687B473A}"/>
          </ac:picMkLst>
        </pc:picChg>
        <pc:picChg chg="add">
          <ac:chgData name="Philippa Hartley" userId="S::phartley@careersandenterprise.co.uk::2a2506f4-19e7-4777-8767-f0efb84bcc1f" providerId="AD" clId="Web-{540761AC-E04A-1151-0359-BBF551FBA18F}" dt="2022-08-24T08:32:30.502" v="9"/>
          <ac:picMkLst>
            <pc:docMk/>
            <pc:sldMk cId="2204226427" sldId="335"/>
            <ac:picMk id="14" creationId="{0227C152-30D0-1E43-A979-1EB9902EC751}"/>
          </ac:picMkLst>
        </pc:picChg>
        <pc:picChg chg="add">
          <ac:chgData name="Philippa Hartley" userId="S::phartley@careersandenterprise.co.uk::2a2506f4-19e7-4777-8767-f0efb84bcc1f" providerId="AD" clId="Web-{540761AC-E04A-1151-0359-BBF551FBA18F}" dt="2022-08-24T08:32:30.502" v="9"/>
          <ac:picMkLst>
            <pc:docMk/>
            <pc:sldMk cId="2204226427" sldId="335"/>
            <ac:picMk id="15" creationId="{E4A36560-5E4A-1427-49E3-6882936ED531}"/>
          </ac:picMkLst>
        </pc:picChg>
        <pc:picChg chg="add">
          <ac:chgData name="Philippa Hartley" userId="S::phartley@careersandenterprise.co.uk::2a2506f4-19e7-4777-8767-f0efb84bcc1f" providerId="AD" clId="Web-{540761AC-E04A-1151-0359-BBF551FBA18F}" dt="2022-08-24T08:32:30.502" v="9"/>
          <ac:picMkLst>
            <pc:docMk/>
            <pc:sldMk cId="2204226427" sldId="335"/>
            <ac:picMk id="16" creationId="{3C288FE8-50B4-C761-D520-712C8E35F693}"/>
          </ac:picMkLst>
        </pc:picChg>
        <pc:picChg chg="add">
          <ac:chgData name="Philippa Hartley" userId="S::phartley@careersandenterprise.co.uk::2a2506f4-19e7-4777-8767-f0efb84bcc1f" providerId="AD" clId="Web-{540761AC-E04A-1151-0359-BBF551FBA18F}" dt="2022-08-24T08:32:30.502" v="9"/>
          <ac:picMkLst>
            <pc:docMk/>
            <pc:sldMk cId="2204226427" sldId="335"/>
            <ac:picMk id="17" creationId="{5BFA5739-7C84-8A34-876A-BE7AB01CD535}"/>
          </ac:picMkLst>
        </pc:picChg>
        <pc:picChg chg="del">
          <ac:chgData name="Philippa Hartley" userId="S::phartley@careersandenterprise.co.uk::2a2506f4-19e7-4777-8767-f0efb84bcc1f" providerId="AD" clId="Web-{540761AC-E04A-1151-0359-BBF551FBA18F}" dt="2022-08-24T08:32:23.830" v="3"/>
          <ac:picMkLst>
            <pc:docMk/>
            <pc:sldMk cId="2204226427" sldId="335"/>
            <ac:picMk id="19" creationId="{6B31C2BA-3015-4F7E-AC3D-0EF0DE684FDF}"/>
          </ac:picMkLst>
        </pc:picChg>
        <pc:picChg chg="add">
          <ac:chgData name="Philippa Hartley" userId="S::phartley@careersandenterprise.co.uk::2a2506f4-19e7-4777-8767-f0efb84bcc1f" providerId="AD" clId="Web-{540761AC-E04A-1151-0359-BBF551FBA18F}" dt="2022-08-24T08:32:30.502" v="9"/>
          <ac:picMkLst>
            <pc:docMk/>
            <pc:sldMk cId="2204226427" sldId="335"/>
            <ac:picMk id="20" creationId="{3DBD608F-D679-86B0-7A9A-7A9CD73986AB}"/>
          </ac:picMkLst>
        </pc:picChg>
        <pc:picChg chg="add">
          <ac:chgData name="Philippa Hartley" userId="S::phartley@careersandenterprise.co.uk::2a2506f4-19e7-4777-8767-f0efb84bcc1f" providerId="AD" clId="Web-{540761AC-E04A-1151-0359-BBF551FBA18F}" dt="2022-08-24T08:32:30.502" v="9"/>
          <ac:picMkLst>
            <pc:docMk/>
            <pc:sldMk cId="2204226427" sldId="335"/>
            <ac:picMk id="21" creationId="{00E67A2F-1D33-F28D-018C-48D250F75228}"/>
          </ac:picMkLst>
        </pc:picChg>
        <pc:picChg chg="add">
          <ac:chgData name="Philippa Hartley" userId="S::phartley@careersandenterprise.co.uk::2a2506f4-19e7-4777-8767-f0efb84bcc1f" providerId="AD" clId="Web-{540761AC-E04A-1151-0359-BBF551FBA18F}" dt="2022-08-24T08:32:30.502" v="9"/>
          <ac:picMkLst>
            <pc:docMk/>
            <pc:sldMk cId="2204226427" sldId="335"/>
            <ac:picMk id="22" creationId="{94A8C958-A264-3A3B-E8AE-BFB0D0182580}"/>
          </ac:picMkLst>
        </pc:picChg>
        <pc:picChg chg="del">
          <ac:chgData name="Philippa Hartley" userId="S::phartley@careersandenterprise.co.uk::2a2506f4-19e7-4777-8767-f0efb84bcc1f" providerId="AD" clId="Web-{540761AC-E04A-1151-0359-BBF551FBA18F}" dt="2022-08-24T08:32:24.283" v="4"/>
          <ac:picMkLst>
            <pc:docMk/>
            <pc:sldMk cId="2204226427" sldId="335"/>
            <ac:picMk id="26" creationId="{DC57CFB8-8062-40DF-AF98-5314F1CD28F4}"/>
          </ac:picMkLst>
        </pc:picChg>
        <pc:picChg chg="del">
          <ac:chgData name="Philippa Hartley" userId="S::phartley@careersandenterprise.co.uk::2a2506f4-19e7-4777-8767-f0efb84bcc1f" providerId="AD" clId="Web-{540761AC-E04A-1151-0359-BBF551FBA18F}" dt="2022-08-24T08:32:23.346" v="2"/>
          <ac:picMkLst>
            <pc:docMk/>
            <pc:sldMk cId="2204226427" sldId="335"/>
            <ac:picMk id="1028" creationId="{2D2A5AD0-FB39-4ED3-985B-B10E368CB070}"/>
          </ac:picMkLst>
        </pc:picChg>
        <pc:picChg chg="del">
          <ac:chgData name="Philippa Hartley" userId="S::phartley@careersandenterprise.co.uk::2a2506f4-19e7-4777-8767-f0efb84bcc1f" providerId="AD" clId="Web-{540761AC-E04A-1151-0359-BBF551FBA18F}" dt="2022-08-24T08:32:23.127" v="1"/>
          <ac:picMkLst>
            <pc:docMk/>
            <pc:sldMk cId="2204226427" sldId="335"/>
            <ac:picMk id="1030" creationId="{914C262B-DD6B-4B7A-99EE-D48000CCB2C1}"/>
          </ac:picMkLst>
        </pc:picChg>
        <pc:picChg chg="del">
          <ac:chgData name="Philippa Hartley" userId="S::phartley@careersandenterprise.co.uk::2a2506f4-19e7-4777-8767-f0efb84bcc1f" providerId="AD" clId="Web-{540761AC-E04A-1151-0359-BBF551FBA18F}" dt="2022-08-24T08:32:22.283" v="0"/>
          <ac:picMkLst>
            <pc:docMk/>
            <pc:sldMk cId="2204226427" sldId="335"/>
            <ac:picMk id="1032" creationId="{B6BA8DED-F07A-4A63-A7A3-06BE1BC9B406}"/>
          </ac:picMkLst>
        </pc:picChg>
        <pc:picChg chg="del">
          <ac:chgData name="Philippa Hartley" userId="S::phartley@careersandenterprise.co.uk::2a2506f4-19e7-4777-8767-f0efb84bcc1f" providerId="AD" clId="Web-{540761AC-E04A-1151-0359-BBF551FBA18F}" dt="2022-08-24T08:32:24.955" v="5"/>
          <ac:picMkLst>
            <pc:docMk/>
            <pc:sldMk cId="2204226427" sldId="335"/>
            <ac:picMk id="1034" creationId="{63467C0D-3909-4522-A5AB-E42AD5CED5B2}"/>
          </ac:picMkLst>
        </pc:picChg>
        <pc:picChg chg="del">
          <ac:chgData name="Philippa Hartley" userId="S::phartley@careersandenterprise.co.uk::2a2506f4-19e7-4777-8767-f0efb84bcc1f" providerId="AD" clId="Web-{540761AC-E04A-1151-0359-BBF551FBA18F}" dt="2022-08-24T08:32:25.252" v="6"/>
          <ac:picMkLst>
            <pc:docMk/>
            <pc:sldMk cId="2204226427" sldId="335"/>
            <ac:picMk id="1036" creationId="{292F63C2-48EA-45F1-BFB1-F7CB0BD6EF63}"/>
          </ac:picMkLst>
        </pc:picChg>
        <pc:picChg chg="del">
          <ac:chgData name="Philippa Hartley" userId="S::phartley@careersandenterprise.co.uk::2a2506f4-19e7-4777-8767-f0efb84bcc1f" providerId="AD" clId="Web-{540761AC-E04A-1151-0359-BBF551FBA18F}" dt="2022-08-24T08:32:25.861" v="7"/>
          <ac:picMkLst>
            <pc:docMk/>
            <pc:sldMk cId="2204226427" sldId="335"/>
            <ac:picMk id="1038" creationId="{18F0691D-6F4C-4AE4-9E6F-7D0C46E4C495}"/>
          </ac:picMkLst>
        </pc:picChg>
      </pc:sldChg>
    </pc:docChg>
  </pc:docChgLst>
  <pc:docChgLst>
    <pc:chgData name="Philippa Hartley" userId="S::phartley@careersandenterprise.co.uk::2a2506f4-19e7-4777-8767-f0efb84bcc1f" providerId="AD" clId="Web-{B8F5A14C-6EF1-076D-AF87-A5EE1610F302}"/>
    <pc:docChg chg="modSld">
      <pc:chgData name="Philippa Hartley" userId="S::phartley@careersandenterprise.co.uk::2a2506f4-19e7-4777-8767-f0efb84bcc1f" providerId="AD" clId="Web-{B8F5A14C-6EF1-076D-AF87-A5EE1610F302}" dt="2022-08-24T08:47:50.701" v="4" actId="20577"/>
      <pc:docMkLst>
        <pc:docMk/>
      </pc:docMkLst>
      <pc:sldChg chg="modSp">
        <pc:chgData name="Philippa Hartley" userId="S::phartley@careersandenterprise.co.uk::2a2506f4-19e7-4777-8767-f0efb84bcc1f" providerId="AD" clId="Web-{B8F5A14C-6EF1-076D-AF87-A5EE1610F302}" dt="2022-08-24T08:47:50.701" v="4" actId="20577"/>
        <pc:sldMkLst>
          <pc:docMk/>
          <pc:sldMk cId="1897795324" sldId="299"/>
        </pc:sldMkLst>
        <pc:spChg chg="mod">
          <ac:chgData name="Philippa Hartley" userId="S::phartley@careersandenterprise.co.uk::2a2506f4-19e7-4777-8767-f0efb84bcc1f" providerId="AD" clId="Web-{B8F5A14C-6EF1-076D-AF87-A5EE1610F302}" dt="2022-08-24T08:47:50.701" v="4" actId="20577"/>
          <ac:spMkLst>
            <pc:docMk/>
            <pc:sldMk cId="1897795324" sldId="299"/>
            <ac:spMk id="2" creationId="{CF8D53C1-6EFB-2D4E-BA80-9A9F2FCD68BC}"/>
          </ac:spMkLst>
        </pc:spChg>
        <pc:picChg chg="mod">
          <ac:chgData name="Philippa Hartley" userId="S::phartley@careersandenterprise.co.uk::2a2506f4-19e7-4777-8767-f0efb84bcc1f" providerId="AD" clId="Web-{B8F5A14C-6EF1-076D-AF87-A5EE1610F302}" dt="2022-08-24T08:47:46.122" v="2" actId="1076"/>
          <ac:picMkLst>
            <pc:docMk/>
            <pc:sldMk cId="1897795324" sldId="299"/>
            <ac:picMk id="6" creationId="{09E28DC9-3ED0-2FD7-4BA3-F769486AF4EE}"/>
          </ac:picMkLst>
        </pc:picChg>
      </pc:sldChg>
      <pc:sldChg chg="modSp">
        <pc:chgData name="Philippa Hartley" userId="S::phartley@careersandenterprise.co.uk::2a2506f4-19e7-4777-8767-f0efb84bcc1f" providerId="AD" clId="Web-{B8F5A14C-6EF1-076D-AF87-A5EE1610F302}" dt="2022-08-24T08:47:42.935" v="1" actId="1076"/>
        <pc:sldMkLst>
          <pc:docMk/>
          <pc:sldMk cId="806518472" sldId="309"/>
        </pc:sldMkLst>
        <pc:spChg chg="mod">
          <ac:chgData name="Philippa Hartley" userId="S::phartley@careersandenterprise.co.uk::2a2506f4-19e7-4777-8767-f0efb84bcc1f" providerId="AD" clId="Web-{B8F5A14C-6EF1-076D-AF87-A5EE1610F302}" dt="2022-08-24T08:47:37.497" v="0" actId="20577"/>
          <ac:spMkLst>
            <pc:docMk/>
            <pc:sldMk cId="806518472" sldId="309"/>
            <ac:spMk id="2" creationId="{CF8D53C1-6EFB-2D4E-BA80-9A9F2FCD68BC}"/>
          </ac:spMkLst>
        </pc:spChg>
        <pc:picChg chg="mod">
          <ac:chgData name="Philippa Hartley" userId="S::phartley@careersandenterprise.co.uk::2a2506f4-19e7-4777-8767-f0efb84bcc1f" providerId="AD" clId="Web-{B8F5A14C-6EF1-076D-AF87-A5EE1610F302}" dt="2022-08-24T08:47:42.935" v="1" actId="1076"/>
          <ac:picMkLst>
            <pc:docMk/>
            <pc:sldMk cId="806518472" sldId="309"/>
            <ac:picMk id="9" creationId="{A07EC0EA-5F21-1AEF-D697-47F45597961D}"/>
          </ac:picMkLst>
        </pc:picChg>
      </pc:sldChg>
    </pc:docChg>
  </pc:docChgLst>
  <pc:docChgLst>
    <pc:chgData name="Philippa Hartley" userId="S::phartley@careersandenterprise.co.uk::2a2506f4-19e7-4777-8767-f0efb84bcc1f" providerId="AD" clId="Web-{65372F1B-C78F-0919-EEC4-58614F7E5182}"/>
    <pc:docChg chg="modSld">
      <pc:chgData name="Philippa Hartley" userId="S::phartley@careersandenterprise.co.uk::2a2506f4-19e7-4777-8767-f0efb84bcc1f" providerId="AD" clId="Web-{65372F1B-C78F-0919-EEC4-58614F7E5182}" dt="2022-08-23T15:36:42.132" v="10" actId="20577"/>
      <pc:docMkLst>
        <pc:docMk/>
      </pc:docMkLst>
      <pc:sldChg chg="addSp delSp modSp">
        <pc:chgData name="Philippa Hartley" userId="S::phartley@careersandenterprise.co.uk::2a2506f4-19e7-4777-8767-f0efb84bcc1f" providerId="AD" clId="Web-{65372F1B-C78F-0919-EEC4-58614F7E5182}" dt="2022-08-23T15:36:42.132" v="10" actId="20577"/>
        <pc:sldMkLst>
          <pc:docMk/>
          <pc:sldMk cId="2436114218" sldId="267"/>
        </pc:sldMkLst>
        <pc:spChg chg="mod">
          <ac:chgData name="Philippa Hartley" userId="S::phartley@careersandenterprise.co.uk::2a2506f4-19e7-4777-8767-f0efb84bcc1f" providerId="AD" clId="Web-{65372F1B-C78F-0919-EEC4-58614F7E5182}" dt="2022-08-23T15:36:42.132" v="10" actId="20577"/>
          <ac:spMkLst>
            <pc:docMk/>
            <pc:sldMk cId="2436114218" sldId="267"/>
            <ac:spMk id="12" creationId="{60E02FE2-58BF-AA5E-5DC3-D3ABA74C812E}"/>
          </ac:spMkLst>
        </pc:spChg>
        <pc:picChg chg="add mod ord">
          <ac:chgData name="Philippa Hartley" userId="S::phartley@careersandenterprise.co.uk::2a2506f4-19e7-4777-8767-f0efb84bcc1f" providerId="AD" clId="Web-{65372F1B-C78F-0919-EEC4-58614F7E5182}" dt="2022-08-23T15:36:13.553" v="5"/>
          <ac:picMkLst>
            <pc:docMk/>
            <pc:sldMk cId="2436114218" sldId="267"/>
            <ac:picMk id="2" creationId="{B94412EA-A012-6B4D-36AD-599A9F2935E7}"/>
          </ac:picMkLst>
        </pc:picChg>
        <pc:picChg chg="del mod">
          <ac:chgData name="Philippa Hartley" userId="S::phartley@careersandenterprise.co.uk::2a2506f4-19e7-4777-8767-f0efb84bcc1f" providerId="AD" clId="Web-{65372F1B-C78F-0919-EEC4-58614F7E5182}" dt="2022-08-23T15:36:02.052" v="2"/>
          <ac:picMkLst>
            <pc:docMk/>
            <pc:sldMk cId="2436114218" sldId="267"/>
            <ac:picMk id="23" creationId="{BC110E53-425B-344C-B4D1-EC2880AEEBE3}"/>
          </ac:picMkLst>
        </pc:picChg>
      </pc:sldChg>
      <pc:sldChg chg="addSp delSp modSp">
        <pc:chgData name="Philippa Hartley" userId="S::phartley@careersandenterprise.co.uk::2a2506f4-19e7-4777-8767-f0efb84bcc1f" providerId="AD" clId="Web-{65372F1B-C78F-0919-EEC4-58614F7E5182}" dt="2022-08-23T15:36:35.257" v="9" actId="1076"/>
        <pc:sldMkLst>
          <pc:docMk/>
          <pc:sldMk cId="4163118919" sldId="268"/>
        </pc:sldMkLst>
        <pc:picChg chg="add mod ord">
          <ac:chgData name="Philippa Hartley" userId="S::phartley@careersandenterprise.co.uk::2a2506f4-19e7-4777-8767-f0efb84bcc1f" providerId="AD" clId="Web-{65372F1B-C78F-0919-EEC4-58614F7E5182}" dt="2022-08-23T15:36:35.257" v="9" actId="1076"/>
          <ac:picMkLst>
            <pc:docMk/>
            <pc:sldMk cId="4163118919" sldId="268"/>
            <ac:picMk id="6" creationId="{9F913FE5-4B02-ED7A-DD37-D7B1158B274C}"/>
          </ac:picMkLst>
        </pc:picChg>
        <pc:picChg chg="del">
          <ac:chgData name="Philippa Hartley" userId="S::phartley@careersandenterprise.co.uk::2a2506f4-19e7-4777-8767-f0efb84bcc1f" providerId="AD" clId="Web-{65372F1B-C78F-0919-EEC4-58614F7E5182}" dt="2022-08-23T15:36:17.850" v="6"/>
          <ac:picMkLst>
            <pc:docMk/>
            <pc:sldMk cId="4163118919" sldId="268"/>
            <ac:picMk id="23" creationId="{0BFC5976-FFCC-2248-A2F9-67A2B4750AFE}"/>
          </ac:picMkLst>
        </pc:picChg>
      </pc:sldChg>
    </pc:docChg>
  </pc:docChgLst>
  <pc:docChgLst>
    <pc:chgData name="Philippa Hartley" userId="S::phartley@careersandenterprise.co.uk::2a2506f4-19e7-4777-8767-f0efb84bcc1f" providerId="AD" clId="Web-{447C6FE0-8FBE-E8CC-98F0-E393A3B6C3BC}"/>
    <pc:docChg chg="modSld">
      <pc:chgData name="Philippa Hartley" userId="S::phartley@careersandenterprise.co.uk::2a2506f4-19e7-4777-8767-f0efb84bcc1f" providerId="AD" clId="Web-{447C6FE0-8FBE-E8CC-98F0-E393A3B6C3BC}" dt="2022-08-24T16:00:06.176" v="5" actId="1076"/>
      <pc:docMkLst>
        <pc:docMk/>
      </pc:docMkLst>
      <pc:sldChg chg="modSp">
        <pc:chgData name="Philippa Hartley" userId="S::phartley@careersandenterprise.co.uk::2a2506f4-19e7-4777-8767-f0efb84bcc1f" providerId="AD" clId="Web-{447C6FE0-8FBE-E8CC-98F0-E393A3B6C3BC}" dt="2022-08-24T15:59:42.925" v="1" actId="20577"/>
        <pc:sldMkLst>
          <pc:docMk/>
          <pc:sldMk cId="1295342826" sldId="273"/>
        </pc:sldMkLst>
        <pc:spChg chg="mod">
          <ac:chgData name="Philippa Hartley" userId="S::phartley@careersandenterprise.co.uk::2a2506f4-19e7-4777-8767-f0efb84bcc1f" providerId="AD" clId="Web-{447C6FE0-8FBE-E8CC-98F0-E393A3B6C3BC}" dt="2022-08-24T15:59:42.925" v="1" actId="20577"/>
          <ac:spMkLst>
            <pc:docMk/>
            <pc:sldMk cId="1295342826" sldId="273"/>
            <ac:spMk id="14" creationId="{A573CAC7-911E-734A-8EBA-E421169048A3}"/>
          </ac:spMkLst>
        </pc:spChg>
      </pc:sldChg>
      <pc:sldChg chg="modSp">
        <pc:chgData name="Philippa Hartley" userId="S::phartley@careersandenterprise.co.uk::2a2506f4-19e7-4777-8767-f0efb84bcc1f" providerId="AD" clId="Web-{447C6FE0-8FBE-E8CC-98F0-E393A3B6C3BC}" dt="2022-08-24T16:00:06.176" v="5" actId="1076"/>
        <pc:sldMkLst>
          <pc:docMk/>
          <pc:sldMk cId="70482638" sldId="291"/>
        </pc:sldMkLst>
        <pc:spChg chg="mod">
          <ac:chgData name="Philippa Hartley" userId="S::phartley@careersandenterprise.co.uk::2a2506f4-19e7-4777-8767-f0efb84bcc1f" providerId="AD" clId="Web-{447C6FE0-8FBE-E8CC-98F0-E393A3B6C3BC}" dt="2022-08-24T15:59:52.691" v="3" actId="20577"/>
          <ac:spMkLst>
            <pc:docMk/>
            <pc:sldMk cId="70482638" sldId="291"/>
            <ac:spMk id="2" creationId="{00000000-0000-0000-0000-000000000000}"/>
          </ac:spMkLst>
        </pc:spChg>
        <pc:spChg chg="mod">
          <ac:chgData name="Philippa Hartley" userId="S::phartley@careersandenterprise.co.uk::2a2506f4-19e7-4777-8767-f0efb84bcc1f" providerId="AD" clId="Web-{447C6FE0-8FBE-E8CC-98F0-E393A3B6C3BC}" dt="2022-08-24T16:00:06.176" v="5" actId="1076"/>
          <ac:spMkLst>
            <pc:docMk/>
            <pc:sldMk cId="70482638" sldId="291"/>
            <ac:spMk id="16" creationId="{8173741A-0C24-4178-905E-565418DB9D70}"/>
          </ac:spMkLst>
        </pc:spChg>
      </pc:sldChg>
    </pc:docChg>
  </pc:docChgLst>
  <pc:docChgLst>
    <pc:chgData name="Philippa Hartley" userId="S::phartley@careersandenterprise.co.uk::2a2506f4-19e7-4777-8767-f0efb84bcc1f" providerId="AD" clId="Web-{3D787A35-EDE3-604F-1164-F54B3C165A20}"/>
    <pc:docChg chg="modSld">
      <pc:chgData name="Philippa Hartley" userId="S::phartley@careersandenterprise.co.uk::2a2506f4-19e7-4777-8767-f0efb84bcc1f" providerId="AD" clId="Web-{3D787A35-EDE3-604F-1164-F54B3C165A20}" dt="2022-07-26T08:34:43.245" v="13" actId="20577"/>
      <pc:docMkLst>
        <pc:docMk/>
      </pc:docMkLst>
      <pc:sldChg chg="modSp">
        <pc:chgData name="Philippa Hartley" userId="S::phartley@careersandenterprise.co.uk::2a2506f4-19e7-4777-8767-f0efb84bcc1f" providerId="AD" clId="Web-{3D787A35-EDE3-604F-1164-F54B3C165A20}" dt="2022-07-26T08:34:43.245" v="13" actId="20577"/>
        <pc:sldMkLst>
          <pc:docMk/>
          <pc:sldMk cId="3008693748" sldId="292"/>
        </pc:sldMkLst>
        <pc:spChg chg="mod">
          <ac:chgData name="Philippa Hartley" userId="S::phartley@careersandenterprise.co.uk::2a2506f4-19e7-4777-8767-f0efb84bcc1f" providerId="AD" clId="Web-{3D787A35-EDE3-604F-1164-F54B3C165A20}" dt="2022-07-26T08:34:43.245" v="13" actId="20577"/>
          <ac:spMkLst>
            <pc:docMk/>
            <pc:sldMk cId="3008693748" sldId="292"/>
            <ac:spMk id="10" creationId="{C9DF505A-0AEC-402D-AB6C-C234499C8DF8}"/>
          </ac:spMkLst>
        </pc:spChg>
      </pc:sldChg>
    </pc:docChg>
  </pc:docChgLst>
  <pc:docChgLst>
    <pc:chgData name="Philippa Hartley" userId="S::phartley@careersandenterprise.co.uk::2a2506f4-19e7-4777-8767-f0efb84bcc1f" providerId="AD" clId="Web-{3D53228C-79D5-8CE0-492F-63C4C7F122CC}"/>
    <pc:docChg chg="">
      <pc:chgData name="Philippa Hartley" userId="S::phartley@careersandenterprise.co.uk::2a2506f4-19e7-4777-8767-f0efb84bcc1f" providerId="AD" clId="Web-{3D53228C-79D5-8CE0-492F-63C4C7F122CC}" dt="2022-08-30T11:43:45.985" v="1"/>
      <pc:docMkLst>
        <pc:docMk/>
      </pc:docMkLst>
      <pc:sldChg chg="delCm">
        <pc:chgData name="Philippa Hartley" userId="S::phartley@careersandenterprise.co.uk::2a2506f4-19e7-4777-8767-f0efb84bcc1f" providerId="AD" clId="Web-{3D53228C-79D5-8CE0-492F-63C4C7F122CC}" dt="2022-08-30T11:43:45.985" v="1"/>
        <pc:sldMkLst>
          <pc:docMk/>
          <pc:sldMk cId="3279506855" sldId="263"/>
        </pc:sldMkLst>
      </pc:sldChg>
      <pc:sldChg chg="delCm">
        <pc:chgData name="Philippa Hartley" userId="S::phartley@careersandenterprise.co.uk::2a2506f4-19e7-4777-8767-f0efb84bcc1f" providerId="AD" clId="Web-{3D53228C-79D5-8CE0-492F-63C4C7F122CC}" dt="2022-08-30T11:43:42.579" v="0"/>
        <pc:sldMkLst>
          <pc:docMk/>
          <pc:sldMk cId="1786301906" sldId="285"/>
        </pc:sldMkLst>
      </pc:sldChg>
    </pc:docChg>
  </pc:docChgLst>
  <pc:docChgLst>
    <pc:chgData name="Philippa Hartley" userId="S::phartley@careersandenterprise.co.uk::2a2506f4-19e7-4777-8767-f0efb84bcc1f" providerId="AD" clId="Web-{2458D4BE-947B-9514-C592-97A8577C2A75}"/>
    <pc:docChg chg="modSld">
      <pc:chgData name="Philippa Hartley" userId="S::phartley@careersandenterprise.co.uk::2a2506f4-19e7-4777-8767-f0efb84bcc1f" providerId="AD" clId="Web-{2458D4BE-947B-9514-C592-97A8577C2A75}" dt="2022-07-14T11:30:24.915" v="0"/>
      <pc:docMkLst>
        <pc:docMk/>
      </pc:docMkLst>
      <pc:sldChg chg="modNotes">
        <pc:chgData name="Philippa Hartley" userId="S::phartley@careersandenterprise.co.uk::2a2506f4-19e7-4777-8767-f0efb84bcc1f" providerId="AD" clId="Web-{2458D4BE-947B-9514-C592-97A8577C2A75}" dt="2022-07-14T11:30:24.915" v="0"/>
        <pc:sldMkLst>
          <pc:docMk/>
          <pc:sldMk cId="3701790944" sldId="331"/>
        </pc:sldMkLst>
      </pc:sldChg>
    </pc:docChg>
  </pc:docChgLst>
  <pc:docChgLst>
    <pc:chgData name="Philippa Hartley" userId="S::phartley@careersandenterprise.co.uk::2a2506f4-19e7-4777-8767-f0efb84bcc1f" providerId="AD" clId="Web-{022EE155-5544-05E2-6C9F-312E0B33A2F3}"/>
    <pc:docChg chg="modSld">
      <pc:chgData name="Philippa Hartley" userId="S::phartley@careersandenterprise.co.uk::2a2506f4-19e7-4777-8767-f0efb84bcc1f" providerId="AD" clId="Web-{022EE155-5544-05E2-6C9F-312E0B33A2F3}" dt="2022-08-05T09:56:06.001" v="5"/>
      <pc:docMkLst>
        <pc:docMk/>
      </pc:docMkLst>
      <pc:sldChg chg="modSp">
        <pc:chgData name="Philippa Hartley" userId="S::phartley@careersandenterprise.co.uk::2a2506f4-19e7-4777-8767-f0efb84bcc1f" providerId="AD" clId="Web-{022EE155-5544-05E2-6C9F-312E0B33A2F3}" dt="2022-08-05T09:55:56.657" v="2"/>
        <pc:sldMkLst>
          <pc:docMk/>
          <pc:sldMk cId="0" sldId="338"/>
        </pc:sldMkLst>
        <pc:spChg chg="mod">
          <ac:chgData name="Philippa Hartley" userId="S::phartley@careersandenterprise.co.uk::2a2506f4-19e7-4777-8767-f0efb84bcc1f" providerId="AD" clId="Web-{022EE155-5544-05E2-6C9F-312E0B33A2F3}" dt="2022-08-05T09:55:51.938" v="0"/>
          <ac:spMkLst>
            <pc:docMk/>
            <pc:sldMk cId="0" sldId="338"/>
            <ac:spMk id="264" creationId="{00000000-0000-0000-0000-000000000000}"/>
          </ac:spMkLst>
        </pc:spChg>
        <pc:spChg chg="mod">
          <ac:chgData name="Philippa Hartley" userId="S::phartley@careersandenterprise.co.uk::2a2506f4-19e7-4777-8767-f0efb84bcc1f" providerId="AD" clId="Web-{022EE155-5544-05E2-6C9F-312E0B33A2F3}" dt="2022-08-05T09:55:54.470" v="1"/>
          <ac:spMkLst>
            <pc:docMk/>
            <pc:sldMk cId="0" sldId="338"/>
            <ac:spMk id="266" creationId="{00000000-0000-0000-0000-000000000000}"/>
          </ac:spMkLst>
        </pc:spChg>
        <pc:spChg chg="mod">
          <ac:chgData name="Philippa Hartley" userId="S::phartley@careersandenterprise.co.uk::2a2506f4-19e7-4777-8767-f0efb84bcc1f" providerId="AD" clId="Web-{022EE155-5544-05E2-6C9F-312E0B33A2F3}" dt="2022-08-05T09:55:56.657" v="2"/>
          <ac:spMkLst>
            <pc:docMk/>
            <pc:sldMk cId="0" sldId="338"/>
            <ac:spMk id="268" creationId="{00000000-0000-0000-0000-000000000000}"/>
          </ac:spMkLst>
        </pc:spChg>
      </pc:sldChg>
      <pc:sldChg chg="modSp">
        <pc:chgData name="Philippa Hartley" userId="S::phartley@careersandenterprise.co.uk::2a2506f4-19e7-4777-8767-f0efb84bcc1f" providerId="AD" clId="Web-{022EE155-5544-05E2-6C9F-312E0B33A2F3}" dt="2022-08-05T09:56:06.001" v="5"/>
        <pc:sldMkLst>
          <pc:docMk/>
          <pc:sldMk cId="0" sldId="339"/>
        </pc:sldMkLst>
        <pc:spChg chg="mod">
          <ac:chgData name="Philippa Hartley" userId="S::phartley@careersandenterprise.co.uk::2a2506f4-19e7-4777-8767-f0efb84bcc1f" providerId="AD" clId="Web-{022EE155-5544-05E2-6C9F-312E0B33A2F3}" dt="2022-08-05T09:56:00.845" v="3"/>
          <ac:spMkLst>
            <pc:docMk/>
            <pc:sldMk cId="0" sldId="339"/>
            <ac:spMk id="288" creationId="{00000000-0000-0000-0000-000000000000}"/>
          </ac:spMkLst>
        </pc:spChg>
        <pc:spChg chg="mod">
          <ac:chgData name="Philippa Hartley" userId="S::phartley@careersandenterprise.co.uk::2a2506f4-19e7-4777-8767-f0efb84bcc1f" providerId="AD" clId="Web-{022EE155-5544-05E2-6C9F-312E0B33A2F3}" dt="2022-08-05T09:56:02.814" v="4"/>
          <ac:spMkLst>
            <pc:docMk/>
            <pc:sldMk cId="0" sldId="339"/>
            <ac:spMk id="290" creationId="{00000000-0000-0000-0000-000000000000}"/>
          </ac:spMkLst>
        </pc:spChg>
        <pc:spChg chg="mod">
          <ac:chgData name="Philippa Hartley" userId="S::phartley@careersandenterprise.co.uk::2a2506f4-19e7-4777-8767-f0efb84bcc1f" providerId="AD" clId="Web-{022EE155-5544-05E2-6C9F-312E0B33A2F3}" dt="2022-08-05T09:56:06.001" v="5"/>
          <ac:spMkLst>
            <pc:docMk/>
            <pc:sldMk cId="0" sldId="339"/>
            <ac:spMk id="292" creationId="{00000000-0000-0000-0000-000000000000}"/>
          </ac:spMkLst>
        </pc:spChg>
      </pc:sldChg>
    </pc:docChg>
  </pc:docChgLst>
  <pc:docChgLst>
    <pc:chgData name="Philippa Hartley" userId="S::phartley@careersandenterprise.co.uk::2a2506f4-19e7-4777-8767-f0efb84bcc1f" providerId="AD" clId="Web-{09E9C3E8-206C-69A1-994B-33781347273B}"/>
    <pc:docChg chg="modSld">
      <pc:chgData name="Philippa Hartley" userId="S::phartley@careersandenterprise.co.uk::2a2506f4-19e7-4777-8767-f0efb84bcc1f" providerId="AD" clId="Web-{09E9C3E8-206C-69A1-994B-33781347273B}" dt="2022-08-29T12:27:29.223" v="0" actId="20577"/>
      <pc:docMkLst>
        <pc:docMk/>
      </pc:docMkLst>
      <pc:sldChg chg="modSp">
        <pc:chgData name="Philippa Hartley" userId="S::phartley@careersandenterprise.co.uk::2a2506f4-19e7-4777-8767-f0efb84bcc1f" providerId="AD" clId="Web-{09E9C3E8-206C-69A1-994B-33781347273B}" dt="2022-08-29T12:27:29.223" v="0" actId="20577"/>
        <pc:sldMkLst>
          <pc:docMk/>
          <pc:sldMk cId="2158853237" sldId="334"/>
        </pc:sldMkLst>
        <pc:spChg chg="mod">
          <ac:chgData name="Philippa Hartley" userId="S::phartley@careersandenterprise.co.uk::2a2506f4-19e7-4777-8767-f0efb84bcc1f" providerId="AD" clId="Web-{09E9C3E8-206C-69A1-994B-33781347273B}" dt="2022-08-29T12:27:29.223" v="0" actId="20577"/>
          <ac:spMkLst>
            <pc:docMk/>
            <pc:sldMk cId="2158853237" sldId="334"/>
            <ac:spMk id="15" creationId="{1BE6018D-2686-3541-AF46-C1090753A1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mazingapprenticeships.com/resource/stem-quiz/" TargetMode="External"/><Relationship Id="rId7" Type="http://schemas.openxmlformats.org/officeDocument/2006/relationships/hyperlink" Target="https://nationalcareers.service.gov.uk/explore-your-education-and-training-choices/t-level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ocr.org.uk/qualifications/cambridge-technicals/" TargetMode="External"/><Relationship Id="rId5" Type="http://schemas.openxmlformats.org/officeDocument/2006/relationships/hyperlink" Target="https://www.ocr.org.uk/qualifications/cambridge-nationals/" TargetMode="External"/><Relationship Id="rId4" Type="http://schemas.openxmlformats.org/officeDocument/2006/relationships/hyperlink" Target="https://www.ucas.com/further-education/post-16-qualifications/qualifications-you-can-take/btec-diploma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skillsbuilderpartnership.wistia.com/medias/wtx0nr7ju7"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skillsbuilderpartnership.wistia.com/medias/5crnmxtndt" TargetMode="External"/><Relationship Id="rId11" Type="http://schemas.openxmlformats.org/officeDocument/2006/relationships/hyperlink" Target="https://skillsbuilderpartnership.wistia.com/medias/ke09jw6nvi" TargetMode="External"/><Relationship Id="rId5" Type="http://schemas.openxmlformats.org/officeDocument/2006/relationships/hyperlink" Target="https://skillsbuilderpartnership.wistia.com/medias/folu9nyiog"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67f4qr5jod" TargetMode="External"/><Relationship Id="rId4" Type="http://schemas.openxmlformats.org/officeDocument/2006/relationships/hyperlink" Target="https://skillsbuilderpartnership.wistia.com/medias/1ailu2bpod" TargetMode="External"/><Relationship Id="rId9" Type="http://schemas.openxmlformats.org/officeDocument/2006/relationships/hyperlink" Target="https://skillsbuilderpartnership.wistia.com/medias/dzwf6mz7k4" TargetMode="External"/><Relationship Id="rId14" Type="http://schemas.openxmlformats.org/officeDocument/2006/relationships/hyperlink" Target="https://www.skillsbuilder.org/benchmark"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bc.co.uk/bitesize/tags/zn7h8xs/jobs-that-use-design-and-technology/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bc.co.uk/bitesize/tags/zn7h8xs/jobs-that-use-design-and-technology/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n7h8xs/jobs-that-use-design-and-technology/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endParaRPr lang="en-US"/>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pPr marL="0" indent="0">
              <a:buNone/>
            </a:pPr>
            <a:endParaRPr lang="en-GB"/>
          </a:p>
          <a:p>
            <a:pPr marL="0" indent="0">
              <a:buNone/>
            </a:pPr>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pPr marL="0" indent="0">
              <a:buFontTx/>
              <a:buNone/>
            </a:pPr>
            <a:endParaRPr lang="en-GB" b="1">
              <a:cs typeface="Calibri"/>
            </a:endParaRPr>
          </a:p>
          <a:p>
            <a:pPr marL="0" indent="0">
              <a:buFont typeface="Arial" panose="020B0604020202020204" pitchFamily="34" charset="0"/>
              <a:buNone/>
            </a:pPr>
            <a:endParaRPr lang="en-GB"/>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34407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p>
          <a:p>
            <a:endParaRPr lang="en-GB" i="1">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cs typeface="Calibri"/>
            </a:endParaRPr>
          </a:p>
          <a:p>
            <a:pPr>
              <a:defRPr/>
            </a:pPr>
            <a:r>
              <a:rPr lang="en-GB" b="0" i="0">
                <a:effectLst/>
              </a:rPr>
              <a:t>Already new jobs are emerging that are based on the need for sustainable thinking in </a:t>
            </a:r>
            <a:r>
              <a:rPr lang="en-GB"/>
              <a:t>Design and Technology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r>
              <a:rPr lang="en-US" b="1"/>
              <a:t>  </a:t>
            </a:r>
            <a:endParaRPr lang="en-GB"/>
          </a:p>
          <a:p>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GB"/>
          </a:p>
          <a:p>
            <a:r>
              <a:rPr lang="en-US" b="1"/>
              <a:t>  </a:t>
            </a:r>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pPr marL="0" lvl="0" indent="0" algn="l">
              <a:spcBef>
                <a:spcPts val="0"/>
              </a:spcBef>
              <a:spcAft>
                <a:spcPts val="0"/>
              </a:spcAft>
              <a:buNone/>
            </a:pPr>
            <a:endParaRPr lang="en-GB">
              <a:solidFill>
                <a:srgbClr val="565A5C"/>
              </a:solidFill>
              <a:ea typeface="Calibri"/>
              <a:cs typeface="Calibri"/>
            </a:endParaRPr>
          </a:p>
        </p:txBody>
      </p:sp>
      <p:sp>
        <p:nvSpPr>
          <p:cNvPr id="252" name="Google Shape;25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pPr marL="0" lvl="0" indent="0" algn="l">
              <a:spcBef>
                <a:spcPts val="0"/>
              </a:spcBef>
              <a:spcAft>
                <a:spcPts val="0"/>
              </a:spcAft>
              <a:buNone/>
            </a:pPr>
            <a:endParaRPr lang="en-GB">
              <a:solidFill>
                <a:srgbClr val="565A5C"/>
              </a:solidFill>
              <a:ea typeface="Calibri"/>
              <a:cs typeface="Calibri"/>
            </a:endParaRPr>
          </a:p>
        </p:txBody>
      </p:sp>
      <p:sp>
        <p:nvSpPr>
          <p:cNvPr id="276" name="Google Shape;27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15</a:t>
            </a:fld>
            <a:endParaRPr lang="en-GB"/>
          </a:p>
        </p:txBody>
      </p:sp>
    </p:spTree>
    <p:extLst>
      <p:ext uri="{BB962C8B-B14F-4D97-AF65-F5344CB8AC3E}">
        <p14:creationId xmlns:p14="http://schemas.microsoft.com/office/powerpoint/2010/main" val="692404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a:t>
            </a:r>
            <a:r>
              <a:rPr lang="en-GB"/>
              <a:t> </a:t>
            </a:r>
            <a:endParaRPr lang="en-GB" baseline="0">
              <a:cs typeface="Calibri"/>
            </a:endParaRPr>
          </a:p>
          <a:p>
            <a:r>
              <a:rPr lang="en-GB" baseline="0"/>
              <a:t>You can apply whilst you are still at school</a:t>
            </a:r>
            <a:endParaRPr lang="en-GB" baseline="0">
              <a:cs typeface="Calibri"/>
            </a:endParaRPr>
          </a:p>
          <a:p>
            <a:r>
              <a:rPr lang="en-GB">
                <a:cs typeface="Calibri" panose="020F0502020204030204"/>
              </a:rPr>
              <a:t>You can also take the STEM Apprenticeship quiz </a:t>
            </a:r>
            <a:r>
              <a:rPr lang="en-GB">
                <a:hlinkClick r:id="rId3"/>
              </a:rPr>
              <a:t>https://amazingapprenticeships.com/resource/stem-quiz/</a:t>
            </a:r>
            <a:endParaRPr lang="en-GB" baseline="0"/>
          </a:p>
          <a:p>
            <a:endParaRPr lang="en-GB"/>
          </a:p>
          <a:p>
            <a:endParaRPr lang="en-GB"/>
          </a:p>
          <a:p>
            <a:r>
              <a:rPr lang="en-GB" baseline="0"/>
              <a:t>T Levels are nationally recognised qualifications for 16-19 year olds that last for two years and an alternative to doing A levels</a:t>
            </a:r>
            <a:endParaRPr lang="en-GB" baseline="0">
              <a:cs typeface="Calibri" panose="020F0502020204030204"/>
            </a:endParaRP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endParaRPr lang="en-GB" baseline="0">
              <a:cs typeface="Calibri"/>
            </a:endParaRPr>
          </a:p>
          <a:p>
            <a:r>
              <a:rPr lang="en-GB" baseline="0"/>
              <a:t>BTECs </a:t>
            </a:r>
            <a:r>
              <a:rPr lang="en-GB">
                <a:hlinkClick r:id="rId4"/>
              </a:rPr>
              <a:t>What is a BTEC diploma? - Nationals, Firsts &amp; Apprenticeships (ucas.com)</a:t>
            </a:r>
            <a:r>
              <a:rPr lang="en-GB" baseline="0"/>
              <a:t>;</a:t>
            </a:r>
            <a:r>
              <a:rPr lang="en-GB"/>
              <a:t> </a:t>
            </a:r>
            <a:endParaRPr lang="en-GB" baseline="0">
              <a:cs typeface="Calibri"/>
            </a:endParaRPr>
          </a:p>
          <a:p>
            <a:r>
              <a:rPr lang="en-GB" baseline="0"/>
              <a:t>Cambridge Nationals </a:t>
            </a:r>
            <a:r>
              <a:rPr lang="en-GB">
                <a:hlinkClick r:id="rId5"/>
              </a:rPr>
              <a:t>Cambridge Nationals (ocr.org.uk)</a:t>
            </a:r>
            <a:endParaRPr lang="en-GB" baseline="0"/>
          </a:p>
          <a:p>
            <a:r>
              <a:rPr lang="en-GB" baseline="0"/>
              <a:t>Cambridge </a:t>
            </a:r>
            <a:r>
              <a:rPr lang="en-GB" baseline="0" err="1"/>
              <a:t>Technicals</a:t>
            </a:r>
            <a:r>
              <a:rPr lang="en-GB" baseline="0"/>
              <a:t> </a:t>
            </a:r>
            <a:r>
              <a:rPr lang="en-GB">
                <a:hlinkClick r:id="rId6"/>
              </a:rPr>
              <a:t>Cambridge Technicals (ocr.org.uk)</a:t>
            </a:r>
            <a:endParaRPr lang="en-GB" baseline="0"/>
          </a:p>
          <a:p>
            <a:r>
              <a:rPr lang="en-GB" baseline="0"/>
              <a:t>T Levels </a:t>
            </a:r>
            <a:r>
              <a:rPr lang="en-GB">
                <a:hlinkClick r:id="rId7"/>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19</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Design and Technology should be included in the curriculum from P5 of your subject guide:</a:t>
            </a:r>
          </a:p>
          <a:p>
            <a:pPr marL="171450" indent="-171450">
              <a:buFont typeface="Arial"/>
              <a:buChar char="•"/>
            </a:pPr>
            <a:r>
              <a:rPr lang="en-GB"/>
              <a:t>Design Technology provides a route to a wide range of careers in creative, engineering and manufacturing industries. It is also a good preparation for careers in other fields such as computer science</a:t>
            </a:r>
            <a:endParaRPr lang="en-GB">
              <a:cs typeface="Calibri"/>
            </a:endParaRPr>
          </a:p>
          <a:p>
            <a:pPr marL="171450" indent="-171450">
              <a:buFont typeface="Arial"/>
              <a:buChar char="•"/>
            </a:pPr>
            <a:r>
              <a:rPr lang="en-GB"/>
              <a:t>Designers create the world we live in and ways of leaving that earth too - from space craft to electric cars, from computer games to robotics, from The Shard to prosthetic limbs </a:t>
            </a:r>
          </a:p>
          <a:p>
            <a:pPr marL="171450" indent="-171450">
              <a:buFont typeface="Arial"/>
              <a:buChar char="•"/>
            </a:pPr>
            <a:r>
              <a:rPr lang="en-GB"/>
              <a:t>Studying Design Technology gives students the opportunity to apply what they have learned in maths and science to produce practical solutions</a:t>
            </a:r>
            <a:endParaRPr lang="en-GB">
              <a:cs typeface="Calibri"/>
            </a:endParaRPr>
          </a:p>
          <a:p>
            <a:pPr marL="171450" indent="-171450">
              <a:buFont typeface="Arial"/>
              <a:buChar char="•"/>
            </a:pPr>
            <a:r>
              <a:rPr lang="en-GB"/>
              <a:t> It allows students to showcase their creativity and innovation skills </a:t>
            </a:r>
          </a:p>
          <a:p>
            <a:pPr marL="171450" indent="-171450">
              <a:buFont typeface="Arial"/>
              <a:buChar char="•"/>
            </a:pPr>
            <a:r>
              <a:rPr lang="en-GB"/>
              <a:t> The skills learned in Design Technology are essential and desirable in the workplace</a:t>
            </a:r>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endParaRPr lang="en-US">
              <a:cs typeface="Calibri"/>
            </a:endParaRP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endParaRPr lang="en-US">
              <a:cs typeface="Calibri"/>
            </a:endParaRP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Research and comprehension, numeric and basic statistical </a:t>
            </a:r>
            <a:endParaRPr lang="en-US">
              <a:cs typeface="Calibri"/>
            </a:endParaRPr>
          </a:p>
          <a:p>
            <a:r>
              <a:rPr lang="en-US"/>
              <a:t>•What kinds of qualifications do students on the course have when they start the course? </a:t>
            </a:r>
            <a:endParaRPr lang="en-US">
              <a:cs typeface="Calibri"/>
            </a:endParaRPr>
          </a:p>
          <a:p>
            <a:r>
              <a:rPr lang="en-US"/>
              <a:t>•How many have a placement year? </a:t>
            </a:r>
            <a:endParaRPr lang="en-US">
              <a:cs typeface="Calibri"/>
            </a:endParaRPr>
          </a:p>
          <a:p>
            <a:r>
              <a:rPr lang="en-US"/>
              <a:t>•How many courses let you study abroad? </a:t>
            </a:r>
            <a:endParaRPr lang="en-US">
              <a:cs typeface="Calibri"/>
            </a:endParaRPr>
          </a:p>
          <a:p>
            <a:r>
              <a:rPr lang="en-US"/>
              <a:t>•Which has the highest student satisfaction rating? How do you know this? </a:t>
            </a:r>
            <a:endParaRPr lang="en-US">
              <a:cs typeface="Calibri"/>
            </a:endParaRPr>
          </a:p>
          <a:p>
            <a:r>
              <a:rPr lang="en-US"/>
              <a:t>•What kinds of jobs do graduates from this course go on to? </a:t>
            </a:r>
            <a:endParaRPr lang="en-US">
              <a:cs typeface="Calibri"/>
            </a:endParaRPr>
          </a:p>
          <a:p>
            <a:r>
              <a:rPr lang="en-US"/>
              <a:t>•Which course has the highest salary after three years? Is this higher or lower than the national average? </a:t>
            </a:r>
            <a:endParaRPr lang="en-US">
              <a:cs typeface="Calibri"/>
            </a:endParaRPr>
          </a:p>
          <a:p>
            <a:r>
              <a:rPr lang="en-US"/>
              <a:t>•Choose your </a:t>
            </a:r>
            <a:r>
              <a:rPr lang="en-US" err="1"/>
              <a:t>favourite</a:t>
            </a:r>
            <a:r>
              <a:rPr lang="en-US"/>
              <a:t> course and explain why you chose this course over the others? </a:t>
            </a:r>
            <a:endParaRPr lang="en-US">
              <a:cs typeface="Calibri"/>
            </a:endParaRP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endParaRPr lang="en-GB"/>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Critical thinking, numeracy, statistical </a:t>
            </a:r>
          </a:p>
          <a:p>
            <a:r>
              <a:rPr lang="en-US"/>
              <a:t>•Is the data I am looking at for a course or a subject? </a:t>
            </a:r>
          </a:p>
          <a:p>
            <a:r>
              <a:rPr lang="en-US"/>
              <a:t>•What year, or years, does the data relate to? </a:t>
            </a:r>
          </a:p>
          <a:p>
            <a:r>
              <a:rPr lang="en-US"/>
              <a:t>•How many students or graduates is this data based on? </a:t>
            </a: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21</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cs typeface="Calibri"/>
            </a:endParaRPr>
          </a:p>
          <a:p>
            <a:r>
              <a:rPr lang="en-GB"/>
              <a:t>You may ask them to explore the range of options before deciding which they prefer</a:t>
            </a:r>
            <a:endParaRPr lang="en-US"/>
          </a:p>
          <a:p>
            <a:endParaRPr lang="en-GB"/>
          </a:p>
          <a:p>
            <a:endParaRPr lang="en-GB">
              <a:cs typeface="Calibri" panose="020F0502020204030204"/>
            </a:endParaRPr>
          </a:p>
          <a:p>
            <a:endParaRPr lang="en-GB">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a:cs typeface="Calibri"/>
              </a:rPr>
              <a:t>How to develop Essential Skills in your subject:</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a:cs typeface="Calibri"/>
                <a:hlinkClick r:id="rId3"/>
              </a:rPr>
              <a:t>https://www.skillsbuilder.org/universal-framework/listening</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How to use this slide:</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Follow these links for quick 2min videos “What is this skill?”</a:t>
            </a:r>
            <a:r>
              <a:rPr lang="en-GB" sz="1200" b="0" i="0">
                <a:solidFill>
                  <a:srgbClr val="000000"/>
                </a:solidFill>
                <a:effectLst/>
                <a:latin typeface="Calibri"/>
                <a:cs typeface="Calibri"/>
              </a:rPr>
              <a:t> </a:t>
            </a:r>
          </a:p>
          <a:p>
            <a:r>
              <a:rPr lang="en-GB" b="1"/>
              <a:t>Creativity</a:t>
            </a:r>
            <a:r>
              <a:rPr lang="en-GB"/>
              <a:t> </a:t>
            </a:r>
            <a:endParaRPr lang="en-GB">
              <a:cs typeface="Calibri"/>
            </a:endParaRPr>
          </a:p>
          <a:p>
            <a:r>
              <a:rPr lang="en-GB" b="1" u="sng">
                <a:hlinkClick r:id="rId4"/>
              </a:rPr>
              <a:t>https://skillsbuilderpartnership.wistia.com/medias/1ailu2bpod</a:t>
            </a:r>
            <a:r>
              <a:rPr lang="en-GB"/>
              <a:t> </a:t>
            </a:r>
            <a:endParaRPr lang="en-GB">
              <a:cs typeface="Calibri"/>
            </a:endParaRPr>
          </a:p>
          <a:p>
            <a:r>
              <a:rPr lang="en-GB" b="1"/>
              <a:t>Problem Solving</a:t>
            </a:r>
            <a:r>
              <a:rPr lang="en-GB"/>
              <a:t> </a:t>
            </a:r>
            <a:endParaRPr lang="en-GB">
              <a:cs typeface="Calibri"/>
            </a:endParaRPr>
          </a:p>
          <a:p>
            <a:r>
              <a:rPr lang="en-GB" b="1" u="sng">
                <a:hlinkClick r:id="rId5"/>
              </a:rPr>
              <a:t>https://skillsbuilderpartnership.wistia.com/medias/folu9nyiog</a:t>
            </a:r>
            <a:r>
              <a:rPr lang="en-GB"/>
              <a:t> </a:t>
            </a:r>
            <a:endParaRPr lang="en-GB">
              <a:cs typeface="Calibri"/>
            </a:endParaRPr>
          </a:p>
          <a:p>
            <a:r>
              <a:rPr lang="en-GB" b="1"/>
              <a:t>Teamwork</a:t>
            </a:r>
            <a:r>
              <a:rPr lang="en-GB"/>
              <a:t> </a:t>
            </a:r>
            <a:endParaRPr lang="en-GB">
              <a:cs typeface="Calibri"/>
            </a:endParaRPr>
          </a:p>
          <a:p>
            <a:r>
              <a:rPr lang="en-GB" b="1" u="sng">
                <a:hlinkClick r:id="rId6"/>
              </a:rPr>
              <a:t>https://skillsbuilderpartnership.wistia.com/medias/5crnmxtndt</a:t>
            </a:r>
            <a:r>
              <a:rPr lang="en-GB"/>
              <a:t> </a:t>
            </a:r>
            <a:endParaRPr lang="en-GB">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7"/>
              </a:rPr>
              <a:t>https://skillsbuilderpartnership.wistia.com/medias/nap68tblh1</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Speaking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8"/>
              </a:rPr>
              <a:t>https://skillsbuilderpartnership.wistia.com/medias/wtx0nr7ju7</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Staying Positive</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9"/>
              </a:rPr>
              <a:t>https://skillsbuilderpartnership.wistia.com/medias/dzwf6mz7k4</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Aiming High</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0"/>
              </a:rPr>
              <a:t>https://skillsbuilderpartnership.wistia.com/medias/67f4qr5jod</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Leadership</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1"/>
              </a:rPr>
              <a:t>https://skillsbuilderpartnership.wistia.com/medias/ke09jw6nvi</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Use the links on the slide to access Short Lessons for your subject/key stage. </a:t>
            </a:r>
            <a:r>
              <a:rPr lang="en-GB" sz="1200" b="0" i="0">
                <a:solidFill>
                  <a:srgbClr val="000000"/>
                </a:solidFill>
                <a:effectLst/>
                <a:latin typeface="Calibri"/>
                <a:cs typeface="Calibri"/>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a:cs typeface="Calibri"/>
                <a:hlinkClick r:id="rId12"/>
              </a:rPr>
              <a:t>https://hub.skillsbuilder.org/account/login/</a:t>
            </a:r>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You can also access our inclusive learning resource pack, </a:t>
            </a:r>
            <a:r>
              <a:rPr lang="en-GB" sz="1200" b="0" i="0">
                <a:solidFill>
                  <a:srgbClr val="000000"/>
                </a:solidFill>
                <a:effectLst/>
                <a:latin typeface="Calibri"/>
                <a:cs typeface="Calibri"/>
              </a:rPr>
              <a:t>packed full of resources to support students with additional needs to develop their essential skills: </a:t>
            </a:r>
            <a:r>
              <a:rPr lang="en-GB" sz="1200" b="1" i="0" u="sng" strike="noStrike">
                <a:solidFill>
                  <a:srgbClr val="0563C1"/>
                </a:solidFill>
                <a:effectLst/>
                <a:latin typeface="Calibri"/>
                <a:cs typeface="Calibri"/>
                <a:hlinkClick r:id="rId13"/>
              </a:rPr>
              <a:t>https://hub.skillsbuilder.org/training-area/inclusive-learning-resource-pack/</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Encourage students to reflect on and build their essential skills independently via the online reflection tool at Skills Builder Benchmark (</a:t>
            </a:r>
            <a:r>
              <a:rPr lang="en-GB" sz="1200" b="1" i="0" u="sng" strike="noStrike">
                <a:solidFill>
                  <a:srgbClr val="0563C1"/>
                </a:solidFill>
                <a:effectLst/>
                <a:latin typeface="Calibri"/>
                <a:cs typeface="Calibri"/>
                <a:hlinkClick r:id="rId14"/>
              </a:rPr>
              <a:t>https://www.skillsbuilder.org/benchmark</a:t>
            </a:r>
            <a:r>
              <a:rPr lang="en-GB" sz="1200" b="1" i="0">
                <a:solidFill>
                  <a:srgbClr val="000000"/>
                </a:solidFill>
                <a:effectLst/>
                <a:latin typeface="Calibri"/>
                <a:cs typeface="Calibri"/>
              </a:rPr>
              <a:t>) and through interactive, online modules at Skills Builder Launchpad (</a:t>
            </a:r>
            <a:r>
              <a:rPr lang="en-GB" sz="1200" b="1" i="0" u="sng" strike="noStrike">
                <a:solidFill>
                  <a:srgbClr val="0563C1"/>
                </a:solidFill>
                <a:effectLst/>
                <a:latin typeface="Calibri"/>
                <a:cs typeface="Calibri"/>
                <a:hlinkClick r:id="rId15"/>
              </a:rPr>
              <a:t>https://launchpad.skillsbuilder.org/</a:t>
            </a:r>
            <a:r>
              <a:rPr lang="en-GB" sz="1200" b="1" i="0">
                <a:solidFill>
                  <a:srgbClr val="000000"/>
                </a:solidFill>
                <a:effectLst/>
                <a:latin typeface="Calibri"/>
                <a:cs typeface="Calibri"/>
              </a:rPr>
              <a:t>).</a:t>
            </a:r>
            <a:endParaRPr lang="en-GB" sz="12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26</a:t>
            </a:fld>
            <a:endParaRPr lang="en-GB"/>
          </a:p>
        </p:txBody>
      </p:sp>
    </p:spTree>
    <p:extLst>
      <p:ext uri="{BB962C8B-B14F-4D97-AF65-F5344CB8AC3E}">
        <p14:creationId xmlns:p14="http://schemas.microsoft.com/office/powerpoint/2010/main" val="585058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2311072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2762885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endParaRPr lang="en-US">
              <a:cs typeface="Calibri"/>
            </a:endParaRP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29</a:t>
            </a:fld>
            <a:endParaRPr lang="en-GB"/>
          </a:p>
        </p:txBody>
      </p:sp>
    </p:spTree>
    <p:extLst>
      <p:ext uri="{BB962C8B-B14F-4D97-AF65-F5344CB8AC3E}">
        <p14:creationId xmlns:p14="http://schemas.microsoft.com/office/powerpoint/2010/main" val="152025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200" u="sng">
                <a:solidFill>
                  <a:schemeClr val="tx2"/>
                </a:solidFill>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Jobs that use </a:t>
            </a:r>
            <a:r>
              <a:rPr lang="en-GB" u="sng">
                <a:solidFill>
                  <a:schemeClr val="tx2"/>
                </a:solidFill>
                <a:latin typeface="Calibri"/>
                <a:ea typeface="Calibri" panose="020F0502020204030204" pitchFamily="34" charset="0"/>
                <a:cs typeface="Calibri"/>
              </a:rPr>
              <a:t>Design</a:t>
            </a:r>
            <a:r>
              <a:rPr lang="en-GB" sz="1200" u="sng">
                <a:solidFill>
                  <a:schemeClr val="tx2"/>
                </a:solidFill>
                <a:effectLst/>
                <a:latin typeface="Calibri"/>
                <a:ea typeface="Calibri" panose="020F0502020204030204" pitchFamily="34" charset="0"/>
                <a:cs typeface="Calibri"/>
              </a:rPr>
              <a:t> </a:t>
            </a:r>
            <a:r>
              <a:rPr lang="en-GB" u="sng">
                <a:solidFill>
                  <a:schemeClr val="tx2"/>
                </a:solidFill>
                <a:latin typeface="Calibri"/>
                <a:ea typeface="Calibri" panose="020F0502020204030204" pitchFamily="34" charset="0"/>
                <a:cs typeface="Calibri"/>
              </a:rPr>
              <a:t>and</a:t>
            </a:r>
            <a:r>
              <a:rPr lang="en-GB" sz="1200" u="sng">
                <a:solidFill>
                  <a:schemeClr val="tx2"/>
                </a:solidFill>
                <a:effectLst/>
                <a:latin typeface="Calibri"/>
                <a:ea typeface="Calibri" panose="020F0502020204030204" pitchFamily="34" charset="0"/>
                <a:cs typeface="Calibri"/>
              </a:rPr>
              <a:t> </a:t>
            </a:r>
            <a:r>
              <a:rPr lang="en-GB" u="sng">
                <a:solidFill>
                  <a:schemeClr val="tx2"/>
                </a:solidFill>
                <a:latin typeface="Calibri"/>
                <a:ea typeface="Calibri" panose="020F0502020204030204" pitchFamily="34" charset="0"/>
                <a:cs typeface="Calibri"/>
              </a:rPr>
              <a:t>Technology</a:t>
            </a:r>
            <a:r>
              <a:rPr lang="en-GB" sz="1200" u="sng">
                <a:solidFill>
                  <a:srgbClr val="0563C1"/>
                </a:solidFill>
                <a:effectLst/>
                <a:latin typeface="Calibri"/>
                <a:ea typeface="Calibri" panose="020F0502020204030204" pitchFamily="34" charset="0"/>
                <a:cs typeface="Calibri"/>
              </a:rPr>
              <a:t> </a:t>
            </a:r>
            <a:r>
              <a:rPr lang="en-GB" sz="1200">
                <a:effectLst/>
                <a:latin typeface="Calibri"/>
                <a:ea typeface="Calibri" panose="020F0502020204030204" pitchFamily="34" charset="0"/>
                <a:cs typeface="Calibri"/>
              </a:rPr>
              <a:t>BBC Bitesize Careers: </a:t>
            </a:r>
            <a:r>
              <a:rPr lang="en-GB">
                <a:effectLst/>
                <a:hlinkClick r:id="rId4"/>
              </a:rPr>
              <a:t>https://www.bbc.co.uk/bitesize/tags/</a:t>
            </a:r>
            <a:r>
              <a:rPr lang="en-GB">
                <a:hlinkClick r:id="rId4"/>
              </a:rPr>
              <a:t>zn7h8xs</a:t>
            </a:r>
            <a:r>
              <a:rPr lang="en-GB">
                <a:effectLst/>
                <a:hlinkClick r:id="rId4"/>
              </a:rPr>
              <a:t>/</a:t>
            </a:r>
            <a:r>
              <a:rPr lang="en-GB">
                <a:hlinkClick r:id="rId4"/>
              </a:rPr>
              <a:t>jobs-that-use-design-and-technology</a:t>
            </a:r>
            <a:r>
              <a:rPr lang="en-GB">
                <a:effectLst/>
                <a:hlinkClick r:id="rId4"/>
              </a:rPr>
              <a:t>/1</a:t>
            </a:r>
            <a:endParaRPr lang="en-GB">
              <a:effectLst/>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30</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u="sng">
                <a:effectLst/>
                <a:hlinkClick r:id="rId3">
                  <a:extLst>
                    <a:ext uri="{A12FA001-AC4F-418D-AE19-62706E023703}">
                      <ahyp:hlinkClr xmlns:ahyp="http://schemas.microsoft.com/office/drawing/2018/hyperlinkcolor" val="tx"/>
                    </a:ext>
                  </a:extLst>
                </a:hlinkClick>
              </a:rPr>
              <a:t>Jobs that use</a:t>
            </a:r>
            <a:r>
              <a:rPr lang="en-GB" u="sng">
                <a:hlinkClick r:id="rId3">
                  <a:extLst>
                    <a:ext uri="{A12FA001-AC4F-418D-AE19-62706E023703}">
                      <ahyp:hlinkClr xmlns:ahyp="http://schemas.microsoft.com/office/drawing/2018/hyperlinkcolor" val="tx"/>
                    </a:ext>
                  </a:extLst>
                </a:hlinkClick>
              </a:rPr>
              <a:t> </a:t>
            </a:r>
            <a:r>
              <a:rPr lang="en-GB" u="sng"/>
              <a:t>Design and Technology </a:t>
            </a:r>
            <a:r>
              <a:rPr lang="en-GB"/>
              <a:t>BBC Bitesize Careers: </a:t>
            </a:r>
            <a:r>
              <a:rPr lang="en-GB">
                <a:hlinkClick r:id="rId4"/>
              </a:rPr>
              <a:t>https://www.bbc.co.uk/bitesize/tags/zn7h8xs/jobs-that-use-design-and-technology/1</a:t>
            </a:r>
            <a:endParaRPr lang="en-GB"/>
          </a:p>
          <a:p>
            <a:pPr>
              <a:lnSpc>
                <a:spcPct val="107000"/>
              </a:lnSpc>
              <a:spcAft>
                <a:spcPts val="800"/>
              </a:spcAft>
            </a:pPr>
            <a:endParaRPr lang="en-GB"/>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b="0" i="0" u="none" strike="noStrike" kern="1200" cap="none" spc="0" normalizeH="0" baseline="0" noProof="0">
              <a:ln>
                <a:noFill/>
              </a:ln>
              <a:effectLst/>
              <a:uLnTx/>
              <a:uFillTx/>
              <a:ea typeface="+mn-ea"/>
              <a:cs typeface="+mn-cs"/>
            </a:endParaRPr>
          </a:p>
          <a:p>
            <a:pPr>
              <a:defRPr/>
            </a:pPr>
            <a:endParaRPr lang="en-GB"/>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a:defRPr/>
            </a:pPr>
            <a:r>
              <a:rPr kumimoji="0" lang="en-GB" b="0" i="0" u="none" strike="noStrike" kern="1200" cap="none" spc="0" normalizeH="0" baseline="0" noProof="0">
                <a:ln>
                  <a:noFill/>
                </a:ln>
                <a:effectLst/>
                <a:uLnTx/>
                <a:uFillTx/>
                <a:hlinkClick r:id="rId4"/>
              </a:rPr>
              <a:t>https://icould.com/buzz-embed/</a:t>
            </a:r>
            <a:endParaRPr lang="en-GB"/>
          </a:p>
          <a:p>
            <a:pPr>
              <a:defRPr/>
            </a:pPr>
            <a:endParaRPr lang="en-GB"/>
          </a:p>
          <a:p>
            <a:pPr marL="0" marR="0" lvl="0" indent="0" algn="l" defTabSz="914400">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endParaRPr lang="en-GB"/>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p>
          <a:p>
            <a:r>
              <a:rPr lang="en-GB"/>
              <a:t>Bring through the reasons cited in your guide P5: </a:t>
            </a:r>
          </a:p>
          <a:p>
            <a:r>
              <a:rPr lang="en-GB"/>
              <a:t>Re teaching:  </a:t>
            </a:r>
          </a:p>
          <a:p>
            <a:r>
              <a:rPr lang="en-GB"/>
              <a:t>2. Turn your passion into a career </a:t>
            </a:r>
          </a:p>
          <a:p>
            <a:r>
              <a:rPr lang="en-GB"/>
              <a:t>3. The reward is always worth the challenge </a:t>
            </a:r>
          </a:p>
          <a:p>
            <a:r>
              <a:rPr lang="en-GB"/>
              <a:t>4. More time for what you love </a:t>
            </a:r>
          </a:p>
          <a:p>
            <a:r>
              <a:rPr lang="en-GB"/>
              <a:t>5. Start on at least £25k (£32k inner London) </a:t>
            </a:r>
          </a:p>
          <a:p>
            <a:r>
              <a:rPr lang="en-GB"/>
              <a:t>  </a:t>
            </a:r>
          </a:p>
          <a:p>
            <a:r>
              <a:rPr lang="en-GB"/>
              <a:t>‘Explore teaching’ is a great introduction for your students to consider what it is really like to be on the other side of the desk (you choose the best fit video for your students). </a:t>
            </a:r>
          </a:p>
          <a:p>
            <a:r>
              <a:rPr lang="en-GB"/>
              <a:t>  </a:t>
            </a:r>
            <a:endParaRPr lang="en-US"/>
          </a:p>
          <a:p>
            <a:r>
              <a:rPr lang="en-GB"/>
              <a:t>Vjendra teaches maths and was inspired to become a teacher during his time at university and taking part in the Debate Mate programme. He shares his passion for teaching and why you should consider becoming a STEM teacher. </a:t>
            </a: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US"/>
          </a:p>
          <a:p>
            <a:r>
              <a:rPr lang="en-GB"/>
              <a:t>  </a:t>
            </a:r>
          </a:p>
          <a:p>
            <a:r>
              <a:rPr lang="en-GB"/>
              <a:t>The right skills to teach? </a:t>
            </a:r>
          </a:p>
          <a:p>
            <a:r>
              <a:rPr lang="en-GB"/>
              <a:t>These very short films show students those skills they have already gained like teamwork or a love of learning - could they be more of teacher than they think? </a:t>
            </a:r>
          </a:p>
          <a:p>
            <a:r>
              <a:rPr lang="en-GB"/>
              <a:t>  </a:t>
            </a:r>
          </a:p>
          <a:p>
            <a:r>
              <a:rPr lang="en-GB"/>
              <a:t>What makes a great teacher </a:t>
            </a:r>
          </a:p>
          <a:p>
            <a:r>
              <a:rPr lang="en-GB"/>
              <a:t>A short video where secondary pupils share their responses to this question. Try asking your students first and then comparing their answers with the students on film. </a:t>
            </a:r>
            <a:endParaRPr lang="en-US"/>
          </a:p>
          <a:p>
            <a:endParaRPr lang="en-GB"/>
          </a:p>
          <a:p>
            <a:endParaRPr lang="en-GB">
              <a:ea typeface="Calibri"/>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https://www.bbc.co.uk/bitesize/tags/zn7h8xs/jobs-that-use-design-and-technology/1</a:t>
            </a:r>
            <a:endParaRPr lang="en-US">
              <a:cs typeface="Calibri" panose="020F0502020204030204"/>
              <a:hlinkClick r:id="rId3"/>
            </a:endParaRPr>
          </a:p>
          <a:p>
            <a:endParaRPr lang="en-US">
              <a:cs typeface="Calibri" panose="020F0502020204030204"/>
            </a:endParaRPr>
          </a:p>
          <a:p>
            <a:r>
              <a:rPr lang="en-US"/>
              <a:t>National Careers Service link:</a:t>
            </a:r>
          </a:p>
          <a:p>
            <a:r>
              <a:rPr lang="en-US">
                <a:hlinkClick r:id="rId4"/>
              </a:rPr>
              <a:t>https://nationalcareers.service.gov.uk/explore-careers</a:t>
            </a:r>
            <a:endParaRPr lang="en-US"/>
          </a:p>
          <a:p>
            <a:endParaRPr lang="en-US"/>
          </a:p>
          <a:p>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195525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8801" y="224799"/>
            <a:ext cx="3129842" cy="1208076"/>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b9bPiN6036A"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8C8IxyIIApE" TargetMode="External"/><Relationship Id="rId4" Type="http://schemas.openxmlformats.org/officeDocument/2006/relationships/hyperlink" Target="https://www.youtube.com/watch?v=_1oF-mCTR8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bbc.co.uk/bitesize/articles/zv48scw" TargetMode="External"/><Relationship Id="rId5" Type="http://schemas.openxmlformats.org/officeDocument/2006/relationships/hyperlink" Target="https://www.youtube.com/watch?v=MgABsRezkGA"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www.twmtd.org/R011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06CEC" TargetMode="External"/><Relationship Id="rId12"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www.twmtd.org/R005CEC" TargetMode="External"/><Relationship Id="rId11" Type="http://schemas.openxmlformats.org/officeDocument/2006/relationships/image" Target="../media/image26.png"/><Relationship Id="rId5" Type="http://schemas.openxmlformats.org/officeDocument/2006/relationships/hyperlink" Target="http://www.twmtd.org/R004CEC" TargetMode="External"/><Relationship Id="rId10" Type="http://schemas.openxmlformats.org/officeDocument/2006/relationships/hyperlink" Target="http://www.twmtd.org/R062CEC" TargetMode="External"/><Relationship Id="rId4" Type="http://schemas.openxmlformats.org/officeDocument/2006/relationships/image" Target="../media/image25.png"/><Relationship Id="rId9" Type="http://schemas.openxmlformats.org/officeDocument/2006/relationships/hyperlink" Target="http://www.twmtd.org/R019CEC" TargetMode="External"/><Relationship Id="rId14" Type="http://schemas.openxmlformats.org/officeDocument/2006/relationships/hyperlink" Target="https://www.technicians.org.uk/useful-tools-website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twmtd.org/R022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44CEC" TargetMode="External"/><Relationship Id="rId12"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www.twmtd.org/R099CEC" TargetMode="External"/><Relationship Id="rId11" Type="http://schemas.openxmlformats.org/officeDocument/2006/relationships/image" Target="../media/image26.png"/><Relationship Id="rId5" Type="http://schemas.openxmlformats.org/officeDocument/2006/relationships/hyperlink" Target="http://www.twmtd.org/R064CEC" TargetMode="External"/><Relationship Id="rId10" Type="http://schemas.openxmlformats.org/officeDocument/2006/relationships/hyperlink" Target="http://www.twmtd.org/R041CEC" TargetMode="External"/><Relationship Id="rId4" Type="http://schemas.openxmlformats.org/officeDocument/2006/relationships/image" Target="../media/image25.png"/><Relationship Id="rId9" Type="http://schemas.openxmlformats.org/officeDocument/2006/relationships/hyperlink" Target="http://www.twmtd.org/R040CEC" TargetMode="External"/><Relationship Id="rId14" Type="http://schemas.openxmlformats.org/officeDocument/2006/relationships/hyperlink" Target="https://www.technicians.org.uk/useful-tools-websit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hyperlink" Target="https://www.tlevels.gov.uk/students/subjects/onsite-construction" TargetMode="External"/><Relationship Id="rId13" Type="http://schemas.openxmlformats.org/officeDocument/2006/relationships/hyperlink" Target="https://www.tlevels.gov.uk/students/subjects/craft-design" TargetMode="External"/><Relationship Id="rId3" Type="http://schemas.openxmlformats.org/officeDocument/2006/relationships/image" Target="../media/image9.png"/><Relationship Id="rId7" Type="http://schemas.openxmlformats.org/officeDocument/2006/relationships/hyperlink" Target="https://www.tlevels.gov.uk/students/subjects/digital-production-design-development" TargetMode="External"/><Relationship Id="rId12" Type="http://schemas.openxmlformats.org/officeDocument/2006/relationships/hyperlink" Target="https://www.tlevels.gov.uk/students/subjects/agriculture-land-management-production" TargetMode="External"/><Relationship Id="rId2" Type="http://schemas.openxmlformats.org/officeDocument/2006/relationships/notesSlide" Target="../notesSlides/notesSlide16.xml"/><Relationship Id="rId16"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hyperlink" Target="https://www.tlevels.gov.uk/students/subjects/design-surveying-planning" TargetMode="External"/><Relationship Id="rId11" Type="http://schemas.openxmlformats.org/officeDocument/2006/relationships/hyperlink" Target="https://www.tlevels.gov.uk/students/subjects/maintenance-installation-repair" TargetMode="External"/><Relationship Id="rId5" Type="http://schemas.openxmlformats.org/officeDocument/2006/relationships/hyperlink" Target="https://www.tlevels.gov.uk/students/subjects/building-services-engineering" TargetMode="External"/><Relationship Id="rId15" Type="http://schemas.openxmlformats.org/officeDocument/2006/relationships/hyperlink" Target="https://nationalcareers.service.gov.uk/explore-your-education-and-training-choices/apprenticeship" TargetMode="External"/><Relationship Id="rId10" Type="http://schemas.openxmlformats.org/officeDocument/2006/relationships/hyperlink" Target="https://www.tlevels.gov.uk/students/subjects/engineering-manufacturing-processing-control" TargetMode="External"/><Relationship Id="rId4" Type="http://schemas.openxmlformats.org/officeDocument/2006/relationships/hyperlink" Target="https://nationalcareers.service.gov.uk/explore-your-education-and-training-choices/t-levels" TargetMode="External"/><Relationship Id="rId9" Type="http://schemas.openxmlformats.org/officeDocument/2006/relationships/hyperlink" Target="https://www.tlevels.gov.uk/students/subjects/design-development-engineering" TargetMode="External"/><Relationship Id="rId14" Type="http://schemas.openxmlformats.org/officeDocument/2006/relationships/hyperlink" Target="https://nationalcareers.service.gov.uk/explore-your-education-and-training-choices/vocational-technical-qualifications-vtq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ucas.com/explore/search?query=Design%20and%20technology"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2.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www.thecompleteuniversityguide.co.uk/league-tables/rankings/manufacturing-and-production-engineering" TargetMode="External"/><Relationship Id="rId5" Type="http://schemas.openxmlformats.org/officeDocument/2006/relationships/hyperlink" Target="https://www.thecompleteuniversityguide.co.uk/league-tables/rankings/building" TargetMode="External"/><Relationship Id="rId4" Type="http://schemas.openxmlformats.org/officeDocument/2006/relationships/hyperlink" Target="https://www.thecompleteuniversityguide.co.uk/league-tables/rankings/aeronautical-and-aerospace-engineer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1GIyOMoFpk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6.png"/><Relationship Id="rId4" Type="http://schemas.openxmlformats.org/officeDocument/2006/relationships/hyperlink" Target="https://youtu.be/dBFzCQgTp8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hyperlink" Target="https://hub.skillsbuilder.org/resources/browse/short-lesson/problem-solving/step-6/step-7/step-8/" TargetMode="External"/><Relationship Id="rId13" Type="http://schemas.openxmlformats.org/officeDocument/2006/relationships/hyperlink" Target="https://hub.skillsbuilder.org/resources/browse/short-lesson/teamwork/step-6/step-7/step-8/" TargetMode="External"/><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hyperlink" Target="https://skillsbuilderpartnership.wistia.com/medias/1ailu2bpod" TargetMode="External"/><Relationship Id="rId21" Type="http://schemas.openxmlformats.org/officeDocument/2006/relationships/image" Target="../media/image46.png"/><Relationship Id="rId7" Type="http://schemas.openxmlformats.org/officeDocument/2006/relationships/hyperlink" Target="https://skillsbuilderpartnership.wistia.com/medias/folu9nyiog" TargetMode="External"/><Relationship Id="rId12" Type="http://schemas.openxmlformats.org/officeDocument/2006/relationships/hyperlink" Target="https://skillsbuilderpartnership.wistia.com/medias/5crnmxtndt" TargetMode="External"/><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26.xml"/><Relationship Id="rId16" Type="http://schemas.openxmlformats.org/officeDocument/2006/relationships/hyperlink" Target="https://hub.skillsbuilder.org/resources/browse/short-lesson/teamwork/step-10/step-11/step-12/" TargetMode="External"/><Relationship Id="rId20"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creativity/step-10/step-11/step-12/" TargetMode="External"/><Relationship Id="rId11" Type="http://schemas.openxmlformats.org/officeDocument/2006/relationships/hyperlink" Target="https://hub.skillsbuilder.org/resources/browse/short-lesson/problem-solving/step-10/step-11/step-12/" TargetMode="External"/><Relationship Id="rId24" Type="http://schemas.openxmlformats.org/officeDocument/2006/relationships/image" Target="../media/image49.png"/><Relationship Id="rId5" Type="http://schemas.openxmlformats.org/officeDocument/2006/relationships/hyperlink" Target="https://hub.skillsbuilder.org/resources/browse/short-lesson/creativity/step-8/step-9/step-10/" TargetMode="External"/><Relationship Id="rId15" Type="http://schemas.openxmlformats.org/officeDocument/2006/relationships/hyperlink" Target="https://hub.skillsbuilder.org/resources/browse/short-lesson/teamwork/step-8/step-9/step-10/" TargetMode="External"/><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hyperlink" Target="NULL" TargetMode="External"/><Relationship Id="rId19" Type="http://schemas.openxmlformats.org/officeDocument/2006/relationships/image" Target="../media/image44.png"/><Relationship Id="rId4" Type="http://schemas.openxmlformats.org/officeDocument/2006/relationships/hyperlink" Target="https://hub.skillsbuilder.org/resources/browse/short-lesson/creativity/step-6/step-7/step-8/" TargetMode="External"/><Relationship Id="rId9" Type="http://schemas.openxmlformats.org/officeDocument/2006/relationships/hyperlink" Target="https://hub.skillsbuilder.org/resources/browse/short-lesson/problem-solving/step-8/step-9/step-10/" TargetMode="External"/><Relationship Id="rId14" Type="http://schemas.openxmlformats.org/officeDocument/2006/relationships/hyperlink" Target="NULL" TargetMode="External"/><Relationship Id="rId22" Type="http://schemas.openxmlformats.org/officeDocument/2006/relationships/image" Target="../media/image47.png"/><Relationship Id="rId27"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hyperlink" Target="https://www.bbc.co.uk/bitesize/articles/z2hk96f" TargetMode="External"/><Relationship Id="rId3" Type="http://schemas.openxmlformats.org/officeDocument/2006/relationships/image" Target="../media/image9.png"/><Relationship Id="rId7" Type="http://schemas.openxmlformats.org/officeDocument/2006/relationships/image" Target="../media/image10.jpeg"/><Relationship Id="rId12" Type="http://schemas.openxmlformats.org/officeDocument/2006/relationships/hyperlink" Target="https://www.bbc.co.uk/bitesize/articles/zkn3mfr"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bbc.co.uk/bitesize/articles/z7thd6f" TargetMode="External"/><Relationship Id="rId11" Type="http://schemas.openxmlformats.org/officeDocument/2006/relationships/hyperlink" Target="https://www.stem.org.uk/resources/elibrary/resource/28123/career-clips-energy-efficiency-and-architecture" TargetMode="External"/><Relationship Id="rId5" Type="http://schemas.openxmlformats.org/officeDocument/2006/relationships/hyperlink" Target="https://www.bbc.co.uk/bitesize/articles/zv8bqp3" TargetMode="External"/><Relationship Id="rId10" Type="http://schemas.openxmlformats.org/officeDocument/2006/relationships/hyperlink" Target="https://www.bbc.co.uk/bitesize/articles/znmr6v4" TargetMode="External"/><Relationship Id="rId4" Type="http://schemas.openxmlformats.org/officeDocument/2006/relationships/hyperlink" Target="https://www.bbc.co.uk/bitesize/tags/zn7h8xs/jobs-that-use-design-and-technology/1" TargetMode="External"/><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b38y9q" TargetMode="External"/><Relationship Id="rId3" Type="http://schemas.openxmlformats.org/officeDocument/2006/relationships/image" Target="../media/image9.png"/><Relationship Id="rId7" Type="http://schemas.openxmlformats.org/officeDocument/2006/relationships/image" Target="../media/image15.jpeg"/><Relationship Id="rId12" Type="http://schemas.openxmlformats.org/officeDocument/2006/relationships/hyperlink" Target="https://www.bbc.co.uk/bitesize/tags/zn7h8xs/jobs-that-use-design-and-technology/1"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jpeg"/><Relationship Id="rId11" Type="http://schemas.openxmlformats.org/officeDocument/2006/relationships/hyperlink" Target="https://www.bbc.co.uk/bitesize/articles/z6xgmfr" TargetMode="External"/><Relationship Id="rId5" Type="http://schemas.openxmlformats.org/officeDocument/2006/relationships/image" Target="../media/image13.jpeg"/><Relationship Id="rId10" Type="http://schemas.openxmlformats.org/officeDocument/2006/relationships/hyperlink" Target="https://www.bbc.co.uk/bitesize/articles/zfs9nrd" TargetMode="External"/><Relationship Id="rId4" Type="http://schemas.openxmlformats.org/officeDocument/2006/relationships/hyperlink" Target="https://www.bbc.co.uk/bitesize/articles/zm2rvk7" TargetMode="External"/><Relationship Id="rId9" Type="http://schemas.openxmlformats.org/officeDocument/2006/relationships/hyperlink" Target="https://www.bbc.co.uk/bitesize/articles/zhmsmfr"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computer-games-developer"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architect"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cad-technician" TargetMode="External"/><Relationship Id="rId5" Type="http://schemas.openxmlformats.org/officeDocument/2006/relationships/hyperlink" Target="https://nationalcareers.service.gov.uk/job-profiles/commercial-energy-assessor" TargetMode="External"/><Relationship Id="rId10" Type="http://schemas.openxmlformats.org/officeDocument/2006/relationships/hyperlink" Target="https://nationalcareers.service.gov.uk/job-profiles/motor-mechanic" TargetMode="External"/><Relationship Id="rId4" Type="http://schemas.openxmlformats.org/officeDocument/2006/relationships/image" Target="../media/image16.png"/><Relationship Id="rId9" Type="http://schemas.openxmlformats.org/officeDocument/2006/relationships/hyperlink" Target="https://nationalcareers.service.gov.uk/job-profiles/civil-enginee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DFUqsm4tqsY" TargetMode="External"/><Relationship Id="rId3" Type="http://schemas.openxmlformats.org/officeDocument/2006/relationships/hyperlink" Target="https://youtu.be/MS5oga97jLI" TargetMode="External"/><Relationship Id="rId7" Type="http://schemas.openxmlformats.org/officeDocument/2006/relationships/hyperlink" Target="https://www.youtube.com/watch?v=oTi_LyNpUqk"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youtu.be/oTi_LyNpUqk%20&#8203;" TargetMode="External"/><Relationship Id="rId5" Type="http://schemas.openxmlformats.org/officeDocument/2006/relationships/image" Target="../media/image17.jpeg"/><Relationship Id="rId10" Type="http://schemas.openxmlformats.org/officeDocument/2006/relationships/hyperlink" Target="https://www.youtube.com/watch?v=aGd_Rrs-qNY" TargetMode="External"/><Relationship Id="rId4" Type="http://schemas.openxmlformats.org/officeDocument/2006/relationships/hyperlink" Target="https://www.youtube.com/watch?v=MS5oga97jLI" TargetMode="External"/><Relationship Id="rId9" Type="http://schemas.openxmlformats.org/officeDocument/2006/relationships/hyperlink" Target="https://www.youtube.com/watch?v=mOcU5tAY7z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technical-author" TargetMode="External"/><Relationship Id="rId13" Type="http://schemas.openxmlformats.org/officeDocument/2006/relationships/hyperlink" Target="https://www.youtube.com/watch?v=tTtjETjGDFY" TargetMode="External"/><Relationship Id="rId3" Type="http://schemas.openxmlformats.org/officeDocument/2006/relationships/hyperlink" Target="https://www.bbc.co.uk/bitesize/articles/z6rjgwx" TargetMode="External"/><Relationship Id="rId7" Type="http://schemas.openxmlformats.org/officeDocument/2006/relationships/hyperlink" Target="https://nationalcareers.service.gov.uk/job-profiles/ergonomist" TargetMode="External"/><Relationship Id="rId12" Type="http://schemas.openxmlformats.org/officeDocument/2006/relationships/image" Target="../media/image21.png"/><Relationship Id="rId17" Type="http://schemas.openxmlformats.org/officeDocument/2006/relationships/image" Target="../media/image9.png"/><Relationship Id="rId2" Type="http://schemas.openxmlformats.org/officeDocument/2006/relationships/notesSlide" Target="../notesSlides/notesSlide9.xml"/><Relationship Id="rId16" Type="http://schemas.openxmlformats.org/officeDocument/2006/relationships/hyperlink" Target="https://nationalcareers.service.gov.uk/explore-careers" TargetMode="External"/><Relationship Id="rId1" Type="http://schemas.openxmlformats.org/officeDocument/2006/relationships/slideLayout" Target="../slideLayouts/slideLayout14.xml"/><Relationship Id="rId6" Type="http://schemas.openxmlformats.org/officeDocument/2006/relationships/hyperlink" Target="https://nationalcareers.service.gov.uk/job-profiles/footwear-designer" TargetMode="External"/><Relationship Id="rId11" Type="http://schemas.openxmlformats.org/officeDocument/2006/relationships/image" Target="../media/image20.png"/><Relationship Id="rId5" Type="http://schemas.openxmlformats.org/officeDocument/2006/relationships/hyperlink" Target="https://www.bbc.co.uk/bitesize/articles/zb29nrd" TargetMode="External"/><Relationship Id="rId15" Type="http://schemas.openxmlformats.org/officeDocument/2006/relationships/hyperlink" Target="https://www.bbc.co.uk/bitesize/articles/zhst2sg" TargetMode="External"/><Relationship Id="rId10" Type="http://schemas.openxmlformats.org/officeDocument/2006/relationships/image" Target="../media/image19.png"/><Relationship Id="rId4" Type="http://schemas.openxmlformats.org/officeDocument/2006/relationships/hyperlink" Target="https://www.bbc.co.uk/bitesize/articles/zr6xrj6" TargetMode="External"/><Relationship Id="rId9" Type="http://schemas.openxmlformats.org/officeDocument/2006/relationships/hyperlink" Target="https://icould.com/explore/categories/subject/design-technology" TargetMode="External"/><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318875" y="5125243"/>
            <a:ext cx="6765826" cy="1349086"/>
          </a:xfrm>
          <a:prstGeom prst="rect">
            <a:avLst/>
          </a:prstGeom>
        </p:spPr>
        <p:txBody>
          <a:bodyPr vert="horz" lIns="91440" tIns="45720" rIns="91440" bIns="45720" rtlCol="0" anchor="t">
            <a:normAutofit/>
          </a:bodyPr>
          <a:lstStyle/>
          <a:p>
            <a:pPr marL="0" indent="0">
              <a:buNone/>
            </a:pPr>
            <a:r>
              <a:rPr lang="en-GB" sz="2500" b="1">
                <a:solidFill>
                  <a:srgbClr val="595957"/>
                </a:solidFill>
              </a:rPr>
              <a:t>Where can studying Design Technology take you?</a:t>
            </a:r>
          </a:p>
          <a:p>
            <a:pPr marL="0" indent="0">
              <a:buNone/>
            </a:pPr>
            <a:r>
              <a:rPr lang="en-GB" sz="1800">
                <a:solidFill>
                  <a:srgbClr val="00A8A6"/>
                </a:solidFill>
              </a:rPr>
              <a:t>Highlighting the relevance of Design Technology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595957">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2" y="1497181"/>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(Design Technology)</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3">
                  <a:extLst>
                    <a:ext uri="{A12FA001-AC4F-418D-AE19-62706E023703}">
                      <ahyp:hlinkClr xmlns:ahyp="http://schemas.microsoft.com/office/drawing/2018/hyperlinkcolor" val="tx"/>
                    </a:ext>
                  </a:extLst>
                </a:hlinkClick>
              </a:rPr>
              <a:t>Quantity Surveyor</a:t>
            </a:r>
            <a:r>
              <a:rPr lang="en-GB" sz="2000" b="1">
                <a:solidFill>
                  <a:schemeClr val="tx2"/>
                </a:solidFill>
                <a:latin typeface="Calibri"/>
                <a:ea typeface="Source Sans Pro"/>
                <a:cs typeface="Calibri"/>
              </a:rPr>
              <a:t> </a:t>
            </a:r>
            <a:endParaRPr lang="en-GB" sz="2000" u="sng">
              <a:solidFill>
                <a:schemeClr val="tx2"/>
              </a:solidFill>
              <a:latin typeface="Calibri"/>
              <a:ea typeface="+mn-lt"/>
              <a:cs typeface="Calibri"/>
            </a:endParaRPr>
          </a:p>
          <a:p>
            <a:endParaRPr lang="en-GB" sz="2000" u="sng">
              <a:solidFill>
                <a:srgbClr val="05A8A7"/>
              </a:solidFill>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4">
                  <a:extLst>
                    <a:ext uri="{A12FA001-AC4F-418D-AE19-62706E023703}">
                      <ahyp:hlinkClr xmlns:ahyp="http://schemas.microsoft.com/office/drawing/2018/hyperlinkcolor" val="tx"/>
                    </a:ext>
                  </a:extLst>
                </a:hlinkClick>
              </a:rPr>
              <a:t>Kitchen Fitter</a:t>
            </a:r>
            <a:r>
              <a:rPr lang="en-GB" sz="2000" b="1">
                <a:solidFill>
                  <a:schemeClr val="tx2"/>
                </a:solidFill>
                <a:latin typeface="Calibri"/>
                <a:cs typeface="Segoe UI"/>
              </a:rPr>
              <a:t> </a:t>
            </a:r>
            <a:endParaRPr lang="en-GB" sz="2000">
              <a:solidFill>
                <a:schemeClr val="tx2"/>
              </a:solidFill>
              <a:latin typeface="Calibri"/>
              <a:ea typeface="+mn-lt"/>
              <a:cs typeface="Calibri"/>
            </a:endParaRPr>
          </a:p>
          <a:p>
            <a:endParaRPr lang="en-GB" sz="2000">
              <a:solidFill>
                <a:srgbClr val="05A8A7"/>
              </a:solidFill>
              <a:latin typeface="Calibri"/>
              <a:cs typeface="Calibr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UX Designer</a:t>
            </a:r>
            <a:r>
              <a:rPr lang="en-GB" sz="2000" b="1">
                <a:solidFill>
                  <a:schemeClr val="tx2"/>
                </a:solidFill>
                <a:latin typeface="Calibri"/>
                <a:cs typeface="Segoe UI"/>
              </a:rPr>
              <a:t> </a:t>
            </a:r>
            <a:endParaRPr lang="en-GB" sz="2000" u="sng">
              <a:solidFill>
                <a:schemeClr val="tx2"/>
              </a:solidFill>
              <a:latin typeface="Calibri"/>
              <a:ea typeface="+mn-lt"/>
              <a:cs typeface="+mn-lt"/>
            </a:endParaRPr>
          </a:p>
          <a:p>
            <a:endParaRPr lang="en-GB" sz="2000" u="sng">
              <a:solidFill>
                <a:srgbClr val="05A8A7"/>
              </a:solidFill>
              <a:cs typeface="Calibri"/>
            </a:endParaRPr>
          </a:p>
        </p:txBody>
      </p:sp>
      <p:pic>
        <p:nvPicPr>
          <p:cNvPr id="11" name="Picture 10">
            <a:extLst>
              <a:ext uri="{FF2B5EF4-FFF2-40B4-BE49-F238E27FC236}">
                <a16:creationId xmlns:a16="http://schemas.microsoft.com/office/drawing/2014/main" id="{B8048C87-139A-5C72-C1B3-B5F17BF487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12" name="Picture 11">
            <a:extLst>
              <a:ext uri="{FF2B5EF4-FFF2-40B4-BE49-F238E27FC236}">
                <a16:creationId xmlns:a16="http://schemas.microsoft.com/office/drawing/2014/main" id="{F3FF67D9-6B8C-790F-0E85-791EFB08E8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13" name="Picture 12">
            <a:extLst>
              <a:ext uri="{FF2B5EF4-FFF2-40B4-BE49-F238E27FC236}">
                <a16:creationId xmlns:a16="http://schemas.microsoft.com/office/drawing/2014/main" id="{F0603D8B-B553-DF32-FA7B-F3436F1CED4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pic>
        <p:nvPicPr>
          <p:cNvPr id="7" name="Picture 6" descr="A picture containing text, comb&#10;&#10;Description automatically generated">
            <a:extLst>
              <a:ext uri="{FF2B5EF4-FFF2-40B4-BE49-F238E27FC236}">
                <a16:creationId xmlns:a16="http://schemas.microsoft.com/office/drawing/2014/main" id="{0B780980-6964-4D51-9991-5D529F450F62}"/>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461477" y="4314064"/>
            <a:ext cx="2755943" cy="2588190"/>
          </a:xfrm>
          <a:prstGeom prst="rect">
            <a:avLst/>
          </a:prstGeom>
        </p:spPr>
      </p:pic>
    </p:spTree>
    <p:extLst>
      <p:ext uri="{BB962C8B-B14F-4D97-AF65-F5344CB8AC3E}">
        <p14:creationId xmlns:p14="http://schemas.microsoft.com/office/powerpoint/2010/main" val="1247033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754326"/>
          </a:xfrm>
          <a:prstGeom prst="rect">
            <a:avLst/>
          </a:prstGeom>
          <a:noFill/>
        </p:spPr>
        <p:txBody>
          <a:bodyPr wrap="square" lIns="91440" tIns="45720" rIns="91440" bIns="45720" rtlCol="0" anchor="t">
            <a:spAutoFit/>
          </a:bodyPr>
          <a:lstStyle/>
          <a:p>
            <a:r>
              <a:rPr lang="en-US" sz="3600" b="1">
                <a:solidFill>
                  <a:schemeClr val="tx2"/>
                </a:solidFill>
              </a:rPr>
              <a:t>Design and Technology careers in a changing</a:t>
            </a:r>
            <a:br>
              <a:rPr lang="en-US" sz="3600" b="1">
                <a:solidFill>
                  <a:schemeClr val="tx2"/>
                </a:solidFill>
              </a:rPr>
            </a:br>
            <a:r>
              <a:rPr lang="en-US" sz="3600" b="1">
                <a:solidFill>
                  <a:schemeClr val="tx2"/>
                </a:solidFill>
              </a:rPr>
              <a:t>world: How can I future-proof my </a:t>
            </a:r>
            <a:br>
              <a:rPr lang="en-US" sz="3600" b="1">
                <a:solidFill>
                  <a:schemeClr val="tx2"/>
                </a:solidFill>
              </a:rPr>
            </a:br>
            <a:r>
              <a:rPr lang="en-US" sz="3600" b="1">
                <a:solidFill>
                  <a:schemeClr val="tx2"/>
                </a:solidFill>
              </a:rPr>
              <a:t>career pathway?</a:t>
            </a:r>
            <a:endParaRPr lang="en-US" sz="3600" b="1">
              <a:solidFill>
                <a:schemeClr val="tx2"/>
              </a:solidFill>
              <a:cs typeface="Calibri"/>
            </a:endParaRP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476085"/>
            <a:ext cx="7767590" cy="1631216"/>
          </a:xfrm>
          <a:prstGeom prst="rect">
            <a:avLst/>
          </a:prstGeom>
          <a:noFill/>
        </p:spPr>
        <p:txBody>
          <a:bodyPr wrap="square" lIns="91440" tIns="45720" rIns="91440" bIns="45720" rtlCol="0" anchor="t">
            <a:spAutoFit/>
          </a:bodyPr>
          <a:lstStyle/>
          <a:p>
            <a:r>
              <a:rPr lang="en-GB" sz="2000" b="1">
                <a:solidFill>
                  <a:srgbClr val="595957"/>
                </a:solidFill>
              </a:rPr>
              <a:t>The world will be changing drastically in the next few years to cope </a:t>
            </a:r>
            <a:br>
              <a:rPr lang="en-GB" sz="2000" b="1">
                <a:solidFill>
                  <a:srgbClr val="595957"/>
                </a:solidFill>
              </a:rPr>
            </a:br>
            <a:r>
              <a:rPr lang="en-GB" sz="2000" b="1">
                <a:solidFill>
                  <a:srgbClr val="595957"/>
                </a:solidFill>
              </a:rPr>
              <a:t>with the impacts of climate change and nature loss, and the need to lower greenhouse gas emissions and unsustainable practices. How might this steer your choice of career path using your Design and Technology skills?</a:t>
            </a:r>
            <a:endParaRPr lang="en-GB" sz="2000" b="1" u="sng">
              <a:solidFill>
                <a:srgbClr val="595957"/>
              </a:solidFill>
              <a:cs typeface="Calibri"/>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9" name="Picture 8" descr="A picture containing text, comb&#10;&#10;Description automatically generated">
            <a:extLst>
              <a:ext uri="{FF2B5EF4-FFF2-40B4-BE49-F238E27FC236}">
                <a16:creationId xmlns:a16="http://schemas.microsoft.com/office/drawing/2014/main" id="{ACE6DADD-1A82-081A-0147-699D00FE72A6}"/>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546318" y="4455466"/>
            <a:ext cx="2755943" cy="2588190"/>
          </a:xfrm>
          <a:prstGeom prst="rect">
            <a:avLst/>
          </a:prstGeom>
        </p:spPr>
      </p:pic>
    </p:spTree>
    <p:extLst>
      <p:ext uri="{BB962C8B-B14F-4D97-AF65-F5344CB8AC3E}">
        <p14:creationId xmlns:p14="http://schemas.microsoft.com/office/powerpoint/2010/main" val="259810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8114954" cy="1200329"/>
          </a:xfrm>
          <a:prstGeom prst="rect">
            <a:avLst/>
          </a:prstGeom>
          <a:noFill/>
        </p:spPr>
        <p:txBody>
          <a:bodyPr wrap="square" lIns="91440" tIns="45720" rIns="91440" bIns="45720" rtlCol="0" anchor="t">
            <a:spAutoFit/>
          </a:bodyPr>
          <a:lstStyle/>
          <a:p>
            <a:r>
              <a:rPr lang="en-US" sz="3600" b="1">
                <a:solidFill>
                  <a:schemeClr val="tx2"/>
                </a:solidFill>
              </a:rPr>
              <a:t>Design and Technology careers in a changing world</a:t>
            </a:r>
          </a:p>
        </p:txBody>
      </p:sp>
      <p:sp>
        <p:nvSpPr>
          <p:cNvPr id="10" name="TextBox 9">
            <a:extLst>
              <a:ext uri="{FF2B5EF4-FFF2-40B4-BE49-F238E27FC236}">
                <a16:creationId xmlns:a16="http://schemas.microsoft.com/office/drawing/2014/main" id="{2AFA5B8E-E349-4901-00D8-0E860F6F4000}"/>
              </a:ext>
            </a:extLst>
          </p:cNvPr>
          <p:cNvSpPr txBox="1"/>
          <p:nvPr/>
        </p:nvSpPr>
        <p:spPr>
          <a:xfrm>
            <a:off x="1002502" y="3424179"/>
            <a:ext cx="60042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6A94"/>
                </a:solidFill>
                <a:latin typeface="Calibri"/>
                <a:cs typeface="Segoe UI"/>
                <a:hlinkClick r:id="rId5"/>
              </a:rPr>
              <a:t>Sustainable Architect</a:t>
            </a:r>
            <a:r>
              <a:rPr lang="en-GB" sz="2000" b="1">
                <a:solidFill>
                  <a:srgbClr val="006A94"/>
                </a:solidFill>
                <a:latin typeface="Calibri"/>
                <a:cs typeface="Segoe UI"/>
              </a:rPr>
              <a:t> </a:t>
            </a:r>
            <a:endParaRPr lang="en-GB" sz="2000" u="sng">
              <a:solidFill>
                <a:schemeClr val="accent4"/>
              </a:solidFill>
              <a:latin typeface="Calibri"/>
              <a:cs typeface="Segoe UI"/>
            </a:endParaRPr>
          </a:p>
        </p:txBody>
      </p:sp>
      <p:sp>
        <p:nvSpPr>
          <p:cNvPr id="11" name="TextBox 10">
            <a:extLst>
              <a:ext uri="{FF2B5EF4-FFF2-40B4-BE49-F238E27FC236}">
                <a16:creationId xmlns:a16="http://schemas.microsoft.com/office/drawing/2014/main" id="{C2B48AB9-3CD0-F5E1-F30E-8DF3E8EE1796}"/>
              </a:ext>
            </a:extLst>
          </p:cNvPr>
          <p:cNvSpPr txBox="1"/>
          <p:nvPr/>
        </p:nvSpPr>
        <p:spPr>
          <a:xfrm>
            <a:off x="1002503" y="4456225"/>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chemeClr val="tx2"/>
                </a:solidFill>
                <a:latin typeface="Calibri"/>
                <a:cs typeface="Segoe UI"/>
                <a:hlinkClick r:id="rId6">
                  <a:extLst>
                    <a:ext uri="{A12FA001-AC4F-418D-AE19-62706E023703}">
                      <ahyp:hlinkClr xmlns:ahyp="http://schemas.microsoft.com/office/drawing/2018/hyperlinkcolor" val="tx"/>
                    </a:ext>
                  </a:extLst>
                </a:hlinkClick>
              </a:rPr>
              <a:t>Civil Engineer</a:t>
            </a:r>
            <a:endParaRPr lang="en-GB" sz="2000" b="1" u="sng">
              <a:solidFill>
                <a:schemeClr val="tx2"/>
              </a:solidFill>
              <a:latin typeface="Calibri"/>
              <a:cs typeface="Segoe UI"/>
            </a:endParaRPr>
          </a:p>
        </p:txBody>
      </p:sp>
      <p:pic>
        <p:nvPicPr>
          <p:cNvPr id="16" name="Picture 15">
            <a:extLst>
              <a:ext uri="{FF2B5EF4-FFF2-40B4-BE49-F238E27FC236}">
                <a16:creationId xmlns:a16="http://schemas.microsoft.com/office/drawing/2014/main" id="{AE32C7FB-85CE-8173-30EA-50FDF6325B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9021" y="3316126"/>
            <a:ext cx="571384" cy="536605"/>
          </a:xfrm>
          <a:prstGeom prst="rect">
            <a:avLst/>
          </a:prstGeom>
        </p:spPr>
      </p:pic>
      <p:pic>
        <p:nvPicPr>
          <p:cNvPr id="17" name="Picture 16">
            <a:extLst>
              <a:ext uri="{FF2B5EF4-FFF2-40B4-BE49-F238E27FC236}">
                <a16:creationId xmlns:a16="http://schemas.microsoft.com/office/drawing/2014/main" id="{A5E25228-1D7C-96EA-1883-D85DE160BC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9021" y="4387588"/>
            <a:ext cx="571384" cy="536605"/>
          </a:xfrm>
          <a:prstGeom prst="rect">
            <a:avLst/>
          </a:prstGeom>
        </p:spPr>
      </p:pic>
      <p:pic>
        <p:nvPicPr>
          <p:cNvPr id="19" name="Picture 18" descr="A picture containing text, comb&#10;&#10;Description automatically generated">
            <a:extLst>
              <a:ext uri="{FF2B5EF4-FFF2-40B4-BE49-F238E27FC236}">
                <a16:creationId xmlns:a16="http://schemas.microsoft.com/office/drawing/2014/main" id="{08C98EF1-EE04-BA6A-ED1A-77F620D4F83C}"/>
              </a:ext>
            </a:extLst>
          </p:cNvPr>
          <p:cNvPicPr>
            <a:picLocks noChangeAspect="1"/>
          </p:cNvPicPr>
          <p:nvPr/>
        </p:nvPicPr>
        <p:blipFill>
          <a:blip r:embed="rId7">
            <a:alphaModFix amt="50000"/>
            <a:extLst>
              <a:ext uri="{28A0092B-C50C-407E-A947-70E740481C1C}">
                <a14:useLocalDpi xmlns:a14="http://schemas.microsoft.com/office/drawing/2010/main" val="0"/>
              </a:ext>
            </a:extLst>
          </a:blip>
          <a:srcRect/>
          <a:stretch/>
        </p:blipFill>
        <p:spPr>
          <a:xfrm>
            <a:off x="9584026" y="4446656"/>
            <a:ext cx="2755943" cy="2588190"/>
          </a:xfrm>
          <a:prstGeom prst="rect">
            <a:avLst/>
          </a:prstGeom>
        </p:spPr>
      </p:pic>
      <p:sp>
        <p:nvSpPr>
          <p:cNvPr id="6"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07011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1" name="Picture 20" descr="A picture containing text, comb&#10;&#10;Description automatically generated">
            <a:extLst>
              <a:ext uri="{FF2B5EF4-FFF2-40B4-BE49-F238E27FC236}">
                <a16:creationId xmlns:a16="http://schemas.microsoft.com/office/drawing/2014/main" id="{79B766A3-2D62-36F5-311D-B3008B7074C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08010" y="2429874"/>
            <a:ext cx="2856277" cy="2841366"/>
          </a:xfrm>
          <a:prstGeom prst="rect">
            <a:avLst/>
          </a:prstGeom>
        </p:spPr>
      </p:pic>
      <p:pic>
        <p:nvPicPr>
          <p:cNvPr id="22" name="Picture 21" descr="A picture containing text, comb&#10;&#10;Description automatically generated">
            <a:extLst>
              <a:ext uri="{FF2B5EF4-FFF2-40B4-BE49-F238E27FC236}">
                <a16:creationId xmlns:a16="http://schemas.microsoft.com/office/drawing/2014/main" id="{B03A0985-FF5F-CF9E-DA35-E430573FAAE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15826" y="2459689"/>
            <a:ext cx="2856277" cy="2841366"/>
          </a:xfrm>
          <a:prstGeom prst="rect">
            <a:avLst/>
          </a:prstGeom>
        </p:spPr>
      </p:pic>
      <p:pic>
        <p:nvPicPr>
          <p:cNvPr id="23" name="Picture 22" descr="A picture containing text, comb&#10;&#10;Description automatically generated">
            <a:extLst>
              <a:ext uri="{FF2B5EF4-FFF2-40B4-BE49-F238E27FC236}">
                <a16:creationId xmlns:a16="http://schemas.microsoft.com/office/drawing/2014/main" id="{D58F10DE-20D4-5437-31B2-2E6213CCB43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574121" y="2497163"/>
            <a:ext cx="2856277" cy="2841366"/>
          </a:xfrm>
          <a:prstGeom prst="rect">
            <a:avLst/>
          </a:prstGeom>
        </p:spPr>
      </p:pic>
      <p:pic>
        <p:nvPicPr>
          <p:cNvPr id="24" name="Picture 23" descr="A picture containing text, comb&#10;&#10;Description automatically generated">
            <a:extLst>
              <a:ext uri="{FF2B5EF4-FFF2-40B4-BE49-F238E27FC236}">
                <a16:creationId xmlns:a16="http://schemas.microsoft.com/office/drawing/2014/main" id="{0E1646B0-BEBA-E151-390E-79181049B48E}"/>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997957" y="2439944"/>
            <a:ext cx="2856277" cy="2841366"/>
          </a:xfrm>
          <a:prstGeom prst="rect">
            <a:avLst/>
          </a:prstGeom>
        </p:spPr>
      </p:pic>
      <p:pic>
        <p:nvPicPr>
          <p:cNvPr id="25" name="Picture 24" descr="A picture containing text, comb&#10;&#10;Description automatically generated">
            <a:extLst>
              <a:ext uri="{FF2B5EF4-FFF2-40B4-BE49-F238E27FC236}">
                <a16:creationId xmlns:a16="http://schemas.microsoft.com/office/drawing/2014/main" id="{E3245CDD-7B47-787A-084E-D9B9250444F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88587" y="2466702"/>
            <a:ext cx="2856277" cy="2841366"/>
          </a:xfrm>
          <a:prstGeom prst="rect">
            <a:avLst/>
          </a:prstGeom>
        </p:spPr>
      </p:pic>
      <p:sp>
        <p:nvSpPr>
          <p:cNvPr id="259" name="Google Shape;259;p22"/>
          <p:cNvSpPr txBox="1">
            <a:spLocks noGrp="1"/>
          </p:cNvSpPr>
          <p:nvPr>
            <p:ph type="subTitle" idx="1"/>
          </p:nvPr>
        </p:nvSpPr>
        <p:spPr>
          <a:xfrm>
            <a:off x="3221626" y="408606"/>
            <a:ext cx="688686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Design Technology</a:t>
            </a:r>
            <a:endParaRPr sz="4000" b="1" i="0" u="none" strike="noStrike" cap="none">
              <a:solidFill>
                <a:schemeClr val="dk2"/>
              </a:solidFill>
              <a:latin typeface="Calibri"/>
              <a:ea typeface="Calibri"/>
              <a:cs typeface="Calibri"/>
              <a:sym typeface="Calibri"/>
            </a:endParaRPr>
          </a:p>
        </p:txBody>
      </p:sp>
      <p:pic>
        <p:nvPicPr>
          <p:cNvPr id="260" name="Google Shape;260;p22"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261" name="Google Shape;261;p22"/>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Design Technology keep industries moving and the real difference technicians make in our lives.  </a:t>
            </a:r>
            <a:endParaRPr>
              <a:solidFill>
                <a:schemeClr val="dk1"/>
              </a:solidFill>
            </a:endParaRPr>
          </a:p>
        </p:txBody>
      </p:sp>
      <p:sp>
        <p:nvSpPr>
          <p:cNvPr id="263" name="Google Shape;263;p22"/>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400">
                <a:solidFill>
                  <a:schemeClr val="dk2"/>
                </a:solidFill>
                <a:latin typeface="Calibri"/>
                <a:ea typeface="Calibri"/>
                <a:cs typeface="Calibri"/>
                <a:sym typeface="Calibri"/>
                <a:hlinkClick r:id="rId5"/>
              </a:rPr>
              <a:t>R004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Design Technician (CAD)</a:t>
            </a:r>
            <a:endParaRPr sz="1400">
              <a:solidFill>
                <a:schemeClr val="dk2"/>
              </a:solidFill>
              <a:latin typeface="Calibri"/>
              <a:ea typeface="Calibri"/>
              <a:cs typeface="Calibri"/>
              <a:sym typeface="Calibri"/>
            </a:endParaRPr>
          </a:p>
        </p:txBody>
      </p:sp>
      <p:sp>
        <p:nvSpPr>
          <p:cNvPr id="264" name="Google Shape;264;p22"/>
          <p:cNvSpPr/>
          <p:nvPr/>
        </p:nvSpPr>
        <p:spPr>
          <a:xfrm>
            <a:off x="2485072" y="3691855"/>
            <a:ext cx="1609200" cy="1609200"/>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R005 Robotics</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rPr>
              <a:t>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265" name="Google Shape;265;p22"/>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R006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CNC</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266" name="Google Shape;266;p22"/>
          <p:cNvSpPr/>
          <p:nvPr/>
        </p:nvSpPr>
        <p:spPr>
          <a:xfrm>
            <a:off x="6167458" y="3642214"/>
            <a:ext cx="1609200" cy="1609200"/>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rPr>
              <a:t>R011 Architectural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267" name="Google Shape;267;p22"/>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rPr>
              <a:t>R019 Building Design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268" name="Google Shape;268;p22"/>
          <p:cNvSpPr/>
          <p:nvPr/>
        </p:nvSpPr>
        <p:spPr>
          <a:xfrm>
            <a:off x="9849843" y="3642214"/>
            <a:ext cx="1609200" cy="1609200"/>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400">
                <a:solidFill>
                  <a:schemeClr val="dk2"/>
                </a:solidFill>
                <a:latin typeface="Calibri"/>
                <a:ea typeface="Calibri"/>
                <a:cs typeface="Calibri"/>
                <a:sym typeface="Calibri"/>
                <a:hlinkClick r:id="rId10"/>
              </a:rPr>
              <a:t>R062 Maintenance and Operations Engineering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271" name="Google Shape;271;p22"/>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272" name="Google Shape;272;p22" descr="Icon&#10;&#10;Description automatically generated"/>
          <p:cNvPicPr preferRelativeResize="0"/>
          <p:nvPr/>
        </p:nvPicPr>
        <p:blipFill rotWithShape="1">
          <a:blip r:embed="rId11">
            <a:alphaModFix/>
          </a:blip>
          <a:srcRect/>
          <a:stretch/>
        </p:blipFill>
        <p:spPr>
          <a:xfrm>
            <a:off x="1107567"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96A10FF9-EBB3-BCE4-04A2-F39D93F1314F}"/>
              </a:ext>
            </a:extLst>
          </p:cNvPr>
          <p:cNvPicPr>
            <a:picLocks noChangeAspect="1"/>
          </p:cNvPicPr>
          <p:nvPr/>
        </p:nvPicPr>
        <p:blipFill>
          <a:blip r:embed="rId12"/>
          <a:stretch>
            <a:fillRect/>
          </a:stretch>
        </p:blipFill>
        <p:spPr>
          <a:xfrm>
            <a:off x="1277844" y="5658039"/>
            <a:ext cx="2743200" cy="1028700"/>
          </a:xfrm>
          <a:prstGeom prst="rect">
            <a:avLst/>
          </a:prstGeom>
        </p:spPr>
      </p:pic>
      <p:sp>
        <p:nvSpPr>
          <p:cNvPr id="5" name="Google Shape;80;p13">
            <a:extLst>
              <a:ext uri="{FF2B5EF4-FFF2-40B4-BE49-F238E27FC236}">
                <a16:creationId xmlns:a16="http://schemas.microsoft.com/office/drawing/2014/main" id="{9CFB1E2F-0F82-4A5B-6BC3-1359075D7497}"/>
              </a:ext>
            </a:extLst>
          </p:cNvPr>
          <p:cNvSpPr/>
          <p:nvPr/>
        </p:nvSpPr>
        <p:spPr>
          <a:xfrm>
            <a:off x="7686074"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sz="1100">
              <a:solidFill>
                <a:schemeClr val="lt2"/>
              </a:solidFill>
            </a:endParaRPr>
          </a:p>
        </p:txBody>
      </p:sp>
      <p:sp>
        <p:nvSpPr>
          <p:cNvPr id="7" name="Google Shape;79;p13">
            <a:extLst>
              <a:ext uri="{FF2B5EF4-FFF2-40B4-BE49-F238E27FC236}">
                <a16:creationId xmlns:a16="http://schemas.microsoft.com/office/drawing/2014/main" id="{10F3681B-336A-90E7-6DB2-C22B1A9E7A56}"/>
              </a:ext>
            </a:extLst>
          </p:cNvPr>
          <p:cNvSpPr/>
          <p:nvPr/>
        </p:nvSpPr>
        <p:spPr>
          <a:xfrm>
            <a:off x="10014619"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1" name="Picture 20" descr="A picture containing text, comb&#10;&#10;Description automatically generated">
            <a:extLst>
              <a:ext uri="{FF2B5EF4-FFF2-40B4-BE49-F238E27FC236}">
                <a16:creationId xmlns:a16="http://schemas.microsoft.com/office/drawing/2014/main" id="{D4B5F308-08D5-82C3-E097-88CBCBCA701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08010" y="2429874"/>
            <a:ext cx="2856277" cy="2841366"/>
          </a:xfrm>
          <a:prstGeom prst="rect">
            <a:avLst/>
          </a:prstGeom>
        </p:spPr>
      </p:pic>
      <p:pic>
        <p:nvPicPr>
          <p:cNvPr id="22" name="Picture 21" descr="A picture containing text, comb&#10;&#10;Description automatically generated">
            <a:extLst>
              <a:ext uri="{FF2B5EF4-FFF2-40B4-BE49-F238E27FC236}">
                <a16:creationId xmlns:a16="http://schemas.microsoft.com/office/drawing/2014/main" id="{31FBB5C8-FEF2-2BD7-96E4-805E79002DB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15826" y="2459689"/>
            <a:ext cx="2856277" cy="2841366"/>
          </a:xfrm>
          <a:prstGeom prst="rect">
            <a:avLst/>
          </a:prstGeom>
        </p:spPr>
      </p:pic>
      <p:pic>
        <p:nvPicPr>
          <p:cNvPr id="23" name="Picture 22" descr="A picture containing text, comb&#10;&#10;Description automatically generated">
            <a:extLst>
              <a:ext uri="{FF2B5EF4-FFF2-40B4-BE49-F238E27FC236}">
                <a16:creationId xmlns:a16="http://schemas.microsoft.com/office/drawing/2014/main" id="{A2D4F6F8-9119-837A-5FC4-B382EA80D05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574121" y="2497163"/>
            <a:ext cx="2856277" cy="2841366"/>
          </a:xfrm>
          <a:prstGeom prst="rect">
            <a:avLst/>
          </a:prstGeom>
        </p:spPr>
      </p:pic>
      <p:pic>
        <p:nvPicPr>
          <p:cNvPr id="24" name="Picture 23" descr="A picture containing text, comb&#10;&#10;Description automatically generated">
            <a:extLst>
              <a:ext uri="{FF2B5EF4-FFF2-40B4-BE49-F238E27FC236}">
                <a16:creationId xmlns:a16="http://schemas.microsoft.com/office/drawing/2014/main" id="{1368AADE-BBFC-B616-7681-EA697814CB8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997957" y="2439944"/>
            <a:ext cx="2856277" cy="2841366"/>
          </a:xfrm>
          <a:prstGeom prst="rect">
            <a:avLst/>
          </a:prstGeom>
        </p:spPr>
      </p:pic>
      <p:pic>
        <p:nvPicPr>
          <p:cNvPr id="25" name="Picture 24" descr="A picture containing text, comb&#10;&#10;Description automatically generated">
            <a:extLst>
              <a:ext uri="{FF2B5EF4-FFF2-40B4-BE49-F238E27FC236}">
                <a16:creationId xmlns:a16="http://schemas.microsoft.com/office/drawing/2014/main" id="{4340039A-5D7F-879F-4A15-E23ED684E26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88587" y="2466702"/>
            <a:ext cx="2856277" cy="2841366"/>
          </a:xfrm>
          <a:prstGeom prst="rect">
            <a:avLst/>
          </a:prstGeom>
        </p:spPr>
      </p:pic>
      <p:sp>
        <p:nvSpPr>
          <p:cNvPr id="283" name="Google Shape;283;p23"/>
          <p:cNvSpPr txBox="1">
            <a:spLocks noGrp="1"/>
          </p:cNvSpPr>
          <p:nvPr>
            <p:ph type="subTitle" idx="1"/>
          </p:nvPr>
        </p:nvSpPr>
        <p:spPr>
          <a:xfrm>
            <a:off x="3230806" y="408606"/>
            <a:ext cx="6831775"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Design Technology</a:t>
            </a:r>
            <a:endParaRPr sz="4000" b="1" i="0" u="none" strike="noStrike" cap="none">
              <a:solidFill>
                <a:schemeClr val="dk2"/>
              </a:solidFill>
              <a:latin typeface="Calibri"/>
              <a:ea typeface="Calibri"/>
              <a:cs typeface="Calibri"/>
              <a:sym typeface="Calibri"/>
            </a:endParaRPr>
          </a:p>
        </p:txBody>
      </p:sp>
      <p:pic>
        <p:nvPicPr>
          <p:cNvPr id="284" name="Google Shape;284;p23"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285" name="Google Shape;285;p23"/>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Design Technology keep industries moving and the real difference technicians make in our lives.  </a:t>
            </a:r>
            <a:endParaRPr/>
          </a:p>
        </p:txBody>
      </p:sp>
      <p:sp>
        <p:nvSpPr>
          <p:cNvPr id="287" name="Google Shape;287;p23"/>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R064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Mechanical Fitting</a:t>
            </a:r>
            <a:endParaRPr/>
          </a:p>
          <a:p>
            <a:pPr algn="ctr"/>
            <a:r>
              <a:rPr lang="en-GB" sz="1400">
                <a:solidFill>
                  <a:schemeClr val="dk2"/>
                </a:solidFill>
                <a:latin typeface="Calibri"/>
                <a:ea typeface="Calibri"/>
                <a:cs typeface="Calibri"/>
                <a:sym typeface="Calibri"/>
                <a:hlinkClick r:id="rId5"/>
              </a:rPr>
              <a:t>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288" name="Google Shape;288;p23"/>
          <p:cNvSpPr/>
          <p:nvPr/>
        </p:nvSpPr>
        <p:spPr>
          <a:xfrm>
            <a:off x="2485072" y="3691855"/>
            <a:ext cx="1609200" cy="1609200"/>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R099 Welding</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289" name="Google Shape;289;p23"/>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R044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Security System</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290" name="Google Shape;290;p23"/>
          <p:cNvSpPr/>
          <p:nvPr/>
        </p:nvSpPr>
        <p:spPr>
          <a:xfrm>
            <a:off x="6167458" y="3642214"/>
            <a:ext cx="1609200" cy="1609200"/>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400">
                <a:solidFill>
                  <a:schemeClr val="dk2"/>
                </a:solidFill>
                <a:latin typeface="Calibri"/>
                <a:ea typeface="Calibri"/>
                <a:cs typeface="Calibri"/>
                <a:sym typeface="Calibri"/>
                <a:hlinkClick r:id="rId8"/>
              </a:rPr>
              <a:t>R022 Civil Engineering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291" name="Google Shape;291;p23"/>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R040 Engineering Construction Pipefitter</a:t>
            </a:r>
            <a:endParaRPr sz="1400">
              <a:solidFill>
                <a:schemeClr val="dk2"/>
              </a:solidFill>
              <a:latin typeface="Calibri"/>
              <a:ea typeface="Calibri"/>
              <a:cs typeface="Calibri"/>
              <a:sym typeface="Calibri"/>
            </a:endParaRPr>
          </a:p>
        </p:txBody>
      </p:sp>
      <p:sp>
        <p:nvSpPr>
          <p:cNvPr id="292" name="Google Shape;292;p23"/>
          <p:cNvSpPr/>
          <p:nvPr/>
        </p:nvSpPr>
        <p:spPr>
          <a:xfrm>
            <a:off x="9830793" y="3642214"/>
            <a:ext cx="1713975" cy="1609200"/>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R041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Engineering</a:t>
            </a:r>
            <a:endParaRPr/>
          </a:p>
          <a:p>
            <a:pPr marL="0" marR="0" lvl="0" indent="0" algn="ctr" rtl="0">
              <a:spcBef>
                <a:spcPts val="0"/>
              </a:spcBef>
              <a:spcAft>
                <a:spcPts val="0"/>
              </a:spcAft>
              <a:buNone/>
            </a:pPr>
            <a:r>
              <a:rPr lang="en-GB" sz="1300">
                <a:solidFill>
                  <a:schemeClr val="dk2"/>
                </a:solidFill>
                <a:latin typeface="Calibri"/>
                <a:ea typeface="Calibri"/>
                <a:cs typeface="Calibri"/>
                <a:sym typeface="Calibri"/>
                <a:hlinkClick r:id="rId10"/>
              </a:rPr>
              <a:t>Manufacturing</a:t>
            </a: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 Technician </a:t>
            </a:r>
            <a:endParaRPr sz="1400">
              <a:solidFill>
                <a:schemeClr val="dk2"/>
              </a:solidFill>
              <a:latin typeface="Calibri"/>
              <a:ea typeface="Calibri"/>
              <a:cs typeface="Calibri"/>
              <a:sym typeface="Calibri"/>
            </a:endParaRPr>
          </a:p>
        </p:txBody>
      </p:sp>
      <p:sp>
        <p:nvSpPr>
          <p:cNvPr id="295" name="Google Shape;295;p23"/>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296" name="Google Shape;296;p23" descr="Icon&#10;&#10;Description automatically generated"/>
          <p:cNvPicPr preferRelativeResize="0"/>
          <p:nvPr/>
        </p:nvPicPr>
        <p:blipFill rotWithShape="1">
          <a:blip r:embed="rId11">
            <a:alphaModFix/>
          </a:blip>
          <a:srcRect/>
          <a:stretch/>
        </p:blipFill>
        <p:spPr>
          <a:xfrm>
            <a:off x="1107567"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3BD10191-E416-9806-EA39-8EFE75B4C1D9}"/>
              </a:ext>
            </a:extLst>
          </p:cNvPr>
          <p:cNvPicPr>
            <a:picLocks noChangeAspect="1"/>
          </p:cNvPicPr>
          <p:nvPr/>
        </p:nvPicPr>
        <p:blipFill>
          <a:blip r:embed="rId12"/>
          <a:stretch>
            <a:fillRect/>
          </a:stretch>
        </p:blipFill>
        <p:spPr>
          <a:xfrm>
            <a:off x="1392666" y="5731108"/>
            <a:ext cx="2743200" cy="1028700"/>
          </a:xfrm>
          <a:prstGeom prst="rect">
            <a:avLst/>
          </a:prstGeom>
        </p:spPr>
      </p:pic>
      <p:sp>
        <p:nvSpPr>
          <p:cNvPr id="5" name="Google Shape;80;p13">
            <a:extLst>
              <a:ext uri="{FF2B5EF4-FFF2-40B4-BE49-F238E27FC236}">
                <a16:creationId xmlns:a16="http://schemas.microsoft.com/office/drawing/2014/main" id="{C15C5D3C-DAC8-C8DF-988D-E0C2BFE98D76}"/>
              </a:ext>
            </a:extLst>
          </p:cNvPr>
          <p:cNvSpPr/>
          <p:nvPr/>
        </p:nvSpPr>
        <p:spPr>
          <a:xfrm>
            <a:off x="7675636" y="633284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sz="1100">
              <a:solidFill>
                <a:schemeClr val="lt2"/>
              </a:solidFill>
            </a:endParaRPr>
          </a:p>
        </p:txBody>
      </p:sp>
      <p:sp>
        <p:nvSpPr>
          <p:cNvPr id="7" name="Google Shape;79;p13">
            <a:extLst>
              <a:ext uri="{FF2B5EF4-FFF2-40B4-BE49-F238E27FC236}">
                <a16:creationId xmlns:a16="http://schemas.microsoft.com/office/drawing/2014/main" id="{2C75DBB0-D4A3-3F2E-5D15-EC2E6426FB33}"/>
              </a:ext>
            </a:extLst>
          </p:cNvPr>
          <p:cNvSpPr/>
          <p:nvPr/>
        </p:nvSpPr>
        <p:spPr>
          <a:xfrm>
            <a:off x="9951989" y="633285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10EF285-88D5-FE6E-18FF-6F8E26EFDEC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637"/>
          <a:stretch/>
        </p:blipFill>
        <p:spPr>
          <a:xfrm>
            <a:off x="0" y="2570043"/>
            <a:ext cx="2578168" cy="2740115"/>
          </a:xfrm>
          <a:prstGeom prst="rect">
            <a:avLst/>
          </a:prstGeom>
        </p:spPr>
      </p:pic>
      <p:pic>
        <p:nvPicPr>
          <p:cNvPr id="40" name="Picture 39">
            <a:extLst>
              <a:ext uri="{FF2B5EF4-FFF2-40B4-BE49-F238E27FC236}">
                <a16:creationId xmlns:a16="http://schemas.microsoft.com/office/drawing/2014/main" id="{F9EC4144-788A-76FE-F8E7-EA5B57047C5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95785" y="2563262"/>
            <a:ext cx="2917715" cy="2740115"/>
          </a:xfrm>
          <a:prstGeom prst="rect">
            <a:avLst/>
          </a:prstGeom>
        </p:spPr>
      </p:pic>
      <p:pic>
        <p:nvPicPr>
          <p:cNvPr id="41" name="Picture 40">
            <a:extLst>
              <a:ext uri="{FF2B5EF4-FFF2-40B4-BE49-F238E27FC236}">
                <a16:creationId xmlns:a16="http://schemas.microsoft.com/office/drawing/2014/main" id="{6F42A205-6091-E3C5-3F98-200161707D9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14779" y="2554203"/>
            <a:ext cx="2917715" cy="2740115"/>
          </a:xfrm>
          <a:prstGeom prst="rect">
            <a:avLst/>
          </a:prstGeom>
        </p:spPr>
      </p:pic>
      <p:pic>
        <p:nvPicPr>
          <p:cNvPr id="42" name="Picture 41">
            <a:extLst>
              <a:ext uri="{FF2B5EF4-FFF2-40B4-BE49-F238E27FC236}">
                <a16:creationId xmlns:a16="http://schemas.microsoft.com/office/drawing/2014/main" id="{47DCAA9D-4423-1404-4A6C-93CCD52047F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0685"/>
          <a:stretch/>
        </p:blipFill>
        <p:spPr>
          <a:xfrm>
            <a:off x="10461361" y="2547790"/>
            <a:ext cx="1730639" cy="2740115"/>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Modern Foreign Languages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DF013B34-00DE-5F51-B1D4-1045176EA5D3}"/>
              </a:ext>
            </a:extLst>
          </p:cNvPr>
          <p:cNvPicPr>
            <a:picLocks noChangeAspect="1"/>
          </p:cNvPicPr>
          <p:nvPr/>
        </p:nvPicPr>
        <p:blipFill>
          <a:blip r:embed="rId7"/>
          <a:stretch>
            <a:fillRect/>
          </a:stretch>
        </p:blipFill>
        <p:spPr>
          <a:xfrm>
            <a:off x="8899939" y="227035"/>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AE03563-FE84-54C4-EFB6-CEA64D92B0E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8281"/>
          <a:stretch/>
        </p:blipFill>
        <p:spPr>
          <a:xfrm>
            <a:off x="457376" y="5001786"/>
            <a:ext cx="2755943" cy="1856214"/>
          </a:xfrm>
          <a:prstGeom prst="rect">
            <a:avLst/>
          </a:prstGeom>
        </p:spPr>
      </p:pic>
      <p:pic>
        <p:nvPicPr>
          <p:cNvPr id="23" name="Picture 22">
            <a:extLst>
              <a:ext uri="{FF2B5EF4-FFF2-40B4-BE49-F238E27FC236}">
                <a16:creationId xmlns:a16="http://schemas.microsoft.com/office/drawing/2014/main" id="{FAA36689-DDF2-4118-7F27-6367583C527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8281"/>
          <a:stretch/>
        </p:blipFill>
        <p:spPr>
          <a:xfrm>
            <a:off x="2877559" y="5001786"/>
            <a:ext cx="2755943" cy="1856214"/>
          </a:xfrm>
          <a:prstGeom prst="rect">
            <a:avLst/>
          </a:prstGeom>
        </p:spPr>
      </p:pic>
      <p:sp>
        <p:nvSpPr>
          <p:cNvPr id="2" name="Title 1"/>
          <p:cNvSpPr>
            <a:spLocks noGrp="1"/>
          </p:cNvSpPr>
          <p:nvPr>
            <p:ph type="ctrTitle" idx="4294967295"/>
          </p:nvPr>
        </p:nvSpPr>
        <p:spPr>
          <a:xfrm>
            <a:off x="1080528" y="1518858"/>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34603" y="2233074"/>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sz="250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Network Engineer</a:t>
            </a:r>
            <a:br>
              <a:rPr lang="en-GB" sz="1400"/>
            </a:br>
            <a:r>
              <a:rPr lang="en-GB" sz="1400">
                <a:solidFill>
                  <a:schemeClr val="tx2"/>
                </a:solidFill>
              </a:rPr>
              <a:t>• Software Developer                                        </a:t>
            </a:r>
            <a:endParaRPr lang="en-GB" sz="1400">
              <a:solidFill>
                <a:schemeClr val="tx2"/>
              </a:solidFill>
              <a:cs typeface="Calibri"/>
            </a:endParaRPr>
          </a:p>
          <a:p>
            <a:pPr marL="0" indent="0">
              <a:lnSpc>
                <a:spcPct val="100000"/>
              </a:lnSpc>
              <a:spcBef>
                <a:spcPts val="0"/>
              </a:spcBef>
              <a:buNone/>
            </a:pPr>
            <a:r>
              <a:rPr lang="en-GB" sz="1400">
                <a:solidFill>
                  <a:schemeClr val="tx2"/>
                </a:solidFill>
              </a:rPr>
              <a:t>• CAD Technician </a:t>
            </a:r>
            <a:br>
              <a:rPr lang="en-GB" sz="1400"/>
            </a:br>
            <a:r>
              <a:rPr lang="en-GB" sz="1400">
                <a:solidFill>
                  <a:schemeClr val="tx2"/>
                </a:solidFill>
              </a:rPr>
              <a:t>• Creative Digital Design Professional</a:t>
            </a:r>
            <a:endParaRPr lang="en-GB" sz="1400">
              <a:solidFill>
                <a:schemeClr val="tx2"/>
              </a:solidFill>
              <a:cs typeface="Calibri"/>
            </a:endParaRPr>
          </a:p>
          <a:p>
            <a:pPr marL="0" indent="0">
              <a:lnSpc>
                <a:spcPct val="100000"/>
              </a:lnSpc>
              <a:spcBef>
                <a:spcPts val="0"/>
              </a:spcBef>
              <a:buNone/>
            </a:pPr>
            <a:endParaRPr lang="en-GB" sz="1400">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151324" y="2229912"/>
            <a:ext cx="6004622" cy="2391426"/>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 </a:t>
            </a:r>
          </a:p>
          <a:p>
            <a:pPr marL="0" indent="0">
              <a:lnSpc>
                <a:spcPct val="120000"/>
              </a:lnSpc>
              <a:spcBef>
                <a:spcPts val="0"/>
              </a:spcBef>
              <a:buNone/>
            </a:pPr>
            <a:r>
              <a:rPr lang="en-GB" sz="1400">
                <a:hlinkClick r:id="rId4"/>
              </a:rPr>
              <a:t>T Levels | National Careers Service</a:t>
            </a:r>
            <a:br>
              <a:rPr lang="en-GB" sz="1400" b="1">
                <a:cs typeface="Calibri"/>
              </a:rPr>
            </a:br>
            <a:r>
              <a:rPr lang="en-GB" sz="1400">
                <a:hlinkClick r:id="rId4"/>
              </a:rPr>
              <a:t>T Levels | </a:t>
            </a:r>
            <a:r>
              <a:rPr lang="en-GB" sz="1400">
                <a:hlinkClick r:id="rId5"/>
              </a:rPr>
              <a:t>Building Services for Construction</a:t>
            </a:r>
            <a:br>
              <a:rPr lang="en-GB" sz="1400"/>
            </a:br>
            <a:r>
              <a:rPr lang="en-GB" sz="1400">
                <a:hlinkClick r:id="rId4"/>
              </a:rPr>
              <a:t>T Levels | </a:t>
            </a:r>
            <a:r>
              <a:rPr lang="en-GB" sz="1400">
                <a:hlinkClick r:id="rId6"/>
              </a:rPr>
              <a:t>Design, Surveying and Planning for Construction</a:t>
            </a:r>
            <a:br>
              <a:rPr lang="en-GB" sz="1400">
                <a:ea typeface="+mn-lt"/>
                <a:cs typeface="+mn-lt"/>
              </a:rPr>
            </a:br>
            <a:r>
              <a:rPr lang="en-GB" sz="1400">
                <a:hlinkClick r:id="rId4"/>
              </a:rPr>
              <a:t>T Levels | </a:t>
            </a:r>
            <a:r>
              <a:rPr lang="en-GB" sz="1400">
                <a:ea typeface="+mn-lt"/>
                <a:cs typeface="+mn-lt"/>
                <a:hlinkClick r:id="rId7"/>
              </a:rPr>
              <a:t>Digital Production, Design and Development</a:t>
            </a:r>
            <a:endParaRPr lang="en-GB" sz="1400">
              <a:ea typeface="+mn-lt"/>
              <a:cs typeface="+mn-lt"/>
            </a:endParaRPr>
          </a:p>
          <a:p>
            <a:pPr marL="0" indent="0">
              <a:lnSpc>
                <a:spcPct val="120000"/>
              </a:lnSpc>
              <a:spcBef>
                <a:spcPts val="0"/>
              </a:spcBef>
              <a:buNone/>
            </a:pPr>
            <a:r>
              <a:rPr lang="en-GB" sz="1400">
                <a:hlinkClick r:id="rId4"/>
              </a:rPr>
              <a:t>T Levels | </a:t>
            </a:r>
            <a:r>
              <a:rPr lang="en-GB" sz="1400">
                <a:ea typeface="+mn-lt"/>
                <a:cs typeface="+mn-lt"/>
                <a:hlinkClick r:id="rId8"/>
              </a:rPr>
              <a:t>Onsite Construction</a:t>
            </a:r>
            <a:endParaRPr lang="en-GB" sz="1400">
              <a:ea typeface="+mn-lt"/>
              <a:cs typeface="+mn-lt"/>
            </a:endParaRPr>
          </a:p>
          <a:p>
            <a:pPr marL="0" indent="0">
              <a:lnSpc>
                <a:spcPct val="120000"/>
              </a:lnSpc>
              <a:spcBef>
                <a:spcPts val="0"/>
              </a:spcBef>
              <a:buNone/>
            </a:pPr>
            <a:r>
              <a:rPr lang="en-GB" sz="1400">
                <a:hlinkClick r:id="rId4"/>
              </a:rPr>
              <a:t>T Levels | </a:t>
            </a:r>
            <a:r>
              <a:rPr lang="en-GB" sz="1400">
                <a:ea typeface="+mn-lt"/>
                <a:cs typeface="+mn-lt"/>
                <a:hlinkClick r:id="rId9"/>
              </a:rPr>
              <a:t>Design and Development for Engineering and Manufacturing</a:t>
            </a:r>
            <a:endParaRPr lang="en-GB" sz="1400">
              <a:cs typeface="Calibri"/>
            </a:endParaRPr>
          </a:p>
          <a:p>
            <a:pPr marL="0" indent="0">
              <a:lnSpc>
                <a:spcPct val="120000"/>
              </a:lnSpc>
              <a:spcBef>
                <a:spcPts val="0"/>
              </a:spcBef>
              <a:buNone/>
            </a:pPr>
            <a:r>
              <a:rPr lang="en-GB" sz="1400">
                <a:hlinkClick r:id="rId4"/>
              </a:rPr>
              <a:t>T Levels | </a:t>
            </a:r>
            <a:r>
              <a:rPr lang="en-GB" sz="1400">
                <a:cs typeface="Calibri"/>
                <a:hlinkClick r:id="rId10"/>
              </a:rPr>
              <a:t>Engineering, Manufacturing, Processing and Control</a:t>
            </a:r>
            <a:endParaRPr lang="en-GB" sz="1400">
              <a:cs typeface="Calibri"/>
            </a:endParaRPr>
          </a:p>
          <a:p>
            <a:pPr marL="0" indent="0">
              <a:lnSpc>
                <a:spcPct val="120000"/>
              </a:lnSpc>
              <a:spcBef>
                <a:spcPts val="0"/>
              </a:spcBef>
              <a:buNone/>
            </a:pPr>
            <a:r>
              <a:rPr lang="en-GB" sz="1400">
                <a:hlinkClick r:id="rId4"/>
              </a:rPr>
              <a:t>T Levels | </a:t>
            </a:r>
            <a:r>
              <a:rPr lang="en-GB" sz="1400">
                <a:cs typeface="Calibri"/>
                <a:hlinkClick r:id="rId11"/>
              </a:rPr>
              <a:t>Maintenance, Installation and repair for Engineering a Manufacturing</a:t>
            </a:r>
            <a:endParaRPr lang="en-GB" sz="1400">
              <a:cs typeface="Calibri"/>
            </a:endParaRPr>
          </a:p>
          <a:p>
            <a:pPr marL="0" indent="0">
              <a:lnSpc>
                <a:spcPct val="120000"/>
              </a:lnSpc>
              <a:spcBef>
                <a:spcPts val="0"/>
              </a:spcBef>
              <a:buNone/>
            </a:pPr>
            <a:r>
              <a:rPr lang="en-GB" sz="1400">
                <a:hlinkClick r:id="rId4"/>
              </a:rPr>
              <a:t>T Levels | </a:t>
            </a:r>
            <a:r>
              <a:rPr lang="en-GB" sz="1400">
                <a:cs typeface="Calibri"/>
                <a:hlinkClick r:id="rId12"/>
              </a:rPr>
              <a:t>Agriculture, Land Management and Production </a:t>
            </a:r>
            <a:endParaRPr lang="en-GB" sz="1400">
              <a:cs typeface="Calibri"/>
            </a:endParaRPr>
          </a:p>
          <a:p>
            <a:pPr marL="0" indent="0">
              <a:lnSpc>
                <a:spcPct val="120000"/>
              </a:lnSpc>
              <a:spcBef>
                <a:spcPts val="0"/>
              </a:spcBef>
              <a:buNone/>
            </a:pPr>
            <a:r>
              <a:rPr lang="en-GB" sz="1400">
                <a:hlinkClick r:id="rId4"/>
              </a:rPr>
              <a:t>T Levels | </a:t>
            </a:r>
            <a:r>
              <a:rPr lang="en-GB" sz="1400">
                <a:ea typeface="+mn-lt"/>
                <a:cs typeface="+mn-lt"/>
                <a:hlinkClick r:id="rId13"/>
              </a:rPr>
              <a:t>Craft and Design</a:t>
            </a:r>
            <a:endParaRPr lang="en-GB" sz="1400">
              <a:solidFill>
                <a:srgbClr val="05A8A7"/>
              </a:solidFill>
              <a:cs typeface="Calibri"/>
            </a:endParaRPr>
          </a:p>
          <a:p>
            <a:pPr marL="0" indent="0">
              <a:lnSpc>
                <a:spcPct val="120000"/>
              </a:lnSpc>
              <a:spcBef>
                <a:spcPts val="0"/>
              </a:spcBef>
              <a:buNone/>
            </a:pPr>
            <a:endParaRPr lang="en-GB" sz="1600">
              <a:solidFill>
                <a:srgbClr val="05A8A7"/>
              </a:solidFill>
              <a:cs typeface="Calibri"/>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151324" y="4860409"/>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400">
                <a:hlinkClick r:id="rId14"/>
              </a:rPr>
              <a:t>Vocational Technical Qualifications (VTQs) | National Careers Service</a:t>
            </a:r>
            <a:endParaRPr lang="en-GB" sz="1400">
              <a:cs typeface="Calibri"/>
            </a:endParaRPr>
          </a:p>
          <a:p>
            <a:pPr marL="0" indent="0">
              <a:lnSpc>
                <a:spcPct val="100000"/>
              </a:lnSpc>
              <a:buNone/>
            </a:pPr>
            <a:r>
              <a:rPr lang="en-GB" sz="1400">
                <a:solidFill>
                  <a:schemeClr val="tx2"/>
                </a:solidFill>
                <a:cs typeface="Calibri"/>
              </a:rPr>
              <a:t>• Construction</a:t>
            </a:r>
            <a:br>
              <a:rPr lang="en-GB" sz="1400">
                <a:cs typeface="Calibri"/>
              </a:rPr>
            </a:br>
            <a:r>
              <a:rPr lang="en-GB" sz="1400">
                <a:solidFill>
                  <a:schemeClr val="tx2"/>
                </a:solidFill>
                <a:cs typeface="Calibri"/>
              </a:rPr>
              <a:t>• Engineering</a:t>
            </a:r>
            <a:endParaRPr lang="en-GB">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3100613" y="2845580"/>
            <a:ext cx="2705100" cy="738664"/>
          </a:xfrm>
          <a:prstGeom prst="rect">
            <a:avLst/>
          </a:prstGeom>
        </p:spPr>
        <p:txBody>
          <a:bodyPr wrap="square" lIns="91440" tIns="45720" rIns="91440" bIns="45720" anchor="t">
            <a:spAutoFit/>
          </a:bodyPr>
          <a:lstStyle/>
          <a:p>
            <a:r>
              <a:rPr lang="en-GB" sz="1400">
                <a:solidFill>
                  <a:schemeClr val="tx2"/>
                </a:solidFill>
              </a:rPr>
              <a:t>• Materials Planner/Buyer</a:t>
            </a:r>
            <a:endParaRPr lang="en-US" sz="1400">
              <a:solidFill>
                <a:schemeClr val="tx2"/>
              </a:solidFill>
            </a:endParaRPr>
          </a:p>
          <a:p>
            <a:r>
              <a:rPr lang="en-GB" sz="1400">
                <a:solidFill>
                  <a:schemeClr val="tx2"/>
                </a:solidFill>
              </a:rPr>
              <a:t>• Games Programmer</a:t>
            </a:r>
            <a:br>
              <a:rPr lang="en-GB" sz="1400"/>
            </a:br>
            <a:endParaRPr lang="en-GB"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55995" y="6062106"/>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15">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425105"/>
            <a:ext cx="2995863" cy="707886"/>
          </a:xfrm>
          <a:prstGeom prst="rect">
            <a:avLst/>
          </a:prstGeom>
          <a:noFill/>
        </p:spPr>
        <p:txBody>
          <a:bodyPr wrap="square" rtlCol="0">
            <a:spAutoFit/>
          </a:bodyPr>
          <a:lstStyle/>
          <a:p>
            <a:r>
              <a:rPr lang="en-US" sz="4000">
                <a:solidFill>
                  <a:schemeClr val="bg1"/>
                </a:solidFill>
              </a:rPr>
              <a:t>7|</a:t>
            </a:r>
          </a:p>
        </p:txBody>
      </p:sp>
      <p:sp>
        <p:nvSpPr>
          <p:cNvPr id="6" name="TextBox 5">
            <a:extLst>
              <a:ext uri="{FF2B5EF4-FFF2-40B4-BE49-F238E27FC236}">
                <a16:creationId xmlns:a16="http://schemas.microsoft.com/office/drawing/2014/main" id="{10265589-B8E3-7C0C-19AF-FDCF3526AD7A}"/>
              </a:ext>
            </a:extLst>
          </p:cNvPr>
          <p:cNvSpPr txBox="1"/>
          <p:nvPr/>
        </p:nvSpPr>
        <p:spPr>
          <a:xfrm>
            <a:off x="8026176" y="559978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Land-based</a:t>
            </a:r>
            <a:r>
              <a:rPr lang="en-GB" sz="1400">
                <a:solidFill>
                  <a:srgbClr val="000000"/>
                </a:solidFill>
                <a:cs typeface="Calibri"/>
              </a:rPr>
              <a:t>​</a:t>
            </a:r>
            <a:br>
              <a:rPr lang="en-GB" sz="1400">
                <a:cs typeface="Calibri"/>
              </a:rPr>
            </a:br>
            <a:r>
              <a:rPr lang="en-GB" sz="1400">
                <a:solidFill>
                  <a:srgbClr val="484A47"/>
                </a:solidFill>
              </a:rPr>
              <a:t>• Design and Technology</a:t>
            </a:r>
            <a:r>
              <a:rPr lang="en-GB" sz="1400">
                <a:solidFill>
                  <a:srgbClr val="000000"/>
                </a:solidFill>
                <a:cs typeface="Calibri"/>
              </a:rPr>
              <a:t>​</a:t>
            </a:r>
            <a:endParaRPr lang="en-GB" sz="1400"/>
          </a:p>
        </p:txBody>
      </p:sp>
      <p:pic>
        <p:nvPicPr>
          <p:cNvPr id="8" name="Picture 3" descr="Text&#10;&#10;Description automatically generated">
            <a:extLst>
              <a:ext uri="{FF2B5EF4-FFF2-40B4-BE49-F238E27FC236}">
                <a16:creationId xmlns:a16="http://schemas.microsoft.com/office/drawing/2014/main" id="{D0104E42-5461-93E8-3BD6-DED9E7BD907A}"/>
              </a:ext>
            </a:extLst>
          </p:cNvPr>
          <p:cNvPicPr>
            <a:picLocks noChangeAspect="1"/>
          </p:cNvPicPr>
          <p:nvPr/>
        </p:nvPicPr>
        <p:blipFill>
          <a:blip r:embed="rId16"/>
          <a:stretch>
            <a:fillRect/>
          </a:stretch>
        </p:blipFill>
        <p:spPr>
          <a:xfrm>
            <a:off x="8899939" y="227035"/>
            <a:ext cx="1114425" cy="1143000"/>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3DF11E1-6C20-623D-A6CC-D65FCBA4F16B}"/>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7028"/>
          <a:stretch/>
        </p:blipFill>
        <p:spPr>
          <a:xfrm>
            <a:off x="535540" y="4710529"/>
            <a:ext cx="2755943" cy="2147471"/>
          </a:xfrm>
          <a:prstGeom prst="rect">
            <a:avLst/>
          </a:prstGeom>
        </p:spPr>
      </p:pic>
      <p:pic>
        <p:nvPicPr>
          <p:cNvPr id="20" name="Picture 19">
            <a:extLst>
              <a:ext uri="{FF2B5EF4-FFF2-40B4-BE49-F238E27FC236}">
                <a16:creationId xmlns:a16="http://schemas.microsoft.com/office/drawing/2014/main" id="{E04249EB-B5AB-E5A5-A838-67059B8DBDD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7028"/>
          <a:stretch/>
        </p:blipFill>
        <p:spPr>
          <a:xfrm>
            <a:off x="2955723" y="4710529"/>
            <a:ext cx="2755943" cy="2147471"/>
          </a:xfrm>
          <a:prstGeom prst="rect">
            <a:avLst/>
          </a:prstGeom>
        </p:spPr>
      </p:pic>
      <p:sp>
        <p:nvSpPr>
          <p:cNvPr id="2" name="Title 1"/>
          <p:cNvSpPr>
            <a:spLocks noGrp="1"/>
          </p:cNvSpPr>
          <p:nvPr>
            <p:ph type="ctrTitle" idx="4294967295"/>
          </p:nvPr>
        </p:nvSpPr>
        <p:spPr>
          <a:xfrm>
            <a:off x="1610539" y="1667243"/>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 </a:t>
            </a:r>
            <a:br>
              <a:rPr lang="en-GB" sz="2000">
                <a:cs typeface="Calibri"/>
              </a:rPr>
            </a:br>
            <a:r>
              <a:rPr lang="en-GB" sz="1400">
                <a:hlinkClick r:id="rId4"/>
              </a:rPr>
              <a:t>Higher technical qualifications (HTQs) | National Careers Service</a:t>
            </a:r>
            <a:r>
              <a:rPr lang="en-GB" sz="14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Interior design</a:t>
            </a:r>
            <a:br>
              <a:rPr lang="en-GB" sz="1400">
                <a:cs typeface="Calibri"/>
              </a:rPr>
            </a:br>
            <a:r>
              <a:rPr lang="en-GB" sz="1400">
                <a:solidFill>
                  <a:schemeClr val="tx2"/>
                </a:solidFill>
                <a:cs typeface="Calibri"/>
              </a:rPr>
              <a:t>• Jewellery and Silversmithing</a:t>
            </a:r>
            <a:br>
              <a:rPr lang="en-GB" sz="1400">
                <a:cs typeface="Calibri"/>
              </a:rPr>
            </a:br>
            <a:r>
              <a:rPr lang="en-GB" sz="1400">
                <a:solidFill>
                  <a:schemeClr val="tx2"/>
                </a:solidFill>
                <a:cs typeface="Calibri"/>
              </a:rPr>
              <a:t>• Cloud Computing</a:t>
            </a:r>
            <a:br>
              <a:rPr lang="en-GB" sz="1400">
                <a:cs typeface="Calibri"/>
              </a:rPr>
            </a:br>
            <a:r>
              <a:rPr lang="en-GB" sz="1400">
                <a:solidFill>
                  <a:schemeClr val="tx2"/>
                </a:solidFill>
                <a:cs typeface="Calibri"/>
              </a:rPr>
              <a:t>• Engineering</a:t>
            </a:r>
            <a:endParaRPr lang="en-GB">
              <a:solidFill>
                <a:schemeClr val="tx2"/>
              </a:solidFill>
              <a:cs typeface="Calibri"/>
            </a:endParaRPr>
          </a:p>
          <a:p>
            <a:pPr marL="0" indent="0" algn="l">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32" y="1518085"/>
            <a:ext cx="772319" cy="772319"/>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512550"/>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spcBef>
                <a:spcPts val="0"/>
              </a:spcBef>
              <a:buNone/>
            </a:pPr>
            <a:r>
              <a:rPr lang="en-GB" sz="1400">
                <a:solidFill>
                  <a:schemeClr val="tx2"/>
                </a:solidFill>
                <a:cs typeface="Calibri"/>
              </a:rPr>
              <a:t>• Electronics</a:t>
            </a:r>
          </a:p>
          <a:p>
            <a:pPr marL="0" indent="0">
              <a:spcBef>
                <a:spcPts val="0"/>
              </a:spcBef>
              <a:buNone/>
            </a:pPr>
            <a:r>
              <a:rPr lang="en-GB" sz="1400">
                <a:solidFill>
                  <a:schemeClr val="tx2"/>
                </a:solidFill>
                <a:cs typeface="Calibri"/>
              </a:rPr>
              <a:t>• Computer Science</a:t>
            </a:r>
          </a:p>
          <a:p>
            <a:pPr marL="0" indent="0">
              <a:spcBef>
                <a:spcPts val="0"/>
              </a:spcBef>
              <a:buNone/>
            </a:pPr>
            <a:r>
              <a:rPr lang="en-GB" sz="1400">
                <a:solidFill>
                  <a:schemeClr val="tx2"/>
                </a:solidFill>
                <a:cs typeface="Calibri"/>
              </a:rPr>
              <a:t>• Design and Technology</a:t>
            </a:r>
          </a:p>
          <a:p>
            <a:pPr marL="0" indent="0">
              <a:spcBef>
                <a:spcPts val="0"/>
              </a:spcBef>
              <a:buNone/>
            </a:pPr>
            <a:r>
              <a:rPr lang="en-GB" sz="1400">
                <a:solidFill>
                  <a:schemeClr val="tx2"/>
                </a:solidFill>
                <a:cs typeface="Calibri"/>
              </a:rPr>
              <a:t>• Engineering</a:t>
            </a:r>
          </a:p>
          <a:p>
            <a:pPr marL="0" indent="0">
              <a:spcBef>
                <a:spcPts val="0"/>
              </a:spcBef>
              <a:buNone/>
            </a:pPr>
            <a:r>
              <a:rPr lang="en-GB" sz="1400">
                <a:solidFill>
                  <a:schemeClr val="tx2"/>
                </a:solidFill>
                <a:cs typeface="Calibri"/>
              </a:rPr>
              <a:t>• Engineering: Design Engineering</a:t>
            </a:r>
          </a:p>
          <a:p>
            <a:pPr marL="0" indent="0">
              <a:spcBef>
                <a:spcPts val="0"/>
              </a:spcBef>
              <a:buNone/>
            </a:pPr>
            <a:r>
              <a:rPr lang="en-GB" sz="1400">
                <a:solidFill>
                  <a:schemeClr val="tx2"/>
                </a:solidFill>
                <a:cs typeface="Calibri"/>
              </a:rPr>
              <a:t>• Engineering: Mechatronic Engineering</a:t>
            </a:r>
          </a:p>
          <a:p>
            <a:pPr marL="0" indent="0">
              <a:spcBef>
                <a:spcPts val="0"/>
              </a:spcBef>
              <a:buNone/>
            </a:pPr>
            <a:r>
              <a:rPr lang="en-GB" sz="1400">
                <a:solidFill>
                  <a:schemeClr val="tx2"/>
                </a:solidFill>
                <a:cs typeface="Calibri"/>
              </a:rPr>
              <a:t>• Engineering: Video Games</a:t>
            </a:r>
          </a:p>
        </p:txBody>
      </p:sp>
      <p:sp>
        <p:nvSpPr>
          <p:cNvPr id="5" name="TextBox 4">
            <a:extLst>
              <a:ext uri="{FF2B5EF4-FFF2-40B4-BE49-F238E27FC236}">
                <a16:creationId xmlns:a16="http://schemas.microsoft.com/office/drawing/2014/main" id="{A946CEBD-73F1-DFEB-5354-4C635DEFFD35}"/>
              </a:ext>
            </a:extLst>
          </p:cNvPr>
          <p:cNvSpPr txBox="1"/>
          <p:nvPr/>
        </p:nvSpPr>
        <p:spPr>
          <a:xfrm>
            <a:off x="123170" y="1541174"/>
            <a:ext cx="2995863" cy="707886"/>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D8C6D3D7-F1B1-A37E-FD7F-C4A3957BBD55}"/>
              </a:ext>
            </a:extLst>
          </p:cNvPr>
          <p:cNvSpPr txBox="1"/>
          <p:nvPr/>
        </p:nvSpPr>
        <p:spPr>
          <a:xfrm>
            <a:off x="2733104" y="3485207"/>
            <a:ext cx="385156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Mechanical Engineering</a:t>
            </a:r>
            <a:r>
              <a:rPr lang="en-GB" sz="1400">
                <a:solidFill>
                  <a:srgbClr val="000000"/>
                </a:solidFill>
                <a:cs typeface="Calibri"/>
              </a:rPr>
              <a:t>​</a:t>
            </a:r>
            <a:br>
              <a:rPr lang="en-GB" sz="1400">
                <a:cs typeface="Calibri"/>
              </a:rPr>
            </a:br>
            <a:r>
              <a:rPr lang="en-GB" sz="1400">
                <a:solidFill>
                  <a:srgbClr val="484A47"/>
                </a:solidFill>
              </a:rPr>
              <a:t>• Horticulture (Production and Design)</a:t>
            </a:r>
            <a:r>
              <a:rPr lang="en-GB" sz="1400">
                <a:solidFill>
                  <a:srgbClr val="000000"/>
                </a:solidFill>
                <a:cs typeface="Calibri"/>
              </a:rPr>
              <a:t>​</a:t>
            </a:r>
            <a:br>
              <a:rPr lang="en-GB" sz="1400">
                <a:cs typeface="Calibri"/>
              </a:rPr>
            </a:br>
            <a:r>
              <a:rPr lang="en-GB" sz="1400">
                <a:solidFill>
                  <a:srgbClr val="484A47"/>
                </a:solidFill>
              </a:rPr>
              <a:t>• Furniture Design and make</a:t>
            </a:r>
            <a:r>
              <a:rPr lang="en-GB" sz="1400">
                <a:solidFill>
                  <a:srgbClr val="000000"/>
                </a:solidFill>
                <a:cs typeface="Calibri"/>
              </a:rPr>
              <a:t>​</a:t>
            </a:r>
            <a:br>
              <a:rPr lang="en-GB" sz="1400">
                <a:cs typeface="Calibri"/>
              </a:rPr>
            </a:br>
            <a:r>
              <a:rPr lang="en-GB" sz="1400">
                <a:solidFill>
                  <a:srgbClr val="484A47"/>
                </a:solidFill>
              </a:rPr>
              <a:t>• Computer Games Design</a:t>
            </a:r>
            <a:r>
              <a:rPr lang="en-GB" sz="1400">
                <a:solidFill>
                  <a:srgbClr val="000000"/>
                </a:solidFill>
                <a:cs typeface="Calibri"/>
              </a:rPr>
              <a:t>​</a:t>
            </a:r>
            <a:endParaRPr lang="en-GB" sz="1400"/>
          </a:p>
        </p:txBody>
      </p:sp>
      <p:sp>
        <p:nvSpPr>
          <p:cNvPr id="7" name="TextBox 6">
            <a:extLst>
              <a:ext uri="{FF2B5EF4-FFF2-40B4-BE49-F238E27FC236}">
                <a16:creationId xmlns:a16="http://schemas.microsoft.com/office/drawing/2014/main" id="{1B6F4E2B-E8DF-F036-CF3F-B3FE85309C73}"/>
              </a:ext>
            </a:extLst>
          </p:cNvPr>
          <p:cNvSpPr txBox="1"/>
          <p:nvPr/>
        </p:nvSpPr>
        <p:spPr>
          <a:xfrm>
            <a:off x="9415154" y="5278582"/>
            <a:ext cx="234735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Mechanical Engineering</a:t>
            </a:r>
            <a:r>
              <a:rPr lang="en-GB" sz="1400">
                <a:solidFill>
                  <a:srgbClr val="000000"/>
                </a:solidFill>
                <a:cs typeface="Calibri"/>
              </a:rPr>
              <a:t>​</a:t>
            </a:r>
            <a:br>
              <a:rPr lang="en-GB" sz="1400">
                <a:cs typeface="Calibri"/>
              </a:rPr>
            </a:br>
            <a:r>
              <a:rPr lang="en-GB" sz="1400">
                <a:solidFill>
                  <a:srgbClr val="484A47"/>
                </a:solidFill>
              </a:rPr>
              <a:t>• Game Design </a:t>
            </a:r>
            <a:r>
              <a:rPr lang="en-GB" sz="1400">
                <a:solidFill>
                  <a:srgbClr val="000000"/>
                </a:solidFill>
                <a:cs typeface="Calibri"/>
              </a:rPr>
              <a:t>​</a:t>
            </a:r>
            <a:br>
              <a:rPr lang="en-GB" sz="1400">
                <a:cs typeface="Calibri"/>
              </a:rPr>
            </a:br>
            <a:r>
              <a:rPr lang="en-GB" sz="1400">
                <a:solidFill>
                  <a:srgbClr val="484A47"/>
                </a:solidFill>
              </a:rPr>
              <a:t>• Software Engineering </a:t>
            </a:r>
            <a:endParaRPr lang="en-GB" sz="1400">
              <a:solidFill>
                <a:srgbClr val="000000"/>
              </a:solidFill>
              <a:cs typeface="Calibri"/>
            </a:endParaRPr>
          </a:p>
        </p:txBody>
      </p:sp>
      <p:grpSp>
        <p:nvGrpSpPr>
          <p:cNvPr id="12" name="Group 11">
            <a:extLst>
              <a:ext uri="{FF2B5EF4-FFF2-40B4-BE49-F238E27FC236}">
                <a16:creationId xmlns:a16="http://schemas.microsoft.com/office/drawing/2014/main" id="{8B266B1B-44D9-BECF-A5F8-AF355A778864}"/>
              </a:ext>
            </a:extLst>
          </p:cNvPr>
          <p:cNvGrpSpPr/>
          <p:nvPr/>
        </p:nvGrpSpPr>
        <p:grpSpPr>
          <a:xfrm>
            <a:off x="6297880" y="3888296"/>
            <a:ext cx="5545992" cy="2696593"/>
            <a:chOff x="6297880" y="3888296"/>
            <a:chExt cx="5545992" cy="2696593"/>
          </a:xfrm>
        </p:grpSpPr>
        <p:sp>
          <p:nvSpPr>
            <p:cNvPr id="10" name="Subtitle 2">
              <a:extLst>
                <a:ext uri="{FF2B5EF4-FFF2-40B4-BE49-F238E27FC236}">
                  <a16:creationId xmlns:a16="http://schemas.microsoft.com/office/drawing/2014/main" id="{C9DF505A-0AEC-402D-AB6C-C234499C8DF8}"/>
                </a:ext>
              </a:extLst>
            </p:cNvPr>
            <p:cNvSpPr txBox="1">
              <a:spLocks/>
            </p:cNvSpPr>
            <p:nvPr/>
          </p:nvSpPr>
          <p:spPr>
            <a:xfrm>
              <a:off x="6299314" y="3888296"/>
              <a:ext cx="5544558"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Higher education </a:t>
              </a:r>
              <a:br>
                <a:rPr lang="en-GB">
                  <a:cs typeface="Calibri"/>
                </a:rPr>
              </a:br>
              <a:r>
                <a:rPr lang="en-GB" sz="1400">
                  <a:hlinkClick r:id="rId7"/>
                </a:rPr>
                <a:t>Higher education | National Careers Service</a:t>
              </a:r>
              <a:br>
                <a:rPr lang="en-GB" sz="1400"/>
              </a:br>
              <a:r>
                <a:rPr lang="en-GB" sz="1400">
                  <a:hlinkClick r:id="rId8"/>
                </a:rPr>
                <a:t>You can explore undergraduate courses in Design Technology</a:t>
              </a:r>
              <a:r>
                <a:rPr lang="en-GB" sz="1400"/>
                <a:t> </a:t>
              </a:r>
              <a:br>
                <a:rPr lang="en-GB" sz="1400"/>
              </a:br>
              <a:endParaRPr lang="en-GB" sz="1400"/>
            </a:p>
            <a:p>
              <a:pPr marL="0" indent="0">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Aerospace Engineering</a:t>
              </a:r>
              <a:br>
                <a:rPr lang="en-GB" sz="1400">
                  <a:cs typeface="Calibri"/>
                </a:rPr>
              </a:br>
              <a:r>
                <a:rPr lang="en-GB" sz="1400">
                  <a:solidFill>
                    <a:schemeClr val="tx2"/>
                  </a:solidFill>
                  <a:cs typeface="Calibri"/>
                </a:rPr>
                <a:t>• Architecture, building and planning </a:t>
              </a:r>
              <a:br>
                <a:rPr lang="en-GB" sz="1400">
                  <a:cs typeface="Calibri"/>
                </a:rPr>
              </a:br>
              <a:r>
                <a:rPr lang="en-GB" sz="1400">
                  <a:solidFill>
                    <a:schemeClr val="tx2"/>
                  </a:solidFill>
                  <a:cs typeface="Calibri"/>
                </a:rPr>
                <a:t>• Civil Engineering </a:t>
              </a:r>
              <a:br>
                <a:rPr lang="en-GB" sz="1400">
                  <a:cs typeface="Calibri"/>
                </a:rPr>
              </a:br>
              <a:r>
                <a:rPr lang="en-GB" sz="1400">
                  <a:solidFill>
                    <a:schemeClr val="tx2"/>
                  </a:solidFill>
                  <a:cs typeface="Calibri"/>
                </a:rPr>
                <a:t>• Radiography and Medical Technology                                                             </a:t>
              </a:r>
            </a:p>
            <a:p>
              <a:endParaRPr lang="en-GB" sz="1400">
                <a:solidFill>
                  <a:schemeClr val="tx2"/>
                </a:solidFill>
                <a:cs typeface="Calibri"/>
              </a:endParaRPr>
            </a:p>
          </p:txBody>
        </p:sp>
        <p:sp>
          <p:nvSpPr>
            <p:cNvPr id="11" name="TextBox 10">
              <a:extLst>
                <a:ext uri="{FF2B5EF4-FFF2-40B4-BE49-F238E27FC236}">
                  <a16:creationId xmlns:a16="http://schemas.microsoft.com/office/drawing/2014/main" id="{B9A2DF87-D726-B118-7BCD-B95104F7056F}"/>
                </a:ext>
              </a:extLst>
            </p:cNvPr>
            <p:cNvSpPr txBox="1"/>
            <p:nvPr/>
          </p:nvSpPr>
          <p:spPr>
            <a:xfrm>
              <a:off x="6297880" y="6198920"/>
              <a:ext cx="34854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84A47"/>
                  </a:solidFill>
                  <a:cs typeface="Calibri"/>
                </a:rPr>
                <a:t>• Materials Science and Engineering</a:t>
              </a:r>
              <a:endParaRPr lang="en-US" sz="1400"/>
            </a:p>
          </p:txBody>
        </p:sp>
      </p:grpSp>
      <p:pic>
        <p:nvPicPr>
          <p:cNvPr id="15" name="Picture 3" descr="Text&#10;&#10;Description automatically generated">
            <a:extLst>
              <a:ext uri="{FF2B5EF4-FFF2-40B4-BE49-F238E27FC236}">
                <a16:creationId xmlns:a16="http://schemas.microsoft.com/office/drawing/2014/main" id="{CECC9FC6-D1BB-2C37-65B9-3D3630D55CEE}"/>
              </a:ext>
            </a:extLst>
          </p:cNvPr>
          <p:cNvPicPr>
            <a:picLocks noChangeAspect="1"/>
          </p:cNvPicPr>
          <p:nvPr/>
        </p:nvPicPr>
        <p:blipFill>
          <a:blip r:embed="rId9"/>
          <a:stretch>
            <a:fillRect/>
          </a:stretch>
        </p:blipFill>
        <p:spPr>
          <a:xfrm>
            <a:off x="8899939" y="227035"/>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964969" y="1628927"/>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96" y="1520695"/>
            <a:ext cx="845412" cy="858327"/>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rgbClr val="05A8A7"/>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endParaRPr lang="en-GB" sz="1400" b="1">
              <a:solidFill>
                <a:schemeClr val="tx2"/>
              </a:solidFill>
              <a:cs typeface="Calibri"/>
              <a:hlinkClick r:id="rId4">
                <a:extLst>
                  <a:ext uri="{A12FA001-AC4F-418D-AE19-62706E023703}">
                    <ahyp:hlinkClr xmlns:ahyp="http://schemas.microsoft.com/office/drawing/2018/hyperlinkcolor" val="tx"/>
                  </a:ext>
                </a:extLst>
              </a:hlinkClick>
            </a:endParaRPr>
          </a:p>
          <a:p>
            <a:pPr marL="0" indent="0">
              <a:buNone/>
            </a:pPr>
            <a:r>
              <a:rPr lang="en-GB" sz="1400" b="1">
                <a:solidFill>
                  <a:schemeClr val="tx2"/>
                </a:solidFill>
                <a:cs typeface="Calibri"/>
              </a:rPr>
              <a:t>You might read about:</a:t>
            </a:r>
            <a:endParaRPr lang="en-GB" sz="1400">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p>
          <a:p>
            <a:pPr marL="0" indent="0">
              <a:lnSpc>
                <a:spcPct val="100000"/>
              </a:lnSpc>
              <a:buNone/>
            </a:pPr>
            <a:r>
              <a:rPr lang="en-GB" sz="14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Font typeface="Arial" panose="020B0604020202020204" pitchFamily="34" charset="0"/>
              <a:buNone/>
            </a:pPr>
            <a:r>
              <a:rPr lang="en-GB" sz="1400">
                <a:hlinkClick r:id="rId8"/>
              </a:rPr>
              <a:t>School leaver schemes | National Careers Service</a:t>
            </a:r>
            <a:endParaRPr lang="en-GB" sz="14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endParaRPr lang="en-GB" sz="1400">
              <a:solidFill>
                <a:schemeClr val="tx2"/>
              </a:solidFill>
              <a:cs typeface="Calibri"/>
            </a:endParaRP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a:extLst>
              <a:ext uri="{FF2B5EF4-FFF2-40B4-BE49-F238E27FC236}">
                <a16:creationId xmlns:a16="http://schemas.microsoft.com/office/drawing/2014/main" id="{B558DAD7-53F4-9B3E-91A5-F5F281EEE884}"/>
              </a:ext>
            </a:extLst>
          </p:cNvPr>
          <p:cNvPicPr>
            <a:picLocks noChangeAspect="1"/>
          </p:cNvPicPr>
          <p:nvPr/>
        </p:nvPicPr>
        <p:blipFill rotWithShape="1">
          <a:blip r:embed="rId13">
            <a:alphaModFix amt="30000"/>
            <a:extLst>
              <a:ext uri="{28A0092B-C50C-407E-A947-70E740481C1C}">
                <a14:useLocalDpi xmlns:a14="http://schemas.microsoft.com/office/drawing/2010/main" val="0"/>
              </a:ext>
            </a:extLst>
          </a:blip>
          <a:srcRect r="70134"/>
          <a:stretch/>
        </p:blipFill>
        <p:spPr>
          <a:xfrm>
            <a:off x="10458797" y="1518689"/>
            <a:ext cx="1733203" cy="4948382"/>
          </a:xfrm>
          <a:prstGeom prst="rect">
            <a:avLst/>
          </a:prstGeom>
        </p:spPr>
      </p:pic>
      <p:pic>
        <p:nvPicPr>
          <p:cNvPr id="6" name="Picture 3" descr="Text&#10;&#10;Description automatically generated">
            <a:extLst>
              <a:ext uri="{FF2B5EF4-FFF2-40B4-BE49-F238E27FC236}">
                <a16:creationId xmlns:a16="http://schemas.microsoft.com/office/drawing/2014/main" id="{A9888EDF-D62B-0282-B6AE-D6747669AE8D}"/>
              </a:ext>
            </a:extLst>
          </p:cNvPr>
          <p:cNvPicPr>
            <a:picLocks noChangeAspect="1"/>
          </p:cNvPicPr>
          <p:nvPr/>
        </p:nvPicPr>
        <p:blipFill>
          <a:blip r:embed="rId14"/>
          <a:stretch>
            <a:fillRect/>
          </a:stretch>
        </p:blipFill>
        <p:spPr>
          <a:xfrm>
            <a:off x="8899939" y="227035"/>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9597498-8156-B009-4763-B8A9617E98D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8281"/>
          <a:stretch/>
        </p:blipFill>
        <p:spPr>
          <a:xfrm>
            <a:off x="3512276" y="5001786"/>
            <a:ext cx="2755943" cy="1856214"/>
          </a:xfrm>
          <a:prstGeom prst="rect">
            <a:avLst/>
          </a:prstGeom>
        </p:spPr>
      </p:pic>
      <p:pic>
        <p:nvPicPr>
          <p:cNvPr id="20" name="Picture 19">
            <a:extLst>
              <a:ext uri="{FF2B5EF4-FFF2-40B4-BE49-F238E27FC236}">
                <a16:creationId xmlns:a16="http://schemas.microsoft.com/office/drawing/2014/main" id="{315C127C-F43E-473F-411E-BF0A2B47EF1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8281"/>
          <a:stretch/>
        </p:blipFill>
        <p:spPr>
          <a:xfrm>
            <a:off x="5932459" y="5001786"/>
            <a:ext cx="2755943" cy="1856214"/>
          </a:xfrm>
          <a:prstGeom prst="rect">
            <a:avLst/>
          </a:prstGeom>
        </p:spPr>
      </p:pic>
      <p:pic>
        <p:nvPicPr>
          <p:cNvPr id="21" name="Picture 20">
            <a:extLst>
              <a:ext uri="{FF2B5EF4-FFF2-40B4-BE49-F238E27FC236}">
                <a16:creationId xmlns:a16="http://schemas.microsoft.com/office/drawing/2014/main" id="{824A8B4C-745D-6BB1-529A-D75C8526C0E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1923"/>
          <a:stretch/>
        </p:blipFill>
        <p:spPr>
          <a:xfrm>
            <a:off x="10591423" y="2670841"/>
            <a:ext cx="1600577" cy="2588190"/>
          </a:xfrm>
          <a:prstGeom prst="rect">
            <a:avLst/>
          </a:prstGeom>
        </p:spPr>
      </p:pic>
      <p:sp>
        <p:nvSpPr>
          <p:cNvPr id="2" name="Title 1"/>
          <p:cNvSpPr>
            <a:spLocks noGrp="1"/>
          </p:cNvSpPr>
          <p:nvPr>
            <p:ph type="ctrTitle" idx="4294967295"/>
          </p:nvPr>
        </p:nvSpPr>
        <p:spPr>
          <a:xfrm>
            <a:off x="807603" y="1812925"/>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289315" y="2671816"/>
            <a:ext cx="10145667" cy="3663343"/>
          </a:xfrm>
          <a:prstGeom prst="rect">
            <a:avLst/>
          </a:prstGeom>
        </p:spPr>
        <p:txBody>
          <a:bodyPr vert="horz" lIns="91440" tIns="45720" rIns="91440" bIns="45720" rtlCol="0" anchor="t">
            <a:normAutofit/>
          </a:bodyPr>
          <a:lstStyle/>
          <a:p>
            <a:pPr marL="0" indent="0">
              <a:buNone/>
            </a:pPr>
            <a:r>
              <a:rPr lang="en-GB" sz="2500">
                <a:cs typeface="Calibri"/>
              </a:rPr>
              <a:t>See at a glance the university ranking for Design Technology</a:t>
            </a:r>
          </a:p>
          <a:p>
            <a:pPr marL="0" indent="0">
              <a:buNone/>
            </a:pPr>
            <a:r>
              <a:rPr lang="en-GB" sz="1500">
                <a:ea typeface="+mn-lt"/>
                <a:cs typeface="+mn-lt"/>
                <a:hlinkClick r:id="rId4"/>
              </a:rPr>
              <a:t>Aeronautical and Aerospace Engineering</a:t>
            </a:r>
            <a:endParaRPr lang="en-GB" sz="1500">
              <a:cs typeface="Calibri"/>
              <a:hlinkClick r:id="rId4"/>
            </a:endParaRPr>
          </a:p>
          <a:p>
            <a:pPr marL="0" indent="0">
              <a:buNone/>
            </a:pPr>
            <a:r>
              <a:rPr lang="en-GB" sz="1500">
                <a:ea typeface="+mn-lt"/>
                <a:cs typeface="+mn-lt"/>
                <a:hlinkClick r:id="rId5"/>
              </a:rPr>
              <a:t>Building</a:t>
            </a:r>
            <a:endParaRPr lang="en-GB" sz="1500">
              <a:cs typeface="Calibri" panose="020F0502020204030204"/>
              <a:hlinkClick r:id="rId5"/>
            </a:endParaRPr>
          </a:p>
          <a:p>
            <a:pPr marL="0" indent="0">
              <a:buNone/>
            </a:pPr>
            <a:r>
              <a:rPr lang="en-GB" sz="1500">
                <a:ea typeface="+mn-lt"/>
                <a:cs typeface="+mn-lt"/>
                <a:hlinkClick r:id="rId6"/>
              </a:rPr>
              <a:t>Manufacturing and Production Engineering</a:t>
            </a:r>
            <a:endParaRPr lang="en-GB" sz="1500">
              <a:cs typeface="Calibri" panose="020F0502020204030204"/>
              <a:hlinkClick r:id="rId6"/>
            </a:endParaRPr>
          </a:p>
          <a:p>
            <a:pPr marL="0" indent="0">
              <a:buNone/>
            </a:pPr>
            <a:endParaRPr lang="en-GB" sz="1500">
              <a:solidFill>
                <a:srgbClr val="05A8A7"/>
              </a:solidFill>
              <a:cs typeface="Calibri"/>
            </a:endParaRPr>
          </a:p>
          <a:p>
            <a:pPr marL="0" indent="0" algn="l">
              <a:buNone/>
            </a:pPr>
            <a:r>
              <a:rPr lang="en-GB" sz="1500" b="1">
                <a:solidFill>
                  <a:schemeClr val="tx2"/>
                </a:solidFill>
                <a:cs typeface="Calibri"/>
              </a:rPr>
              <a:t>Filter by:</a:t>
            </a:r>
          </a:p>
          <a:p>
            <a:pPr marL="0" indent="0" algn="l">
              <a:buNone/>
            </a:pPr>
            <a:r>
              <a:rPr lang="en-GB" sz="1500">
                <a:solidFill>
                  <a:schemeClr val="tx2"/>
                </a:solidFill>
                <a:cs typeface="Calibri"/>
              </a:rPr>
              <a:t>• Overall score</a:t>
            </a:r>
            <a:br>
              <a:rPr lang="en-GB" sz="1500">
                <a:cs typeface="Calibri"/>
              </a:rPr>
            </a:br>
            <a:r>
              <a:rPr lang="en-GB" sz="1500">
                <a:solidFill>
                  <a:schemeClr val="tx2"/>
                </a:solidFill>
                <a:cs typeface="Calibri"/>
              </a:rPr>
              <a:t>• Entry standards</a:t>
            </a:r>
            <a:br>
              <a:rPr lang="en-GB" sz="1500">
                <a:cs typeface="Calibri"/>
              </a:rPr>
            </a:br>
            <a:r>
              <a:rPr lang="en-GB" sz="1500">
                <a:solidFill>
                  <a:schemeClr val="tx2"/>
                </a:solidFill>
                <a:cs typeface="Calibri"/>
              </a:rPr>
              <a:t>• Student satisfaction</a:t>
            </a:r>
            <a:br>
              <a:rPr lang="en-GB" sz="1500">
                <a:cs typeface="Calibri"/>
              </a:rPr>
            </a:br>
            <a:r>
              <a:rPr lang="en-GB" sz="1500">
                <a:solidFill>
                  <a:schemeClr val="tx2"/>
                </a:solidFill>
                <a:cs typeface="Calibri"/>
              </a:rPr>
              <a:t>• Research quality</a:t>
            </a:r>
            <a:br>
              <a:rPr lang="en-GB" sz="1500">
                <a:cs typeface="Calibri"/>
              </a:rPr>
            </a:br>
            <a:r>
              <a:rPr lang="en-GB" sz="1500">
                <a:solidFill>
                  <a:schemeClr val="tx2"/>
                </a:solidFill>
                <a:cs typeface="Calibri"/>
              </a:rPr>
              <a:t>• Research intensity</a:t>
            </a:r>
            <a:br>
              <a:rPr lang="en-GB" sz="1500">
                <a:cs typeface="Calibri"/>
              </a:rPr>
            </a:br>
            <a:r>
              <a:rPr lang="en-GB" sz="1500">
                <a:solidFill>
                  <a:schemeClr val="tx2"/>
                </a:solidFill>
                <a:cs typeface="Calibri"/>
              </a:rPr>
              <a:t>• Graduate prospects</a:t>
            </a:r>
          </a:p>
        </p:txBody>
      </p:sp>
      <p:sp>
        <p:nvSpPr>
          <p:cNvPr id="4" name="TextBox 3">
            <a:extLst>
              <a:ext uri="{FF2B5EF4-FFF2-40B4-BE49-F238E27FC236}">
                <a16:creationId xmlns:a16="http://schemas.microsoft.com/office/drawing/2014/main" id="{01BC8F47-42E9-4CA8-379D-8BAC911DD3BE}"/>
              </a:ext>
            </a:extLst>
          </p:cNvPr>
          <p:cNvSpPr txBox="1"/>
          <p:nvPr/>
        </p:nvSpPr>
        <p:spPr>
          <a:xfrm>
            <a:off x="291068" y="1709073"/>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icon&#10;&#10;Description automatically generated">
            <a:extLst>
              <a:ext uri="{FF2B5EF4-FFF2-40B4-BE49-F238E27FC236}">
                <a16:creationId xmlns:a16="http://schemas.microsoft.com/office/drawing/2014/main" id="{29FBA1D1-6770-EE3E-52D5-5417B92F0E06}"/>
              </a:ext>
            </a:extLst>
          </p:cNvPr>
          <p:cNvPicPr>
            <a:picLocks noChangeAspect="1"/>
          </p:cNvPicPr>
          <p:nvPr/>
        </p:nvPicPr>
        <p:blipFill>
          <a:blip r:embed="rId7"/>
          <a:stretch>
            <a:fillRect/>
          </a:stretch>
        </p:blipFill>
        <p:spPr>
          <a:xfrm>
            <a:off x="8035772" y="301299"/>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187747" y="1728197"/>
            <a:ext cx="5229726" cy="1200329"/>
          </a:xfrm>
          <a:prstGeom prst="rect">
            <a:avLst/>
          </a:prstGeom>
          <a:noFill/>
        </p:spPr>
        <p:txBody>
          <a:bodyPr wrap="square" lIns="91440" tIns="45720" rIns="91440" bIns="45720" rtlCol="0" anchor="t">
            <a:spAutoFit/>
          </a:bodyPr>
          <a:lstStyle/>
          <a:p>
            <a:r>
              <a:rPr lang="en-US" sz="3600" b="1">
                <a:solidFill>
                  <a:schemeClr val="bg1"/>
                </a:solidFill>
              </a:rPr>
              <a:t>Why Design Technology matters</a:t>
            </a:r>
            <a:endParaRPr lang="en-US" sz="3600">
              <a:solidFill>
                <a:schemeClr val="bg1"/>
              </a:solidFill>
              <a:cs typeface="Calibri"/>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Design Technology?</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87748" y="3106817"/>
            <a:ext cx="4127139" cy="2785378"/>
          </a:xfrm>
          <a:prstGeom prst="rect">
            <a:avLst/>
          </a:prstGeom>
          <a:noFill/>
          <a:ln>
            <a:noFill/>
          </a:ln>
        </p:spPr>
        <p:txBody>
          <a:bodyPr wrap="square" lIns="91440" tIns="45720" rIns="91440" bIns="45720" rtlCol="0" anchor="t">
            <a:spAutoFit/>
          </a:bodyPr>
          <a:lstStyle/>
          <a:p>
            <a:r>
              <a:rPr lang="en-GB" sz="2500" b="1">
                <a:solidFill>
                  <a:srgbClr val="595957"/>
                </a:solidFill>
              </a:rPr>
              <a:t>Have you ever considered where studying Design Technology can take you? </a:t>
            </a:r>
            <a:endParaRPr lang="en-GB" sz="2500"/>
          </a:p>
          <a:p>
            <a:endParaRPr lang="en-GB" sz="2000">
              <a:solidFill>
                <a:schemeClr val="accent2"/>
              </a:solidFill>
              <a:cs typeface="Calibri"/>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Design Technology an </a:t>
            </a:r>
            <a:endParaRPr lang="en-US">
              <a:solidFill>
                <a:schemeClr val="tx2"/>
              </a:solidFill>
            </a:endParaRPr>
          </a:p>
          <a:p>
            <a:pPr algn="ctr"/>
            <a:r>
              <a:rPr lang="en-GB" sz="1600" b="1">
                <a:solidFill>
                  <a:schemeClr val="tx2"/>
                </a:solidFill>
              </a:rPr>
              <a:t>important subject?</a:t>
            </a:r>
            <a:endParaRPr lang="en-US">
              <a:solidFill>
                <a:schemeClr val="tx2"/>
              </a:solidFill>
              <a:cs typeface="Calibri" panose="020F0502020204030204"/>
            </a:endParaRPr>
          </a:p>
          <a:p>
            <a:pPr algn="ctr"/>
            <a:endParaRPr lang="en-GB" sz="900" b="1">
              <a:solidFill>
                <a:schemeClr val="tx2"/>
              </a:solidFill>
              <a:ea typeface="+mn-lt"/>
              <a:cs typeface="+mn-lt"/>
            </a:endParaRPr>
          </a:p>
          <a:p>
            <a:pPr algn="ct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Design Technology - Why it's important</a:t>
            </a:r>
          </a:p>
          <a:p>
            <a:pPr algn="ctr"/>
            <a:r>
              <a:rPr lang="en-GB" sz="1100" b="1">
                <a:solidFill>
                  <a:schemeClr val="tx2"/>
                </a:solidFill>
                <a:ea typeface="+mn-lt"/>
                <a:cs typeface="+mn-lt"/>
              </a:rPr>
              <a:t>- DT Association</a:t>
            </a:r>
            <a:endParaRPr lang="en-GB">
              <a:solidFill>
                <a:schemeClr val="tx2"/>
              </a:solidFill>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74832" y="1766943"/>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213579" y="2732598"/>
            <a:ext cx="2900023" cy="1908215"/>
          </a:xfrm>
          <a:prstGeom prst="rect">
            <a:avLst/>
          </a:prstGeom>
          <a:noFill/>
          <a:ln>
            <a:noFill/>
          </a:ln>
        </p:spPr>
        <p:txBody>
          <a:bodyPr wrap="square" lIns="91440" tIns="45720" rIns="91440" bIns="45720" rtlCol="0" anchor="t">
            <a:spAutoFit/>
          </a:bodyPr>
          <a:lstStyle/>
          <a:p>
            <a:r>
              <a:rPr lang="en-GB" sz="2500" b="1">
                <a:solidFill>
                  <a:srgbClr val="595957"/>
                </a:solidFill>
              </a:rPr>
              <a:t>Have you ever considered if higher education is right for you? </a:t>
            </a:r>
          </a:p>
          <a:p>
            <a:endParaRPr lang="en-GB">
              <a:solidFill>
                <a:srgbClr val="595957"/>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411237" y="129347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247000" y="63245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9" name="Picture 8" descr="Logo, company name&#10;&#10;Description automatically generated">
            <a:extLst>
              <a:ext uri="{FF2B5EF4-FFF2-40B4-BE49-F238E27FC236}">
                <a16:creationId xmlns:a16="http://schemas.microsoft.com/office/drawing/2014/main" id="{A07EC0EA-5F21-1AEF-D697-47F45597961D}"/>
              </a:ext>
            </a:extLst>
          </p:cNvPr>
          <p:cNvPicPr>
            <a:picLocks noChangeAspect="1"/>
          </p:cNvPicPr>
          <p:nvPr/>
        </p:nvPicPr>
        <p:blipFill>
          <a:blip r:embed="rId6"/>
          <a:stretch>
            <a:fillRect/>
          </a:stretch>
        </p:blipFill>
        <p:spPr>
          <a:xfrm>
            <a:off x="8356562" y="147025"/>
            <a:ext cx="1695450" cy="895350"/>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398322" y="1804042"/>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6" name="Picture 8" descr="Logo, company name&#10;&#10;Description automatically generated">
            <a:extLst>
              <a:ext uri="{FF2B5EF4-FFF2-40B4-BE49-F238E27FC236}">
                <a16:creationId xmlns:a16="http://schemas.microsoft.com/office/drawing/2014/main" id="{09E28DC9-3ED0-2FD7-4BA3-F769486AF4EE}"/>
              </a:ext>
            </a:extLst>
          </p:cNvPr>
          <p:cNvPicPr>
            <a:picLocks noChangeAspect="1"/>
          </p:cNvPicPr>
          <p:nvPr/>
        </p:nvPicPr>
        <p:blipFill>
          <a:blip r:embed="rId5"/>
          <a:stretch>
            <a:fillRect/>
          </a:stretch>
        </p:blipFill>
        <p:spPr>
          <a:xfrm>
            <a:off x="8356562" y="132648"/>
            <a:ext cx="1695450" cy="895350"/>
          </a:xfrm>
          <a:prstGeom prst="rect">
            <a:avLst/>
          </a:prstGeom>
        </p:spPr>
      </p:pic>
      <p:sp>
        <p:nvSpPr>
          <p:cNvPr id="9" name="TextBox 8">
            <a:extLst>
              <a:ext uri="{FF2B5EF4-FFF2-40B4-BE49-F238E27FC236}">
                <a16:creationId xmlns:a16="http://schemas.microsoft.com/office/drawing/2014/main" id="{3F7CCE53-4D55-F688-1AF5-E9B45FD1CDCB}"/>
              </a:ext>
            </a:extLst>
          </p:cNvPr>
          <p:cNvSpPr txBox="1"/>
          <p:nvPr/>
        </p:nvSpPr>
        <p:spPr>
          <a:xfrm>
            <a:off x="174832" y="1766943"/>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11" name="TextBox 10">
            <a:extLst>
              <a:ext uri="{FF2B5EF4-FFF2-40B4-BE49-F238E27FC236}">
                <a16:creationId xmlns:a16="http://schemas.microsoft.com/office/drawing/2014/main" id="{A1739B38-A156-01D3-B651-2B2FC295B76E}"/>
              </a:ext>
            </a:extLst>
          </p:cNvPr>
          <p:cNvSpPr txBox="1"/>
          <p:nvPr/>
        </p:nvSpPr>
        <p:spPr>
          <a:xfrm>
            <a:off x="213579" y="2732598"/>
            <a:ext cx="2900023" cy="1908215"/>
          </a:xfrm>
          <a:prstGeom prst="rect">
            <a:avLst/>
          </a:prstGeom>
          <a:noFill/>
          <a:ln>
            <a:noFill/>
          </a:ln>
        </p:spPr>
        <p:txBody>
          <a:bodyPr wrap="square" lIns="91440" tIns="45720" rIns="91440" bIns="45720" rtlCol="0" anchor="t">
            <a:spAutoFit/>
          </a:bodyPr>
          <a:lstStyle/>
          <a:p>
            <a:r>
              <a:rPr lang="en-GB" sz="2500" b="1">
                <a:solidFill>
                  <a:srgbClr val="595957"/>
                </a:solidFill>
              </a:rPr>
              <a:t>Have you ever considered if higher education is right for you? </a:t>
            </a:r>
          </a:p>
          <a:p>
            <a:endParaRPr lang="en-GB">
              <a:solidFill>
                <a:srgbClr val="595957"/>
              </a:solidFill>
            </a:endParaRPr>
          </a:p>
        </p:txBody>
      </p:sp>
      <p:sp>
        <p:nvSpPr>
          <p:cNvPr id="13" name="TextBox 12">
            <a:extLst>
              <a:ext uri="{FF2B5EF4-FFF2-40B4-BE49-F238E27FC236}">
                <a16:creationId xmlns:a16="http://schemas.microsoft.com/office/drawing/2014/main" id="{23EBF9F0-292C-9F6E-6A77-E7931705DE7A}"/>
              </a:ext>
            </a:extLst>
          </p:cNvPr>
          <p:cNvSpPr txBox="1"/>
          <p:nvPr/>
        </p:nvSpPr>
        <p:spPr>
          <a:xfrm>
            <a:off x="247000" y="63245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ackground pattern&#10;&#10;Description automatically generated">
            <a:extLst>
              <a:ext uri="{FF2B5EF4-FFF2-40B4-BE49-F238E27FC236}">
                <a16:creationId xmlns:a16="http://schemas.microsoft.com/office/drawing/2014/main" id="{B94412EA-A012-6B4D-36AD-599A9F2935E7}"/>
              </a:ext>
            </a:extLst>
          </p:cNvPr>
          <p:cNvPicPr>
            <a:picLocks noChangeAspect="1"/>
          </p:cNvPicPr>
          <p:nvPr/>
        </p:nvPicPr>
        <p:blipFill>
          <a:blip r:embed="rId3"/>
          <a:stretch>
            <a:fillRect/>
          </a:stretch>
        </p:blipFill>
        <p:spPr>
          <a:xfrm>
            <a:off x="1269305" y="9937"/>
            <a:ext cx="9726459" cy="6785934"/>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4957609" y="929467"/>
            <a:ext cx="2253480" cy="62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4A47"/>
              </a:solidFill>
            </a:endParaRPr>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4865466" y="924746"/>
            <a:ext cx="2343717" cy="621651"/>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a:solidFill>
                  <a:schemeClr val="tx2"/>
                </a:solidFill>
                <a:cs typeface="Calibri"/>
              </a:rPr>
              <a:t>Job in 10 years time (related to Design Technology):</a:t>
            </a:r>
          </a:p>
          <a:p>
            <a:pPr>
              <a:lnSpc>
                <a:spcPct val="170000"/>
              </a:lnSpc>
            </a:pPr>
            <a:r>
              <a:rPr lang="en-GB" sz="2500" b="1">
                <a:solidFill>
                  <a:schemeClr val="tx2"/>
                </a:solidFill>
                <a:cs typeface="Calibri"/>
              </a:rPr>
              <a:t>__________________________________________</a:t>
            </a:r>
          </a:p>
          <a:p>
            <a:endParaRPr lang="en-GB" sz="1600" b="1">
              <a:solidFill>
                <a:schemeClr val="bg2"/>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KS5 Pathways choice did you make and what did you study:</a:t>
            </a:r>
          </a:p>
          <a:p>
            <a:r>
              <a:rPr lang="en-GB" sz="14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6188" y="2236372"/>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97339" y="1528259"/>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42" y="1543937"/>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Background pattern&#10;&#10;Description automatically generated">
            <a:extLst>
              <a:ext uri="{FF2B5EF4-FFF2-40B4-BE49-F238E27FC236}">
                <a16:creationId xmlns:a16="http://schemas.microsoft.com/office/drawing/2014/main" id="{9F913FE5-4B02-ED7A-DD37-D7B1158B274C}"/>
              </a:ext>
            </a:extLst>
          </p:cNvPr>
          <p:cNvPicPr>
            <a:picLocks noChangeAspect="1"/>
          </p:cNvPicPr>
          <p:nvPr/>
        </p:nvPicPr>
        <p:blipFill>
          <a:blip r:embed="rId3"/>
          <a:stretch>
            <a:fillRect/>
          </a:stretch>
        </p:blipFill>
        <p:spPr>
          <a:xfrm>
            <a:off x="1665963" y="72567"/>
            <a:ext cx="9726459" cy="6785934"/>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940549"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9365"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31344"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75591"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56174"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Design Technology):</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college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Pros:</a:t>
            </a:r>
            <a:r>
              <a:rPr lang="en-GB" sz="1400">
                <a:solidFill>
                  <a:schemeClr val="bg2"/>
                </a:solidFill>
                <a:cs typeface="Calibri"/>
              </a:rPr>
              <a:t> </a:t>
            </a:r>
          </a:p>
          <a:p>
            <a:r>
              <a:rPr lang="en-GB" sz="1600">
                <a:solidFill>
                  <a:schemeClr val="bg2"/>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The pros and cons of these options for me:</a:t>
            </a:r>
            <a:endParaRPr lang="en-GB" sz="1400">
              <a:solidFill>
                <a:schemeClr val="bg2"/>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a:t>
            </a:r>
            <a:r>
              <a:rPr lang="en-GB" sz="1400">
                <a:solidFill>
                  <a:schemeClr val="bg2"/>
                </a:solidFill>
                <a:cs typeface="Calibri"/>
              </a:rPr>
              <a:t> </a:t>
            </a:r>
          </a:p>
          <a:p>
            <a:r>
              <a:rPr lang="en-GB" sz="1600">
                <a:solidFill>
                  <a:schemeClr val="bg2"/>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apprenticeships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Other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101157" y="2290612"/>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36085" y="1515344"/>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79" y="1534632"/>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83922" y="1466512"/>
            <a:ext cx="10454038" cy="931862"/>
          </a:xfrm>
          <a:prstGeom prst="rect">
            <a:avLst/>
          </a:prstGeom>
        </p:spPr>
        <p:txBody>
          <a:bodyPr vert="horz" lIns="91440" tIns="45720" rIns="91440" bIns="45720" rtlCol="0" anchor="t">
            <a:noAutofit/>
          </a:bodyPr>
          <a:lstStyle/>
          <a:p>
            <a:pPr marL="0" indent="0">
              <a:buNone/>
            </a:pPr>
            <a:r>
              <a:rPr lang="en-GB" sz="3400" b="1">
                <a:solidFill>
                  <a:schemeClr val="tx2"/>
                </a:solidFill>
                <a:cs typeface="Calibri"/>
              </a:rPr>
              <a:t>Prepare a 3 - 5 minute talk to share with a small group on any role that interests you related to Design Technology</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149000" y="1579920"/>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43" y="1576100"/>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3523" y="2443371"/>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87746" y="1605751"/>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341" y="1601931"/>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123170" y="2509051"/>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23169" y="3370363"/>
            <a:ext cx="2750576" cy="2015936"/>
          </a:xfrm>
          <a:prstGeom prst="rect">
            <a:avLst/>
          </a:prstGeom>
          <a:noFill/>
        </p:spPr>
        <p:txBody>
          <a:bodyPr wrap="square" lIns="91440" tIns="45720" rIns="91440" bIns="45720" rtlCol="0" anchor="t">
            <a:spAutoFit/>
          </a:bodyPr>
          <a:lstStyle/>
          <a:p>
            <a:r>
              <a:rPr lang="en-GB" sz="2500" b="1"/>
              <a:t>Here are three key skills needed for a career that uses </a:t>
            </a:r>
          </a:p>
          <a:p>
            <a:endParaRPr lang="en-GB" sz="2500" b="1"/>
          </a:p>
          <a:p>
            <a:r>
              <a:rPr lang="en-GB" sz="2500" b="1">
                <a:solidFill>
                  <a:schemeClr val="tx2"/>
                </a:solidFill>
              </a:rPr>
              <a:t>Design Technology</a:t>
            </a:r>
            <a:endParaRPr lang="en-GB" sz="2500" b="1" err="1">
              <a:solidFill>
                <a:schemeClr val="tx2"/>
              </a:solidFill>
              <a:ea typeface="Calibri"/>
              <a:cs typeface="Calibri"/>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3647048540"/>
              </p:ext>
            </p:extLst>
          </p:nvPr>
        </p:nvGraphicFramePr>
        <p:xfrm>
          <a:off x="3801340" y="1982931"/>
          <a:ext cx="8192615" cy="4712092"/>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874568">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a:cs typeface="Times New Roman"/>
                        </a:rPr>
                        <a:t>Skills Builder Resource Post 16</a:t>
                      </a: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56409">
                <a:tc>
                  <a:txBody>
                    <a:bodyPr/>
                    <a:lstStyle/>
                    <a:p>
                      <a:pPr lvl="0">
                        <a:lnSpc>
                          <a:spcPct val="107000"/>
                        </a:lnSpc>
                        <a:spcAft>
                          <a:spcPts val="800"/>
                        </a:spcAft>
                        <a:buNone/>
                      </a:pPr>
                      <a:r>
                        <a:rPr lang="en-US" sz="1400" b="1" i="0" kern="1200">
                          <a:solidFill>
                            <a:srgbClr val="F7B232"/>
                          </a:solidFill>
                          <a:effectLst/>
                          <a:latin typeface="+mn-lt"/>
                          <a:ea typeface="+mn-ea"/>
                          <a:cs typeface="+mn-cs"/>
                        </a:rPr>
                        <a:t>The use of imagination and the generation of new ideas</a:t>
                      </a:r>
                      <a:endParaRPr lang="en-GB" sz="1200" b="1" i="0">
                        <a:solidFill>
                          <a:srgbClr val="F7B232"/>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3">
                            <a:extLst>
                              <a:ext uri="{A12FA001-AC4F-418D-AE19-62706E023703}">
                                <ahyp:hlinkClr xmlns:ahyp="http://schemas.microsoft.com/office/drawing/2018/hyperlinkcolor" val="tx"/>
                              </a:ext>
                            </a:extLst>
                          </a:hlinkClick>
                        </a:rPr>
                        <a:t>Watch here</a:t>
                      </a:r>
                      <a:endParaRPr lang="en-GB" sz="1600">
                        <a:solidFill>
                          <a:srgbClr val="F7B232"/>
                        </a:solidFill>
                        <a:effectLst/>
                        <a:latin typeface="Calibri"/>
                        <a:ea typeface="Calibri"/>
                        <a:cs typeface="Times New Roman"/>
                        <a:hlinkClick r:id="rId3">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4">
                            <a:extLst>
                              <a:ext uri="{A12FA001-AC4F-418D-AE19-62706E023703}">
                                <ahyp:hlinkClr xmlns:ahyp="http://schemas.microsoft.com/office/drawing/2018/hyperlinkcolor" val="tx"/>
                              </a:ext>
                            </a:extLst>
                          </a:hlinkClick>
                        </a:rPr>
                        <a:t>Short Lesson Creativity  Step 6-8</a:t>
                      </a:r>
                      <a:endParaRPr lang="en-GB" sz="1600">
                        <a:solidFill>
                          <a:srgbClr val="F7B232"/>
                        </a:solidFill>
                        <a:effectLst/>
                        <a:latin typeface="Calibri"/>
                        <a:ea typeface="Calibri"/>
                        <a:cs typeface="Times New Roman"/>
                        <a:hlinkClick r:id="rId4">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5">
                            <a:extLst>
                              <a:ext uri="{A12FA001-AC4F-418D-AE19-62706E023703}">
                                <ahyp:hlinkClr xmlns:ahyp="http://schemas.microsoft.com/office/drawing/2018/hyperlinkcolor" val="tx"/>
                              </a:ext>
                            </a:extLst>
                          </a:hlinkClick>
                        </a:rPr>
                        <a:t>Short Lesson Creativity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kern="1200">
                          <a:solidFill>
                            <a:srgbClr val="F7B232"/>
                          </a:solidFill>
                          <a:effectLst/>
                          <a:latin typeface="+mn-lt"/>
                          <a:ea typeface="+mn-ea"/>
                          <a:cs typeface="+mn-cs"/>
                          <a:hlinkClick r:id="rId6">
                            <a:extLst>
                              <a:ext uri="{A12FA001-AC4F-418D-AE19-62706E023703}">
                                <ahyp:hlinkClr xmlns:ahyp="http://schemas.microsoft.com/office/drawing/2018/hyperlinkcolor" val="tx"/>
                              </a:ext>
                            </a:extLst>
                          </a:hlinkClick>
                        </a:rPr>
                        <a:t>Short Lesson Creativity Step 10-12</a:t>
                      </a:r>
                      <a:endParaRPr lang="en-GB" sz="1400">
                        <a:solidFill>
                          <a:srgbClr val="F7B232"/>
                        </a:solidFill>
                        <a:effectLst/>
                        <a:latin typeface="Calibri"/>
                        <a:ea typeface="Calibri"/>
                        <a:cs typeface="Times New Roman"/>
                        <a:hlinkClick r:id="rId6">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281545">
                <a:tc>
                  <a:txBody>
                    <a:bodyPr/>
                    <a:lstStyle/>
                    <a:p>
                      <a:pPr lvl="0">
                        <a:lnSpc>
                          <a:spcPct val="107000"/>
                        </a:lnSpc>
                        <a:spcAft>
                          <a:spcPts val="800"/>
                        </a:spcAft>
                        <a:buNone/>
                      </a:pPr>
                      <a:r>
                        <a:rPr lang="en-GB" sz="1400" b="1">
                          <a:solidFill>
                            <a:srgbClr val="EC6E28"/>
                          </a:solidFill>
                          <a:effectLst/>
                          <a:latin typeface="Calibri"/>
                          <a:ea typeface="Calibri"/>
                          <a:cs typeface="Times New Roman"/>
                        </a:rPr>
                        <a:t>The ability to find a solution to a situation or challenge</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u="sng">
                          <a:solidFill>
                            <a:srgbClr val="EC6E28"/>
                          </a:solidFill>
                          <a:effectLst/>
                          <a:latin typeface="Calibri"/>
                          <a:ea typeface="Calibri"/>
                          <a:cs typeface="Times New Roman"/>
                          <a:hlinkClick r:id="rId7">
                            <a:extLst>
                              <a:ext uri="{A12FA001-AC4F-418D-AE19-62706E023703}">
                                <ahyp:hlinkClr xmlns:ahyp="http://schemas.microsoft.com/office/drawing/2018/hyperlinkcolor" val="tx"/>
                              </a:ext>
                            </a:extLst>
                          </a:hlinkClick>
                        </a:rPr>
                        <a:t>Watch here</a:t>
                      </a:r>
                      <a:endParaRPr lang="en-GB" sz="1600">
                        <a:solidFill>
                          <a:srgbClr val="EC6E28"/>
                        </a:solidFill>
                        <a:effectLst/>
                        <a:latin typeface="Calibri"/>
                        <a:ea typeface="Calibri"/>
                        <a:cs typeface="Times New Roman"/>
                        <a:hlinkClick r:id="rId7">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EC6E28"/>
                          </a:solidFill>
                          <a:effectLst/>
                          <a:latin typeface="Calibri"/>
                          <a:ea typeface="Calibri"/>
                          <a:cs typeface="Times New Roman"/>
                          <a:hlinkClick r:id="rId8">
                            <a:extLst>
                              <a:ext uri="{A12FA001-AC4F-418D-AE19-62706E023703}">
                                <ahyp:hlinkClr xmlns:ahyp="http://schemas.microsoft.com/office/drawing/2018/hyperlinkcolor" val="tx"/>
                              </a:ext>
                            </a:extLst>
                          </a:hlinkClick>
                        </a:rPr>
                        <a:t>Short Lesson Problem Solving Step 6-8</a:t>
                      </a:r>
                      <a:endParaRPr lang="en-GB" sz="1600">
                        <a:solidFill>
                          <a:srgbClr val="EC6E28"/>
                        </a:solidFill>
                        <a:effectLst/>
                        <a:latin typeface="Calibri"/>
                        <a:ea typeface="Calibri"/>
                        <a:cs typeface="Times New Roman"/>
                        <a:hlinkClick r:id="rId8">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EC6E28"/>
                          </a:solidFill>
                          <a:effectLst/>
                          <a:latin typeface="Calibri"/>
                          <a:ea typeface="Calibri"/>
                          <a:cs typeface="Times New Roman"/>
                          <a:hlinkClick r:id="rId9">
                            <a:extLst>
                              <a:ext uri="{A12FA001-AC4F-418D-AE19-62706E023703}">
                                <ahyp:hlinkClr xmlns:ahyp="http://schemas.microsoft.com/office/drawing/2018/hyperlinkcolor" val="tx"/>
                              </a:ext>
                            </a:extLst>
                          </a:hlinkClick>
                        </a:rPr>
                        <a:t>Short Lesson Problem Solving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lvl="0" algn="l" rtl="0">
                        <a:lnSpc>
                          <a:spcPct val="107000"/>
                        </a:lnSpc>
                        <a:spcAft>
                          <a:spcPts val="800"/>
                        </a:spcAft>
                        <a:buNone/>
                      </a:pPr>
                      <a:endParaRPr lang="en-US" sz="300" u="sng" kern="1200">
                        <a:solidFill>
                          <a:srgbClr val="EC6E28"/>
                        </a:solidFill>
                        <a:effectLst/>
                        <a:latin typeface="Calibri"/>
                        <a:ea typeface="Calibri"/>
                        <a:cs typeface="Times New Roman"/>
                        <a:hlinkClick r:id="rId10" invalidUrl="http:///"/>
                      </a:endParaRPr>
                    </a:p>
                    <a:p>
                      <a:pPr marL="0" lvl="0" algn="l" rtl="0">
                        <a:lnSpc>
                          <a:spcPct val="107000"/>
                        </a:lnSpc>
                        <a:spcAft>
                          <a:spcPts val="800"/>
                        </a:spcAft>
                        <a:buNone/>
                      </a:pPr>
                      <a:r>
                        <a:rPr lang="en-US" sz="1600" u="sng" kern="1200">
                          <a:solidFill>
                            <a:srgbClr val="EC6E28"/>
                          </a:solidFill>
                          <a:effectLst/>
                          <a:latin typeface="Calibri"/>
                          <a:ea typeface="Calibri"/>
                          <a:cs typeface="Times New Roman"/>
                          <a:hlinkClick r:id="rId11">
                            <a:extLst>
                              <a:ext uri="{A12FA001-AC4F-418D-AE19-62706E023703}">
                                <ahyp:hlinkClr xmlns:ahyp="http://schemas.microsoft.com/office/drawing/2018/hyperlinkcolor" val="tx"/>
                              </a:ext>
                            </a:extLst>
                          </a:hlinkClick>
                        </a:rPr>
                        <a:t>Short Lesson Problem Solving Step 10-12</a:t>
                      </a:r>
                      <a:endParaRPr lang="en-GB" sz="1600" u="sng" kern="1200">
                        <a:solidFill>
                          <a:srgbClr val="EC6E28"/>
                        </a:solidFill>
                        <a:effectLst/>
                        <a:latin typeface="Calibri"/>
                        <a:ea typeface="Calibri"/>
                        <a:cs typeface="Times New Roman"/>
                        <a:hlinkClick r:id="rId11">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186295">
                <a:tc>
                  <a:txBody>
                    <a:bodyPr/>
                    <a:lstStyle/>
                    <a:p>
                      <a:pPr lvl="0">
                        <a:lnSpc>
                          <a:spcPct val="107000"/>
                        </a:lnSpc>
                        <a:spcAft>
                          <a:spcPts val="800"/>
                        </a:spcAft>
                        <a:buNone/>
                      </a:pPr>
                      <a:r>
                        <a:rPr lang="en-US" sz="1400" b="1" i="0" kern="1200">
                          <a:solidFill>
                            <a:srgbClr val="12ADDB"/>
                          </a:solidFill>
                          <a:effectLst/>
                          <a:latin typeface="+mn-lt"/>
                          <a:ea typeface="+mn-ea"/>
                          <a:cs typeface="+mn-cs"/>
                        </a:rPr>
                        <a:t>Working cooperatively with others towards achieving a shared goal</a:t>
                      </a:r>
                      <a:endParaRPr lang="en-GB" sz="1200" b="1" i="0">
                        <a:solidFill>
                          <a:srgbClr val="12ADDB"/>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12ADDB"/>
                          </a:solidFill>
                          <a:effectLst/>
                          <a:latin typeface="Calibri"/>
                          <a:ea typeface="Calibri"/>
                          <a:cs typeface="Times New Roman"/>
                          <a:hlinkClick r:id="rId12">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12ADDB"/>
                          </a:solidFill>
                          <a:effectLst/>
                          <a:latin typeface="Calibri"/>
                          <a:ea typeface="Calibri"/>
                          <a:cs typeface="Times New Roman"/>
                          <a:hlinkClick r:id="rId13">
                            <a:extLst>
                              <a:ext uri="{A12FA001-AC4F-418D-AE19-62706E023703}">
                                <ahyp:hlinkClr xmlns:ahyp="http://schemas.microsoft.com/office/drawing/2018/hyperlinkcolor" val="tx"/>
                              </a:ext>
                            </a:extLst>
                          </a:hlinkClick>
                        </a:rPr>
                        <a:t>Short Lesson Teamwork Step 6-8</a:t>
                      </a:r>
                      <a:endParaRPr lang="en-GB" sz="1600">
                        <a:solidFill>
                          <a:srgbClr val="12ADDB"/>
                        </a:solidFill>
                        <a:effectLst/>
                        <a:latin typeface="Calibri"/>
                        <a:ea typeface="Calibri"/>
                        <a:cs typeface="Times New Roman"/>
                        <a:hlinkClick r:id="rId13">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GB" sz="1600" u="sng">
                        <a:solidFill>
                          <a:srgbClr val="12ADDB"/>
                        </a:solidFill>
                        <a:effectLst/>
                        <a:latin typeface="Calibri"/>
                        <a:ea typeface="Calibri"/>
                        <a:cs typeface="Times New Roman"/>
                        <a:hlinkClick r:id="rId14" invalidUrl="http:///">
                          <a:extLst>
                            <a:ext uri="{A12FA001-AC4F-418D-AE19-62706E023703}">
                              <ahyp:hlinkClr xmlns:ahyp="http://schemas.microsoft.com/office/drawing/2018/hyperlinkcolor" val="tx"/>
                            </a:ext>
                          </a:extLst>
                        </a:hlinkClick>
                      </a:endParaRPr>
                    </a:p>
                    <a:p>
                      <a:pPr lvl="0">
                        <a:lnSpc>
                          <a:spcPct val="107000"/>
                        </a:lnSpc>
                        <a:spcAft>
                          <a:spcPts val="800"/>
                        </a:spcAft>
                        <a:buNone/>
                      </a:pPr>
                      <a:r>
                        <a:rPr lang="en-GB" sz="1600" b="0" i="0" u="none" strike="noStrike" noProof="0">
                          <a:solidFill>
                            <a:srgbClr val="12ADDB"/>
                          </a:solidFill>
                          <a:effectLst/>
                          <a:hlinkClick r:id="rId15">
                            <a:extLst>
                              <a:ext uri="{A12FA001-AC4F-418D-AE19-62706E023703}">
                                <ahyp:hlinkClr xmlns:ahyp="http://schemas.microsoft.com/office/drawing/2018/hyperlinkcolor" val="tx"/>
                              </a:ext>
                            </a:extLst>
                          </a:hlinkClick>
                        </a:rPr>
                        <a:t>Short Lesson Teamwork  Step 8-10</a:t>
                      </a:r>
                    </a:p>
                    <a:p>
                      <a:pPr lvl="0">
                        <a:lnSpc>
                          <a:spcPct val="107000"/>
                        </a:lnSpc>
                        <a:spcAft>
                          <a:spcPts val="800"/>
                        </a:spcAft>
                        <a:buNone/>
                      </a:pPr>
                      <a:endParaRPr lang="en-GB" sz="1600" b="0" i="0" u="none" strike="noStrike" noProof="0">
                        <a:solidFill>
                          <a:srgbClr val="12ADDB"/>
                        </a:solidFill>
                        <a:effectLst/>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US" sz="1600" kern="1200">
                        <a:solidFill>
                          <a:srgbClr val="12ADDB"/>
                        </a:solidFill>
                        <a:effectLst/>
                        <a:latin typeface="+mn-lt"/>
                        <a:ea typeface="+mn-ea"/>
                        <a:cs typeface="+mn-cs"/>
                        <a:hlinkClick r:id="rId16">
                          <a:extLst>
                            <a:ext uri="{A12FA001-AC4F-418D-AE19-62706E023703}">
                              <ahyp:hlinkClr xmlns:ahyp="http://schemas.microsoft.com/office/drawing/2018/hyperlinkcolor" val="tx"/>
                            </a:ext>
                          </a:extLst>
                        </a:hlinkClick>
                      </a:endParaRPr>
                    </a:p>
                    <a:p>
                      <a:pPr lvl="0">
                        <a:lnSpc>
                          <a:spcPct val="107000"/>
                        </a:lnSpc>
                        <a:spcAft>
                          <a:spcPts val="800"/>
                        </a:spcAft>
                        <a:buNone/>
                      </a:pPr>
                      <a:r>
                        <a:rPr lang="en-US" sz="1600" kern="1200">
                          <a:solidFill>
                            <a:srgbClr val="12ADDB"/>
                          </a:solidFill>
                          <a:effectLst/>
                          <a:latin typeface="+mn-lt"/>
                          <a:ea typeface="+mn-ea"/>
                          <a:cs typeface="+mn-cs"/>
                          <a:hlinkClick r:id="rId16">
                            <a:extLst>
                              <a:ext uri="{A12FA001-AC4F-418D-AE19-62706E023703}">
                                <ahyp:hlinkClr xmlns:ahyp="http://schemas.microsoft.com/office/drawing/2018/hyperlinkcolor" val="tx"/>
                              </a:ext>
                            </a:extLst>
                          </a:hlinkClick>
                        </a:rPr>
                        <a:t>Short Lesson Teamwork Step 10-12</a:t>
                      </a:r>
                      <a:endParaRPr lang="en-GB" sz="1400">
                        <a:solidFill>
                          <a:srgbClr val="12ADDB"/>
                        </a:solidFill>
                        <a:effectLst/>
                        <a:latin typeface="+mn-lt"/>
                        <a:ea typeface="+mn-ea"/>
                        <a:cs typeface="+mn-cs"/>
                        <a:hlinkClick r:id="rId16">
                          <a:extLst>
                            <a:ext uri="{A12FA001-AC4F-418D-AE19-62706E023703}">
                              <ahyp:hlinkClr xmlns:ahyp="http://schemas.microsoft.com/office/drawing/2018/hyperlinkcolor" val="tx"/>
                            </a:ext>
                          </a:extLst>
                        </a:hlinkClick>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
        <p:nvSpPr>
          <p:cNvPr id="18" name="TextBox 17">
            <a:extLst>
              <a:ext uri="{FF2B5EF4-FFF2-40B4-BE49-F238E27FC236}">
                <a16:creationId xmlns:a16="http://schemas.microsoft.com/office/drawing/2014/main" id="{B1C4DB62-7DF2-169B-3FB4-7C347338F1D6}"/>
              </a:ext>
            </a:extLst>
          </p:cNvPr>
          <p:cNvSpPr txBox="1"/>
          <p:nvPr/>
        </p:nvSpPr>
        <p:spPr>
          <a:xfrm>
            <a:off x="123170" y="1696157"/>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8513" y="1694247"/>
            <a:ext cx="711706" cy="711706"/>
          </a:xfrm>
          <a:prstGeom prst="rect">
            <a:avLst/>
          </a:prstGeom>
        </p:spPr>
      </p:pic>
      <p:pic>
        <p:nvPicPr>
          <p:cNvPr id="10" name="Picture 9" descr="Icon&#10;&#10;Description automatically generated">
            <a:extLst>
              <a:ext uri="{FF2B5EF4-FFF2-40B4-BE49-F238E27FC236}">
                <a16:creationId xmlns:a16="http://schemas.microsoft.com/office/drawing/2014/main" id="{1357F9B8-1A63-65C1-B9AD-A7404651532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71874" y="3245246"/>
            <a:ext cx="761031" cy="761031"/>
          </a:xfrm>
          <a:prstGeom prst="rect">
            <a:avLst/>
          </a:prstGeom>
        </p:spPr>
      </p:pic>
      <p:pic>
        <p:nvPicPr>
          <p:cNvPr id="8" name="Picture 7" descr="Icon&#10;&#10;Description automatically generated">
            <a:extLst>
              <a:ext uri="{FF2B5EF4-FFF2-40B4-BE49-F238E27FC236}">
                <a16:creationId xmlns:a16="http://schemas.microsoft.com/office/drawing/2014/main" id="{3D6F9FEA-C831-F603-1D24-EB65E237BA9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12941" y="4478055"/>
            <a:ext cx="808639" cy="808639"/>
          </a:xfrm>
          <a:prstGeom prst="rect">
            <a:avLst/>
          </a:prstGeom>
        </p:spPr>
      </p:pic>
      <p:pic>
        <p:nvPicPr>
          <p:cNvPr id="11" name="Picture 10" descr="Icon&#10;&#10;Description automatically generated">
            <a:extLst>
              <a:ext uri="{FF2B5EF4-FFF2-40B4-BE49-F238E27FC236}">
                <a16:creationId xmlns:a16="http://schemas.microsoft.com/office/drawing/2014/main" id="{D76C1A90-4872-EF25-7CA8-E8999F0EFF0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803189" y="5667953"/>
            <a:ext cx="798206" cy="798206"/>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275729" y="285240"/>
            <a:ext cx="1839014" cy="551575"/>
          </a:xfrm>
          <a:prstGeom prst="rect">
            <a:avLst/>
          </a:prstGeom>
        </p:spPr>
      </p:pic>
      <p:grpSp>
        <p:nvGrpSpPr>
          <p:cNvPr id="12" name="Group 11">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3" name="Picture 12">
              <a:extLst>
                <a:ext uri="{FF2B5EF4-FFF2-40B4-BE49-F238E27FC236}">
                  <a16:creationId xmlns:a16="http://schemas.microsoft.com/office/drawing/2014/main" id="{0DE689DE-F120-E9A5-7EAB-3823687B473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27C152-30D0-1E43-A979-1EB9902EC75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4A36560-5E4A-1427-49E3-6882936ED53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C288FE8-50B4-C761-D520-712C8E35F69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A5739-7C84-8A34-876A-BE7AB01CD53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BD608F-D679-86B0-7A9A-7A9CD73986A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E67A2F-1D33-F28D-018C-48D250F7522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2204226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Creativity</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use creativity in the context of work</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use creativity in the context of my wider life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using mind mapping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asking myself questions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considering different perspectives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innovate effectively when working in a group</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innovate effectively by seeking out varied experiences and stimuli</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 descr="Icon&#10;&#10;Description automatically generated">
            <a:extLst>
              <a:ext uri="{FF2B5EF4-FFF2-40B4-BE49-F238E27FC236}">
                <a16:creationId xmlns:a16="http://schemas.microsoft.com/office/drawing/2014/main" id="{FD51D67B-FA33-B3DC-0CC6-C40D94ED20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842" y="3059038"/>
            <a:ext cx="1481276" cy="1523029"/>
          </a:xfrm>
          <a:prstGeom prst="rect">
            <a:avLst/>
          </a:prstGeom>
        </p:spPr>
      </p:pic>
      <p:sp>
        <p:nvSpPr>
          <p:cNvPr id="4" name="TextBox 3">
            <a:extLst>
              <a:ext uri="{FF2B5EF4-FFF2-40B4-BE49-F238E27FC236}">
                <a16:creationId xmlns:a16="http://schemas.microsoft.com/office/drawing/2014/main" id="{5D176088-CD57-BC0F-2149-04FB94D15FAB}"/>
              </a:ext>
            </a:extLst>
          </p:cNvPr>
          <p:cNvSpPr txBox="1"/>
          <p:nvPr/>
        </p:nvSpPr>
        <p:spPr>
          <a:xfrm>
            <a:off x="123170" y="1696157"/>
            <a:ext cx="2995863" cy="707886"/>
          </a:xfrm>
          <a:prstGeom prst="rect">
            <a:avLst/>
          </a:prstGeom>
          <a:noFill/>
        </p:spPr>
        <p:txBody>
          <a:bodyPr wrap="square" rtlCol="0">
            <a:spAutoFit/>
          </a:bodyPr>
          <a:lstStyle/>
          <a:p>
            <a:r>
              <a:rPr lang="en-US" sz="4000">
                <a:solidFill>
                  <a:schemeClr val="bg1"/>
                </a:solidFill>
              </a:rPr>
              <a:t>8|</a:t>
            </a:r>
          </a:p>
        </p:txBody>
      </p:sp>
      <p:pic>
        <p:nvPicPr>
          <p:cNvPr id="8" name="Picture 7" descr="Icon&#10;&#10;Description automatically generated">
            <a:extLst>
              <a:ext uri="{FF2B5EF4-FFF2-40B4-BE49-F238E27FC236}">
                <a16:creationId xmlns:a16="http://schemas.microsoft.com/office/drawing/2014/main" id="{40280093-FB80-F15D-37FF-1C25D9BB3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513" y="1694247"/>
            <a:ext cx="711706" cy="711706"/>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5C4E7035-C2F8-F8F9-292E-CA72D484C2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5729" y="285240"/>
            <a:ext cx="1839014" cy="551575"/>
          </a:xfrm>
          <a:prstGeom prst="rect">
            <a:avLst/>
          </a:prstGeom>
        </p:spPr>
      </p:pic>
    </p:spTree>
    <p:extLst>
      <p:ext uri="{BB962C8B-B14F-4D97-AF65-F5344CB8AC3E}">
        <p14:creationId xmlns:p14="http://schemas.microsoft.com/office/powerpoint/2010/main" val="4000180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Problem Solving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explore complex problems by identifying when there are no simple technical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building my understanding through research</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analysing the causes and effects</a:t>
                      </a:r>
                      <a:endParaRPr lang="en-GB" b="0" i="0" u="none" strike="noStrike" noProof="0">
                        <a:solidFill>
                          <a:schemeClr val="tx2"/>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create solutions for complex problems by generating a range of options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solutions for complex problems by evaluating the positive and negative effects of a range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of options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analyse complex problems by logical reasoning</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analyse complex problems by creating and testing hypotheses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0" descr="A picture containing icon&#10;&#10;Description automatically generated">
            <a:extLst>
              <a:ext uri="{FF2B5EF4-FFF2-40B4-BE49-F238E27FC236}">
                <a16:creationId xmlns:a16="http://schemas.microsoft.com/office/drawing/2014/main" id="{7B193EC1-8998-AB8C-0C17-D55231F27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91" y="3098051"/>
            <a:ext cx="1485273" cy="1527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679B20-CF80-1460-6AF8-8B68767FB79F}"/>
              </a:ext>
            </a:extLst>
          </p:cNvPr>
          <p:cNvSpPr txBox="1"/>
          <p:nvPr/>
        </p:nvSpPr>
        <p:spPr>
          <a:xfrm>
            <a:off x="123170" y="1696157"/>
            <a:ext cx="2995863" cy="707886"/>
          </a:xfrm>
          <a:prstGeom prst="rect">
            <a:avLst/>
          </a:prstGeom>
          <a:noFill/>
        </p:spPr>
        <p:txBody>
          <a:bodyPr wrap="square" rtlCol="0">
            <a:spAutoFit/>
          </a:bodyPr>
          <a:lstStyle/>
          <a:p>
            <a:r>
              <a:rPr lang="en-US" sz="4000">
                <a:solidFill>
                  <a:schemeClr val="bg1"/>
                </a:solidFill>
              </a:rPr>
              <a:t>8|</a:t>
            </a:r>
          </a:p>
        </p:txBody>
      </p:sp>
      <p:pic>
        <p:nvPicPr>
          <p:cNvPr id="8" name="Picture 7" descr="Icon&#10;&#10;Description automatically generated">
            <a:extLst>
              <a:ext uri="{FF2B5EF4-FFF2-40B4-BE49-F238E27FC236}">
                <a16:creationId xmlns:a16="http://schemas.microsoft.com/office/drawing/2014/main" id="{49A85CD0-5176-F53D-B2D7-2C3EA2EFE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513" y="1694247"/>
            <a:ext cx="711706" cy="711706"/>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5C78FA69-BA31-3070-8EB1-6CAC163896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5729" y="285240"/>
            <a:ext cx="1839014" cy="551575"/>
          </a:xfrm>
          <a:prstGeom prst="rect">
            <a:avLst/>
          </a:prstGeom>
        </p:spPr>
      </p:pic>
    </p:spTree>
    <p:extLst>
      <p:ext uri="{BB962C8B-B14F-4D97-AF65-F5344CB8AC3E}">
        <p14:creationId xmlns:p14="http://schemas.microsoft.com/office/powerpoint/2010/main" val="2008991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5" cy="2951290"/>
        </p:xfrm>
        <a:graphic>
          <a:graphicData uri="http://schemas.openxmlformats.org/drawingml/2006/table">
            <a:tbl>
              <a:tblPr firstRow="1" bandRow="1">
                <a:tableStyleId>{5C22544A-7EE6-4342-B048-85BDC9FD1C3A}</a:tableStyleId>
              </a:tblPr>
              <a:tblGrid>
                <a:gridCol w="909850">
                  <a:extLst>
                    <a:ext uri="{9D8B030D-6E8A-4147-A177-3AD203B41FA5}">
                      <a16:colId xmlns:a16="http://schemas.microsoft.com/office/drawing/2014/main" val="166631604"/>
                    </a:ext>
                  </a:extLst>
                </a:gridCol>
                <a:gridCol w="711654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Teamwork</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contribute to group decision making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contribute to group decision making, whilst recognising the value of others' ideas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contribute to group decision making, encouraging others to contribute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improve the team by not creating unhelpful conflicts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improve the team by resolving unhelpful conflicts</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improve the team by building relationships beyond my immediate team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influence the team by reflecting on progress and suggesting improvements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8" descr="A picture containing icon&#10;&#10;Description automatically generated">
            <a:extLst>
              <a:ext uri="{FF2B5EF4-FFF2-40B4-BE49-F238E27FC236}">
                <a16:creationId xmlns:a16="http://schemas.microsoft.com/office/drawing/2014/main" id="{92BFC387-7033-9023-0673-7D84509FC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471" y="3228089"/>
            <a:ext cx="1477538" cy="15344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0224B3-253D-FDDA-AC8E-830807F8CACA}"/>
              </a:ext>
            </a:extLst>
          </p:cNvPr>
          <p:cNvSpPr txBox="1"/>
          <p:nvPr/>
        </p:nvSpPr>
        <p:spPr>
          <a:xfrm>
            <a:off x="123170" y="1696157"/>
            <a:ext cx="2995863" cy="707886"/>
          </a:xfrm>
          <a:prstGeom prst="rect">
            <a:avLst/>
          </a:prstGeom>
          <a:noFill/>
        </p:spPr>
        <p:txBody>
          <a:bodyPr wrap="square" rtlCol="0">
            <a:spAutoFit/>
          </a:bodyPr>
          <a:lstStyle/>
          <a:p>
            <a:r>
              <a:rPr lang="en-US" sz="4000">
                <a:solidFill>
                  <a:schemeClr val="bg1"/>
                </a:solidFill>
              </a:rPr>
              <a:t>8|</a:t>
            </a:r>
          </a:p>
        </p:txBody>
      </p:sp>
      <p:pic>
        <p:nvPicPr>
          <p:cNvPr id="8" name="Picture 7" descr="Icon&#10;&#10;Description automatically generated">
            <a:extLst>
              <a:ext uri="{FF2B5EF4-FFF2-40B4-BE49-F238E27FC236}">
                <a16:creationId xmlns:a16="http://schemas.microsoft.com/office/drawing/2014/main" id="{67B7E9AD-61F0-887D-F187-50F7B887D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513" y="1694247"/>
            <a:ext cx="711706" cy="711706"/>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5C9CB49B-71FD-78E5-C194-62DC039866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5729" y="285240"/>
            <a:ext cx="1839014" cy="551575"/>
          </a:xfrm>
          <a:prstGeom prst="rect">
            <a:avLst/>
          </a:prstGeom>
        </p:spPr>
      </p:pic>
    </p:spTree>
    <p:extLst>
      <p:ext uri="{BB962C8B-B14F-4D97-AF65-F5344CB8AC3E}">
        <p14:creationId xmlns:p14="http://schemas.microsoft.com/office/powerpoint/2010/main" val="235226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83515" y="1882734"/>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183514" y="3223634"/>
            <a:ext cx="2646933" cy="2015936"/>
          </a:xfrm>
          <a:prstGeom prst="rect">
            <a:avLst/>
          </a:prstGeom>
          <a:noFill/>
        </p:spPr>
        <p:txBody>
          <a:bodyPr wrap="square" lIns="91440" tIns="45720" rIns="91440" bIns="45720" rtlCol="0" anchor="t">
            <a:spAutoFit/>
          </a:bodyPr>
          <a:lstStyle/>
          <a:p>
            <a:r>
              <a:rPr lang="en-GB" sz="2500" b="1">
                <a:solidFill>
                  <a:srgbClr val="595957"/>
                </a:solidFill>
              </a:rPr>
              <a:t>Here are some example roles and careers linked to</a:t>
            </a:r>
            <a:br>
              <a:rPr lang="en-GB" sz="2500" b="1">
                <a:cs typeface="Calibri"/>
              </a:rPr>
            </a:br>
            <a:br>
              <a:rPr lang="en-GB" sz="2500" b="1"/>
            </a:br>
            <a:r>
              <a:rPr lang="en-GB" sz="2000" b="1" u="sng">
                <a:solidFill>
                  <a:schemeClr val="tx2"/>
                </a:solidFill>
                <a:hlinkClick r:id="rId4">
                  <a:extLst>
                    <a:ext uri="{A12FA001-AC4F-418D-AE19-62706E023703}">
                      <ahyp:hlinkClr xmlns:ahyp="http://schemas.microsoft.com/office/drawing/2018/hyperlinkcolor" val="tx"/>
                    </a:ext>
                  </a:extLst>
                </a:hlinkClick>
              </a:rPr>
              <a:t>Design Technology</a:t>
            </a:r>
            <a:endParaRPr lang="en-GB" sz="2000" b="1" u="sng">
              <a:solidFill>
                <a:schemeClr val="tx2"/>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536128" y="1026038"/>
            <a:ext cx="3608175" cy="461665"/>
          </a:xfrm>
          <a:prstGeom prst="rect">
            <a:avLst/>
          </a:prstGeom>
          <a:noFill/>
        </p:spPr>
        <p:txBody>
          <a:bodyPr wrap="square" lIns="91440" tIns="45720" rIns="91440" bIns="45720" rtlCol="0" anchor="t">
            <a:spAutoFit/>
          </a:bodyPr>
          <a:lstStyle/>
          <a:p>
            <a:r>
              <a:rPr lang="en-GB" sz="2400">
                <a:solidFill>
                  <a:srgbClr val="595957"/>
                </a:solidFill>
              </a:rPr>
              <a:t>Energy Assessor</a:t>
            </a:r>
            <a:endParaRPr lang="en-US"/>
          </a:p>
        </p:txBody>
      </p:sp>
      <p:sp>
        <p:nvSpPr>
          <p:cNvPr id="5" name="Rectangle 4">
            <a:extLst>
              <a:ext uri="{FF2B5EF4-FFF2-40B4-BE49-F238E27FC236}">
                <a16:creationId xmlns:a16="http://schemas.microsoft.com/office/drawing/2014/main" id="{E7C53E0D-77AE-3C4D-AFFC-F7353BF321C3}"/>
              </a:ext>
            </a:extLst>
          </p:cNvPr>
          <p:cNvSpPr/>
          <p:nvPr/>
        </p:nvSpPr>
        <p:spPr>
          <a:xfrm>
            <a:off x="7536128" y="1611041"/>
            <a:ext cx="2405467"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BBC Bitesize case study</a:t>
            </a:r>
            <a:r>
              <a:rPr lang="en-GB">
                <a:solidFill>
                  <a:schemeClr val="tx2"/>
                </a:solidFill>
              </a:rPr>
              <a:t> </a:t>
            </a:r>
            <a:endParaRPr lang="en-US">
              <a:solidFill>
                <a:schemeClr val="tx2"/>
              </a:solidFill>
              <a:cs typeface="Calibri"/>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81710" y="5192551"/>
            <a:ext cx="3509972" cy="461665"/>
          </a:xfrm>
          <a:prstGeom prst="rect">
            <a:avLst/>
          </a:prstGeom>
          <a:noFill/>
        </p:spPr>
        <p:txBody>
          <a:bodyPr wrap="square" lIns="91440" tIns="45720" rIns="91440" bIns="45720" rtlCol="0" anchor="t">
            <a:spAutoFit/>
          </a:bodyPr>
          <a:lstStyle/>
          <a:p>
            <a:r>
              <a:rPr lang="en-GB" sz="2400">
                <a:solidFill>
                  <a:srgbClr val="595957"/>
                </a:solidFill>
              </a:rPr>
              <a:t>Architect</a:t>
            </a:r>
          </a:p>
        </p:txBody>
      </p:sp>
      <p:sp>
        <p:nvSpPr>
          <p:cNvPr id="18" name="Rectangle 17">
            <a:extLst>
              <a:ext uri="{FF2B5EF4-FFF2-40B4-BE49-F238E27FC236}">
                <a16:creationId xmlns:a16="http://schemas.microsoft.com/office/drawing/2014/main" id="{8CB1387A-B77C-6240-9518-8C45A9E66B9E}"/>
              </a:ext>
            </a:extLst>
          </p:cNvPr>
          <p:cNvSpPr/>
          <p:nvPr/>
        </p:nvSpPr>
        <p:spPr>
          <a:xfrm>
            <a:off x="7581081" y="5652339"/>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rId6">
                <a:extLst>
                  <a:ext uri="{A12FA001-AC4F-418D-AE19-62706E023703}">
                    <ahyp:hlinkClr xmlns:ahyp="http://schemas.microsoft.com/office/drawing/2018/hyperlinkcolor" val="tx"/>
                  </a:ext>
                </a:extLst>
              </a:hlinkClick>
            </a:endParaRP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6750" r="16750"/>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614" r="16614"/>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6956" r="16956"/>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745" y="3159628"/>
            <a:ext cx="2495255" cy="461665"/>
          </a:xfrm>
          <a:prstGeom prst="rect">
            <a:avLst/>
          </a:prstGeom>
          <a:noFill/>
        </p:spPr>
        <p:txBody>
          <a:bodyPr wrap="square" lIns="91440" tIns="45720" rIns="91440" bIns="45720" rtlCol="0" anchor="t">
            <a:spAutoFit/>
          </a:bodyPr>
          <a:lstStyle/>
          <a:p>
            <a:r>
              <a:rPr lang="en-GB" sz="2400">
                <a:solidFill>
                  <a:srgbClr val="595957"/>
                </a:solidFill>
              </a:rPr>
              <a:t>CAD</a:t>
            </a:r>
            <a:r>
              <a:rPr lang="en-GB" sz="2400">
                <a:solidFill>
                  <a:srgbClr val="595957"/>
                </a:solidFill>
                <a:cs typeface="Calibri"/>
              </a:rPr>
              <a:t> Technician</a:t>
            </a:r>
            <a:endParaRPr lang="en-US"/>
          </a:p>
        </p:txBody>
      </p:sp>
      <p:sp>
        <p:nvSpPr>
          <p:cNvPr id="9" name="Rectangle 8">
            <a:extLst>
              <a:ext uri="{FF2B5EF4-FFF2-40B4-BE49-F238E27FC236}">
                <a16:creationId xmlns:a16="http://schemas.microsoft.com/office/drawing/2014/main" id="{9359E999-90AA-0AD6-D998-09B0610C2EFD}"/>
              </a:ext>
            </a:extLst>
          </p:cNvPr>
          <p:cNvSpPr/>
          <p:nvPr/>
        </p:nvSpPr>
        <p:spPr>
          <a:xfrm>
            <a:off x="9700564" y="3619159"/>
            <a:ext cx="2747142" cy="369332"/>
          </a:xfrm>
          <a:prstGeom prst="rect">
            <a:avLst/>
          </a:prstGeom>
        </p:spPr>
        <p:txBody>
          <a:bodyPr wrap="squar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endParaRPr lang="en-GB">
              <a:solidFill>
                <a:schemeClr val="tx2"/>
              </a:solidFill>
              <a:cs typeface="Calibri"/>
            </a:endParaRP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529"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Rectangle 9">
            <a:extLst>
              <a:ext uri="{FF2B5EF4-FFF2-40B4-BE49-F238E27FC236}">
                <a16:creationId xmlns:a16="http://schemas.microsoft.com/office/drawing/2014/main" id="{01298FB2-44CA-DDDC-6DFE-9410E530E017}"/>
              </a:ext>
            </a:extLst>
          </p:cNvPr>
          <p:cNvSpPr/>
          <p:nvPr/>
        </p:nvSpPr>
        <p:spPr>
          <a:xfrm>
            <a:off x="9174421" y="2339132"/>
            <a:ext cx="2747142" cy="369332"/>
          </a:xfrm>
          <a:prstGeom prst="rect">
            <a:avLst/>
          </a:prstGeom>
        </p:spPr>
        <p:txBody>
          <a:bodyPr wrap="squar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STEM Learning case study</a:t>
            </a:r>
            <a:endParaRPr lang="en-GB">
              <a:solidFill>
                <a:schemeClr val="tx2"/>
              </a:solidFill>
              <a:cs typeface="Calibri"/>
            </a:endParaRPr>
          </a:p>
        </p:txBody>
      </p:sp>
      <p:sp>
        <p:nvSpPr>
          <p:cNvPr id="13" name="Rectangle 12">
            <a:extLst>
              <a:ext uri="{FF2B5EF4-FFF2-40B4-BE49-F238E27FC236}">
                <a16:creationId xmlns:a16="http://schemas.microsoft.com/office/drawing/2014/main" id="{790EC188-BB98-5605-3CB4-089FB0C6B2C1}"/>
              </a:ext>
            </a:extLst>
          </p:cNvPr>
          <p:cNvSpPr/>
          <p:nvPr/>
        </p:nvSpPr>
        <p:spPr>
          <a:xfrm>
            <a:off x="8158421" y="6034545"/>
            <a:ext cx="2747142" cy="369332"/>
          </a:xfrm>
          <a:prstGeom prst="rect">
            <a:avLst/>
          </a:prstGeom>
        </p:spPr>
        <p:txBody>
          <a:bodyPr wrap="squar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endParaRPr lang="en-US">
              <a:solidFill>
                <a:schemeClr val="tx2"/>
              </a:solidFill>
            </a:endParaRPr>
          </a:p>
        </p:txBody>
      </p:sp>
      <p:sp>
        <p:nvSpPr>
          <p:cNvPr id="14" name="Rectangle 13">
            <a:extLst>
              <a:ext uri="{FF2B5EF4-FFF2-40B4-BE49-F238E27FC236}">
                <a16:creationId xmlns:a16="http://schemas.microsoft.com/office/drawing/2014/main" id="{551AEBB1-F184-C449-05C9-0E2009145517}"/>
              </a:ext>
            </a:extLst>
          </p:cNvPr>
          <p:cNvSpPr/>
          <p:nvPr/>
        </p:nvSpPr>
        <p:spPr>
          <a:xfrm>
            <a:off x="8334413" y="1973897"/>
            <a:ext cx="2405467" cy="369332"/>
          </a:xfrm>
          <a:prstGeom prst="rect">
            <a:avLst/>
          </a:prstGeom>
        </p:spPr>
        <p:txBody>
          <a:bodyPr wrap="non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r>
              <a:rPr lang="en-GB">
                <a:solidFill>
                  <a:schemeClr val="tx2"/>
                </a:solidFill>
              </a:rPr>
              <a:t> </a:t>
            </a:r>
            <a:endParaRPr lang="en-US">
              <a:solidFill>
                <a:schemeClr val="tx2"/>
              </a:solidFill>
              <a:cs typeface="Calibri"/>
            </a:endParaRP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8130" b="65570"/>
          <a:stretch/>
        </p:blipFill>
        <p:spPr>
          <a:xfrm>
            <a:off x="0" y="4347739"/>
            <a:ext cx="12630912"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88430BD-8FF1-795B-1FA9-A4532493CA3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4823"/>
          <a:stretch/>
        </p:blipFill>
        <p:spPr>
          <a:xfrm>
            <a:off x="4833651" y="-1"/>
            <a:ext cx="2755943" cy="1945709"/>
          </a:xfrm>
          <a:prstGeom prst="rect">
            <a:avLst/>
          </a:prstGeom>
        </p:spPr>
      </p:pic>
      <p:pic>
        <p:nvPicPr>
          <p:cNvPr id="34" name="Picture 33">
            <a:extLst>
              <a:ext uri="{FF2B5EF4-FFF2-40B4-BE49-F238E27FC236}">
                <a16:creationId xmlns:a16="http://schemas.microsoft.com/office/drawing/2014/main" id="{E3112F47-5B76-6724-DBE0-AB6CA49F61C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2031"/>
          <a:stretch/>
        </p:blipFill>
        <p:spPr>
          <a:xfrm>
            <a:off x="3558950" y="4581187"/>
            <a:ext cx="2755943" cy="2276813"/>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321995" y="1644216"/>
            <a:ext cx="2699694" cy="830997"/>
          </a:xfrm>
          <a:prstGeom prst="rect">
            <a:avLst/>
          </a:prstGeom>
          <a:noFill/>
        </p:spPr>
        <p:txBody>
          <a:bodyPr wrap="square" lIns="91440" tIns="45720" rIns="91440" bIns="45720" rtlCol="0" anchor="t">
            <a:spAutoFit/>
          </a:bodyPr>
          <a:lstStyle/>
          <a:p>
            <a:r>
              <a:rPr lang="en-GB" sz="2400">
                <a:solidFill>
                  <a:srgbClr val="595957"/>
                </a:solidFill>
                <a:cs typeface="Calibri"/>
              </a:rPr>
              <a:t>Video Games Designer</a:t>
            </a:r>
            <a:endParaRPr lang="en-US"/>
          </a:p>
        </p:txBody>
      </p:sp>
      <p:sp>
        <p:nvSpPr>
          <p:cNvPr id="22" name="TextBox 21">
            <a:extLst>
              <a:ext uri="{FF2B5EF4-FFF2-40B4-BE49-F238E27FC236}">
                <a16:creationId xmlns:a16="http://schemas.microsoft.com/office/drawing/2014/main" id="{C23FB12C-B72F-BC40-910D-7BFD2D7DA702}"/>
              </a:ext>
            </a:extLst>
          </p:cNvPr>
          <p:cNvSpPr txBox="1"/>
          <p:nvPr/>
        </p:nvSpPr>
        <p:spPr>
          <a:xfrm>
            <a:off x="9353252" y="5000269"/>
            <a:ext cx="2495255" cy="461665"/>
          </a:xfrm>
          <a:prstGeom prst="rect">
            <a:avLst/>
          </a:prstGeom>
          <a:noFill/>
        </p:spPr>
        <p:txBody>
          <a:bodyPr wrap="square" lIns="91440" tIns="45720" rIns="91440" bIns="45720" rtlCol="0" anchor="t">
            <a:spAutoFit/>
          </a:bodyPr>
          <a:lstStyle/>
          <a:p>
            <a:r>
              <a:rPr lang="en-GB" sz="2400">
                <a:solidFill>
                  <a:srgbClr val="595957"/>
                </a:solidFill>
              </a:rPr>
              <a:t>Motor Mechanic</a:t>
            </a:r>
            <a:endParaRPr lang="en-GB" sz="2400">
              <a:solidFill>
                <a:srgbClr val="595957"/>
              </a:solidFill>
              <a:cs typeface="Calibri"/>
            </a:endParaRPr>
          </a:p>
        </p:txBody>
      </p:sp>
      <p:sp>
        <p:nvSpPr>
          <p:cNvPr id="25" name="TextBox 24">
            <a:extLst>
              <a:ext uri="{FF2B5EF4-FFF2-40B4-BE49-F238E27FC236}">
                <a16:creationId xmlns:a16="http://schemas.microsoft.com/office/drawing/2014/main" id="{3B74ACDC-75AA-3A42-8F50-E8145BEB3AE5}"/>
              </a:ext>
            </a:extLst>
          </p:cNvPr>
          <p:cNvSpPr txBox="1"/>
          <p:nvPr/>
        </p:nvSpPr>
        <p:spPr>
          <a:xfrm>
            <a:off x="7500318" y="3182315"/>
            <a:ext cx="3426733" cy="461665"/>
          </a:xfrm>
          <a:prstGeom prst="rect">
            <a:avLst/>
          </a:prstGeom>
          <a:noFill/>
        </p:spPr>
        <p:txBody>
          <a:bodyPr wrap="square" lIns="91440" tIns="45720" rIns="91440" bIns="45720" rtlCol="0" anchor="t">
            <a:spAutoFit/>
          </a:bodyPr>
          <a:lstStyle/>
          <a:p>
            <a:r>
              <a:rPr lang="en-GB" sz="2400">
                <a:solidFill>
                  <a:srgbClr val="595957"/>
                </a:solidFill>
              </a:rPr>
              <a:t>Civil Engineer</a:t>
            </a:r>
            <a:endParaRPr lang="en-US"/>
          </a:p>
        </p:txBody>
      </p:sp>
      <p:sp>
        <p:nvSpPr>
          <p:cNvPr id="29" name="TextBox 28">
            <a:extLst>
              <a:ext uri="{FF2B5EF4-FFF2-40B4-BE49-F238E27FC236}">
                <a16:creationId xmlns:a16="http://schemas.microsoft.com/office/drawing/2014/main" id="{789EA8A2-73E0-7A4F-8913-A190CAB87A11}"/>
              </a:ext>
            </a:extLst>
          </p:cNvPr>
          <p:cNvSpPr txBox="1"/>
          <p:nvPr/>
        </p:nvSpPr>
        <p:spPr>
          <a:xfrm>
            <a:off x="7536603" y="3642070"/>
            <a:ext cx="2352567" cy="369332"/>
          </a:xfrm>
          <a:prstGeom prst="rect">
            <a:avLst/>
          </a:prstGeom>
          <a:noFill/>
        </p:spPr>
        <p:txBody>
          <a:bodyPr wrap="none" lIns="91440" tIns="45720" rIns="91440" bIns="45720" rtlCol="0" anchor="t">
            <a:spAutoFit/>
          </a:bodyPr>
          <a:lstStyle/>
          <a:p>
            <a:r>
              <a:rPr lang="en-GB">
                <a:solidFill>
                  <a:schemeClr val="tx2"/>
                </a:solidFill>
                <a:hlinkClick r:id="rId4">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5">
            <a:extLst>
              <a:ext uri="{28A0092B-C50C-407E-A947-70E740481C1C}">
                <a14:useLocalDpi xmlns:a14="http://schemas.microsoft.com/office/drawing/2010/main" val="0"/>
              </a:ext>
            </a:extLst>
          </a:blip>
          <a:srcRect l="16636" r="16636"/>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932" y="1550296"/>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5642" y="3080542"/>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6">
            <a:extLst>
              <a:ext uri="{28A0092B-C50C-407E-A947-70E740481C1C}">
                <a14:useLocalDpi xmlns:a14="http://schemas.microsoft.com/office/drawing/2010/main" val="0"/>
              </a:ext>
            </a:extLst>
          </a:blip>
          <a:srcRect l="16635" r="16635"/>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7">
            <a:extLst>
              <a:ext uri="{28A0092B-C50C-407E-A947-70E740481C1C}">
                <a14:useLocalDpi xmlns:a14="http://schemas.microsoft.com/office/drawing/2010/main" val="0"/>
              </a:ext>
            </a:extLst>
          </a:blip>
          <a:srcRect l="14081" r="14081"/>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9351476" y="2474496"/>
            <a:ext cx="2352567" cy="369332"/>
          </a:xfrm>
          <a:prstGeom prst="rect">
            <a:avLst/>
          </a:prstGeom>
        </p:spPr>
        <p:txBody>
          <a:bodyPr wrap="none" lIns="91440" tIns="45720" rIns="91440" bIns="45720" anchor="t">
            <a:spAutoFit/>
          </a:bodyPr>
          <a:lstStyle/>
          <a:p>
            <a:r>
              <a:rPr lang="en-GB">
                <a:solidFill>
                  <a:schemeClr val="tx2"/>
                </a:solidFill>
                <a:hlinkClick r:id="rId8">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404773" y="5461176"/>
            <a:ext cx="2352567" cy="369332"/>
          </a:xfrm>
          <a:prstGeom prst="rect">
            <a:avLst/>
          </a:prstGeom>
        </p:spPr>
        <p:txBody>
          <a:bodyPr wrap="none" lIns="91440" tIns="45720" rIns="91440" bIns="45720" anchor="t">
            <a:spAutoFit/>
          </a:bodyPr>
          <a:lstStyle/>
          <a:p>
            <a:r>
              <a:rPr lang="en-GB">
                <a:solidFill>
                  <a:schemeClr val="tx2"/>
                </a:solidFill>
                <a:hlinkClick r:id="rId9">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E284355E-CF24-A65E-C486-5D9BC10BDA8A}"/>
              </a:ext>
            </a:extLst>
          </p:cNvPr>
          <p:cNvSpPr txBox="1"/>
          <p:nvPr/>
        </p:nvSpPr>
        <p:spPr>
          <a:xfrm>
            <a:off x="8316745" y="4013998"/>
            <a:ext cx="2352567" cy="369332"/>
          </a:xfrm>
          <a:prstGeom prst="rect">
            <a:avLst/>
          </a:prstGeom>
          <a:noFill/>
        </p:spPr>
        <p:txBody>
          <a:bodyPr wrap="none" lIns="91440" tIns="45720" rIns="91440" bIns="45720" rtlCol="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rId10">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100BA213-35FA-AA89-A12F-FCB8C7770E81}"/>
              </a:ext>
            </a:extLst>
          </p:cNvPr>
          <p:cNvSpPr txBox="1"/>
          <p:nvPr/>
        </p:nvSpPr>
        <p:spPr>
          <a:xfrm>
            <a:off x="9405316" y="5891783"/>
            <a:ext cx="2352567" cy="369332"/>
          </a:xfrm>
          <a:prstGeom prst="rect">
            <a:avLst/>
          </a:prstGeom>
          <a:noFill/>
        </p:spPr>
        <p:txBody>
          <a:bodyPr wrap="none" lIns="91440" tIns="45720" rIns="91440" bIns="45720" rtlCol="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BB379E8F-2AFE-7D7A-7737-05A388E19DBF}"/>
              </a:ext>
            </a:extLst>
          </p:cNvPr>
          <p:cNvSpPr txBox="1"/>
          <p:nvPr/>
        </p:nvSpPr>
        <p:spPr>
          <a:xfrm>
            <a:off x="183515" y="1882734"/>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12" name="TextBox 11">
            <a:extLst>
              <a:ext uri="{FF2B5EF4-FFF2-40B4-BE49-F238E27FC236}">
                <a16:creationId xmlns:a16="http://schemas.microsoft.com/office/drawing/2014/main" id="{1FECB954-B747-6B57-99EC-9C185E8B1536}"/>
              </a:ext>
            </a:extLst>
          </p:cNvPr>
          <p:cNvSpPr txBox="1"/>
          <p:nvPr/>
        </p:nvSpPr>
        <p:spPr>
          <a:xfrm>
            <a:off x="183514" y="3323897"/>
            <a:ext cx="2646933" cy="2015936"/>
          </a:xfrm>
          <a:prstGeom prst="rect">
            <a:avLst/>
          </a:prstGeom>
          <a:noFill/>
        </p:spPr>
        <p:txBody>
          <a:bodyPr wrap="square" lIns="91440" tIns="45720" rIns="91440" bIns="45720" rtlCol="0" anchor="t">
            <a:spAutoFit/>
          </a:bodyPr>
          <a:lstStyle/>
          <a:p>
            <a:r>
              <a:rPr lang="en-GB" sz="2500" b="1">
                <a:solidFill>
                  <a:srgbClr val="595957"/>
                </a:solidFill>
              </a:rPr>
              <a:t>Here are some example roles and careers linked to</a:t>
            </a:r>
            <a:br>
              <a:rPr lang="en-GB" sz="2500" b="1">
                <a:cs typeface="Calibri"/>
              </a:rPr>
            </a:br>
            <a:br>
              <a:rPr lang="en-GB" sz="2500" b="1"/>
            </a:br>
            <a:r>
              <a:rPr lang="en-GB" sz="2000" b="1" u="sng">
                <a:solidFill>
                  <a:schemeClr val="tx2"/>
                </a:solidFill>
                <a:hlinkClick r:id="rId12">
                  <a:extLst>
                    <a:ext uri="{A12FA001-AC4F-418D-AE19-62706E023703}">
                      <ahyp:hlinkClr xmlns:ahyp="http://schemas.microsoft.com/office/drawing/2018/hyperlinkcolor" val="tx"/>
                    </a:ext>
                  </a:extLst>
                </a:hlinkClick>
              </a:rPr>
              <a:t>Design Technology</a:t>
            </a:r>
            <a:endParaRPr lang="en-GB" sz="2000" b="1" u="sng">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4047110" y="3580902"/>
            <a:ext cx="3728047" cy="2743200"/>
          </a:xfrm>
          <a:prstGeom prst="rect">
            <a:avLst/>
          </a:prstGeom>
          <a:solidFill>
            <a:srgbClr val="00A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09" y="3621759"/>
            <a:ext cx="3232309" cy="2708434"/>
          </a:xfrm>
          <a:prstGeom prst="rect">
            <a:avLst/>
          </a:prstGeom>
          <a:solidFill>
            <a:srgbClr val="595957"/>
          </a:solidFill>
        </p:spPr>
        <p:txBody>
          <a:bodyPr wrap="square" lIns="91440" tIns="45720" rIns="91440" bIns="45720" anchor="t">
            <a:spAutoFit/>
          </a:bodyPr>
          <a:lstStyle/>
          <a:p>
            <a:r>
              <a:rPr lang="en-GB" b="1">
                <a:solidFill>
                  <a:schemeClr val="bg2"/>
                </a:solidFill>
              </a:rPr>
              <a:t>Includes:</a:t>
            </a:r>
            <a:endParaRPr lang="en-GB">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3591" y="2417966"/>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244690" y="3733649"/>
            <a:ext cx="3123951" cy="2154436"/>
          </a:xfrm>
          <a:prstGeom prst="rect">
            <a:avLst/>
          </a:prstGeom>
          <a:solidFill>
            <a:srgbClr val="00A8A6"/>
          </a:solidFill>
        </p:spPr>
        <p:txBody>
          <a:bodyPr wrap="square" lIns="91440" tIns="45720" rIns="91440" bIns="45720" rtlCol="0" anchor="t">
            <a:spAutoFit/>
          </a:bodyPr>
          <a:lstStyle/>
          <a:p>
            <a:r>
              <a:rPr lang="en-GB" b="1">
                <a:solidFill>
                  <a:schemeClr val="bg2"/>
                </a:solidFill>
              </a:rPr>
              <a:t>Research Ideas:</a:t>
            </a: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Energy Assessor</a:t>
            </a:r>
            <a:endParaRPr lang="en-GB">
              <a:solidFill>
                <a:schemeClr val="bg2"/>
              </a:solidFill>
              <a:cs typeface="Calibri"/>
            </a:endParaRPr>
          </a:p>
          <a:p>
            <a:r>
              <a:rPr lang="en-GB">
                <a:solidFill>
                  <a:schemeClr val="bg2"/>
                </a:solidFill>
                <a:hlinkClick r:id="rId6">
                  <a:extLst>
                    <a:ext uri="{A12FA001-AC4F-418D-AE19-62706E023703}">
                      <ahyp:hlinkClr xmlns:ahyp="http://schemas.microsoft.com/office/drawing/2018/hyperlinkcolor" val="tx"/>
                    </a:ext>
                  </a:extLst>
                </a:hlinkClick>
              </a:rPr>
              <a:t>CAD Technician</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7">
                  <a:extLst>
                    <a:ext uri="{A12FA001-AC4F-418D-AE19-62706E023703}">
                      <ahyp:hlinkClr xmlns:ahyp="http://schemas.microsoft.com/office/drawing/2018/hyperlinkcolor" val="tx"/>
                    </a:ext>
                  </a:extLst>
                </a:hlinkClick>
              </a:rPr>
              <a:t>Architect</a:t>
            </a:r>
            <a:endParaRPr lang="en-GB">
              <a:solidFill>
                <a:schemeClr val="bg2"/>
              </a:solidFill>
              <a:cs typeface="Calibri"/>
            </a:endParaRPr>
          </a:p>
          <a:p>
            <a:r>
              <a:rPr lang="en-GB">
                <a:solidFill>
                  <a:schemeClr val="bg2"/>
                </a:solidFill>
                <a:hlinkClick r:id="rId8">
                  <a:extLst>
                    <a:ext uri="{A12FA001-AC4F-418D-AE19-62706E023703}">
                      <ahyp:hlinkClr xmlns:ahyp="http://schemas.microsoft.com/office/drawing/2018/hyperlinkcolor" val="tx"/>
                    </a:ext>
                  </a:extLst>
                </a:hlinkClick>
              </a:rPr>
              <a:t>Video games Designer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9">
                  <a:extLst>
                    <a:ext uri="{A12FA001-AC4F-418D-AE19-62706E023703}">
                      <ahyp:hlinkClr xmlns:ahyp="http://schemas.microsoft.com/office/drawing/2018/hyperlinkcolor" val="tx"/>
                    </a:ext>
                  </a:extLst>
                </a:hlinkClick>
              </a:rPr>
              <a:t>Civil Engineer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Motor Mechanic</a:t>
            </a:r>
            <a:endParaRPr lang="en-GB">
              <a:solidFill>
                <a:schemeClr val="bg2"/>
              </a:solidFill>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68997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Design Technology?</a:t>
            </a:r>
            <a:endParaRPr lang="en-US" sz="1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518442" y="5326130"/>
            <a:ext cx="19431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cs typeface="Arial"/>
              </a:rPr>
              <a:t>Explore teaching</a:t>
            </a:r>
            <a:endParaRPr lang="en-US" sz="2000" b="1">
              <a:solidFill>
                <a:schemeClr val="tx2"/>
              </a:solidFil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2601208" y="5319728"/>
            <a:ext cx="28201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04034"/>
            <a:ext cx="1075770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panose="020F0502020204030204"/>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5" name="Rounded Rectangle 14">
            <a:hlinkClick r:id="rId3"/>
            <a:extLst>
              <a:ext uri="{FF2B5EF4-FFF2-40B4-BE49-F238E27FC236}">
                <a16:creationId xmlns:a16="http://schemas.microsoft.com/office/drawing/2014/main" id="{1BE6018D-2686-3541-AF46-C1090753A159}"/>
              </a:ext>
            </a:extLst>
          </p:cNvPr>
          <p:cNvSpPr/>
          <p:nvPr/>
        </p:nvSpPr>
        <p:spPr>
          <a:xfrm>
            <a:off x="4729126" y="5822777"/>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4">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556265" y="2844648"/>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9" name="TextBox 8">
            <a:extLst>
              <a:ext uri="{FF2B5EF4-FFF2-40B4-BE49-F238E27FC236}">
                <a16:creationId xmlns:a16="http://schemas.microsoft.com/office/drawing/2014/main" id="{494F5792-A543-CE8A-4314-E7102A6DA198}"/>
              </a:ext>
            </a:extLst>
          </p:cNvPr>
          <p:cNvSpPr txBox="1"/>
          <p:nvPr/>
        </p:nvSpPr>
        <p:spPr>
          <a:xfrm>
            <a:off x="406011" y="3717921"/>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is STEM important?</a:t>
            </a:r>
            <a:endParaRPr lang="en-US" sz="1600">
              <a:solidFill>
                <a:schemeClr val="tx2"/>
              </a:solidFill>
            </a:endParaRPr>
          </a:p>
        </p:txBody>
      </p:sp>
      <p:sp>
        <p:nvSpPr>
          <p:cNvPr id="17" name="TextBox 16">
            <a:extLst>
              <a:ext uri="{FF2B5EF4-FFF2-40B4-BE49-F238E27FC236}">
                <a16:creationId xmlns:a16="http://schemas.microsoft.com/office/drawing/2014/main" id="{AF96501C-C46E-4B38-5025-5BB16F2FD23F}"/>
              </a:ext>
            </a:extLst>
          </p:cNvPr>
          <p:cNvSpPr txBox="1"/>
          <p:nvPr/>
        </p:nvSpPr>
        <p:spPr>
          <a:xfrm>
            <a:off x="364258" y="4442931"/>
            <a:ext cx="1138635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p>
        </p:txBody>
      </p:sp>
      <p:sp>
        <p:nvSpPr>
          <p:cNvPr id="21" name="Rounded Rectangle 13">
            <a:hlinkClick r:id="rId6"/>
            <a:extLst>
              <a:ext uri="{FF2B5EF4-FFF2-40B4-BE49-F238E27FC236}">
                <a16:creationId xmlns:a16="http://schemas.microsoft.com/office/drawing/2014/main" id="{FC5EE745-0B2C-3D5D-D84D-62C9996A44D6}"/>
              </a:ext>
            </a:extLst>
          </p:cNvPr>
          <p:cNvSpPr/>
          <p:nvPr/>
        </p:nvSpPr>
        <p:spPr>
          <a:xfrm>
            <a:off x="6773797" y="5795027"/>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7">
                  <a:extLst>
                    <a:ext uri="{A12FA001-AC4F-418D-AE19-62706E023703}">
                      <ahyp:hlinkClr xmlns:ahyp="http://schemas.microsoft.com/office/drawing/2018/hyperlinkcolor" val="tx"/>
                    </a:ext>
                  </a:extLst>
                </a:hlinkClick>
              </a:rPr>
              <a:t>Love to nurture imagination?</a:t>
            </a:r>
            <a:endParaRPr lang="en-US" sz="1500">
              <a:solidFill>
                <a:schemeClr val="bg2"/>
              </a:solidFill>
            </a:endParaRPr>
          </a:p>
        </p:txBody>
      </p:sp>
      <p:sp>
        <p:nvSpPr>
          <p:cNvPr id="22" name="Rounded Rectangle 11">
            <a:hlinkClick r:id="rId8"/>
            <a:extLst>
              <a:ext uri="{FF2B5EF4-FFF2-40B4-BE49-F238E27FC236}">
                <a16:creationId xmlns:a16="http://schemas.microsoft.com/office/drawing/2014/main" id="{F9DDC8B7-523B-5E65-94B3-F3E55170080C}"/>
              </a:ext>
            </a:extLst>
          </p:cNvPr>
          <p:cNvSpPr/>
          <p:nvPr/>
        </p:nvSpPr>
        <p:spPr>
          <a:xfrm>
            <a:off x="9190512" y="5483926"/>
            <a:ext cx="2249474" cy="835447"/>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5" name="Rounded Rectangle 9">
            <a:hlinkClick r:id="rId9"/>
            <a:extLst>
              <a:ext uri="{FF2B5EF4-FFF2-40B4-BE49-F238E27FC236}">
                <a16:creationId xmlns:a16="http://schemas.microsoft.com/office/drawing/2014/main" id="{FA45B790-7B02-F1C4-BEE7-97C67C5F38A7}"/>
              </a:ext>
            </a:extLst>
          </p:cNvPr>
          <p:cNvSpPr/>
          <p:nvPr/>
        </p:nvSpPr>
        <p:spPr>
          <a:xfrm>
            <a:off x="518226" y="5795149"/>
            <a:ext cx="1860331" cy="630621"/>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9">
                  <a:extLst>
                    <a:ext uri="{A12FA001-AC4F-418D-AE19-62706E023703}">
                      <ahyp:hlinkClr xmlns:ahyp="http://schemas.microsoft.com/office/drawing/2018/hyperlinkcolor" val="tx"/>
                    </a:ext>
                  </a:extLst>
                </a:hlinkClick>
              </a:rPr>
              <a:t>Vjendra's Story</a:t>
            </a:r>
            <a:endParaRPr lang="en-US" sz="1500">
              <a:solidFill>
                <a:schemeClr val="bg2"/>
              </a:solidFill>
            </a:endParaRPr>
          </a:p>
        </p:txBody>
      </p:sp>
      <p:sp>
        <p:nvSpPr>
          <p:cNvPr id="10" name="Rounded Rectangle 9">
            <a:hlinkClick r:id="rId10"/>
            <a:extLst>
              <a:ext uri="{FF2B5EF4-FFF2-40B4-BE49-F238E27FC236}">
                <a16:creationId xmlns:a16="http://schemas.microsoft.com/office/drawing/2014/main" id="{5260264A-C502-5835-ABEE-CD6232E46EFE}"/>
              </a:ext>
            </a:extLst>
          </p:cNvPr>
          <p:cNvSpPr/>
          <p:nvPr/>
        </p:nvSpPr>
        <p:spPr>
          <a:xfrm>
            <a:off x="2495439" y="5795148"/>
            <a:ext cx="1860331" cy="630621"/>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10">
                  <a:extLst>
                    <a:ext uri="{A12FA001-AC4F-418D-AE19-62706E023703}">
                      <ahyp:hlinkClr xmlns:ahyp="http://schemas.microsoft.com/office/drawing/2018/hyperlinkcolor" val="tx"/>
                    </a:ext>
                  </a:extLst>
                </a:hlinkClick>
              </a:rPr>
              <a:t>Every Lesson </a:t>
            </a:r>
            <a:br>
              <a:rPr lang="en-US" sz="1500">
                <a:solidFill>
                  <a:schemeClr val="bg2"/>
                </a:solidFill>
                <a:hlinkClick r:id="rId10">
                  <a:extLst>
                    <a:ext uri="{A12FA001-AC4F-418D-AE19-62706E023703}">
                      <ahyp:hlinkClr xmlns:ahyp="http://schemas.microsoft.com/office/drawing/2018/hyperlinkcolor" val="tx"/>
                    </a:ext>
                  </a:extLst>
                </a:hlinkClick>
              </a:rPr>
            </a:br>
            <a:r>
              <a:rPr lang="en-US" sz="1500">
                <a:solidFill>
                  <a:schemeClr val="bg2"/>
                </a:solidFill>
                <a:hlinkClick r:id="rId10">
                  <a:extLst>
                    <a:ext uri="{A12FA001-AC4F-418D-AE19-62706E023703}">
                      <ahyp:hlinkClr xmlns:ahyp="http://schemas.microsoft.com/office/drawing/2018/hyperlinkcolor" val="tx"/>
                    </a:ext>
                  </a:extLst>
                </a:hlinkClick>
              </a:rPr>
              <a:t>Shapes a Life</a:t>
            </a:r>
            <a:endParaRPr lang="en-US" sz="1500">
              <a:solidFill>
                <a:schemeClr val="bg2"/>
              </a:solidFill>
              <a:cs typeface="Calibri"/>
              <a:hlinkClick r:id="rId10">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158853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37AFAB49-4CBB-3610-1BD4-07EB872719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Design Technology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496946" y="1675685"/>
            <a:ext cx="10401500"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Design Technology: Ever thought about..?</a:t>
            </a: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678113" y="3161003"/>
            <a:ext cx="372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Soldier: Naomi's story</a:t>
            </a:r>
            <a:endParaRPr lang="en-US">
              <a:ea typeface="+mn-lt"/>
              <a:cs typeface="+mn-lt"/>
            </a:endParaRPr>
          </a:p>
          <a:p>
            <a:endParaRPr lang="en-US">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678114" y="3959338"/>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Waste Warrior: Grace's story</a:t>
            </a:r>
            <a:endParaRPr lang="en-US"/>
          </a:p>
        </p:txBody>
      </p:sp>
      <p:sp>
        <p:nvSpPr>
          <p:cNvPr id="6" name="TextBox 5">
            <a:extLst>
              <a:ext uri="{FF2B5EF4-FFF2-40B4-BE49-F238E27FC236}">
                <a16:creationId xmlns:a16="http://schemas.microsoft.com/office/drawing/2014/main" id="{B4E8E9BF-2281-E879-78E2-23075624E7D6}"/>
              </a:ext>
            </a:extLst>
          </p:cNvPr>
          <p:cNvSpPr txBox="1"/>
          <p:nvPr/>
        </p:nvSpPr>
        <p:spPr>
          <a:xfrm>
            <a:off x="678113" y="4768189"/>
            <a:ext cx="4038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and Electrical Engineer: Ben's story</a:t>
            </a:r>
            <a:endParaRPr lang="en-US">
              <a:cs typeface="Calibri"/>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325213" y="3882598"/>
            <a:ext cx="35716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Footwear Designer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334738" y="3012084"/>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Ergonomist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325213" y="4700974"/>
            <a:ext cx="35716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Technical Author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196976" y="3098938"/>
            <a:ext cx="2966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Design Technology</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160944" y="5866906"/>
            <a:ext cx="1185414" cy="571320"/>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727647" y="5735279"/>
            <a:ext cx="850319" cy="850319"/>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277577" y="5604198"/>
            <a:ext cx="985281" cy="975385"/>
          </a:xfrm>
          <a:prstGeom prst="rect">
            <a:avLst/>
          </a:prstGeom>
        </p:spPr>
      </p:pic>
      <p:sp>
        <p:nvSpPr>
          <p:cNvPr id="4" name="TextBox 3">
            <a:extLst>
              <a:ext uri="{FF2B5EF4-FFF2-40B4-BE49-F238E27FC236}">
                <a16:creationId xmlns:a16="http://schemas.microsoft.com/office/drawing/2014/main" id="{E8984C58-143E-29AD-BA62-FEFE7F2FF37D}"/>
              </a:ext>
            </a:extLst>
          </p:cNvPr>
          <p:cNvSpPr txBox="1"/>
          <p:nvPr/>
        </p:nvSpPr>
        <p:spPr>
          <a:xfrm>
            <a:off x="7857202" y="2427793"/>
            <a:ext cx="27154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484948"/>
                </a:solidFill>
                <a:cs typeface="Segoe UI"/>
                <a:hlinkClick r:id="rId13"/>
              </a:rPr>
              <a:t>Everyone Can Be Creative</a:t>
            </a:r>
            <a:r>
              <a:rPr lang="en-GB">
                <a:cs typeface="Calibri"/>
              </a:rPr>
              <a:t>​</a:t>
            </a:r>
            <a:endParaRPr lang="en-GB"/>
          </a:p>
        </p:txBody>
      </p:sp>
      <p:sp>
        <p:nvSpPr>
          <p:cNvPr id="25" name="TextBox 24">
            <a:extLst>
              <a:ext uri="{FF2B5EF4-FFF2-40B4-BE49-F238E27FC236}">
                <a16:creationId xmlns:a16="http://schemas.microsoft.com/office/drawing/2014/main" id="{FCE88697-1E5B-FA38-A4F9-ABD70ACBE772}"/>
              </a:ext>
            </a:extLst>
          </p:cNvPr>
          <p:cNvSpPr txBox="1"/>
          <p:nvPr/>
        </p:nvSpPr>
        <p:spPr>
          <a:xfrm>
            <a:off x="203098"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6268" y="1720078"/>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695594" y="577427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147911" y="560349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6"/>
              </a:rPr>
              <a:t>https://nationalcareers.service.gov.uk/explore-careers</a:t>
            </a:r>
            <a:endParaRPr lang="en-US"/>
          </a:p>
          <a:p>
            <a:endParaRPr lang="en-US">
              <a:cs typeface="Calibri"/>
            </a:endParaRPr>
          </a:p>
        </p:txBody>
      </p:sp>
      <p:pic>
        <p:nvPicPr>
          <p:cNvPr id="26" name="Picture 25" descr="A picture containing text&#10;&#10;Description automatically generated">
            <a:extLst>
              <a:ext uri="{FF2B5EF4-FFF2-40B4-BE49-F238E27FC236}">
                <a16:creationId xmlns:a16="http://schemas.microsoft.com/office/drawing/2014/main" id="{8A91A460-9946-0FF8-93B0-42B0CA3EBB89}"/>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22733" y="3176348"/>
            <a:ext cx="380885" cy="37208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CDF21804-D255-D862-9A98-98F78F3B495B}"/>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22732" y="4007620"/>
            <a:ext cx="380885" cy="372083"/>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66009FA3-991B-0251-7A04-14DC701A4D3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22733" y="4786939"/>
            <a:ext cx="380885" cy="37208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7708768B-32D7-8044-12AB-EC2A2E72E412}"/>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85921" y="3095638"/>
            <a:ext cx="380885" cy="372083"/>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983BE404-E9C9-2186-A9D7-6A3E4D5A69BF}"/>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954658" y="3038129"/>
            <a:ext cx="380885" cy="372083"/>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829028B2-DDAA-068A-DCE1-4339134E7EA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954657" y="3921356"/>
            <a:ext cx="380885" cy="372083"/>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79873123-2843-C84B-CA59-38757CFFD75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954658" y="4726652"/>
            <a:ext cx="380885" cy="372083"/>
          </a:xfrm>
          <a:prstGeom prst="rect">
            <a:avLst/>
          </a:prstGeom>
        </p:spPr>
      </p:pic>
    </p:spTree>
    <p:extLst>
      <p:ext uri="{BB962C8B-B14F-4D97-AF65-F5344CB8AC3E}">
        <p14:creationId xmlns:p14="http://schemas.microsoft.com/office/powerpoint/2010/main" val="5780462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2.xml><?xml version="1.0" encoding="utf-8"?>
<ds:datastoreItem xmlns:ds="http://schemas.openxmlformats.org/officeDocument/2006/customXml" ds:itemID="{7C7FB71F-F7C9-4C36-A9F6-7D60F1F11D5F}"/>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8344</Words>
  <Application>Microsoft Office PowerPoint</Application>
  <PresentationFormat>Widescreen</PresentationFormat>
  <Paragraphs>867</Paragraphs>
  <Slides>30</Slides>
  <Notes>30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30</vt:i4>
      </vt:variant>
    </vt:vector>
  </HeadingPairs>
  <TitlesOfParts>
    <vt:vector size="42" baseType="lpstr">
      <vt:lpstr>Arial</vt:lpstr>
      <vt:lpstr>Arial,Sans-Serif</vt:lpstr>
      <vt:lpstr>Calibri</vt:lpstr>
      <vt:lpstr>Calibri Light</vt:lpstr>
      <vt:lpstr>Lato</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(Design Technology)</vt:lpstr>
      <vt:lpstr>PowerPoint Presentation</vt:lpstr>
      <vt:lpstr>PowerPoint Presentation</vt:lpstr>
      <vt:lpstr>PowerPoint Presentation</vt:lpstr>
      <vt:lpstr>PowerPoint Presentation</vt:lpstr>
      <vt:lpstr>Modern Foreign Languages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7</cp:revision>
  <dcterms:created xsi:type="dcterms:W3CDTF">2022-04-04T12:54:06Z</dcterms:created>
  <dcterms:modified xsi:type="dcterms:W3CDTF">2022-10-28T12:18:44Z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0x01010046330508EED1774E83FAD29B4E5B1988</vt:lpwstr>
  </property>
  <property fmtid="{D5CDD505-2E9C-101B-9397-08002B2CF9AE}" pid="3" name="Document Type">
    <vt:lpwstr/>
  </property>
  <property fmtid="{D5CDD505-2E9C-101B-9397-08002B2CF9AE}" pid="4" name="MediaServiceImageTags">
    <vt:lpwstr/>
  </property>
</Properties>
</file>