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1"/>
  </p:notesMasterIdLst>
  <p:sldIdLst>
    <p:sldId id="266" r:id="rId10"/>
    <p:sldId id="265" r:id="rId11"/>
    <p:sldId id="285" r:id="rId12"/>
    <p:sldId id="263" r:id="rId13"/>
    <p:sldId id="262" r:id="rId14"/>
    <p:sldId id="295" r:id="rId15"/>
    <p:sldId id="296" r:id="rId16"/>
    <p:sldId id="331" r:id="rId17"/>
    <p:sldId id="289" r:id="rId18"/>
    <p:sldId id="257" r:id="rId19"/>
    <p:sldId id="341" r:id="rId20"/>
    <p:sldId id="334" r:id="rId21"/>
    <p:sldId id="335" r:id="rId22"/>
    <p:sldId id="298" r:id="rId23"/>
    <p:sldId id="329" r:id="rId24"/>
    <p:sldId id="273" r:id="rId25"/>
    <p:sldId id="291" r:id="rId26"/>
    <p:sldId id="292" r:id="rId27"/>
    <p:sldId id="332" r:id="rId28"/>
    <p:sldId id="293" r:id="rId29"/>
    <p:sldId id="309" r:id="rId30"/>
    <p:sldId id="299" r:id="rId31"/>
    <p:sldId id="267" r:id="rId32"/>
    <p:sldId id="268" r:id="rId33"/>
    <p:sldId id="269" r:id="rId34"/>
    <p:sldId id="270" r:id="rId35"/>
    <p:sldId id="287" r:id="rId36"/>
    <p:sldId id="301" r:id="rId37"/>
    <p:sldId id="308" r:id="rId38"/>
    <p:sldId id="303" r:id="rId39"/>
    <p:sldId id="258" r:id="rId4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5045"/>
    <a:srgbClr val="91C155"/>
    <a:srgbClr val="D7EAEA"/>
    <a:srgbClr val="E95F3F"/>
    <a:srgbClr val="EE856C"/>
    <a:srgbClr val="F4B2A2"/>
    <a:srgbClr val="F0927C"/>
    <a:srgbClr val="73BEBE"/>
    <a:srgbClr val="00A8A6"/>
    <a:srgbClr val="AAD4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8CCA5-0EDC-4677-9AAD-BA50D80960EE}" v="7" dt="2022-10-28T12:13:45.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72033" autoAdjust="0"/>
  </p:normalViewPr>
  <p:slideViewPr>
    <p:cSldViewPr snapToGrid="0">
      <p:cViewPr varScale="1">
        <p:scale>
          <a:sx n="82" d="100"/>
          <a:sy n="82" d="100"/>
        </p:scale>
        <p:origin x="1644" y="8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2871DF08-78A0-96F3-4890-406860438BC6}"/>
    <pc:docChg chg="modSld">
      <pc:chgData name="Philippa Hartley" userId="S::phartley@careersandenterprise.co.uk::2a2506f4-19e7-4777-8767-f0efb84bcc1f" providerId="AD" clId="Web-{2871DF08-78A0-96F3-4890-406860438BC6}" dt="2022-08-23T14:55:30.629" v="9"/>
      <pc:docMkLst>
        <pc:docMk/>
      </pc:docMkLst>
      <pc:sldChg chg="modSp">
        <pc:chgData name="Philippa Hartley" userId="S::phartley@careersandenterprise.co.uk::2a2506f4-19e7-4777-8767-f0efb84bcc1f" providerId="AD" clId="Web-{2871DF08-78A0-96F3-4890-406860438BC6}" dt="2022-08-23T14:55:30.629" v="9"/>
        <pc:sldMkLst>
          <pc:docMk/>
          <pc:sldMk cId="2436114218" sldId="267"/>
        </pc:sldMkLst>
        <pc:spChg chg="mod">
          <ac:chgData name="Philippa Hartley" userId="S::phartley@careersandenterprise.co.uk::2a2506f4-19e7-4777-8767-f0efb84bcc1f" providerId="AD" clId="Web-{2871DF08-78A0-96F3-4890-406860438BC6}" dt="2022-08-23T14:55:19.644" v="7" actId="20577"/>
          <ac:spMkLst>
            <pc:docMk/>
            <pc:sldMk cId="2436114218" sldId="267"/>
            <ac:spMk id="8" creationId="{DB136319-AAEC-8954-A545-D9A08F78C57E}"/>
          </ac:spMkLst>
        </pc:spChg>
        <pc:spChg chg="mod">
          <ac:chgData name="Philippa Hartley" userId="S::phartley@careersandenterprise.co.uk::2a2506f4-19e7-4777-8767-f0efb84bcc1f" providerId="AD" clId="Web-{2871DF08-78A0-96F3-4890-406860438BC6}" dt="2022-08-23T14:55:26.988" v="8"/>
          <ac:spMkLst>
            <pc:docMk/>
            <pc:sldMk cId="2436114218" sldId="267"/>
            <ac:spMk id="9" creationId="{1D07C8CD-D4A5-35A1-2869-BE59078721F4}"/>
          </ac:spMkLst>
        </pc:spChg>
        <pc:spChg chg="mod">
          <ac:chgData name="Philippa Hartley" userId="S::phartley@careersandenterprise.co.uk::2a2506f4-19e7-4777-8767-f0efb84bcc1f" providerId="AD" clId="Web-{2871DF08-78A0-96F3-4890-406860438BC6}" dt="2022-08-23T14:55:30.629" v="9"/>
          <ac:spMkLst>
            <pc:docMk/>
            <pc:sldMk cId="2436114218" sldId="267"/>
            <ac:spMk id="10" creationId="{9F09C5DA-6B3D-C028-359E-8752894AA54B}"/>
          </ac:spMkLst>
        </pc:spChg>
        <pc:spChg chg="mod">
          <ac:chgData name="Philippa Hartley" userId="S::phartley@careersandenterprise.co.uk::2a2506f4-19e7-4777-8767-f0efb84bcc1f" providerId="AD" clId="Web-{2871DF08-78A0-96F3-4890-406860438BC6}" dt="2022-08-23T14:54:54.564" v="3" actId="1076"/>
          <ac:spMkLst>
            <pc:docMk/>
            <pc:sldMk cId="2436114218" sldId="267"/>
            <ac:spMk id="14" creationId="{FB35433B-8D29-EF40-9F68-D32EB38026A9}"/>
          </ac:spMkLst>
        </pc:spChg>
      </pc:sldChg>
      <pc:sldChg chg="addSp delSp">
        <pc:chgData name="Philippa Hartley" userId="S::phartley@careersandenterprise.co.uk::2a2506f4-19e7-4777-8767-f0efb84bcc1f" providerId="AD" clId="Web-{2871DF08-78A0-96F3-4890-406860438BC6}" dt="2022-08-23T14:50:01.668" v="1"/>
        <pc:sldMkLst>
          <pc:docMk/>
          <pc:sldMk cId="806518472" sldId="309"/>
        </pc:sldMkLst>
        <pc:spChg chg="del">
          <ac:chgData name="Philippa Hartley" userId="S::phartley@careersandenterprise.co.uk::2a2506f4-19e7-4777-8767-f0efb84bcc1f" providerId="AD" clId="Web-{2871DF08-78A0-96F3-4890-406860438BC6}" dt="2022-08-23T14:49:57.855" v="0"/>
          <ac:spMkLst>
            <pc:docMk/>
            <pc:sldMk cId="806518472" sldId="309"/>
            <ac:spMk id="5" creationId="{01A7FF13-D878-83C7-888F-45D8F4BDD425}"/>
          </ac:spMkLst>
        </pc:spChg>
        <pc:spChg chg="add">
          <ac:chgData name="Philippa Hartley" userId="S::phartley@careersandenterprise.co.uk::2a2506f4-19e7-4777-8767-f0efb84bcc1f" providerId="AD" clId="Web-{2871DF08-78A0-96F3-4890-406860438BC6}" dt="2022-08-23T14:50:01.668" v="1"/>
          <ac:spMkLst>
            <pc:docMk/>
            <pc:sldMk cId="806518472" sldId="309"/>
            <ac:spMk id="7" creationId="{388C053D-896A-7002-5491-297DC324CF8F}"/>
          </ac:spMkLst>
        </pc:spChg>
      </pc:sldChg>
    </pc:docChg>
  </pc:docChgLst>
  <pc:docChgLst>
    <pc:chgData name="Philippa Hartley" userId="S::phartley@careersandenterprise.co.uk::2a2506f4-19e7-4777-8767-f0efb84bcc1f" providerId="AD" clId="Web-{AC57F87F-C017-1E43-0C1C-F21FF7AF6280}"/>
    <pc:docChg chg="modSld">
      <pc:chgData name="Philippa Hartley" userId="S::phartley@careersandenterprise.co.uk::2a2506f4-19e7-4777-8767-f0efb84bcc1f" providerId="AD" clId="Web-{AC57F87F-C017-1E43-0C1C-F21FF7AF6280}" dt="2022-08-30T07:24:20.152" v="15" actId="20577"/>
      <pc:docMkLst>
        <pc:docMk/>
      </pc:docMkLst>
      <pc:sldChg chg="modSp">
        <pc:chgData name="Philippa Hartley" userId="S::phartley@careersandenterprise.co.uk::2a2506f4-19e7-4777-8767-f0efb84bcc1f" providerId="AD" clId="Web-{AC57F87F-C017-1E43-0C1C-F21FF7AF6280}" dt="2022-08-30T07:22:04.132" v="14" actId="1076"/>
        <pc:sldMkLst>
          <pc:docMk/>
          <pc:sldMk cId="3279506855" sldId="263"/>
        </pc:sldMkLst>
        <pc:spChg chg="mod">
          <ac:chgData name="Philippa Hartley" userId="S::phartley@careersandenterprise.co.uk::2a2506f4-19e7-4777-8767-f0efb84bcc1f" providerId="AD" clId="Web-{AC57F87F-C017-1E43-0C1C-F21FF7AF6280}" dt="2022-08-30T07:22:04.132" v="14" actId="1076"/>
          <ac:spMkLst>
            <pc:docMk/>
            <pc:sldMk cId="3279506855" sldId="263"/>
            <ac:spMk id="23" creationId="{C09DD0F1-9FFC-FB23-B65F-4676B6C5970B}"/>
          </ac:spMkLst>
        </pc:spChg>
        <pc:spChg chg="mod">
          <ac:chgData name="Philippa Hartley" userId="S::phartley@careersandenterprise.co.uk::2a2506f4-19e7-4777-8767-f0efb84bcc1f" providerId="AD" clId="Web-{AC57F87F-C017-1E43-0C1C-F21FF7AF6280}" dt="2022-08-30T07:20:40.863" v="10" actId="20577"/>
          <ac:spMkLst>
            <pc:docMk/>
            <pc:sldMk cId="3279506855" sldId="263"/>
            <ac:spMk id="24" creationId="{7DF63DEA-F6CE-8869-8826-7F14C260758A}"/>
          </ac:spMkLst>
        </pc:spChg>
        <pc:spChg chg="mod">
          <ac:chgData name="Philippa Hartley" userId="S::phartley@careersandenterprise.co.uk::2a2506f4-19e7-4777-8767-f0efb84bcc1f" providerId="AD" clId="Web-{AC57F87F-C017-1E43-0C1C-F21FF7AF6280}" dt="2022-08-30T07:20:51.129" v="13" actId="20577"/>
          <ac:spMkLst>
            <pc:docMk/>
            <pc:sldMk cId="3279506855" sldId="263"/>
            <ac:spMk id="26" creationId="{9E0CEECA-0E0B-7194-4AC8-6A5B874E6FB0}"/>
          </ac:spMkLst>
        </pc:spChg>
        <pc:spChg chg="mod">
          <ac:chgData name="Philippa Hartley" userId="S::phartley@careersandenterprise.co.uk::2a2506f4-19e7-4777-8767-f0efb84bcc1f" providerId="AD" clId="Web-{AC57F87F-C017-1E43-0C1C-F21FF7AF6280}" dt="2022-08-30T07:20:43.176" v="11" actId="20577"/>
          <ac:spMkLst>
            <pc:docMk/>
            <pc:sldMk cId="3279506855" sldId="263"/>
            <ac:spMk id="29" creationId="{789EA8A2-73E0-7A4F-8913-A190CAB87A11}"/>
          </ac:spMkLst>
        </pc:spChg>
        <pc:spChg chg="mod">
          <ac:chgData name="Philippa Hartley" userId="S::phartley@careersandenterprise.co.uk::2a2506f4-19e7-4777-8767-f0efb84bcc1f" providerId="AD" clId="Web-{AC57F87F-C017-1E43-0C1C-F21FF7AF6280}" dt="2022-08-30T07:20:31.566" v="8" actId="20577"/>
          <ac:spMkLst>
            <pc:docMk/>
            <pc:sldMk cId="3279506855" sldId="263"/>
            <ac:spMk id="30" creationId="{8161F00F-71EC-B54B-97CD-6839FF86E7CE}"/>
          </ac:spMkLst>
        </pc:spChg>
        <pc:spChg chg="mod">
          <ac:chgData name="Philippa Hartley" userId="S::phartley@careersandenterprise.co.uk::2a2506f4-19e7-4777-8767-f0efb84bcc1f" providerId="AD" clId="Web-{AC57F87F-C017-1E43-0C1C-F21FF7AF6280}" dt="2022-08-30T07:20:47.864" v="12" actId="20577"/>
          <ac:spMkLst>
            <pc:docMk/>
            <pc:sldMk cId="3279506855" sldId="263"/>
            <ac:spMk id="31" creationId="{9059681B-943C-E34C-A5DE-007C22E6EA0B}"/>
          </ac:spMkLst>
        </pc:spChg>
      </pc:sldChg>
      <pc:sldChg chg="modSp">
        <pc:chgData name="Philippa Hartley" userId="S::phartley@careersandenterprise.co.uk::2a2506f4-19e7-4777-8767-f0efb84bcc1f" providerId="AD" clId="Web-{AC57F87F-C017-1E43-0C1C-F21FF7AF6280}" dt="2022-08-30T07:20:26.597" v="7" actId="20577"/>
        <pc:sldMkLst>
          <pc:docMk/>
          <pc:sldMk cId="1786301906" sldId="285"/>
        </pc:sldMkLst>
        <pc:spChg chg="mod">
          <ac:chgData name="Philippa Hartley" userId="S::phartley@careersandenterprise.co.uk::2a2506f4-19e7-4777-8767-f0efb84bcc1f" providerId="AD" clId="Web-{AC57F87F-C017-1E43-0C1C-F21FF7AF6280}" dt="2022-08-30T07:20:04.409" v="0" actId="20577"/>
          <ac:spMkLst>
            <pc:docMk/>
            <pc:sldMk cId="1786301906" sldId="285"/>
            <ac:spMk id="5" creationId="{E7C53E0D-77AE-3C4D-AFFC-F7353BF321C3}"/>
          </ac:spMkLst>
        </pc:spChg>
        <pc:spChg chg="mod">
          <ac:chgData name="Philippa Hartley" userId="S::phartley@careersandenterprise.co.uk::2a2506f4-19e7-4777-8767-f0efb84bcc1f" providerId="AD" clId="Web-{AC57F87F-C017-1E43-0C1C-F21FF7AF6280}" dt="2022-08-30T07:20:15.144" v="3" actId="20577"/>
          <ac:spMkLst>
            <pc:docMk/>
            <pc:sldMk cId="1786301906" sldId="285"/>
            <ac:spMk id="9" creationId="{9359E999-90AA-0AD6-D998-09B0610C2EFD}"/>
          </ac:spMkLst>
        </pc:spChg>
        <pc:spChg chg="mod">
          <ac:chgData name="Philippa Hartley" userId="S::phartley@careersandenterprise.co.uk::2a2506f4-19e7-4777-8767-f0efb84bcc1f" providerId="AD" clId="Web-{AC57F87F-C017-1E43-0C1C-F21FF7AF6280}" dt="2022-08-30T07:20:20.128" v="5" actId="20577"/>
          <ac:spMkLst>
            <pc:docMk/>
            <pc:sldMk cId="1786301906" sldId="285"/>
            <ac:spMk id="18" creationId="{8CB1387A-B77C-6240-9518-8C45A9E66B9E}"/>
          </ac:spMkLst>
        </pc:spChg>
        <pc:spChg chg="mod">
          <ac:chgData name="Philippa Hartley" userId="S::phartley@careersandenterprise.co.uk::2a2506f4-19e7-4777-8767-f0efb84bcc1f" providerId="AD" clId="Web-{AC57F87F-C017-1E43-0C1C-F21FF7AF6280}" dt="2022-08-30T07:20:11.909" v="2" actId="20577"/>
          <ac:spMkLst>
            <pc:docMk/>
            <pc:sldMk cId="1786301906" sldId="285"/>
            <ac:spMk id="19" creationId="{0BC67F40-554D-6F47-0806-891E3585E7BF}"/>
          </ac:spMkLst>
        </pc:spChg>
        <pc:spChg chg="mod">
          <ac:chgData name="Philippa Hartley" userId="S::phartley@careersandenterprise.co.uk::2a2506f4-19e7-4777-8767-f0efb84bcc1f" providerId="AD" clId="Web-{AC57F87F-C017-1E43-0C1C-F21FF7AF6280}" dt="2022-08-30T07:20:08.581" v="1" actId="20577"/>
          <ac:spMkLst>
            <pc:docMk/>
            <pc:sldMk cId="1786301906" sldId="285"/>
            <ac:spMk id="22" creationId="{2E131713-04D4-0511-3E6F-D0A76C838CE9}"/>
          </ac:spMkLst>
        </pc:spChg>
        <pc:spChg chg="mod">
          <ac:chgData name="Philippa Hartley" userId="S::phartley@careersandenterprise.co.uk::2a2506f4-19e7-4777-8767-f0efb84bcc1f" providerId="AD" clId="Web-{AC57F87F-C017-1E43-0C1C-F21FF7AF6280}" dt="2022-08-30T07:20:26.597" v="7" actId="20577"/>
          <ac:spMkLst>
            <pc:docMk/>
            <pc:sldMk cId="1786301906" sldId="285"/>
            <ac:spMk id="23" creationId="{7E2D3D7C-9F00-217D-D496-D67178B3DA86}"/>
          </ac:spMkLst>
        </pc:spChg>
        <pc:spChg chg="mod">
          <ac:chgData name="Philippa Hartley" userId="S::phartley@careersandenterprise.co.uk::2a2506f4-19e7-4777-8767-f0efb84bcc1f" providerId="AD" clId="Web-{AC57F87F-C017-1E43-0C1C-F21FF7AF6280}" dt="2022-08-30T07:20:22.441" v="6" actId="20577"/>
          <ac:spMkLst>
            <pc:docMk/>
            <pc:sldMk cId="1786301906" sldId="285"/>
            <ac:spMk id="24" creationId="{71AB9227-18C1-8D3D-F850-2700FD160650}"/>
          </ac:spMkLst>
        </pc:spChg>
      </pc:sldChg>
      <pc:sldChg chg="modSp">
        <pc:chgData name="Philippa Hartley" userId="S::phartley@careersandenterprise.co.uk::2a2506f4-19e7-4777-8767-f0efb84bcc1f" providerId="AD" clId="Web-{AC57F87F-C017-1E43-0C1C-F21FF7AF6280}" dt="2022-08-30T07:24:20.152" v="15" actId="20577"/>
        <pc:sldMkLst>
          <pc:docMk/>
          <pc:sldMk cId="3955990440" sldId="295"/>
        </pc:sldMkLst>
        <pc:spChg chg="mod">
          <ac:chgData name="Philippa Hartley" userId="S::phartley@careersandenterprise.co.uk::2a2506f4-19e7-4777-8767-f0efb84bcc1f" providerId="AD" clId="Web-{AC57F87F-C017-1E43-0C1C-F21FF7AF6280}" dt="2022-08-30T07:24:20.152" v="15" actId="20577"/>
          <ac:spMkLst>
            <pc:docMk/>
            <pc:sldMk cId="3955990440" sldId="295"/>
            <ac:spMk id="10" creationId="{EED64591-B65F-5548-B221-D23FCEFC9315}"/>
          </ac:spMkLst>
        </pc:spChg>
      </pc:sldChg>
    </pc:docChg>
  </pc:docChgLst>
  <pc:docChgLst>
    <pc:chgData name="Philippa Hartley" userId="S::phartley@careersandenterprise.co.uk::2a2506f4-19e7-4777-8767-f0efb84bcc1f" providerId="AD" clId="Web-{65AA231C-A053-6626-40F3-50ADA6A964A4}"/>
    <pc:docChg chg="modSld">
      <pc:chgData name="Philippa Hartley" userId="S::phartley@careersandenterprise.co.uk::2a2506f4-19e7-4777-8767-f0efb84bcc1f" providerId="AD" clId="Web-{65AA231C-A053-6626-40F3-50ADA6A964A4}" dt="2022-08-03T07:20:49.889" v="0" actId="20577"/>
      <pc:docMkLst>
        <pc:docMk/>
      </pc:docMkLst>
      <pc:sldChg chg="modSp">
        <pc:chgData name="Philippa Hartley" userId="S::phartley@careersandenterprise.co.uk::2a2506f4-19e7-4777-8767-f0efb84bcc1f" providerId="AD" clId="Web-{65AA231C-A053-6626-40F3-50ADA6A964A4}" dt="2022-08-03T07:20:49.889" v="0" actId="20577"/>
        <pc:sldMkLst>
          <pc:docMk/>
          <pc:sldMk cId="3955990440" sldId="295"/>
        </pc:sldMkLst>
        <pc:spChg chg="mod">
          <ac:chgData name="Philippa Hartley" userId="S::phartley@careersandenterprise.co.uk::2a2506f4-19e7-4777-8767-f0efb84bcc1f" providerId="AD" clId="Web-{65AA231C-A053-6626-40F3-50ADA6A964A4}" dt="2022-08-03T07:20:49.889" v="0" actId="20577"/>
          <ac:spMkLst>
            <pc:docMk/>
            <pc:sldMk cId="3955990440" sldId="295"/>
            <ac:spMk id="10" creationId="{EED64591-B65F-5548-B221-D23FCEFC9315}"/>
          </ac:spMkLst>
        </pc:spChg>
      </pc:sldChg>
    </pc:docChg>
  </pc:docChgLst>
  <pc:docChgLst>
    <pc:chgData name="Philippa Hartley" userId="S::phartley@careersandenterprise.co.uk::2a2506f4-19e7-4777-8767-f0efb84bcc1f" providerId="AD" clId="Web-{FB18B7C6-8283-AF98-973D-3EDE124B1336}"/>
    <pc:docChg chg="addSld delSld modSld">
      <pc:chgData name="Philippa Hartley" userId="S::phartley@careersandenterprise.co.uk::2a2506f4-19e7-4777-8767-f0efb84bcc1f" providerId="AD" clId="Web-{FB18B7C6-8283-AF98-973D-3EDE124B1336}" dt="2022-07-04T13:18:43.260" v="92" actId="20577"/>
      <pc:docMkLst>
        <pc:docMk/>
      </pc:docMkLst>
      <pc:sldChg chg="modSp">
        <pc:chgData name="Philippa Hartley" userId="S::phartley@careersandenterprise.co.uk::2a2506f4-19e7-4777-8767-f0efb84bcc1f" providerId="AD" clId="Web-{FB18B7C6-8283-AF98-973D-3EDE124B1336}" dt="2022-07-04T13:18:43.260" v="92" actId="20577"/>
        <pc:sldMkLst>
          <pc:docMk/>
          <pc:sldMk cId="2189878861" sldId="257"/>
        </pc:sldMkLst>
        <pc:spChg chg="mod">
          <ac:chgData name="Philippa Hartley" userId="S::phartley@careersandenterprise.co.uk::2a2506f4-19e7-4777-8767-f0efb84bcc1f" providerId="AD" clId="Web-{FB18B7C6-8283-AF98-973D-3EDE124B1336}" dt="2022-07-04T13:18:43.260" v="92" actId="20577"/>
          <ac:spMkLst>
            <pc:docMk/>
            <pc:sldMk cId="2189878861" sldId="257"/>
            <ac:spMk id="4" creationId="{EB58B553-BA19-0460-CCE4-C93784FF7A5F}"/>
          </ac:spMkLst>
        </pc:spChg>
      </pc:sldChg>
      <pc:sldChg chg="modSp addCm">
        <pc:chgData name="Philippa Hartley" userId="S::phartley@careersandenterprise.co.uk::2a2506f4-19e7-4777-8767-f0efb84bcc1f" providerId="AD" clId="Web-{FB18B7C6-8283-AF98-973D-3EDE124B1336}" dt="2022-07-04T13:05:19.572" v="7" actId="1076"/>
        <pc:sldMkLst>
          <pc:docMk/>
          <pc:sldMk cId="2839086809" sldId="262"/>
        </pc:sldMkLst>
        <pc:spChg chg="mod">
          <ac:chgData name="Philippa Hartley" userId="S::phartley@careersandenterprise.co.uk::2a2506f4-19e7-4777-8767-f0efb84bcc1f" providerId="AD" clId="Web-{FB18B7C6-8283-AF98-973D-3EDE124B1336}" dt="2022-07-04T13:05:19.572" v="7" actId="1076"/>
          <ac:spMkLst>
            <pc:docMk/>
            <pc:sldMk cId="2839086809" sldId="262"/>
            <ac:spMk id="8" creationId="{2A463CFE-DA5B-6341-BEAE-A0CCD088C9F2}"/>
          </ac:spMkLst>
        </pc:spChg>
      </pc:sldChg>
      <pc:sldChg chg="delCm">
        <pc:chgData name="Philippa Hartley" userId="S::phartley@careersandenterprise.co.uk::2a2506f4-19e7-4777-8767-f0efb84bcc1f" providerId="AD" clId="Web-{FB18B7C6-8283-AF98-973D-3EDE124B1336}" dt="2022-07-04T12:53:22.250" v="2"/>
        <pc:sldMkLst>
          <pc:docMk/>
          <pc:sldMk cId="1786301906" sldId="285"/>
        </pc:sldMkLst>
      </pc:sldChg>
      <pc:sldChg chg="modSp">
        <pc:chgData name="Philippa Hartley" userId="S::phartley@careersandenterprise.co.uk::2a2506f4-19e7-4777-8767-f0efb84bcc1f" providerId="AD" clId="Web-{FB18B7C6-8283-AF98-973D-3EDE124B1336}" dt="2022-07-04T13:17:26.191" v="91" actId="1076"/>
        <pc:sldMkLst>
          <pc:docMk/>
          <pc:sldMk cId="3208665940" sldId="289"/>
        </pc:sldMkLst>
        <pc:spChg chg="mod">
          <ac:chgData name="Philippa Hartley" userId="S::phartley@careersandenterprise.co.uk::2a2506f4-19e7-4777-8767-f0efb84bcc1f" providerId="AD" clId="Web-{FB18B7C6-8283-AF98-973D-3EDE124B1336}" dt="2022-07-04T13:17:26.191" v="91" actId="1076"/>
          <ac:spMkLst>
            <pc:docMk/>
            <pc:sldMk cId="3208665940" sldId="289"/>
            <ac:spMk id="7" creationId="{ED5B806D-4049-B56B-71D8-D2FA9ED833F3}"/>
          </ac:spMkLst>
        </pc:spChg>
        <pc:spChg chg="mod">
          <ac:chgData name="Philippa Hartley" userId="S::phartley@careersandenterprise.co.uk::2a2506f4-19e7-4777-8767-f0efb84bcc1f" providerId="AD" clId="Web-{FB18B7C6-8283-AF98-973D-3EDE124B1336}" dt="2022-07-04T13:16:37.609" v="73" actId="1076"/>
          <ac:spMkLst>
            <pc:docMk/>
            <pc:sldMk cId="3208665940" sldId="289"/>
            <ac:spMk id="10" creationId="{18CB18B1-49AE-6022-A51B-A0280B8C14C2}"/>
          </ac:spMkLst>
        </pc:spChg>
        <pc:spChg chg="mod">
          <ac:chgData name="Philippa Hartley" userId="S::phartley@careersandenterprise.co.uk::2a2506f4-19e7-4777-8767-f0efb84bcc1f" providerId="AD" clId="Web-{FB18B7C6-8283-AF98-973D-3EDE124B1336}" dt="2022-07-04T13:16:49.329" v="76" actId="1076"/>
          <ac:spMkLst>
            <pc:docMk/>
            <pc:sldMk cId="3208665940" sldId="289"/>
            <ac:spMk id="12" creationId="{FB8E3EC4-7785-88D8-A0B1-C23FCBAACC4C}"/>
          </ac:spMkLst>
        </pc:spChg>
      </pc:sldChg>
      <pc:sldChg chg="new del">
        <pc:chgData name="Philippa Hartley" userId="S::phartley@careersandenterprise.co.uk::2a2506f4-19e7-4777-8767-f0efb84bcc1f" providerId="AD" clId="Web-{FB18B7C6-8283-AF98-973D-3EDE124B1336}" dt="2022-07-04T09:27:04.158" v="1"/>
        <pc:sldMkLst>
          <pc:docMk/>
          <pc:sldMk cId="2536334781" sldId="332"/>
        </pc:sldMkLst>
      </pc:sldChg>
    </pc:docChg>
  </pc:docChgLst>
  <pc:docChgLst>
    <pc:chgData name="Philippa Hartley" userId="S::phartley@careersandenterprise.co.uk::2a2506f4-19e7-4777-8767-f0efb84bcc1f" providerId="AD" clId="Web-{1DDEDAE9-856E-D636-53C2-63A0CC5AED4F}"/>
    <pc:docChg chg="modSld">
      <pc:chgData name="Philippa Hartley" userId="S::phartley@careersandenterprise.co.uk::2a2506f4-19e7-4777-8767-f0efb84bcc1f" providerId="AD" clId="Web-{1DDEDAE9-856E-D636-53C2-63A0CC5AED4F}" dt="2022-08-23T16:10:59.530" v="11" actId="1076"/>
      <pc:docMkLst>
        <pc:docMk/>
      </pc:docMkLst>
      <pc:sldChg chg="modSp">
        <pc:chgData name="Philippa Hartley" userId="S::phartley@careersandenterprise.co.uk::2a2506f4-19e7-4777-8767-f0efb84bcc1f" providerId="AD" clId="Web-{1DDEDAE9-856E-D636-53C2-63A0CC5AED4F}" dt="2022-08-23T16:10:59.530" v="11" actId="1076"/>
        <pc:sldMkLst>
          <pc:docMk/>
          <pc:sldMk cId="2595060481" sldId="298"/>
        </pc:sldMkLst>
        <pc:spChg chg="mod">
          <ac:chgData name="Philippa Hartley" userId="S::phartley@careersandenterprise.co.uk::2a2506f4-19e7-4777-8767-f0efb84bcc1f" providerId="AD" clId="Web-{1DDEDAE9-856E-D636-53C2-63A0CC5AED4F}" dt="2022-08-23T16:10:57.405" v="10" actId="1076"/>
          <ac:spMkLst>
            <pc:docMk/>
            <pc:sldMk cId="2595060481" sldId="298"/>
            <ac:spMk id="6" creationId="{38FBA98A-BE2A-FF17-A282-C2D9FA25EF05}"/>
          </ac:spMkLst>
        </pc:spChg>
        <pc:spChg chg="mod">
          <ac:chgData name="Philippa Hartley" userId="S::phartley@careersandenterprise.co.uk::2a2506f4-19e7-4777-8767-f0efb84bcc1f" providerId="AD" clId="Web-{1DDEDAE9-856E-D636-53C2-63A0CC5AED4F}" dt="2022-08-23T16:10:59.530" v="11" actId="1076"/>
          <ac:spMkLst>
            <pc:docMk/>
            <pc:sldMk cId="2595060481" sldId="298"/>
            <ac:spMk id="12" creationId="{0CCE149B-FC24-3D0E-1B64-6F244F83B3F5}"/>
          </ac:spMkLst>
        </pc:spChg>
        <pc:spChg chg="mod">
          <ac:chgData name="Philippa Hartley" userId="S::phartley@careersandenterprise.co.uk::2a2506f4-19e7-4777-8767-f0efb84bcc1f" providerId="AD" clId="Web-{1DDEDAE9-856E-D636-53C2-63A0CC5AED4F}" dt="2022-08-23T16:10:55.295" v="9" actId="1076"/>
          <ac:spMkLst>
            <pc:docMk/>
            <pc:sldMk cId="2595060481" sldId="298"/>
            <ac:spMk id="13" creationId="{73341F03-B99F-DEAB-A0E3-F6F57DCBA049}"/>
          </ac:spMkLst>
        </pc:spChg>
        <pc:picChg chg="mod">
          <ac:chgData name="Philippa Hartley" userId="S::phartley@careersandenterprise.co.uk::2a2506f4-19e7-4777-8767-f0efb84bcc1f" providerId="AD" clId="Web-{1DDEDAE9-856E-D636-53C2-63A0CC5AED4F}" dt="2022-08-23T16:10:32.013" v="4" actId="1076"/>
          <ac:picMkLst>
            <pc:docMk/>
            <pc:sldMk cId="2595060481" sldId="298"/>
            <ac:picMk id="9" creationId="{9281E623-40F1-03CB-FB15-9F38B74B5051}"/>
          </ac:picMkLst>
        </pc:picChg>
      </pc:sldChg>
      <pc:sldChg chg="modSp">
        <pc:chgData name="Philippa Hartley" userId="S::phartley@careersandenterprise.co.uk::2a2506f4-19e7-4777-8767-f0efb84bcc1f" providerId="AD" clId="Web-{1DDEDAE9-856E-D636-53C2-63A0CC5AED4F}" dt="2022-08-23T16:10:48.436" v="8" actId="1076"/>
        <pc:sldMkLst>
          <pc:docMk/>
          <pc:sldMk cId="2163692368" sldId="329"/>
        </pc:sldMkLst>
        <pc:spChg chg="mod">
          <ac:chgData name="Philippa Hartley" userId="S::phartley@careersandenterprise.co.uk::2a2506f4-19e7-4777-8767-f0efb84bcc1f" providerId="AD" clId="Web-{1DDEDAE9-856E-D636-53C2-63A0CC5AED4F}" dt="2022-08-23T16:10:43.951" v="7" actId="1076"/>
          <ac:spMkLst>
            <pc:docMk/>
            <pc:sldMk cId="2163692368" sldId="329"/>
            <ac:spMk id="6" creationId="{38FBA98A-BE2A-FF17-A282-C2D9FA25EF05}"/>
          </ac:spMkLst>
        </pc:spChg>
        <pc:spChg chg="mod">
          <ac:chgData name="Philippa Hartley" userId="S::phartley@careersandenterprise.co.uk::2a2506f4-19e7-4777-8767-f0efb84bcc1f" providerId="AD" clId="Web-{1DDEDAE9-856E-D636-53C2-63A0CC5AED4F}" dt="2022-08-23T16:10:40.092" v="6" actId="1076"/>
          <ac:spMkLst>
            <pc:docMk/>
            <pc:sldMk cId="2163692368" sldId="329"/>
            <ac:spMk id="10" creationId="{0CCE149B-FC24-3D0E-1B64-6F244F83B3F5}"/>
          </ac:spMkLst>
        </pc:spChg>
        <pc:spChg chg="mod">
          <ac:chgData name="Philippa Hartley" userId="S::phartley@careersandenterprise.co.uk::2a2506f4-19e7-4777-8767-f0efb84bcc1f" providerId="AD" clId="Web-{1DDEDAE9-856E-D636-53C2-63A0CC5AED4F}" dt="2022-08-23T16:10:48.436" v="8" actId="1076"/>
          <ac:spMkLst>
            <pc:docMk/>
            <pc:sldMk cId="2163692368" sldId="329"/>
            <ac:spMk id="12" creationId="{73341F03-B99F-DEAB-A0E3-F6F57DCBA049}"/>
          </ac:spMkLst>
        </pc:spChg>
        <pc:picChg chg="mod">
          <ac:chgData name="Philippa Hartley" userId="S::phartley@careersandenterprise.co.uk::2a2506f4-19e7-4777-8767-f0efb84bcc1f" providerId="AD" clId="Web-{1DDEDAE9-856E-D636-53C2-63A0CC5AED4F}" dt="2022-08-23T16:10:36.795" v="5" actId="1076"/>
          <ac:picMkLst>
            <pc:docMk/>
            <pc:sldMk cId="2163692368" sldId="329"/>
            <ac:picMk id="11" creationId="{7A63ACFB-F89A-3536-CCAB-0E1F7643F810}"/>
          </ac:picMkLst>
        </pc:picChg>
      </pc:sldChg>
    </pc:docChg>
  </pc:docChgLst>
  <pc:docChgLst>
    <pc:chgData name="Philippa Hartley" userId="S::phartley@careersandenterprise.co.uk::2a2506f4-19e7-4777-8767-f0efb84bcc1f" providerId="AD" clId="Web-{77A4D997-01BA-2610-170F-DE5EF07D65A4}"/>
    <pc:docChg chg="modSld">
      <pc:chgData name="Philippa Hartley" userId="S::phartley@careersandenterprise.co.uk::2a2506f4-19e7-4777-8767-f0efb84bcc1f" providerId="AD" clId="Web-{77A4D997-01BA-2610-170F-DE5EF07D65A4}" dt="2022-08-24T14:45:06.250" v="9" actId="20577"/>
      <pc:docMkLst>
        <pc:docMk/>
      </pc:docMkLst>
      <pc:sldChg chg="modSp">
        <pc:chgData name="Philippa Hartley" userId="S::phartley@careersandenterprise.co.uk::2a2506f4-19e7-4777-8767-f0efb84bcc1f" providerId="AD" clId="Web-{77A4D997-01BA-2610-170F-DE5EF07D65A4}" dt="2022-08-24T14:17:32.216" v="1" actId="20577"/>
        <pc:sldMkLst>
          <pc:docMk/>
          <pc:sldMk cId="1295342826" sldId="273"/>
        </pc:sldMkLst>
        <pc:spChg chg="mod">
          <ac:chgData name="Philippa Hartley" userId="S::phartley@careersandenterprise.co.uk::2a2506f4-19e7-4777-8767-f0efb84bcc1f" providerId="AD" clId="Web-{77A4D997-01BA-2610-170F-DE5EF07D65A4}" dt="2022-08-24T14:17:32.216"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77A4D997-01BA-2610-170F-DE5EF07D65A4}" dt="2022-08-24T14:22:28.022" v="5" actId="20577"/>
        <pc:sldMkLst>
          <pc:docMk/>
          <pc:sldMk cId="70482638" sldId="291"/>
        </pc:sldMkLst>
        <pc:spChg chg="mod">
          <ac:chgData name="Philippa Hartley" userId="S::phartley@careersandenterprise.co.uk::2a2506f4-19e7-4777-8767-f0efb84bcc1f" providerId="AD" clId="Web-{77A4D997-01BA-2610-170F-DE5EF07D65A4}" dt="2022-08-24T14:19:55.283" v="4" actId="20577"/>
          <ac:spMkLst>
            <pc:docMk/>
            <pc:sldMk cId="70482638" sldId="291"/>
            <ac:spMk id="2" creationId="{00000000-0000-0000-0000-000000000000}"/>
          </ac:spMkLst>
        </pc:spChg>
        <pc:spChg chg="mod">
          <ac:chgData name="Philippa Hartley" userId="S::phartley@careersandenterprise.co.uk::2a2506f4-19e7-4777-8767-f0efb84bcc1f" providerId="AD" clId="Web-{77A4D997-01BA-2610-170F-DE5EF07D65A4}" dt="2022-08-24T14:22:28.022" v="5" actId="20577"/>
          <ac:spMkLst>
            <pc:docMk/>
            <pc:sldMk cId="70482638" sldId="291"/>
            <ac:spMk id="11" creationId="{CF2A8DC9-52E8-4C03-93D1-050E17E5294F}"/>
          </ac:spMkLst>
        </pc:spChg>
      </pc:sldChg>
      <pc:sldChg chg="modSp">
        <pc:chgData name="Philippa Hartley" userId="S::phartley@careersandenterprise.co.uk::2a2506f4-19e7-4777-8767-f0efb84bcc1f" providerId="AD" clId="Web-{77A4D997-01BA-2610-170F-DE5EF07D65A4}" dt="2022-08-24T14:30:58.428" v="7" actId="20577"/>
        <pc:sldMkLst>
          <pc:docMk/>
          <pc:sldMk cId="3008693748" sldId="292"/>
        </pc:sldMkLst>
        <pc:spChg chg="mod">
          <ac:chgData name="Philippa Hartley" userId="S::phartley@careersandenterprise.co.uk::2a2506f4-19e7-4777-8767-f0efb84bcc1f" providerId="AD" clId="Web-{77A4D997-01BA-2610-170F-DE5EF07D65A4}" dt="2022-08-24T14:30:58.428" v="7" actId="20577"/>
          <ac:spMkLst>
            <pc:docMk/>
            <pc:sldMk cId="3008693748" sldId="292"/>
            <ac:spMk id="10" creationId="{C9DF505A-0AEC-402D-AB6C-C234499C8DF8}"/>
          </ac:spMkLst>
        </pc:spChg>
      </pc:sldChg>
      <pc:sldChg chg="modSp">
        <pc:chgData name="Philippa Hartley" userId="S::phartley@careersandenterprise.co.uk::2a2506f4-19e7-4777-8767-f0efb84bcc1f" providerId="AD" clId="Web-{77A4D997-01BA-2610-170F-DE5EF07D65A4}" dt="2022-08-24T14:45:06.250" v="9" actId="20577"/>
        <pc:sldMkLst>
          <pc:docMk/>
          <pc:sldMk cId="3955990440" sldId="295"/>
        </pc:sldMkLst>
        <pc:spChg chg="mod">
          <ac:chgData name="Philippa Hartley" userId="S::phartley@careersandenterprise.co.uk::2a2506f4-19e7-4777-8767-f0efb84bcc1f" providerId="AD" clId="Web-{77A4D997-01BA-2610-170F-DE5EF07D65A4}" dt="2022-08-24T14:45:06.250" v="9" actId="20577"/>
          <ac:spMkLst>
            <pc:docMk/>
            <pc:sldMk cId="3955990440" sldId="295"/>
            <ac:spMk id="15" creationId="{1BE6018D-2686-3541-AF46-C1090753A159}"/>
          </ac:spMkLst>
        </pc:spChg>
      </pc:sldChg>
    </pc:docChg>
  </pc:docChgLst>
  <pc:docChgLst>
    <pc:chgData name="Philippa Hartley" userId="S::phartley@careersandenterprise.co.uk::2a2506f4-19e7-4777-8767-f0efb84bcc1f" providerId="AD" clId="Web-{5AAA0A57-F43E-DB54-3C45-73D91DB36158}"/>
    <pc:docChg chg="modSld">
      <pc:chgData name="Philippa Hartley" userId="S::phartley@careersandenterprise.co.uk::2a2506f4-19e7-4777-8767-f0efb84bcc1f" providerId="AD" clId="Web-{5AAA0A57-F43E-DB54-3C45-73D91DB36158}" dt="2022-08-19T11:39:32.855" v="1" actId="1076"/>
      <pc:docMkLst>
        <pc:docMk/>
      </pc:docMkLst>
      <pc:sldChg chg="addSp modSp">
        <pc:chgData name="Philippa Hartley" userId="S::phartley@careersandenterprise.co.uk::2a2506f4-19e7-4777-8767-f0efb84bcc1f" providerId="AD" clId="Web-{5AAA0A57-F43E-DB54-3C45-73D91DB36158}" dt="2022-08-19T11:39:32.855" v="1" actId="1076"/>
        <pc:sldMkLst>
          <pc:docMk/>
          <pc:sldMk cId="4169055570" sldId="293"/>
        </pc:sldMkLst>
        <pc:picChg chg="add mod">
          <ac:chgData name="Philippa Hartley" userId="S::phartley@careersandenterprise.co.uk::2a2506f4-19e7-4777-8767-f0efb84bcc1f" providerId="AD" clId="Web-{5AAA0A57-F43E-DB54-3C45-73D91DB36158}" dt="2022-08-19T11:39:32.855" v="1" actId="1076"/>
          <ac:picMkLst>
            <pc:docMk/>
            <pc:sldMk cId="4169055570" sldId="293"/>
            <ac:picMk id="5" creationId="{91CC4505-482C-4245-6E9F-D0927355F9EF}"/>
          </ac:picMkLst>
        </pc:picChg>
      </pc:sldChg>
    </pc:docChg>
  </pc:docChgLst>
  <pc:docChgLst>
    <pc:chgData name="Philippa Hartley" userId="S::phartley@careersandenterprise.co.uk::2a2506f4-19e7-4777-8767-f0efb84bcc1f" providerId="AD" clId="Web-{8ED089F0-8A69-6BFE-80CF-5513953A7BFA}"/>
    <pc:docChg chg="modSld">
      <pc:chgData name="Philippa Hartley" userId="S::phartley@careersandenterprise.co.uk::2a2506f4-19e7-4777-8767-f0efb84bcc1f" providerId="AD" clId="Web-{8ED089F0-8A69-6BFE-80CF-5513953A7BFA}" dt="2022-07-30T06:05:52.410" v="8"/>
      <pc:docMkLst>
        <pc:docMk/>
      </pc:docMkLst>
      <pc:sldChg chg="modSp modNotes">
        <pc:chgData name="Philippa Hartley" userId="S::phartley@careersandenterprise.co.uk::2a2506f4-19e7-4777-8767-f0efb84bcc1f" providerId="AD" clId="Web-{8ED089F0-8A69-6BFE-80CF-5513953A7BFA}" dt="2022-07-30T06:05:52.410" v="8"/>
        <pc:sldMkLst>
          <pc:docMk/>
          <pc:sldMk cId="2293612555" sldId="334"/>
        </pc:sldMkLst>
        <pc:spChg chg="mod">
          <ac:chgData name="Philippa Hartley" userId="S::phartley@careersandenterprise.co.uk::2a2506f4-19e7-4777-8767-f0efb84bcc1f" providerId="AD" clId="Web-{8ED089F0-8A69-6BFE-80CF-5513953A7BFA}" dt="2022-07-30T06:05:27.800" v="5" actId="20577"/>
          <ac:spMkLst>
            <pc:docMk/>
            <pc:sldMk cId="2293612555" sldId="334"/>
            <ac:spMk id="6" creationId="{4BECA783-E491-52FA-3C2F-3181BBBBAA36}"/>
          </ac:spMkLst>
        </pc:spChg>
      </pc:sldChg>
    </pc:docChg>
  </pc:docChgLst>
  <pc:docChgLst>
    <pc:chgData name="Philippa Hartley" userId="S::phartley@careersandenterprise.co.uk::2a2506f4-19e7-4777-8767-f0efb84bcc1f" providerId="AD" clId="Web-{7A9E30EC-6B73-4B12-C11F-BDA9007CA941}"/>
    <pc:docChg chg="modSld">
      <pc:chgData name="Philippa Hartley" userId="S::phartley@careersandenterprise.co.uk::2a2506f4-19e7-4777-8767-f0efb84bcc1f" providerId="AD" clId="Web-{7A9E30EC-6B73-4B12-C11F-BDA9007CA941}" dt="2022-08-29T12:25:25.235" v="0" actId="20577"/>
      <pc:docMkLst>
        <pc:docMk/>
      </pc:docMkLst>
      <pc:sldChg chg="modSp">
        <pc:chgData name="Philippa Hartley" userId="S::phartley@careersandenterprise.co.uk::2a2506f4-19e7-4777-8767-f0efb84bcc1f" providerId="AD" clId="Web-{7A9E30EC-6B73-4B12-C11F-BDA9007CA941}" dt="2022-08-29T12:25:25.235" v="0" actId="20577"/>
        <pc:sldMkLst>
          <pc:docMk/>
          <pc:sldMk cId="3955990440" sldId="295"/>
        </pc:sldMkLst>
        <pc:spChg chg="mod">
          <ac:chgData name="Philippa Hartley" userId="S::phartley@careersandenterprise.co.uk::2a2506f4-19e7-4777-8767-f0efb84bcc1f" providerId="AD" clId="Web-{7A9E30EC-6B73-4B12-C11F-BDA9007CA941}" dt="2022-08-29T12:25:25.235" v="0" actId="20577"/>
          <ac:spMkLst>
            <pc:docMk/>
            <pc:sldMk cId="3955990440" sldId="295"/>
            <ac:spMk id="15" creationId="{1BE6018D-2686-3541-AF46-C1090753A159}"/>
          </ac:spMkLst>
        </pc:spChg>
      </pc:sldChg>
    </pc:docChg>
  </pc:docChgLst>
  <pc:docChgLst>
    <pc:chgData name="Philippa Hartley" userId="S::phartley@careersandenterprise.co.uk::2a2506f4-19e7-4777-8767-f0efb84bcc1f" providerId="AD" clId="Web-{00DD346A-3FFA-27A0-2AA6-E0B4F8983D55}"/>
    <pc:docChg chg="modSld">
      <pc:chgData name="Philippa Hartley" userId="S::phartley@careersandenterprise.co.uk::2a2506f4-19e7-4777-8767-f0efb84bcc1f" providerId="AD" clId="Web-{00DD346A-3FFA-27A0-2AA6-E0B4F8983D55}" dt="2022-08-29T13:34:56.458" v="0" actId="20577"/>
      <pc:docMkLst>
        <pc:docMk/>
      </pc:docMkLst>
      <pc:sldChg chg="modSp">
        <pc:chgData name="Philippa Hartley" userId="S::phartley@careersandenterprise.co.uk::2a2506f4-19e7-4777-8767-f0efb84bcc1f" providerId="AD" clId="Web-{00DD346A-3FFA-27A0-2AA6-E0B4F8983D55}" dt="2022-08-29T13:34:56.458" v="0" actId="20577"/>
        <pc:sldMkLst>
          <pc:docMk/>
          <pc:sldMk cId="3955990440" sldId="295"/>
        </pc:sldMkLst>
        <pc:spChg chg="mod">
          <ac:chgData name="Philippa Hartley" userId="S::phartley@careersandenterprise.co.uk::2a2506f4-19e7-4777-8767-f0efb84bcc1f" providerId="AD" clId="Web-{00DD346A-3FFA-27A0-2AA6-E0B4F8983D55}" dt="2022-08-29T13:34:56.458" v="0" actId="20577"/>
          <ac:spMkLst>
            <pc:docMk/>
            <pc:sldMk cId="3955990440" sldId="295"/>
            <ac:spMk id="18" creationId="{13E3761F-3FB5-4C70-9039-67944E24693B}"/>
          </ac:spMkLst>
        </pc:spChg>
      </pc:sldChg>
    </pc:docChg>
  </pc:docChgLst>
  <pc:docChgLst>
    <pc:chgData name="Philippa Hartley" userId="S::phartley@careersandenterprise.co.uk::2a2506f4-19e7-4777-8767-f0efb84bcc1f" providerId="AD" clId="Web-{97DBB4FD-52FD-7251-36EF-7E047B6BD36D}"/>
    <pc:docChg chg="modSld">
      <pc:chgData name="Philippa Hartley" userId="S::phartley@careersandenterprise.co.uk::2a2506f4-19e7-4777-8767-f0efb84bcc1f" providerId="AD" clId="Web-{97DBB4FD-52FD-7251-36EF-7E047B6BD36D}" dt="2022-07-30T06:18:19.140" v="1"/>
      <pc:docMkLst>
        <pc:docMk/>
      </pc:docMkLst>
      <pc:sldChg chg="modSp">
        <pc:chgData name="Philippa Hartley" userId="S::phartley@careersandenterprise.co.uk::2a2506f4-19e7-4777-8767-f0efb84bcc1f" providerId="AD" clId="Web-{97DBB4FD-52FD-7251-36EF-7E047B6BD36D}" dt="2022-07-30T06:18:12.452" v="0"/>
        <pc:sldMkLst>
          <pc:docMk/>
          <pc:sldMk cId="2293612555" sldId="334"/>
        </pc:sldMkLst>
        <pc:spChg chg="mod">
          <ac:chgData name="Philippa Hartley" userId="S::phartley@careersandenterprise.co.uk::2a2506f4-19e7-4777-8767-f0efb84bcc1f" providerId="AD" clId="Web-{97DBB4FD-52FD-7251-36EF-7E047B6BD36D}" dt="2022-07-30T06:18:12.452" v="0"/>
          <ac:spMkLst>
            <pc:docMk/>
            <pc:sldMk cId="2293612555" sldId="334"/>
            <ac:spMk id="8" creationId="{440DCDC0-4236-AA6B-957A-B865A65D5FBC}"/>
          </ac:spMkLst>
        </pc:spChg>
      </pc:sldChg>
      <pc:sldChg chg="modSp">
        <pc:chgData name="Philippa Hartley" userId="S::phartley@careersandenterprise.co.uk::2a2506f4-19e7-4777-8767-f0efb84bcc1f" providerId="AD" clId="Web-{97DBB4FD-52FD-7251-36EF-7E047B6BD36D}" dt="2022-07-30T06:18:19.140" v="1"/>
        <pc:sldMkLst>
          <pc:docMk/>
          <pc:sldMk cId="3951800816" sldId="335"/>
        </pc:sldMkLst>
        <pc:spChg chg="mod">
          <ac:chgData name="Philippa Hartley" userId="S::phartley@careersandenterprise.co.uk::2a2506f4-19e7-4777-8767-f0efb84bcc1f" providerId="AD" clId="Web-{97DBB4FD-52FD-7251-36EF-7E047B6BD36D}" dt="2022-07-30T06:18:19.140" v="1"/>
          <ac:spMkLst>
            <pc:docMk/>
            <pc:sldMk cId="3951800816" sldId="335"/>
            <ac:spMk id="15" creationId="{DE27FE95-EBC1-5FDF-5850-776404C8403D}"/>
          </ac:spMkLst>
        </pc:spChg>
      </pc:sldChg>
    </pc:docChg>
  </pc:docChgLst>
  <pc:docChgLst>
    <pc:chgData name="Philippa Hartley" userId="S::phartley@careersandenterprise.co.uk::2a2506f4-19e7-4777-8767-f0efb84bcc1f" providerId="AD" clId="Web-{232CE02F-9CF1-2532-C042-4FEE5899EE7D}"/>
    <pc:docChg chg="modSld">
      <pc:chgData name="Philippa Hartley" userId="S::phartley@careersandenterprise.co.uk::2a2506f4-19e7-4777-8767-f0efb84bcc1f" providerId="AD" clId="Web-{232CE02F-9CF1-2532-C042-4FEE5899EE7D}" dt="2022-08-23T14:30:33.145" v="0" actId="20577"/>
      <pc:docMkLst>
        <pc:docMk/>
      </pc:docMkLst>
      <pc:sldChg chg="modSp">
        <pc:chgData name="Philippa Hartley" userId="S::phartley@careersandenterprise.co.uk::2a2506f4-19e7-4777-8767-f0efb84bcc1f" providerId="AD" clId="Web-{232CE02F-9CF1-2532-C042-4FEE5899EE7D}" dt="2022-08-23T14:30:33.145" v="0" actId="20577"/>
        <pc:sldMkLst>
          <pc:docMk/>
          <pc:sldMk cId="4169055570" sldId="293"/>
        </pc:sldMkLst>
        <pc:spChg chg="mod">
          <ac:chgData name="Philippa Hartley" userId="S::phartley@careersandenterprise.co.uk::2a2506f4-19e7-4777-8767-f0efb84bcc1f" providerId="AD" clId="Web-{232CE02F-9CF1-2532-C042-4FEE5899EE7D}" dt="2022-08-23T14:30:33.145"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83329FA8-D54E-9DB5-944A-B68C8B92317E}"/>
    <pc:docChg chg="modSld">
      <pc:chgData name="Philippa Hartley" userId="S::phartley@careersandenterprise.co.uk::2a2506f4-19e7-4777-8767-f0efb84bcc1f" providerId="AD" clId="Web-{83329FA8-D54E-9DB5-944A-B68C8B92317E}" dt="2022-08-05T10:23:51.099" v="7" actId="1076"/>
      <pc:docMkLst>
        <pc:docMk/>
      </pc:docMkLst>
      <pc:sldChg chg="modSp">
        <pc:chgData name="Philippa Hartley" userId="S::phartley@careersandenterprise.co.uk::2a2506f4-19e7-4777-8767-f0efb84bcc1f" providerId="AD" clId="Web-{83329FA8-D54E-9DB5-944A-B68C8B92317E}" dt="2022-08-05T10:23:51.099" v="7" actId="1076"/>
        <pc:sldMkLst>
          <pc:docMk/>
          <pc:sldMk cId="2839086809" sldId="262"/>
        </pc:sldMkLst>
        <pc:spChg chg="mod">
          <ac:chgData name="Philippa Hartley" userId="S::phartley@careersandenterprise.co.uk::2a2506f4-19e7-4777-8767-f0efb84bcc1f" providerId="AD" clId="Web-{83329FA8-D54E-9DB5-944A-B68C8B92317E}" dt="2022-08-05T10:23:37.990" v="4"/>
          <ac:spMkLst>
            <pc:docMk/>
            <pc:sldMk cId="2839086809" sldId="262"/>
            <ac:spMk id="2" creationId="{9526EAFF-5604-C24B-AAF5-C81392A0FA8D}"/>
          </ac:spMkLst>
        </pc:spChg>
        <pc:spChg chg="mod">
          <ac:chgData name="Philippa Hartley" userId="S::phartley@careersandenterprise.co.uk::2a2506f4-19e7-4777-8767-f0efb84bcc1f" providerId="AD" clId="Web-{83329FA8-D54E-9DB5-944A-B68C8B92317E}" dt="2022-08-05T10:23:51.099" v="7" actId="1076"/>
          <ac:spMkLst>
            <pc:docMk/>
            <pc:sldMk cId="2839086809" sldId="262"/>
            <ac:spMk id="5" creationId="{3EF52478-F4E4-674F-83ED-41A1DFBAAF9D}"/>
          </ac:spMkLst>
        </pc:spChg>
        <pc:spChg chg="mod">
          <ac:chgData name="Philippa Hartley" userId="S::phartley@careersandenterprise.co.uk::2a2506f4-19e7-4777-8767-f0efb84bcc1f" providerId="AD" clId="Web-{83329FA8-D54E-9DB5-944A-B68C8B92317E}" dt="2022-08-05T10:23:32.568" v="2" actId="1076"/>
          <ac:spMkLst>
            <pc:docMk/>
            <pc:sldMk cId="2839086809" sldId="262"/>
            <ac:spMk id="8" creationId="{2A463CFE-DA5B-6341-BEAE-A0CCD088C9F2}"/>
          </ac:spMkLst>
        </pc:spChg>
        <pc:spChg chg="mod">
          <ac:chgData name="Philippa Hartley" userId="S::phartley@careersandenterprise.co.uk::2a2506f4-19e7-4777-8767-f0efb84bcc1f" providerId="AD" clId="Web-{83329FA8-D54E-9DB5-944A-B68C8B92317E}" dt="2022-08-05T10:23:29.755" v="1" actId="1076"/>
          <ac:spMkLst>
            <pc:docMk/>
            <pc:sldMk cId="2839086809" sldId="262"/>
            <ac:spMk id="15" creationId="{2C24812E-F911-7847-B13C-AECDA1565763}"/>
          </ac:spMkLst>
        </pc:spChg>
      </pc:sldChg>
    </pc:docChg>
  </pc:docChgLst>
  <pc:docChgLst>
    <pc:chgData name="Philippa Hartley" userId="S::phartley@careersandenterprise.co.uk::2a2506f4-19e7-4777-8767-f0efb84bcc1f" providerId="AD" clId="Web-{0F06BF9B-F258-118A-86F1-CBC5BF8937F7}"/>
    <pc:docChg chg="modSld">
      <pc:chgData name="Philippa Hartley" userId="S::phartley@careersandenterprise.co.uk::2a2506f4-19e7-4777-8767-f0efb84bcc1f" providerId="AD" clId="Web-{0F06BF9B-F258-118A-86F1-CBC5BF8937F7}" dt="2022-08-29T14:10:26.295" v="1" actId="20577"/>
      <pc:docMkLst>
        <pc:docMk/>
      </pc:docMkLst>
      <pc:sldChg chg="modSp">
        <pc:chgData name="Philippa Hartley" userId="S::phartley@careersandenterprise.co.uk::2a2506f4-19e7-4777-8767-f0efb84bcc1f" providerId="AD" clId="Web-{0F06BF9B-F258-118A-86F1-CBC5BF8937F7}" dt="2022-08-29T14:10:26.295" v="1" actId="20577"/>
        <pc:sldMkLst>
          <pc:docMk/>
          <pc:sldMk cId="3955990440" sldId="295"/>
        </pc:sldMkLst>
        <pc:spChg chg="mod">
          <ac:chgData name="Philippa Hartley" userId="S::phartley@careersandenterprise.co.uk::2a2506f4-19e7-4777-8767-f0efb84bcc1f" providerId="AD" clId="Web-{0F06BF9B-F258-118A-86F1-CBC5BF8937F7}" dt="2022-08-29T14:10:26.295" v="1" actId="20577"/>
          <ac:spMkLst>
            <pc:docMk/>
            <pc:sldMk cId="3955990440" sldId="295"/>
            <ac:spMk id="18" creationId="{13E3761F-3FB5-4C70-9039-67944E24693B}"/>
          </ac:spMkLst>
        </pc:spChg>
      </pc:sldChg>
    </pc:docChg>
  </pc:docChgLst>
  <pc:docChgLst>
    <pc:chgData name="Diana Scutelnicu" userId="S::dscutelnicu@careersandenterprise.co.uk::72c4b835-fb81-47fd-b993-4582ae31168e" providerId="AD" clId="Web-{21A8108D-ABD9-E8A1-0C18-9A4473AE924A}"/>
    <pc:docChg chg="modSld">
      <pc:chgData name="Diana Scutelnicu" userId="S::dscutelnicu@careersandenterprise.co.uk::72c4b835-fb81-47fd-b993-4582ae31168e" providerId="AD" clId="Web-{21A8108D-ABD9-E8A1-0C18-9A4473AE924A}" dt="2022-08-26T13:22:09.014" v="4" actId="14100"/>
      <pc:docMkLst>
        <pc:docMk/>
      </pc:docMkLst>
      <pc:sldChg chg="modSp">
        <pc:chgData name="Diana Scutelnicu" userId="S::dscutelnicu@careersandenterprise.co.uk::72c4b835-fb81-47fd-b993-4582ae31168e" providerId="AD" clId="Web-{21A8108D-ABD9-E8A1-0C18-9A4473AE924A}" dt="2022-08-26T13:22:09.014" v="4" actId="14100"/>
        <pc:sldMkLst>
          <pc:docMk/>
          <pc:sldMk cId="3631857509" sldId="269"/>
        </pc:sldMkLst>
        <pc:spChg chg="mod">
          <ac:chgData name="Diana Scutelnicu" userId="S::dscutelnicu@careersandenterprise.co.uk::72c4b835-fb81-47fd-b993-4582ae31168e" providerId="AD" clId="Web-{21A8108D-ABD9-E8A1-0C18-9A4473AE924A}" dt="2022-08-26T13:22:09.014" v="4" actId="14100"/>
          <ac:spMkLst>
            <pc:docMk/>
            <pc:sldMk cId="3631857509" sldId="269"/>
            <ac:spMk id="3" creationId="{00000000-0000-0000-0000-000000000000}"/>
          </ac:spMkLst>
        </pc:spChg>
        <pc:spChg chg="mod">
          <ac:chgData name="Diana Scutelnicu" userId="S::dscutelnicu@careersandenterprise.co.uk::72c4b835-fb81-47fd-b993-4582ae31168e" providerId="AD" clId="Web-{21A8108D-ABD9-E8A1-0C18-9A4473AE924A}" dt="2022-08-26T13:21:59.045" v="0" actId="1076"/>
          <ac:spMkLst>
            <pc:docMk/>
            <pc:sldMk cId="3631857509" sldId="269"/>
            <ac:spMk id="16" creationId="{1DF3EEEC-B576-6DDB-26D1-346C8EAE7412}"/>
          </ac:spMkLst>
        </pc:spChg>
        <pc:picChg chg="mod">
          <ac:chgData name="Diana Scutelnicu" userId="S::dscutelnicu@careersandenterprise.co.uk::72c4b835-fb81-47fd-b993-4582ae31168e" providerId="AD" clId="Web-{21A8108D-ABD9-E8A1-0C18-9A4473AE924A}" dt="2022-08-26T13:21:59.061" v="1" actId="1076"/>
          <ac:picMkLst>
            <pc:docMk/>
            <pc:sldMk cId="3631857509" sldId="269"/>
            <ac:picMk id="6" creationId="{9C366D2E-FDE4-3370-B6F9-1BE937B54987}"/>
          </ac:picMkLst>
        </pc:picChg>
      </pc:sldChg>
    </pc:docChg>
  </pc:docChgLst>
  <pc:docChgLst>
    <pc:chgData name="Philippa Hartley" userId="S::phartley@careersandenterprise.co.uk::2a2506f4-19e7-4777-8767-f0efb84bcc1f" providerId="AD" clId="Web-{EC1CA7BF-F21F-2712-25F8-348A5CD9FB94}"/>
    <pc:docChg chg="modSld">
      <pc:chgData name="Philippa Hartley" userId="S::phartley@careersandenterprise.co.uk::2a2506f4-19e7-4777-8767-f0efb84bcc1f" providerId="AD" clId="Web-{EC1CA7BF-F21F-2712-25F8-348A5CD9FB94}" dt="2022-08-25T07:38:58.489" v="1"/>
      <pc:docMkLst>
        <pc:docMk/>
      </pc:docMkLst>
      <pc:sldChg chg="modSp">
        <pc:chgData name="Philippa Hartley" userId="S::phartley@careersandenterprise.co.uk::2a2506f4-19e7-4777-8767-f0efb84bcc1f" providerId="AD" clId="Web-{EC1CA7BF-F21F-2712-25F8-348A5CD9FB94}" dt="2022-08-25T07:37:11.387" v="0" actId="20577"/>
        <pc:sldMkLst>
          <pc:docMk/>
          <pc:sldMk cId="1786301906" sldId="285"/>
        </pc:sldMkLst>
        <pc:spChg chg="mod">
          <ac:chgData name="Philippa Hartley" userId="S::phartley@careersandenterprise.co.uk::2a2506f4-19e7-4777-8767-f0efb84bcc1f" providerId="AD" clId="Web-{EC1CA7BF-F21F-2712-25F8-348A5CD9FB94}" dt="2022-08-25T07:37:11.387"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EC1CA7BF-F21F-2712-25F8-348A5CD9FB94}" dt="2022-08-25T07:38:58.489" v="1"/>
        <pc:sldMkLst>
          <pc:docMk/>
          <pc:sldMk cId="764564060" sldId="296"/>
        </pc:sldMkLst>
        <pc:picChg chg="add">
          <ac:chgData name="Philippa Hartley" userId="S::phartley@careersandenterprise.co.uk::2a2506f4-19e7-4777-8767-f0efb84bcc1f" providerId="AD" clId="Web-{EC1CA7BF-F21F-2712-25F8-348A5CD9FB94}" dt="2022-08-25T07:38:58.489" v="1"/>
          <ac:picMkLst>
            <pc:docMk/>
            <pc:sldMk cId="764564060" sldId="296"/>
            <ac:picMk id="24" creationId="{D3538706-A0AD-5D6A-D7C8-BCC2FB187A4A}"/>
          </ac:picMkLst>
        </pc:picChg>
      </pc:sldChg>
    </pc:docChg>
  </pc:docChgLst>
  <pc:docChgLst>
    <pc:chgData name="Philippa Hartley" userId="S::phartley@careersandenterprise.co.uk::2a2506f4-19e7-4777-8767-f0efb84bcc1f" providerId="AD" clId="Web-{94AC9A2E-65CC-FACF-87FF-67D989102EAA}"/>
    <pc:docChg chg="modSld">
      <pc:chgData name="Philippa Hartley" userId="S::phartley@careersandenterprise.co.uk::2a2506f4-19e7-4777-8767-f0efb84bcc1f" providerId="AD" clId="Web-{94AC9A2E-65CC-FACF-87FF-67D989102EAA}" dt="2022-08-23T14:04:10.219" v="1" actId="20577"/>
      <pc:docMkLst>
        <pc:docMk/>
      </pc:docMkLst>
      <pc:sldChg chg="modSp">
        <pc:chgData name="Philippa Hartley" userId="S::phartley@careersandenterprise.co.uk::2a2506f4-19e7-4777-8767-f0efb84bcc1f" providerId="AD" clId="Web-{94AC9A2E-65CC-FACF-87FF-67D989102EAA}" dt="2022-08-23T14:04:10.219" v="1" actId="20577"/>
        <pc:sldMkLst>
          <pc:docMk/>
          <pc:sldMk cId="764564060" sldId="296"/>
        </pc:sldMkLst>
        <pc:spChg chg="mod">
          <ac:chgData name="Philippa Hartley" userId="S::phartley@careersandenterprise.co.uk::2a2506f4-19e7-4777-8767-f0efb84bcc1f" providerId="AD" clId="Web-{94AC9A2E-65CC-FACF-87FF-67D989102EAA}" dt="2022-08-23T14:04:10.219"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6ADF9C58-FE42-A618-389D-6493512F2E6C}"/>
    <pc:docChg chg="modSld">
      <pc:chgData name="Philippa Hartley" userId="S::phartley@careersandenterprise.co.uk::2a2506f4-19e7-4777-8767-f0efb84bcc1f" providerId="AD" clId="Web-{6ADF9C58-FE42-A618-389D-6493512F2E6C}" dt="2022-07-25T12:23:51.133" v="10" actId="1076"/>
      <pc:docMkLst>
        <pc:docMk/>
      </pc:docMkLst>
      <pc:sldChg chg="addSp delSp modSp">
        <pc:chgData name="Philippa Hartley" userId="S::phartley@careersandenterprise.co.uk::2a2506f4-19e7-4777-8767-f0efb84bcc1f" providerId="AD" clId="Web-{6ADF9C58-FE42-A618-389D-6493512F2E6C}" dt="2022-07-25T12:23:51.133" v="10" actId="1076"/>
        <pc:sldMkLst>
          <pc:docMk/>
          <pc:sldMk cId="1458964949" sldId="332"/>
        </pc:sldMkLst>
        <pc:picChg chg="add mod modCrop">
          <ac:chgData name="Philippa Hartley" userId="S::phartley@careersandenterprise.co.uk::2a2506f4-19e7-4777-8767-f0efb84bcc1f" providerId="AD" clId="Web-{6ADF9C58-FE42-A618-389D-6493512F2E6C}" dt="2022-07-25T12:23:51.133" v="10" actId="1076"/>
          <ac:picMkLst>
            <pc:docMk/>
            <pc:sldMk cId="1458964949" sldId="332"/>
            <ac:picMk id="5" creationId="{7FFC7B73-7941-59B4-4017-8A5B07B6977C}"/>
          </ac:picMkLst>
        </pc:picChg>
        <pc:picChg chg="del">
          <ac:chgData name="Philippa Hartley" userId="S::phartley@careersandenterprise.co.uk::2a2506f4-19e7-4777-8767-f0efb84bcc1f" providerId="AD" clId="Web-{6ADF9C58-FE42-A618-389D-6493512F2E6C}" dt="2022-07-25T12:23:47.976" v="9"/>
          <ac:picMkLst>
            <pc:docMk/>
            <pc:sldMk cId="1458964949" sldId="332"/>
            <ac:picMk id="12" creationId="{C34EC06A-3420-234A-9F4E-4B143DEB2D57}"/>
          </ac:picMkLst>
        </pc:picChg>
      </pc:sldChg>
    </pc:docChg>
  </pc:docChgLst>
  <pc:docChgLst>
    <pc:chgData name="Philippa Hartley" userId="S::phartley@careersandenterprise.co.uk::2a2506f4-19e7-4777-8767-f0efb84bcc1f" providerId="AD" clId="Web-{E68D4371-4359-D947-8D44-1C0583219EC9}"/>
    <pc:docChg chg="modSld">
      <pc:chgData name="Philippa Hartley" userId="S::phartley@careersandenterprise.co.uk::2a2506f4-19e7-4777-8767-f0efb84bcc1f" providerId="AD" clId="Web-{E68D4371-4359-D947-8D44-1C0583219EC9}" dt="2022-08-16T14:33:19.417" v="8"/>
      <pc:docMkLst>
        <pc:docMk/>
      </pc:docMkLst>
      <pc:sldChg chg="addSp delSp modSp">
        <pc:chgData name="Philippa Hartley" userId="S::phartley@careersandenterprise.co.uk::2a2506f4-19e7-4777-8767-f0efb84bcc1f" providerId="AD" clId="Web-{E68D4371-4359-D947-8D44-1C0583219EC9}" dt="2022-08-16T14:32:57.274" v="2" actId="1076"/>
        <pc:sldMkLst>
          <pc:docMk/>
          <pc:sldMk cId="1295342826" sldId="273"/>
        </pc:sldMkLst>
        <pc:picChg chg="add mod">
          <ac:chgData name="Philippa Hartley" userId="S::phartley@careersandenterprise.co.uk::2a2506f4-19e7-4777-8767-f0efb84bcc1f" providerId="AD" clId="Web-{E68D4371-4359-D947-8D44-1C0583219EC9}" dt="2022-08-16T14:32:57.274" v="2" actId="1076"/>
          <ac:picMkLst>
            <pc:docMk/>
            <pc:sldMk cId="1295342826" sldId="273"/>
            <ac:picMk id="3" creationId="{D8E982A4-DE58-61F8-C002-71336913D12B}"/>
          </ac:picMkLst>
        </pc:picChg>
        <pc:picChg chg="del">
          <ac:chgData name="Philippa Hartley" userId="S::phartley@careersandenterprise.co.uk::2a2506f4-19e7-4777-8767-f0efb84bcc1f" providerId="AD" clId="Web-{E68D4371-4359-D947-8D44-1C0583219EC9}" dt="2022-08-16T14:32:49.102" v="0"/>
          <ac:picMkLst>
            <pc:docMk/>
            <pc:sldMk cId="1295342826" sldId="273"/>
            <ac:picMk id="17" creationId="{A9C4F4FF-FA43-F787-43CB-F11716D987EC}"/>
          </ac:picMkLst>
        </pc:picChg>
      </pc:sldChg>
      <pc:sldChg chg="addSp delSp">
        <pc:chgData name="Philippa Hartley" userId="S::phartley@careersandenterprise.co.uk::2a2506f4-19e7-4777-8767-f0efb84bcc1f" providerId="AD" clId="Web-{E68D4371-4359-D947-8D44-1C0583219EC9}" dt="2022-08-16T14:33:07.056" v="4"/>
        <pc:sldMkLst>
          <pc:docMk/>
          <pc:sldMk cId="70482638" sldId="291"/>
        </pc:sldMkLst>
        <pc:picChg chg="add">
          <ac:chgData name="Philippa Hartley" userId="S::phartley@careersandenterprise.co.uk::2a2506f4-19e7-4777-8767-f0efb84bcc1f" providerId="AD" clId="Web-{E68D4371-4359-D947-8D44-1C0583219EC9}" dt="2022-08-16T14:33:07.056" v="4"/>
          <ac:picMkLst>
            <pc:docMk/>
            <pc:sldMk cId="70482638" sldId="291"/>
            <ac:picMk id="7" creationId="{26E53C89-A800-FC3C-4103-237644E7241F}"/>
          </ac:picMkLst>
        </pc:picChg>
        <pc:picChg chg="del">
          <ac:chgData name="Philippa Hartley" userId="S::phartley@careersandenterprise.co.uk::2a2506f4-19e7-4777-8767-f0efb84bcc1f" providerId="AD" clId="Web-{E68D4371-4359-D947-8D44-1C0583219EC9}" dt="2022-08-16T14:33:03.556" v="3"/>
          <ac:picMkLst>
            <pc:docMk/>
            <pc:sldMk cId="70482638" sldId="291"/>
            <ac:picMk id="9" creationId="{E0E86091-4CEC-5107-6560-395EFD6BDAE9}"/>
          </ac:picMkLst>
        </pc:picChg>
      </pc:sldChg>
      <pc:sldChg chg="addSp delSp">
        <pc:chgData name="Philippa Hartley" userId="S::phartley@careersandenterprise.co.uk::2a2506f4-19e7-4777-8767-f0efb84bcc1f" providerId="AD" clId="Web-{E68D4371-4359-D947-8D44-1C0583219EC9}" dt="2022-08-16T14:33:13.307" v="6"/>
        <pc:sldMkLst>
          <pc:docMk/>
          <pc:sldMk cId="3008693748" sldId="292"/>
        </pc:sldMkLst>
        <pc:picChg chg="add">
          <ac:chgData name="Philippa Hartley" userId="S::phartley@careersandenterprise.co.uk::2a2506f4-19e7-4777-8767-f0efb84bcc1f" providerId="AD" clId="Web-{E68D4371-4359-D947-8D44-1C0583219EC9}" dt="2022-08-16T14:33:13.307" v="6"/>
          <ac:picMkLst>
            <pc:docMk/>
            <pc:sldMk cId="3008693748" sldId="292"/>
            <ac:picMk id="7" creationId="{4E05B8EC-927B-336D-6121-7F99D4609A0F}"/>
          </ac:picMkLst>
        </pc:picChg>
        <pc:picChg chg="del">
          <ac:chgData name="Philippa Hartley" userId="S::phartley@careersandenterprise.co.uk::2a2506f4-19e7-4777-8767-f0efb84bcc1f" providerId="AD" clId="Web-{E68D4371-4359-D947-8D44-1C0583219EC9}" dt="2022-08-16T14:33:09.791" v="5"/>
          <ac:picMkLst>
            <pc:docMk/>
            <pc:sldMk cId="3008693748" sldId="292"/>
            <ac:picMk id="12" creationId="{B3AD2208-B704-B950-EB8B-6AF42ACF1C45}"/>
          </ac:picMkLst>
        </pc:picChg>
      </pc:sldChg>
      <pc:sldChg chg="addSp delSp">
        <pc:chgData name="Philippa Hartley" userId="S::phartley@careersandenterprise.co.uk::2a2506f4-19e7-4777-8767-f0efb84bcc1f" providerId="AD" clId="Web-{E68D4371-4359-D947-8D44-1C0583219EC9}" dt="2022-08-16T14:33:19.417" v="8"/>
        <pc:sldMkLst>
          <pc:docMk/>
          <pc:sldMk cId="1458964949" sldId="332"/>
        </pc:sldMkLst>
        <pc:picChg chg="del">
          <ac:chgData name="Philippa Hartley" userId="S::phartley@careersandenterprise.co.uk::2a2506f4-19e7-4777-8767-f0efb84bcc1f" providerId="AD" clId="Web-{E68D4371-4359-D947-8D44-1C0583219EC9}" dt="2022-08-16T14:33:16.073" v="7"/>
          <ac:picMkLst>
            <pc:docMk/>
            <pc:sldMk cId="1458964949" sldId="332"/>
            <ac:picMk id="6" creationId="{323CC3A3-3988-5B0D-3DEF-72A19CFAB565}"/>
          </ac:picMkLst>
        </pc:picChg>
        <pc:picChg chg="add">
          <ac:chgData name="Philippa Hartley" userId="S::phartley@careersandenterprise.co.uk::2a2506f4-19e7-4777-8767-f0efb84bcc1f" providerId="AD" clId="Web-{E68D4371-4359-D947-8D44-1C0583219EC9}" dt="2022-08-16T14:33:19.417" v="8"/>
          <ac:picMkLst>
            <pc:docMk/>
            <pc:sldMk cId="1458964949" sldId="332"/>
            <ac:picMk id="9" creationId="{7B13CC9D-C682-305A-6A09-B82701537450}"/>
          </ac:picMkLst>
        </pc:picChg>
      </pc:sldChg>
    </pc:docChg>
  </pc:docChgLst>
  <pc:docChgLst>
    <pc:chgData name="Philippa Hartley" userId="S::phartley@careersandenterprise.co.uk::2a2506f4-19e7-4777-8767-f0efb84bcc1f" providerId="AD" clId="Web-{69D62290-4439-E783-5B36-4B0289D5C180}"/>
    <pc:docChg chg="modSld">
      <pc:chgData name="Philippa Hartley" userId="S::phartley@careersandenterprise.co.uk::2a2506f4-19e7-4777-8767-f0efb84bcc1f" providerId="AD" clId="Web-{69D62290-4439-E783-5B36-4B0289D5C180}" dt="2022-08-19T15:05:48.472" v="2" actId="20577"/>
      <pc:docMkLst>
        <pc:docMk/>
      </pc:docMkLst>
      <pc:sldChg chg="modSp">
        <pc:chgData name="Philippa Hartley" userId="S::phartley@careersandenterprise.co.uk::2a2506f4-19e7-4777-8767-f0efb84bcc1f" providerId="AD" clId="Web-{69D62290-4439-E783-5B36-4B0289D5C180}" dt="2022-08-19T15:05:48.472" v="2" actId="20577"/>
        <pc:sldMkLst>
          <pc:docMk/>
          <pc:sldMk cId="1897795324" sldId="299"/>
        </pc:sldMkLst>
        <pc:spChg chg="mod">
          <ac:chgData name="Philippa Hartley" userId="S::phartley@careersandenterprise.co.uk::2a2506f4-19e7-4777-8767-f0efb84bcc1f" providerId="AD" clId="Web-{69D62290-4439-E783-5B36-4B0289D5C180}" dt="2022-08-19T15:05:48.472" v="2"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69D62290-4439-E783-5B36-4B0289D5C180}" dt="2022-08-19T15:05:43.190" v="0" actId="20577"/>
        <pc:sldMkLst>
          <pc:docMk/>
          <pc:sldMk cId="806518472" sldId="309"/>
        </pc:sldMkLst>
        <pc:spChg chg="mod">
          <ac:chgData name="Philippa Hartley" userId="S::phartley@careersandenterprise.co.uk::2a2506f4-19e7-4777-8767-f0efb84bcc1f" providerId="AD" clId="Web-{69D62290-4439-E783-5B36-4B0289D5C180}" dt="2022-08-19T15:05:43.190" v="0"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E406E379-B56A-9B2E-D824-836BA8DFED7C}"/>
    <pc:docChg chg="modSld">
      <pc:chgData name="Philippa Hartley" userId="S::phartley@careersandenterprise.co.uk::2a2506f4-19e7-4777-8767-f0efb84bcc1f" providerId="AD" clId="Web-{E406E379-B56A-9B2E-D824-836BA8DFED7C}" dt="2022-08-09T13:39:45.175" v="6"/>
      <pc:docMkLst>
        <pc:docMk/>
      </pc:docMkLst>
      <pc:sldChg chg="modNotes">
        <pc:chgData name="Philippa Hartley" userId="S::phartley@careersandenterprise.co.uk::2a2506f4-19e7-4777-8767-f0efb84bcc1f" providerId="AD" clId="Web-{E406E379-B56A-9B2E-D824-836BA8DFED7C}" dt="2022-08-09T13:39:45.175" v="6"/>
        <pc:sldMkLst>
          <pc:docMk/>
          <pc:sldMk cId="2293612555" sldId="334"/>
        </pc:sldMkLst>
      </pc:sldChg>
      <pc:sldChg chg="modNotes">
        <pc:chgData name="Philippa Hartley" userId="S::phartley@careersandenterprise.co.uk::2a2506f4-19e7-4777-8767-f0efb84bcc1f" providerId="AD" clId="Web-{E406E379-B56A-9B2E-D824-836BA8DFED7C}" dt="2022-08-09T13:39:37.440" v="3"/>
        <pc:sldMkLst>
          <pc:docMk/>
          <pc:sldMk cId="3951800816" sldId="335"/>
        </pc:sldMkLst>
      </pc:sldChg>
    </pc:docChg>
  </pc:docChgLst>
  <pc:docChgLst>
    <pc:chgData name="Philippa Hartley" userId="2a2506f4-19e7-4777-8767-f0efb84bcc1f" providerId="ADAL" clId="{0E08CCA5-0EDC-4677-9AAD-BA50D80960EE}"/>
    <pc:docChg chg="custSel addSld delSld modSld">
      <pc:chgData name="Philippa Hartley" userId="2a2506f4-19e7-4777-8767-f0efb84bcc1f" providerId="ADAL" clId="{0E08CCA5-0EDC-4677-9AAD-BA50D80960EE}" dt="2022-10-28T12:13:36.916" v="58" actId="478"/>
      <pc:docMkLst>
        <pc:docMk/>
      </pc:docMkLst>
      <pc:sldChg chg="delSp mod">
        <pc:chgData name="Philippa Hartley" userId="2a2506f4-19e7-4777-8767-f0efb84bcc1f" providerId="ADAL" clId="{0E08CCA5-0EDC-4677-9AAD-BA50D80960EE}" dt="2022-10-28T12:13:33.141" v="57" actId="478"/>
        <pc:sldMkLst>
          <pc:docMk/>
          <pc:sldMk cId="2595060481" sldId="298"/>
        </pc:sldMkLst>
        <pc:spChg chg="del">
          <ac:chgData name="Philippa Hartley" userId="2a2506f4-19e7-4777-8767-f0efb84bcc1f" providerId="ADAL" clId="{0E08CCA5-0EDC-4677-9AAD-BA50D80960EE}" dt="2022-10-28T12:13:33.141" v="57" actId="478"/>
          <ac:spMkLst>
            <pc:docMk/>
            <pc:sldMk cId="2595060481" sldId="298"/>
            <ac:spMk id="13" creationId="{73341F03-B99F-DEAB-A0E3-F6F57DCBA049}"/>
          </ac:spMkLst>
        </pc:spChg>
      </pc:sldChg>
      <pc:sldChg chg="delSp mod">
        <pc:chgData name="Philippa Hartley" userId="2a2506f4-19e7-4777-8767-f0efb84bcc1f" providerId="ADAL" clId="{0E08CCA5-0EDC-4677-9AAD-BA50D80960EE}" dt="2022-10-28T12:13:36.916" v="58" actId="478"/>
        <pc:sldMkLst>
          <pc:docMk/>
          <pc:sldMk cId="2163692368" sldId="329"/>
        </pc:sldMkLst>
        <pc:spChg chg="del">
          <ac:chgData name="Philippa Hartley" userId="2a2506f4-19e7-4777-8767-f0efb84bcc1f" providerId="ADAL" clId="{0E08CCA5-0EDC-4677-9AAD-BA50D80960EE}" dt="2022-10-28T12:13:36.916" v="58" actId="478"/>
          <ac:spMkLst>
            <pc:docMk/>
            <pc:sldMk cId="2163692368" sldId="329"/>
            <ac:spMk id="12" creationId="{73341F03-B99F-DEAB-A0E3-F6F57DCBA049}"/>
          </ac:spMkLst>
        </pc:spChg>
      </pc:sldChg>
      <pc:sldChg chg="addSp delSp modSp mod">
        <pc:chgData name="Philippa Hartley" userId="2a2506f4-19e7-4777-8767-f0efb84bcc1f" providerId="ADAL" clId="{0E08CCA5-0EDC-4677-9AAD-BA50D80960EE}" dt="2022-10-19T14:26:58.861" v="54" actId="14100"/>
        <pc:sldMkLst>
          <pc:docMk/>
          <pc:sldMk cId="3489312122" sldId="341"/>
        </pc:sldMkLst>
        <pc:spChg chg="mod">
          <ac:chgData name="Philippa Hartley" userId="2a2506f4-19e7-4777-8767-f0efb84bcc1f" providerId="ADAL" clId="{0E08CCA5-0EDC-4677-9AAD-BA50D80960EE}" dt="2022-10-19T13:43:01.326" v="0" actId="207"/>
          <ac:spMkLst>
            <pc:docMk/>
            <pc:sldMk cId="3489312122" sldId="341"/>
            <ac:spMk id="2" creationId="{00000000-0000-0000-0000-000000000000}"/>
          </ac:spMkLst>
        </pc:spChg>
        <pc:spChg chg="mod">
          <ac:chgData name="Philippa Hartley" userId="2a2506f4-19e7-4777-8767-f0efb84bcc1f" providerId="ADAL" clId="{0E08CCA5-0EDC-4677-9AAD-BA50D80960EE}" dt="2022-10-19T13:57:51.364" v="39" actId="207"/>
          <ac:spMkLst>
            <pc:docMk/>
            <pc:sldMk cId="3489312122" sldId="341"/>
            <ac:spMk id="3" creationId="{5AE41798-306C-DC99-10BF-A9A69E3B52F3}"/>
          </ac:spMkLst>
        </pc:spChg>
        <pc:spChg chg="del">
          <ac:chgData name="Philippa Hartley" userId="2a2506f4-19e7-4777-8767-f0efb84bcc1f" providerId="ADAL" clId="{0E08CCA5-0EDC-4677-9AAD-BA50D80960EE}" dt="2022-10-19T13:43:26.283" v="7" actId="478"/>
          <ac:spMkLst>
            <pc:docMk/>
            <pc:sldMk cId="3489312122" sldId="341"/>
            <ac:spMk id="7" creationId="{FF52C7F7-1AA4-7AD1-70E2-D6B540614FBC}"/>
          </ac:spMkLst>
        </pc:spChg>
        <pc:spChg chg="mod">
          <ac:chgData name="Philippa Hartley" userId="2a2506f4-19e7-4777-8767-f0efb84bcc1f" providerId="ADAL" clId="{0E08CCA5-0EDC-4677-9AAD-BA50D80960EE}" dt="2022-10-19T13:58:09.468" v="46" actId="207"/>
          <ac:spMkLst>
            <pc:docMk/>
            <pc:sldMk cId="3489312122" sldId="341"/>
            <ac:spMk id="8" creationId="{E1A9D8C2-3B0B-F608-3087-C2AC34686882}"/>
          </ac:spMkLst>
        </pc:spChg>
        <pc:spChg chg="del">
          <ac:chgData name="Philippa Hartley" userId="2a2506f4-19e7-4777-8767-f0efb84bcc1f" providerId="ADAL" clId="{0E08CCA5-0EDC-4677-9AAD-BA50D80960EE}" dt="2022-10-19T13:46:00.038" v="18" actId="478"/>
          <ac:spMkLst>
            <pc:docMk/>
            <pc:sldMk cId="3489312122" sldId="341"/>
            <ac:spMk id="10" creationId="{B6EC78B3-BE0C-1324-2797-8E032B29D1AB}"/>
          </ac:spMkLst>
        </pc:spChg>
        <pc:spChg chg="del">
          <ac:chgData name="Philippa Hartley" userId="2a2506f4-19e7-4777-8767-f0efb84bcc1f" providerId="ADAL" clId="{0E08CCA5-0EDC-4677-9AAD-BA50D80960EE}" dt="2022-10-19T13:46:01.603" v="19" actId="478"/>
          <ac:spMkLst>
            <pc:docMk/>
            <pc:sldMk cId="3489312122" sldId="341"/>
            <ac:spMk id="15" creationId="{012BEF4D-5420-27E5-AD3E-7F2B85D3B982}"/>
          </ac:spMkLst>
        </pc:spChg>
        <pc:spChg chg="mod">
          <ac:chgData name="Philippa Hartley" userId="2a2506f4-19e7-4777-8767-f0efb84bcc1f" providerId="ADAL" clId="{0E08CCA5-0EDC-4677-9AAD-BA50D80960EE}" dt="2022-10-19T13:58:22.211" v="53" actId="14100"/>
          <ac:spMkLst>
            <pc:docMk/>
            <pc:sldMk cId="3489312122" sldId="341"/>
            <ac:spMk id="16" creationId="{B016E28D-EE1F-6017-8AED-DD8E758BAABC}"/>
          </ac:spMkLst>
        </pc:spChg>
        <pc:spChg chg="del">
          <ac:chgData name="Philippa Hartley" userId="2a2506f4-19e7-4777-8767-f0efb84bcc1f" providerId="ADAL" clId="{0E08CCA5-0EDC-4677-9AAD-BA50D80960EE}" dt="2022-10-19T13:46:07.043" v="23" actId="478"/>
          <ac:spMkLst>
            <pc:docMk/>
            <pc:sldMk cId="3489312122" sldId="341"/>
            <ac:spMk id="17" creationId="{2C1A7CD3-22C4-2C35-98BD-B7014274854A}"/>
          </ac:spMkLst>
        </pc:spChg>
        <pc:spChg chg="del">
          <ac:chgData name="Philippa Hartley" userId="2a2506f4-19e7-4777-8767-f0efb84bcc1f" providerId="ADAL" clId="{0E08CCA5-0EDC-4677-9AAD-BA50D80960EE}" dt="2022-10-19T13:46:08.550" v="24" actId="478"/>
          <ac:spMkLst>
            <pc:docMk/>
            <pc:sldMk cId="3489312122" sldId="341"/>
            <ac:spMk id="18" creationId="{39AB69CF-E63E-7010-CECC-0F826C9C3EE1}"/>
          </ac:spMkLst>
        </pc:spChg>
        <pc:spChg chg="del">
          <ac:chgData name="Philippa Hartley" userId="2a2506f4-19e7-4777-8767-f0efb84bcc1f" providerId="ADAL" clId="{0E08CCA5-0EDC-4677-9AAD-BA50D80960EE}" dt="2022-10-19T13:43:24.007" v="5" actId="478"/>
          <ac:spMkLst>
            <pc:docMk/>
            <pc:sldMk cId="3489312122" sldId="341"/>
            <ac:spMk id="19" creationId="{0926A54E-F52B-7939-1A7F-21101CB79E0C}"/>
          </ac:spMkLst>
        </pc:spChg>
        <pc:spChg chg="del">
          <ac:chgData name="Philippa Hartley" userId="2a2506f4-19e7-4777-8767-f0efb84bcc1f" providerId="ADAL" clId="{0E08CCA5-0EDC-4677-9AAD-BA50D80960EE}" dt="2022-10-19T13:43:28.068" v="8" actId="478"/>
          <ac:spMkLst>
            <pc:docMk/>
            <pc:sldMk cId="3489312122" sldId="341"/>
            <ac:spMk id="22" creationId="{10A1D63E-93A1-D18F-168D-0CA1664A4855}"/>
          </ac:spMkLst>
        </pc:spChg>
        <pc:spChg chg="mod">
          <ac:chgData name="Philippa Hartley" userId="2a2506f4-19e7-4777-8767-f0efb84bcc1f" providerId="ADAL" clId="{0E08CCA5-0EDC-4677-9AAD-BA50D80960EE}" dt="2022-10-19T13:58:07.292" v="45" actId="207"/>
          <ac:spMkLst>
            <pc:docMk/>
            <pc:sldMk cId="3489312122" sldId="341"/>
            <ac:spMk id="23" creationId="{AAAD5973-361A-915C-F467-13A46CDDC7F0}"/>
          </ac:spMkLst>
        </pc:spChg>
        <pc:spChg chg="mod">
          <ac:chgData name="Philippa Hartley" userId="2a2506f4-19e7-4777-8767-f0efb84bcc1f" providerId="ADAL" clId="{0E08CCA5-0EDC-4677-9AAD-BA50D80960EE}" dt="2022-10-19T14:26:58.861" v="54" actId="14100"/>
          <ac:spMkLst>
            <pc:docMk/>
            <pc:sldMk cId="3489312122" sldId="341"/>
            <ac:spMk id="24" creationId="{A6EC712C-E940-C91B-2E48-001B1A3E8D54}"/>
          </ac:spMkLst>
        </pc:spChg>
        <pc:spChg chg="mod">
          <ac:chgData name="Philippa Hartley" userId="2a2506f4-19e7-4777-8767-f0efb84bcc1f" providerId="ADAL" clId="{0E08CCA5-0EDC-4677-9AAD-BA50D80960EE}" dt="2022-10-19T13:57:59.907" v="42" actId="207"/>
          <ac:spMkLst>
            <pc:docMk/>
            <pc:sldMk cId="3489312122" sldId="341"/>
            <ac:spMk id="25" creationId="{D1B7178E-CF97-0B88-B3F2-680478A104A4}"/>
          </ac:spMkLst>
        </pc:spChg>
        <pc:spChg chg="mod">
          <ac:chgData name="Philippa Hartley" userId="2a2506f4-19e7-4777-8767-f0efb84bcc1f" providerId="ADAL" clId="{0E08CCA5-0EDC-4677-9AAD-BA50D80960EE}" dt="2022-10-19T13:58:02.138" v="43" actId="207"/>
          <ac:spMkLst>
            <pc:docMk/>
            <pc:sldMk cId="3489312122" sldId="341"/>
            <ac:spMk id="26" creationId="{77CEDF03-ABBD-A202-7EEF-2AB93CF3CC10}"/>
          </ac:spMkLst>
        </pc:spChg>
        <pc:spChg chg="mod">
          <ac:chgData name="Philippa Hartley" userId="2a2506f4-19e7-4777-8767-f0efb84bcc1f" providerId="ADAL" clId="{0E08CCA5-0EDC-4677-9AAD-BA50D80960EE}" dt="2022-10-19T13:57:57.298" v="41" actId="207"/>
          <ac:spMkLst>
            <pc:docMk/>
            <pc:sldMk cId="3489312122" sldId="341"/>
            <ac:spMk id="27" creationId="{AE60BF85-1D1F-82E7-F005-2F5EAD7C1BE6}"/>
          </ac:spMkLst>
        </pc:spChg>
        <pc:spChg chg="del">
          <ac:chgData name="Philippa Hartley" userId="2a2506f4-19e7-4777-8767-f0efb84bcc1f" providerId="ADAL" clId="{0E08CCA5-0EDC-4677-9AAD-BA50D80960EE}" dt="2022-10-19T13:43:29.511" v="9" actId="478"/>
          <ac:spMkLst>
            <pc:docMk/>
            <pc:sldMk cId="3489312122" sldId="341"/>
            <ac:spMk id="28" creationId="{E4CBC9C5-219C-4E8E-D45F-3F9A70970BDC}"/>
          </ac:spMkLst>
        </pc:spChg>
        <pc:spChg chg="del">
          <ac:chgData name="Philippa Hartley" userId="2a2506f4-19e7-4777-8767-f0efb84bcc1f" providerId="ADAL" clId="{0E08CCA5-0EDC-4677-9AAD-BA50D80960EE}" dt="2022-10-19T13:43:37.920" v="14" actId="478"/>
          <ac:spMkLst>
            <pc:docMk/>
            <pc:sldMk cId="3489312122" sldId="341"/>
            <ac:spMk id="29" creationId="{85439307-6566-0264-F6A2-84C296494259}"/>
          </ac:spMkLst>
        </pc:spChg>
        <pc:spChg chg="del">
          <ac:chgData name="Philippa Hartley" userId="2a2506f4-19e7-4777-8767-f0efb84bcc1f" providerId="ADAL" clId="{0E08CCA5-0EDC-4677-9AAD-BA50D80960EE}" dt="2022-10-19T13:43:40.684" v="16" actId="478"/>
          <ac:spMkLst>
            <pc:docMk/>
            <pc:sldMk cId="3489312122" sldId="341"/>
            <ac:spMk id="30" creationId="{F6E4D5F9-2B66-547B-D580-419327E51A26}"/>
          </ac:spMkLst>
        </pc:spChg>
        <pc:spChg chg="del">
          <ac:chgData name="Philippa Hartley" userId="2a2506f4-19e7-4777-8767-f0efb84bcc1f" providerId="ADAL" clId="{0E08CCA5-0EDC-4677-9AAD-BA50D80960EE}" dt="2022-10-19T13:43:39.239" v="15" actId="478"/>
          <ac:spMkLst>
            <pc:docMk/>
            <pc:sldMk cId="3489312122" sldId="341"/>
            <ac:spMk id="31" creationId="{B92110A1-797D-1A2A-5383-35647CB2AF69}"/>
          </ac:spMkLst>
        </pc:spChg>
        <pc:spChg chg="del">
          <ac:chgData name="Philippa Hartley" userId="2a2506f4-19e7-4777-8767-f0efb84bcc1f" providerId="ADAL" clId="{0E08CCA5-0EDC-4677-9AAD-BA50D80960EE}" dt="2022-10-19T13:43:33.791" v="12" actId="478"/>
          <ac:spMkLst>
            <pc:docMk/>
            <pc:sldMk cId="3489312122" sldId="341"/>
            <ac:spMk id="32" creationId="{87DCE1D2-1D47-45C0-B936-FCEDCDEB4140}"/>
          </ac:spMkLst>
        </pc:spChg>
        <pc:spChg chg="del">
          <ac:chgData name="Philippa Hartley" userId="2a2506f4-19e7-4777-8767-f0efb84bcc1f" providerId="ADAL" clId="{0E08CCA5-0EDC-4677-9AAD-BA50D80960EE}" dt="2022-10-19T13:43:42.106" v="17" actId="478"/>
          <ac:spMkLst>
            <pc:docMk/>
            <pc:sldMk cId="3489312122" sldId="341"/>
            <ac:spMk id="33" creationId="{13F5DEAA-3397-8A2E-1DB3-40AB79F627E8}"/>
          </ac:spMkLst>
        </pc:spChg>
        <pc:spChg chg="del">
          <ac:chgData name="Philippa Hartley" userId="2a2506f4-19e7-4777-8767-f0efb84bcc1f" providerId="ADAL" clId="{0E08CCA5-0EDC-4677-9AAD-BA50D80960EE}" dt="2022-10-19T13:43:30.847" v="10" actId="478"/>
          <ac:spMkLst>
            <pc:docMk/>
            <pc:sldMk cId="3489312122" sldId="341"/>
            <ac:spMk id="34" creationId="{65645421-388E-D086-F95B-992440B7A424}"/>
          </ac:spMkLst>
        </pc:spChg>
        <pc:spChg chg="del">
          <ac:chgData name="Philippa Hartley" userId="2a2506f4-19e7-4777-8767-f0efb84bcc1f" providerId="ADAL" clId="{0E08CCA5-0EDC-4677-9AAD-BA50D80960EE}" dt="2022-10-19T13:43:35.825" v="13" actId="478"/>
          <ac:spMkLst>
            <pc:docMk/>
            <pc:sldMk cId="3489312122" sldId="341"/>
            <ac:spMk id="35" creationId="{55615AB7-C21B-CC12-E906-8F3B8C5CD652}"/>
          </ac:spMkLst>
        </pc:spChg>
        <pc:spChg chg="del">
          <ac:chgData name="Philippa Hartley" userId="2a2506f4-19e7-4777-8767-f0efb84bcc1f" providerId="ADAL" clId="{0E08CCA5-0EDC-4677-9AAD-BA50D80960EE}" dt="2022-10-19T13:43:32.424" v="11" actId="478"/>
          <ac:spMkLst>
            <pc:docMk/>
            <pc:sldMk cId="3489312122" sldId="341"/>
            <ac:spMk id="36" creationId="{D9A09671-B4BB-DAE0-0D77-0956B4E343BD}"/>
          </ac:spMkLst>
        </pc:spChg>
        <pc:spChg chg="mod">
          <ac:chgData name="Philippa Hartley" userId="2a2506f4-19e7-4777-8767-f0efb84bcc1f" providerId="ADAL" clId="{0E08CCA5-0EDC-4677-9AAD-BA50D80960EE}" dt="2022-10-19T13:57:54.419" v="40" actId="207"/>
          <ac:spMkLst>
            <pc:docMk/>
            <pc:sldMk cId="3489312122" sldId="341"/>
            <ac:spMk id="37" creationId="{47DC40F5-03C3-F970-F1B4-5170ACF21252}"/>
          </ac:spMkLst>
        </pc:spChg>
        <pc:spChg chg="del">
          <ac:chgData name="Philippa Hartley" userId="2a2506f4-19e7-4777-8767-f0efb84bcc1f" providerId="ADAL" clId="{0E08CCA5-0EDC-4677-9AAD-BA50D80960EE}" dt="2022-10-19T13:46:05.735" v="22" actId="478"/>
          <ac:spMkLst>
            <pc:docMk/>
            <pc:sldMk cId="3489312122" sldId="341"/>
            <ac:spMk id="38" creationId="{5DC665F7-E8FA-F98B-66F3-5A29AED60AC9}"/>
          </ac:spMkLst>
        </pc:spChg>
        <pc:spChg chg="del">
          <ac:chgData name="Philippa Hartley" userId="2a2506f4-19e7-4777-8767-f0efb84bcc1f" providerId="ADAL" clId="{0E08CCA5-0EDC-4677-9AAD-BA50D80960EE}" dt="2022-10-19T13:46:03.191" v="20" actId="478"/>
          <ac:spMkLst>
            <pc:docMk/>
            <pc:sldMk cId="3489312122" sldId="341"/>
            <ac:spMk id="39" creationId="{67A59AA4-D420-4E54-5109-8F2EA727FC3F}"/>
          </ac:spMkLst>
        </pc:spChg>
        <pc:spChg chg="del">
          <ac:chgData name="Philippa Hartley" userId="2a2506f4-19e7-4777-8767-f0efb84bcc1f" providerId="ADAL" clId="{0E08CCA5-0EDC-4677-9AAD-BA50D80960EE}" dt="2022-10-19T13:46:04.370" v="21" actId="478"/>
          <ac:spMkLst>
            <pc:docMk/>
            <pc:sldMk cId="3489312122" sldId="341"/>
            <ac:spMk id="40" creationId="{DA1FE937-41F1-FAFA-86E6-62F1A1665672}"/>
          </ac:spMkLst>
        </pc:spChg>
        <pc:picChg chg="del">
          <ac:chgData name="Philippa Hartley" userId="2a2506f4-19e7-4777-8767-f0efb84bcc1f" providerId="ADAL" clId="{0E08CCA5-0EDC-4677-9AAD-BA50D80960EE}" dt="2022-10-19T13:43:12.884" v="2" actId="478"/>
          <ac:picMkLst>
            <pc:docMk/>
            <pc:sldMk cId="3489312122" sldId="341"/>
            <ac:picMk id="4" creationId="{6F7EF1FC-118D-F5F0-4F34-FB4159AEAA44}"/>
          </ac:picMkLst>
        </pc:picChg>
        <pc:picChg chg="del">
          <ac:chgData name="Philippa Hartley" userId="2a2506f4-19e7-4777-8767-f0efb84bcc1f" providerId="ADAL" clId="{0E08CCA5-0EDC-4677-9AAD-BA50D80960EE}" dt="2022-10-19T13:43:24.808" v="6" actId="478"/>
          <ac:picMkLst>
            <pc:docMk/>
            <pc:sldMk cId="3489312122" sldId="341"/>
            <ac:picMk id="5" creationId="{64DD9819-9379-C6DC-091E-4D49D4CDD9D0}"/>
          </ac:picMkLst>
        </pc:picChg>
        <pc:picChg chg="del">
          <ac:chgData name="Philippa Hartley" userId="2a2506f4-19e7-4777-8767-f0efb84bcc1f" providerId="ADAL" clId="{0E08CCA5-0EDC-4677-9AAD-BA50D80960EE}" dt="2022-10-19T13:43:21.707" v="4" actId="478"/>
          <ac:picMkLst>
            <pc:docMk/>
            <pc:sldMk cId="3489312122" sldId="341"/>
            <ac:picMk id="6" creationId="{9CFBA5AA-49DB-F697-45E0-7981930DD4ED}"/>
          </ac:picMkLst>
        </pc:picChg>
        <pc:picChg chg="add mod">
          <ac:chgData name="Philippa Hartley" userId="2a2506f4-19e7-4777-8767-f0efb84bcc1f" providerId="ADAL" clId="{0E08CCA5-0EDC-4677-9AAD-BA50D80960EE}" dt="2022-10-19T13:43:16.727" v="3" actId="1076"/>
          <ac:picMkLst>
            <pc:docMk/>
            <pc:sldMk cId="3489312122" sldId="341"/>
            <ac:picMk id="12" creationId="{A7D307CE-BC34-2F64-B396-1444FE0E2F5C}"/>
          </ac:picMkLst>
        </pc:picChg>
      </pc:sldChg>
      <pc:sldChg chg="add del">
        <pc:chgData name="Philippa Hartley" userId="2a2506f4-19e7-4777-8767-f0efb84bcc1f" providerId="ADAL" clId="{0E08CCA5-0EDC-4677-9AAD-BA50D80960EE}" dt="2022-10-19T16:05:52.732" v="56"/>
        <pc:sldMkLst>
          <pc:docMk/>
          <pc:sldMk cId="3329038196" sldId="342"/>
        </pc:sldMkLst>
      </pc:sldChg>
    </pc:docChg>
  </pc:docChgLst>
  <pc:docChgLst>
    <pc:chgData name="Philippa Hartley" userId="S::phartley@careersandenterprise.co.uk::2a2506f4-19e7-4777-8767-f0efb84bcc1f" providerId="AD" clId="Web-{57A2E8BB-7449-5421-1F95-1374872C77D1}"/>
    <pc:docChg chg="modSld">
      <pc:chgData name="Philippa Hartley" userId="S::phartley@careersandenterprise.co.uk::2a2506f4-19e7-4777-8767-f0efb84bcc1f" providerId="AD" clId="Web-{57A2E8BB-7449-5421-1F95-1374872C77D1}" dt="2022-08-30T10:05:39.354" v="10"/>
      <pc:docMkLst>
        <pc:docMk/>
      </pc:docMkLst>
      <pc:sldChg chg="modSp">
        <pc:chgData name="Philippa Hartley" userId="S::phartley@careersandenterprise.co.uk::2a2506f4-19e7-4777-8767-f0efb84bcc1f" providerId="AD" clId="Web-{57A2E8BB-7449-5421-1F95-1374872C77D1}" dt="2022-08-30T10:05:39.354" v="10"/>
        <pc:sldMkLst>
          <pc:docMk/>
          <pc:sldMk cId="1728645623" sldId="287"/>
        </pc:sldMkLst>
        <pc:graphicFrameChg chg="mod modGraphic">
          <ac:chgData name="Philippa Hartley" userId="S::phartley@careersandenterprise.co.uk::2a2506f4-19e7-4777-8767-f0efb84bcc1f" providerId="AD" clId="Web-{57A2E8BB-7449-5421-1F95-1374872C77D1}" dt="2022-08-30T10:05:39.354" v="10"/>
          <ac:graphicFrameMkLst>
            <pc:docMk/>
            <pc:sldMk cId="1728645623" sldId="287"/>
            <ac:graphicFrameMk id="6" creationId="{66ABB406-40D2-DB4A-970A-0FF4AE132ACA}"/>
          </ac:graphicFrameMkLst>
        </pc:graphicFrameChg>
      </pc:sldChg>
    </pc:docChg>
  </pc:docChgLst>
  <pc:docChgLst>
    <pc:chgData name="Philippa Hartley" userId="S::phartley@careersandenterprise.co.uk::2a2506f4-19e7-4777-8767-f0efb84bcc1f" providerId="AD" clId="Web-{DEDFDAEE-8DA1-4AB4-23DC-30FBA5CE8535}"/>
    <pc:docChg chg="modSld">
      <pc:chgData name="Philippa Hartley" userId="S::phartley@careersandenterprise.co.uk::2a2506f4-19e7-4777-8767-f0efb84bcc1f" providerId="AD" clId="Web-{DEDFDAEE-8DA1-4AB4-23DC-30FBA5CE8535}" dt="2022-07-04T15:12:40.501" v="1" actId="1076"/>
      <pc:docMkLst>
        <pc:docMk/>
      </pc:docMkLst>
      <pc:sldChg chg="modSp">
        <pc:chgData name="Philippa Hartley" userId="S::phartley@careersandenterprise.co.uk::2a2506f4-19e7-4777-8767-f0efb84bcc1f" providerId="AD" clId="Web-{DEDFDAEE-8DA1-4AB4-23DC-30FBA5CE8535}" dt="2022-07-04T15:12:40.501" v="1" actId="1076"/>
        <pc:sldMkLst>
          <pc:docMk/>
          <pc:sldMk cId="2839086809" sldId="262"/>
        </pc:sldMkLst>
        <pc:spChg chg="mod">
          <ac:chgData name="Philippa Hartley" userId="S::phartley@careersandenterprise.co.uk::2a2506f4-19e7-4777-8767-f0efb84bcc1f" providerId="AD" clId="Web-{DEDFDAEE-8DA1-4AB4-23DC-30FBA5CE8535}" dt="2022-07-04T15:12:40.501" v="1" actId="1076"/>
          <ac:spMkLst>
            <pc:docMk/>
            <pc:sldMk cId="2839086809" sldId="262"/>
            <ac:spMk id="8" creationId="{2A463CFE-DA5B-6341-BEAE-A0CCD088C9F2}"/>
          </ac:spMkLst>
        </pc:spChg>
      </pc:sldChg>
    </pc:docChg>
  </pc:docChgLst>
  <pc:docChgLst>
    <pc:chgData name="Philippa Hartley" userId="S::phartley@careersandenterprise.co.uk::2a2506f4-19e7-4777-8767-f0efb84bcc1f" providerId="AD" clId="Web-{7B0993BA-E55B-2F93-5798-97458F5AFCE6}"/>
    <pc:docChg chg="modSld">
      <pc:chgData name="Philippa Hartley" userId="S::phartley@careersandenterprise.co.uk::2a2506f4-19e7-4777-8767-f0efb84bcc1f" providerId="AD" clId="Web-{7B0993BA-E55B-2F93-5798-97458F5AFCE6}" dt="2022-08-03T07:10:01.525" v="0" actId="20577"/>
      <pc:docMkLst>
        <pc:docMk/>
      </pc:docMkLst>
      <pc:sldChg chg="modSp">
        <pc:chgData name="Philippa Hartley" userId="S::phartley@careersandenterprise.co.uk::2a2506f4-19e7-4777-8767-f0efb84bcc1f" providerId="AD" clId="Web-{7B0993BA-E55B-2F93-5798-97458F5AFCE6}" dt="2022-08-03T07:10:01.525" v="0" actId="20577"/>
        <pc:sldMkLst>
          <pc:docMk/>
          <pc:sldMk cId="3955990440" sldId="295"/>
        </pc:sldMkLst>
        <pc:spChg chg="mod">
          <ac:chgData name="Philippa Hartley" userId="S::phartley@careersandenterprise.co.uk::2a2506f4-19e7-4777-8767-f0efb84bcc1f" providerId="AD" clId="Web-{7B0993BA-E55B-2F93-5798-97458F5AFCE6}" dt="2022-08-03T07:10:01.525" v="0" actId="20577"/>
          <ac:spMkLst>
            <pc:docMk/>
            <pc:sldMk cId="3955990440" sldId="295"/>
            <ac:spMk id="7" creationId="{996DAA7E-031C-ED48-A81C-44194EB80094}"/>
          </ac:spMkLst>
        </pc:spChg>
      </pc:sldChg>
    </pc:docChg>
  </pc:docChgLst>
  <pc:docChgLst>
    <pc:chgData name="Philippa Hartley" userId="S::phartley@careersandenterprise.co.uk::2a2506f4-19e7-4777-8767-f0efb84bcc1f" providerId="AD" clId="Web-{A6E93FD0-4758-6B86-A301-01239B7B0B82}"/>
    <pc:docChg chg="modSld">
      <pc:chgData name="Philippa Hartley" userId="S::phartley@careersandenterprise.co.uk::2a2506f4-19e7-4777-8767-f0efb84bcc1f" providerId="AD" clId="Web-{A6E93FD0-4758-6B86-A301-01239B7B0B82}" dt="2022-07-23T13:10:28.244" v="10"/>
      <pc:docMkLst>
        <pc:docMk/>
      </pc:docMkLst>
      <pc:sldChg chg="addSp delSp modNotes">
        <pc:chgData name="Philippa Hartley" userId="S::phartley@careersandenterprise.co.uk::2a2506f4-19e7-4777-8767-f0efb84bcc1f" providerId="AD" clId="Web-{A6E93FD0-4758-6B86-A301-01239B7B0B82}" dt="2022-07-23T13:10:28.244" v="10"/>
        <pc:sldMkLst>
          <pc:docMk/>
          <pc:sldMk cId="1897795324" sldId="299"/>
        </pc:sldMkLst>
        <pc:picChg chg="del">
          <ac:chgData name="Philippa Hartley" userId="S::phartley@careersandenterprise.co.uk::2a2506f4-19e7-4777-8767-f0efb84bcc1f" providerId="AD" clId="Web-{A6E93FD0-4758-6B86-A301-01239B7B0B82}" dt="2022-07-23T13:08:47.632" v="6"/>
          <ac:picMkLst>
            <pc:docMk/>
            <pc:sldMk cId="1897795324" sldId="299"/>
            <ac:picMk id="8" creationId="{5A06DDB9-ACDF-CFC0-A448-39FC5BBCE39E}"/>
          </ac:picMkLst>
        </pc:picChg>
        <pc:picChg chg="add">
          <ac:chgData name="Philippa Hartley" userId="S::phartley@careersandenterprise.co.uk::2a2506f4-19e7-4777-8767-f0efb84bcc1f" providerId="AD" clId="Web-{A6E93FD0-4758-6B86-A301-01239B7B0B82}" dt="2022-07-23T13:08:56.710" v="7"/>
          <ac:picMkLst>
            <pc:docMk/>
            <pc:sldMk cId="1897795324" sldId="299"/>
            <ac:picMk id="9" creationId="{64FAD565-3A37-857C-A1D8-3EE46A45795D}"/>
          </ac:picMkLst>
        </pc:picChg>
      </pc:sldChg>
      <pc:sldChg chg="addSp delSp modSp">
        <pc:chgData name="Philippa Hartley" userId="S::phartley@careersandenterprise.co.uk::2a2506f4-19e7-4777-8767-f0efb84bcc1f" providerId="AD" clId="Web-{A6E93FD0-4758-6B86-A301-01239B7B0B82}" dt="2022-07-23T13:08:44.101" v="5" actId="1076"/>
        <pc:sldMkLst>
          <pc:docMk/>
          <pc:sldMk cId="806518472" sldId="309"/>
        </pc:sldMkLst>
        <pc:picChg chg="del">
          <ac:chgData name="Philippa Hartley" userId="S::phartley@careersandenterprise.co.uk::2a2506f4-19e7-4777-8767-f0efb84bcc1f" providerId="AD" clId="Web-{A6E93FD0-4758-6B86-A301-01239B7B0B82}" dt="2022-07-23T13:08:03.037" v="0"/>
          <ac:picMkLst>
            <pc:docMk/>
            <pc:sldMk cId="806518472" sldId="309"/>
            <ac:picMk id="7" creationId="{72E4A8A5-D868-00DB-96FF-24D15EF7A246}"/>
          </ac:picMkLst>
        </pc:picChg>
        <pc:picChg chg="add mod modCrop">
          <ac:chgData name="Philippa Hartley" userId="S::phartley@careersandenterprise.co.uk::2a2506f4-19e7-4777-8767-f0efb84bcc1f" providerId="AD" clId="Web-{A6E93FD0-4758-6B86-A301-01239B7B0B82}" dt="2022-07-23T13:08:44.101" v="5" actId="1076"/>
          <ac:picMkLst>
            <pc:docMk/>
            <pc:sldMk cId="806518472" sldId="309"/>
            <ac:picMk id="8" creationId="{3E335024-42CE-E30F-AD2B-0550598E1A1E}"/>
          </ac:picMkLst>
        </pc:picChg>
      </pc:sldChg>
    </pc:docChg>
  </pc:docChgLst>
  <pc:docChgLst>
    <pc:chgData name="Philippa Hartley" userId="S::phartley@careersandenterprise.co.uk::2a2506f4-19e7-4777-8767-f0efb84bcc1f" providerId="AD" clId="Web-{BBF8BA1A-EF2A-2818-CFA5-54F989E49DC4}"/>
    <pc:docChg chg="modSld">
      <pc:chgData name="Philippa Hartley" userId="S::phartley@careersandenterprise.co.uk::2a2506f4-19e7-4777-8767-f0efb84bcc1f" providerId="AD" clId="Web-{BBF8BA1A-EF2A-2818-CFA5-54F989E49DC4}" dt="2022-08-25T09:47:55" v="37" actId="1076"/>
      <pc:docMkLst>
        <pc:docMk/>
      </pc:docMkLst>
      <pc:sldChg chg="modSp">
        <pc:chgData name="Philippa Hartley" userId="S::phartley@careersandenterprise.co.uk::2a2506f4-19e7-4777-8767-f0efb84bcc1f" providerId="AD" clId="Web-{BBF8BA1A-EF2A-2818-CFA5-54F989E49DC4}" dt="2022-08-25T09:40:05.316" v="5" actId="1076"/>
        <pc:sldMkLst>
          <pc:docMk/>
          <pc:sldMk cId="2436114218" sldId="267"/>
        </pc:sldMkLst>
        <pc:spChg chg="mod">
          <ac:chgData name="Philippa Hartley" userId="S::phartley@careersandenterprise.co.uk::2a2506f4-19e7-4777-8767-f0efb84bcc1f" providerId="AD" clId="Web-{BBF8BA1A-EF2A-2818-CFA5-54F989E49DC4}" dt="2022-08-25T09:40:05.316" v="5" actId="1076"/>
          <ac:spMkLst>
            <pc:docMk/>
            <pc:sldMk cId="2436114218" sldId="267"/>
            <ac:spMk id="15" creationId="{623A0D49-CB9F-469D-9F86-D26B3C93E847}"/>
          </ac:spMkLst>
        </pc:spChg>
        <pc:spChg chg="mod">
          <ac:chgData name="Philippa Hartley" userId="S::phartley@careersandenterprise.co.uk::2a2506f4-19e7-4777-8767-f0efb84bcc1f" providerId="AD" clId="Web-{BBF8BA1A-EF2A-2818-CFA5-54F989E49DC4}" dt="2022-08-25T09:39:59.378" v="3" actId="1076"/>
          <ac:spMkLst>
            <pc:docMk/>
            <pc:sldMk cId="2436114218" sldId="267"/>
            <ac:spMk id="20" creationId="{05D427F4-5B08-787F-895E-745DF78C18F4}"/>
          </ac:spMkLst>
        </pc:spChg>
        <pc:picChg chg="mod">
          <ac:chgData name="Philippa Hartley" userId="S::phartley@careersandenterprise.co.uk::2a2506f4-19e7-4777-8767-f0efb84bcc1f" providerId="AD" clId="Web-{BBF8BA1A-EF2A-2818-CFA5-54F989E49DC4}" dt="2022-08-25T09:40:02.488" v="4" actId="1076"/>
          <ac:picMkLst>
            <pc:docMk/>
            <pc:sldMk cId="2436114218" sldId="267"/>
            <ac:picMk id="3" creationId="{C809D154-D583-033D-93EA-6EF440332AC6}"/>
          </ac:picMkLst>
        </pc:picChg>
      </pc:sldChg>
      <pc:sldChg chg="modSp">
        <pc:chgData name="Philippa Hartley" userId="S::phartley@careersandenterprise.co.uk::2a2506f4-19e7-4777-8767-f0efb84bcc1f" providerId="AD" clId="Web-{BBF8BA1A-EF2A-2818-CFA5-54F989E49DC4}" dt="2022-08-25T09:40:59.536" v="7" actId="1076"/>
        <pc:sldMkLst>
          <pc:docMk/>
          <pc:sldMk cId="4163118919" sldId="268"/>
        </pc:sldMkLst>
        <pc:spChg chg="mod">
          <ac:chgData name="Philippa Hartley" userId="S::phartley@careersandenterprise.co.uk::2a2506f4-19e7-4777-8767-f0efb84bcc1f" providerId="AD" clId="Web-{BBF8BA1A-EF2A-2818-CFA5-54F989E49DC4}" dt="2022-08-25T09:40:54.958" v="6" actId="1076"/>
          <ac:spMkLst>
            <pc:docMk/>
            <pc:sldMk cId="4163118919" sldId="268"/>
            <ac:spMk id="26" creationId="{A67D3EFD-8284-DE9B-4191-EAA50223F72B}"/>
          </ac:spMkLst>
        </pc:spChg>
        <pc:picChg chg="mod">
          <ac:chgData name="Philippa Hartley" userId="S::phartley@careersandenterprise.co.uk::2a2506f4-19e7-4777-8767-f0efb84bcc1f" providerId="AD" clId="Web-{BBF8BA1A-EF2A-2818-CFA5-54F989E49DC4}" dt="2022-08-25T09:40:59.536" v="7" actId="1076"/>
          <ac:picMkLst>
            <pc:docMk/>
            <pc:sldMk cId="4163118919" sldId="268"/>
            <ac:picMk id="5" creationId="{662DB3F4-CE71-5FC6-ABD5-34DAC3BD9453}"/>
          </ac:picMkLst>
        </pc:picChg>
      </pc:sldChg>
      <pc:sldChg chg="modSp">
        <pc:chgData name="Philippa Hartley" userId="S::phartley@careersandenterprise.co.uk::2a2506f4-19e7-4777-8767-f0efb84bcc1f" providerId="AD" clId="Web-{BBF8BA1A-EF2A-2818-CFA5-54F989E49DC4}" dt="2022-08-25T09:42:38.101" v="18" actId="1076"/>
        <pc:sldMkLst>
          <pc:docMk/>
          <pc:sldMk cId="3631857509" sldId="269"/>
        </pc:sldMkLst>
        <pc:spChg chg="mod">
          <ac:chgData name="Philippa Hartley" userId="S::phartley@careersandenterprise.co.uk::2a2506f4-19e7-4777-8767-f0efb84bcc1f" providerId="AD" clId="Web-{BBF8BA1A-EF2A-2818-CFA5-54F989E49DC4}" dt="2022-08-25T09:42:25.695" v="13" actId="1076"/>
          <ac:spMkLst>
            <pc:docMk/>
            <pc:sldMk cId="3631857509" sldId="269"/>
            <ac:spMk id="3" creationId="{00000000-0000-0000-0000-000000000000}"/>
          </ac:spMkLst>
        </pc:spChg>
        <pc:spChg chg="mod">
          <ac:chgData name="Philippa Hartley" userId="S::phartley@careersandenterprise.co.uk::2a2506f4-19e7-4777-8767-f0efb84bcc1f" providerId="AD" clId="Web-{BBF8BA1A-EF2A-2818-CFA5-54F989E49DC4}" dt="2022-08-25T09:42:38.070" v="14" actId="1076"/>
          <ac:spMkLst>
            <pc:docMk/>
            <pc:sldMk cId="3631857509" sldId="269"/>
            <ac:spMk id="4" creationId="{32F89E1E-1E79-CF02-C63C-408876EEA1B7}"/>
          </ac:spMkLst>
        </pc:spChg>
        <pc:spChg chg="mod">
          <ac:chgData name="Philippa Hartley" userId="S::phartley@careersandenterprise.co.uk::2a2506f4-19e7-4777-8767-f0efb84bcc1f" providerId="AD" clId="Web-{BBF8BA1A-EF2A-2818-CFA5-54F989E49DC4}" dt="2022-08-25T09:42:08.366" v="9" actId="1076"/>
          <ac:spMkLst>
            <pc:docMk/>
            <pc:sldMk cId="3631857509" sldId="269"/>
            <ac:spMk id="16" creationId="{1DF3EEEC-B576-6DDB-26D1-346C8EAE7412}"/>
          </ac:spMkLst>
        </pc:spChg>
        <pc:picChg chg="mod">
          <ac:chgData name="Philippa Hartley" userId="S::phartley@careersandenterprise.co.uk::2a2506f4-19e7-4777-8767-f0efb84bcc1f" providerId="AD" clId="Web-{BBF8BA1A-EF2A-2818-CFA5-54F989E49DC4}" dt="2022-08-25T09:42:10.585" v="10" actId="1076"/>
          <ac:picMkLst>
            <pc:docMk/>
            <pc:sldMk cId="3631857509" sldId="269"/>
            <ac:picMk id="6" creationId="{9C366D2E-FDE4-3370-B6F9-1BE937B54987}"/>
          </ac:picMkLst>
        </pc:picChg>
        <pc:picChg chg="mod">
          <ac:chgData name="Philippa Hartley" userId="S::phartley@careersandenterprise.co.uk::2a2506f4-19e7-4777-8767-f0efb84bcc1f" providerId="AD" clId="Web-{BBF8BA1A-EF2A-2818-CFA5-54F989E49DC4}" dt="2022-08-25T09:42:38.070" v="15" actId="1076"/>
          <ac:picMkLst>
            <pc:docMk/>
            <pc:sldMk cId="3631857509" sldId="269"/>
            <ac:picMk id="8" creationId="{EA539E91-DA0A-FF49-A0E5-636FE5FA40E1}"/>
          </ac:picMkLst>
        </pc:picChg>
        <pc:picChg chg="mod">
          <ac:chgData name="Philippa Hartley" userId="S::phartley@careersandenterprise.co.uk::2a2506f4-19e7-4777-8767-f0efb84bcc1f" providerId="AD" clId="Web-{BBF8BA1A-EF2A-2818-CFA5-54F989E49DC4}" dt="2022-08-25T09:42:38.086" v="16" actId="1076"/>
          <ac:picMkLst>
            <pc:docMk/>
            <pc:sldMk cId="3631857509" sldId="269"/>
            <ac:picMk id="9" creationId="{398FEF4D-6681-6F48-A904-BB219F60AE5B}"/>
          </ac:picMkLst>
        </pc:picChg>
        <pc:picChg chg="mod">
          <ac:chgData name="Philippa Hartley" userId="S::phartley@careersandenterprise.co.uk::2a2506f4-19e7-4777-8767-f0efb84bcc1f" providerId="AD" clId="Web-{BBF8BA1A-EF2A-2818-CFA5-54F989E49DC4}" dt="2022-08-25T09:42:38.086" v="17" actId="1076"/>
          <ac:picMkLst>
            <pc:docMk/>
            <pc:sldMk cId="3631857509" sldId="269"/>
            <ac:picMk id="10" creationId="{1143EF7E-4698-D944-9521-64062B53C412}"/>
          </ac:picMkLst>
        </pc:picChg>
        <pc:picChg chg="mod">
          <ac:chgData name="Philippa Hartley" userId="S::phartley@careersandenterprise.co.uk::2a2506f4-19e7-4777-8767-f0efb84bcc1f" providerId="AD" clId="Web-{BBF8BA1A-EF2A-2818-CFA5-54F989E49DC4}" dt="2022-08-25T09:42:38.101" v="18" actId="1076"/>
          <ac:picMkLst>
            <pc:docMk/>
            <pc:sldMk cId="3631857509" sldId="269"/>
            <ac:picMk id="11" creationId="{0E5D29F5-69BD-D641-AC08-40B806259134}"/>
          </ac:picMkLst>
        </pc:picChg>
      </pc:sldChg>
      <pc:sldChg chg="modSp">
        <pc:chgData name="Philippa Hartley" userId="S::phartley@careersandenterprise.co.uk::2a2506f4-19e7-4777-8767-f0efb84bcc1f" providerId="AD" clId="Web-{BBF8BA1A-EF2A-2818-CFA5-54F989E49DC4}" dt="2022-08-25T09:43:38.665" v="22" actId="1076"/>
        <pc:sldMkLst>
          <pc:docMk/>
          <pc:sldMk cId="557860855" sldId="270"/>
        </pc:sldMkLst>
        <pc:spChg chg="mod">
          <ac:chgData name="Philippa Hartley" userId="S::phartley@careersandenterprise.co.uk::2a2506f4-19e7-4777-8767-f0efb84bcc1f" providerId="AD" clId="Web-{BBF8BA1A-EF2A-2818-CFA5-54F989E49DC4}" dt="2022-08-25T09:43:38.665" v="22" actId="1076"/>
          <ac:spMkLst>
            <pc:docMk/>
            <pc:sldMk cId="557860855" sldId="270"/>
            <ac:spMk id="3" creationId="{00000000-0000-0000-0000-000000000000}"/>
          </ac:spMkLst>
        </pc:spChg>
        <pc:spChg chg="mod">
          <ac:chgData name="Philippa Hartley" userId="S::phartley@careersandenterprise.co.uk::2a2506f4-19e7-4777-8767-f0efb84bcc1f" providerId="AD" clId="Web-{BBF8BA1A-EF2A-2818-CFA5-54F989E49DC4}" dt="2022-08-25T09:43:31.024" v="20" actId="1076"/>
          <ac:spMkLst>
            <pc:docMk/>
            <pc:sldMk cId="557860855" sldId="270"/>
            <ac:spMk id="5" creationId="{55D17DE7-A9BA-34A0-65AA-17803B8AC30C}"/>
          </ac:spMkLst>
        </pc:spChg>
        <pc:picChg chg="mod">
          <ac:chgData name="Philippa Hartley" userId="S::phartley@careersandenterprise.co.uk::2a2506f4-19e7-4777-8767-f0efb84bcc1f" providerId="AD" clId="Web-{BBF8BA1A-EF2A-2818-CFA5-54F989E49DC4}" dt="2022-08-25T09:43:32.728" v="21" actId="1076"/>
          <ac:picMkLst>
            <pc:docMk/>
            <pc:sldMk cId="557860855" sldId="270"/>
            <ac:picMk id="7" creationId="{BFF1EE63-EF8A-C9D0-EF63-D25AF952F97D}"/>
          </ac:picMkLst>
        </pc:picChg>
      </pc:sldChg>
      <pc:sldChg chg="delSp modSp">
        <pc:chgData name="Philippa Hartley" userId="S::phartley@careersandenterprise.co.uk::2a2506f4-19e7-4777-8767-f0efb84bcc1f" providerId="AD" clId="Web-{BBF8BA1A-EF2A-2818-CFA5-54F989E49DC4}" dt="2022-08-25T09:44:55.386" v="28" actId="1076"/>
        <pc:sldMkLst>
          <pc:docMk/>
          <pc:sldMk cId="1728645623" sldId="287"/>
        </pc:sldMkLst>
        <pc:spChg chg="mod">
          <ac:chgData name="Philippa Hartley" userId="S::phartley@careersandenterprise.co.uk::2a2506f4-19e7-4777-8767-f0efb84bcc1f" providerId="AD" clId="Web-{BBF8BA1A-EF2A-2818-CFA5-54F989E49DC4}" dt="2022-08-25T09:44:53.980" v="27" actId="1076"/>
          <ac:spMkLst>
            <pc:docMk/>
            <pc:sldMk cId="1728645623" sldId="287"/>
            <ac:spMk id="2" creationId="{E2D56303-53B6-3D46-865A-C5131DC13F97}"/>
          </ac:spMkLst>
        </pc:spChg>
        <pc:spChg chg="mod">
          <ac:chgData name="Philippa Hartley" userId="S::phartley@careersandenterprise.co.uk::2a2506f4-19e7-4777-8767-f0efb84bcc1f" providerId="AD" clId="Web-{BBF8BA1A-EF2A-2818-CFA5-54F989E49DC4}" dt="2022-08-25T09:44:55.386" v="28" actId="1076"/>
          <ac:spMkLst>
            <pc:docMk/>
            <pc:sldMk cId="1728645623" sldId="287"/>
            <ac:spMk id="3" creationId="{CD16DF6B-C82C-C340-B2F7-D0AB6F7AE267}"/>
          </ac:spMkLst>
        </pc:spChg>
        <pc:spChg chg="del">
          <ac:chgData name="Philippa Hartley" userId="S::phartley@careersandenterprise.co.uk::2a2506f4-19e7-4777-8767-f0efb84bcc1f" providerId="AD" clId="Web-{BBF8BA1A-EF2A-2818-CFA5-54F989E49DC4}" dt="2022-08-25T09:44:36.198" v="23"/>
          <ac:spMkLst>
            <pc:docMk/>
            <pc:sldMk cId="1728645623" sldId="287"/>
            <ac:spMk id="4" creationId="{013B00EC-95FC-7164-6AC2-692C4C932076}"/>
          </ac:spMkLst>
        </pc:spChg>
        <pc:spChg chg="mod">
          <ac:chgData name="Philippa Hartley" userId="S::phartley@careersandenterprise.co.uk::2a2506f4-19e7-4777-8767-f0efb84bcc1f" providerId="AD" clId="Web-{BBF8BA1A-EF2A-2818-CFA5-54F989E49DC4}" dt="2022-08-25T09:44:43.276" v="25" actId="1076"/>
          <ac:spMkLst>
            <pc:docMk/>
            <pc:sldMk cId="1728645623" sldId="287"/>
            <ac:spMk id="18" creationId="{B1C4DB62-7DF2-169B-3FB4-7C347338F1D6}"/>
          </ac:spMkLst>
        </pc:spChg>
        <pc:picChg chg="mod">
          <ac:chgData name="Philippa Hartley" userId="S::phartley@careersandenterprise.co.uk::2a2506f4-19e7-4777-8767-f0efb84bcc1f" providerId="AD" clId="Web-{BBF8BA1A-EF2A-2818-CFA5-54F989E49DC4}" dt="2022-08-25T09:44:45.401" v="26" actId="1076"/>
          <ac:picMkLst>
            <pc:docMk/>
            <pc:sldMk cId="1728645623" sldId="287"/>
            <ac:picMk id="5" creationId="{A8EDC03A-E145-14DE-A34A-E5A0EE3CF2C1}"/>
          </ac:picMkLst>
        </pc:picChg>
      </pc:sldChg>
      <pc:sldChg chg="modSp">
        <pc:chgData name="Philippa Hartley" userId="S::phartley@careersandenterprise.co.uk::2a2506f4-19e7-4777-8767-f0efb84bcc1f" providerId="AD" clId="Web-{BBF8BA1A-EF2A-2818-CFA5-54F989E49DC4}" dt="2022-08-25T09:46:03.497" v="31" actId="1076"/>
        <pc:sldMkLst>
          <pc:docMk/>
          <pc:sldMk cId="3370456479" sldId="301"/>
        </pc:sldMkLst>
        <pc:spChg chg="mod">
          <ac:chgData name="Philippa Hartley" userId="S::phartley@careersandenterprise.co.uk::2a2506f4-19e7-4777-8767-f0efb84bcc1f" providerId="AD" clId="Web-{BBF8BA1A-EF2A-2818-CFA5-54F989E49DC4}" dt="2022-08-25T09:46:01.997" v="30" actId="1076"/>
          <ac:spMkLst>
            <pc:docMk/>
            <pc:sldMk cId="3370456479" sldId="301"/>
            <ac:spMk id="5" creationId="{3E4BA21C-38F4-7C2C-D486-66A34597B45E}"/>
          </ac:spMkLst>
        </pc:spChg>
        <pc:picChg chg="mod">
          <ac:chgData name="Philippa Hartley" userId="S::phartley@careersandenterprise.co.uk::2a2506f4-19e7-4777-8767-f0efb84bcc1f" providerId="AD" clId="Web-{BBF8BA1A-EF2A-2818-CFA5-54F989E49DC4}" dt="2022-08-25T09:46:03.497" v="31" actId="1076"/>
          <ac:picMkLst>
            <pc:docMk/>
            <pc:sldMk cId="3370456479" sldId="301"/>
            <ac:picMk id="7" creationId="{3C53AA86-F9D0-FD03-50E9-0AA3A7AFAC7A}"/>
          </ac:picMkLst>
        </pc:picChg>
      </pc:sldChg>
      <pc:sldChg chg="modSp">
        <pc:chgData name="Philippa Hartley" userId="S::phartley@careersandenterprise.co.uk::2a2506f4-19e7-4777-8767-f0efb84bcc1f" providerId="AD" clId="Web-{BBF8BA1A-EF2A-2818-CFA5-54F989E49DC4}" dt="2022-08-25T09:47:55" v="37" actId="1076"/>
        <pc:sldMkLst>
          <pc:docMk/>
          <pc:sldMk cId="2008991689" sldId="303"/>
        </pc:sldMkLst>
        <pc:spChg chg="mod">
          <ac:chgData name="Philippa Hartley" userId="S::phartley@careersandenterprise.co.uk::2a2506f4-19e7-4777-8767-f0efb84bcc1f" providerId="AD" clId="Web-{BBF8BA1A-EF2A-2818-CFA5-54F989E49DC4}" dt="2022-08-25T09:47:52.688" v="36" actId="1076"/>
          <ac:spMkLst>
            <pc:docMk/>
            <pc:sldMk cId="2008991689" sldId="303"/>
            <ac:spMk id="5" creationId="{3E4BA21C-38F4-7C2C-D486-66A34597B45E}"/>
          </ac:spMkLst>
        </pc:spChg>
        <pc:picChg chg="mod">
          <ac:chgData name="Philippa Hartley" userId="S::phartley@careersandenterprise.co.uk::2a2506f4-19e7-4777-8767-f0efb84bcc1f" providerId="AD" clId="Web-{BBF8BA1A-EF2A-2818-CFA5-54F989E49DC4}" dt="2022-08-25T09:47:55" v="37" actId="1076"/>
          <ac:picMkLst>
            <pc:docMk/>
            <pc:sldMk cId="2008991689" sldId="303"/>
            <ac:picMk id="6" creationId="{08D4D8F9-772C-F660-A5B3-2814FCFF9ACE}"/>
          </ac:picMkLst>
        </pc:picChg>
      </pc:sldChg>
      <pc:sldChg chg="modSp">
        <pc:chgData name="Philippa Hartley" userId="S::phartley@careersandenterprise.co.uk::2a2506f4-19e7-4777-8767-f0efb84bcc1f" providerId="AD" clId="Web-{BBF8BA1A-EF2A-2818-CFA5-54F989E49DC4}" dt="2022-08-25T09:47:42.141" v="34" actId="1076"/>
        <pc:sldMkLst>
          <pc:docMk/>
          <pc:sldMk cId="1793654605" sldId="308"/>
        </pc:sldMkLst>
        <pc:spChg chg="mod">
          <ac:chgData name="Philippa Hartley" userId="S::phartley@careersandenterprise.co.uk::2a2506f4-19e7-4777-8767-f0efb84bcc1f" providerId="AD" clId="Web-{BBF8BA1A-EF2A-2818-CFA5-54F989E49DC4}" dt="2022-08-25T09:47:40.734" v="33" actId="1076"/>
          <ac:spMkLst>
            <pc:docMk/>
            <pc:sldMk cId="1793654605" sldId="308"/>
            <ac:spMk id="5" creationId="{3E4BA21C-38F4-7C2C-D486-66A34597B45E}"/>
          </ac:spMkLst>
        </pc:spChg>
        <pc:picChg chg="mod">
          <ac:chgData name="Philippa Hartley" userId="S::phartley@careersandenterprise.co.uk::2a2506f4-19e7-4777-8767-f0efb84bcc1f" providerId="AD" clId="Web-{BBF8BA1A-EF2A-2818-CFA5-54F989E49DC4}" dt="2022-08-25T09:47:42.141" v="34" actId="1076"/>
          <ac:picMkLst>
            <pc:docMk/>
            <pc:sldMk cId="1793654605" sldId="308"/>
            <ac:picMk id="6" creationId="{55726D1F-2C31-3E61-0F7B-E8EC935F3FCA}"/>
          </ac:picMkLst>
        </pc:picChg>
      </pc:sldChg>
    </pc:docChg>
  </pc:docChgLst>
  <pc:docChgLst>
    <pc:chgData name="Diana Scutelnicu" userId="S::dscutelnicu@careersandenterprise.co.uk::72c4b835-fb81-47fd-b993-4582ae31168e" providerId="AD" clId="Web-{0DA58B59-7298-5CDF-C16E-88F0CDE991BE}"/>
    <pc:docChg chg="modSld">
      <pc:chgData name="Diana Scutelnicu" userId="S::dscutelnicu@careersandenterprise.co.uk::72c4b835-fb81-47fd-b993-4582ae31168e" providerId="AD" clId="Web-{0DA58B59-7298-5CDF-C16E-88F0CDE991BE}" dt="2022-08-19T16:56:26.197" v="5" actId="1076"/>
      <pc:docMkLst>
        <pc:docMk/>
      </pc:docMkLst>
      <pc:sldChg chg="modSp">
        <pc:chgData name="Diana Scutelnicu" userId="S::dscutelnicu@careersandenterprise.co.uk::72c4b835-fb81-47fd-b993-4582ae31168e" providerId="AD" clId="Web-{0DA58B59-7298-5CDF-C16E-88F0CDE991BE}" dt="2022-08-19T16:56:26.197" v="5" actId="1076"/>
        <pc:sldMkLst>
          <pc:docMk/>
          <pc:sldMk cId="3955990440" sldId="295"/>
        </pc:sldMkLst>
        <pc:spChg chg="mod">
          <ac:chgData name="Diana Scutelnicu" userId="S::dscutelnicu@careersandenterprise.co.uk::72c4b835-fb81-47fd-b993-4582ae31168e" providerId="AD" clId="Web-{0DA58B59-7298-5CDF-C16E-88F0CDE991BE}" dt="2022-08-19T16:56:12.665" v="1" actId="20577"/>
          <ac:spMkLst>
            <pc:docMk/>
            <pc:sldMk cId="3955990440" sldId="295"/>
            <ac:spMk id="3" creationId="{57B32E53-C787-808C-3341-B5AFA0F6ECB6}"/>
          </ac:spMkLst>
        </pc:spChg>
        <pc:spChg chg="mod">
          <ac:chgData name="Diana Scutelnicu" userId="S::dscutelnicu@careersandenterprise.co.uk::72c4b835-fb81-47fd-b993-4582ae31168e" providerId="AD" clId="Web-{0DA58B59-7298-5CDF-C16E-88F0CDE991BE}" dt="2022-08-19T16:56:26.197" v="5" actId="1076"/>
          <ac:spMkLst>
            <pc:docMk/>
            <pc:sldMk cId="3955990440" sldId="295"/>
            <ac:spMk id="6" creationId="{947ECAB2-1811-6A6E-2206-69DE2E24DA0C}"/>
          </ac:spMkLst>
        </pc:spChg>
      </pc:sldChg>
    </pc:docChg>
  </pc:docChgLst>
  <pc:docChgLst>
    <pc:chgData name="Philippa Hartley" userId="S::phartley@careersandenterprise.co.uk::2a2506f4-19e7-4777-8767-f0efb84bcc1f" providerId="AD" clId="Web-{73EC09F4-C1E8-3A02-D040-28B4587E6C18}"/>
    <pc:docChg chg="modSld">
      <pc:chgData name="Philippa Hartley" userId="S::phartley@careersandenterprise.co.uk::2a2506f4-19e7-4777-8767-f0efb84bcc1f" providerId="AD" clId="Web-{73EC09F4-C1E8-3A02-D040-28B4587E6C18}" dt="2022-08-23T16:42:15.853" v="2" actId="20577"/>
      <pc:docMkLst>
        <pc:docMk/>
      </pc:docMkLst>
      <pc:sldChg chg="modSp">
        <pc:chgData name="Philippa Hartley" userId="S::phartley@careersandenterprise.co.uk::2a2506f4-19e7-4777-8767-f0efb84bcc1f" providerId="AD" clId="Web-{73EC09F4-C1E8-3A02-D040-28B4587E6C18}" dt="2022-08-23T16:42:15.853" v="2" actId="20577"/>
        <pc:sldMkLst>
          <pc:docMk/>
          <pc:sldMk cId="1458964949" sldId="332"/>
        </pc:sldMkLst>
        <pc:spChg chg="mod">
          <ac:chgData name="Philippa Hartley" userId="S::phartley@careersandenterprise.co.uk::2a2506f4-19e7-4777-8767-f0efb84bcc1f" providerId="AD" clId="Web-{73EC09F4-C1E8-3A02-D040-28B4587E6C18}" dt="2022-08-23T16:42:15.853" v="2"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272228DC-72EC-8F05-F17A-0D3A84E19F47}"/>
    <pc:docChg chg="modSld">
      <pc:chgData name="Philippa Hartley" userId="S::phartley@careersandenterprise.co.uk::2a2506f4-19e7-4777-8767-f0efb84bcc1f" providerId="AD" clId="Web-{272228DC-72EC-8F05-F17A-0D3A84E19F47}" dt="2022-08-23T15:38:57.502" v="4" actId="20577"/>
      <pc:docMkLst>
        <pc:docMk/>
      </pc:docMkLst>
      <pc:sldChg chg="modSp">
        <pc:chgData name="Philippa Hartley" userId="S::phartley@careersandenterprise.co.uk::2a2506f4-19e7-4777-8767-f0efb84bcc1f" providerId="AD" clId="Web-{272228DC-72EC-8F05-F17A-0D3A84E19F47}" dt="2022-08-23T15:38:44.017" v="1" actId="20577"/>
        <pc:sldMkLst>
          <pc:docMk/>
          <pc:sldMk cId="2436114218" sldId="267"/>
        </pc:sldMkLst>
        <pc:spChg chg="mod">
          <ac:chgData name="Philippa Hartley" userId="S::phartley@careersandenterprise.co.uk::2a2506f4-19e7-4777-8767-f0efb84bcc1f" providerId="AD" clId="Web-{272228DC-72EC-8F05-F17A-0D3A84E19F47}" dt="2022-08-23T15:38:44.017" v="1" actId="20577"/>
          <ac:spMkLst>
            <pc:docMk/>
            <pc:sldMk cId="2436114218" sldId="267"/>
            <ac:spMk id="12" creationId="{60E02FE2-58BF-AA5E-5DC3-D3ABA74C812E}"/>
          </ac:spMkLst>
        </pc:spChg>
      </pc:sldChg>
      <pc:sldChg chg="modSp">
        <pc:chgData name="Philippa Hartley" userId="S::phartley@careersandenterprise.co.uk::2a2506f4-19e7-4777-8767-f0efb84bcc1f" providerId="AD" clId="Web-{272228DC-72EC-8F05-F17A-0D3A84E19F47}" dt="2022-08-23T15:38:46.955" v="2" actId="20577"/>
        <pc:sldMkLst>
          <pc:docMk/>
          <pc:sldMk cId="3370456479" sldId="301"/>
        </pc:sldMkLst>
        <pc:spChg chg="mod">
          <ac:chgData name="Philippa Hartley" userId="S::phartley@careersandenterprise.co.uk::2a2506f4-19e7-4777-8767-f0efb84bcc1f" providerId="AD" clId="Web-{272228DC-72EC-8F05-F17A-0D3A84E19F47}" dt="2022-08-23T15:38:46.955" v="2" actId="20577"/>
          <ac:spMkLst>
            <pc:docMk/>
            <pc:sldMk cId="3370456479" sldId="301"/>
            <ac:spMk id="15" creationId="{5C53F317-7725-06A8-4909-660A3AFC82DC}"/>
          </ac:spMkLst>
        </pc:spChg>
      </pc:sldChg>
      <pc:sldChg chg="modSp">
        <pc:chgData name="Philippa Hartley" userId="S::phartley@careersandenterprise.co.uk::2a2506f4-19e7-4777-8767-f0efb84bcc1f" providerId="AD" clId="Web-{272228DC-72EC-8F05-F17A-0D3A84E19F47}" dt="2022-08-23T15:38:57.502" v="4" actId="20577"/>
        <pc:sldMkLst>
          <pc:docMk/>
          <pc:sldMk cId="2008991689" sldId="303"/>
        </pc:sldMkLst>
        <pc:spChg chg="mod">
          <ac:chgData name="Philippa Hartley" userId="S::phartley@careersandenterprise.co.uk::2a2506f4-19e7-4777-8767-f0efb84bcc1f" providerId="AD" clId="Web-{272228DC-72EC-8F05-F17A-0D3A84E19F47}" dt="2022-08-23T15:38:57.502" v="4" actId="20577"/>
          <ac:spMkLst>
            <pc:docMk/>
            <pc:sldMk cId="2008991689" sldId="303"/>
            <ac:spMk id="15" creationId="{5C53F317-7725-06A8-4909-660A3AFC82DC}"/>
          </ac:spMkLst>
        </pc:spChg>
      </pc:sldChg>
      <pc:sldChg chg="modSp">
        <pc:chgData name="Philippa Hartley" userId="S::phartley@careersandenterprise.co.uk::2a2506f4-19e7-4777-8767-f0efb84bcc1f" providerId="AD" clId="Web-{272228DC-72EC-8F05-F17A-0D3A84E19F47}" dt="2022-08-23T15:38:53.439" v="3" actId="20577"/>
        <pc:sldMkLst>
          <pc:docMk/>
          <pc:sldMk cId="1793654605" sldId="308"/>
        </pc:sldMkLst>
        <pc:spChg chg="mod">
          <ac:chgData name="Philippa Hartley" userId="S::phartley@careersandenterprise.co.uk::2a2506f4-19e7-4777-8767-f0efb84bcc1f" providerId="AD" clId="Web-{272228DC-72EC-8F05-F17A-0D3A84E19F47}" dt="2022-08-23T15:38:53.439" v="3" actId="20577"/>
          <ac:spMkLst>
            <pc:docMk/>
            <pc:sldMk cId="1793654605" sldId="308"/>
            <ac:spMk id="15" creationId="{5C53F317-7725-06A8-4909-660A3AFC82DC}"/>
          </ac:spMkLst>
        </pc:spChg>
      </pc:sldChg>
    </pc:docChg>
  </pc:docChgLst>
  <pc:docChgLst>
    <pc:chgData name="Philippa Hartley" userId="S::phartley@careersandenterprise.co.uk::2a2506f4-19e7-4777-8767-f0efb84bcc1f" providerId="AD" clId="Web-{1FA38263-9D79-457A-CB05-1425378F6754}"/>
    <pc:docChg chg="modSld">
      <pc:chgData name="Philippa Hartley" userId="S::phartley@careersandenterprise.co.uk::2a2506f4-19e7-4777-8767-f0efb84bcc1f" providerId="AD" clId="Web-{1FA38263-9D79-457A-CB05-1425378F6754}" dt="2022-07-26T14:05:01.635" v="31"/>
      <pc:docMkLst>
        <pc:docMk/>
      </pc:docMkLst>
      <pc:sldChg chg="modNotes">
        <pc:chgData name="Philippa Hartley" userId="S::phartley@careersandenterprise.co.uk::2a2506f4-19e7-4777-8767-f0efb84bcc1f" providerId="AD" clId="Web-{1FA38263-9D79-457A-CB05-1425378F6754}" dt="2022-07-26T14:02:56.412" v="7"/>
        <pc:sldMkLst>
          <pc:docMk/>
          <pc:sldMk cId="2839086809" sldId="262"/>
        </pc:sldMkLst>
      </pc:sldChg>
      <pc:sldChg chg="modNotes">
        <pc:chgData name="Philippa Hartley" userId="S::phartley@careersandenterprise.co.uk::2a2506f4-19e7-4777-8767-f0efb84bcc1f" providerId="AD" clId="Web-{1FA38263-9D79-457A-CB05-1425378F6754}" dt="2022-07-26T14:02:37.068" v="5"/>
        <pc:sldMkLst>
          <pc:docMk/>
          <pc:sldMk cId="2908774329" sldId="265"/>
        </pc:sldMkLst>
      </pc:sldChg>
      <pc:sldChg chg="modNotes">
        <pc:chgData name="Philippa Hartley" userId="S::phartley@careersandenterprise.co.uk::2a2506f4-19e7-4777-8767-f0efb84bcc1f" providerId="AD" clId="Web-{1FA38263-9D79-457A-CB05-1425378F6754}" dt="2022-07-26T14:02:27.411" v="2"/>
        <pc:sldMkLst>
          <pc:docMk/>
          <pc:sldMk cId="3532778758" sldId="266"/>
        </pc:sldMkLst>
      </pc:sldChg>
      <pc:sldChg chg="modNotes">
        <pc:chgData name="Philippa Hartley" userId="S::phartley@careersandenterprise.co.uk::2a2506f4-19e7-4777-8767-f0efb84bcc1f" providerId="AD" clId="Web-{1FA38263-9D79-457A-CB05-1425378F6754}" dt="2022-07-26T14:04:01.133" v="17"/>
        <pc:sldMkLst>
          <pc:docMk/>
          <pc:sldMk cId="2436114218" sldId="267"/>
        </pc:sldMkLst>
      </pc:sldChg>
      <pc:sldChg chg="modNotes">
        <pc:chgData name="Philippa Hartley" userId="S::phartley@careersandenterprise.co.uk::2a2506f4-19e7-4777-8767-f0efb84bcc1f" providerId="AD" clId="Web-{1FA38263-9D79-457A-CB05-1425378F6754}" dt="2022-07-26T14:04:12.587" v="20"/>
        <pc:sldMkLst>
          <pc:docMk/>
          <pc:sldMk cId="4163118919" sldId="268"/>
        </pc:sldMkLst>
      </pc:sldChg>
      <pc:sldChg chg="modNotes">
        <pc:chgData name="Philippa Hartley" userId="S::phartley@careersandenterprise.co.uk::2a2506f4-19e7-4777-8767-f0efb84bcc1f" providerId="AD" clId="Web-{1FA38263-9D79-457A-CB05-1425378F6754}" dt="2022-07-26T14:03:39.851" v="15"/>
        <pc:sldMkLst>
          <pc:docMk/>
          <pc:sldMk cId="1295342826" sldId="273"/>
        </pc:sldMkLst>
      </pc:sldChg>
      <pc:sldChg chg="modNotes">
        <pc:chgData name="Philippa Hartley" userId="S::phartley@careersandenterprise.co.uk::2a2506f4-19e7-4777-8767-f0efb84bcc1f" providerId="AD" clId="Web-{1FA38263-9D79-457A-CB05-1425378F6754}" dt="2022-07-26T14:04:52.479" v="26"/>
        <pc:sldMkLst>
          <pc:docMk/>
          <pc:sldMk cId="1728645623" sldId="287"/>
        </pc:sldMkLst>
      </pc:sldChg>
      <pc:sldChg chg="modNotes">
        <pc:chgData name="Philippa Hartley" userId="S::phartley@careersandenterprise.co.uk::2a2506f4-19e7-4777-8767-f0efb84bcc1f" providerId="AD" clId="Web-{1FA38263-9D79-457A-CB05-1425378F6754}" dt="2022-07-26T14:03:30.101" v="14"/>
        <pc:sldMkLst>
          <pc:docMk/>
          <pc:sldMk cId="3208665940" sldId="289"/>
        </pc:sldMkLst>
      </pc:sldChg>
      <pc:sldChg chg="modNotes">
        <pc:chgData name="Philippa Hartley" userId="S::phartley@careersandenterprise.co.uk::2a2506f4-19e7-4777-8767-f0efb84bcc1f" providerId="AD" clId="Web-{1FA38263-9D79-457A-CB05-1425378F6754}" dt="2022-07-26T14:04:55.963" v="28"/>
        <pc:sldMkLst>
          <pc:docMk/>
          <pc:sldMk cId="3370456479" sldId="301"/>
        </pc:sldMkLst>
      </pc:sldChg>
      <pc:sldChg chg="modNotes">
        <pc:chgData name="Philippa Hartley" userId="S::phartley@careersandenterprise.co.uk::2a2506f4-19e7-4777-8767-f0efb84bcc1f" providerId="AD" clId="Web-{1FA38263-9D79-457A-CB05-1425378F6754}" dt="2022-07-26T14:05:01.635" v="31"/>
        <pc:sldMkLst>
          <pc:docMk/>
          <pc:sldMk cId="2008991689" sldId="303"/>
        </pc:sldMkLst>
      </pc:sldChg>
      <pc:sldChg chg="modNotes">
        <pc:chgData name="Philippa Hartley" userId="S::phartley@careersandenterprise.co.uk::2a2506f4-19e7-4777-8767-f0efb84bcc1f" providerId="AD" clId="Web-{1FA38263-9D79-457A-CB05-1425378F6754}" dt="2022-07-26T14:04:59.213" v="30"/>
        <pc:sldMkLst>
          <pc:docMk/>
          <pc:sldMk cId="1793654605" sldId="308"/>
        </pc:sldMkLst>
      </pc:sldChg>
    </pc:docChg>
  </pc:docChgLst>
  <pc:docChgLst>
    <pc:chgData name="Philippa Hartley" userId="S::phartley@careersandenterprise.co.uk::2a2506f4-19e7-4777-8767-f0efb84bcc1f" providerId="AD" clId="Web-{7F4AE837-284E-4BED-0B84-8D3167CD1C01}"/>
    <pc:docChg chg="modSld">
      <pc:chgData name="Philippa Hartley" userId="S::phartley@careersandenterprise.co.uk::2a2506f4-19e7-4777-8767-f0efb84bcc1f" providerId="AD" clId="Web-{7F4AE837-284E-4BED-0B84-8D3167CD1C01}" dt="2022-08-29T13:31:53.069" v="0" actId="20577"/>
      <pc:docMkLst>
        <pc:docMk/>
      </pc:docMkLst>
      <pc:sldChg chg="modSp">
        <pc:chgData name="Philippa Hartley" userId="S::phartley@careersandenterprise.co.uk::2a2506f4-19e7-4777-8767-f0efb84bcc1f" providerId="AD" clId="Web-{7F4AE837-284E-4BED-0B84-8D3167CD1C01}" dt="2022-08-29T13:31:53.069" v="0" actId="20577"/>
        <pc:sldMkLst>
          <pc:docMk/>
          <pc:sldMk cId="3955990440" sldId="295"/>
        </pc:sldMkLst>
        <pc:spChg chg="mod">
          <ac:chgData name="Philippa Hartley" userId="S::phartley@careersandenterprise.co.uk::2a2506f4-19e7-4777-8767-f0efb84bcc1f" providerId="AD" clId="Web-{7F4AE837-284E-4BED-0B84-8D3167CD1C01}" dt="2022-08-29T13:31:53.069" v="0" actId="20577"/>
          <ac:spMkLst>
            <pc:docMk/>
            <pc:sldMk cId="3955990440" sldId="295"/>
            <ac:spMk id="13" creationId="{61F872F5-4996-8C43-B8BF-7F2A5CE4F6BF}"/>
          </ac:spMkLst>
        </pc:spChg>
      </pc:sldChg>
    </pc:docChg>
  </pc:docChgLst>
  <pc:docChgLst>
    <pc:chgData name="Philippa Hartley" userId="S::phartley@careersandenterprise.co.uk::2a2506f4-19e7-4777-8767-f0efb84bcc1f" providerId="AD" clId="Web-{AC264BFE-02E4-8AE2-07C6-D5663E409C18}"/>
    <pc:docChg chg="modSld">
      <pc:chgData name="Philippa Hartley" userId="S::phartley@careersandenterprise.co.uk::2a2506f4-19e7-4777-8767-f0efb84bcc1f" providerId="AD" clId="Web-{AC264BFE-02E4-8AE2-07C6-D5663E409C18}" dt="2022-07-30T05:39:13.693" v="9"/>
      <pc:docMkLst>
        <pc:docMk/>
      </pc:docMkLst>
      <pc:sldChg chg="modSp">
        <pc:chgData name="Philippa Hartley" userId="S::phartley@careersandenterprise.co.uk::2a2506f4-19e7-4777-8767-f0efb84bcc1f" providerId="AD" clId="Web-{AC264BFE-02E4-8AE2-07C6-D5663E409C18}" dt="2022-07-30T05:38:54.802" v="1" actId="20577"/>
        <pc:sldMkLst>
          <pc:docMk/>
          <pc:sldMk cId="2293612555" sldId="334"/>
        </pc:sldMkLst>
        <pc:spChg chg="mod">
          <ac:chgData name="Philippa Hartley" userId="S::phartley@careersandenterprise.co.uk::2a2506f4-19e7-4777-8767-f0efb84bcc1f" providerId="AD" clId="Web-{AC264BFE-02E4-8AE2-07C6-D5663E409C18}" dt="2022-07-30T05:38:54.802" v="1" actId="20577"/>
          <ac:spMkLst>
            <pc:docMk/>
            <pc:sldMk cId="2293612555" sldId="334"/>
            <ac:spMk id="5" creationId="{DBBD7949-3C21-566F-3D25-DFA014734FBD}"/>
          </ac:spMkLst>
        </pc:spChg>
      </pc:sldChg>
      <pc:sldChg chg="delSp modSp">
        <pc:chgData name="Philippa Hartley" userId="S::phartley@careersandenterprise.co.uk::2a2506f4-19e7-4777-8767-f0efb84bcc1f" providerId="AD" clId="Web-{AC264BFE-02E4-8AE2-07C6-D5663E409C18}" dt="2022-07-30T05:39:13.693" v="9"/>
        <pc:sldMkLst>
          <pc:docMk/>
          <pc:sldMk cId="3951800816" sldId="335"/>
        </pc:sldMkLst>
        <pc:spChg chg="mod">
          <ac:chgData name="Philippa Hartley" userId="S::phartley@careersandenterprise.co.uk::2a2506f4-19e7-4777-8767-f0efb84bcc1f" providerId="AD" clId="Web-{AC264BFE-02E4-8AE2-07C6-D5663E409C18}" dt="2022-07-30T05:39:02.099" v="4" actId="20577"/>
          <ac:spMkLst>
            <pc:docMk/>
            <pc:sldMk cId="3951800816" sldId="335"/>
            <ac:spMk id="5" creationId="{DBBD7949-3C21-566F-3D25-DFA014734FBD}"/>
          </ac:spMkLst>
        </pc:spChg>
        <pc:spChg chg="del mod">
          <ac:chgData name="Philippa Hartley" userId="S::phartley@careersandenterprise.co.uk::2a2506f4-19e7-4777-8767-f0efb84bcc1f" providerId="AD" clId="Web-{AC264BFE-02E4-8AE2-07C6-D5663E409C18}" dt="2022-07-30T05:39:13.693" v="9"/>
          <ac:spMkLst>
            <pc:docMk/>
            <pc:sldMk cId="3951800816" sldId="335"/>
            <ac:spMk id="9" creationId="{5C49B11A-0D19-BF9E-4DD4-5204155E8299}"/>
          </ac:spMkLst>
        </pc:spChg>
        <pc:spChg chg="del">
          <ac:chgData name="Philippa Hartley" userId="S::phartley@careersandenterprise.co.uk::2a2506f4-19e7-4777-8767-f0efb84bcc1f" providerId="AD" clId="Web-{AC264BFE-02E4-8AE2-07C6-D5663E409C18}" dt="2022-07-30T05:39:07.755" v="5"/>
          <ac:spMkLst>
            <pc:docMk/>
            <pc:sldMk cId="3951800816" sldId="335"/>
            <ac:spMk id="10" creationId="{2AFA5B8E-E349-4901-00D8-0E860F6F4000}"/>
          </ac:spMkLst>
        </pc:spChg>
        <pc:spChg chg="del">
          <ac:chgData name="Philippa Hartley" userId="S::phartley@careersandenterprise.co.uk::2a2506f4-19e7-4777-8767-f0efb84bcc1f" providerId="AD" clId="Web-{AC264BFE-02E4-8AE2-07C6-D5663E409C18}" dt="2022-07-30T05:39:09.818" v="6"/>
          <ac:spMkLst>
            <pc:docMk/>
            <pc:sldMk cId="3951800816" sldId="335"/>
            <ac:spMk id="11" creationId="{C2B48AB9-3CD0-F5E1-F30E-8DF3E8EE1796}"/>
          </ac:spMkLst>
        </pc:spChg>
      </pc:sldChg>
    </pc:docChg>
  </pc:docChgLst>
  <pc:docChgLst>
    <pc:chgData name="Philippa Hartley" userId="S::phartley@careersandenterprise.co.uk::2a2506f4-19e7-4777-8767-f0efb84bcc1f" providerId="AD" clId="Web-{08308F21-CAAC-386D-A907-5EDEB45D6D93}"/>
    <pc:docChg chg="modSld">
      <pc:chgData name="Philippa Hartley" userId="S::phartley@careersandenterprise.co.uk::2a2506f4-19e7-4777-8767-f0efb84bcc1f" providerId="AD" clId="Web-{08308F21-CAAC-386D-A907-5EDEB45D6D93}" dt="2022-07-04T15:27:33.397" v="22"/>
      <pc:docMkLst>
        <pc:docMk/>
      </pc:docMkLst>
      <pc:sldChg chg="modSp">
        <pc:chgData name="Philippa Hartley" userId="S::phartley@careersandenterprise.co.uk::2a2506f4-19e7-4777-8767-f0efb84bcc1f" providerId="AD" clId="Web-{08308F21-CAAC-386D-A907-5EDEB45D6D93}" dt="2022-07-04T15:18:09.041" v="19" actId="20577"/>
        <pc:sldMkLst>
          <pc:docMk/>
          <pc:sldMk cId="2189878861" sldId="257"/>
        </pc:sldMkLst>
        <pc:spChg chg="mod">
          <ac:chgData name="Philippa Hartley" userId="S::phartley@careersandenterprise.co.uk::2a2506f4-19e7-4777-8767-f0efb84bcc1f" providerId="AD" clId="Web-{08308F21-CAAC-386D-A907-5EDEB45D6D93}" dt="2022-07-04T15:16:49.879" v="9" actId="20577"/>
          <ac:spMkLst>
            <pc:docMk/>
            <pc:sldMk cId="2189878861" sldId="257"/>
            <ac:spMk id="2" creationId="{00000000-0000-0000-0000-000000000000}"/>
          </ac:spMkLst>
        </pc:spChg>
        <pc:spChg chg="mod">
          <ac:chgData name="Philippa Hartley" userId="S::phartley@careersandenterprise.co.uk::2a2506f4-19e7-4777-8767-f0efb84bcc1f" providerId="AD" clId="Web-{08308F21-CAAC-386D-A907-5EDEB45D6D93}" dt="2022-07-04T15:18:09.041" v="19" actId="20577"/>
          <ac:spMkLst>
            <pc:docMk/>
            <pc:sldMk cId="2189878861" sldId="257"/>
            <ac:spMk id="4" creationId="{EB58B553-BA19-0460-CCE4-C93784FF7A5F}"/>
          </ac:spMkLst>
        </pc:spChg>
        <pc:spChg chg="mod">
          <ac:chgData name="Philippa Hartley" userId="S::phartley@careersandenterprise.co.uk::2a2506f4-19e7-4777-8767-f0efb84bcc1f" providerId="AD" clId="Web-{08308F21-CAAC-386D-A907-5EDEB45D6D93}" dt="2022-07-04T15:17:10.818" v="12" actId="20577"/>
          <ac:spMkLst>
            <pc:docMk/>
            <pc:sldMk cId="2189878861" sldId="257"/>
            <ac:spMk id="5" creationId="{F0F3F790-B61B-684D-DDCC-17CE1B402ADB}"/>
          </ac:spMkLst>
        </pc:spChg>
        <pc:spChg chg="mod">
          <ac:chgData name="Philippa Hartley" userId="S::phartley@careersandenterprise.co.uk::2a2506f4-19e7-4777-8767-f0efb84bcc1f" providerId="AD" clId="Web-{08308F21-CAAC-386D-A907-5EDEB45D6D93}" dt="2022-07-04T15:17:35.038" v="16" actId="20577"/>
          <ac:spMkLst>
            <pc:docMk/>
            <pc:sldMk cId="2189878861" sldId="257"/>
            <ac:spMk id="6" creationId="{1E438C94-8F2C-7792-40D1-3736F3AE8C86}"/>
          </ac:spMkLst>
        </pc:spChg>
      </pc:sldChg>
      <pc:sldChg chg="delCm">
        <pc:chgData name="Philippa Hartley" userId="S::phartley@careersandenterprise.co.uk::2a2506f4-19e7-4777-8767-f0efb84bcc1f" providerId="AD" clId="Web-{08308F21-CAAC-386D-A907-5EDEB45D6D93}" dt="2022-07-04T15:15:02.542" v="0"/>
        <pc:sldMkLst>
          <pc:docMk/>
          <pc:sldMk cId="2839086809" sldId="262"/>
        </pc:sldMkLst>
      </pc:sldChg>
      <pc:sldChg chg="delSp">
        <pc:chgData name="Philippa Hartley" userId="S::phartley@careersandenterprise.co.uk::2a2506f4-19e7-4777-8767-f0efb84bcc1f" providerId="AD" clId="Web-{08308F21-CAAC-386D-A907-5EDEB45D6D93}" dt="2022-07-04T15:27:33.397" v="22"/>
        <pc:sldMkLst>
          <pc:docMk/>
          <pc:sldMk cId="3208665940" sldId="289"/>
        </pc:sldMkLst>
        <pc:spChg chg="del">
          <ac:chgData name="Philippa Hartley" userId="S::phartley@careersandenterprise.co.uk::2a2506f4-19e7-4777-8767-f0efb84bcc1f" providerId="AD" clId="Web-{08308F21-CAAC-386D-A907-5EDEB45D6D93}" dt="2022-07-04T15:27:29.335" v="20"/>
          <ac:spMkLst>
            <pc:docMk/>
            <pc:sldMk cId="3208665940" sldId="289"/>
            <ac:spMk id="7" creationId="{ED5B806D-4049-B56B-71D8-D2FA9ED833F3}"/>
          </ac:spMkLst>
        </pc:spChg>
        <pc:spChg chg="del">
          <ac:chgData name="Philippa Hartley" userId="S::phartley@careersandenterprise.co.uk::2a2506f4-19e7-4777-8767-f0efb84bcc1f" providerId="AD" clId="Web-{08308F21-CAAC-386D-A907-5EDEB45D6D93}" dt="2022-07-04T15:27:31.147" v="21"/>
          <ac:spMkLst>
            <pc:docMk/>
            <pc:sldMk cId="3208665940" sldId="289"/>
            <ac:spMk id="10" creationId="{18CB18B1-49AE-6022-A51B-A0280B8C14C2}"/>
          </ac:spMkLst>
        </pc:spChg>
        <pc:spChg chg="del">
          <ac:chgData name="Philippa Hartley" userId="S::phartley@careersandenterprise.co.uk::2a2506f4-19e7-4777-8767-f0efb84bcc1f" providerId="AD" clId="Web-{08308F21-CAAC-386D-A907-5EDEB45D6D93}" dt="2022-07-04T15:27:33.397" v="22"/>
          <ac:spMkLst>
            <pc:docMk/>
            <pc:sldMk cId="3208665940" sldId="289"/>
            <ac:spMk id="12" creationId="{FB8E3EC4-7785-88D8-A0B1-C23FCBAACC4C}"/>
          </ac:spMkLst>
        </pc:spChg>
      </pc:sldChg>
    </pc:docChg>
  </pc:docChgLst>
  <pc:docChgLst>
    <pc:chgData name="Philippa Hartley" userId="2a2506f4-19e7-4777-8767-f0efb84bcc1f" providerId="ADAL" clId="{244203BB-3087-4C88-8535-97A833A2832A}"/>
    <pc:docChg chg="modSld">
      <pc:chgData name="Philippa Hartley" userId="2a2506f4-19e7-4777-8767-f0efb84bcc1f" providerId="ADAL" clId="{244203BB-3087-4C88-8535-97A833A2832A}" dt="2022-08-30T07:29:09.358" v="1"/>
      <pc:docMkLst>
        <pc:docMk/>
      </pc:docMkLst>
      <pc:sldChg chg="modSp">
        <pc:chgData name="Philippa Hartley" userId="2a2506f4-19e7-4777-8767-f0efb84bcc1f" providerId="ADAL" clId="{244203BB-3087-4C88-8535-97A833A2832A}" dt="2022-08-30T07:29:09.358" v="1"/>
        <pc:sldMkLst>
          <pc:docMk/>
          <pc:sldMk cId="3955990440" sldId="295"/>
        </pc:sldMkLst>
        <pc:spChg chg="mod">
          <ac:chgData name="Philippa Hartley" userId="2a2506f4-19e7-4777-8767-f0efb84bcc1f" providerId="ADAL" clId="{244203BB-3087-4C88-8535-97A833A2832A}" dt="2022-08-30T07:29:09.358" v="1"/>
          <ac:spMkLst>
            <pc:docMk/>
            <pc:sldMk cId="3955990440" sldId="295"/>
            <ac:spMk id="5" creationId="{FA54DA3F-C1B6-F500-D716-5597968BF18D}"/>
          </ac:spMkLst>
        </pc:spChg>
        <pc:spChg chg="mod">
          <ac:chgData name="Philippa Hartley" userId="2a2506f4-19e7-4777-8767-f0efb84bcc1f" providerId="ADAL" clId="{244203BB-3087-4C88-8535-97A833A2832A}" dt="2022-08-30T07:27:38.746" v="0"/>
          <ac:spMkLst>
            <pc:docMk/>
            <pc:sldMk cId="3955990440" sldId="295"/>
            <ac:spMk id="10" creationId="{EED64591-B65F-5548-B221-D23FCEFC9315}"/>
          </ac:spMkLst>
        </pc:spChg>
      </pc:sldChg>
    </pc:docChg>
  </pc:docChgLst>
  <pc:docChgLst>
    <pc:chgData name="Philippa Hartley" userId="S::phartley@careersandenterprise.co.uk::2a2506f4-19e7-4777-8767-f0efb84bcc1f" providerId="AD" clId="Web-{B24D0544-3B44-63CF-9752-65CA6D88D9E9}"/>
    <pc:docChg chg="modSld">
      <pc:chgData name="Philippa Hartley" userId="S::phartley@careersandenterprise.co.uk::2a2506f4-19e7-4777-8767-f0efb84bcc1f" providerId="AD" clId="Web-{B24D0544-3B44-63CF-9752-65CA6D88D9E9}" dt="2022-07-05T07:50:36.024" v="1"/>
      <pc:docMkLst>
        <pc:docMk/>
      </pc:docMkLst>
      <pc:sldChg chg="modNotes">
        <pc:chgData name="Philippa Hartley" userId="S::phartley@careersandenterprise.co.uk::2a2506f4-19e7-4777-8767-f0efb84bcc1f" providerId="AD" clId="Web-{B24D0544-3B44-63CF-9752-65CA6D88D9E9}" dt="2022-07-05T07:50:36.024" v="1"/>
        <pc:sldMkLst>
          <pc:docMk/>
          <pc:sldMk cId="2839086809" sldId="262"/>
        </pc:sldMkLst>
      </pc:sldChg>
    </pc:docChg>
  </pc:docChgLst>
  <pc:docChgLst>
    <pc:chgData name="Philippa Hartley" userId="S::phartley@careersandenterprise.co.uk::2a2506f4-19e7-4777-8767-f0efb84bcc1f" providerId="AD" clId="Web-{783838BD-7DAC-BCB0-47F1-DCAF4296F3F0}"/>
    <pc:docChg chg="modSld">
      <pc:chgData name="Philippa Hartley" userId="S::phartley@careersandenterprise.co.uk::2a2506f4-19e7-4777-8767-f0efb84bcc1f" providerId="AD" clId="Web-{783838BD-7DAC-BCB0-47F1-DCAF4296F3F0}" dt="2022-08-30T09:02:40.812" v="11"/>
      <pc:docMkLst>
        <pc:docMk/>
      </pc:docMkLst>
      <pc:sldChg chg="modSp">
        <pc:chgData name="Philippa Hartley" userId="S::phartley@careersandenterprise.co.uk::2a2506f4-19e7-4777-8767-f0efb84bcc1f" providerId="AD" clId="Web-{783838BD-7DAC-BCB0-47F1-DCAF4296F3F0}" dt="2022-08-30T09:02:40.812" v="11"/>
        <pc:sldMkLst>
          <pc:docMk/>
          <pc:sldMk cId="1728645623" sldId="287"/>
        </pc:sldMkLst>
        <pc:graphicFrameChg chg="mod modGraphic">
          <ac:chgData name="Philippa Hartley" userId="S::phartley@careersandenterprise.co.uk::2a2506f4-19e7-4777-8767-f0efb84bcc1f" providerId="AD" clId="Web-{783838BD-7DAC-BCB0-47F1-DCAF4296F3F0}" dt="2022-08-30T09:02:40.812" v="11"/>
          <ac:graphicFrameMkLst>
            <pc:docMk/>
            <pc:sldMk cId="1728645623" sldId="287"/>
            <ac:graphicFrameMk id="6" creationId="{66ABB406-40D2-DB4A-970A-0FF4AE132ACA}"/>
          </ac:graphicFrameMkLst>
        </pc:graphicFrameChg>
      </pc:sldChg>
    </pc:docChg>
  </pc:docChgLst>
  <pc:docChgLst>
    <pc:chgData name="Josh Clarke" userId="S::jclarke@careersandenterprise.co.uk::1f1bbf5d-b007-4806-aa6b-91ab8e038bb2" providerId="AD" clId="Web-{ADBB8AA6-6976-44C0-F71A-1488EF459AE1}"/>
    <pc:docChg chg="modSld">
      <pc:chgData name="Josh Clarke" userId="S::jclarke@careersandenterprise.co.uk::1f1bbf5d-b007-4806-aa6b-91ab8e038bb2" providerId="AD" clId="Web-{ADBB8AA6-6976-44C0-F71A-1488EF459AE1}" dt="2022-06-21T15:31:13.004" v="20"/>
      <pc:docMkLst>
        <pc:docMk/>
      </pc:docMkLst>
      <pc:sldChg chg="modSp">
        <pc:chgData name="Josh Clarke" userId="S::jclarke@careersandenterprise.co.uk::1f1bbf5d-b007-4806-aa6b-91ab8e038bb2" providerId="AD" clId="Web-{ADBB8AA6-6976-44C0-F71A-1488EF459AE1}" dt="2022-06-21T15:28:48.329" v="0" actId="20577"/>
        <pc:sldMkLst>
          <pc:docMk/>
          <pc:sldMk cId="3279506855" sldId="263"/>
        </pc:sldMkLst>
        <pc:spChg chg="mod">
          <ac:chgData name="Josh Clarke" userId="S::jclarke@careersandenterprise.co.uk::1f1bbf5d-b007-4806-aa6b-91ab8e038bb2" providerId="AD" clId="Web-{ADBB8AA6-6976-44C0-F71A-1488EF459AE1}" dt="2022-06-21T15:28:48.329" v="0" actId="20577"/>
          <ac:spMkLst>
            <pc:docMk/>
            <pc:sldMk cId="3279506855" sldId="263"/>
            <ac:spMk id="25" creationId="{3B74ACDC-75AA-3A42-8F50-E8145BEB3AE5}"/>
          </ac:spMkLst>
        </pc:spChg>
      </pc:sldChg>
      <pc:sldChg chg="delSp">
        <pc:chgData name="Josh Clarke" userId="S::jclarke@careersandenterprise.co.uk::1f1bbf5d-b007-4806-aa6b-91ab8e038bb2" providerId="AD" clId="Web-{ADBB8AA6-6976-44C0-F71A-1488EF459AE1}" dt="2022-06-21T15:31:13.004" v="20"/>
        <pc:sldMkLst>
          <pc:docMk/>
          <pc:sldMk cId="4163118919" sldId="268"/>
        </pc:sldMkLst>
        <pc:spChg chg="del">
          <ac:chgData name="Josh Clarke" userId="S::jclarke@careersandenterprise.co.uk::1f1bbf5d-b007-4806-aa6b-91ab8e038bb2" providerId="AD" clId="Web-{ADBB8AA6-6976-44C0-F71A-1488EF459AE1}" dt="2022-06-21T15:31:13.004" v="20"/>
          <ac:spMkLst>
            <pc:docMk/>
            <pc:sldMk cId="4163118919" sldId="268"/>
            <ac:spMk id="35" creationId="{8103C4F6-288C-AD8C-1A2F-8A16FA8503C0}"/>
          </ac:spMkLst>
        </pc:spChg>
        <pc:spChg chg="del">
          <ac:chgData name="Josh Clarke" userId="S::jclarke@careersandenterprise.co.uk::1f1bbf5d-b007-4806-aa6b-91ab8e038bb2" providerId="AD" clId="Web-{ADBB8AA6-6976-44C0-F71A-1488EF459AE1}" dt="2022-06-21T15:31:13.004" v="19"/>
          <ac:spMkLst>
            <pc:docMk/>
            <pc:sldMk cId="4163118919" sldId="268"/>
            <ac:spMk id="36" creationId="{4FC11F2A-B669-502D-6113-B0C5A6EF1260}"/>
          </ac:spMkLst>
        </pc:spChg>
        <pc:spChg chg="del">
          <ac:chgData name="Josh Clarke" userId="S::jclarke@careersandenterprise.co.uk::1f1bbf5d-b007-4806-aa6b-91ab8e038bb2" providerId="AD" clId="Web-{ADBB8AA6-6976-44C0-F71A-1488EF459AE1}" dt="2022-06-21T15:31:13.004" v="18"/>
          <ac:spMkLst>
            <pc:docMk/>
            <pc:sldMk cId="4163118919" sldId="268"/>
            <ac:spMk id="37" creationId="{9151E005-2859-508A-3291-1EA198AD4AD2}"/>
          </ac:spMkLst>
        </pc:spChg>
        <pc:spChg chg="del">
          <ac:chgData name="Josh Clarke" userId="S::jclarke@careersandenterprise.co.uk::1f1bbf5d-b007-4806-aa6b-91ab8e038bb2" providerId="AD" clId="Web-{ADBB8AA6-6976-44C0-F71A-1488EF459AE1}" dt="2022-06-21T15:31:13.004" v="17"/>
          <ac:spMkLst>
            <pc:docMk/>
            <pc:sldMk cId="4163118919" sldId="268"/>
            <ac:spMk id="38" creationId="{7D8D6177-83CC-A6AD-5757-9BB89FFB1F17}"/>
          </ac:spMkLst>
        </pc:spChg>
        <pc:spChg chg="del">
          <ac:chgData name="Josh Clarke" userId="S::jclarke@careersandenterprise.co.uk::1f1bbf5d-b007-4806-aa6b-91ab8e038bb2" providerId="AD" clId="Web-{ADBB8AA6-6976-44C0-F71A-1488EF459AE1}" dt="2022-06-21T15:31:13.004" v="16"/>
          <ac:spMkLst>
            <pc:docMk/>
            <pc:sldMk cId="4163118919" sldId="268"/>
            <ac:spMk id="39" creationId="{25C39874-1E5B-9921-E16E-777C77B4682C}"/>
          </ac:spMkLst>
        </pc:spChg>
      </pc:sldChg>
      <pc:sldChg chg="modSp">
        <pc:chgData name="Josh Clarke" userId="S::jclarke@careersandenterprise.co.uk::1f1bbf5d-b007-4806-aa6b-91ab8e038bb2" providerId="AD" clId="Web-{ADBB8AA6-6976-44C0-F71A-1488EF459AE1}" dt="2022-06-21T15:29:18.095" v="4" actId="14100"/>
        <pc:sldMkLst>
          <pc:docMk/>
          <pc:sldMk cId="3208665940" sldId="289"/>
        </pc:sldMkLst>
        <pc:spChg chg="mod">
          <ac:chgData name="Josh Clarke" userId="S::jclarke@careersandenterprise.co.uk::1f1bbf5d-b007-4806-aa6b-91ab8e038bb2" providerId="AD" clId="Web-{ADBB8AA6-6976-44C0-F71A-1488EF459AE1}" dt="2022-06-21T15:29:18.095" v="4" actId="14100"/>
          <ac:spMkLst>
            <pc:docMk/>
            <pc:sldMk cId="3208665940" sldId="289"/>
            <ac:spMk id="10" creationId="{18CB18B1-49AE-6022-A51B-A0280B8C14C2}"/>
          </ac:spMkLst>
        </pc:spChg>
        <pc:spChg chg="mod">
          <ac:chgData name="Josh Clarke" userId="S::jclarke@careersandenterprise.co.uk::1f1bbf5d-b007-4806-aa6b-91ab8e038bb2" providerId="AD" clId="Web-{ADBB8AA6-6976-44C0-F71A-1488EF459AE1}" dt="2022-06-21T15:29:08.251" v="1" actId="1076"/>
          <ac:spMkLst>
            <pc:docMk/>
            <pc:sldMk cId="3208665940" sldId="289"/>
            <ac:spMk id="15" creationId="{D8CA26B4-C8EB-74FE-BA93-9ECDB3A5FF2B}"/>
          </ac:spMkLst>
        </pc:spChg>
        <pc:picChg chg="mod">
          <ac:chgData name="Josh Clarke" userId="S::jclarke@careersandenterprise.co.uk::1f1bbf5d-b007-4806-aa6b-91ab8e038bb2" providerId="AD" clId="Web-{ADBB8AA6-6976-44C0-F71A-1488EF459AE1}" dt="2022-06-21T15:29:08.267" v="2" actId="1076"/>
          <ac:picMkLst>
            <pc:docMk/>
            <pc:sldMk cId="3208665940" sldId="289"/>
            <ac:picMk id="21" creationId="{9F154995-BB1F-7C48-B38D-6CE6B4D65CD8}"/>
          </ac:picMkLst>
        </pc:picChg>
      </pc:sldChg>
      <pc:sldChg chg="modSp">
        <pc:chgData name="Josh Clarke" userId="S::jclarke@careersandenterprise.co.uk::1f1bbf5d-b007-4806-aa6b-91ab8e038bb2" providerId="AD" clId="Web-{ADBB8AA6-6976-44C0-F71A-1488EF459AE1}" dt="2022-06-21T15:30:09.143" v="9"/>
        <pc:sldMkLst>
          <pc:docMk/>
          <pc:sldMk cId="3955990440" sldId="295"/>
        </pc:sldMkLst>
        <pc:spChg chg="mod">
          <ac:chgData name="Josh Clarke" userId="S::jclarke@careersandenterprise.co.uk::1f1bbf5d-b007-4806-aa6b-91ab8e038bb2" providerId="AD" clId="Web-{ADBB8AA6-6976-44C0-F71A-1488EF459AE1}" dt="2022-06-21T15:30:09.143" v="9"/>
          <ac:spMkLst>
            <pc:docMk/>
            <pc:sldMk cId="3955990440" sldId="295"/>
            <ac:spMk id="10" creationId="{EED64591-B65F-5548-B221-D23FCEFC9315}"/>
          </ac:spMkLst>
        </pc:spChg>
      </pc:sldChg>
      <pc:sldChg chg="modSp">
        <pc:chgData name="Josh Clarke" userId="S::jclarke@careersandenterprise.co.uk::1f1bbf5d-b007-4806-aa6b-91ab8e038bb2" providerId="AD" clId="Web-{ADBB8AA6-6976-44C0-F71A-1488EF459AE1}" dt="2022-06-21T15:30:37.316" v="15"/>
        <pc:sldMkLst>
          <pc:docMk/>
          <pc:sldMk cId="764564060" sldId="296"/>
        </pc:sldMkLst>
        <pc:spChg chg="mod">
          <ac:chgData name="Josh Clarke" userId="S::jclarke@careersandenterprise.co.uk::1f1bbf5d-b007-4806-aa6b-91ab8e038bb2" providerId="AD" clId="Web-{ADBB8AA6-6976-44C0-F71A-1488EF459AE1}" dt="2022-06-21T15:30:37.284" v="13"/>
          <ac:spMkLst>
            <pc:docMk/>
            <pc:sldMk cId="764564060" sldId="296"/>
            <ac:spMk id="16" creationId="{752D34CD-5984-36D6-B28E-A556BF931E8D}"/>
          </ac:spMkLst>
        </pc:spChg>
        <pc:spChg chg="mod">
          <ac:chgData name="Josh Clarke" userId="S::jclarke@careersandenterprise.co.uk::1f1bbf5d-b007-4806-aa6b-91ab8e038bb2" providerId="AD" clId="Web-{ADBB8AA6-6976-44C0-F71A-1488EF459AE1}" dt="2022-06-21T15:30:37.300" v="14"/>
          <ac:spMkLst>
            <pc:docMk/>
            <pc:sldMk cId="764564060" sldId="296"/>
            <ac:spMk id="17" creationId="{F1A7B2F4-9CA9-BAF9-86C3-9C33A6349122}"/>
          </ac:spMkLst>
        </pc:spChg>
        <pc:spChg chg="mod">
          <ac:chgData name="Josh Clarke" userId="S::jclarke@careersandenterprise.co.uk::1f1bbf5d-b007-4806-aa6b-91ab8e038bb2" providerId="AD" clId="Web-{ADBB8AA6-6976-44C0-F71A-1488EF459AE1}" dt="2022-06-21T15:30:37.316" v="15"/>
          <ac:spMkLst>
            <pc:docMk/>
            <pc:sldMk cId="764564060" sldId="296"/>
            <ac:spMk id="18" creationId="{3F017495-B743-2111-5FCA-E0566C15616E}"/>
          </ac:spMkLst>
        </pc:spChg>
      </pc:sldChg>
    </pc:docChg>
  </pc:docChgLst>
  <pc:docChgLst>
    <pc:chgData name="Philippa Hartley" userId="S::phartley@careersandenterprise.co.uk::2a2506f4-19e7-4777-8767-f0efb84bcc1f" providerId="AD" clId="Web-{9B574242-950A-DA4A-7B51-F21F433A67F5}"/>
    <pc:docChg chg="modSld">
      <pc:chgData name="Philippa Hartley" userId="S::phartley@careersandenterprise.co.uk::2a2506f4-19e7-4777-8767-f0efb84bcc1f" providerId="AD" clId="Web-{9B574242-950A-DA4A-7B51-F21F433A67F5}" dt="2022-08-15T15:48:30.866" v="1"/>
      <pc:docMkLst>
        <pc:docMk/>
      </pc:docMkLst>
      <pc:sldChg chg="delSp modNotes">
        <pc:chgData name="Philippa Hartley" userId="S::phartley@careersandenterprise.co.uk::2a2506f4-19e7-4777-8767-f0efb84bcc1f" providerId="AD" clId="Web-{9B574242-950A-DA4A-7B51-F21F433A67F5}" dt="2022-08-15T15:48:30.866" v="1"/>
        <pc:sldMkLst>
          <pc:docMk/>
          <pc:sldMk cId="3955990440" sldId="295"/>
        </pc:sldMkLst>
        <pc:spChg chg="del">
          <ac:chgData name="Philippa Hartley" userId="S::phartley@careersandenterprise.co.uk::2a2506f4-19e7-4777-8767-f0efb84bcc1f" providerId="AD" clId="Web-{9B574242-950A-DA4A-7B51-F21F433A67F5}" dt="2022-08-15T15:48:25.553" v="0"/>
          <ac:spMkLst>
            <pc:docMk/>
            <pc:sldMk cId="3955990440" sldId="295"/>
            <ac:spMk id="12" creationId="{B263DB2F-19B8-8C43-B8DF-F64DE5531689}"/>
          </ac:spMkLst>
        </pc:spChg>
      </pc:sldChg>
    </pc:docChg>
  </pc:docChgLst>
  <pc:docChgLst>
    <pc:chgData name="Philippa Hartley" userId="S::phartley@careersandenterprise.co.uk::2a2506f4-19e7-4777-8767-f0efb84bcc1f" providerId="AD" clId="Web-{A6114F73-49DE-462A-57A1-D7C53CBBC25A}"/>
    <pc:docChg chg="modSld">
      <pc:chgData name="Philippa Hartley" userId="S::phartley@careersandenterprise.co.uk::2a2506f4-19e7-4777-8767-f0efb84bcc1f" providerId="AD" clId="Web-{A6114F73-49DE-462A-57A1-D7C53CBBC25A}" dt="2022-08-25T09:19:21.197" v="4" actId="1076"/>
      <pc:docMkLst>
        <pc:docMk/>
      </pc:docMkLst>
      <pc:sldChg chg="modSp">
        <pc:chgData name="Philippa Hartley" userId="S::phartley@careersandenterprise.co.uk::2a2506f4-19e7-4777-8767-f0efb84bcc1f" providerId="AD" clId="Web-{A6114F73-49DE-462A-57A1-D7C53CBBC25A}" dt="2022-08-25T09:18:35.991" v="3" actId="1076"/>
        <pc:sldMkLst>
          <pc:docMk/>
          <pc:sldMk cId="2293612555" sldId="334"/>
        </pc:sldMkLst>
        <pc:spChg chg="mod">
          <ac:chgData name="Philippa Hartley" userId="S::phartley@careersandenterprise.co.uk::2a2506f4-19e7-4777-8767-f0efb84bcc1f" providerId="AD" clId="Web-{A6114F73-49DE-462A-57A1-D7C53CBBC25A}" dt="2022-08-25T09:18:35.991" v="3" actId="1076"/>
          <ac:spMkLst>
            <pc:docMk/>
            <pc:sldMk cId="2293612555" sldId="334"/>
            <ac:spMk id="8" creationId="{440DCDC0-4236-AA6B-957A-B865A65D5FBC}"/>
          </ac:spMkLst>
        </pc:spChg>
        <pc:picChg chg="mod">
          <ac:chgData name="Philippa Hartley" userId="S::phartley@careersandenterprise.co.uk::2a2506f4-19e7-4777-8767-f0efb84bcc1f" providerId="AD" clId="Web-{A6114F73-49DE-462A-57A1-D7C53CBBC25A}" dt="2022-08-25T09:17:26.347" v="0" actId="1076"/>
          <ac:picMkLst>
            <pc:docMk/>
            <pc:sldMk cId="2293612555" sldId="334"/>
            <ac:picMk id="7" creationId="{DCE43553-05CA-7A2A-D7C8-647F7E5381A3}"/>
          </ac:picMkLst>
        </pc:picChg>
      </pc:sldChg>
      <pc:sldChg chg="modSp">
        <pc:chgData name="Philippa Hartley" userId="S::phartley@careersandenterprise.co.uk::2a2506f4-19e7-4777-8767-f0efb84bcc1f" providerId="AD" clId="Web-{A6114F73-49DE-462A-57A1-D7C53CBBC25A}" dt="2022-08-25T09:19:21.197" v="4" actId="1076"/>
        <pc:sldMkLst>
          <pc:docMk/>
          <pc:sldMk cId="3951800816" sldId="335"/>
        </pc:sldMkLst>
        <pc:spChg chg="mod">
          <ac:chgData name="Philippa Hartley" userId="S::phartley@careersandenterprise.co.uk::2a2506f4-19e7-4777-8767-f0efb84bcc1f" providerId="AD" clId="Web-{A6114F73-49DE-462A-57A1-D7C53CBBC25A}" dt="2022-08-25T09:19:21.197" v="4" actId="1076"/>
          <ac:spMkLst>
            <pc:docMk/>
            <pc:sldMk cId="3951800816" sldId="335"/>
            <ac:spMk id="11" creationId="{E228E41F-647C-7865-8AB0-63E485A28CC4}"/>
          </ac:spMkLst>
        </pc:spChg>
        <pc:picChg chg="mod">
          <ac:chgData name="Philippa Hartley" userId="S::phartley@careersandenterprise.co.uk::2a2506f4-19e7-4777-8767-f0efb84bcc1f" providerId="AD" clId="Web-{A6114F73-49DE-462A-57A1-D7C53CBBC25A}" dt="2022-08-25T09:17:31.675" v="1" actId="1076"/>
          <ac:picMkLst>
            <pc:docMk/>
            <pc:sldMk cId="3951800816" sldId="335"/>
            <ac:picMk id="7" creationId="{DCE43553-05CA-7A2A-D7C8-647F7E5381A3}"/>
          </ac:picMkLst>
        </pc:picChg>
      </pc:sldChg>
    </pc:docChg>
  </pc:docChgLst>
  <pc:docChgLst>
    <pc:chgData name="Philippa Hartley" userId="S::phartley@careersandenterprise.co.uk::2a2506f4-19e7-4777-8767-f0efb84bcc1f" providerId="AD" clId="Web-{BE05FF40-16D9-8AAC-695F-1E096367FB69}"/>
    <pc:docChg chg="modSld">
      <pc:chgData name="Philippa Hartley" userId="S::phartley@careersandenterprise.co.uk::2a2506f4-19e7-4777-8767-f0efb84bcc1f" providerId="AD" clId="Web-{BE05FF40-16D9-8AAC-695F-1E096367FB69}" dt="2022-08-09T07:06:51.415" v="17" actId="1076"/>
      <pc:docMkLst>
        <pc:docMk/>
      </pc:docMkLst>
      <pc:sldChg chg="modNotes">
        <pc:chgData name="Philippa Hartley" userId="S::phartley@careersandenterprise.co.uk::2a2506f4-19e7-4777-8767-f0efb84bcc1f" providerId="AD" clId="Web-{BE05FF40-16D9-8AAC-695F-1E096367FB69}" dt="2022-08-09T06:59:51.963" v="3"/>
        <pc:sldMkLst>
          <pc:docMk/>
          <pc:sldMk cId="2293612555" sldId="334"/>
        </pc:sldMkLst>
      </pc:sldChg>
      <pc:sldChg chg="addSp modSp modNotes">
        <pc:chgData name="Philippa Hartley" userId="S::phartley@careersandenterprise.co.uk::2a2506f4-19e7-4777-8767-f0efb84bcc1f" providerId="AD" clId="Web-{BE05FF40-16D9-8AAC-695F-1E096367FB69}" dt="2022-08-09T07:06:51.415" v="17" actId="1076"/>
        <pc:sldMkLst>
          <pc:docMk/>
          <pc:sldMk cId="3951800816" sldId="335"/>
        </pc:sldMkLst>
        <pc:spChg chg="add mod">
          <ac:chgData name="Philippa Hartley" userId="S::phartley@careersandenterprise.co.uk::2a2506f4-19e7-4777-8767-f0efb84bcc1f" providerId="AD" clId="Web-{BE05FF40-16D9-8AAC-695F-1E096367FB69}" dt="2022-08-09T07:06:51.415" v="17" actId="1076"/>
          <ac:spMkLst>
            <pc:docMk/>
            <pc:sldMk cId="3951800816" sldId="335"/>
            <ac:spMk id="6" creationId="{2AA0EAEF-5290-58D7-2141-BF014C9AE84F}"/>
          </ac:spMkLst>
        </pc:spChg>
        <pc:spChg chg="add mod">
          <ac:chgData name="Philippa Hartley" userId="S::phartley@careersandenterprise.co.uk::2a2506f4-19e7-4777-8767-f0efb84bcc1f" providerId="AD" clId="Web-{BE05FF40-16D9-8AAC-695F-1E096367FB69}" dt="2022-08-09T07:05:53.270" v="15" actId="20577"/>
          <ac:spMkLst>
            <pc:docMk/>
            <pc:sldMk cId="3951800816" sldId="335"/>
            <ac:spMk id="8" creationId="{C4AFCF55-B859-559F-FA70-66BFDFB702C5}"/>
          </ac:spMkLst>
        </pc:spChg>
        <pc:spChg chg="add mod">
          <ac:chgData name="Philippa Hartley" userId="S::phartley@careersandenterprise.co.uk::2a2506f4-19e7-4777-8767-f0efb84bcc1f" providerId="AD" clId="Web-{BE05FF40-16D9-8AAC-695F-1E096367FB69}" dt="2022-08-09T07:06:40.492" v="16" actId="20577"/>
          <ac:spMkLst>
            <pc:docMk/>
            <pc:sldMk cId="3951800816" sldId="335"/>
            <ac:spMk id="9" creationId="{59D46471-E57D-1E19-E84B-CFF1C169770C}"/>
          </ac:spMkLst>
        </pc:spChg>
      </pc:sldChg>
    </pc:docChg>
  </pc:docChgLst>
  <pc:docChgLst>
    <pc:chgData name="Philippa Hartley" userId="S::phartley@careersandenterprise.co.uk::2a2506f4-19e7-4777-8767-f0efb84bcc1f" providerId="AD" clId="Web-{2F75D2A8-8461-448F-38DD-741842CBBD3D}"/>
    <pc:docChg chg="modSld">
      <pc:chgData name="Philippa Hartley" userId="S::phartley@careersandenterprise.co.uk::2a2506f4-19e7-4777-8767-f0efb84bcc1f" providerId="AD" clId="Web-{2F75D2A8-8461-448F-38DD-741842CBBD3D}" dt="2022-08-11T14:10:30.922" v="5"/>
      <pc:docMkLst>
        <pc:docMk/>
      </pc:docMkLst>
      <pc:sldChg chg="modNotes">
        <pc:chgData name="Philippa Hartley" userId="S::phartley@careersandenterprise.co.uk::2a2506f4-19e7-4777-8767-f0efb84bcc1f" providerId="AD" clId="Web-{2F75D2A8-8461-448F-38DD-741842CBBD3D}" dt="2022-08-11T14:10:30.922" v="5"/>
        <pc:sldMkLst>
          <pc:docMk/>
          <pc:sldMk cId="3955990440" sldId="295"/>
        </pc:sldMkLst>
      </pc:sldChg>
    </pc:docChg>
  </pc:docChgLst>
  <pc:docChgLst>
    <pc:chgData name="Philippa Hartley" userId="S::phartley@careersandenterprise.co.uk::2a2506f4-19e7-4777-8767-f0efb84bcc1f" providerId="AD" clId="Web-{F3C068DF-4AF1-7388-81BF-51DF77E43066}"/>
    <pc:docChg chg="modSld">
      <pc:chgData name="Philippa Hartley" userId="S::phartley@careersandenterprise.co.uk::2a2506f4-19e7-4777-8767-f0efb84bcc1f" providerId="AD" clId="Web-{F3C068DF-4AF1-7388-81BF-51DF77E43066}" dt="2022-08-13T10:43:31.503" v="7" actId="20577"/>
      <pc:docMkLst>
        <pc:docMk/>
      </pc:docMkLst>
      <pc:sldChg chg="modSp">
        <pc:chgData name="Philippa Hartley" userId="S::phartley@careersandenterprise.co.uk::2a2506f4-19e7-4777-8767-f0efb84bcc1f" providerId="AD" clId="Web-{F3C068DF-4AF1-7388-81BF-51DF77E43066}" dt="2022-08-13T10:43:31.503" v="7" actId="20577"/>
        <pc:sldMkLst>
          <pc:docMk/>
          <pc:sldMk cId="2595060481" sldId="298"/>
        </pc:sldMkLst>
        <pc:spChg chg="mod">
          <ac:chgData name="Philippa Hartley" userId="S::phartley@careersandenterprise.co.uk::2a2506f4-19e7-4777-8767-f0efb84bcc1f" providerId="AD" clId="Web-{F3C068DF-4AF1-7388-81BF-51DF77E43066}" dt="2022-08-13T10:43:04.768" v="4" actId="20577"/>
          <ac:spMkLst>
            <pc:docMk/>
            <pc:sldMk cId="2595060481" sldId="298"/>
            <ac:spMk id="7" creationId="{2FD7EE5C-4F92-4C22-9ED6-A4634E037CBA}"/>
          </ac:spMkLst>
        </pc:spChg>
        <pc:spChg chg="mod">
          <ac:chgData name="Philippa Hartley" userId="S::phartley@careersandenterprise.co.uk::2a2506f4-19e7-4777-8767-f0efb84bcc1f" providerId="AD" clId="Web-{F3C068DF-4AF1-7388-81BF-51DF77E43066}" dt="2022-08-13T10:43:13.893" v="5" actId="20577"/>
          <ac:spMkLst>
            <pc:docMk/>
            <pc:sldMk cId="2595060481" sldId="298"/>
            <ac:spMk id="8" creationId="{72E842E1-E96C-4567-9807-F56BCF626C38}"/>
          </ac:spMkLst>
        </pc:spChg>
        <pc:spChg chg="mod">
          <ac:chgData name="Philippa Hartley" userId="S::phartley@careersandenterprise.co.uk::2a2506f4-19e7-4777-8767-f0efb84bcc1f" providerId="AD" clId="Web-{F3C068DF-4AF1-7388-81BF-51DF77E43066}" dt="2022-08-13T10:43:31.503" v="7" actId="20577"/>
          <ac:spMkLst>
            <pc:docMk/>
            <pc:sldMk cId="2595060481" sldId="298"/>
            <ac:spMk id="10" creationId="{11E6B1FD-53C6-4249-B9F5-81BD1455A124}"/>
          </ac:spMkLst>
        </pc:spChg>
        <pc:spChg chg="mod">
          <ac:chgData name="Philippa Hartley" userId="S::phartley@careersandenterprise.co.uk::2a2506f4-19e7-4777-8767-f0efb84bcc1f" providerId="AD" clId="Web-{F3C068DF-4AF1-7388-81BF-51DF77E43066}" dt="2022-08-13T10:43:22.596" v="6" actId="20577"/>
          <ac:spMkLst>
            <pc:docMk/>
            <pc:sldMk cId="2595060481" sldId="298"/>
            <ac:spMk id="11" creationId="{2ECC1B81-1B9F-4002-B60F-8C507B64A14B}"/>
          </ac:spMkLst>
        </pc:spChg>
      </pc:sldChg>
      <pc:sldChg chg="modSp">
        <pc:chgData name="Philippa Hartley" userId="S::phartley@careersandenterprise.co.uk::2a2506f4-19e7-4777-8767-f0efb84bcc1f" providerId="AD" clId="Web-{F3C068DF-4AF1-7388-81BF-51DF77E43066}" dt="2022-08-13T10:42:54.424" v="3" actId="20577"/>
        <pc:sldMkLst>
          <pc:docMk/>
          <pc:sldMk cId="2163692368" sldId="329"/>
        </pc:sldMkLst>
        <pc:spChg chg="mod">
          <ac:chgData name="Philippa Hartley" userId="S::phartley@careersandenterprise.co.uk::2a2506f4-19e7-4777-8767-f0efb84bcc1f" providerId="AD" clId="Web-{F3C068DF-4AF1-7388-81BF-51DF77E43066}" dt="2022-08-13T10:42:27.485" v="0" actId="20577"/>
          <ac:spMkLst>
            <pc:docMk/>
            <pc:sldMk cId="2163692368" sldId="329"/>
            <ac:spMk id="7" creationId="{2FD7EE5C-4F92-4C22-9ED6-A4634E037CBA}"/>
          </ac:spMkLst>
        </pc:spChg>
        <pc:spChg chg="mod">
          <ac:chgData name="Philippa Hartley" userId="S::phartley@careersandenterprise.co.uk::2a2506f4-19e7-4777-8767-f0efb84bcc1f" providerId="AD" clId="Web-{F3C068DF-4AF1-7388-81BF-51DF77E43066}" dt="2022-08-13T10:42:35.486" v="1" actId="20577"/>
          <ac:spMkLst>
            <pc:docMk/>
            <pc:sldMk cId="2163692368" sldId="329"/>
            <ac:spMk id="8" creationId="{72E842E1-E96C-4567-9807-F56BCF626C38}"/>
          </ac:spMkLst>
        </pc:spChg>
        <pc:spChg chg="mod">
          <ac:chgData name="Philippa Hartley" userId="S::phartley@careersandenterprise.co.uk::2a2506f4-19e7-4777-8767-f0efb84bcc1f" providerId="AD" clId="Web-{F3C068DF-4AF1-7388-81BF-51DF77E43066}" dt="2022-08-13T10:42:44.736" v="2" actId="20577"/>
          <ac:spMkLst>
            <pc:docMk/>
            <pc:sldMk cId="2163692368" sldId="329"/>
            <ac:spMk id="9" creationId="{7B95C78F-EADA-4135-9CE9-19FEA7F2A845}"/>
          </ac:spMkLst>
        </pc:spChg>
        <pc:spChg chg="mod">
          <ac:chgData name="Philippa Hartley" userId="S::phartley@careersandenterprise.co.uk::2a2506f4-19e7-4777-8767-f0efb84bcc1f" providerId="AD" clId="Web-{F3C068DF-4AF1-7388-81BF-51DF77E43066}" dt="2022-08-13T10:42:54.424" v="3" actId="20577"/>
          <ac:spMkLst>
            <pc:docMk/>
            <pc:sldMk cId="2163692368" sldId="329"/>
            <ac:spMk id="20" creationId="{CC6665A4-628B-86E8-062A-9F2A96CB2AED}"/>
          </ac:spMkLst>
        </pc:spChg>
      </pc:sldChg>
    </pc:docChg>
  </pc:docChgLst>
  <pc:docChgLst>
    <pc:chgData name="Philippa Hartley" userId="S::phartley@careersandenterprise.co.uk::2a2506f4-19e7-4777-8767-f0efb84bcc1f" providerId="AD" clId="Web-{1751DE7D-A6AD-2DE9-87CF-E108EF73D0CC}"/>
    <pc:docChg chg="modSld">
      <pc:chgData name="Philippa Hartley" userId="S::phartley@careersandenterprise.co.uk::2a2506f4-19e7-4777-8767-f0efb84bcc1f" providerId="AD" clId="Web-{1751DE7D-A6AD-2DE9-87CF-E108EF73D0CC}" dt="2022-07-28T13:32:48.873" v="3"/>
      <pc:docMkLst>
        <pc:docMk/>
      </pc:docMkLst>
      <pc:sldChg chg="addSp delSp modSp">
        <pc:chgData name="Philippa Hartley" userId="S::phartley@careersandenterprise.co.uk::2a2506f4-19e7-4777-8767-f0efb84bcc1f" providerId="AD" clId="Web-{1751DE7D-A6AD-2DE9-87CF-E108EF73D0CC}" dt="2022-07-28T13:32:44.310" v="2"/>
        <pc:sldMkLst>
          <pc:docMk/>
          <pc:sldMk cId="3008693748" sldId="292"/>
        </pc:sldMkLst>
        <pc:picChg chg="add del mod">
          <ac:chgData name="Philippa Hartley" userId="S::phartley@careersandenterprise.co.uk::2a2506f4-19e7-4777-8767-f0efb84bcc1f" providerId="AD" clId="Web-{1751DE7D-A6AD-2DE9-87CF-E108EF73D0CC}" dt="2022-07-28T13:32:35.747" v="1"/>
          <ac:picMkLst>
            <pc:docMk/>
            <pc:sldMk cId="3008693748" sldId="292"/>
            <ac:picMk id="6" creationId="{74257054-2639-8E53-E36D-DC8279CD42F9}"/>
          </ac:picMkLst>
        </pc:picChg>
        <pc:picChg chg="add">
          <ac:chgData name="Philippa Hartley" userId="S::phartley@careersandenterprise.co.uk::2a2506f4-19e7-4777-8767-f0efb84bcc1f" providerId="AD" clId="Web-{1751DE7D-A6AD-2DE9-87CF-E108EF73D0CC}" dt="2022-07-28T13:32:44.310" v="2"/>
          <ac:picMkLst>
            <pc:docMk/>
            <pc:sldMk cId="3008693748" sldId="292"/>
            <ac:picMk id="12" creationId="{B3AD2208-B704-B950-EB8B-6AF42ACF1C45}"/>
          </ac:picMkLst>
        </pc:picChg>
      </pc:sldChg>
      <pc:sldChg chg="addSp">
        <pc:chgData name="Philippa Hartley" userId="S::phartley@careersandenterprise.co.uk::2a2506f4-19e7-4777-8767-f0efb84bcc1f" providerId="AD" clId="Web-{1751DE7D-A6AD-2DE9-87CF-E108EF73D0CC}" dt="2022-07-28T13:32:48.873" v="3"/>
        <pc:sldMkLst>
          <pc:docMk/>
          <pc:sldMk cId="1458964949" sldId="332"/>
        </pc:sldMkLst>
        <pc:picChg chg="add">
          <ac:chgData name="Philippa Hartley" userId="S::phartley@careersandenterprise.co.uk::2a2506f4-19e7-4777-8767-f0efb84bcc1f" providerId="AD" clId="Web-{1751DE7D-A6AD-2DE9-87CF-E108EF73D0CC}" dt="2022-07-28T13:32:48.873" v="3"/>
          <ac:picMkLst>
            <pc:docMk/>
            <pc:sldMk cId="1458964949" sldId="332"/>
            <ac:picMk id="6" creationId="{323CC3A3-3988-5B0D-3DEF-72A19CFAB565}"/>
          </ac:picMkLst>
        </pc:picChg>
      </pc:sldChg>
    </pc:docChg>
  </pc:docChgLst>
  <pc:docChgLst>
    <pc:chgData name="Philippa Hartley" userId="S::phartley@careersandenterprise.co.uk::2a2506f4-19e7-4777-8767-f0efb84bcc1f" providerId="AD" clId="Web-{721E18A3-0AC3-0000-1EDE-85434C4D211F}"/>
    <pc:docChg chg="modSld">
      <pc:chgData name="Philippa Hartley" userId="S::phartley@careersandenterprise.co.uk::2a2506f4-19e7-4777-8767-f0efb84bcc1f" providerId="AD" clId="Web-{721E18A3-0AC3-0000-1EDE-85434C4D211F}" dt="2022-08-09T07:08:58.992" v="1"/>
      <pc:docMkLst>
        <pc:docMk/>
      </pc:docMkLst>
      <pc:sldChg chg="modNotes">
        <pc:chgData name="Philippa Hartley" userId="S::phartley@careersandenterprise.co.uk::2a2506f4-19e7-4777-8767-f0efb84bcc1f" providerId="AD" clId="Web-{721E18A3-0AC3-0000-1EDE-85434C4D211F}" dt="2022-08-09T07:08:58.992" v="1"/>
        <pc:sldMkLst>
          <pc:docMk/>
          <pc:sldMk cId="3951800816" sldId="335"/>
        </pc:sldMkLst>
      </pc:sldChg>
    </pc:docChg>
  </pc:docChgLst>
  <pc:docChgLst>
    <pc:chgData name="Philippa Hartley" userId="S::phartley@careersandenterprise.co.uk::2a2506f4-19e7-4777-8767-f0efb84bcc1f" providerId="AD" clId="Web-{D7ADF1AA-1DF0-C226-6F1D-95F44D63B960}"/>
    <pc:docChg chg="modSld">
      <pc:chgData name="Philippa Hartley" userId="S::phartley@careersandenterprise.co.uk::2a2506f4-19e7-4777-8767-f0efb84bcc1f" providerId="AD" clId="Web-{D7ADF1AA-1DF0-C226-6F1D-95F44D63B960}" dt="2022-08-29T12:13:26.993" v="1" actId="20577"/>
      <pc:docMkLst>
        <pc:docMk/>
      </pc:docMkLst>
      <pc:sldChg chg="modSp">
        <pc:chgData name="Philippa Hartley" userId="S::phartley@careersandenterprise.co.uk::2a2506f4-19e7-4777-8767-f0efb84bcc1f" providerId="AD" clId="Web-{D7ADF1AA-1DF0-C226-6F1D-95F44D63B960}" dt="2022-08-29T12:13:26.993" v="1" actId="20577"/>
        <pc:sldMkLst>
          <pc:docMk/>
          <pc:sldMk cId="764564060" sldId="296"/>
        </pc:sldMkLst>
        <pc:spChg chg="mod">
          <ac:chgData name="Philippa Hartley" userId="S::phartley@careersandenterprise.co.uk::2a2506f4-19e7-4777-8767-f0efb84bcc1f" providerId="AD" clId="Web-{D7ADF1AA-1DF0-C226-6F1D-95F44D63B960}" dt="2022-08-29T12:13:26.993"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750ED18C-E33C-2D01-9BAF-F469E6C3FC97}"/>
    <pc:docChg chg="modSld">
      <pc:chgData name="Philippa Hartley" userId="S::phartley@careersandenterprise.co.uk::2a2506f4-19e7-4777-8767-f0efb84bcc1f" providerId="AD" clId="Web-{750ED18C-E33C-2D01-9BAF-F469E6C3FC97}" dt="2022-08-27T06:27:01.344" v="5" actId="20577"/>
      <pc:docMkLst>
        <pc:docMk/>
      </pc:docMkLst>
      <pc:sldChg chg="modSp modNotes">
        <pc:chgData name="Philippa Hartley" userId="S::phartley@careersandenterprise.co.uk::2a2506f4-19e7-4777-8767-f0efb84bcc1f" providerId="AD" clId="Web-{750ED18C-E33C-2D01-9BAF-F469E6C3FC97}" dt="2022-08-27T06:27:01.344" v="5" actId="20577"/>
        <pc:sldMkLst>
          <pc:docMk/>
          <pc:sldMk cId="2595060481" sldId="298"/>
        </pc:sldMkLst>
        <pc:spChg chg="mod">
          <ac:chgData name="Philippa Hartley" userId="S::phartley@careersandenterprise.co.uk::2a2506f4-19e7-4777-8767-f0efb84bcc1f" providerId="AD" clId="Web-{750ED18C-E33C-2D01-9BAF-F469E6C3FC97}" dt="2022-08-27T06:27:01.344" v="5" actId="20577"/>
          <ac:spMkLst>
            <pc:docMk/>
            <pc:sldMk cId="2595060481" sldId="298"/>
            <ac:spMk id="6" creationId="{38FBA98A-BE2A-FF17-A282-C2D9FA25EF05}"/>
          </ac:spMkLst>
        </pc:spChg>
      </pc:sldChg>
      <pc:sldChg chg="modSp modNotes">
        <pc:chgData name="Philippa Hartley" userId="S::phartley@careersandenterprise.co.uk::2a2506f4-19e7-4777-8767-f0efb84bcc1f" providerId="AD" clId="Web-{750ED18C-E33C-2D01-9BAF-F469E6C3FC97}" dt="2022-08-27T06:26:51.812" v="4" actId="20577"/>
        <pc:sldMkLst>
          <pc:docMk/>
          <pc:sldMk cId="2163692368" sldId="329"/>
        </pc:sldMkLst>
        <pc:spChg chg="mod">
          <ac:chgData name="Philippa Hartley" userId="S::phartley@careersandenterprise.co.uk::2a2506f4-19e7-4777-8767-f0efb84bcc1f" providerId="AD" clId="Web-{750ED18C-E33C-2D01-9BAF-F469E6C3FC97}" dt="2022-08-27T06:26:51.812" v="4" actId="20577"/>
          <ac:spMkLst>
            <pc:docMk/>
            <pc:sldMk cId="2163692368" sldId="329"/>
            <ac:spMk id="10" creationId="{0CCE149B-FC24-3D0E-1B64-6F244F83B3F5}"/>
          </ac:spMkLst>
        </pc:spChg>
      </pc:sldChg>
    </pc:docChg>
  </pc:docChgLst>
  <pc:docChgLst>
    <pc:chgData name="Philippa Hartley" userId="S::phartley@careersandenterprise.co.uk::2a2506f4-19e7-4777-8767-f0efb84bcc1f" providerId="AD" clId="Web-{A5E500EE-1AFD-CDC3-70B6-973F5D69F3CB}"/>
    <pc:docChg chg="modSld">
      <pc:chgData name="Philippa Hartley" userId="S::phartley@careersandenterprise.co.uk::2a2506f4-19e7-4777-8767-f0efb84bcc1f" providerId="AD" clId="Web-{A5E500EE-1AFD-CDC3-70B6-973F5D69F3CB}" dt="2022-07-21T15:09:06.011" v="5"/>
      <pc:docMkLst>
        <pc:docMk/>
      </pc:docMkLst>
      <pc:sldChg chg="addSp delSp">
        <pc:chgData name="Philippa Hartley" userId="S::phartley@careersandenterprise.co.uk::2a2506f4-19e7-4777-8767-f0efb84bcc1f" providerId="AD" clId="Web-{A5E500EE-1AFD-CDC3-70B6-973F5D69F3CB}" dt="2022-07-21T15:08:57.963" v="2"/>
        <pc:sldMkLst>
          <pc:docMk/>
          <pc:sldMk cId="2595060481" sldId="298"/>
        </pc:sldMkLst>
        <pc:spChg chg="add">
          <ac:chgData name="Philippa Hartley" userId="S::phartley@careersandenterprise.co.uk::2a2506f4-19e7-4777-8767-f0efb84bcc1f" providerId="AD" clId="Web-{A5E500EE-1AFD-CDC3-70B6-973F5D69F3CB}" dt="2022-07-21T15:08:53.776" v="0"/>
          <ac:spMkLst>
            <pc:docMk/>
            <pc:sldMk cId="2595060481" sldId="298"/>
            <ac:spMk id="6" creationId="{38FBA98A-BE2A-FF17-A282-C2D9FA25EF05}"/>
          </ac:spMkLst>
        </pc:spChg>
        <pc:spChg chg="add">
          <ac:chgData name="Philippa Hartley" userId="S::phartley@careersandenterprise.co.uk::2a2506f4-19e7-4777-8767-f0efb84bcc1f" providerId="AD" clId="Web-{A5E500EE-1AFD-CDC3-70B6-973F5D69F3CB}" dt="2022-07-21T15:08:53.776" v="0"/>
          <ac:spMkLst>
            <pc:docMk/>
            <pc:sldMk cId="2595060481" sldId="298"/>
            <ac:spMk id="12" creationId="{0CCE149B-FC24-3D0E-1B64-6F244F83B3F5}"/>
          </ac:spMkLst>
        </pc:spChg>
        <pc:spChg chg="del">
          <ac:chgData name="Philippa Hartley" userId="S::phartley@careersandenterprise.co.uk::2a2506f4-19e7-4777-8767-f0efb84bcc1f" providerId="AD" clId="Web-{A5E500EE-1AFD-CDC3-70B6-973F5D69F3CB}" dt="2022-07-21T15:08:56.932" v="1"/>
          <ac:spMkLst>
            <pc:docMk/>
            <pc:sldMk cId="2595060481" sldId="298"/>
            <ac:spMk id="13" creationId="{2CD7C900-C19B-40BA-A06C-FF11F1B66D29}"/>
          </ac:spMkLst>
        </pc:spChg>
        <pc:spChg chg="del">
          <ac:chgData name="Philippa Hartley" userId="S::phartley@careersandenterprise.co.uk::2a2506f4-19e7-4777-8767-f0efb84bcc1f" providerId="AD" clId="Web-{A5E500EE-1AFD-CDC3-70B6-973F5D69F3CB}" dt="2022-07-21T15:08:57.963" v="2"/>
          <ac:spMkLst>
            <pc:docMk/>
            <pc:sldMk cId="2595060481" sldId="298"/>
            <ac:spMk id="14" creationId="{D059EED8-5E49-443E-A54D-EA46A764D522}"/>
          </ac:spMkLst>
        </pc:spChg>
      </pc:sldChg>
      <pc:sldChg chg="addSp delSp">
        <pc:chgData name="Philippa Hartley" userId="S::phartley@careersandenterprise.co.uk::2a2506f4-19e7-4777-8767-f0efb84bcc1f" providerId="AD" clId="Web-{A5E500EE-1AFD-CDC3-70B6-973F5D69F3CB}" dt="2022-07-21T15:09:06.011" v="5"/>
        <pc:sldMkLst>
          <pc:docMk/>
          <pc:sldMk cId="2163692368" sldId="329"/>
        </pc:sldMkLst>
        <pc:spChg chg="add">
          <ac:chgData name="Philippa Hartley" userId="S::phartley@careersandenterprise.co.uk::2a2506f4-19e7-4777-8767-f0efb84bcc1f" providerId="AD" clId="Web-{A5E500EE-1AFD-CDC3-70B6-973F5D69F3CB}" dt="2022-07-21T15:09:03.182" v="3"/>
          <ac:spMkLst>
            <pc:docMk/>
            <pc:sldMk cId="2163692368" sldId="329"/>
            <ac:spMk id="6" creationId="{38FBA98A-BE2A-FF17-A282-C2D9FA25EF05}"/>
          </ac:spMkLst>
        </pc:spChg>
        <pc:spChg chg="add">
          <ac:chgData name="Philippa Hartley" userId="S::phartley@careersandenterprise.co.uk::2a2506f4-19e7-4777-8767-f0efb84bcc1f" providerId="AD" clId="Web-{A5E500EE-1AFD-CDC3-70B6-973F5D69F3CB}" dt="2022-07-21T15:09:03.182" v="3"/>
          <ac:spMkLst>
            <pc:docMk/>
            <pc:sldMk cId="2163692368" sldId="329"/>
            <ac:spMk id="10" creationId="{0CCE149B-FC24-3D0E-1B64-6F244F83B3F5}"/>
          </ac:spMkLst>
        </pc:spChg>
        <pc:spChg chg="del">
          <ac:chgData name="Philippa Hartley" userId="S::phartley@careersandenterprise.co.uk::2a2506f4-19e7-4777-8767-f0efb84bcc1f" providerId="AD" clId="Web-{A5E500EE-1AFD-CDC3-70B6-973F5D69F3CB}" dt="2022-07-21T15:09:04.948" v="4"/>
          <ac:spMkLst>
            <pc:docMk/>
            <pc:sldMk cId="2163692368" sldId="329"/>
            <ac:spMk id="13" creationId="{2CD7C900-C19B-40BA-A06C-FF11F1B66D29}"/>
          </ac:spMkLst>
        </pc:spChg>
        <pc:spChg chg="del">
          <ac:chgData name="Philippa Hartley" userId="S::phartley@careersandenterprise.co.uk::2a2506f4-19e7-4777-8767-f0efb84bcc1f" providerId="AD" clId="Web-{A5E500EE-1AFD-CDC3-70B6-973F5D69F3CB}" dt="2022-07-21T15:09:06.011" v="5"/>
          <ac:spMkLst>
            <pc:docMk/>
            <pc:sldMk cId="2163692368" sldId="329"/>
            <ac:spMk id="14" creationId="{D059EED8-5E49-443E-A54D-EA46A764D522}"/>
          </ac:spMkLst>
        </pc:spChg>
      </pc:sldChg>
    </pc:docChg>
  </pc:docChgLst>
  <pc:docChgLst>
    <pc:chgData name="Philippa Hartley" userId="S::phartley@careersandenterprise.co.uk::2a2506f4-19e7-4777-8767-f0efb84bcc1f" providerId="AD" clId="Web-{3BECCC63-3650-C488-8742-F5C9F67F8E74}"/>
    <pc:docChg chg="sldOrd">
      <pc:chgData name="Philippa Hartley" userId="S::phartley@careersandenterprise.co.uk::2a2506f4-19e7-4777-8767-f0efb84bcc1f" providerId="AD" clId="Web-{3BECCC63-3650-C488-8742-F5C9F67F8E74}" dt="2022-08-03T08:31:27.793" v="3"/>
      <pc:docMkLst>
        <pc:docMk/>
      </pc:docMkLst>
      <pc:sldChg chg="ord">
        <pc:chgData name="Philippa Hartley" userId="S::phartley@careersandenterprise.co.uk::2a2506f4-19e7-4777-8767-f0efb84bcc1f" providerId="AD" clId="Web-{3BECCC63-3650-C488-8742-F5C9F67F8E74}" dt="2022-08-03T08:31:27.793" v="3"/>
        <pc:sldMkLst>
          <pc:docMk/>
          <pc:sldMk cId="3208665940" sldId="289"/>
        </pc:sldMkLst>
      </pc:sldChg>
      <pc:sldChg chg="ord">
        <pc:chgData name="Philippa Hartley" userId="S::phartley@careersandenterprise.co.uk::2a2506f4-19e7-4777-8767-f0efb84bcc1f" providerId="AD" clId="Web-{3BECCC63-3650-C488-8742-F5C9F67F8E74}" dt="2022-08-03T08:31:19.418" v="2"/>
        <pc:sldMkLst>
          <pc:docMk/>
          <pc:sldMk cId="3955990440" sldId="295"/>
        </pc:sldMkLst>
      </pc:sldChg>
      <pc:sldChg chg="ord">
        <pc:chgData name="Philippa Hartley" userId="S::phartley@careersandenterprise.co.uk::2a2506f4-19e7-4777-8767-f0efb84bcc1f" providerId="AD" clId="Web-{3BECCC63-3650-C488-8742-F5C9F67F8E74}" dt="2022-08-03T08:31:19.418" v="1"/>
        <pc:sldMkLst>
          <pc:docMk/>
          <pc:sldMk cId="764564060" sldId="296"/>
        </pc:sldMkLst>
      </pc:sldChg>
      <pc:sldChg chg="ord">
        <pc:chgData name="Philippa Hartley" userId="S::phartley@careersandenterprise.co.uk::2a2506f4-19e7-4777-8767-f0efb84bcc1f" providerId="AD" clId="Web-{3BECCC63-3650-C488-8742-F5C9F67F8E74}" dt="2022-08-03T08:31:19.418" v="0"/>
        <pc:sldMkLst>
          <pc:docMk/>
          <pc:sldMk cId="3701790944" sldId="331"/>
        </pc:sldMkLst>
      </pc:sldChg>
    </pc:docChg>
  </pc:docChgLst>
  <pc:docChgLst>
    <pc:chgData name="Philippa Hartley" userId="S::phartley@careersandenterprise.co.uk::2a2506f4-19e7-4777-8767-f0efb84bcc1f" providerId="AD" clId="Web-{DB57AB7D-7024-B4AA-FF9A-8AAFC0AC1A53}"/>
    <pc:docChg chg="modSld">
      <pc:chgData name="Philippa Hartley" userId="S::phartley@careersandenterprise.co.uk::2a2506f4-19e7-4777-8767-f0efb84bcc1f" providerId="AD" clId="Web-{DB57AB7D-7024-B4AA-FF9A-8AAFC0AC1A53}" dt="2022-07-20T13:12:24.069" v="29"/>
      <pc:docMkLst>
        <pc:docMk/>
      </pc:docMkLst>
      <pc:sldChg chg="modNotes">
        <pc:chgData name="Philippa Hartley" userId="S::phartley@careersandenterprise.co.uk::2a2506f4-19e7-4777-8767-f0efb84bcc1f" providerId="AD" clId="Web-{DB57AB7D-7024-B4AA-FF9A-8AAFC0AC1A53}" dt="2022-07-20T13:11:47.943" v="12"/>
        <pc:sldMkLst>
          <pc:docMk/>
          <pc:sldMk cId="3370456479" sldId="301"/>
        </pc:sldMkLst>
      </pc:sldChg>
      <pc:sldChg chg="modNotes">
        <pc:chgData name="Philippa Hartley" userId="S::phartley@careersandenterprise.co.uk::2a2506f4-19e7-4777-8767-f0efb84bcc1f" providerId="AD" clId="Web-{DB57AB7D-7024-B4AA-FF9A-8AAFC0AC1A53}" dt="2022-07-20T13:12:24.069" v="29"/>
        <pc:sldMkLst>
          <pc:docMk/>
          <pc:sldMk cId="2008991689" sldId="303"/>
        </pc:sldMkLst>
      </pc:sldChg>
      <pc:sldChg chg="modNotes">
        <pc:chgData name="Philippa Hartley" userId="S::phartley@careersandenterprise.co.uk::2a2506f4-19e7-4777-8767-f0efb84bcc1f" providerId="AD" clId="Web-{DB57AB7D-7024-B4AA-FF9A-8AAFC0AC1A53}" dt="2022-07-20T13:12:06.990" v="20"/>
        <pc:sldMkLst>
          <pc:docMk/>
          <pc:sldMk cId="1793654605" sldId="308"/>
        </pc:sldMkLst>
      </pc:sldChg>
    </pc:docChg>
  </pc:docChgLst>
  <pc:docChgLst>
    <pc:chgData name="Philippa Hartley" userId="S::phartley@careersandenterprise.co.uk::2a2506f4-19e7-4777-8767-f0efb84bcc1f" providerId="AD" clId="Web-{9DCC0868-2C2C-47F5-56F1-7AAA724A6ACB}"/>
    <pc:docChg chg="modSld">
      <pc:chgData name="Philippa Hartley" userId="S::phartley@careersandenterprise.co.uk::2a2506f4-19e7-4777-8767-f0efb84bcc1f" providerId="AD" clId="Web-{9DCC0868-2C2C-47F5-56F1-7AAA724A6ACB}" dt="2022-08-05T10:30:44.931" v="0" actId="20577"/>
      <pc:docMkLst>
        <pc:docMk/>
      </pc:docMkLst>
      <pc:sldChg chg="modSp">
        <pc:chgData name="Philippa Hartley" userId="S::phartley@careersandenterprise.co.uk::2a2506f4-19e7-4777-8767-f0efb84bcc1f" providerId="AD" clId="Web-{9DCC0868-2C2C-47F5-56F1-7AAA724A6ACB}" dt="2022-08-05T10:30:44.931" v="0" actId="20577"/>
        <pc:sldMkLst>
          <pc:docMk/>
          <pc:sldMk cId="2839086809" sldId="262"/>
        </pc:sldMkLst>
        <pc:spChg chg="mod">
          <ac:chgData name="Philippa Hartley" userId="S::phartley@careersandenterprise.co.uk::2a2506f4-19e7-4777-8767-f0efb84bcc1f" providerId="AD" clId="Web-{9DCC0868-2C2C-47F5-56F1-7AAA724A6ACB}" dt="2022-08-05T10:30:44.931" v="0" actId="20577"/>
          <ac:spMkLst>
            <pc:docMk/>
            <pc:sldMk cId="2839086809" sldId="262"/>
            <ac:spMk id="8" creationId="{2A463CFE-DA5B-6341-BEAE-A0CCD088C9F2}"/>
          </ac:spMkLst>
        </pc:spChg>
      </pc:sldChg>
    </pc:docChg>
  </pc:docChgLst>
  <pc:docChgLst>
    <pc:chgData name="Philippa Hartley" userId="S::phartley@careersandenterprise.co.uk::2a2506f4-19e7-4777-8767-f0efb84bcc1f" providerId="AD" clId="Web-{52CE368D-EAF5-4D49-6FF6-E5488A1B9FCE}"/>
    <pc:docChg chg="modSld">
      <pc:chgData name="Philippa Hartley" userId="S::phartley@careersandenterprise.co.uk::2a2506f4-19e7-4777-8767-f0efb84bcc1f" providerId="AD" clId="Web-{52CE368D-EAF5-4D49-6FF6-E5488A1B9FCE}" dt="2022-08-16T14:34:49.858" v="10" actId="1076"/>
      <pc:docMkLst>
        <pc:docMk/>
      </pc:docMkLst>
      <pc:sldChg chg="delSp modSp modNotes">
        <pc:chgData name="Philippa Hartley" userId="S::phartley@careersandenterprise.co.uk::2a2506f4-19e7-4777-8767-f0efb84bcc1f" providerId="AD" clId="Web-{52CE368D-EAF5-4D49-6FF6-E5488A1B9FCE}" dt="2022-08-16T14:34:49.858" v="10" actId="1076"/>
        <pc:sldMkLst>
          <pc:docMk/>
          <pc:sldMk cId="70482638" sldId="291"/>
        </pc:sldMkLst>
        <pc:spChg chg="del mod">
          <ac:chgData name="Philippa Hartley" userId="S::phartley@careersandenterprise.co.uk::2a2506f4-19e7-4777-8767-f0efb84bcc1f" providerId="AD" clId="Web-{52CE368D-EAF5-4D49-6FF6-E5488A1B9FCE}" dt="2022-08-16T14:34:22.107" v="1"/>
          <ac:spMkLst>
            <pc:docMk/>
            <pc:sldMk cId="70482638" sldId="291"/>
            <ac:spMk id="10" creationId="{F287694A-2180-4710-8FDF-701DEEE29479}"/>
          </ac:spMkLst>
        </pc:spChg>
        <pc:spChg chg="mod">
          <ac:chgData name="Philippa Hartley" userId="S::phartley@careersandenterprise.co.uk::2a2506f4-19e7-4777-8767-f0efb84bcc1f" providerId="AD" clId="Web-{52CE368D-EAF5-4D49-6FF6-E5488A1B9FCE}" dt="2022-08-16T14:34:35.389" v="6" actId="20577"/>
          <ac:spMkLst>
            <pc:docMk/>
            <pc:sldMk cId="70482638" sldId="291"/>
            <ac:spMk id="11" creationId="{CF2A8DC9-52E8-4C03-93D1-050E17E5294F}"/>
          </ac:spMkLst>
        </pc:spChg>
        <pc:spChg chg="mod">
          <ac:chgData name="Philippa Hartley" userId="S::phartley@careersandenterprise.co.uk::2a2506f4-19e7-4777-8767-f0efb84bcc1f" providerId="AD" clId="Web-{52CE368D-EAF5-4D49-6FF6-E5488A1B9FCE}" dt="2022-08-16T14:34:49.858" v="10" actId="1076"/>
          <ac:spMkLst>
            <pc:docMk/>
            <pc:sldMk cId="70482638" sldId="291"/>
            <ac:spMk id="12" creationId="{1F68304F-6F55-4556-B558-F20E0C05F3A1}"/>
          </ac:spMkLst>
        </pc:spChg>
      </pc:sldChg>
    </pc:docChg>
  </pc:docChgLst>
  <pc:docChgLst>
    <pc:chgData name="Philippa Hartley" userId="S::phartley@careersandenterprise.co.uk::2a2506f4-19e7-4777-8767-f0efb84bcc1f" providerId="AD" clId="Web-{A15D8A65-ECEB-1177-FD7F-818C84CFF86E}"/>
    <pc:docChg chg="modSld">
      <pc:chgData name="Philippa Hartley" userId="S::phartley@careersandenterprise.co.uk::2a2506f4-19e7-4777-8767-f0efb84bcc1f" providerId="AD" clId="Web-{A15D8A65-ECEB-1177-FD7F-818C84CFF86E}" dt="2022-08-11T06:24:02.149" v="5"/>
      <pc:docMkLst>
        <pc:docMk/>
      </pc:docMkLst>
      <pc:sldChg chg="addSp modSp">
        <pc:chgData name="Philippa Hartley" userId="S::phartley@careersandenterprise.co.uk::2a2506f4-19e7-4777-8767-f0efb84bcc1f" providerId="AD" clId="Web-{A15D8A65-ECEB-1177-FD7F-818C84CFF86E}" dt="2022-08-11T06:23:50.039" v="1" actId="20577"/>
        <pc:sldMkLst>
          <pc:docMk/>
          <pc:sldMk cId="2595060481" sldId="298"/>
        </pc:sldMkLst>
        <pc:spChg chg="mod">
          <ac:chgData name="Philippa Hartley" userId="S::phartley@careersandenterprise.co.uk::2a2506f4-19e7-4777-8767-f0efb84bcc1f" providerId="AD" clId="Web-{A15D8A65-ECEB-1177-FD7F-818C84CFF86E}" dt="2022-08-11T06:23:50.039" v="1" actId="20577"/>
          <ac:spMkLst>
            <pc:docMk/>
            <pc:sldMk cId="2595060481" sldId="298"/>
            <ac:spMk id="4" creationId="{CC2F52B7-465D-4F21-8DD7-1D1B9D883446}"/>
          </ac:spMkLst>
        </pc:spChg>
        <pc:spChg chg="add">
          <ac:chgData name="Philippa Hartley" userId="S::phartley@careersandenterprise.co.uk::2a2506f4-19e7-4777-8767-f0efb84bcc1f" providerId="AD" clId="Web-{A15D8A65-ECEB-1177-FD7F-818C84CFF86E}" dt="2022-08-11T06:23:43.757" v="0"/>
          <ac:spMkLst>
            <pc:docMk/>
            <pc:sldMk cId="2595060481" sldId="298"/>
            <ac:spMk id="13" creationId="{73341F03-B99F-DEAB-A0E3-F6F57DCBA049}"/>
          </ac:spMkLst>
        </pc:spChg>
      </pc:sldChg>
      <pc:sldChg chg="addSp modSp">
        <pc:chgData name="Philippa Hartley" userId="S::phartley@careersandenterprise.co.uk::2a2506f4-19e7-4777-8767-f0efb84bcc1f" providerId="AD" clId="Web-{A15D8A65-ECEB-1177-FD7F-818C84CFF86E}" dt="2022-08-11T06:24:02.149" v="5"/>
        <pc:sldMkLst>
          <pc:docMk/>
          <pc:sldMk cId="2163692368" sldId="329"/>
        </pc:sldMkLst>
        <pc:spChg chg="mod">
          <ac:chgData name="Philippa Hartley" userId="S::phartley@careersandenterprise.co.uk::2a2506f4-19e7-4777-8767-f0efb84bcc1f" providerId="AD" clId="Web-{A15D8A65-ECEB-1177-FD7F-818C84CFF86E}" dt="2022-08-11T06:23:57.523" v="4" actId="20577"/>
          <ac:spMkLst>
            <pc:docMk/>
            <pc:sldMk cId="2163692368" sldId="329"/>
            <ac:spMk id="4" creationId="{CC2F52B7-465D-4F21-8DD7-1D1B9D883446}"/>
          </ac:spMkLst>
        </pc:spChg>
        <pc:spChg chg="add">
          <ac:chgData name="Philippa Hartley" userId="S::phartley@careersandenterprise.co.uk::2a2506f4-19e7-4777-8767-f0efb84bcc1f" providerId="AD" clId="Web-{A15D8A65-ECEB-1177-FD7F-818C84CFF86E}" dt="2022-08-11T06:24:02.149" v="5"/>
          <ac:spMkLst>
            <pc:docMk/>
            <pc:sldMk cId="2163692368" sldId="329"/>
            <ac:spMk id="12" creationId="{73341F03-B99F-DEAB-A0E3-F6F57DCBA049}"/>
          </ac:spMkLst>
        </pc:spChg>
      </pc:sldChg>
    </pc:docChg>
  </pc:docChgLst>
  <pc:docChgLst>
    <pc:chgData name="Philippa Hartley" userId="S::phartley@careersandenterprise.co.uk::2a2506f4-19e7-4777-8767-f0efb84bcc1f" providerId="AD" clId="Web-{C3F4627F-5E62-ED28-5454-B16E65D55BE1}"/>
    <pc:docChg chg="modSld">
      <pc:chgData name="Philippa Hartley" userId="S::phartley@careersandenterprise.co.uk::2a2506f4-19e7-4777-8767-f0efb84bcc1f" providerId="AD" clId="Web-{C3F4627F-5E62-ED28-5454-B16E65D55BE1}" dt="2022-08-23T14:26:46.272" v="5" actId="20577"/>
      <pc:docMkLst>
        <pc:docMk/>
      </pc:docMkLst>
      <pc:sldChg chg="modSp">
        <pc:chgData name="Philippa Hartley" userId="S::phartley@careersandenterprise.co.uk::2a2506f4-19e7-4777-8767-f0efb84bcc1f" providerId="AD" clId="Web-{C3F4627F-5E62-ED28-5454-B16E65D55BE1}" dt="2022-08-23T14:26:46.272" v="5" actId="20577"/>
        <pc:sldMkLst>
          <pc:docMk/>
          <pc:sldMk cId="2189878861" sldId="257"/>
        </pc:sldMkLst>
        <pc:spChg chg="mod">
          <ac:chgData name="Philippa Hartley" userId="S::phartley@careersandenterprise.co.uk::2a2506f4-19e7-4777-8767-f0efb84bcc1f" providerId="AD" clId="Web-{C3F4627F-5E62-ED28-5454-B16E65D55BE1}" dt="2022-08-23T14:26:46.257" v="3" actId="20577"/>
          <ac:spMkLst>
            <pc:docMk/>
            <pc:sldMk cId="2189878861" sldId="257"/>
            <ac:spMk id="4" creationId="{EB58B553-BA19-0460-CCE4-C93784FF7A5F}"/>
          </ac:spMkLst>
        </pc:spChg>
        <pc:spChg chg="mod">
          <ac:chgData name="Philippa Hartley" userId="S::phartley@careersandenterprise.co.uk::2a2506f4-19e7-4777-8767-f0efb84bcc1f" providerId="AD" clId="Web-{C3F4627F-5E62-ED28-5454-B16E65D55BE1}" dt="2022-08-23T14:26:46.272" v="4" actId="20577"/>
          <ac:spMkLst>
            <pc:docMk/>
            <pc:sldMk cId="2189878861" sldId="257"/>
            <ac:spMk id="5" creationId="{F0F3F790-B61B-684D-DDCC-17CE1B402ADB}"/>
          </ac:spMkLst>
        </pc:spChg>
        <pc:spChg chg="mod">
          <ac:chgData name="Philippa Hartley" userId="S::phartley@careersandenterprise.co.uk::2a2506f4-19e7-4777-8767-f0efb84bcc1f" providerId="AD" clId="Web-{C3F4627F-5E62-ED28-5454-B16E65D55BE1}" dt="2022-08-23T14:26:46.272" v="5" actId="20577"/>
          <ac:spMkLst>
            <pc:docMk/>
            <pc:sldMk cId="2189878861" sldId="257"/>
            <ac:spMk id="6" creationId="{1E438C94-8F2C-7792-40D1-3736F3AE8C86}"/>
          </ac:spMkLst>
        </pc:spChg>
      </pc:sldChg>
      <pc:sldChg chg="modSp">
        <pc:chgData name="Philippa Hartley" userId="S::phartley@careersandenterprise.co.uk::2a2506f4-19e7-4777-8767-f0efb84bcc1f" providerId="AD" clId="Web-{C3F4627F-5E62-ED28-5454-B16E65D55BE1}" dt="2022-08-23T14:26:30.319" v="2" actId="20577"/>
        <pc:sldMkLst>
          <pc:docMk/>
          <pc:sldMk cId="3951800816" sldId="335"/>
        </pc:sldMkLst>
        <pc:spChg chg="mod">
          <ac:chgData name="Philippa Hartley" userId="S::phartley@careersandenterprise.co.uk::2a2506f4-19e7-4777-8767-f0efb84bcc1f" providerId="AD" clId="Web-{C3F4627F-5E62-ED28-5454-B16E65D55BE1}" dt="2022-08-23T14:26:30.303" v="0" actId="20577"/>
          <ac:spMkLst>
            <pc:docMk/>
            <pc:sldMk cId="3951800816" sldId="335"/>
            <ac:spMk id="6" creationId="{2AA0EAEF-5290-58D7-2141-BF014C9AE84F}"/>
          </ac:spMkLst>
        </pc:spChg>
        <pc:spChg chg="mod">
          <ac:chgData name="Philippa Hartley" userId="S::phartley@careersandenterprise.co.uk::2a2506f4-19e7-4777-8767-f0efb84bcc1f" providerId="AD" clId="Web-{C3F4627F-5E62-ED28-5454-B16E65D55BE1}" dt="2022-08-23T14:26:30.319" v="1" actId="20577"/>
          <ac:spMkLst>
            <pc:docMk/>
            <pc:sldMk cId="3951800816" sldId="335"/>
            <ac:spMk id="8" creationId="{C4AFCF55-B859-559F-FA70-66BFDFB702C5}"/>
          </ac:spMkLst>
        </pc:spChg>
        <pc:spChg chg="mod">
          <ac:chgData name="Philippa Hartley" userId="S::phartley@careersandenterprise.co.uk::2a2506f4-19e7-4777-8767-f0efb84bcc1f" providerId="AD" clId="Web-{C3F4627F-5E62-ED28-5454-B16E65D55BE1}" dt="2022-08-23T14:26:30.319" v="2" actId="20577"/>
          <ac:spMkLst>
            <pc:docMk/>
            <pc:sldMk cId="3951800816" sldId="335"/>
            <ac:spMk id="9" creationId="{59D46471-E57D-1E19-E84B-CFF1C169770C}"/>
          </ac:spMkLst>
        </pc:spChg>
      </pc:sldChg>
    </pc:docChg>
  </pc:docChgLst>
  <pc:docChgLst>
    <pc:chgData name="Philippa Hartley" userId="S::phartley@careersandenterprise.co.uk::2a2506f4-19e7-4777-8767-f0efb84bcc1f" providerId="AD" clId="Web-{B86AC45E-22B7-C23E-FE47-64EB4A30939B}"/>
    <pc:docChg chg="modSld">
      <pc:chgData name="Philippa Hartley" userId="S::phartley@careersandenterprise.co.uk::2a2506f4-19e7-4777-8767-f0efb84bcc1f" providerId="AD" clId="Web-{B86AC45E-22B7-C23E-FE47-64EB4A30939B}" dt="2022-08-19T14:39:33.525" v="6" actId="20577"/>
      <pc:docMkLst>
        <pc:docMk/>
      </pc:docMkLst>
      <pc:sldChg chg="modSp">
        <pc:chgData name="Philippa Hartley" userId="S::phartley@careersandenterprise.co.uk::2a2506f4-19e7-4777-8767-f0efb84bcc1f" providerId="AD" clId="Web-{B86AC45E-22B7-C23E-FE47-64EB4A30939B}" dt="2022-08-19T14:39:33.525" v="6" actId="20577"/>
        <pc:sldMkLst>
          <pc:docMk/>
          <pc:sldMk cId="1897795324" sldId="299"/>
        </pc:sldMkLst>
        <pc:spChg chg="mod">
          <ac:chgData name="Philippa Hartley" userId="S::phartley@careersandenterprise.co.uk::2a2506f4-19e7-4777-8767-f0efb84bcc1f" providerId="AD" clId="Web-{B86AC45E-22B7-C23E-FE47-64EB4A30939B}" dt="2022-08-19T14:39:33.525" v="6"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B86AC45E-22B7-C23E-FE47-64EB4A30939B}" dt="2022-08-19T14:39:25.087" v="2" actId="20577"/>
        <pc:sldMkLst>
          <pc:docMk/>
          <pc:sldMk cId="806518472" sldId="309"/>
        </pc:sldMkLst>
        <pc:spChg chg="mod">
          <ac:chgData name="Philippa Hartley" userId="S::phartley@careersandenterprise.co.uk::2a2506f4-19e7-4777-8767-f0efb84bcc1f" providerId="AD" clId="Web-{B86AC45E-22B7-C23E-FE47-64EB4A30939B}" dt="2022-08-19T14:39:25.087" v="2"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5FEF6C4D-4E33-47D1-E539-678EE654D34B}"/>
    <pc:docChg chg="modSld">
      <pc:chgData name="Philippa Hartley" userId="S::phartley@careersandenterprise.co.uk::2a2506f4-19e7-4777-8767-f0efb84bcc1f" providerId="AD" clId="Web-{5FEF6C4D-4E33-47D1-E539-678EE654D34B}" dt="2022-07-30T05:27:24.229" v="9" actId="20577"/>
      <pc:docMkLst>
        <pc:docMk/>
      </pc:docMkLst>
      <pc:sldChg chg="modSp">
        <pc:chgData name="Philippa Hartley" userId="S::phartley@careersandenterprise.co.uk::2a2506f4-19e7-4777-8767-f0efb84bcc1f" providerId="AD" clId="Web-{5FEF6C4D-4E33-47D1-E539-678EE654D34B}" dt="2022-07-30T05:27:24.229" v="9" actId="20577"/>
        <pc:sldMkLst>
          <pc:docMk/>
          <pc:sldMk cId="2293612555" sldId="334"/>
        </pc:sldMkLst>
        <pc:spChg chg="mod">
          <ac:chgData name="Philippa Hartley" userId="S::phartley@careersandenterprise.co.uk::2a2506f4-19e7-4777-8767-f0efb84bcc1f" providerId="AD" clId="Web-{5FEF6C4D-4E33-47D1-E539-678EE654D34B}" dt="2022-07-30T05:27:24.229" v="9" actId="20577"/>
          <ac:spMkLst>
            <pc:docMk/>
            <pc:sldMk cId="2293612555" sldId="334"/>
            <ac:spMk id="6" creationId="{4BECA783-E491-52FA-3C2F-3181BBBBAA36}"/>
          </ac:spMkLst>
        </pc:spChg>
        <pc:spChg chg="mod">
          <ac:chgData name="Philippa Hartley" userId="S::phartley@careersandenterprise.co.uk::2a2506f4-19e7-4777-8767-f0efb84bcc1f" providerId="AD" clId="Web-{5FEF6C4D-4E33-47D1-E539-678EE654D34B}" dt="2022-07-30T05:26:41.132" v="8" actId="1076"/>
          <ac:spMkLst>
            <pc:docMk/>
            <pc:sldMk cId="2293612555" sldId="334"/>
            <ac:spMk id="8" creationId="{440DCDC0-4236-AA6B-957A-B865A65D5FBC}"/>
          </ac:spMkLst>
        </pc:spChg>
      </pc:sldChg>
      <pc:sldChg chg="modSp">
        <pc:chgData name="Philippa Hartley" userId="S::phartley@careersandenterprise.co.uk::2a2506f4-19e7-4777-8767-f0efb84bcc1f" providerId="AD" clId="Web-{5FEF6C4D-4E33-47D1-E539-678EE654D34B}" dt="2022-07-30T05:26:27.303" v="6" actId="1076"/>
        <pc:sldMkLst>
          <pc:docMk/>
          <pc:sldMk cId="3951800816" sldId="335"/>
        </pc:sldMkLst>
        <pc:spChg chg="mod">
          <ac:chgData name="Philippa Hartley" userId="S::phartley@careersandenterprise.co.uk::2a2506f4-19e7-4777-8767-f0efb84bcc1f" providerId="AD" clId="Web-{5FEF6C4D-4E33-47D1-E539-678EE654D34B}" dt="2022-07-30T05:26:13.286" v="0" actId="1076"/>
          <ac:spMkLst>
            <pc:docMk/>
            <pc:sldMk cId="3951800816" sldId="335"/>
            <ac:spMk id="9" creationId="{5C49B11A-0D19-BF9E-4DD4-5204155E8299}"/>
          </ac:spMkLst>
        </pc:spChg>
        <pc:spChg chg="mod">
          <ac:chgData name="Philippa Hartley" userId="S::phartley@careersandenterprise.co.uk::2a2506f4-19e7-4777-8767-f0efb84bcc1f" providerId="AD" clId="Web-{5FEF6C4D-4E33-47D1-E539-678EE654D34B}" dt="2022-07-30T05:26:13.286" v="1" actId="1076"/>
          <ac:spMkLst>
            <pc:docMk/>
            <pc:sldMk cId="3951800816" sldId="335"/>
            <ac:spMk id="10" creationId="{2AFA5B8E-E349-4901-00D8-0E860F6F4000}"/>
          </ac:spMkLst>
        </pc:spChg>
        <pc:spChg chg="mod">
          <ac:chgData name="Philippa Hartley" userId="S::phartley@careersandenterprise.co.uk::2a2506f4-19e7-4777-8767-f0efb84bcc1f" providerId="AD" clId="Web-{5FEF6C4D-4E33-47D1-E539-678EE654D34B}" dt="2022-07-30T05:26:13.286" v="2" actId="1076"/>
          <ac:spMkLst>
            <pc:docMk/>
            <pc:sldMk cId="3951800816" sldId="335"/>
            <ac:spMk id="11" creationId="{C2B48AB9-3CD0-F5E1-F30E-8DF3E8EE1796}"/>
          </ac:spMkLst>
        </pc:spChg>
        <pc:spChg chg="mod">
          <ac:chgData name="Philippa Hartley" userId="S::phartley@careersandenterprise.co.uk::2a2506f4-19e7-4777-8767-f0efb84bcc1f" providerId="AD" clId="Web-{5FEF6C4D-4E33-47D1-E539-678EE654D34B}" dt="2022-07-30T05:26:27.303" v="6" actId="1076"/>
          <ac:spMkLst>
            <pc:docMk/>
            <pc:sldMk cId="3951800816" sldId="335"/>
            <ac:spMk id="15" creationId="{DE27FE95-EBC1-5FDF-5850-776404C8403D}"/>
          </ac:spMkLst>
        </pc:spChg>
        <pc:picChg chg="mod">
          <ac:chgData name="Philippa Hartley" userId="S::phartley@careersandenterprise.co.uk::2a2506f4-19e7-4777-8767-f0efb84bcc1f" providerId="AD" clId="Web-{5FEF6C4D-4E33-47D1-E539-678EE654D34B}" dt="2022-07-30T05:26:13.302" v="3" actId="1076"/>
          <ac:picMkLst>
            <pc:docMk/>
            <pc:sldMk cId="3951800816" sldId="335"/>
            <ac:picMk id="12" creationId="{EF71EB5F-7A94-3CED-08AC-BE48031A9484}"/>
          </ac:picMkLst>
        </pc:picChg>
        <pc:picChg chg="mod">
          <ac:chgData name="Philippa Hartley" userId="S::phartley@careersandenterprise.co.uk::2a2506f4-19e7-4777-8767-f0efb84bcc1f" providerId="AD" clId="Web-{5FEF6C4D-4E33-47D1-E539-678EE654D34B}" dt="2022-07-30T05:26:13.302" v="4" actId="1076"/>
          <ac:picMkLst>
            <pc:docMk/>
            <pc:sldMk cId="3951800816" sldId="335"/>
            <ac:picMk id="13" creationId="{3C7BFFE0-D857-2D34-6410-64D2AA7FE758}"/>
          </ac:picMkLst>
        </pc:picChg>
        <pc:picChg chg="mod">
          <ac:chgData name="Philippa Hartley" userId="S::phartley@careersandenterprise.co.uk::2a2506f4-19e7-4777-8767-f0efb84bcc1f" providerId="AD" clId="Web-{5FEF6C4D-4E33-47D1-E539-678EE654D34B}" dt="2022-07-30T05:26:13.302" v="5" actId="1076"/>
          <ac:picMkLst>
            <pc:docMk/>
            <pc:sldMk cId="3951800816" sldId="335"/>
            <ac:picMk id="14" creationId="{E1C355B8-F958-8919-694B-E832BAB12D55}"/>
          </ac:picMkLst>
        </pc:picChg>
      </pc:sldChg>
    </pc:docChg>
  </pc:docChgLst>
  <pc:docChgLst>
    <pc:chgData name="Philippa Hartley" userId="S::phartley@careersandenterprise.co.uk::2a2506f4-19e7-4777-8767-f0efb84bcc1f" providerId="AD" clId="Web-{F641320C-BDEB-DB20-A809-C9A5D0E6AA6A}"/>
    <pc:docChg chg="modSld">
      <pc:chgData name="Philippa Hartley" userId="S::phartley@careersandenterprise.co.uk::2a2506f4-19e7-4777-8767-f0efb84bcc1f" providerId="AD" clId="Web-{F641320C-BDEB-DB20-A809-C9A5D0E6AA6A}" dt="2022-08-24T15:32:39.015" v="0" actId="20577"/>
      <pc:docMkLst>
        <pc:docMk/>
      </pc:docMkLst>
      <pc:sldChg chg="modSp">
        <pc:chgData name="Philippa Hartley" userId="S::phartley@careersandenterprise.co.uk::2a2506f4-19e7-4777-8767-f0efb84bcc1f" providerId="AD" clId="Web-{F641320C-BDEB-DB20-A809-C9A5D0E6AA6A}" dt="2022-08-24T15:32:39.015" v="0" actId="20577"/>
        <pc:sldMkLst>
          <pc:docMk/>
          <pc:sldMk cId="1458964949" sldId="332"/>
        </pc:sldMkLst>
        <pc:spChg chg="mod">
          <ac:chgData name="Philippa Hartley" userId="S::phartley@careersandenterprise.co.uk::2a2506f4-19e7-4777-8767-f0efb84bcc1f" providerId="AD" clId="Web-{F641320C-BDEB-DB20-A809-C9A5D0E6AA6A}" dt="2022-08-24T15:32:39.015" v="0"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22F89A63-0A28-C5B4-6C42-1C2CDDB9A9AE}"/>
    <pc:docChg chg="modSld">
      <pc:chgData name="Philippa Hartley" userId="S::phartley@careersandenterprise.co.uk::2a2506f4-19e7-4777-8767-f0efb84bcc1f" providerId="AD" clId="Web-{22F89A63-0A28-C5B4-6C42-1C2CDDB9A9AE}" dt="2022-08-12T06:11:44.316" v="3" actId="20577"/>
      <pc:docMkLst>
        <pc:docMk/>
      </pc:docMkLst>
      <pc:sldChg chg="modSp">
        <pc:chgData name="Philippa Hartley" userId="S::phartley@careersandenterprise.co.uk::2a2506f4-19e7-4777-8767-f0efb84bcc1f" providerId="AD" clId="Web-{22F89A63-0A28-C5B4-6C42-1C2CDDB9A9AE}" dt="2022-08-12T06:11:44.316" v="3" actId="20577"/>
        <pc:sldMkLst>
          <pc:docMk/>
          <pc:sldMk cId="3279506855" sldId="263"/>
        </pc:sldMkLst>
        <pc:spChg chg="mod">
          <ac:chgData name="Philippa Hartley" userId="S::phartley@careersandenterprise.co.uk::2a2506f4-19e7-4777-8767-f0efb84bcc1f" providerId="AD" clId="Web-{22F89A63-0A28-C5B4-6C42-1C2CDDB9A9AE}" dt="2022-08-12T06:11:44.316" v="3" actId="20577"/>
          <ac:spMkLst>
            <pc:docMk/>
            <pc:sldMk cId="3279506855" sldId="263"/>
            <ac:spMk id="3" creationId="{E58D066B-A5D4-5640-87D3-A10DB6059739}"/>
          </ac:spMkLst>
        </pc:spChg>
      </pc:sldChg>
      <pc:sldChg chg="modSp">
        <pc:chgData name="Philippa Hartley" userId="S::phartley@careersandenterprise.co.uk::2a2506f4-19e7-4777-8767-f0efb84bcc1f" providerId="AD" clId="Web-{22F89A63-0A28-C5B4-6C42-1C2CDDB9A9AE}" dt="2022-08-12T06:11:37.441" v="1" actId="20577"/>
        <pc:sldMkLst>
          <pc:docMk/>
          <pc:sldMk cId="1786301906" sldId="285"/>
        </pc:sldMkLst>
        <pc:spChg chg="mod">
          <ac:chgData name="Philippa Hartley" userId="S::phartley@careersandenterprise.co.uk::2a2506f4-19e7-4777-8767-f0efb84bcc1f" providerId="AD" clId="Web-{22F89A63-0A28-C5B4-6C42-1C2CDDB9A9AE}" dt="2022-08-12T06:11:37.441" v="1" actId="20577"/>
          <ac:spMkLst>
            <pc:docMk/>
            <pc:sldMk cId="1786301906" sldId="285"/>
            <ac:spMk id="3" creationId="{E58D066B-A5D4-5640-87D3-A10DB6059739}"/>
          </ac:spMkLst>
        </pc:spChg>
      </pc:sldChg>
    </pc:docChg>
  </pc:docChgLst>
  <pc:docChgLst>
    <pc:chgData name="Diana Scutelnicu" userId="S::dscutelnicu@careersandenterprise.co.uk::72c4b835-fb81-47fd-b993-4582ae31168e" providerId="AD" clId="Web-{829AE816-3F32-FB72-59D5-690332261A3E}"/>
    <pc:docChg chg="modSld">
      <pc:chgData name="Diana Scutelnicu" userId="S::dscutelnicu@careersandenterprise.co.uk::72c4b835-fb81-47fd-b993-4582ae31168e" providerId="AD" clId="Web-{829AE816-3F32-FB72-59D5-690332261A3E}" dt="2022-08-19T16:48:30.278" v="508"/>
      <pc:docMkLst>
        <pc:docMk/>
      </pc:docMkLst>
      <pc:sldChg chg="modSp">
        <pc:chgData name="Diana Scutelnicu" userId="S::dscutelnicu@careersandenterprise.co.uk::72c4b835-fb81-47fd-b993-4582ae31168e" providerId="AD" clId="Web-{829AE816-3F32-FB72-59D5-690332261A3E}" dt="2022-08-19T16:13:17.492" v="173" actId="1076"/>
        <pc:sldMkLst>
          <pc:docMk/>
          <pc:sldMk cId="2189878861" sldId="257"/>
        </pc:sldMkLst>
        <pc:spChg chg="mod">
          <ac:chgData name="Diana Scutelnicu" userId="S::dscutelnicu@careersandenterprise.co.uk::72c4b835-fb81-47fd-b993-4582ae31168e" providerId="AD" clId="Web-{829AE816-3F32-FB72-59D5-690332261A3E}" dt="2022-08-19T16:12:56.039" v="167" actId="1076"/>
          <ac:spMkLst>
            <pc:docMk/>
            <pc:sldMk cId="2189878861" sldId="257"/>
            <ac:spMk id="2" creationId="{00000000-0000-0000-0000-000000000000}"/>
          </ac:spMkLst>
        </pc:spChg>
        <pc:spChg chg="mod">
          <ac:chgData name="Diana Scutelnicu" userId="S::dscutelnicu@careersandenterprise.co.uk::72c4b835-fb81-47fd-b993-4582ae31168e" providerId="AD" clId="Web-{829AE816-3F32-FB72-59D5-690332261A3E}" dt="2022-08-19T16:13:17.492" v="173" actId="1076"/>
          <ac:spMkLst>
            <pc:docMk/>
            <pc:sldMk cId="2189878861" sldId="257"/>
            <ac:spMk id="4" creationId="{EB58B553-BA19-0460-CCE4-C93784FF7A5F}"/>
          </ac:spMkLst>
        </pc:spChg>
        <pc:spChg chg="mod">
          <ac:chgData name="Diana Scutelnicu" userId="S::dscutelnicu@careersandenterprise.co.uk::72c4b835-fb81-47fd-b993-4582ae31168e" providerId="AD" clId="Web-{829AE816-3F32-FB72-59D5-690332261A3E}" dt="2022-08-19T16:13:06.695" v="169" actId="1076"/>
          <ac:spMkLst>
            <pc:docMk/>
            <pc:sldMk cId="2189878861" sldId="257"/>
            <ac:spMk id="5" creationId="{F0F3F790-B61B-684D-DDCC-17CE1B402ADB}"/>
          </ac:spMkLst>
        </pc:spChg>
        <pc:spChg chg="mod">
          <ac:chgData name="Diana Scutelnicu" userId="S::dscutelnicu@careersandenterprise.co.uk::72c4b835-fb81-47fd-b993-4582ae31168e" providerId="AD" clId="Web-{829AE816-3F32-FB72-59D5-690332261A3E}" dt="2022-08-19T16:13:11.617" v="171" actId="1076"/>
          <ac:spMkLst>
            <pc:docMk/>
            <pc:sldMk cId="2189878861" sldId="257"/>
            <ac:spMk id="6" creationId="{1E438C94-8F2C-7792-40D1-3736F3AE8C86}"/>
          </ac:spMkLst>
        </pc:spChg>
        <pc:picChg chg="mod">
          <ac:chgData name="Diana Scutelnicu" userId="S::dscutelnicu@careersandenterprise.co.uk::72c4b835-fb81-47fd-b993-4582ae31168e" providerId="AD" clId="Web-{829AE816-3F32-FB72-59D5-690332261A3E}" dt="2022-08-19T16:13:03.867" v="168" actId="1076"/>
          <ac:picMkLst>
            <pc:docMk/>
            <pc:sldMk cId="2189878861" sldId="257"/>
            <ac:picMk id="7" creationId="{D9A261F2-2721-B943-9BB0-B37005464F80}"/>
          </ac:picMkLst>
        </pc:picChg>
        <pc:picChg chg="mod">
          <ac:chgData name="Diana Scutelnicu" userId="S::dscutelnicu@careersandenterprise.co.uk::72c4b835-fb81-47fd-b993-4582ae31168e" providerId="AD" clId="Web-{829AE816-3F32-FB72-59D5-690332261A3E}" dt="2022-08-19T16:13:08.726" v="170" actId="1076"/>
          <ac:picMkLst>
            <pc:docMk/>
            <pc:sldMk cId="2189878861" sldId="257"/>
            <ac:picMk id="8" creationId="{F106B408-3093-C444-9D1F-16E47FC7588A}"/>
          </ac:picMkLst>
        </pc:picChg>
        <pc:picChg chg="mod">
          <ac:chgData name="Diana Scutelnicu" userId="S::dscutelnicu@careersandenterprise.co.uk::72c4b835-fb81-47fd-b993-4582ae31168e" providerId="AD" clId="Web-{829AE816-3F32-FB72-59D5-690332261A3E}" dt="2022-08-19T16:13:14.117" v="172" actId="1076"/>
          <ac:picMkLst>
            <pc:docMk/>
            <pc:sldMk cId="2189878861" sldId="257"/>
            <ac:picMk id="9" creationId="{67FB6AC5-B18F-9C46-9355-9A5813F77A7F}"/>
          </ac:picMkLst>
        </pc:picChg>
      </pc:sldChg>
      <pc:sldChg chg="delSp modSp">
        <pc:chgData name="Diana Scutelnicu" userId="S::dscutelnicu@careersandenterprise.co.uk::72c4b835-fb81-47fd-b993-4582ae31168e" providerId="AD" clId="Web-{829AE816-3F32-FB72-59D5-690332261A3E}" dt="2022-08-19T15:48:13.858" v="63" actId="1076"/>
        <pc:sldMkLst>
          <pc:docMk/>
          <pc:sldMk cId="2839086809" sldId="262"/>
        </pc:sldMkLst>
        <pc:spChg chg="mod">
          <ac:chgData name="Diana Scutelnicu" userId="S::dscutelnicu@careersandenterprise.co.uk::72c4b835-fb81-47fd-b993-4582ae31168e" providerId="AD" clId="Web-{829AE816-3F32-FB72-59D5-690332261A3E}" dt="2022-08-19T15:47:54.092" v="57" actId="1076"/>
          <ac:spMkLst>
            <pc:docMk/>
            <pc:sldMk cId="2839086809" sldId="262"/>
            <ac:spMk id="3" creationId="{73F7930A-B75A-ED47-B671-F64D82EA86D6}"/>
          </ac:spMkLst>
        </pc:spChg>
        <pc:spChg chg="mod">
          <ac:chgData name="Diana Scutelnicu" userId="S::dscutelnicu@careersandenterprise.co.uk::72c4b835-fb81-47fd-b993-4582ae31168e" providerId="AD" clId="Web-{829AE816-3F32-FB72-59D5-690332261A3E}" dt="2022-08-19T15:48:03.420" v="61" actId="1076"/>
          <ac:spMkLst>
            <pc:docMk/>
            <pc:sldMk cId="2839086809" sldId="262"/>
            <ac:spMk id="4" creationId="{E6085741-4222-1949-B149-FF751E1EE3B7}"/>
          </ac:spMkLst>
        </pc:spChg>
        <pc:picChg chg="mod">
          <ac:chgData name="Diana Scutelnicu" userId="S::dscutelnicu@careersandenterprise.co.uk::72c4b835-fb81-47fd-b993-4582ae31168e" providerId="AD" clId="Web-{829AE816-3F32-FB72-59D5-690332261A3E}" dt="2022-08-19T15:48:08.592" v="62" actId="1076"/>
          <ac:picMkLst>
            <pc:docMk/>
            <pc:sldMk cId="2839086809" sldId="262"/>
            <ac:picMk id="6" creationId="{5EAA288C-13D7-1643-88DB-D59DCD4DDDF8}"/>
          </ac:picMkLst>
        </pc:picChg>
        <pc:picChg chg="del">
          <ac:chgData name="Diana Scutelnicu" userId="S::dscutelnicu@careersandenterprise.co.uk::72c4b835-fb81-47fd-b993-4582ae31168e" providerId="AD" clId="Web-{829AE816-3F32-FB72-59D5-690332261A3E}" dt="2022-08-19T15:47:55.420" v="58"/>
          <ac:picMkLst>
            <pc:docMk/>
            <pc:sldMk cId="2839086809" sldId="262"/>
            <ac:picMk id="11" creationId="{70B93F60-9F07-F748-85DF-8425A5626DCB}"/>
          </ac:picMkLst>
        </pc:picChg>
        <pc:picChg chg="mod">
          <ac:chgData name="Diana Scutelnicu" userId="S::dscutelnicu@careersandenterprise.co.uk::72c4b835-fb81-47fd-b993-4582ae31168e" providerId="AD" clId="Web-{829AE816-3F32-FB72-59D5-690332261A3E}" dt="2022-08-19T15:48:13.858" v="63" actId="1076"/>
          <ac:picMkLst>
            <pc:docMk/>
            <pc:sldMk cId="2839086809" sldId="262"/>
            <ac:picMk id="12" creationId="{AA532D40-00FF-2658-02AE-07BE120BB8FF}"/>
          </ac:picMkLst>
        </pc:picChg>
      </pc:sldChg>
      <pc:sldChg chg="modSp">
        <pc:chgData name="Diana Scutelnicu" userId="S::dscutelnicu@careersandenterprise.co.uk::72c4b835-fb81-47fd-b993-4582ae31168e" providerId="AD" clId="Web-{829AE816-3F32-FB72-59D5-690332261A3E}" dt="2022-08-19T15:47:30.998" v="54" actId="1076"/>
        <pc:sldMkLst>
          <pc:docMk/>
          <pc:sldMk cId="3279506855" sldId="263"/>
        </pc:sldMkLst>
        <pc:spChg chg="mod">
          <ac:chgData name="Diana Scutelnicu" userId="S::dscutelnicu@careersandenterprise.co.uk::72c4b835-fb81-47fd-b993-4582ae31168e" providerId="AD" clId="Web-{829AE816-3F32-FB72-59D5-690332261A3E}" dt="2022-08-19T15:46:42.121" v="45" actId="1076"/>
          <ac:spMkLst>
            <pc:docMk/>
            <pc:sldMk cId="3279506855" sldId="263"/>
            <ac:spMk id="2" creationId="{3E9BBF76-F44C-8548-A670-F8CD7AEC63DB}"/>
          </ac:spMkLst>
        </pc:spChg>
        <pc:spChg chg="mod">
          <ac:chgData name="Diana Scutelnicu" userId="S::dscutelnicu@careersandenterprise.co.uk::72c4b835-fb81-47fd-b993-4582ae31168e" providerId="AD" clId="Web-{829AE816-3F32-FB72-59D5-690332261A3E}" dt="2022-08-19T15:46:45.481" v="46" actId="1076"/>
          <ac:spMkLst>
            <pc:docMk/>
            <pc:sldMk cId="3279506855" sldId="263"/>
            <ac:spMk id="3" creationId="{E58D066B-A5D4-5640-87D3-A10DB6059739}"/>
          </ac:spMkLst>
        </pc:spChg>
        <pc:spChg chg="mod">
          <ac:chgData name="Diana Scutelnicu" userId="S::dscutelnicu@careersandenterprise.co.uk::72c4b835-fb81-47fd-b993-4582ae31168e" providerId="AD" clId="Web-{829AE816-3F32-FB72-59D5-690332261A3E}" dt="2022-08-19T15:46:52.231" v="47" actId="1076"/>
          <ac:spMkLst>
            <pc:docMk/>
            <pc:sldMk cId="3279506855" sldId="263"/>
            <ac:spMk id="19" creationId="{32DEFFB8-F0C4-2B46-B7E0-DD755B6F0354}"/>
          </ac:spMkLst>
        </pc:spChg>
        <pc:spChg chg="mod">
          <ac:chgData name="Diana Scutelnicu" userId="S::dscutelnicu@careersandenterprise.co.uk::72c4b835-fb81-47fd-b993-4582ae31168e" providerId="AD" clId="Web-{829AE816-3F32-FB72-59D5-690332261A3E}" dt="2022-08-19T15:47:29.201" v="53" actId="1076"/>
          <ac:spMkLst>
            <pc:docMk/>
            <pc:sldMk cId="3279506855" sldId="263"/>
            <ac:spMk id="22" creationId="{C23FB12C-B72F-BC40-910D-7BFD2D7DA702}"/>
          </ac:spMkLst>
        </pc:spChg>
        <pc:spChg chg="mod">
          <ac:chgData name="Diana Scutelnicu" userId="S::dscutelnicu@careersandenterprise.co.uk::72c4b835-fb81-47fd-b993-4582ae31168e" providerId="AD" clId="Web-{829AE816-3F32-FB72-59D5-690332261A3E}" dt="2022-08-19T15:47:00.950" v="49" actId="1076"/>
          <ac:spMkLst>
            <pc:docMk/>
            <pc:sldMk cId="3279506855" sldId="263"/>
            <ac:spMk id="23" creationId="{C09DD0F1-9FFC-FB23-B65F-4676B6C5970B}"/>
          </ac:spMkLst>
        </pc:spChg>
        <pc:spChg chg="mod">
          <ac:chgData name="Diana Scutelnicu" userId="S::dscutelnicu@careersandenterprise.co.uk::72c4b835-fb81-47fd-b993-4582ae31168e" providerId="AD" clId="Web-{829AE816-3F32-FB72-59D5-690332261A3E}" dt="2022-08-19T15:47:11.497" v="51" actId="1076"/>
          <ac:spMkLst>
            <pc:docMk/>
            <pc:sldMk cId="3279506855" sldId="263"/>
            <ac:spMk id="24" creationId="{7DF63DEA-F6CE-8869-8826-7F14C260758A}"/>
          </ac:spMkLst>
        </pc:spChg>
        <pc:spChg chg="mod">
          <ac:chgData name="Diana Scutelnicu" userId="S::dscutelnicu@careersandenterprise.co.uk::72c4b835-fb81-47fd-b993-4582ae31168e" providerId="AD" clId="Web-{829AE816-3F32-FB72-59D5-690332261A3E}" dt="2022-08-19T15:46:58.387" v="48" actId="1076"/>
          <ac:spMkLst>
            <pc:docMk/>
            <pc:sldMk cId="3279506855" sldId="263"/>
            <ac:spMk id="30" creationId="{8161F00F-71EC-B54B-97CD-6839FF86E7CE}"/>
          </ac:spMkLst>
        </pc:spChg>
        <pc:spChg chg="mod">
          <ac:chgData name="Diana Scutelnicu" userId="S::dscutelnicu@careersandenterprise.co.uk::72c4b835-fb81-47fd-b993-4582ae31168e" providerId="AD" clId="Web-{829AE816-3F32-FB72-59D5-690332261A3E}" dt="2022-08-19T15:47:25.732" v="52" actId="1076"/>
          <ac:spMkLst>
            <pc:docMk/>
            <pc:sldMk cId="3279506855" sldId="263"/>
            <ac:spMk id="31" creationId="{9059681B-943C-E34C-A5DE-007C22E6EA0B}"/>
          </ac:spMkLst>
        </pc:spChg>
        <pc:picChg chg="mod">
          <ac:chgData name="Diana Scutelnicu" userId="S::dscutelnicu@careersandenterprise.co.uk::72c4b835-fb81-47fd-b993-4582ae31168e" providerId="AD" clId="Web-{829AE816-3F32-FB72-59D5-690332261A3E}" dt="2022-08-19T15:47:04.169" v="50" actId="1076"/>
          <ac:picMkLst>
            <pc:docMk/>
            <pc:sldMk cId="3279506855" sldId="263"/>
            <ac:picMk id="18" creationId="{56C5D0DE-2357-3746-A939-D132426D289C}"/>
          </ac:picMkLst>
        </pc:picChg>
        <pc:picChg chg="mod">
          <ac:chgData name="Diana Scutelnicu" userId="S::dscutelnicu@careersandenterprise.co.uk::72c4b835-fb81-47fd-b993-4582ae31168e" providerId="AD" clId="Web-{829AE816-3F32-FB72-59D5-690332261A3E}" dt="2022-08-19T15:47:30.998" v="54" actId="1076"/>
          <ac:picMkLst>
            <pc:docMk/>
            <pc:sldMk cId="3279506855" sldId="263"/>
            <ac:picMk id="21" creationId="{799B216A-A119-5A4A-B69B-7C912FE5D2CB}"/>
          </ac:picMkLst>
        </pc:picChg>
      </pc:sldChg>
      <pc:sldChg chg="modSp">
        <pc:chgData name="Diana Scutelnicu" userId="S::dscutelnicu@careersandenterprise.co.uk::72c4b835-fb81-47fd-b993-4582ae31168e" providerId="AD" clId="Web-{829AE816-3F32-FB72-59D5-690332261A3E}" dt="2022-08-19T15:45:38.151" v="17" actId="1076"/>
        <pc:sldMkLst>
          <pc:docMk/>
          <pc:sldMk cId="2908774329" sldId="265"/>
        </pc:sldMkLst>
        <pc:spChg chg="mod">
          <ac:chgData name="Diana Scutelnicu" userId="S::dscutelnicu@careersandenterprise.co.uk::72c4b835-fb81-47fd-b993-4582ae31168e" providerId="AD" clId="Web-{829AE816-3F32-FB72-59D5-690332261A3E}" dt="2022-08-19T15:45:26.604" v="12" actId="1076"/>
          <ac:spMkLst>
            <pc:docMk/>
            <pc:sldMk cId="2908774329" sldId="265"/>
            <ac:spMk id="2" creationId="{CF8D53C1-6EFB-2D4E-BA80-9A9F2FCD68BC}"/>
          </ac:spMkLst>
        </pc:spChg>
        <pc:spChg chg="mod">
          <ac:chgData name="Diana Scutelnicu" userId="S::dscutelnicu@careersandenterprise.co.uk::72c4b835-fb81-47fd-b993-4582ae31168e" providerId="AD" clId="Web-{829AE816-3F32-FB72-59D5-690332261A3E}" dt="2022-08-19T15:45:38.151" v="17" actId="1076"/>
          <ac:spMkLst>
            <pc:docMk/>
            <pc:sldMk cId="2908774329" sldId="265"/>
            <ac:spMk id="4" creationId="{5B18C8AE-AB4D-044D-99D4-7328ABAFD045}"/>
          </ac:spMkLst>
        </pc:spChg>
      </pc:sldChg>
      <pc:sldChg chg="modSp">
        <pc:chgData name="Diana Scutelnicu" userId="S::dscutelnicu@careersandenterprise.co.uk::72c4b835-fb81-47fd-b993-4582ae31168e" providerId="AD" clId="Web-{829AE816-3F32-FB72-59D5-690332261A3E}" dt="2022-08-19T15:45:02.306" v="9" actId="1076"/>
        <pc:sldMkLst>
          <pc:docMk/>
          <pc:sldMk cId="3532778758" sldId="266"/>
        </pc:sldMkLst>
        <pc:spChg chg="mod">
          <ac:chgData name="Diana Scutelnicu" userId="S::dscutelnicu@careersandenterprise.co.uk::72c4b835-fb81-47fd-b993-4582ae31168e" providerId="AD" clId="Web-{829AE816-3F32-FB72-59D5-690332261A3E}" dt="2022-08-19T15:44:52.384" v="8" actId="1076"/>
          <ac:spMkLst>
            <pc:docMk/>
            <pc:sldMk cId="3532778758" sldId="266"/>
            <ac:spMk id="3" creationId="{C6F052F0-9CD1-4F50-A5FF-01F325B78F99}"/>
          </ac:spMkLst>
        </pc:spChg>
        <pc:picChg chg="mod">
          <ac:chgData name="Diana Scutelnicu" userId="S::dscutelnicu@careersandenterprise.co.uk::72c4b835-fb81-47fd-b993-4582ae31168e" providerId="AD" clId="Web-{829AE816-3F32-FB72-59D5-690332261A3E}" dt="2022-08-19T15:44:49.103" v="7" actId="1076"/>
          <ac:picMkLst>
            <pc:docMk/>
            <pc:sldMk cId="3532778758" sldId="266"/>
            <ac:picMk id="5" creationId="{42A3DCB7-FE00-604F-B7B6-CB176C6E40C7}"/>
          </ac:picMkLst>
        </pc:picChg>
        <pc:picChg chg="mod">
          <ac:chgData name="Diana Scutelnicu" userId="S::dscutelnicu@careersandenterprise.co.uk::72c4b835-fb81-47fd-b993-4582ae31168e" providerId="AD" clId="Web-{829AE816-3F32-FB72-59D5-690332261A3E}" dt="2022-08-19T15:45:02.306" v="9" actId="1076"/>
          <ac:picMkLst>
            <pc:docMk/>
            <pc:sldMk cId="3532778758" sldId="266"/>
            <ac:picMk id="9" creationId="{08498A3A-3D53-624E-A04B-CA418504A40F}"/>
          </ac:picMkLst>
        </pc:picChg>
      </pc:sldChg>
      <pc:sldChg chg="modSp">
        <pc:chgData name="Diana Scutelnicu" userId="S::dscutelnicu@careersandenterprise.co.uk::72c4b835-fb81-47fd-b993-4582ae31168e" providerId="AD" clId="Web-{829AE816-3F32-FB72-59D5-690332261A3E}" dt="2022-08-19T16:39:18.108" v="441" actId="20577"/>
        <pc:sldMkLst>
          <pc:docMk/>
          <pc:sldMk cId="2436114218" sldId="267"/>
        </pc:sldMkLst>
        <pc:spChg chg="mod">
          <ac:chgData name="Diana Scutelnicu" userId="S::dscutelnicu@careersandenterprise.co.uk::72c4b835-fb81-47fd-b993-4582ae31168e" providerId="AD" clId="Web-{829AE816-3F32-FB72-59D5-690332261A3E}" dt="2022-08-19T16:38:43.607" v="434" actId="20577"/>
          <ac:spMkLst>
            <pc:docMk/>
            <pc:sldMk cId="2436114218" sldId="267"/>
            <ac:spMk id="8" creationId="{DB136319-AAEC-8954-A545-D9A08F78C57E}"/>
          </ac:spMkLst>
        </pc:spChg>
        <pc:spChg chg="mod">
          <ac:chgData name="Diana Scutelnicu" userId="S::dscutelnicu@careersandenterprise.co.uk::72c4b835-fb81-47fd-b993-4582ae31168e" providerId="AD" clId="Web-{829AE816-3F32-FB72-59D5-690332261A3E}" dt="2022-08-19T16:38:49.436" v="435" actId="20577"/>
          <ac:spMkLst>
            <pc:docMk/>
            <pc:sldMk cId="2436114218" sldId="267"/>
            <ac:spMk id="9" creationId="{1D07C8CD-D4A5-35A1-2869-BE59078721F4}"/>
          </ac:spMkLst>
        </pc:spChg>
        <pc:spChg chg="mod">
          <ac:chgData name="Diana Scutelnicu" userId="S::dscutelnicu@careersandenterprise.co.uk::72c4b835-fb81-47fd-b993-4582ae31168e" providerId="AD" clId="Web-{829AE816-3F32-FB72-59D5-690332261A3E}" dt="2022-08-19T16:38:55.811" v="436" actId="20577"/>
          <ac:spMkLst>
            <pc:docMk/>
            <pc:sldMk cId="2436114218" sldId="267"/>
            <ac:spMk id="10" creationId="{9F09C5DA-6B3D-C028-359E-8752894AA54B}"/>
          </ac:spMkLst>
        </pc:spChg>
        <pc:spChg chg="mod">
          <ac:chgData name="Diana Scutelnicu" userId="S::dscutelnicu@careersandenterprise.co.uk::72c4b835-fb81-47fd-b993-4582ae31168e" providerId="AD" clId="Web-{829AE816-3F32-FB72-59D5-690332261A3E}" dt="2022-08-19T16:39:18.108" v="441" actId="20577"/>
          <ac:spMkLst>
            <pc:docMk/>
            <pc:sldMk cId="2436114218" sldId="267"/>
            <ac:spMk id="11" creationId="{38DA455F-F84D-75EF-6CDD-D7D4FA40E01F}"/>
          </ac:spMkLst>
        </pc:spChg>
        <pc:spChg chg="mod">
          <ac:chgData name="Diana Scutelnicu" userId="S::dscutelnicu@careersandenterprise.co.uk::72c4b835-fb81-47fd-b993-4582ae31168e" providerId="AD" clId="Web-{829AE816-3F32-FB72-59D5-690332261A3E}" dt="2022-08-19T16:39:10.577" v="439" actId="20577"/>
          <ac:spMkLst>
            <pc:docMk/>
            <pc:sldMk cId="2436114218" sldId="267"/>
            <ac:spMk id="12" creationId="{60E02FE2-58BF-AA5E-5DC3-D3ABA74C812E}"/>
          </ac:spMkLst>
        </pc:spChg>
        <pc:spChg chg="mod">
          <ac:chgData name="Diana Scutelnicu" userId="S::dscutelnicu@careersandenterprise.co.uk::72c4b835-fb81-47fd-b993-4582ae31168e" providerId="AD" clId="Web-{829AE816-3F32-FB72-59D5-690332261A3E}" dt="2022-08-19T16:37:00.449" v="404" actId="20577"/>
          <ac:spMkLst>
            <pc:docMk/>
            <pc:sldMk cId="2436114218" sldId="267"/>
            <ac:spMk id="15" creationId="{623A0D49-CB9F-469D-9F86-D26B3C93E847}"/>
          </ac:spMkLst>
        </pc:spChg>
      </pc:sldChg>
      <pc:sldChg chg="modSp">
        <pc:chgData name="Diana Scutelnicu" userId="S::dscutelnicu@careersandenterprise.co.uk::72c4b835-fb81-47fd-b993-4582ae31168e" providerId="AD" clId="Web-{829AE816-3F32-FB72-59D5-690332261A3E}" dt="2022-08-19T16:39:49.374" v="445" actId="1076"/>
        <pc:sldMkLst>
          <pc:docMk/>
          <pc:sldMk cId="4163118919" sldId="268"/>
        </pc:sldMkLst>
        <pc:spChg chg="mod">
          <ac:chgData name="Diana Scutelnicu" userId="S::dscutelnicu@careersandenterprise.co.uk::72c4b835-fb81-47fd-b993-4582ae31168e" providerId="AD" clId="Web-{829AE816-3F32-FB72-59D5-690332261A3E}" dt="2022-08-19T16:39:49.374" v="445" actId="1076"/>
          <ac:spMkLst>
            <pc:docMk/>
            <pc:sldMk cId="4163118919" sldId="268"/>
            <ac:spMk id="31" creationId="{B0370A88-BBCA-4232-8C08-3DEE75CF56CC}"/>
          </ac:spMkLst>
        </pc:spChg>
      </pc:sldChg>
      <pc:sldChg chg="modSp">
        <pc:chgData name="Diana Scutelnicu" userId="S::dscutelnicu@careersandenterprise.co.uk::72c4b835-fb81-47fd-b993-4582ae31168e" providerId="AD" clId="Web-{829AE816-3F32-FB72-59D5-690332261A3E}" dt="2022-08-19T16:45:25.133" v="455" actId="20577"/>
        <pc:sldMkLst>
          <pc:docMk/>
          <pc:sldMk cId="3631857509" sldId="269"/>
        </pc:sldMkLst>
        <pc:spChg chg="mod">
          <ac:chgData name="Diana Scutelnicu" userId="S::dscutelnicu@careersandenterprise.co.uk::72c4b835-fb81-47fd-b993-4582ae31168e" providerId="AD" clId="Web-{829AE816-3F32-FB72-59D5-690332261A3E}" dt="2022-08-19T16:45:25.133" v="455" actId="20577"/>
          <ac:spMkLst>
            <pc:docMk/>
            <pc:sldMk cId="3631857509" sldId="269"/>
            <ac:spMk id="3" creationId="{00000000-0000-0000-0000-000000000000}"/>
          </ac:spMkLst>
        </pc:spChg>
        <pc:picChg chg="mod">
          <ac:chgData name="Diana Scutelnicu" userId="S::dscutelnicu@careersandenterprise.co.uk::72c4b835-fb81-47fd-b993-4582ae31168e" providerId="AD" clId="Web-{829AE816-3F32-FB72-59D5-690332261A3E}" dt="2022-08-19T16:40:23.891" v="452"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829AE816-3F32-FB72-59D5-690332261A3E}" dt="2022-08-19T16:45:41.352" v="459" actId="1076"/>
        <pc:sldMkLst>
          <pc:docMk/>
          <pc:sldMk cId="557860855" sldId="270"/>
        </pc:sldMkLst>
        <pc:spChg chg="mod">
          <ac:chgData name="Diana Scutelnicu" userId="S::dscutelnicu@careersandenterprise.co.uk::72c4b835-fb81-47fd-b993-4582ae31168e" providerId="AD" clId="Web-{829AE816-3F32-FB72-59D5-690332261A3E}" dt="2022-08-19T16:45:41.352" v="459" actId="1076"/>
          <ac:spMkLst>
            <pc:docMk/>
            <pc:sldMk cId="557860855" sldId="270"/>
            <ac:spMk id="3" creationId="{00000000-0000-0000-0000-000000000000}"/>
          </ac:spMkLst>
        </pc:spChg>
      </pc:sldChg>
      <pc:sldChg chg="modSp">
        <pc:chgData name="Diana Scutelnicu" userId="S::dscutelnicu@careersandenterprise.co.uk::72c4b835-fb81-47fd-b993-4582ae31168e" providerId="AD" clId="Web-{829AE816-3F32-FB72-59D5-690332261A3E}" dt="2022-08-19T16:20:38.253" v="235" actId="1076"/>
        <pc:sldMkLst>
          <pc:docMk/>
          <pc:sldMk cId="1295342826" sldId="273"/>
        </pc:sldMkLst>
        <pc:spChg chg="mod">
          <ac:chgData name="Diana Scutelnicu" userId="S::dscutelnicu@careersandenterprise.co.uk::72c4b835-fb81-47fd-b993-4582ae31168e" providerId="AD" clId="Web-{829AE816-3F32-FB72-59D5-690332261A3E}" dt="2022-08-19T16:17:39.358" v="209" actId="20577"/>
          <ac:spMkLst>
            <pc:docMk/>
            <pc:sldMk cId="1295342826" sldId="273"/>
            <ac:spMk id="2" creationId="{00000000-0000-0000-0000-000000000000}"/>
          </ac:spMkLst>
        </pc:spChg>
        <pc:spChg chg="mod">
          <ac:chgData name="Diana Scutelnicu" userId="S::dscutelnicu@careersandenterprise.co.uk::72c4b835-fb81-47fd-b993-4582ae31168e" providerId="AD" clId="Web-{829AE816-3F32-FB72-59D5-690332261A3E}" dt="2022-08-19T16:17:20.889" v="205" actId="20577"/>
          <ac:spMkLst>
            <pc:docMk/>
            <pc:sldMk cId="1295342826" sldId="273"/>
            <ac:spMk id="14" creationId="{A573CAC7-911E-734A-8EBA-E421169048A3}"/>
          </ac:spMkLst>
        </pc:spChg>
        <pc:spChg chg="mod">
          <ac:chgData name="Diana Scutelnicu" userId="S::dscutelnicu@careersandenterprise.co.uk::72c4b835-fb81-47fd-b993-4582ae31168e" providerId="AD" clId="Web-{829AE816-3F32-FB72-59D5-690332261A3E}" dt="2022-08-19T16:17:24.639" v="206" actId="20577"/>
          <ac:spMkLst>
            <pc:docMk/>
            <pc:sldMk cId="1295342826" sldId="273"/>
            <ac:spMk id="15" creationId="{ACE53D00-33D1-AD4B-92BE-C5FEE54FE9D2}"/>
          </ac:spMkLst>
        </pc:spChg>
        <pc:spChg chg="mod">
          <ac:chgData name="Diana Scutelnicu" userId="S::dscutelnicu@careersandenterprise.co.uk::72c4b835-fb81-47fd-b993-4582ae31168e" providerId="AD" clId="Web-{829AE816-3F32-FB72-59D5-690332261A3E}" dt="2022-08-19T16:17:27.561" v="208" actId="20577"/>
          <ac:spMkLst>
            <pc:docMk/>
            <pc:sldMk cId="1295342826" sldId="273"/>
            <ac:spMk id="16" creationId="{4B7D34C8-B320-AA43-A6E6-09BBD8B2140E}"/>
          </ac:spMkLst>
        </pc:spChg>
        <pc:picChg chg="mod">
          <ac:chgData name="Diana Scutelnicu" userId="S::dscutelnicu@careersandenterprise.co.uk::72c4b835-fb81-47fd-b993-4582ae31168e" providerId="AD" clId="Web-{829AE816-3F32-FB72-59D5-690332261A3E}" dt="2022-08-19T16:20:38.253" v="235" actId="1076"/>
          <ac:picMkLst>
            <pc:docMk/>
            <pc:sldMk cId="1295342826" sldId="273"/>
            <ac:picMk id="3" creationId="{D8E982A4-DE58-61F8-C002-71336913D12B}"/>
          </ac:picMkLst>
        </pc:picChg>
      </pc:sldChg>
      <pc:sldChg chg="modSp">
        <pc:chgData name="Diana Scutelnicu" userId="S::dscutelnicu@careersandenterprise.co.uk::72c4b835-fb81-47fd-b993-4582ae31168e" providerId="AD" clId="Web-{829AE816-3F32-FB72-59D5-690332261A3E}" dt="2022-08-19T15:46:09.511" v="32" actId="1076"/>
        <pc:sldMkLst>
          <pc:docMk/>
          <pc:sldMk cId="1786301906" sldId="285"/>
        </pc:sldMkLst>
        <pc:spChg chg="mod">
          <ac:chgData name="Diana Scutelnicu" userId="S::dscutelnicu@careersandenterprise.co.uk::72c4b835-fb81-47fd-b993-4582ae31168e" providerId="AD" clId="Web-{829AE816-3F32-FB72-59D5-690332261A3E}" dt="2022-08-19T15:45:52.355" v="20" actId="1076"/>
          <ac:spMkLst>
            <pc:docMk/>
            <pc:sldMk cId="1786301906" sldId="285"/>
            <ac:spMk id="2" creationId="{3E9BBF76-F44C-8548-A670-F8CD7AEC63DB}"/>
          </ac:spMkLst>
        </pc:spChg>
        <pc:spChg chg="mod">
          <ac:chgData name="Diana Scutelnicu" userId="S::dscutelnicu@careersandenterprise.co.uk::72c4b835-fb81-47fd-b993-4582ae31168e" providerId="AD" clId="Web-{829AE816-3F32-FB72-59D5-690332261A3E}" dt="2022-08-19T15:46:09.511" v="32" actId="1076"/>
          <ac:spMkLst>
            <pc:docMk/>
            <pc:sldMk cId="1786301906" sldId="285"/>
            <ac:spMk id="3" creationId="{E58D066B-A5D4-5640-87D3-A10DB6059739}"/>
          </ac:spMkLst>
        </pc:spChg>
      </pc:sldChg>
      <pc:sldChg chg="modSp">
        <pc:chgData name="Diana Scutelnicu" userId="S::dscutelnicu@careersandenterprise.co.uk::72c4b835-fb81-47fd-b993-4582ae31168e" providerId="AD" clId="Web-{829AE816-3F32-FB72-59D5-690332261A3E}" dt="2022-08-19T16:46:58.510" v="485" actId="1076"/>
        <pc:sldMkLst>
          <pc:docMk/>
          <pc:sldMk cId="1728645623" sldId="287"/>
        </pc:sldMkLst>
        <pc:spChg chg="mod">
          <ac:chgData name="Diana Scutelnicu" userId="S::dscutelnicu@careersandenterprise.co.uk::72c4b835-fb81-47fd-b993-4582ae31168e" providerId="AD" clId="Web-{829AE816-3F32-FB72-59D5-690332261A3E}" dt="2022-08-19T16:46:37.072" v="479" actId="1076"/>
          <ac:spMkLst>
            <pc:docMk/>
            <pc:sldMk cId="1728645623" sldId="287"/>
            <ac:spMk id="2" creationId="{E2D56303-53B6-3D46-865A-C5131DC13F97}"/>
          </ac:spMkLst>
        </pc:spChg>
        <pc:spChg chg="mod">
          <ac:chgData name="Diana Scutelnicu" userId="S::dscutelnicu@careersandenterprise.co.uk::72c4b835-fb81-47fd-b993-4582ae31168e" providerId="AD" clId="Web-{829AE816-3F32-FB72-59D5-690332261A3E}" dt="2022-08-19T16:46:58.510" v="485" actId="1076"/>
          <ac:spMkLst>
            <pc:docMk/>
            <pc:sldMk cId="1728645623" sldId="287"/>
            <ac:spMk id="3" creationId="{CD16DF6B-C82C-C340-B2F7-D0AB6F7AE267}"/>
          </ac:spMkLst>
        </pc:spChg>
        <pc:picChg chg="mod">
          <ac:chgData name="Diana Scutelnicu" userId="S::dscutelnicu@careersandenterprise.co.uk::72c4b835-fb81-47fd-b993-4582ae31168e" providerId="AD" clId="Web-{829AE816-3F32-FB72-59D5-690332261A3E}" dt="2022-08-19T16:46:14.446" v="468" actId="1076"/>
          <ac:picMkLst>
            <pc:docMk/>
            <pc:sldMk cId="1728645623" sldId="287"/>
            <ac:picMk id="7" creationId="{874B5EDC-C0E0-9F48-A693-DC49CE6DF68A}"/>
          </ac:picMkLst>
        </pc:picChg>
        <pc:picChg chg="mod">
          <ac:chgData name="Diana Scutelnicu" userId="S::dscutelnicu@careersandenterprise.co.uk::72c4b835-fb81-47fd-b993-4582ae31168e" providerId="AD" clId="Web-{829AE816-3F32-FB72-59D5-690332261A3E}" dt="2022-08-19T16:46:41.384" v="480" actId="1076"/>
          <ac:picMkLst>
            <pc:docMk/>
            <pc:sldMk cId="1728645623" sldId="287"/>
            <ac:picMk id="8" creationId="{B1062D93-32D5-D054-9AFC-7033FFF4D9B4}"/>
          </ac:picMkLst>
        </pc:picChg>
        <pc:picChg chg="mod">
          <ac:chgData name="Diana Scutelnicu" userId="S::dscutelnicu@careersandenterprise.co.uk::72c4b835-fb81-47fd-b993-4582ae31168e" providerId="AD" clId="Web-{829AE816-3F32-FB72-59D5-690332261A3E}" dt="2022-08-19T16:46:44.728" v="481" actId="1076"/>
          <ac:picMkLst>
            <pc:docMk/>
            <pc:sldMk cId="1728645623" sldId="287"/>
            <ac:picMk id="17" creationId="{863A3FB5-ACEB-D640-A128-98C4D5259836}"/>
          </ac:picMkLst>
        </pc:picChg>
        <pc:picChg chg="mod">
          <ac:chgData name="Diana Scutelnicu" userId="S::dscutelnicu@careersandenterprise.co.uk::72c4b835-fb81-47fd-b993-4582ae31168e" providerId="AD" clId="Web-{829AE816-3F32-FB72-59D5-690332261A3E}" dt="2022-08-19T16:46:27.962" v="469" actId="1076"/>
          <ac:picMkLst>
            <pc:docMk/>
            <pc:sldMk cId="1728645623" sldId="287"/>
            <ac:picMk id="19" creationId="{6B31C2BA-3015-4F7E-AC3D-0EF0DE684FDF}"/>
          </ac:picMkLst>
        </pc:picChg>
        <pc:picChg chg="mod">
          <ac:chgData name="Diana Scutelnicu" userId="S::dscutelnicu@careersandenterprise.co.uk::72c4b835-fb81-47fd-b993-4582ae31168e" providerId="AD" clId="Web-{829AE816-3F32-FB72-59D5-690332261A3E}" dt="2022-08-19T16:46:28.103" v="476" actId="1076"/>
          <ac:picMkLst>
            <pc:docMk/>
            <pc:sldMk cId="1728645623" sldId="287"/>
            <ac:picMk id="26" creationId="{DC57CFB8-8062-40DF-AF98-5314F1CD28F4}"/>
          </ac:picMkLst>
        </pc:picChg>
        <pc:picChg chg="mod">
          <ac:chgData name="Diana Scutelnicu" userId="S::dscutelnicu@careersandenterprise.co.uk::72c4b835-fb81-47fd-b993-4582ae31168e" providerId="AD" clId="Web-{829AE816-3F32-FB72-59D5-690332261A3E}" dt="2022-08-19T16:46:27.978" v="470" actId="1076"/>
          <ac:picMkLst>
            <pc:docMk/>
            <pc:sldMk cId="1728645623" sldId="287"/>
            <ac:picMk id="1028" creationId="{2D2A5AD0-FB39-4ED3-985B-B10E368CB070}"/>
          </ac:picMkLst>
        </pc:picChg>
        <pc:picChg chg="mod">
          <ac:chgData name="Diana Scutelnicu" userId="S::dscutelnicu@careersandenterprise.co.uk::72c4b835-fb81-47fd-b993-4582ae31168e" providerId="AD" clId="Web-{829AE816-3F32-FB72-59D5-690332261A3E}" dt="2022-08-19T16:46:27.993" v="471" actId="1076"/>
          <ac:picMkLst>
            <pc:docMk/>
            <pc:sldMk cId="1728645623" sldId="287"/>
            <ac:picMk id="1030" creationId="{914C262B-DD6B-4B7A-99EE-D48000CCB2C1}"/>
          </ac:picMkLst>
        </pc:picChg>
        <pc:picChg chg="mod">
          <ac:chgData name="Diana Scutelnicu" userId="S::dscutelnicu@careersandenterprise.co.uk::72c4b835-fb81-47fd-b993-4582ae31168e" providerId="AD" clId="Web-{829AE816-3F32-FB72-59D5-690332261A3E}" dt="2022-08-19T16:46:28.025" v="472" actId="1076"/>
          <ac:picMkLst>
            <pc:docMk/>
            <pc:sldMk cId="1728645623" sldId="287"/>
            <ac:picMk id="1032" creationId="{B6BA8DED-F07A-4A63-A7A3-06BE1BC9B406}"/>
          </ac:picMkLst>
        </pc:picChg>
        <pc:picChg chg="mod">
          <ac:chgData name="Diana Scutelnicu" userId="S::dscutelnicu@careersandenterprise.co.uk::72c4b835-fb81-47fd-b993-4582ae31168e" providerId="AD" clId="Web-{829AE816-3F32-FB72-59D5-690332261A3E}" dt="2022-08-19T16:46:28.040" v="473" actId="1076"/>
          <ac:picMkLst>
            <pc:docMk/>
            <pc:sldMk cId="1728645623" sldId="287"/>
            <ac:picMk id="1034" creationId="{63467C0D-3909-4522-A5AB-E42AD5CED5B2}"/>
          </ac:picMkLst>
        </pc:picChg>
        <pc:picChg chg="mod">
          <ac:chgData name="Diana Scutelnicu" userId="S::dscutelnicu@careersandenterprise.co.uk::72c4b835-fb81-47fd-b993-4582ae31168e" providerId="AD" clId="Web-{829AE816-3F32-FB72-59D5-690332261A3E}" dt="2022-08-19T16:46:28.072" v="474" actId="1076"/>
          <ac:picMkLst>
            <pc:docMk/>
            <pc:sldMk cId="1728645623" sldId="287"/>
            <ac:picMk id="1036" creationId="{292F63C2-48EA-45F1-BFB1-F7CB0BD6EF63}"/>
          </ac:picMkLst>
        </pc:picChg>
        <pc:picChg chg="mod">
          <ac:chgData name="Diana Scutelnicu" userId="S::dscutelnicu@careersandenterprise.co.uk::72c4b835-fb81-47fd-b993-4582ae31168e" providerId="AD" clId="Web-{829AE816-3F32-FB72-59D5-690332261A3E}" dt="2022-08-19T16:46:28.087" v="475" actId="1076"/>
          <ac:picMkLst>
            <pc:docMk/>
            <pc:sldMk cId="1728645623" sldId="287"/>
            <ac:picMk id="1038" creationId="{18F0691D-6F4C-4AE4-9E6F-7D0C46E4C495}"/>
          </ac:picMkLst>
        </pc:picChg>
      </pc:sldChg>
      <pc:sldChg chg="modSp">
        <pc:chgData name="Diana Scutelnicu" userId="S::dscutelnicu@careersandenterprise.co.uk::72c4b835-fb81-47fd-b993-4582ae31168e" providerId="AD" clId="Web-{829AE816-3F32-FB72-59D5-690332261A3E}" dt="2022-08-19T16:01:49.491" v="142" actId="1076"/>
        <pc:sldMkLst>
          <pc:docMk/>
          <pc:sldMk cId="3208665940" sldId="289"/>
        </pc:sldMkLst>
        <pc:spChg chg="mod">
          <ac:chgData name="Diana Scutelnicu" userId="S::dscutelnicu@careersandenterprise.co.uk::72c4b835-fb81-47fd-b993-4582ae31168e" providerId="AD" clId="Web-{829AE816-3F32-FB72-59D5-690332261A3E}" dt="2022-08-19T15:52:54.666" v="123" actId="1076"/>
          <ac:spMkLst>
            <pc:docMk/>
            <pc:sldMk cId="3208665940" sldId="289"/>
            <ac:spMk id="2" creationId="{60D1E94C-6654-0EF0-35AC-EF3E7BFB26F7}"/>
          </ac:spMkLst>
        </pc:spChg>
        <pc:spChg chg="mod">
          <ac:chgData name="Diana Scutelnicu" userId="S::dscutelnicu@careersandenterprise.co.uk::72c4b835-fb81-47fd-b993-4582ae31168e" providerId="AD" clId="Web-{829AE816-3F32-FB72-59D5-690332261A3E}" dt="2022-08-19T15:51:42.836" v="110" actId="20577"/>
          <ac:spMkLst>
            <pc:docMk/>
            <pc:sldMk cId="3208665940" sldId="289"/>
            <ac:spMk id="3" creationId="{00000000-0000-0000-0000-000000000000}"/>
          </ac:spMkLst>
        </pc:spChg>
        <pc:spChg chg="mod">
          <ac:chgData name="Diana Scutelnicu" userId="S::dscutelnicu@careersandenterprise.co.uk::72c4b835-fb81-47fd-b993-4582ae31168e" providerId="AD" clId="Web-{829AE816-3F32-FB72-59D5-690332261A3E}" dt="2022-08-19T15:52:57.635" v="124" actId="1076"/>
          <ac:spMkLst>
            <pc:docMk/>
            <pc:sldMk cId="3208665940" sldId="289"/>
            <ac:spMk id="5" creationId="{76078B30-E631-4F33-7034-D30F60E6E88A}"/>
          </ac:spMkLst>
        </pc:spChg>
        <pc:spChg chg="mod">
          <ac:chgData name="Diana Scutelnicu" userId="S::dscutelnicu@careersandenterprise.co.uk::72c4b835-fb81-47fd-b993-4582ae31168e" providerId="AD" clId="Web-{829AE816-3F32-FB72-59D5-690332261A3E}" dt="2022-08-19T15:53:32.417" v="132" actId="1076"/>
          <ac:spMkLst>
            <pc:docMk/>
            <pc:sldMk cId="3208665940" sldId="289"/>
            <ac:spMk id="8" creationId="{CEFD9583-A4C1-14E1-164D-238401EC11F6}"/>
          </ac:spMkLst>
        </pc:spChg>
        <pc:spChg chg="mod">
          <ac:chgData name="Diana Scutelnicu" userId="S::dscutelnicu@careersandenterprise.co.uk::72c4b835-fb81-47fd-b993-4582ae31168e" providerId="AD" clId="Web-{829AE816-3F32-FB72-59D5-690332261A3E}" dt="2022-08-19T15:53:26.682" v="131" actId="1076"/>
          <ac:spMkLst>
            <pc:docMk/>
            <pc:sldMk cId="3208665940" sldId="289"/>
            <ac:spMk id="11" creationId="{966D3E90-9745-52ED-1CF3-4862981BA9DA}"/>
          </ac:spMkLst>
        </pc:spChg>
        <pc:spChg chg="mod">
          <ac:chgData name="Diana Scutelnicu" userId="S::dscutelnicu@careersandenterprise.co.uk::72c4b835-fb81-47fd-b993-4582ae31168e" providerId="AD" clId="Web-{829AE816-3F32-FB72-59D5-690332261A3E}" dt="2022-08-19T15:53:35.573" v="133" actId="1076"/>
          <ac:spMkLst>
            <pc:docMk/>
            <pc:sldMk cId="3208665940" sldId="289"/>
            <ac:spMk id="13" creationId="{CE0FAC40-8F06-2719-E2E0-A7CEAE634E2B}"/>
          </ac:spMkLst>
        </pc:spChg>
        <pc:spChg chg="mod">
          <ac:chgData name="Diana Scutelnicu" userId="S::dscutelnicu@careersandenterprise.co.uk::72c4b835-fb81-47fd-b993-4582ae31168e" providerId="AD" clId="Web-{829AE816-3F32-FB72-59D5-690332261A3E}" dt="2022-08-19T15:53:15.291" v="129" actId="1076"/>
          <ac:spMkLst>
            <pc:docMk/>
            <pc:sldMk cId="3208665940" sldId="289"/>
            <ac:spMk id="15" creationId="{D8CA26B4-C8EB-74FE-BA93-9ECDB3A5FF2B}"/>
          </ac:spMkLst>
        </pc:spChg>
        <pc:spChg chg="mod">
          <ac:chgData name="Diana Scutelnicu" userId="S::dscutelnicu@careersandenterprise.co.uk::72c4b835-fb81-47fd-b993-4582ae31168e" providerId="AD" clId="Web-{829AE816-3F32-FB72-59D5-690332261A3E}" dt="2022-08-19T15:53:00.744" v="125" actId="1076"/>
          <ac:spMkLst>
            <pc:docMk/>
            <pc:sldMk cId="3208665940" sldId="289"/>
            <ac:spMk id="27" creationId="{EC4870B8-9CD4-43AB-6244-5593653119BE}"/>
          </ac:spMkLst>
        </pc:spChg>
        <pc:picChg chg="mod">
          <ac:chgData name="Diana Scutelnicu" userId="S::dscutelnicu@careersandenterprise.co.uk::72c4b835-fb81-47fd-b993-4582ae31168e" providerId="AD" clId="Web-{829AE816-3F32-FB72-59D5-690332261A3E}" dt="2022-08-19T15:51:37.101" v="109" actId="1076"/>
          <ac:picMkLst>
            <pc:docMk/>
            <pc:sldMk cId="3208665940" sldId="289"/>
            <ac:picMk id="9" creationId="{749EAB42-23E9-3E4B-CEE9-4CFEF8F95743}"/>
          </ac:picMkLst>
        </pc:picChg>
        <pc:picChg chg="mod">
          <ac:chgData name="Diana Scutelnicu" userId="S::dscutelnicu@careersandenterprise.co.uk::72c4b835-fb81-47fd-b993-4582ae31168e" providerId="AD" clId="Web-{829AE816-3F32-FB72-59D5-690332261A3E}" dt="2022-08-19T15:53:03.838" v="126" actId="1076"/>
          <ac:picMkLst>
            <pc:docMk/>
            <pc:sldMk cId="3208665940" sldId="289"/>
            <ac:picMk id="14" creationId="{A38011E4-C0EE-544A-B40C-16BBCFB55DD3}"/>
          </ac:picMkLst>
        </pc:picChg>
        <pc:picChg chg="mod">
          <ac:chgData name="Diana Scutelnicu" userId="S::dscutelnicu@careersandenterprise.co.uk::72c4b835-fb81-47fd-b993-4582ae31168e" providerId="AD" clId="Web-{829AE816-3F32-FB72-59D5-690332261A3E}" dt="2022-08-19T15:53:05.963" v="127" actId="1076"/>
          <ac:picMkLst>
            <pc:docMk/>
            <pc:sldMk cId="3208665940" sldId="289"/>
            <ac:picMk id="16" creationId="{061A9085-2194-9C49-BD46-1DA94C81D11B}"/>
          </ac:picMkLst>
        </pc:picChg>
        <pc:picChg chg="mod">
          <ac:chgData name="Diana Scutelnicu" userId="S::dscutelnicu@careersandenterprise.co.uk::72c4b835-fb81-47fd-b993-4582ae31168e" providerId="AD" clId="Web-{829AE816-3F32-FB72-59D5-690332261A3E}" dt="2022-08-19T16:01:44.100" v="140" actId="1076"/>
          <ac:picMkLst>
            <pc:docMk/>
            <pc:sldMk cId="3208665940" sldId="289"/>
            <ac:picMk id="17" creationId="{723782A5-3B69-B6CB-408B-EE677FB6CE95}"/>
          </ac:picMkLst>
        </pc:picChg>
        <pc:picChg chg="mod">
          <ac:chgData name="Diana Scutelnicu" userId="S::dscutelnicu@careersandenterprise.co.uk::72c4b835-fb81-47fd-b993-4582ae31168e" providerId="AD" clId="Web-{829AE816-3F32-FB72-59D5-690332261A3E}" dt="2022-08-19T16:01:47.054" v="141" actId="1076"/>
          <ac:picMkLst>
            <pc:docMk/>
            <pc:sldMk cId="3208665940" sldId="289"/>
            <ac:picMk id="18" creationId="{8A9645F0-8350-DB06-CC2A-3F0191E2046B}"/>
          </ac:picMkLst>
        </pc:picChg>
        <pc:picChg chg="mod">
          <ac:chgData name="Diana Scutelnicu" userId="S::dscutelnicu@careersandenterprise.co.uk::72c4b835-fb81-47fd-b993-4582ae31168e" providerId="AD" clId="Web-{829AE816-3F32-FB72-59D5-690332261A3E}" dt="2022-08-19T16:01:49.491" v="142" actId="1076"/>
          <ac:picMkLst>
            <pc:docMk/>
            <pc:sldMk cId="3208665940" sldId="289"/>
            <ac:picMk id="19" creationId="{8C112535-5734-C4D3-D91B-C820575A8B99}"/>
          </ac:picMkLst>
        </pc:picChg>
        <pc:picChg chg="mod">
          <ac:chgData name="Diana Scutelnicu" userId="S::dscutelnicu@careersandenterprise.co.uk::72c4b835-fb81-47fd-b993-4582ae31168e" providerId="AD" clId="Web-{829AE816-3F32-FB72-59D5-690332261A3E}" dt="2022-08-19T15:53:09.244" v="128" actId="1076"/>
          <ac:picMkLst>
            <pc:docMk/>
            <pc:sldMk cId="3208665940" sldId="289"/>
            <ac:picMk id="20" creationId="{DF3DCF91-0951-FE46-B404-88CDB80352CB}"/>
          </ac:picMkLst>
        </pc:picChg>
        <pc:picChg chg="mod">
          <ac:chgData name="Diana Scutelnicu" userId="S::dscutelnicu@careersandenterprise.co.uk::72c4b835-fb81-47fd-b993-4582ae31168e" providerId="AD" clId="Web-{829AE816-3F32-FB72-59D5-690332261A3E}" dt="2022-08-19T15:53:18.432" v="130" actId="1076"/>
          <ac:picMkLst>
            <pc:docMk/>
            <pc:sldMk cId="3208665940" sldId="289"/>
            <ac:picMk id="21" creationId="{9F154995-BB1F-7C48-B38D-6CE6B4D65CD8}"/>
          </ac:picMkLst>
        </pc:picChg>
        <pc:picChg chg="mod">
          <ac:chgData name="Diana Scutelnicu" userId="S::dscutelnicu@careersandenterprise.co.uk::72c4b835-fb81-47fd-b993-4582ae31168e" providerId="AD" clId="Web-{829AE816-3F32-FB72-59D5-690332261A3E}" dt="2022-08-19T15:53:38.385" v="134" actId="1076"/>
          <ac:picMkLst>
            <pc:docMk/>
            <pc:sldMk cId="3208665940" sldId="289"/>
            <ac:picMk id="22" creationId="{6BB5FEE6-BB0F-484A-895E-385CAF80AF20}"/>
          </ac:picMkLst>
        </pc:picChg>
        <pc:picChg chg="mod">
          <ac:chgData name="Diana Scutelnicu" userId="S::dscutelnicu@careersandenterprise.co.uk::72c4b835-fb81-47fd-b993-4582ae31168e" providerId="AD" clId="Web-{829AE816-3F32-FB72-59D5-690332261A3E}" dt="2022-08-19T15:53:40.776" v="135" actId="1076"/>
          <ac:picMkLst>
            <pc:docMk/>
            <pc:sldMk cId="3208665940" sldId="289"/>
            <ac:picMk id="23" creationId="{C012BE38-9F76-B848-A2F8-0D27D11F3964}"/>
          </ac:picMkLst>
        </pc:picChg>
        <pc:picChg chg="mod">
          <ac:chgData name="Diana Scutelnicu" userId="S::dscutelnicu@careersandenterprise.co.uk::72c4b835-fb81-47fd-b993-4582ae31168e" providerId="AD" clId="Web-{829AE816-3F32-FB72-59D5-690332261A3E}" dt="2022-08-19T15:53:44.620" v="136" actId="1076"/>
          <ac:picMkLst>
            <pc:docMk/>
            <pc:sldMk cId="3208665940" sldId="289"/>
            <ac:picMk id="24" creationId="{B910A05B-890F-F041-96F4-A1610721CBDF}"/>
          </ac:picMkLst>
        </pc:picChg>
      </pc:sldChg>
      <pc:sldChg chg="addSp delSp modSp">
        <pc:chgData name="Diana Scutelnicu" userId="S::dscutelnicu@careersandenterprise.co.uk::72c4b835-fb81-47fd-b993-4582ae31168e" providerId="AD" clId="Web-{829AE816-3F32-FB72-59D5-690332261A3E}" dt="2022-08-19T16:20:43.487" v="237"/>
        <pc:sldMkLst>
          <pc:docMk/>
          <pc:sldMk cId="70482638" sldId="291"/>
        </pc:sldMkLst>
        <pc:spChg chg="mod">
          <ac:chgData name="Diana Scutelnicu" userId="S::dscutelnicu@careersandenterprise.co.uk::72c4b835-fb81-47fd-b993-4582ae31168e" providerId="AD" clId="Web-{829AE816-3F32-FB72-59D5-690332261A3E}" dt="2022-08-19T16:19:59.690" v="227" actId="20577"/>
          <ac:spMkLst>
            <pc:docMk/>
            <pc:sldMk cId="70482638" sldId="291"/>
            <ac:spMk id="3" creationId="{00000000-0000-0000-0000-000000000000}"/>
          </ac:spMkLst>
        </pc:spChg>
        <pc:spChg chg="mod">
          <ac:chgData name="Diana Scutelnicu" userId="S::dscutelnicu@careersandenterprise.co.uk::72c4b835-fb81-47fd-b993-4582ae31168e" providerId="AD" clId="Web-{829AE816-3F32-FB72-59D5-690332261A3E}" dt="2022-08-19T16:20:08.033" v="230" actId="1076"/>
          <ac:spMkLst>
            <pc:docMk/>
            <pc:sldMk cId="70482638" sldId="291"/>
            <ac:spMk id="5" creationId="{AE48124F-777D-7642-8D0F-7030616821AF}"/>
          </ac:spMkLst>
        </pc:spChg>
        <pc:spChg chg="mod">
          <ac:chgData name="Diana Scutelnicu" userId="S::dscutelnicu@careersandenterprise.co.uk::72c4b835-fb81-47fd-b993-4582ae31168e" providerId="AD" clId="Web-{829AE816-3F32-FB72-59D5-690332261A3E}" dt="2022-08-19T16:19:47.283" v="226" actId="20577"/>
          <ac:spMkLst>
            <pc:docMk/>
            <pc:sldMk cId="70482638" sldId="291"/>
            <ac:spMk id="11" creationId="{CF2A8DC9-52E8-4C03-93D1-050E17E5294F}"/>
          </ac:spMkLst>
        </pc:spChg>
        <pc:spChg chg="mod">
          <ac:chgData name="Diana Scutelnicu" userId="S::dscutelnicu@careersandenterprise.co.uk::72c4b835-fb81-47fd-b993-4582ae31168e" providerId="AD" clId="Web-{829AE816-3F32-FB72-59D5-690332261A3E}" dt="2022-08-19T16:20:14.752" v="231" actId="20577"/>
          <ac:spMkLst>
            <pc:docMk/>
            <pc:sldMk cId="70482638" sldId="291"/>
            <ac:spMk id="12" creationId="{1F68304F-6F55-4556-B558-F20E0C05F3A1}"/>
          </ac:spMkLst>
        </pc:spChg>
        <pc:spChg chg="mod">
          <ac:chgData name="Diana Scutelnicu" userId="S::dscutelnicu@careersandenterprise.co.uk::72c4b835-fb81-47fd-b993-4582ae31168e" providerId="AD" clId="Web-{829AE816-3F32-FB72-59D5-690332261A3E}" dt="2022-08-19T16:19:27.751" v="221" actId="1076"/>
          <ac:spMkLst>
            <pc:docMk/>
            <pc:sldMk cId="70482638" sldId="291"/>
            <ac:spMk id="16" creationId="{8173741A-0C24-4178-905E-565418DB9D70}"/>
          </ac:spMkLst>
        </pc:spChg>
        <pc:picChg chg="del mod">
          <ac:chgData name="Diana Scutelnicu" userId="S::dscutelnicu@careersandenterprise.co.uk::72c4b835-fb81-47fd-b993-4582ae31168e" providerId="AD" clId="Web-{829AE816-3F32-FB72-59D5-690332261A3E}" dt="2022-08-19T16:20:42.831" v="236"/>
          <ac:picMkLst>
            <pc:docMk/>
            <pc:sldMk cId="70482638" sldId="291"/>
            <ac:picMk id="7" creationId="{26E53C89-A800-FC3C-4103-237644E7241F}"/>
          </ac:picMkLst>
        </pc:picChg>
        <pc:picChg chg="add">
          <ac:chgData name="Diana Scutelnicu" userId="S::dscutelnicu@careersandenterprise.co.uk::72c4b835-fb81-47fd-b993-4582ae31168e" providerId="AD" clId="Web-{829AE816-3F32-FB72-59D5-690332261A3E}" dt="2022-08-19T16:20:43.487" v="237"/>
          <ac:picMkLst>
            <pc:docMk/>
            <pc:sldMk cId="70482638" sldId="291"/>
            <ac:picMk id="8" creationId="{A0A5B373-C638-8BA0-0B05-C0067E46C8C4}"/>
          </ac:picMkLst>
        </pc:picChg>
      </pc:sldChg>
      <pc:sldChg chg="addSp delSp modSp">
        <pc:chgData name="Diana Scutelnicu" userId="S::dscutelnicu@careersandenterprise.co.uk::72c4b835-fb81-47fd-b993-4582ae31168e" providerId="AD" clId="Web-{829AE816-3F32-FB72-59D5-690332261A3E}" dt="2022-08-19T16:24:07.945" v="278" actId="20577"/>
        <pc:sldMkLst>
          <pc:docMk/>
          <pc:sldMk cId="3008693748" sldId="292"/>
        </pc:sldMkLst>
        <pc:spChg chg="mod">
          <ac:chgData name="Diana Scutelnicu" userId="S::dscutelnicu@careersandenterprise.co.uk::72c4b835-fb81-47fd-b993-4582ae31168e" providerId="AD" clId="Web-{829AE816-3F32-FB72-59D5-690332261A3E}" dt="2022-08-19T16:21:16.707" v="245" actId="1076"/>
          <ac:spMkLst>
            <pc:docMk/>
            <pc:sldMk cId="3008693748" sldId="292"/>
            <ac:spMk id="2" creationId="{00000000-0000-0000-0000-000000000000}"/>
          </ac:spMkLst>
        </pc:spChg>
        <pc:spChg chg="mod">
          <ac:chgData name="Diana Scutelnicu" userId="S::dscutelnicu@careersandenterprise.co.uk::72c4b835-fb81-47fd-b993-4582ae31168e" providerId="AD" clId="Web-{829AE816-3F32-FB72-59D5-690332261A3E}" dt="2022-08-19T16:22:35.396" v="247" actId="20577"/>
          <ac:spMkLst>
            <pc:docMk/>
            <pc:sldMk cId="3008693748" sldId="292"/>
            <ac:spMk id="3" creationId="{00000000-0000-0000-0000-000000000000}"/>
          </ac:spMkLst>
        </pc:spChg>
        <pc:spChg chg="mod">
          <ac:chgData name="Diana Scutelnicu" userId="S::dscutelnicu@careersandenterprise.co.uk::72c4b835-fb81-47fd-b993-4582ae31168e" providerId="AD" clId="Web-{829AE816-3F32-FB72-59D5-690332261A3E}" dt="2022-08-19T16:22:48.537" v="250" actId="1076"/>
          <ac:spMkLst>
            <pc:docMk/>
            <pc:sldMk cId="3008693748" sldId="292"/>
            <ac:spMk id="4" creationId="{C4B85194-35FD-ED45-8C12-20B180F0AC7C}"/>
          </ac:spMkLst>
        </pc:spChg>
        <pc:spChg chg="mod">
          <ac:chgData name="Diana Scutelnicu" userId="S::dscutelnicu@careersandenterprise.co.uk::72c4b835-fb81-47fd-b993-4582ae31168e" providerId="AD" clId="Web-{829AE816-3F32-FB72-59D5-690332261A3E}" dt="2022-08-19T16:23:30.335" v="274" actId="1076"/>
          <ac:spMkLst>
            <pc:docMk/>
            <pc:sldMk cId="3008693748" sldId="292"/>
            <ac:spMk id="9" creationId="{432BFE7C-B10D-4004-9F0F-738A10E146C5}"/>
          </ac:spMkLst>
        </pc:spChg>
        <pc:spChg chg="mod">
          <ac:chgData name="Diana Scutelnicu" userId="S::dscutelnicu@careersandenterprise.co.uk::72c4b835-fb81-47fd-b993-4582ae31168e" providerId="AD" clId="Web-{829AE816-3F32-FB72-59D5-690332261A3E}" dt="2022-08-19T16:24:07.945" v="278" actId="20577"/>
          <ac:spMkLst>
            <pc:docMk/>
            <pc:sldMk cId="3008693748" sldId="292"/>
            <ac:spMk id="10" creationId="{C9DF505A-0AEC-402D-AB6C-C234499C8DF8}"/>
          </ac:spMkLst>
        </pc:spChg>
        <pc:picChg chg="del">
          <ac:chgData name="Diana Scutelnicu" userId="S::dscutelnicu@careersandenterprise.co.uk::72c4b835-fb81-47fd-b993-4582ae31168e" providerId="AD" clId="Web-{829AE816-3F32-FB72-59D5-690332261A3E}" dt="2022-08-19T16:20:48.691" v="239"/>
          <ac:picMkLst>
            <pc:docMk/>
            <pc:sldMk cId="3008693748" sldId="292"/>
            <ac:picMk id="7" creationId="{4E05B8EC-927B-336D-6121-7F99D4609A0F}"/>
          </ac:picMkLst>
        </pc:picChg>
        <pc:picChg chg="mod">
          <ac:chgData name="Diana Scutelnicu" userId="S::dscutelnicu@careersandenterprise.co.uk::72c4b835-fb81-47fd-b993-4582ae31168e" providerId="AD" clId="Web-{829AE816-3F32-FB72-59D5-690332261A3E}" dt="2022-08-19T16:21:13.707" v="244" actId="1076"/>
          <ac:picMkLst>
            <pc:docMk/>
            <pc:sldMk cId="3008693748" sldId="292"/>
            <ac:picMk id="8" creationId="{92828724-9514-564B-BA94-850A7545C271}"/>
          </ac:picMkLst>
        </pc:picChg>
        <pc:picChg chg="add">
          <ac:chgData name="Diana Scutelnicu" userId="S::dscutelnicu@careersandenterprise.co.uk::72c4b835-fb81-47fd-b993-4582ae31168e" providerId="AD" clId="Web-{829AE816-3F32-FB72-59D5-690332261A3E}" dt="2022-08-19T16:20:46.816" v="238"/>
          <ac:picMkLst>
            <pc:docMk/>
            <pc:sldMk cId="3008693748" sldId="292"/>
            <ac:picMk id="12" creationId="{68C5CAAB-F63B-51AB-04BE-A3ADD76582B9}"/>
          </ac:picMkLst>
        </pc:picChg>
      </pc:sldChg>
      <pc:sldChg chg="delSp modSp">
        <pc:chgData name="Diana Scutelnicu" userId="S::dscutelnicu@careersandenterprise.co.uk::72c4b835-fb81-47fd-b993-4582ae31168e" providerId="AD" clId="Web-{829AE816-3F32-FB72-59D5-690332261A3E}" dt="2022-08-19T16:31:35.019" v="329" actId="20577"/>
        <pc:sldMkLst>
          <pc:docMk/>
          <pc:sldMk cId="4169055570" sldId="293"/>
        </pc:sldMkLst>
        <pc:spChg chg="mod">
          <ac:chgData name="Diana Scutelnicu" userId="S::dscutelnicu@careersandenterprise.co.uk::72c4b835-fb81-47fd-b993-4582ae31168e" providerId="AD" clId="Web-{829AE816-3F32-FB72-59D5-690332261A3E}" dt="2022-08-19T16:27:09.794" v="307" actId="1076"/>
          <ac:spMkLst>
            <pc:docMk/>
            <pc:sldMk cId="4169055570" sldId="293"/>
            <ac:spMk id="2" creationId="{00000000-0000-0000-0000-000000000000}"/>
          </ac:spMkLst>
        </pc:spChg>
        <pc:spChg chg="mod">
          <ac:chgData name="Diana Scutelnicu" userId="S::dscutelnicu@careersandenterprise.co.uk::72c4b835-fb81-47fd-b993-4582ae31168e" providerId="AD" clId="Web-{829AE816-3F32-FB72-59D5-690332261A3E}" dt="2022-08-19T16:31:35.019" v="329" actId="20577"/>
          <ac:spMkLst>
            <pc:docMk/>
            <pc:sldMk cId="4169055570" sldId="293"/>
            <ac:spMk id="3" creationId="{00000000-0000-0000-0000-000000000000}"/>
          </ac:spMkLst>
        </pc:spChg>
        <pc:picChg chg="mod">
          <ac:chgData name="Diana Scutelnicu" userId="S::dscutelnicu@careersandenterprise.co.uk::72c4b835-fb81-47fd-b993-4582ae31168e" providerId="AD" clId="Web-{829AE816-3F32-FB72-59D5-690332261A3E}" dt="2022-08-19T16:27:44.951" v="314" actId="1076"/>
          <ac:picMkLst>
            <pc:docMk/>
            <pc:sldMk cId="4169055570" sldId="293"/>
            <ac:picMk id="5" creationId="{91CC4505-482C-4245-6E9F-D0927355F9EF}"/>
          </ac:picMkLst>
        </pc:picChg>
        <pc:picChg chg="del mod">
          <ac:chgData name="Diana Scutelnicu" userId="S::dscutelnicu@careersandenterprise.co.uk::72c4b835-fb81-47fd-b993-4582ae31168e" providerId="AD" clId="Web-{829AE816-3F32-FB72-59D5-690332261A3E}" dt="2022-08-19T16:29:10.328" v="326"/>
          <ac:picMkLst>
            <pc:docMk/>
            <pc:sldMk cId="4169055570" sldId="293"/>
            <ac:picMk id="8" creationId="{79C9EE5B-127D-F40B-CA2D-303939376829}"/>
          </ac:picMkLst>
        </pc:picChg>
        <pc:picChg chg="mod">
          <ac:chgData name="Diana Scutelnicu" userId="S::dscutelnicu@careersandenterprise.co.uk::72c4b835-fb81-47fd-b993-4582ae31168e" providerId="AD" clId="Web-{829AE816-3F32-FB72-59D5-690332261A3E}" dt="2022-08-19T16:28:31.546" v="321" actId="1076"/>
          <ac:picMkLst>
            <pc:docMk/>
            <pc:sldMk cId="4169055570" sldId="293"/>
            <ac:picMk id="9" creationId="{F16A9B3A-55BD-5957-06DF-3953F8C85035}"/>
          </ac:picMkLst>
        </pc:picChg>
        <pc:picChg chg="mod">
          <ac:chgData name="Diana Scutelnicu" userId="S::dscutelnicu@careersandenterprise.co.uk::72c4b835-fb81-47fd-b993-4582ae31168e" providerId="AD" clId="Web-{829AE816-3F32-FB72-59D5-690332261A3E}" dt="2022-08-19T16:28:27.921" v="320" actId="1076"/>
          <ac:picMkLst>
            <pc:docMk/>
            <pc:sldMk cId="4169055570" sldId="293"/>
            <ac:picMk id="10" creationId="{CD5A678F-DCA0-EA9C-49DB-AFF1BD93D070}"/>
          </ac:picMkLst>
        </pc:picChg>
      </pc:sldChg>
      <pc:sldChg chg="modSp">
        <pc:chgData name="Diana Scutelnicu" userId="S::dscutelnicu@careersandenterprise.co.uk::72c4b835-fb81-47fd-b993-4582ae31168e" providerId="AD" clId="Web-{829AE816-3F32-FB72-59D5-690332261A3E}" dt="2022-08-19T15:50:43.616" v="97" actId="1076"/>
        <pc:sldMkLst>
          <pc:docMk/>
          <pc:sldMk cId="3955990440" sldId="295"/>
        </pc:sldMkLst>
        <pc:spChg chg="mod">
          <ac:chgData name="Diana Scutelnicu" userId="S::dscutelnicu@careersandenterprise.co.uk::72c4b835-fb81-47fd-b993-4582ae31168e" providerId="AD" clId="Web-{829AE816-3F32-FB72-59D5-690332261A3E}" dt="2022-08-19T15:50:01.536" v="88" actId="20577"/>
          <ac:spMkLst>
            <pc:docMk/>
            <pc:sldMk cId="3955990440" sldId="295"/>
            <ac:spMk id="3" creationId="{57B32E53-C787-808C-3341-B5AFA0F6ECB6}"/>
          </ac:spMkLst>
        </pc:spChg>
        <pc:spChg chg="mod">
          <ac:chgData name="Diana Scutelnicu" userId="S::dscutelnicu@careersandenterprise.co.uk::72c4b835-fb81-47fd-b993-4582ae31168e" providerId="AD" clId="Web-{829AE816-3F32-FB72-59D5-690332261A3E}" dt="2022-08-19T15:49:24.489" v="76" actId="20577"/>
          <ac:spMkLst>
            <pc:docMk/>
            <pc:sldMk cId="3955990440" sldId="295"/>
            <ac:spMk id="4" creationId="{68780DCA-37B5-1DD4-149A-AFAAB219B181}"/>
          </ac:spMkLst>
        </pc:spChg>
        <pc:spChg chg="mod">
          <ac:chgData name="Diana Scutelnicu" userId="S::dscutelnicu@careersandenterprise.co.uk::72c4b835-fb81-47fd-b993-4582ae31168e" providerId="AD" clId="Web-{829AE816-3F32-FB72-59D5-690332261A3E}" dt="2022-08-19T15:50:22.803" v="93" actId="1076"/>
          <ac:spMkLst>
            <pc:docMk/>
            <pc:sldMk cId="3955990440" sldId="295"/>
            <ac:spMk id="5" creationId="{FA54DA3F-C1B6-F500-D716-5597968BF18D}"/>
          </ac:spMkLst>
        </pc:spChg>
        <pc:spChg chg="mod">
          <ac:chgData name="Diana Scutelnicu" userId="S::dscutelnicu@careersandenterprise.co.uk::72c4b835-fb81-47fd-b993-4582ae31168e" providerId="AD" clId="Web-{829AE816-3F32-FB72-59D5-690332261A3E}" dt="2022-08-19T15:50:10.334" v="91" actId="1076"/>
          <ac:spMkLst>
            <pc:docMk/>
            <pc:sldMk cId="3955990440" sldId="295"/>
            <ac:spMk id="6" creationId="{947ECAB2-1811-6A6E-2206-69DE2E24DA0C}"/>
          </ac:spMkLst>
        </pc:spChg>
        <pc:spChg chg="mod">
          <ac:chgData name="Diana Scutelnicu" userId="S::dscutelnicu@careersandenterprise.co.uk::72c4b835-fb81-47fd-b993-4582ae31168e" providerId="AD" clId="Web-{829AE816-3F32-FB72-59D5-690332261A3E}" dt="2022-08-19T15:49:39.317" v="81" actId="1076"/>
          <ac:spMkLst>
            <pc:docMk/>
            <pc:sldMk cId="3955990440" sldId="295"/>
            <ac:spMk id="7" creationId="{996DAA7E-031C-ED48-A81C-44194EB80094}"/>
          </ac:spMkLst>
        </pc:spChg>
        <pc:spChg chg="mod">
          <ac:chgData name="Diana Scutelnicu" userId="S::dscutelnicu@careersandenterprise.co.uk::72c4b835-fb81-47fd-b993-4582ae31168e" providerId="AD" clId="Web-{829AE816-3F32-FB72-59D5-690332261A3E}" dt="2022-08-19T15:49:45.895" v="82" actId="1076"/>
          <ac:spMkLst>
            <pc:docMk/>
            <pc:sldMk cId="3955990440" sldId="295"/>
            <ac:spMk id="9" creationId="{494F5792-A543-CE8A-4314-E7102A6DA198}"/>
          </ac:spMkLst>
        </pc:spChg>
        <pc:spChg chg="mod">
          <ac:chgData name="Diana Scutelnicu" userId="S::dscutelnicu@careersandenterprise.co.uk::72c4b835-fb81-47fd-b993-4582ae31168e" providerId="AD" clId="Web-{829AE816-3F32-FB72-59D5-690332261A3E}" dt="2022-08-19T15:50:20.084" v="92" actId="1076"/>
          <ac:spMkLst>
            <pc:docMk/>
            <pc:sldMk cId="3955990440" sldId="295"/>
            <ac:spMk id="10" creationId="{EED64591-B65F-5548-B221-D23FCEFC9315}"/>
          </ac:spMkLst>
        </pc:spChg>
        <pc:spChg chg="mod">
          <ac:chgData name="Diana Scutelnicu" userId="S::dscutelnicu@careersandenterprise.co.uk::72c4b835-fb81-47fd-b993-4582ae31168e" providerId="AD" clId="Web-{829AE816-3F32-FB72-59D5-690332261A3E}" dt="2022-08-19T15:50:28.553" v="95" actId="1076"/>
          <ac:spMkLst>
            <pc:docMk/>
            <pc:sldMk cId="3955990440" sldId="295"/>
            <ac:spMk id="13" creationId="{61F872F5-4996-8C43-B8BF-7F2A5CE4F6BF}"/>
          </ac:spMkLst>
        </pc:spChg>
        <pc:spChg chg="mod">
          <ac:chgData name="Diana Scutelnicu" userId="S::dscutelnicu@careersandenterprise.co.uk::72c4b835-fb81-47fd-b993-4582ae31168e" providerId="AD" clId="Web-{829AE816-3F32-FB72-59D5-690332261A3E}" dt="2022-08-19T15:50:26.068" v="94" actId="1076"/>
          <ac:spMkLst>
            <pc:docMk/>
            <pc:sldMk cId="3955990440" sldId="295"/>
            <ac:spMk id="15" creationId="{1BE6018D-2686-3541-AF46-C1090753A159}"/>
          </ac:spMkLst>
        </pc:spChg>
        <pc:spChg chg="mod">
          <ac:chgData name="Diana Scutelnicu" userId="S::dscutelnicu@careersandenterprise.co.uk::72c4b835-fb81-47fd-b993-4582ae31168e" providerId="AD" clId="Web-{829AE816-3F32-FB72-59D5-690332261A3E}" dt="2022-08-19T15:49:52.646" v="85" actId="1076"/>
          <ac:spMkLst>
            <pc:docMk/>
            <pc:sldMk cId="3955990440" sldId="295"/>
            <ac:spMk id="17" creationId="{AF96501C-C46E-4B38-5025-5BB16F2FD23F}"/>
          </ac:spMkLst>
        </pc:spChg>
        <pc:spChg chg="mod">
          <ac:chgData name="Diana Scutelnicu" userId="S::dscutelnicu@careersandenterprise.co.uk::72c4b835-fb81-47fd-b993-4582ae31168e" providerId="AD" clId="Web-{829AE816-3F32-FB72-59D5-690332261A3E}" dt="2022-08-19T15:50:43.616" v="97" actId="1076"/>
          <ac:spMkLst>
            <pc:docMk/>
            <pc:sldMk cId="3955990440" sldId="295"/>
            <ac:spMk id="18" creationId="{13E3761F-3FB5-4C70-9039-67944E24693B}"/>
          </ac:spMkLst>
        </pc:spChg>
      </pc:sldChg>
      <pc:sldChg chg="modSp">
        <pc:chgData name="Diana Scutelnicu" userId="S::dscutelnicu@careersandenterprise.co.uk::72c4b835-fb81-47fd-b993-4582ae31168e" providerId="AD" clId="Web-{829AE816-3F32-FB72-59D5-690332261A3E}" dt="2022-08-19T16:16:12.590" v="189" actId="1076"/>
        <pc:sldMkLst>
          <pc:docMk/>
          <pc:sldMk cId="2595060481" sldId="298"/>
        </pc:sldMkLst>
        <pc:spChg chg="mod">
          <ac:chgData name="Diana Scutelnicu" userId="S::dscutelnicu@careersandenterprise.co.uk::72c4b835-fb81-47fd-b993-4582ae31168e" providerId="AD" clId="Web-{829AE816-3F32-FB72-59D5-690332261A3E}" dt="2022-08-19T16:16:12.590" v="189" actId="1076"/>
          <ac:spMkLst>
            <pc:docMk/>
            <pc:sldMk cId="2595060481" sldId="298"/>
            <ac:spMk id="3" creationId="{00000000-0000-0000-0000-000000000000}"/>
          </ac:spMkLst>
        </pc:spChg>
        <pc:spChg chg="mod">
          <ac:chgData name="Diana Scutelnicu" userId="S::dscutelnicu@careersandenterprise.co.uk::72c4b835-fb81-47fd-b993-4582ae31168e" providerId="AD" clId="Web-{829AE816-3F32-FB72-59D5-690332261A3E}" dt="2022-08-19T16:14:57.167" v="185" actId="1076"/>
          <ac:spMkLst>
            <pc:docMk/>
            <pc:sldMk cId="2595060481" sldId="298"/>
            <ac:spMk id="6" creationId="{38FBA98A-BE2A-FF17-A282-C2D9FA25EF05}"/>
          </ac:spMkLst>
        </pc:spChg>
        <pc:spChg chg="mod">
          <ac:chgData name="Diana Scutelnicu" userId="S::dscutelnicu@careersandenterprise.co.uk::72c4b835-fb81-47fd-b993-4582ae31168e" providerId="AD" clId="Web-{829AE816-3F32-FB72-59D5-690332261A3E}" dt="2022-08-19T16:15:15.948" v="188" actId="1076"/>
          <ac:spMkLst>
            <pc:docMk/>
            <pc:sldMk cId="2595060481" sldId="298"/>
            <ac:spMk id="8" creationId="{72E842E1-E96C-4567-9807-F56BCF626C38}"/>
          </ac:spMkLst>
        </pc:spChg>
        <pc:spChg chg="mod">
          <ac:chgData name="Diana Scutelnicu" userId="S::dscutelnicu@careersandenterprise.co.uk::72c4b835-fb81-47fd-b993-4582ae31168e" providerId="AD" clId="Web-{829AE816-3F32-FB72-59D5-690332261A3E}" dt="2022-08-19T16:15:12.073" v="187" actId="1076"/>
          <ac:spMkLst>
            <pc:docMk/>
            <pc:sldMk cId="2595060481" sldId="298"/>
            <ac:spMk id="10" creationId="{11E6B1FD-53C6-4249-B9F5-81BD1455A124}"/>
          </ac:spMkLst>
        </pc:spChg>
        <pc:spChg chg="mod">
          <ac:chgData name="Diana Scutelnicu" userId="S::dscutelnicu@careersandenterprise.co.uk::72c4b835-fb81-47fd-b993-4582ae31168e" providerId="AD" clId="Web-{829AE816-3F32-FB72-59D5-690332261A3E}" dt="2022-08-19T16:14:55.041" v="184" actId="1076"/>
          <ac:spMkLst>
            <pc:docMk/>
            <pc:sldMk cId="2595060481" sldId="298"/>
            <ac:spMk id="12" creationId="{0CCE149B-FC24-3D0E-1B64-6F244F83B3F5}"/>
          </ac:spMkLst>
        </pc:spChg>
        <pc:spChg chg="mod">
          <ac:chgData name="Diana Scutelnicu" userId="S::dscutelnicu@careersandenterprise.co.uk::72c4b835-fb81-47fd-b993-4582ae31168e" providerId="AD" clId="Web-{829AE816-3F32-FB72-59D5-690332261A3E}" dt="2022-08-19T16:15:02.839" v="186" actId="20577"/>
          <ac:spMkLst>
            <pc:docMk/>
            <pc:sldMk cId="2595060481" sldId="298"/>
            <ac:spMk id="13" creationId="{73341F03-B99F-DEAB-A0E3-F6F57DCBA049}"/>
          </ac:spMkLst>
        </pc:spChg>
        <pc:picChg chg="mod">
          <ac:chgData name="Diana Scutelnicu" userId="S::dscutelnicu@careersandenterprise.co.uk::72c4b835-fb81-47fd-b993-4582ae31168e" providerId="AD" clId="Web-{829AE816-3F32-FB72-59D5-690332261A3E}" dt="2022-08-19T16:14:32.088" v="178" actId="14100"/>
          <ac:picMkLst>
            <pc:docMk/>
            <pc:sldMk cId="2595060481" sldId="298"/>
            <ac:picMk id="9" creationId="{9281E623-40F1-03CB-FB15-9F38B74B5051}"/>
          </ac:picMkLst>
        </pc:picChg>
      </pc:sldChg>
      <pc:sldChg chg="addSp delSp modSp">
        <pc:chgData name="Diana Scutelnicu" userId="S::dscutelnicu@careersandenterprise.co.uk::72c4b835-fb81-47fd-b993-4582ae31168e" providerId="AD" clId="Web-{829AE816-3F32-FB72-59D5-690332261A3E}" dt="2022-08-19T16:35:12.712" v="399" actId="1076"/>
        <pc:sldMkLst>
          <pc:docMk/>
          <pc:sldMk cId="1897795324" sldId="299"/>
        </pc:sldMkLst>
        <pc:spChg chg="mod">
          <ac:chgData name="Diana Scutelnicu" userId="S::dscutelnicu@careersandenterprise.co.uk::72c4b835-fb81-47fd-b993-4582ae31168e" providerId="AD" clId="Web-{829AE816-3F32-FB72-59D5-690332261A3E}" dt="2022-08-19T16:34:50.961" v="392" actId="1076"/>
          <ac:spMkLst>
            <pc:docMk/>
            <pc:sldMk cId="1897795324" sldId="299"/>
            <ac:spMk id="2" creationId="{CF8D53C1-6EFB-2D4E-BA80-9A9F2FCD68BC}"/>
          </ac:spMkLst>
        </pc:spChg>
        <pc:spChg chg="mod">
          <ac:chgData name="Diana Scutelnicu" userId="S::dscutelnicu@careersandenterprise.co.uk::72c4b835-fb81-47fd-b993-4582ae31168e" providerId="AD" clId="Web-{829AE816-3F32-FB72-59D5-690332261A3E}" dt="2022-08-19T16:34:58.117" v="395" actId="1076"/>
          <ac:spMkLst>
            <pc:docMk/>
            <pc:sldMk cId="1897795324" sldId="299"/>
            <ac:spMk id="4" creationId="{5B18C8AE-AB4D-044D-99D4-7328ABAFD045}"/>
          </ac:spMkLst>
        </pc:spChg>
        <pc:spChg chg="mod">
          <ac:chgData name="Diana Scutelnicu" userId="S::dscutelnicu@careersandenterprise.co.uk::72c4b835-fb81-47fd-b993-4582ae31168e" providerId="AD" clId="Web-{829AE816-3F32-FB72-59D5-690332261A3E}" dt="2022-08-19T16:34:34.726" v="387" actId="20577"/>
          <ac:spMkLst>
            <pc:docMk/>
            <pc:sldMk cId="1897795324" sldId="299"/>
            <ac:spMk id="5" creationId="{01A7FF13-D878-83C7-888F-45D8F4BDD425}"/>
          </ac:spMkLst>
        </pc:spChg>
        <pc:spChg chg="mod">
          <ac:chgData name="Diana Scutelnicu" userId="S::dscutelnicu@careersandenterprise.co.uk::72c4b835-fb81-47fd-b993-4582ae31168e" providerId="AD" clId="Web-{829AE816-3F32-FB72-59D5-690332261A3E}" dt="2022-08-19T16:35:12.712" v="399" actId="1076"/>
          <ac:spMkLst>
            <pc:docMk/>
            <pc:sldMk cId="1897795324" sldId="299"/>
            <ac:spMk id="7" creationId="{4AB8FC8B-CF82-BC71-562F-EA818CCC678C}"/>
          </ac:spMkLst>
        </pc:spChg>
        <pc:picChg chg="add">
          <ac:chgData name="Diana Scutelnicu" userId="S::dscutelnicu@careersandenterprise.co.uk::72c4b835-fb81-47fd-b993-4582ae31168e" providerId="AD" clId="Web-{829AE816-3F32-FB72-59D5-690332261A3E}" dt="2022-08-19T16:35:04.914" v="398"/>
          <ac:picMkLst>
            <pc:docMk/>
            <pc:sldMk cId="1897795324" sldId="299"/>
            <ac:picMk id="8" creationId="{D3461902-ABBB-D47B-86E4-414438F79A7B}"/>
          </ac:picMkLst>
        </pc:picChg>
        <pc:picChg chg="del mod">
          <ac:chgData name="Diana Scutelnicu" userId="S::dscutelnicu@careersandenterprise.co.uk::72c4b835-fb81-47fd-b993-4582ae31168e" providerId="AD" clId="Web-{829AE816-3F32-FB72-59D5-690332261A3E}" dt="2022-08-19T16:35:00.211" v="397"/>
          <ac:picMkLst>
            <pc:docMk/>
            <pc:sldMk cId="1897795324" sldId="299"/>
            <ac:picMk id="9" creationId="{64FAD565-3A37-857C-A1D8-3EE46A45795D}"/>
          </ac:picMkLst>
        </pc:picChg>
      </pc:sldChg>
      <pc:sldChg chg="addSp delSp modSp">
        <pc:chgData name="Diana Scutelnicu" userId="S::dscutelnicu@careersandenterprise.co.uk::72c4b835-fb81-47fd-b993-4582ae31168e" providerId="AD" clId="Web-{829AE816-3F32-FB72-59D5-690332261A3E}" dt="2022-08-19T16:48:06.621" v="501" actId="1076"/>
        <pc:sldMkLst>
          <pc:docMk/>
          <pc:sldMk cId="3370456479" sldId="301"/>
        </pc:sldMkLst>
        <pc:picChg chg="del mod">
          <ac:chgData name="Diana Scutelnicu" userId="S::dscutelnicu@careersandenterprise.co.uk::72c4b835-fb81-47fd-b993-4582ae31168e" providerId="AD" clId="Web-{829AE816-3F32-FB72-59D5-690332261A3E}" dt="2022-08-19T16:47:15.823" v="487"/>
          <ac:picMkLst>
            <pc:docMk/>
            <pc:sldMk cId="3370456479" sldId="301"/>
            <ac:picMk id="3" creationId="{D2D8D313-4E17-2465-E49C-B0B9B704C5BB}"/>
          </ac:picMkLst>
        </pc:picChg>
        <pc:picChg chg="add">
          <ac:chgData name="Diana Scutelnicu" userId="S::dscutelnicu@careersandenterprise.co.uk::72c4b835-fb81-47fd-b993-4582ae31168e" providerId="AD" clId="Web-{829AE816-3F32-FB72-59D5-690332261A3E}" dt="2022-08-19T16:47:28.245" v="491"/>
          <ac:picMkLst>
            <pc:docMk/>
            <pc:sldMk cId="3370456479" sldId="301"/>
            <ac:picMk id="4" creationId="{80FB155A-B3E9-7CE7-86A1-86A40779010E}"/>
          </ac:picMkLst>
        </pc:picChg>
        <pc:picChg chg="mod">
          <ac:chgData name="Diana Scutelnicu" userId="S::dscutelnicu@careersandenterprise.co.uk::72c4b835-fb81-47fd-b993-4582ae31168e" providerId="AD" clId="Web-{829AE816-3F32-FB72-59D5-690332261A3E}" dt="2022-08-19T16:47:33.792" v="493" actId="14100"/>
          <ac:picMkLst>
            <pc:docMk/>
            <pc:sldMk cId="3370456479" sldId="301"/>
            <ac:picMk id="7" creationId="{3C53AA86-F9D0-FD03-50E9-0AA3A7AFAC7A}"/>
          </ac:picMkLst>
        </pc:picChg>
        <pc:picChg chg="mod">
          <ac:chgData name="Diana Scutelnicu" userId="S::dscutelnicu@careersandenterprise.co.uk::72c4b835-fb81-47fd-b993-4582ae31168e" providerId="AD" clId="Web-{829AE816-3F32-FB72-59D5-690332261A3E}" dt="2022-08-19T16:48:06.621" v="501" actId="1076"/>
          <ac:picMkLst>
            <pc:docMk/>
            <pc:sldMk cId="3370456479" sldId="301"/>
            <ac:picMk id="11" creationId="{F53BFA3D-F526-EECB-211E-E5CE228C9410}"/>
          </ac:picMkLst>
        </pc:picChg>
        <pc:picChg chg="del mod">
          <ac:chgData name="Diana Scutelnicu" userId="S::dscutelnicu@careersandenterprise.co.uk::72c4b835-fb81-47fd-b993-4582ae31168e" providerId="AD" clId="Web-{829AE816-3F32-FB72-59D5-690332261A3E}" dt="2022-08-19T16:47:27.698" v="490"/>
          <ac:picMkLst>
            <pc:docMk/>
            <pc:sldMk cId="3370456479" sldId="301"/>
            <ac:picMk id="12" creationId="{501F9FFF-E609-AC9D-D7B7-EC511AF87342}"/>
          </ac:picMkLst>
        </pc:picChg>
      </pc:sldChg>
      <pc:sldChg chg="addSp delSp modSp">
        <pc:chgData name="Diana Scutelnicu" userId="S::dscutelnicu@careersandenterprise.co.uk::72c4b835-fb81-47fd-b993-4582ae31168e" providerId="AD" clId="Web-{829AE816-3F32-FB72-59D5-690332261A3E}" dt="2022-08-19T16:48:30.278" v="508"/>
        <pc:sldMkLst>
          <pc:docMk/>
          <pc:sldMk cId="2008991689" sldId="303"/>
        </pc:sldMkLst>
        <pc:picChg chg="del">
          <ac:chgData name="Diana Scutelnicu" userId="S::dscutelnicu@careersandenterprise.co.uk::72c4b835-fb81-47fd-b993-4582ae31168e" providerId="AD" clId="Web-{829AE816-3F32-FB72-59D5-690332261A3E}" dt="2022-08-19T16:48:24.699" v="506"/>
          <ac:picMkLst>
            <pc:docMk/>
            <pc:sldMk cId="2008991689" sldId="303"/>
            <ac:picMk id="3" creationId="{D2D8D313-4E17-2465-E49C-B0B9B704C5BB}"/>
          </ac:picMkLst>
        </pc:picChg>
        <pc:picChg chg="mod">
          <ac:chgData name="Diana Scutelnicu" userId="S::dscutelnicu@careersandenterprise.co.uk::72c4b835-fb81-47fd-b993-4582ae31168e" providerId="AD" clId="Web-{829AE816-3F32-FB72-59D5-690332261A3E}" dt="2022-08-19T16:48:22.043" v="505" actId="1076"/>
          <ac:picMkLst>
            <pc:docMk/>
            <pc:sldMk cId="2008991689" sldId="303"/>
            <ac:picMk id="4" creationId="{7B193EC1-8998-AB8C-0C17-D55231F27F47}"/>
          </ac:picMkLst>
        </pc:picChg>
        <pc:picChg chg="add">
          <ac:chgData name="Diana Scutelnicu" userId="S::dscutelnicu@careersandenterprise.co.uk::72c4b835-fb81-47fd-b993-4582ae31168e" providerId="AD" clId="Web-{829AE816-3F32-FB72-59D5-690332261A3E}" dt="2022-08-19T16:48:14.652" v="503"/>
          <ac:picMkLst>
            <pc:docMk/>
            <pc:sldMk cId="2008991689" sldId="303"/>
            <ac:picMk id="6" creationId="{08D4D8F9-772C-F660-A5B3-2814FCFF9ACE}"/>
          </ac:picMkLst>
        </pc:picChg>
        <pc:picChg chg="del">
          <ac:chgData name="Diana Scutelnicu" userId="S::dscutelnicu@careersandenterprise.co.uk::72c4b835-fb81-47fd-b993-4582ae31168e" providerId="AD" clId="Web-{829AE816-3F32-FB72-59D5-690332261A3E}" dt="2022-08-19T16:48:14.074" v="502"/>
          <ac:picMkLst>
            <pc:docMk/>
            <pc:sldMk cId="2008991689" sldId="303"/>
            <ac:picMk id="7" creationId="{3C53AA86-F9D0-FD03-50E9-0AA3A7AFAC7A}"/>
          </ac:picMkLst>
        </pc:picChg>
        <pc:picChg chg="add">
          <ac:chgData name="Diana Scutelnicu" userId="S::dscutelnicu@careersandenterprise.co.uk::72c4b835-fb81-47fd-b993-4582ae31168e" providerId="AD" clId="Web-{829AE816-3F32-FB72-59D5-690332261A3E}" dt="2022-08-19T16:48:30.278" v="508"/>
          <ac:picMkLst>
            <pc:docMk/>
            <pc:sldMk cId="2008991689" sldId="303"/>
            <ac:picMk id="10" creationId="{ED6D809B-F4F5-DA2B-6EB4-3956F52F9C7E}"/>
          </ac:picMkLst>
        </pc:picChg>
        <pc:picChg chg="del">
          <ac:chgData name="Diana Scutelnicu" userId="S::dscutelnicu@careersandenterprise.co.uk::72c4b835-fb81-47fd-b993-4582ae31168e" providerId="AD" clId="Web-{829AE816-3F32-FB72-59D5-690332261A3E}" dt="2022-08-19T16:48:26.278" v="507"/>
          <ac:picMkLst>
            <pc:docMk/>
            <pc:sldMk cId="2008991689" sldId="303"/>
            <ac:picMk id="12" creationId="{501F9FFF-E609-AC9D-D7B7-EC511AF87342}"/>
          </ac:picMkLst>
        </pc:picChg>
      </pc:sldChg>
      <pc:sldChg chg="addSp delSp modSp">
        <pc:chgData name="Diana Scutelnicu" userId="S::dscutelnicu@careersandenterprise.co.uk::72c4b835-fb81-47fd-b993-4582ae31168e" providerId="AD" clId="Web-{829AE816-3F32-FB72-59D5-690332261A3E}" dt="2022-08-19T16:47:59.699" v="500"/>
        <pc:sldMkLst>
          <pc:docMk/>
          <pc:sldMk cId="1793654605" sldId="308"/>
        </pc:sldMkLst>
        <pc:picChg chg="mod">
          <ac:chgData name="Diana Scutelnicu" userId="S::dscutelnicu@careersandenterprise.co.uk::72c4b835-fb81-47fd-b993-4582ae31168e" providerId="AD" clId="Web-{829AE816-3F32-FB72-59D5-690332261A3E}" dt="2022-08-19T16:47:51.542" v="497" actId="1076"/>
          <ac:picMkLst>
            <pc:docMk/>
            <pc:sldMk cId="1793654605" sldId="308"/>
            <ac:picMk id="2" creationId="{ED32477F-E0F3-A76C-01EF-D0EB560CEAC1}"/>
          </ac:picMkLst>
        </pc:picChg>
        <pc:picChg chg="del">
          <ac:chgData name="Diana Scutelnicu" userId="S::dscutelnicu@careersandenterprise.co.uk::72c4b835-fb81-47fd-b993-4582ae31168e" providerId="AD" clId="Web-{829AE816-3F32-FB72-59D5-690332261A3E}" dt="2022-08-19T16:47:53.371" v="498"/>
          <ac:picMkLst>
            <pc:docMk/>
            <pc:sldMk cId="1793654605" sldId="308"/>
            <ac:picMk id="3" creationId="{D2D8D313-4E17-2465-E49C-B0B9B704C5BB}"/>
          </ac:picMkLst>
        </pc:picChg>
        <pc:picChg chg="add">
          <ac:chgData name="Diana Scutelnicu" userId="S::dscutelnicu@careersandenterprise.co.uk::72c4b835-fb81-47fd-b993-4582ae31168e" providerId="AD" clId="Web-{829AE816-3F32-FB72-59D5-690332261A3E}" dt="2022-08-19T16:47:49.199" v="496"/>
          <ac:picMkLst>
            <pc:docMk/>
            <pc:sldMk cId="1793654605" sldId="308"/>
            <ac:picMk id="6" creationId="{55726D1F-2C31-3E61-0F7B-E8EC935F3FCA}"/>
          </ac:picMkLst>
        </pc:picChg>
        <pc:picChg chg="del">
          <ac:chgData name="Diana Scutelnicu" userId="S::dscutelnicu@careersandenterprise.co.uk::72c4b835-fb81-47fd-b993-4582ae31168e" providerId="AD" clId="Web-{829AE816-3F32-FB72-59D5-690332261A3E}" dt="2022-08-19T16:47:44.870" v="495"/>
          <ac:picMkLst>
            <pc:docMk/>
            <pc:sldMk cId="1793654605" sldId="308"/>
            <ac:picMk id="7" creationId="{3C53AA86-F9D0-FD03-50E9-0AA3A7AFAC7A}"/>
          </ac:picMkLst>
        </pc:picChg>
        <pc:picChg chg="add">
          <ac:chgData name="Diana Scutelnicu" userId="S::dscutelnicu@careersandenterprise.co.uk::72c4b835-fb81-47fd-b993-4582ae31168e" providerId="AD" clId="Web-{829AE816-3F32-FB72-59D5-690332261A3E}" dt="2022-08-19T16:47:59.699" v="500"/>
          <ac:picMkLst>
            <pc:docMk/>
            <pc:sldMk cId="1793654605" sldId="308"/>
            <ac:picMk id="10" creationId="{469B876A-336A-9D30-DCC7-36256F794317}"/>
          </ac:picMkLst>
        </pc:picChg>
        <pc:picChg chg="del">
          <ac:chgData name="Diana Scutelnicu" userId="S::dscutelnicu@careersandenterprise.co.uk::72c4b835-fb81-47fd-b993-4582ae31168e" providerId="AD" clId="Web-{829AE816-3F32-FB72-59D5-690332261A3E}" dt="2022-08-19T16:47:55.683" v="499"/>
          <ac:picMkLst>
            <pc:docMk/>
            <pc:sldMk cId="1793654605" sldId="308"/>
            <ac:picMk id="12" creationId="{501F9FFF-E609-AC9D-D7B7-EC511AF87342}"/>
          </ac:picMkLst>
        </pc:picChg>
      </pc:sldChg>
      <pc:sldChg chg="modSp">
        <pc:chgData name="Diana Scutelnicu" userId="S::dscutelnicu@careersandenterprise.co.uk::72c4b835-fb81-47fd-b993-4582ae31168e" providerId="AD" clId="Web-{829AE816-3F32-FB72-59D5-690332261A3E}" dt="2022-08-19T16:33:24.068" v="351" actId="20577"/>
        <pc:sldMkLst>
          <pc:docMk/>
          <pc:sldMk cId="806518472" sldId="309"/>
        </pc:sldMkLst>
        <pc:spChg chg="mod">
          <ac:chgData name="Diana Scutelnicu" userId="S::dscutelnicu@careersandenterprise.co.uk::72c4b835-fb81-47fd-b993-4582ae31168e" providerId="AD" clId="Web-{829AE816-3F32-FB72-59D5-690332261A3E}" dt="2022-08-19T16:32:08.895" v="333" actId="20577"/>
          <ac:spMkLst>
            <pc:docMk/>
            <pc:sldMk cId="806518472" sldId="309"/>
            <ac:spMk id="2" creationId="{CF8D53C1-6EFB-2D4E-BA80-9A9F2FCD68BC}"/>
          </ac:spMkLst>
        </pc:spChg>
        <pc:spChg chg="mod">
          <ac:chgData name="Diana Scutelnicu" userId="S::dscutelnicu@careersandenterprise.co.uk::72c4b835-fb81-47fd-b993-4582ae31168e" providerId="AD" clId="Web-{829AE816-3F32-FB72-59D5-690332261A3E}" dt="2022-08-19T16:32:17.035" v="336" actId="1076"/>
          <ac:spMkLst>
            <pc:docMk/>
            <pc:sldMk cId="806518472" sldId="309"/>
            <ac:spMk id="4" creationId="{5B18C8AE-AB4D-044D-99D4-7328ABAFD045}"/>
          </ac:spMkLst>
        </pc:spChg>
        <pc:spChg chg="mod">
          <ac:chgData name="Diana Scutelnicu" userId="S::dscutelnicu@careersandenterprise.co.uk::72c4b835-fb81-47fd-b993-4582ae31168e" providerId="AD" clId="Web-{829AE816-3F32-FB72-59D5-690332261A3E}" dt="2022-08-19T16:33:24.068" v="351" actId="20577"/>
          <ac:spMkLst>
            <pc:docMk/>
            <pc:sldMk cId="806518472" sldId="309"/>
            <ac:spMk id="5" creationId="{01A7FF13-D878-83C7-888F-45D8F4BDD425}"/>
          </ac:spMkLst>
        </pc:spChg>
        <pc:spChg chg="mod">
          <ac:chgData name="Diana Scutelnicu" userId="S::dscutelnicu@careersandenterprise.co.uk::72c4b835-fb81-47fd-b993-4582ae31168e" providerId="AD" clId="Web-{829AE816-3F32-FB72-59D5-690332261A3E}" dt="2022-08-19T16:33:08.584" v="348" actId="1076"/>
          <ac:spMkLst>
            <pc:docMk/>
            <pc:sldMk cId="806518472" sldId="309"/>
            <ac:spMk id="6" creationId="{ED1A98CE-4741-4913-5ABA-F9F4C648A463}"/>
          </ac:spMkLst>
        </pc:spChg>
        <pc:picChg chg="mod">
          <ac:chgData name="Diana Scutelnicu" userId="S::dscutelnicu@careersandenterprise.co.uk::72c4b835-fb81-47fd-b993-4582ae31168e" providerId="AD" clId="Web-{829AE816-3F32-FB72-59D5-690332261A3E}" dt="2022-08-19T16:32:20.817" v="337" actId="1076"/>
          <ac:picMkLst>
            <pc:docMk/>
            <pc:sldMk cId="806518472" sldId="309"/>
            <ac:picMk id="8" creationId="{3E335024-42CE-E30F-AD2B-0550598E1A1E}"/>
          </ac:picMkLst>
        </pc:picChg>
      </pc:sldChg>
      <pc:sldChg chg="modSp">
        <pc:chgData name="Diana Scutelnicu" userId="S::dscutelnicu@careersandenterprise.co.uk::72c4b835-fb81-47fd-b993-4582ae31168e" providerId="AD" clId="Web-{829AE816-3F32-FB72-59D5-690332261A3E}" dt="2022-08-19T16:17:02.716" v="204" actId="1076"/>
        <pc:sldMkLst>
          <pc:docMk/>
          <pc:sldMk cId="2163692368" sldId="329"/>
        </pc:sldMkLst>
        <pc:spChg chg="mod">
          <ac:chgData name="Diana Scutelnicu" userId="S::dscutelnicu@careersandenterprise.co.uk::72c4b835-fb81-47fd-b993-4582ae31168e" providerId="AD" clId="Web-{829AE816-3F32-FB72-59D5-690332261A3E}" dt="2022-08-19T16:17:02.716" v="204" actId="1076"/>
          <ac:spMkLst>
            <pc:docMk/>
            <pc:sldMk cId="2163692368" sldId="329"/>
            <ac:spMk id="3" creationId="{00000000-0000-0000-0000-000000000000}"/>
          </ac:spMkLst>
        </pc:spChg>
        <pc:spChg chg="mod">
          <ac:chgData name="Diana Scutelnicu" userId="S::dscutelnicu@careersandenterprise.co.uk::72c4b835-fb81-47fd-b993-4582ae31168e" providerId="AD" clId="Web-{829AE816-3F32-FB72-59D5-690332261A3E}" dt="2022-08-19T16:16:40.888" v="197" actId="1076"/>
          <ac:spMkLst>
            <pc:docMk/>
            <pc:sldMk cId="2163692368" sldId="329"/>
            <ac:spMk id="6" creationId="{38FBA98A-BE2A-FF17-A282-C2D9FA25EF05}"/>
          </ac:spMkLst>
        </pc:spChg>
        <pc:spChg chg="mod">
          <ac:chgData name="Diana Scutelnicu" userId="S::dscutelnicu@careersandenterprise.co.uk::72c4b835-fb81-47fd-b993-4582ae31168e" providerId="AD" clId="Web-{829AE816-3F32-FB72-59D5-690332261A3E}" dt="2022-08-19T16:16:58.357" v="203" actId="1076"/>
          <ac:spMkLst>
            <pc:docMk/>
            <pc:sldMk cId="2163692368" sldId="329"/>
            <ac:spMk id="8" creationId="{72E842E1-E96C-4567-9807-F56BCF626C38}"/>
          </ac:spMkLst>
        </pc:spChg>
        <pc:spChg chg="mod">
          <ac:chgData name="Diana Scutelnicu" userId="S::dscutelnicu@careersandenterprise.co.uk::72c4b835-fb81-47fd-b993-4582ae31168e" providerId="AD" clId="Web-{829AE816-3F32-FB72-59D5-690332261A3E}" dt="2022-08-19T16:16:42.935" v="198" actId="1076"/>
          <ac:spMkLst>
            <pc:docMk/>
            <pc:sldMk cId="2163692368" sldId="329"/>
            <ac:spMk id="10" creationId="{0CCE149B-FC24-3D0E-1B64-6F244F83B3F5}"/>
          </ac:spMkLst>
        </pc:spChg>
        <pc:spChg chg="mod">
          <ac:chgData name="Diana Scutelnicu" userId="S::dscutelnicu@careersandenterprise.co.uk::72c4b835-fb81-47fd-b993-4582ae31168e" providerId="AD" clId="Web-{829AE816-3F32-FB72-59D5-690332261A3E}" dt="2022-08-19T16:16:50.107" v="200" actId="20577"/>
          <ac:spMkLst>
            <pc:docMk/>
            <pc:sldMk cId="2163692368" sldId="329"/>
            <ac:spMk id="12" creationId="{73341F03-B99F-DEAB-A0E3-F6F57DCBA049}"/>
          </ac:spMkLst>
        </pc:spChg>
        <pc:spChg chg="mod">
          <ac:chgData name="Diana Scutelnicu" userId="S::dscutelnicu@careersandenterprise.co.uk::72c4b835-fb81-47fd-b993-4582ae31168e" providerId="AD" clId="Web-{829AE816-3F32-FB72-59D5-690332261A3E}" dt="2022-08-19T16:16:53.716" v="201" actId="1076"/>
          <ac:spMkLst>
            <pc:docMk/>
            <pc:sldMk cId="2163692368" sldId="329"/>
            <ac:spMk id="20" creationId="{CC6665A4-628B-86E8-062A-9F2A96CB2AED}"/>
          </ac:spMkLst>
        </pc:spChg>
        <pc:picChg chg="mod">
          <ac:chgData name="Diana Scutelnicu" userId="S::dscutelnicu@careersandenterprise.co.uk::72c4b835-fb81-47fd-b993-4582ae31168e" providerId="AD" clId="Web-{829AE816-3F32-FB72-59D5-690332261A3E}" dt="2022-08-19T16:16:26.887" v="193" actId="14100"/>
          <ac:picMkLst>
            <pc:docMk/>
            <pc:sldMk cId="2163692368" sldId="329"/>
            <ac:picMk id="11" creationId="{7A63ACFB-F89A-3536-CCAB-0E1F7643F810}"/>
          </ac:picMkLst>
        </pc:picChg>
      </pc:sldChg>
      <pc:sldChg chg="modSp">
        <pc:chgData name="Diana Scutelnicu" userId="S::dscutelnicu@careersandenterprise.co.uk::72c4b835-fb81-47fd-b993-4582ae31168e" providerId="AD" clId="Web-{829AE816-3F32-FB72-59D5-690332261A3E}" dt="2022-08-19T15:51:28.570" v="107" actId="1076"/>
        <pc:sldMkLst>
          <pc:docMk/>
          <pc:sldMk cId="3701790944" sldId="331"/>
        </pc:sldMkLst>
        <pc:spChg chg="mod">
          <ac:chgData name="Diana Scutelnicu" userId="S::dscutelnicu@careersandenterprise.co.uk::72c4b835-fb81-47fd-b993-4582ae31168e" providerId="AD" clId="Web-{829AE816-3F32-FB72-59D5-690332261A3E}" dt="2022-08-19T15:51:14.038" v="103" actId="20577"/>
          <ac:spMkLst>
            <pc:docMk/>
            <pc:sldMk cId="3701790944" sldId="331"/>
            <ac:spMk id="3" creationId="{119EF74F-8D98-05EB-1174-4C8CB625DACC}"/>
          </ac:spMkLst>
        </pc:spChg>
        <pc:spChg chg="mod">
          <ac:chgData name="Diana Scutelnicu" userId="S::dscutelnicu@careersandenterprise.co.uk::72c4b835-fb81-47fd-b993-4582ae31168e" providerId="AD" clId="Web-{829AE816-3F32-FB72-59D5-690332261A3E}" dt="2022-08-19T15:51:06.585" v="101" actId="20577"/>
          <ac:spMkLst>
            <pc:docMk/>
            <pc:sldMk cId="3701790944" sldId="331"/>
            <ac:spMk id="4" creationId="{68780DCA-37B5-1DD4-149A-AFAAB219B181}"/>
          </ac:spMkLst>
        </pc:spChg>
        <pc:spChg chg="mod">
          <ac:chgData name="Diana Scutelnicu" userId="S::dscutelnicu@careersandenterprise.co.uk::72c4b835-fb81-47fd-b993-4582ae31168e" providerId="AD" clId="Web-{829AE816-3F32-FB72-59D5-690332261A3E}" dt="2022-08-19T15:51:28.570" v="107" actId="1076"/>
          <ac:spMkLst>
            <pc:docMk/>
            <pc:sldMk cId="3701790944" sldId="331"/>
            <ac:spMk id="5" creationId="{0DDBF870-C90D-AF2D-F169-6B8B2C72A767}"/>
          </ac:spMkLst>
        </pc:spChg>
      </pc:sldChg>
      <pc:sldChg chg="addSp delSp modSp">
        <pc:chgData name="Diana Scutelnicu" userId="S::dscutelnicu@careersandenterprise.co.uk::72c4b835-fb81-47fd-b993-4582ae31168e" providerId="AD" clId="Web-{829AE816-3F32-FB72-59D5-690332261A3E}" dt="2022-08-19T16:26:20.621" v="304" actId="20577"/>
        <pc:sldMkLst>
          <pc:docMk/>
          <pc:sldMk cId="1458964949" sldId="332"/>
        </pc:sldMkLst>
        <pc:spChg chg="mod">
          <ac:chgData name="Diana Scutelnicu" userId="S::dscutelnicu@careersandenterprise.co.uk::72c4b835-fb81-47fd-b993-4582ae31168e" providerId="AD" clId="Web-{829AE816-3F32-FB72-59D5-690332261A3E}" dt="2022-08-19T16:24:48.556" v="284" actId="1076"/>
          <ac:spMkLst>
            <pc:docMk/>
            <pc:sldMk cId="1458964949" sldId="332"/>
            <ac:spMk id="2" creationId="{00000000-0000-0000-0000-000000000000}"/>
          </ac:spMkLst>
        </pc:spChg>
        <pc:spChg chg="mod">
          <ac:chgData name="Diana Scutelnicu" userId="S::dscutelnicu@careersandenterprise.co.uk::72c4b835-fb81-47fd-b993-4582ae31168e" providerId="AD" clId="Web-{829AE816-3F32-FB72-59D5-690332261A3E}" dt="2022-08-19T16:25:49.604" v="297" actId="20577"/>
          <ac:spMkLst>
            <pc:docMk/>
            <pc:sldMk cId="1458964949" sldId="332"/>
            <ac:spMk id="10" creationId="{0A98D770-D1CA-48AC-9D51-BB02ECF9332F}"/>
          </ac:spMkLst>
        </pc:spChg>
        <pc:spChg chg="mod">
          <ac:chgData name="Diana Scutelnicu" userId="S::dscutelnicu@careersandenterprise.co.uk::72c4b835-fb81-47fd-b993-4582ae31168e" providerId="AD" clId="Web-{829AE816-3F32-FB72-59D5-690332261A3E}" dt="2022-08-19T16:26:20.621" v="304" actId="20577"/>
          <ac:spMkLst>
            <pc:docMk/>
            <pc:sldMk cId="1458964949" sldId="332"/>
            <ac:spMk id="11" creationId="{D758C71C-9382-4417-BE83-6DAAA59A10F9}"/>
          </ac:spMkLst>
        </pc:spChg>
        <pc:picChg chg="add">
          <ac:chgData name="Diana Scutelnicu" userId="S::dscutelnicu@careersandenterprise.co.uk::72c4b835-fb81-47fd-b993-4582ae31168e" providerId="AD" clId="Web-{829AE816-3F32-FB72-59D5-690332261A3E}" dt="2022-08-19T16:24:32.399" v="280"/>
          <ac:picMkLst>
            <pc:docMk/>
            <pc:sldMk cId="1458964949" sldId="332"/>
            <ac:picMk id="6" creationId="{7D41234F-A08F-B022-9089-4957E892E6AA}"/>
          </ac:picMkLst>
        </pc:picChg>
        <pc:picChg chg="mod">
          <ac:chgData name="Diana Scutelnicu" userId="S::dscutelnicu@careersandenterprise.co.uk::72c4b835-fb81-47fd-b993-4582ae31168e" providerId="AD" clId="Web-{829AE816-3F32-FB72-59D5-690332261A3E}" dt="2022-08-19T16:24:39.868" v="282" actId="1076"/>
          <ac:picMkLst>
            <pc:docMk/>
            <pc:sldMk cId="1458964949" sldId="332"/>
            <ac:picMk id="8" creationId="{6E012938-07A9-504B-BBF9-3CDCD6DBF511}"/>
          </ac:picMkLst>
        </pc:picChg>
        <pc:picChg chg="del">
          <ac:chgData name="Diana Scutelnicu" userId="S::dscutelnicu@careersandenterprise.co.uk::72c4b835-fb81-47fd-b993-4582ae31168e" providerId="AD" clId="Web-{829AE816-3F32-FB72-59D5-690332261A3E}" dt="2022-08-19T16:24:31.899" v="279"/>
          <ac:picMkLst>
            <pc:docMk/>
            <pc:sldMk cId="1458964949" sldId="332"/>
            <ac:picMk id="9" creationId="{7B13CC9D-C682-305A-6A09-B82701537450}"/>
          </ac:picMkLst>
        </pc:picChg>
      </pc:sldChg>
      <pc:sldChg chg="modSp">
        <pc:chgData name="Diana Scutelnicu" userId="S::dscutelnicu@careersandenterprise.co.uk::72c4b835-fb81-47fd-b993-4582ae31168e" providerId="AD" clId="Web-{829AE816-3F32-FB72-59D5-690332261A3E}" dt="2022-08-19T16:12:49.257" v="166" actId="1076"/>
        <pc:sldMkLst>
          <pc:docMk/>
          <pc:sldMk cId="2293612555" sldId="334"/>
        </pc:sldMkLst>
        <pc:spChg chg="mod">
          <ac:chgData name="Diana Scutelnicu" userId="S::dscutelnicu@careersandenterprise.co.uk::72c4b835-fb81-47fd-b993-4582ae31168e" providerId="AD" clId="Web-{829AE816-3F32-FB72-59D5-690332261A3E}" dt="2022-08-19T16:12:49.257" v="166" actId="1076"/>
          <ac:spMkLst>
            <pc:docMk/>
            <pc:sldMk cId="2293612555" sldId="334"/>
            <ac:spMk id="5" creationId="{DBBD7949-3C21-566F-3D25-DFA014734FBD}"/>
          </ac:spMkLst>
        </pc:spChg>
        <pc:spChg chg="mod">
          <ac:chgData name="Diana Scutelnicu" userId="S::dscutelnicu@careersandenterprise.co.uk::72c4b835-fb81-47fd-b993-4582ae31168e" providerId="AD" clId="Web-{829AE816-3F32-FB72-59D5-690332261A3E}" dt="2022-08-19T16:12:46.835" v="165" actId="1076"/>
          <ac:spMkLst>
            <pc:docMk/>
            <pc:sldMk cId="2293612555" sldId="334"/>
            <ac:spMk id="6" creationId="{4BECA783-E491-52FA-3C2F-3181BBBBAA36}"/>
          </ac:spMkLst>
        </pc:spChg>
        <pc:grpChg chg="mod">
          <ac:chgData name="Diana Scutelnicu" userId="S::dscutelnicu@careersandenterprise.co.uk::72c4b835-fb81-47fd-b993-4582ae31168e" providerId="AD" clId="Web-{829AE816-3F32-FB72-59D5-690332261A3E}" dt="2022-08-19T16:11:52.896" v="154" actId="14100"/>
          <ac:grpSpMkLst>
            <pc:docMk/>
            <pc:sldMk cId="2293612555" sldId="334"/>
            <ac:grpSpMk id="2" creationId="{D3AAE246-EFB9-6D48-E137-FF49B67C0B93}"/>
          </ac:grpSpMkLst>
        </pc:grpChg>
      </pc:sldChg>
      <pc:sldChg chg="modSp">
        <pc:chgData name="Diana Scutelnicu" userId="S::dscutelnicu@careersandenterprise.co.uk::72c4b835-fb81-47fd-b993-4582ae31168e" providerId="AD" clId="Web-{829AE816-3F32-FB72-59D5-690332261A3E}" dt="2022-08-19T16:12:37.851" v="164" actId="1076"/>
        <pc:sldMkLst>
          <pc:docMk/>
          <pc:sldMk cId="3951800816" sldId="335"/>
        </pc:sldMkLst>
        <pc:spChg chg="mod">
          <ac:chgData name="Diana Scutelnicu" userId="S::dscutelnicu@careersandenterprise.co.uk::72c4b835-fb81-47fd-b993-4582ae31168e" providerId="AD" clId="Web-{829AE816-3F32-FB72-59D5-690332261A3E}" dt="2022-08-19T16:12:12.538" v="157" actId="20577"/>
          <ac:spMkLst>
            <pc:docMk/>
            <pc:sldMk cId="3951800816" sldId="335"/>
            <ac:spMk id="5" creationId="{DBBD7949-3C21-566F-3D25-DFA014734FBD}"/>
          </ac:spMkLst>
        </pc:spChg>
        <pc:spChg chg="mod">
          <ac:chgData name="Diana Scutelnicu" userId="S::dscutelnicu@careersandenterprise.co.uk::72c4b835-fb81-47fd-b993-4582ae31168e" providerId="AD" clId="Web-{829AE816-3F32-FB72-59D5-690332261A3E}" dt="2022-08-19T16:12:23.678" v="159" actId="1076"/>
          <ac:spMkLst>
            <pc:docMk/>
            <pc:sldMk cId="3951800816" sldId="335"/>
            <ac:spMk id="6" creationId="{2AA0EAEF-5290-58D7-2141-BF014C9AE84F}"/>
          </ac:spMkLst>
        </pc:spChg>
        <pc:spChg chg="mod">
          <ac:chgData name="Diana Scutelnicu" userId="S::dscutelnicu@careersandenterprise.co.uk::72c4b835-fb81-47fd-b993-4582ae31168e" providerId="AD" clId="Web-{829AE816-3F32-FB72-59D5-690332261A3E}" dt="2022-08-19T16:12:28.960" v="161" actId="1076"/>
          <ac:spMkLst>
            <pc:docMk/>
            <pc:sldMk cId="3951800816" sldId="335"/>
            <ac:spMk id="8" creationId="{C4AFCF55-B859-559F-FA70-66BFDFB702C5}"/>
          </ac:spMkLst>
        </pc:spChg>
        <pc:spChg chg="mod">
          <ac:chgData name="Diana Scutelnicu" userId="S::dscutelnicu@careersandenterprise.co.uk::72c4b835-fb81-47fd-b993-4582ae31168e" providerId="AD" clId="Web-{829AE816-3F32-FB72-59D5-690332261A3E}" dt="2022-08-19T16:12:35.054" v="163" actId="1076"/>
          <ac:spMkLst>
            <pc:docMk/>
            <pc:sldMk cId="3951800816" sldId="335"/>
            <ac:spMk id="9" creationId="{59D46471-E57D-1E19-E84B-CFF1C169770C}"/>
          </ac:spMkLst>
        </pc:spChg>
        <pc:grpChg chg="mod">
          <ac:chgData name="Diana Scutelnicu" userId="S::dscutelnicu@careersandenterprise.co.uk::72c4b835-fb81-47fd-b993-4582ae31168e" providerId="AD" clId="Web-{829AE816-3F32-FB72-59D5-690332261A3E}" dt="2022-08-19T16:12:37.851" v="164" actId="1076"/>
          <ac:grpSpMkLst>
            <pc:docMk/>
            <pc:sldMk cId="3951800816" sldId="335"/>
            <ac:grpSpMk id="2" creationId="{D3AAE246-EFB9-6D48-E137-FF49B67C0B93}"/>
          </ac:grpSpMkLst>
        </pc:grpChg>
        <pc:picChg chg="mod">
          <ac:chgData name="Diana Scutelnicu" userId="S::dscutelnicu@careersandenterprise.co.uk::72c4b835-fb81-47fd-b993-4582ae31168e" providerId="AD" clId="Web-{829AE816-3F32-FB72-59D5-690332261A3E}" dt="2022-08-19T16:12:20.397" v="158" actId="1076"/>
          <ac:picMkLst>
            <pc:docMk/>
            <pc:sldMk cId="3951800816" sldId="335"/>
            <ac:picMk id="12" creationId="{EF71EB5F-7A94-3CED-08AC-BE48031A9484}"/>
          </ac:picMkLst>
        </pc:picChg>
        <pc:picChg chg="mod">
          <ac:chgData name="Diana Scutelnicu" userId="S::dscutelnicu@careersandenterprise.co.uk::72c4b835-fb81-47fd-b993-4582ae31168e" providerId="AD" clId="Web-{829AE816-3F32-FB72-59D5-690332261A3E}" dt="2022-08-19T16:12:25.991" v="160" actId="1076"/>
          <ac:picMkLst>
            <pc:docMk/>
            <pc:sldMk cId="3951800816" sldId="335"/>
            <ac:picMk id="13" creationId="{3C7BFFE0-D857-2D34-6410-64D2AA7FE758}"/>
          </ac:picMkLst>
        </pc:picChg>
        <pc:picChg chg="mod">
          <ac:chgData name="Diana Scutelnicu" userId="S::dscutelnicu@careersandenterprise.co.uk::72c4b835-fb81-47fd-b993-4582ae31168e" providerId="AD" clId="Web-{829AE816-3F32-FB72-59D5-690332261A3E}" dt="2022-08-19T16:12:31.694" v="162" actId="1076"/>
          <ac:picMkLst>
            <pc:docMk/>
            <pc:sldMk cId="3951800816" sldId="335"/>
            <ac:picMk id="14" creationId="{E1C355B8-F958-8919-694B-E832BAB12D55}"/>
          </ac:picMkLst>
        </pc:picChg>
      </pc:sldChg>
    </pc:docChg>
  </pc:docChgLst>
  <pc:docChgLst>
    <pc:chgData name="Diana Scutelnicu" userId="S::dscutelnicu@careersandenterprise.co.uk::72c4b835-fb81-47fd-b993-4582ae31168e" providerId="AD" clId="Web-{AF17AAE3-71BD-1F04-EC17-283827B32777}"/>
    <pc:docChg chg="modSld">
      <pc:chgData name="Diana Scutelnicu" userId="S::dscutelnicu@careersandenterprise.co.uk::72c4b835-fb81-47fd-b993-4582ae31168e" providerId="AD" clId="Web-{AF17AAE3-71BD-1F04-EC17-283827B32777}" dt="2022-08-26T13:00:48.604" v="44" actId="20577"/>
      <pc:docMkLst>
        <pc:docMk/>
      </pc:docMkLst>
      <pc:sldChg chg="modSp">
        <pc:chgData name="Diana Scutelnicu" userId="S::dscutelnicu@careersandenterprise.co.uk::72c4b835-fb81-47fd-b993-4582ae31168e" providerId="AD" clId="Web-{AF17AAE3-71BD-1F04-EC17-283827B32777}" dt="2022-08-26T12:31:47.951" v="1" actId="20577"/>
        <pc:sldMkLst>
          <pc:docMk/>
          <pc:sldMk cId="3532778758" sldId="266"/>
        </pc:sldMkLst>
        <pc:spChg chg="mod">
          <ac:chgData name="Diana Scutelnicu" userId="S::dscutelnicu@careersandenterprise.co.uk::72c4b835-fb81-47fd-b993-4582ae31168e" providerId="AD" clId="Web-{AF17AAE3-71BD-1F04-EC17-283827B32777}" dt="2022-08-26T12:31:47.951" v="1" actId="20577"/>
          <ac:spMkLst>
            <pc:docMk/>
            <pc:sldMk cId="3532778758" sldId="266"/>
            <ac:spMk id="3" creationId="{C6F052F0-9CD1-4F50-A5FF-01F325B78F99}"/>
          </ac:spMkLst>
        </pc:spChg>
      </pc:sldChg>
      <pc:sldChg chg="modSp">
        <pc:chgData name="Diana Scutelnicu" userId="S::dscutelnicu@careersandenterprise.co.uk::72c4b835-fb81-47fd-b993-4582ae31168e" providerId="AD" clId="Web-{AF17AAE3-71BD-1F04-EC17-283827B32777}" dt="2022-08-26T12:43:29.662" v="17" actId="20577"/>
        <pc:sldMkLst>
          <pc:docMk/>
          <pc:sldMk cId="1295342826" sldId="273"/>
        </pc:sldMkLst>
        <pc:spChg chg="mod">
          <ac:chgData name="Diana Scutelnicu" userId="S::dscutelnicu@careersandenterprise.co.uk::72c4b835-fb81-47fd-b993-4582ae31168e" providerId="AD" clId="Web-{AF17AAE3-71BD-1F04-EC17-283827B32777}" dt="2022-08-26T12:43:21.678" v="15" actId="20577"/>
          <ac:spMkLst>
            <pc:docMk/>
            <pc:sldMk cId="1295342826" sldId="273"/>
            <ac:spMk id="14" creationId="{A573CAC7-911E-734A-8EBA-E421169048A3}"/>
          </ac:spMkLst>
        </pc:spChg>
        <pc:spChg chg="mod">
          <ac:chgData name="Diana Scutelnicu" userId="S::dscutelnicu@careersandenterprise.co.uk::72c4b835-fb81-47fd-b993-4582ae31168e" providerId="AD" clId="Web-{AF17AAE3-71BD-1F04-EC17-283827B32777}" dt="2022-08-26T12:43:25.771" v="16" actId="20577"/>
          <ac:spMkLst>
            <pc:docMk/>
            <pc:sldMk cId="1295342826" sldId="273"/>
            <ac:spMk id="15" creationId="{ACE53D00-33D1-AD4B-92BE-C5FEE54FE9D2}"/>
          </ac:spMkLst>
        </pc:spChg>
        <pc:spChg chg="mod">
          <ac:chgData name="Diana Scutelnicu" userId="S::dscutelnicu@careersandenterprise.co.uk::72c4b835-fb81-47fd-b993-4582ae31168e" providerId="AD" clId="Web-{AF17AAE3-71BD-1F04-EC17-283827B32777}" dt="2022-08-26T12:43:29.662" v="17"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AF17AAE3-71BD-1F04-EC17-283827B32777}" dt="2022-08-26T12:46:28.215" v="19" actId="20577"/>
        <pc:sldMkLst>
          <pc:docMk/>
          <pc:sldMk cId="1786301906" sldId="285"/>
        </pc:sldMkLst>
        <pc:spChg chg="mod">
          <ac:chgData name="Diana Scutelnicu" userId="S::dscutelnicu@careersandenterprise.co.uk::72c4b835-fb81-47fd-b993-4582ae31168e" providerId="AD" clId="Web-{AF17AAE3-71BD-1F04-EC17-283827B32777}" dt="2022-08-26T12:46:28.215" v="19" actId="20577"/>
          <ac:spMkLst>
            <pc:docMk/>
            <pc:sldMk cId="1786301906" sldId="285"/>
            <ac:spMk id="3" creationId="{E58D066B-A5D4-5640-87D3-A10DB6059739}"/>
          </ac:spMkLst>
        </pc:spChg>
      </pc:sldChg>
      <pc:sldChg chg="modSp">
        <pc:chgData name="Diana Scutelnicu" userId="S::dscutelnicu@careersandenterprise.co.uk::72c4b835-fb81-47fd-b993-4582ae31168e" providerId="AD" clId="Web-{AF17AAE3-71BD-1F04-EC17-283827B32777}" dt="2022-08-26T12:42:12.550" v="10" actId="20577"/>
        <pc:sldMkLst>
          <pc:docMk/>
          <pc:sldMk cId="3955990440" sldId="295"/>
        </pc:sldMkLst>
        <pc:spChg chg="mod">
          <ac:chgData name="Diana Scutelnicu" userId="S::dscutelnicu@careersandenterprise.co.uk::72c4b835-fb81-47fd-b993-4582ae31168e" providerId="AD" clId="Web-{AF17AAE3-71BD-1F04-EC17-283827B32777}" dt="2022-08-26T12:42:12.550" v="10" actId="20577"/>
          <ac:spMkLst>
            <pc:docMk/>
            <pc:sldMk cId="3955990440" sldId="295"/>
            <ac:spMk id="5" creationId="{FA54DA3F-C1B6-F500-D716-5597968BF18D}"/>
          </ac:spMkLst>
        </pc:spChg>
        <pc:spChg chg="mod">
          <ac:chgData name="Diana Scutelnicu" userId="S::dscutelnicu@careersandenterprise.co.uk::72c4b835-fb81-47fd-b993-4582ae31168e" providerId="AD" clId="Web-{AF17AAE3-71BD-1F04-EC17-283827B32777}" dt="2022-08-26T12:41:52.143" v="4" actId="20577"/>
          <ac:spMkLst>
            <pc:docMk/>
            <pc:sldMk cId="3955990440" sldId="295"/>
            <ac:spMk id="10" creationId="{EED64591-B65F-5548-B221-D23FCEFC9315}"/>
          </ac:spMkLst>
        </pc:spChg>
        <pc:spChg chg="mod">
          <ac:chgData name="Diana Scutelnicu" userId="S::dscutelnicu@careersandenterprise.co.uk::72c4b835-fb81-47fd-b993-4582ae31168e" providerId="AD" clId="Web-{AF17AAE3-71BD-1F04-EC17-283827B32777}" dt="2022-08-26T12:42:04.409" v="7" actId="20577"/>
          <ac:spMkLst>
            <pc:docMk/>
            <pc:sldMk cId="3955990440" sldId="295"/>
            <ac:spMk id="13" creationId="{61F872F5-4996-8C43-B8BF-7F2A5CE4F6BF}"/>
          </ac:spMkLst>
        </pc:spChg>
        <pc:spChg chg="mod">
          <ac:chgData name="Diana Scutelnicu" userId="S::dscutelnicu@careersandenterprise.co.uk::72c4b835-fb81-47fd-b993-4582ae31168e" providerId="AD" clId="Web-{AF17AAE3-71BD-1F04-EC17-283827B32777}" dt="2022-08-26T12:42:00.253" v="6" actId="20577"/>
          <ac:spMkLst>
            <pc:docMk/>
            <pc:sldMk cId="3955990440" sldId="295"/>
            <ac:spMk id="15" creationId="{1BE6018D-2686-3541-AF46-C1090753A159}"/>
          </ac:spMkLst>
        </pc:spChg>
        <pc:spChg chg="mod">
          <ac:chgData name="Diana Scutelnicu" userId="S::dscutelnicu@careersandenterprise.co.uk::72c4b835-fb81-47fd-b993-4582ae31168e" providerId="AD" clId="Web-{AF17AAE3-71BD-1F04-EC17-283827B32777}" dt="2022-08-26T12:42:09.128" v="8" actId="20577"/>
          <ac:spMkLst>
            <pc:docMk/>
            <pc:sldMk cId="3955990440" sldId="295"/>
            <ac:spMk id="18" creationId="{13E3761F-3FB5-4C70-9039-67944E24693B}"/>
          </ac:spMkLst>
        </pc:spChg>
      </pc:sldChg>
      <pc:sldChg chg="modSp">
        <pc:chgData name="Diana Scutelnicu" userId="S::dscutelnicu@careersandenterprise.co.uk::72c4b835-fb81-47fd-b993-4582ae31168e" providerId="AD" clId="Web-{AF17AAE3-71BD-1F04-EC17-283827B32777}" dt="2022-08-26T12:42:57.802" v="12" actId="20577"/>
        <pc:sldMkLst>
          <pc:docMk/>
          <pc:sldMk cId="2595060481" sldId="298"/>
        </pc:sldMkLst>
        <pc:spChg chg="mod">
          <ac:chgData name="Diana Scutelnicu" userId="S::dscutelnicu@careersandenterprise.co.uk::72c4b835-fb81-47fd-b993-4582ae31168e" providerId="AD" clId="Web-{AF17AAE3-71BD-1F04-EC17-283827B32777}" dt="2022-08-26T12:42:57.802" v="12" actId="20577"/>
          <ac:spMkLst>
            <pc:docMk/>
            <pc:sldMk cId="2595060481" sldId="298"/>
            <ac:spMk id="6" creationId="{38FBA98A-BE2A-FF17-A282-C2D9FA25EF05}"/>
          </ac:spMkLst>
        </pc:spChg>
        <pc:spChg chg="mod">
          <ac:chgData name="Diana Scutelnicu" userId="S::dscutelnicu@careersandenterprise.co.uk::72c4b835-fb81-47fd-b993-4582ae31168e" providerId="AD" clId="Web-{AF17AAE3-71BD-1F04-EC17-283827B32777}" dt="2022-08-26T12:42:53.630" v="11" actId="20577"/>
          <ac:spMkLst>
            <pc:docMk/>
            <pc:sldMk cId="2595060481" sldId="298"/>
            <ac:spMk id="12" creationId="{0CCE149B-FC24-3D0E-1B64-6F244F83B3F5}"/>
          </ac:spMkLst>
        </pc:spChg>
      </pc:sldChg>
      <pc:sldChg chg="modSp">
        <pc:chgData name="Diana Scutelnicu" userId="S::dscutelnicu@careersandenterprise.co.uk::72c4b835-fb81-47fd-b993-4582ae31168e" providerId="AD" clId="Web-{AF17AAE3-71BD-1F04-EC17-283827B32777}" dt="2022-08-26T13:00:48.604" v="44" actId="20577"/>
        <pc:sldMkLst>
          <pc:docMk/>
          <pc:sldMk cId="806518472" sldId="309"/>
        </pc:sldMkLst>
        <pc:spChg chg="mod">
          <ac:chgData name="Diana Scutelnicu" userId="S::dscutelnicu@careersandenterprise.co.uk::72c4b835-fb81-47fd-b993-4582ae31168e" providerId="AD" clId="Web-{AF17AAE3-71BD-1F04-EC17-283827B32777}" dt="2022-08-26T13:00:48.604" v="44" actId="20577"/>
          <ac:spMkLst>
            <pc:docMk/>
            <pc:sldMk cId="806518472" sldId="309"/>
            <ac:spMk id="7" creationId="{388C053D-896A-7002-5491-297DC324CF8F}"/>
          </ac:spMkLst>
        </pc:spChg>
      </pc:sldChg>
      <pc:sldChg chg="modSp">
        <pc:chgData name="Diana Scutelnicu" userId="S::dscutelnicu@careersandenterprise.co.uk::72c4b835-fb81-47fd-b993-4582ae31168e" providerId="AD" clId="Web-{AF17AAE3-71BD-1F04-EC17-283827B32777}" dt="2022-08-26T12:43:09.427" v="14" actId="20577"/>
        <pc:sldMkLst>
          <pc:docMk/>
          <pc:sldMk cId="2163692368" sldId="329"/>
        </pc:sldMkLst>
        <pc:spChg chg="mod">
          <ac:chgData name="Diana Scutelnicu" userId="S::dscutelnicu@careersandenterprise.co.uk::72c4b835-fb81-47fd-b993-4582ae31168e" providerId="AD" clId="Web-{AF17AAE3-71BD-1F04-EC17-283827B32777}" dt="2022-08-26T12:43:05.224" v="13" actId="20577"/>
          <ac:spMkLst>
            <pc:docMk/>
            <pc:sldMk cId="2163692368" sldId="329"/>
            <ac:spMk id="6" creationId="{38FBA98A-BE2A-FF17-A282-C2D9FA25EF05}"/>
          </ac:spMkLst>
        </pc:spChg>
        <pc:spChg chg="mod">
          <ac:chgData name="Diana Scutelnicu" userId="S::dscutelnicu@careersandenterprise.co.uk::72c4b835-fb81-47fd-b993-4582ae31168e" providerId="AD" clId="Web-{AF17AAE3-71BD-1F04-EC17-283827B32777}" dt="2022-08-26T12:43:09.427" v="14" actId="20577"/>
          <ac:spMkLst>
            <pc:docMk/>
            <pc:sldMk cId="2163692368" sldId="329"/>
            <ac:spMk id="10" creationId="{0CCE149B-FC24-3D0E-1B64-6F244F83B3F5}"/>
          </ac:spMkLst>
        </pc:spChg>
      </pc:sldChg>
    </pc:docChg>
  </pc:docChgLst>
  <pc:docChgLst>
    <pc:chgData name="Philippa Hartley" userId="S::phartley@careersandenterprise.co.uk::2a2506f4-19e7-4777-8767-f0efb84bcc1f" providerId="AD" clId="Web-{4645C3D8-5966-BB00-1B1D-E8E381C8C968}"/>
    <pc:docChg chg="modSld">
      <pc:chgData name="Philippa Hartley" userId="S::phartley@careersandenterprise.co.uk::2a2506f4-19e7-4777-8767-f0efb84bcc1f" providerId="AD" clId="Web-{4645C3D8-5966-BB00-1B1D-E8E381C8C968}" dt="2022-07-05T09:38:52.486" v="117"/>
      <pc:docMkLst>
        <pc:docMk/>
      </pc:docMkLst>
      <pc:sldChg chg="modNotes">
        <pc:chgData name="Philippa Hartley" userId="S::phartley@careersandenterprise.co.uk::2a2506f4-19e7-4777-8767-f0efb84bcc1f" providerId="AD" clId="Web-{4645C3D8-5966-BB00-1B1D-E8E381C8C968}" dt="2022-07-05T08:57:41.538" v="25"/>
        <pc:sldMkLst>
          <pc:docMk/>
          <pc:sldMk cId="2189878861" sldId="257"/>
        </pc:sldMkLst>
      </pc:sldChg>
      <pc:sldChg chg="modNotes">
        <pc:chgData name="Philippa Hartley" userId="S::phartley@careersandenterprise.co.uk::2a2506f4-19e7-4777-8767-f0efb84bcc1f" providerId="AD" clId="Web-{4645C3D8-5966-BB00-1B1D-E8E381C8C968}" dt="2022-07-05T09:08:41.488" v="36"/>
        <pc:sldMkLst>
          <pc:docMk/>
          <pc:sldMk cId="3279506855" sldId="263"/>
        </pc:sldMkLst>
      </pc:sldChg>
      <pc:sldChg chg="modNotes">
        <pc:chgData name="Philippa Hartley" userId="S::phartley@careersandenterprise.co.uk::2a2506f4-19e7-4777-8767-f0efb84bcc1f" providerId="AD" clId="Web-{4645C3D8-5966-BB00-1B1D-E8E381C8C968}" dt="2022-07-05T08:55:00.988" v="17"/>
        <pc:sldMkLst>
          <pc:docMk/>
          <pc:sldMk cId="2908774329" sldId="265"/>
        </pc:sldMkLst>
      </pc:sldChg>
      <pc:sldChg chg="modNotes">
        <pc:chgData name="Philippa Hartley" userId="S::phartley@careersandenterprise.co.uk::2a2506f4-19e7-4777-8767-f0efb84bcc1f" providerId="AD" clId="Web-{4645C3D8-5966-BB00-1B1D-E8E381C8C968}" dt="2022-07-05T09:08:34.003" v="34"/>
        <pc:sldMkLst>
          <pc:docMk/>
          <pc:sldMk cId="1786301906" sldId="285"/>
        </pc:sldMkLst>
      </pc:sldChg>
      <pc:sldChg chg="modNotes">
        <pc:chgData name="Philippa Hartley" userId="S::phartley@careersandenterprise.co.uk::2a2506f4-19e7-4777-8767-f0efb84bcc1f" providerId="AD" clId="Web-{4645C3D8-5966-BB00-1B1D-E8E381C8C968}" dt="2022-07-05T08:56:37.021" v="20"/>
        <pc:sldMkLst>
          <pc:docMk/>
          <pc:sldMk cId="3208665940" sldId="289"/>
        </pc:sldMkLst>
      </pc:sldChg>
      <pc:sldChg chg="addSp modSp modNotes">
        <pc:chgData name="Philippa Hartley" userId="S::phartley@careersandenterprise.co.uk::2a2506f4-19e7-4777-8767-f0efb84bcc1f" providerId="AD" clId="Web-{4645C3D8-5966-BB00-1B1D-E8E381C8C968}" dt="2022-07-05T09:38:52.486" v="117"/>
        <pc:sldMkLst>
          <pc:docMk/>
          <pc:sldMk cId="3955990440" sldId="295"/>
        </pc:sldMkLst>
        <pc:spChg chg="add mod">
          <ac:chgData name="Philippa Hartley" userId="S::phartley@careersandenterprise.co.uk::2a2506f4-19e7-4777-8767-f0efb84bcc1f" providerId="AD" clId="Web-{4645C3D8-5966-BB00-1B1D-E8E381C8C968}" dt="2022-07-05T09:36:44.106" v="88" actId="20577"/>
          <ac:spMkLst>
            <pc:docMk/>
            <pc:sldMk cId="3955990440" sldId="295"/>
            <ac:spMk id="5" creationId="{FA54DA3F-C1B6-F500-D716-5597968BF18D}"/>
          </ac:spMkLst>
        </pc:spChg>
        <pc:spChg chg="mod">
          <ac:chgData name="Philippa Hartley" userId="S::phartley@careersandenterprise.co.uk::2a2506f4-19e7-4777-8767-f0efb84bcc1f" providerId="AD" clId="Web-{4645C3D8-5966-BB00-1B1D-E8E381C8C968}" dt="2022-07-05T09:35:25.541" v="60" actId="1076"/>
          <ac:spMkLst>
            <pc:docMk/>
            <pc:sldMk cId="3955990440" sldId="295"/>
            <ac:spMk id="6" creationId="{947ECAB2-1811-6A6E-2206-69DE2E24DA0C}"/>
          </ac:spMkLst>
        </pc:spChg>
        <pc:spChg chg="mod">
          <ac:chgData name="Philippa Hartley" userId="S::phartley@careersandenterprise.co.uk::2a2506f4-19e7-4777-8767-f0efb84bcc1f" providerId="AD" clId="Web-{4645C3D8-5966-BB00-1B1D-E8E381C8C968}" dt="2022-07-05T09:35:29.166" v="61" actId="1076"/>
          <ac:spMkLst>
            <pc:docMk/>
            <pc:sldMk cId="3955990440" sldId="295"/>
            <ac:spMk id="13" creationId="{61F872F5-4996-8C43-B8BF-7F2A5CE4F6BF}"/>
          </ac:spMkLst>
        </pc:spChg>
        <pc:spChg chg="mod">
          <ac:chgData name="Philippa Hartley" userId="S::phartley@careersandenterprise.co.uk::2a2506f4-19e7-4777-8767-f0efb84bcc1f" providerId="AD" clId="Web-{4645C3D8-5966-BB00-1B1D-E8E381C8C968}" dt="2022-07-05T09:35:33.307" v="62" actId="1076"/>
          <ac:spMkLst>
            <pc:docMk/>
            <pc:sldMk cId="3955990440" sldId="295"/>
            <ac:spMk id="15" creationId="{1BE6018D-2686-3541-AF46-C1090753A159}"/>
          </ac:spMkLst>
        </pc:spChg>
      </pc:sldChg>
      <pc:sldChg chg="delSp modSp">
        <pc:chgData name="Philippa Hartley" userId="S::phartley@careersandenterprise.co.uk::2a2506f4-19e7-4777-8767-f0efb84bcc1f" providerId="AD" clId="Web-{4645C3D8-5966-BB00-1B1D-E8E381C8C968}" dt="2022-07-05T08:51:34.672" v="6" actId="1076"/>
        <pc:sldMkLst>
          <pc:docMk/>
          <pc:sldMk cId="2595060481" sldId="298"/>
        </pc:sldMkLst>
        <pc:spChg chg="mod">
          <ac:chgData name="Philippa Hartley" userId="S::phartley@careersandenterprise.co.uk::2a2506f4-19e7-4777-8767-f0efb84bcc1f" providerId="AD" clId="Web-{4645C3D8-5966-BB00-1B1D-E8E381C8C968}" dt="2022-07-05T08:51:14.328" v="2" actId="1076"/>
          <ac:spMkLst>
            <pc:docMk/>
            <pc:sldMk cId="2595060481" sldId="298"/>
            <ac:spMk id="7" creationId="{2FD7EE5C-4F92-4C22-9ED6-A4634E037CBA}"/>
          </ac:spMkLst>
        </pc:spChg>
        <pc:spChg chg="mod">
          <ac:chgData name="Philippa Hartley" userId="S::phartley@careersandenterprise.co.uk::2a2506f4-19e7-4777-8767-f0efb84bcc1f" providerId="AD" clId="Web-{4645C3D8-5966-BB00-1B1D-E8E381C8C968}" dt="2022-07-05T08:51:31" v="4" actId="1076"/>
          <ac:spMkLst>
            <pc:docMk/>
            <pc:sldMk cId="2595060481" sldId="298"/>
            <ac:spMk id="8" creationId="{72E842E1-E96C-4567-9807-F56BCF626C38}"/>
          </ac:spMkLst>
        </pc:spChg>
        <pc:spChg chg="del">
          <ac:chgData name="Philippa Hartley" userId="S::phartley@careersandenterprise.co.uk::2a2506f4-19e7-4777-8767-f0efb84bcc1f" providerId="AD" clId="Web-{4645C3D8-5966-BB00-1B1D-E8E381C8C968}" dt="2022-07-05T08:51:00.812" v="0"/>
          <ac:spMkLst>
            <pc:docMk/>
            <pc:sldMk cId="2595060481" sldId="298"/>
            <ac:spMk id="9" creationId="{7B95C78F-EADA-4135-9CE9-19FEA7F2A845}"/>
          </ac:spMkLst>
        </pc:spChg>
        <pc:spChg chg="mod">
          <ac:chgData name="Philippa Hartley" userId="S::phartley@careersandenterprise.co.uk::2a2506f4-19e7-4777-8767-f0efb84bcc1f" providerId="AD" clId="Web-{4645C3D8-5966-BB00-1B1D-E8E381C8C968}" dt="2022-07-05T08:51:23.422" v="3" actId="1076"/>
          <ac:spMkLst>
            <pc:docMk/>
            <pc:sldMk cId="2595060481" sldId="298"/>
            <ac:spMk id="10" creationId="{11E6B1FD-53C6-4249-B9F5-81BD1455A124}"/>
          </ac:spMkLst>
        </pc:spChg>
        <pc:spChg chg="mod">
          <ac:chgData name="Philippa Hartley" userId="S::phartley@careersandenterprise.co.uk::2a2506f4-19e7-4777-8767-f0efb84bcc1f" providerId="AD" clId="Web-{4645C3D8-5966-BB00-1B1D-E8E381C8C968}" dt="2022-07-05T08:51:11.437" v="1" actId="1076"/>
          <ac:spMkLst>
            <pc:docMk/>
            <pc:sldMk cId="2595060481" sldId="298"/>
            <ac:spMk id="11" creationId="{2ECC1B81-1B9F-4002-B60F-8C507B64A14B}"/>
          </ac:spMkLst>
        </pc:spChg>
        <pc:spChg chg="mod">
          <ac:chgData name="Philippa Hartley" userId="S::phartley@careersandenterprise.co.uk::2a2506f4-19e7-4777-8767-f0efb84bcc1f" providerId="AD" clId="Web-{4645C3D8-5966-BB00-1B1D-E8E381C8C968}" dt="2022-07-05T08:51:32.687" v="5" actId="1076"/>
          <ac:spMkLst>
            <pc:docMk/>
            <pc:sldMk cId="2595060481" sldId="298"/>
            <ac:spMk id="13" creationId="{2CD7C900-C19B-40BA-A06C-FF11F1B66D29}"/>
          </ac:spMkLst>
        </pc:spChg>
        <pc:spChg chg="mod">
          <ac:chgData name="Philippa Hartley" userId="S::phartley@careersandenterprise.co.uk::2a2506f4-19e7-4777-8767-f0efb84bcc1f" providerId="AD" clId="Web-{4645C3D8-5966-BB00-1B1D-E8E381C8C968}" dt="2022-07-05T08:51:34.672" v="6" actId="1076"/>
          <ac:spMkLst>
            <pc:docMk/>
            <pc:sldMk cId="2595060481" sldId="298"/>
            <ac:spMk id="14" creationId="{D059EED8-5E49-443E-A54D-EA46A764D522}"/>
          </ac:spMkLst>
        </pc:spChg>
      </pc:sldChg>
      <pc:sldChg chg="modSp">
        <pc:chgData name="Philippa Hartley" userId="S::phartley@careersandenterprise.co.uk::2a2506f4-19e7-4777-8767-f0efb84bcc1f" providerId="AD" clId="Web-{4645C3D8-5966-BB00-1B1D-E8E381C8C968}" dt="2022-07-05T08:52:19.298" v="9" actId="1076"/>
        <pc:sldMkLst>
          <pc:docMk/>
          <pc:sldMk cId="2163692368" sldId="329"/>
        </pc:sldMkLst>
        <pc:spChg chg="mod">
          <ac:chgData name="Philippa Hartley" userId="S::phartley@careersandenterprise.co.uk::2a2506f4-19e7-4777-8767-f0efb84bcc1f" providerId="AD" clId="Web-{4645C3D8-5966-BB00-1B1D-E8E381C8C968}" dt="2022-07-05T08:52:09.626" v="7" actId="1076"/>
          <ac:spMkLst>
            <pc:docMk/>
            <pc:sldMk cId="2163692368" sldId="329"/>
            <ac:spMk id="8" creationId="{72E842E1-E96C-4567-9807-F56BCF626C38}"/>
          </ac:spMkLst>
        </pc:spChg>
        <pc:spChg chg="mod">
          <ac:chgData name="Philippa Hartley" userId="S::phartley@careersandenterprise.co.uk::2a2506f4-19e7-4777-8767-f0efb84bcc1f" providerId="AD" clId="Web-{4645C3D8-5966-BB00-1B1D-E8E381C8C968}" dt="2022-07-05T08:52:16.610" v="8" actId="1076"/>
          <ac:spMkLst>
            <pc:docMk/>
            <pc:sldMk cId="2163692368" sldId="329"/>
            <ac:spMk id="13" creationId="{2CD7C900-C19B-40BA-A06C-FF11F1B66D29}"/>
          </ac:spMkLst>
        </pc:spChg>
        <pc:spChg chg="mod">
          <ac:chgData name="Philippa Hartley" userId="S::phartley@careersandenterprise.co.uk::2a2506f4-19e7-4777-8767-f0efb84bcc1f" providerId="AD" clId="Web-{4645C3D8-5966-BB00-1B1D-E8E381C8C968}" dt="2022-07-05T08:52:19.298" v="9" actId="1076"/>
          <ac:spMkLst>
            <pc:docMk/>
            <pc:sldMk cId="2163692368" sldId="329"/>
            <ac:spMk id="14" creationId="{D059EED8-5E49-443E-A54D-EA46A764D522}"/>
          </ac:spMkLst>
        </pc:spChg>
      </pc:sldChg>
    </pc:docChg>
  </pc:docChgLst>
  <pc:docChgLst>
    <pc:chgData name="Philippa Hartley" userId="S::phartley@careersandenterprise.co.uk::2a2506f4-19e7-4777-8767-f0efb84bcc1f" providerId="AD" clId="Web-{4218893B-0E8F-48F7-88F4-48712606F237}"/>
    <pc:docChg chg="modSld">
      <pc:chgData name="Philippa Hartley" userId="S::phartley@careersandenterprise.co.uk::2a2506f4-19e7-4777-8767-f0efb84bcc1f" providerId="AD" clId="Web-{4218893B-0E8F-48F7-88F4-48712606F237}" dt="2022-08-09T13:01:21.487" v="0"/>
      <pc:docMkLst>
        <pc:docMk/>
      </pc:docMkLst>
      <pc:sldChg chg="modNotes">
        <pc:chgData name="Philippa Hartley" userId="S::phartley@careersandenterprise.co.uk::2a2506f4-19e7-4777-8767-f0efb84bcc1f" providerId="AD" clId="Web-{4218893B-0E8F-48F7-88F4-48712606F237}" dt="2022-08-09T13:01:21.487" v="0"/>
        <pc:sldMkLst>
          <pc:docMk/>
          <pc:sldMk cId="3951800816" sldId="335"/>
        </pc:sldMkLst>
      </pc:sldChg>
    </pc:docChg>
  </pc:docChgLst>
  <pc:docChgLst>
    <pc:chgData name="Philippa Hartley" userId="S::phartley@careersandenterprise.co.uk::2a2506f4-19e7-4777-8767-f0efb84bcc1f" providerId="AD" clId="Web-{C21AF146-479C-9E60-5E76-411591A47D43}"/>
    <pc:docChg chg="modSld">
      <pc:chgData name="Philippa Hartley" userId="S::phartley@careersandenterprise.co.uk::2a2506f4-19e7-4777-8767-f0efb84bcc1f" providerId="AD" clId="Web-{C21AF146-479C-9E60-5E76-411591A47D43}" dt="2022-07-14T11:28:52.091" v="0"/>
      <pc:docMkLst>
        <pc:docMk/>
      </pc:docMkLst>
      <pc:sldChg chg="modNotes">
        <pc:chgData name="Philippa Hartley" userId="S::phartley@careersandenterprise.co.uk::2a2506f4-19e7-4777-8767-f0efb84bcc1f" providerId="AD" clId="Web-{C21AF146-479C-9E60-5E76-411591A47D43}" dt="2022-07-14T11:28:52.091" v="0"/>
        <pc:sldMkLst>
          <pc:docMk/>
          <pc:sldMk cId="3701790944" sldId="331"/>
        </pc:sldMkLst>
      </pc:sldChg>
    </pc:docChg>
  </pc:docChgLst>
  <pc:docChgLst>
    <pc:chgData name="Philippa Hartley" userId="S::phartley@careersandenterprise.co.uk::2a2506f4-19e7-4777-8767-f0efb84bcc1f" providerId="AD" clId="Web-{67604D43-58EC-A3B8-9B0E-508B136956B5}"/>
    <pc:docChg chg="modSld">
      <pc:chgData name="Philippa Hartley" userId="S::phartley@careersandenterprise.co.uk::2a2506f4-19e7-4777-8767-f0efb84bcc1f" providerId="AD" clId="Web-{67604D43-58EC-A3B8-9B0E-508B136956B5}" dt="2022-08-09T14:00:48.185" v="2"/>
      <pc:docMkLst>
        <pc:docMk/>
      </pc:docMkLst>
      <pc:sldChg chg="addSp delSp modSp">
        <pc:chgData name="Philippa Hartley" userId="S::phartley@careersandenterprise.co.uk::2a2506f4-19e7-4777-8767-f0efb84bcc1f" providerId="AD" clId="Web-{67604D43-58EC-A3B8-9B0E-508B136956B5}" dt="2022-08-09T14:00:48.185" v="2"/>
        <pc:sldMkLst>
          <pc:docMk/>
          <pc:sldMk cId="3951800816" sldId="335"/>
        </pc:sldMkLst>
        <pc:spChg chg="add mod">
          <ac:chgData name="Philippa Hartley" userId="S::phartley@careersandenterprise.co.uk::2a2506f4-19e7-4777-8767-f0efb84bcc1f" providerId="AD" clId="Web-{67604D43-58EC-A3B8-9B0E-508B136956B5}" dt="2022-08-09T14:00:48.185" v="2"/>
          <ac:spMkLst>
            <pc:docMk/>
            <pc:sldMk cId="3951800816" sldId="335"/>
            <ac:spMk id="10" creationId="{6F8CCD58-FA12-940E-0F7D-3F4132F3D9A6}"/>
          </ac:spMkLst>
        </pc:spChg>
        <pc:spChg chg="del">
          <ac:chgData name="Philippa Hartley" userId="S::phartley@careersandenterprise.co.uk::2a2506f4-19e7-4777-8767-f0efb84bcc1f" providerId="AD" clId="Web-{67604D43-58EC-A3B8-9B0E-508B136956B5}" dt="2022-08-09T14:00:42.325" v="1"/>
          <ac:spMkLst>
            <pc:docMk/>
            <pc:sldMk cId="3951800816" sldId="335"/>
            <ac:spMk id="15" creationId="{DE27FE95-EBC1-5FDF-5850-776404C8403D}"/>
          </ac:spMkLst>
        </pc:spChg>
      </pc:sldChg>
    </pc:docChg>
  </pc:docChgLst>
  <pc:docChgLst>
    <pc:chgData name="Philippa Hartley" userId="S::phartley@careersandenterprise.co.uk::2a2506f4-19e7-4777-8767-f0efb84bcc1f" providerId="AD" clId="Web-{1C43EA20-DFFD-F4EB-A20C-6A6E5CB0A561}"/>
    <pc:docChg chg="modSld">
      <pc:chgData name="Philippa Hartley" userId="S::phartley@careersandenterprise.co.uk::2a2506f4-19e7-4777-8767-f0efb84bcc1f" providerId="AD" clId="Web-{1C43EA20-DFFD-F4EB-A20C-6A6E5CB0A561}" dt="2022-08-15T14:34:38.859" v="17" actId="1076"/>
      <pc:docMkLst>
        <pc:docMk/>
      </pc:docMkLst>
      <pc:sldChg chg="addSp delSp modSp">
        <pc:chgData name="Philippa Hartley" userId="S::phartley@careersandenterprise.co.uk::2a2506f4-19e7-4777-8767-f0efb84bcc1f" providerId="AD" clId="Web-{1C43EA20-DFFD-F4EB-A20C-6A6E5CB0A561}" dt="2022-08-15T14:34:38.859" v="17" actId="1076"/>
        <pc:sldMkLst>
          <pc:docMk/>
          <pc:sldMk cId="3955990440" sldId="295"/>
        </pc:sldMkLst>
        <pc:spChg chg="mod">
          <ac:chgData name="Philippa Hartley" userId="S::phartley@careersandenterprise.co.uk::2a2506f4-19e7-4777-8767-f0efb84bcc1f" providerId="AD" clId="Web-{1C43EA20-DFFD-F4EB-A20C-6A6E5CB0A561}" dt="2022-08-15T14:34:38.859" v="17" actId="1076"/>
          <ac:spMkLst>
            <pc:docMk/>
            <pc:sldMk cId="3955990440" sldId="295"/>
            <ac:spMk id="9" creationId="{494F5792-A543-CE8A-4314-E7102A6DA198}"/>
          </ac:spMkLst>
        </pc:spChg>
        <pc:spChg chg="add del mod">
          <ac:chgData name="Philippa Hartley" userId="S::phartley@careersandenterprise.co.uk::2a2506f4-19e7-4777-8767-f0efb84bcc1f" providerId="AD" clId="Web-{1C43EA20-DFFD-F4EB-A20C-6A6E5CB0A561}" dt="2022-08-15T14:34:35.171" v="16" actId="1076"/>
          <ac:spMkLst>
            <pc:docMk/>
            <pc:sldMk cId="3955990440" sldId="295"/>
            <ac:spMk id="17" creationId="{AF96501C-C46E-4B38-5025-5BB16F2FD23F}"/>
          </ac:spMkLst>
        </pc:spChg>
        <pc:picChg chg="add del mod">
          <ac:chgData name="Philippa Hartley" userId="S::phartley@careersandenterprise.co.uk::2a2506f4-19e7-4777-8767-f0efb84bcc1f" providerId="AD" clId="Web-{1C43EA20-DFFD-F4EB-A20C-6A6E5CB0A561}" dt="2022-08-15T14:34:04.546" v="6"/>
          <ac:picMkLst>
            <pc:docMk/>
            <pc:sldMk cId="3955990440" sldId="295"/>
            <ac:picMk id="11" creationId="{6C7F7F95-9D61-BE0D-BEF8-05BFB35377A0}"/>
          </ac:picMkLst>
        </pc:picChg>
      </pc:sldChg>
    </pc:docChg>
  </pc:docChgLst>
  <pc:docChgLst>
    <pc:chgData name="Philippa Hartley" userId="S::phartley@careersandenterprise.co.uk::2a2506f4-19e7-4777-8767-f0efb84bcc1f" providerId="AD" clId="Web-{D4629ABC-E8AE-911C-11F1-72BFEDB969A6}"/>
    <pc:docChg chg="modSld">
      <pc:chgData name="Philippa Hartley" userId="S::phartley@careersandenterprise.co.uk::2a2506f4-19e7-4777-8767-f0efb84bcc1f" providerId="AD" clId="Web-{D4629ABC-E8AE-911C-11F1-72BFEDB969A6}" dt="2022-08-09T07:21:58.991" v="4" actId="20577"/>
      <pc:docMkLst>
        <pc:docMk/>
      </pc:docMkLst>
      <pc:sldChg chg="modSp">
        <pc:chgData name="Philippa Hartley" userId="S::phartley@careersandenterprise.co.uk::2a2506f4-19e7-4777-8767-f0efb84bcc1f" providerId="AD" clId="Web-{D4629ABC-E8AE-911C-11F1-72BFEDB969A6}" dt="2022-08-09T07:21:58.991" v="4" actId="20577"/>
        <pc:sldMkLst>
          <pc:docMk/>
          <pc:sldMk cId="3951800816" sldId="335"/>
        </pc:sldMkLst>
        <pc:spChg chg="mod">
          <ac:chgData name="Philippa Hartley" userId="S::phartley@careersandenterprise.co.uk::2a2506f4-19e7-4777-8767-f0efb84bcc1f" providerId="AD" clId="Web-{D4629ABC-E8AE-911C-11F1-72BFEDB969A6}" dt="2022-08-09T07:21:43.068" v="0" actId="20577"/>
          <ac:spMkLst>
            <pc:docMk/>
            <pc:sldMk cId="3951800816" sldId="335"/>
            <ac:spMk id="6" creationId="{2AA0EAEF-5290-58D7-2141-BF014C9AE84F}"/>
          </ac:spMkLst>
        </pc:spChg>
        <pc:spChg chg="mod">
          <ac:chgData name="Philippa Hartley" userId="S::phartley@careersandenterprise.co.uk::2a2506f4-19e7-4777-8767-f0efb84bcc1f" providerId="AD" clId="Web-{D4629ABC-E8AE-911C-11F1-72BFEDB969A6}" dt="2022-08-09T07:21:48.131" v="1" actId="20577"/>
          <ac:spMkLst>
            <pc:docMk/>
            <pc:sldMk cId="3951800816" sldId="335"/>
            <ac:spMk id="8" creationId="{C4AFCF55-B859-559F-FA70-66BFDFB702C5}"/>
          </ac:spMkLst>
        </pc:spChg>
        <pc:spChg chg="mod">
          <ac:chgData name="Philippa Hartley" userId="S::phartley@careersandenterprise.co.uk::2a2506f4-19e7-4777-8767-f0efb84bcc1f" providerId="AD" clId="Web-{D4629ABC-E8AE-911C-11F1-72BFEDB969A6}" dt="2022-08-09T07:21:58.991" v="4" actId="20577"/>
          <ac:spMkLst>
            <pc:docMk/>
            <pc:sldMk cId="3951800816" sldId="335"/>
            <ac:spMk id="9" creationId="{59D46471-E57D-1E19-E84B-CFF1C169770C}"/>
          </ac:spMkLst>
        </pc:spChg>
      </pc:sldChg>
    </pc:docChg>
  </pc:docChgLst>
  <pc:docChgLst>
    <pc:chgData name="Philippa Hartley" userId="2a2506f4-19e7-4777-8767-f0efb84bcc1f" providerId="ADAL" clId="{B3D6202F-9EB1-4A0B-871B-61A268C5283D}"/>
    <pc:docChg chg="delSld modSld">
      <pc:chgData name="Philippa Hartley" userId="2a2506f4-19e7-4777-8767-f0efb84bcc1f" providerId="ADAL" clId="{B3D6202F-9EB1-4A0B-871B-61A268C5283D}" dt="2022-07-30T05:25:31.706" v="12" actId="1076"/>
      <pc:docMkLst>
        <pc:docMk/>
      </pc:docMkLst>
      <pc:sldChg chg="del">
        <pc:chgData name="Philippa Hartley" userId="2a2506f4-19e7-4777-8767-f0efb84bcc1f" providerId="ADAL" clId="{B3D6202F-9EB1-4A0B-871B-61A268C5283D}" dt="2022-07-25T12:22:34.093" v="0" actId="2696"/>
        <pc:sldMkLst>
          <pc:docMk/>
          <pc:sldMk cId="579059074" sldId="294"/>
        </pc:sldMkLst>
      </pc:sldChg>
      <pc:sldChg chg="modSp mod modNotesTx">
        <pc:chgData name="Philippa Hartley" userId="2a2506f4-19e7-4777-8767-f0efb84bcc1f" providerId="ADAL" clId="{B3D6202F-9EB1-4A0B-871B-61A268C5283D}" dt="2022-07-30T05:24:15.263" v="7" actId="2711"/>
        <pc:sldMkLst>
          <pc:docMk/>
          <pc:sldMk cId="2293612555" sldId="334"/>
        </pc:sldMkLst>
        <pc:spChg chg="mod">
          <ac:chgData name="Philippa Hartley" userId="2a2506f4-19e7-4777-8767-f0efb84bcc1f" providerId="ADAL" clId="{B3D6202F-9EB1-4A0B-871B-61A268C5283D}" dt="2022-07-30T05:23:19.433" v="1" actId="404"/>
          <ac:spMkLst>
            <pc:docMk/>
            <pc:sldMk cId="2293612555" sldId="334"/>
            <ac:spMk id="5" creationId="{DBBD7949-3C21-566F-3D25-DFA014734FBD}"/>
          </ac:spMkLst>
        </pc:spChg>
        <pc:spChg chg="mod">
          <ac:chgData name="Philippa Hartley" userId="2a2506f4-19e7-4777-8767-f0efb84bcc1f" providerId="ADAL" clId="{B3D6202F-9EB1-4A0B-871B-61A268C5283D}" dt="2022-07-30T05:23:58.028" v="5" actId="1076"/>
          <ac:spMkLst>
            <pc:docMk/>
            <pc:sldMk cId="2293612555" sldId="334"/>
            <ac:spMk id="6" creationId="{4BECA783-E491-52FA-3C2F-3181BBBBAA36}"/>
          </ac:spMkLst>
        </pc:spChg>
        <pc:spChg chg="mod">
          <ac:chgData name="Philippa Hartley" userId="2a2506f4-19e7-4777-8767-f0efb84bcc1f" providerId="ADAL" clId="{B3D6202F-9EB1-4A0B-871B-61A268C5283D}" dt="2022-07-30T05:23:39.443" v="4" actId="1076"/>
          <ac:spMkLst>
            <pc:docMk/>
            <pc:sldMk cId="2293612555" sldId="334"/>
            <ac:spMk id="8" creationId="{440DCDC0-4236-AA6B-957A-B865A65D5FBC}"/>
          </ac:spMkLst>
        </pc:spChg>
        <pc:grpChg chg="mod">
          <ac:chgData name="Philippa Hartley" userId="2a2506f4-19e7-4777-8767-f0efb84bcc1f" providerId="ADAL" clId="{B3D6202F-9EB1-4A0B-871B-61A268C5283D}" dt="2022-07-30T05:24:07.462" v="6" actId="1076"/>
          <ac:grpSpMkLst>
            <pc:docMk/>
            <pc:sldMk cId="2293612555" sldId="334"/>
            <ac:grpSpMk id="2" creationId="{D3AAE246-EFB9-6D48-E137-FF49B67C0B93}"/>
          </ac:grpSpMkLst>
        </pc:grpChg>
      </pc:sldChg>
      <pc:sldChg chg="modSp mod">
        <pc:chgData name="Philippa Hartley" userId="2a2506f4-19e7-4777-8767-f0efb84bcc1f" providerId="ADAL" clId="{B3D6202F-9EB1-4A0B-871B-61A268C5283D}" dt="2022-07-30T05:25:31.706" v="12" actId="1076"/>
        <pc:sldMkLst>
          <pc:docMk/>
          <pc:sldMk cId="3951800816" sldId="335"/>
        </pc:sldMkLst>
        <pc:spChg chg="mod">
          <ac:chgData name="Philippa Hartley" userId="2a2506f4-19e7-4777-8767-f0efb84bcc1f" providerId="ADAL" clId="{B3D6202F-9EB1-4A0B-871B-61A268C5283D}" dt="2022-07-30T05:25:24.057" v="11" actId="14100"/>
          <ac:spMkLst>
            <pc:docMk/>
            <pc:sldMk cId="3951800816" sldId="335"/>
            <ac:spMk id="15" creationId="{DE27FE95-EBC1-5FDF-5850-776404C8403D}"/>
          </ac:spMkLst>
        </pc:spChg>
        <pc:grpChg chg="mod">
          <ac:chgData name="Philippa Hartley" userId="2a2506f4-19e7-4777-8767-f0efb84bcc1f" providerId="ADAL" clId="{B3D6202F-9EB1-4A0B-871B-61A268C5283D}" dt="2022-07-30T05:25:31.706" v="12" actId="1076"/>
          <ac:grpSpMkLst>
            <pc:docMk/>
            <pc:sldMk cId="3951800816" sldId="335"/>
            <ac:grpSpMk id="2" creationId="{D3AAE246-EFB9-6D48-E137-FF49B67C0B93}"/>
          </ac:grpSpMkLst>
        </pc:grpChg>
        <pc:picChg chg="mod">
          <ac:chgData name="Philippa Hartley" userId="2a2506f4-19e7-4777-8767-f0efb84bcc1f" providerId="ADAL" clId="{B3D6202F-9EB1-4A0B-871B-61A268C5283D}" dt="2022-07-30T05:25:12.921" v="8" actId="1076"/>
          <ac:picMkLst>
            <pc:docMk/>
            <pc:sldMk cId="3951800816" sldId="335"/>
            <ac:picMk id="7" creationId="{DCE43553-05CA-7A2A-D7C8-647F7E5381A3}"/>
          </ac:picMkLst>
        </pc:picChg>
      </pc:sldChg>
    </pc:docChg>
  </pc:docChgLst>
  <pc:docChgLst>
    <pc:chgData name="Philippa Hartley" userId="S::phartley@careersandenterprise.co.uk::2a2506f4-19e7-4777-8767-f0efb84bcc1f" providerId="AD" clId="Web-{4FB56AFF-EA09-0428-4F1F-D81E26DE3BC7}"/>
    <pc:docChg chg="modSld">
      <pc:chgData name="Philippa Hartley" userId="S::phartley@careersandenterprise.co.uk::2a2506f4-19e7-4777-8767-f0efb84bcc1f" providerId="AD" clId="Web-{4FB56AFF-EA09-0428-4F1F-D81E26DE3BC7}" dt="2022-08-30T13:05:45.780" v="5" actId="20577"/>
      <pc:docMkLst>
        <pc:docMk/>
      </pc:docMkLst>
      <pc:sldChg chg="modSp">
        <pc:chgData name="Philippa Hartley" userId="S::phartley@careersandenterprise.co.uk::2a2506f4-19e7-4777-8767-f0efb84bcc1f" providerId="AD" clId="Web-{4FB56AFF-EA09-0428-4F1F-D81E26DE3BC7}" dt="2022-08-30T13:05:45.780" v="5" actId="20577"/>
        <pc:sldMkLst>
          <pc:docMk/>
          <pc:sldMk cId="2189878861" sldId="257"/>
        </pc:sldMkLst>
        <pc:spChg chg="mod">
          <ac:chgData name="Philippa Hartley" userId="S::phartley@careersandenterprise.co.uk::2a2506f4-19e7-4777-8767-f0efb84bcc1f" providerId="AD" clId="Web-{4FB56AFF-EA09-0428-4F1F-D81E26DE3BC7}" dt="2022-08-30T13:05:45.780" v="5" actId="20577"/>
          <ac:spMkLst>
            <pc:docMk/>
            <pc:sldMk cId="2189878861" sldId="257"/>
            <ac:spMk id="2" creationId="{00000000-0000-0000-0000-000000000000}"/>
          </ac:spMkLst>
        </pc:spChg>
      </pc:sldChg>
    </pc:docChg>
  </pc:docChgLst>
  <pc:docChgLst>
    <pc:chgData name="Philippa Hartley" userId="S::phartley@careersandenterprise.co.uk::2a2506f4-19e7-4777-8767-f0efb84bcc1f" providerId="AD" clId="Web-{DD6E5B9A-8B47-8CAF-194C-82775E992C02}"/>
    <pc:docChg chg="modSld">
      <pc:chgData name="Philippa Hartley" userId="S::phartley@careersandenterprise.co.uk::2a2506f4-19e7-4777-8767-f0efb84bcc1f" providerId="AD" clId="Web-{DD6E5B9A-8B47-8CAF-194C-82775E992C02}" dt="2022-08-23T16:08:50.811" v="10" actId="20577"/>
      <pc:docMkLst>
        <pc:docMk/>
      </pc:docMkLst>
      <pc:sldChg chg="modSp">
        <pc:chgData name="Philippa Hartley" userId="S::phartley@careersandenterprise.co.uk::2a2506f4-19e7-4777-8767-f0efb84bcc1f" providerId="AD" clId="Web-{DD6E5B9A-8B47-8CAF-194C-82775E992C02}" dt="2022-08-23T16:08:20.685" v="5" actId="20577"/>
        <pc:sldMkLst>
          <pc:docMk/>
          <pc:sldMk cId="2595060481" sldId="298"/>
        </pc:sldMkLst>
        <pc:spChg chg="mod">
          <ac:chgData name="Philippa Hartley" userId="S::phartley@careersandenterprise.co.uk::2a2506f4-19e7-4777-8767-f0efb84bcc1f" providerId="AD" clId="Web-{DD6E5B9A-8B47-8CAF-194C-82775E992C02}" dt="2022-08-23T16:08:05.622" v="3" actId="1076"/>
          <ac:spMkLst>
            <pc:docMk/>
            <pc:sldMk cId="2595060481" sldId="298"/>
            <ac:spMk id="6" creationId="{38FBA98A-BE2A-FF17-A282-C2D9FA25EF05}"/>
          </ac:spMkLst>
        </pc:spChg>
        <pc:spChg chg="mod">
          <ac:chgData name="Philippa Hartley" userId="S::phartley@careersandenterprise.co.uk::2a2506f4-19e7-4777-8767-f0efb84bcc1f" providerId="AD" clId="Web-{DD6E5B9A-8B47-8CAF-194C-82775E992C02}" dt="2022-08-23T16:08:20.685" v="5" actId="20577"/>
          <ac:spMkLst>
            <pc:docMk/>
            <pc:sldMk cId="2595060481" sldId="298"/>
            <ac:spMk id="12" creationId="{0CCE149B-FC24-3D0E-1B64-6F244F83B3F5}"/>
          </ac:spMkLst>
        </pc:spChg>
        <pc:spChg chg="mod">
          <ac:chgData name="Philippa Hartley" userId="S::phartley@careersandenterprise.co.uk::2a2506f4-19e7-4777-8767-f0efb84bcc1f" providerId="AD" clId="Web-{DD6E5B9A-8B47-8CAF-194C-82775E992C02}" dt="2022-08-23T16:07:54.481" v="0" actId="1076"/>
          <ac:spMkLst>
            <pc:docMk/>
            <pc:sldMk cId="2595060481" sldId="298"/>
            <ac:spMk id="13" creationId="{73341F03-B99F-DEAB-A0E3-F6F57DCBA049}"/>
          </ac:spMkLst>
        </pc:spChg>
        <pc:picChg chg="mod">
          <ac:chgData name="Philippa Hartley" userId="S::phartley@careersandenterprise.co.uk::2a2506f4-19e7-4777-8767-f0efb84bcc1f" providerId="AD" clId="Web-{DD6E5B9A-8B47-8CAF-194C-82775E992C02}" dt="2022-08-23T16:08:08.497" v="4" actId="1076"/>
          <ac:picMkLst>
            <pc:docMk/>
            <pc:sldMk cId="2595060481" sldId="298"/>
            <ac:picMk id="9" creationId="{9281E623-40F1-03CB-FB15-9F38B74B5051}"/>
          </ac:picMkLst>
        </pc:picChg>
      </pc:sldChg>
      <pc:sldChg chg="modSp">
        <pc:chgData name="Philippa Hartley" userId="S::phartley@careersandenterprise.co.uk::2a2506f4-19e7-4777-8767-f0efb84bcc1f" providerId="AD" clId="Web-{DD6E5B9A-8B47-8CAF-194C-82775E992C02}" dt="2022-08-23T16:08:50.811" v="10" actId="20577"/>
        <pc:sldMkLst>
          <pc:docMk/>
          <pc:sldMk cId="2163692368" sldId="329"/>
        </pc:sldMkLst>
        <pc:spChg chg="mod">
          <ac:chgData name="Philippa Hartley" userId="S::phartley@careersandenterprise.co.uk::2a2506f4-19e7-4777-8767-f0efb84bcc1f" providerId="AD" clId="Web-{DD6E5B9A-8B47-8CAF-194C-82775E992C02}" dt="2022-08-23T16:08:50.811" v="10" actId="20577"/>
          <ac:spMkLst>
            <pc:docMk/>
            <pc:sldMk cId="2163692368" sldId="329"/>
            <ac:spMk id="6" creationId="{38FBA98A-BE2A-FF17-A282-C2D9FA25EF05}"/>
          </ac:spMkLst>
        </pc:spChg>
        <pc:spChg chg="mod">
          <ac:chgData name="Philippa Hartley" userId="S::phartley@careersandenterprise.co.uk::2a2506f4-19e7-4777-8767-f0efb84bcc1f" providerId="AD" clId="Web-{DD6E5B9A-8B47-8CAF-194C-82775E992C02}" dt="2022-08-23T16:08:43.920" v="9" actId="1076"/>
          <ac:spMkLst>
            <pc:docMk/>
            <pc:sldMk cId="2163692368" sldId="329"/>
            <ac:spMk id="10" creationId="{0CCE149B-FC24-3D0E-1B64-6F244F83B3F5}"/>
          </ac:spMkLst>
        </pc:spChg>
        <pc:spChg chg="mod">
          <ac:chgData name="Philippa Hartley" userId="S::phartley@careersandenterprise.co.uk::2a2506f4-19e7-4777-8767-f0efb84bcc1f" providerId="AD" clId="Web-{DD6E5B9A-8B47-8CAF-194C-82775E992C02}" dt="2022-08-23T16:08:25.826" v="6" actId="1076"/>
          <ac:spMkLst>
            <pc:docMk/>
            <pc:sldMk cId="2163692368" sldId="329"/>
            <ac:spMk id="12" creationId="{73341F03-B99F-DEAB-A0E3-F6F57DCBA049}"/>
          </ac:spMkLst>
        </pc:spChg>
        <pc:picChg chg="mod">
          <ac:chgData name="Philippa Hartley" userId="S::phartley@careersandenterprise.co.uk::2a2506f4-19e7-4777-8767-f0efb84bcc1f" providerId="AD" clId="Web-{DD6E5B9A-8B47-8CAF-194C-82775E992C02}" dt="2022-08-23T16:08:29.467" v="7" actId="1076"/>
          <ac:picMkLst>
            <pc:docMk/>
            <pc:sldMk cId="2163692368" sldId="329"/>
            <ac:picMk id="11" creationId="{7A63ACFB-F89A-3536-CCAB-0E1F7643F810}"/>
          </ac:picMkLst>
        </pc:picChg>
      </pc:sldChg>
    </pc:docChg>
  </pc:docChgLst>
  <pc:docChgLst>
    <pc:chgData name="Philippa Hartley" userId="S::phartley@careersandenterprise.co.uk::2a2506f4-19e7-4777-8767-f0efb84bcc1f" providerId="AD" clId="Web-{8F0A2EC2-670D-623A-6C90-EF6E2F72C0B6}"/>
    <pc:docChg chg="modSld">
      <pc:chgData name="Philippa Hartley" userId="S::phartley@careersandenterprise.co.uk::2a2506f4-19e7-4777-8767-f0efb84bcc1f" providerId="AD" clId="Web-{8F0A2EC2-670D-623A-6C90-EF6E2F72C0B6}" dt="2022-08-09T14:03:46.973" v="2"/>
      <pc:docMkLst>
        <pc:docMk/>
      </pc:docMkLst>
      <pc:sldChg chg="addSp delSp modSp">
        <pc:chgData name="Philippa Hartley" userId="S::phartley@careersandenterprise.co.uk::2a2506f4-19e7-4777-8767-f0efb84bcc1f" providerId="AD" clId="Web-{8F0A2EC2-670D-623A-6C90-EF6E2F72C0B6}" dt="2022-08-09T14:03:46.973" v="2"/>
        <pc:sldMkLst>
          <pc:docMk/>
          <pc:sldMk cId="3951800816" sldId="335"/>
        </pc:sldMkLst>
        <pc:spChg chg="del">
          <ac:chgData name="Philippa Hartley" userId="S::phartley@careersandenterprise.co.uk::2a2506f4-19e7-4777-8767-f0efb84bcc1f" providerId="AD" clId="Web-{8F0A2EC2-670D-623A-6C90-EF6E2F72C0B6}" dt="2022-08-09T14:03:39.020" v="0"/>
          <ac:spMkLst>
            <pc:docMk/>
            <pc:sldMk cId="3951800816" sldId="335"/>
            <ac:spMk id="10" creationId="{6F8CCD58-FA12-940E-0F7D-3F4132F3D9A6}"/>
          </ac:spMkLst>
        </pc:spChg>
        <pc:spChg chg="add mod">
          <ac:chgData name="Philippa Hartley" userId="S::phartley@careersandenterprise.co.uk::2a2506f4-19e7-4777-8767-f0efb84bcc1f" providerId="AD" clId="Web-{8F0A2EC2-670D-623A-6C90-EF6E2F72C0B6}" dt="2022-08-09T14:03:46.973" v="2"/>
          <ac:spMkLst>
            <pc:docMk/>
            <pc:sldMk cId="3951800816" sldId="335"/>
            <ac:spMk id="11" creationId="{E228E41F-647C-7865-8AB0-63E485A28CC4}"/>
          </ac:spMkLst>
        </pc:spChg>
      </pc:sldChg>
    </pc:docChg>
  </pc:docChgLst>
  <pc:docChgLst>
    <pc:chgData name="Philippa Hartley" userId="S::phartley@careersandenterprise.co.uk::2a2506f4-19e7-4777-8767-f0efb84bcc1f" providerId="AD" clId="Web-{0B02957B-E8AB-9896-735A-2ED75BD07FAA}"/>
    <pc:docChg chg="modSld">
      <pc:chgData name="Philippa Hartley" userId="S::phartley@careersandenterprise.co.uk::2a2506f4-19e7-4777-8767-f0efb84bcc1f" providerId="AD" clId="Web-{0B02957B-E8AB-9896-735A-2ED75BD07FAA}" dt="2022-07-11T15:30:32.848" v="4"/>
      <pc:docMkLst>
        <pc:docMk/>
      </pc:docMkLst>
      <pc:sldChg chg="addSp delSp modSp">
        <pc:chgData name="Philippa Hartley" userId="S::phartley@careersandenterprise.co.uk::2a2506f4-19e7-4777-8767-f0efb84bcc1f" providerId="AD" clId="Web-{0B02957B-E8AB-9896-735A-2ED75BD07FAA}" dt="2022-07-11T15:30:23.675" v="2" actId="1076"/>
        <pc:sldMkLst>
          <pc:docMk/>
          <pc:sldMk cId="2595060481" sldId="298"/>
        </pc:sldMkLst>
        <pc:picChg chg="del">
          <ac:chgData name="Philippa Hartley" userId="S::phartley@careersandenterprise.co.uk::2a2506f4-19e7-4777-8767-f0efb84bcc1f" providerId="AD" clId="Web-{0B02957B-E8AB-9896-735A-2ED75BD07FAA}" dt="2022-07-11T15:30:19.816" v="1"/>
          <ac:picMkLst>
            <pc:docMk/>
            <pc:sldMk cId="2595060481" sldId="298"/>
            <ac:picMk id="6" creationId="{6ECDC308-FF94-40E9-B02B-41CDC77F24E3}"/>
          </ac:picMkLst>
        </pc:picChg>
        <pc:picChg chg="add mod">
          <ac:chgData name="Philippa Hartley" userId="S::phartley@careersandenterprise.co.uk::2a2506f4-19e7-4777-8767-f0efb84bcc1f" providerId="AD" clId="Web-{0B02957B-E8AB-9896-735A-2ED75BD07FAA}" dt="2022-07-11T15:30:23.675" v="2" actId="1076"/>
          <ac:picMkLst>
            <pc:docMk/>
            <pc:sldMk cId="2595060481" sldId="298"/>
            <ac:picMk id="9" creationId="{9281E623-40F1-03CB-FB15-9F38B74B5051}"/>
          </ac:picMkLst>
        </pc:picChg>
      </pc:sldChg>
      <pc:sldChg chg="addSp delSp">
        <pc:chgData name="Philippa Hartley" userId="S::phartley@careersandenterprise.co.uk::2a2506f4-19e7-4777-8767-f0efb84bcc1f" providerId="AD" clId="Web-{0B02957B-E8AB-9896-735A-2ED75BD07FAA}" dt="2022-07-11T15:30:32.848" v="4"/>
        <pc:sldMkLst>
          <pc:docMk/>
          <pc:sldMk cId="2163692368" sldId="329"/>
        </pc:sldMkLst>
        <pc:picChg chg="del">
          <ac:chgData name="Philippa Hartley" userId="S::phartley@careersandenterprise.co.uk::2a2506f4-19e7-4777-8767-f0efb84bcc1f" providerId="AD" clId="Web-{0B02957B-E8AB-9896-735A-2ED75BD07FAA}" dt="2022-07-11T15:30:29.676" v="3"/>
          <ac:picMkLst>
            <pc:docMk/>
            <pc:sldMk cId="2163692368" sldId="329"/>
            <ac:picMk id="6" creationId="{6ECDC308-FF94-40E9-B02B-41CDC77F24E3}"/>
          </ac:picMkLst>
        </pc:picChg>
        <pc:picChg chg="add">
          <ac:chgData name="Philippa Hartley" userId="S::phartley@careersandenterprise.co.uk::2a2506f4-19e7-4777-8767-f0efb84bcc1f" providerId="AD" clId="Web-{0B02957B-E8AB-9896-735A-2ED75BD07FAA}" dt="2022-07-11T15:30:32.848" v="4"/>
          <ac:picMkLst>
            <pc:docMk/>
            <pc:sldMk cId="2163692368" sldId="329"/>
            <ac:picMk id="11" creationId="{7A63ACFB-F89A-3536-CCAB-0E1F7643F8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skillsbuilderpartnership.wistia.com/medias/folu9nyiog"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67f4qr5jod"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killsbuilder.org/universal-framework/aiming-hig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4x3y9q/jobs-that-use-biology/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killsbuilder.org/universal-framework/problem-solvin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4x3y9q/jobs-that-use-biology/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pPr marL="0" indent="0">
              <a:buNone/>
            </a:pPr>
            <a:endParaRPr lang="en-GB"/>
          </a:p>
          <a:p>
            <a:pPr marL="0" indent="0">
              <a:buFontTx/>
              <a:buNone/>
            </a:pPr>
            <a:endParaRPr lang="en-GB" b="1">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95701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MYPATH are a series of fabulous videos designed to inspire students in a variety of jobs</a:t>
            </a:r>
          </a:p>
          <a:p>
            <a:endParaRPr lang="en-US" dirty="0"/>
          </a:p>
          <a:p>
            <a:r>
              <a:rPr lang="en-US" dirty="0">
                <a:hlinkClick r:id="rId3"/>
              </a:rPr>
              <a:t>https://www.mypathcareersuk.com/other-careers-videos</a:t>
            </a:r>
            <a:endParaRPr lang="en-US" dirty="0"/>
          </a:p>
          <a:p>
            <a:endParaRPr lang="en-US" dirty="0"/>
          </a:p>
          <a:p>
            <a:r>
              <a:rPr lang="en-US" dirty="0"/>
              <a:t>Inspire students with these clips </a:t>
            </a:r>
          </a:p>
          <a:p>
            <a:endParaRPr lang="en-US"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11</a:t>
            </a:fld>
            <a:endParaRPr lang="en-GB"/>
          </a:p>
        </p:txBody>
      </p:sp>
    </p:spTree>
    <p:extLst>
      <p:ext uri="{BB962C8B-B14F-4D97-AF65-F5344CB8AC3E}">
        <p14:creationId xmlns:p14="http://schemas.microsoft.com/office/powerpoint/2010/main" val="30522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a:t>
            </a:r>
            <a:r>
              <a:rPr lang="en-GB"/>
              <a:t>pressure on businesses </a:t>
            </a:r>
            <a:r>
              <a:rPr lang="en-GB" b="0" i="0">
                <a:effectLst/>
              </a:rPr>
              <a:t>to </a:t>
            </a:r>
            <a:r>
              <a:rPr lang="en-GB"/>
              <a:t>find ways </a:t>
            </a:r>
            <a:r>
              <a:rPr lang="en-GB" b="0" i="0">
                <a:effectLst/>
              </a:rPr>
              <a:t>to </a:t>
            </a:r>
            <a:r>
              <a:rPr lang="en-GB"/>
              <a:t>deliver their products or services in a sustainable way </a:t>
            </a:r>
            <a:r>
              <a:rPr lang="en-GB" b="0" i="0">
                <a:effectLst/>
              </a:rPr>
              <a:t>means that </a:t>
            </a:r>
            <a:r>
              <a:rPr lang="en-GB"/>
              <a:t>sustainable skills – the ability to apply sustainable thinking to identify and solve problems – will be increasingly valued by </a:t>
            </a:r>
            <a:r>
              <a:rPr lang="en-GB" b="0" i="0">
                <a:effectLst/>
              </a:rPr>
              <a:t>all </a:t>
            </a:r>
            <a:r>
              <a:rPr lang="en-GB"/>
              <a:t>businesses </a:t>
            </a:r>
            <a:r>
              <a:rPr lang="en-GB" b="0" i="0">
                <a:effectLst/>
              </a:rPr>
              <a:t>and </a:t>
            </a:r>
            <a:r>
              <a:rPr lang="en-GB"/>
              <a:t>organisations</a:t>
            </a:r>
            <a:r>
              <a:rPr lang="en-GB" b="0" i="0">
                <a:effectLst/>
              </a:rPr>
              <a:t>.</a:t>
            </a:r>
            <a:r>
              <a:rPr lang="en-GB"/>
              <a:t> </a:t>
            </a:r>
            <a:endParaRPr lang="en-US"/>
          </a:p>
          <a:p>
            <a:pPr>
              <a:defRPr/>
            </a:pPr>
            <a:r>
              <a:rPr lang="en-GB"/>
              <a:t>  </a:t>
            </a:r>
            <a:endParaRPr lang="en-GB">
              <a:ea typeface="Calibri"/>
              <a:cs typeface="Calibri"/>
            </a:endParaRPr>
          </a:p>
          <a:p>
            <a:pPr>
              <a:defRPr/>
            </a:pPr>
            <a:r>
              <a:rPr lang="en-GB"/>
              <a:t>Already new jobs are emerging that are based on the </a:t>
            </a:r>
            <a:r>
              <a:rPr lang="en-GB" b="0" i="0">
                <a:effectLst/>
              </a:rPr>
              <a:t>need </a:t>
            </a:r>
            <a:r>
              <a:rPr lang="en-GB"/>
              <a:t>for sustainable thinking in Biology </a:t>
            </a:r>
            <a:r>
              <a:rPr lang="en-GB" err="1"/>
              <a:t>eg</a:t>
            </a:r>
            <a:r>
              <a:rPr lang="en-GB"/>
              <a:t> Sustainability Managers that work </a:t>
            </a:r>
            <a:r>
              <a:rPr lang="en-GB" b="0" i="0">
                <a:effectLst/>
              </a:rPr>
              <a:t>to </a:t>
            </a:r>
            <a:r>
              <a:rPr lang="en-GB"/>
              <a:t>identify ways that businesses can improve </a:t>
            </a:r>
            <a:r>
              <a:rPr lang="en-GB" b="0" i="0">
                <a:effectLst/>
              </a:rPr>
              <a:t>their </a:t>
            </a:r>
            <a:r>
              <a:rPr lang="en-GB"/>
              <a:t>sustainable practices. However you don’t need to be a sustainability professional to be able to benefit from developing </a:t>
            </a:r>
            <a:r>
              <a:rPr lang="en-GB" b="0" i="0">
                <a:effectLst/>
              </a:rPr>
              <a:t>and </a:t>
            </a:r>
            <a:r>
              <a:rPr lang="en-GB"/>
              <a:t>applying </a:t>
            </a:r>
            <a:r>
              <a:rPr lang="en-GB" b="0" i="0">
                <a:effectLst/>
              </a:rPr>
              <a:t>sustainable</a:t>
            </a:r>
            <a:r>
              <a:rPr lang="en-GB"/>
              <a:t> skills</a:t>
            </a:r>
            <a:r>
              <a:rPr lang="en-GB" b="0" i="0">
                <a:effectLst/>
              </a:rPr>
              <a:t>. </a:t>
            </a:r>
            <a:r>
              <a:rPr lang="en-GB"/>
              <a:t>Or you can use your sustainability skills </a:t>
            </a:r>
            <a:r>
              <a:rPr lang="en-GB" b="0" i="0">
                <a:effectLst/>
              </a:rPr>
              <a:t>to </a:t>
            </a:r>
            <a:r>
              <a:rPr lang="en-GB"/>
              <a:t>identify companies </a:t>
            </a:r>
            <a:r>
              <a:rPr lang="en-GB" b="0" i="0">
                <a:effectLst/>
              </a:rPr>
              <a:t>that </a:t>
            </a:r>
            <a:r>
              <a:rPr lang="en-GB"/>
              <a:t>have a positive future </a:t>
            </a:r>
            <a:r>
              <a:rPr lang="en-GB" b="0" i="0">
                <a:effectLst/>
              </a:rPr>
              <a:t>because they are </a:t>
            </a:r>
            <a:r>
              <a:rPr lang="en-GB"/>
              <a:t>ahead </a:t>
            </a:r>
            <a:r>
              <a:rPr lang="en-GB" b="0" i="0">
                <a:effectLst/>
              </a:rPr>
              <a:t>of the </a:t>
            </a:r>
            <a:r>
              <a:rPr lang="en-GB"/>
              <a:t>game </a:t>
            </a:r>
            <a:r>
              <a:rPr lang="en-GB" b="0" i="0">
                <a:effectLst/>
              </a:rPr>
              <a:t>and </a:t>
            </a:r>
            <a:r>
              <a:rPr lang="en-GB"/>
              <a:t>already acting in a sustainable way</a:t>
            </a:r>
            <a:r>
              <a:rPr lang="en-GB" b="0" i="0">
                <a:effectLst/>
              </a:rPr>
              <a:t>.</a:t>
            </a:r>
            <a:r>
              <a:rPr lang="en-GB"/>
              <a:t> Finally</a:t>
            </a:r>
            <a:r>
              <a:rPr lang="en-GB" b="0" i="0">
                <a:effectLst/>
              </a:rPr>
              <a:t>, </a:t>
            </a:r>
            <a:r>
              <a:rPr lang="en-GB"/>
              <a:t>you can use business skills </a:t>
            </a:r>
            <a:r>
              <a:rPr lang="en-GB" b="0" i="0">
                <a:effectLst/>
              </a:rPr>
              <a:t>to </a:t>
            </a:r>
            <a:r>
              <a:rPr lang="en-GB"/>
              <a:t>set up a new company that meets </a:t>
            </a:r>
            <a:r>
              <a:rPr lang="en-GB" b="0" i="0">
                <a:effectLst/>
              </a:rPr>
              <a:t>the </a:t>
            </a:r>
            <a:r>
              <a:rPr lang="en-GB"/>
              <a:t>needs of people or companies in </a:t>
            </a:r>
            <a:r>
              <a:rPr lang="en-GB" b="0" i="0">
                <a:effectLst/>
              </a:rPr>
              <a:t>the </a:t>
            </a:r>
            <a:r>
              <a:rPr lang="en-GB"/>
              <a:t>Net Zero </a:t>
            </a:r>
            <a:r>
              <a:rPr lang="en-GB" b="0" i="0">
                <a:effectLst/>
              </a:rPr>
              <a:t>future</a:t>
            </a:r>
            <a:r>
              <a:rPr lang="en-GB"/>
              <a:t> by providing products </a:t>
            </a:r>
            <a:r>
              <a:rPr lang="en-GB" b="0" i="0">
                <a:effectLst/>
              </a:rPr>
              <a:t>and </a:t>
            </a:r>
            <a:r>
              <a:rPr lang="en-GB"/>
              <a:t>services in a way </a:t>
            </a:r>
            <a:r>
              <a:rPr lang="en-GB" b="0" i="0">
                <a:effectLst/>
              </a:rPr>
              <a:t>that </a:t>
            </a:r>
            <a:r>
              <a:rPr lang="en-GB"/>
              <a:t>does not impact </a:t>
            </a:r>
            <a:r>
              <a:rPr lang="en-GB" b="0" i="0">
                <a:effectLst/>
              </a:rPr>
              <a:t>the planet.</a:t>
            </a:r>
            <a:r>
              <a:rPr lang="en-GB"/>
              <a:t> </a:t>
            </a:r>
            <a:endParaRPr lang="en-GB">
              <a:ea typeface="Calibri"/>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13</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effectLst/>
              </a:rPr>
              <a:t>Notes:</a:t>
            </a:r>
            <a:endParaRPr lang="en-US" b="0" i="0">
              <a:effectLst/>
            </a:endParaRPr>
          </a:p>
          <a:p>
            <a:r>
              <a:rPr lang="en-GB" b="0" i="0">
                <a:effectLst/>
              </a:rPr>
              <a:t>Technicians are long overdue their time in the spotlight, as one of the country's most vital teams, driving economic growth in an amazing range of sectors.</a:t>
            </a:r>
            <a:r>
              <a:rPr lang="en-GB"/>
              <a:t> </a:t>
            </a:r>
            <a:endParaRPr lang="en-US" b="0" i="0">
              <a:effectLst/>
            </a:endParaRPr>
          </a:p>
          <a:p>
            <a:r>
              <a:rPr lang="en-US" b="0" i="0">
                <a:effectLst/>
              </a:rPr>
              <a:t>Generate excitement among young people about technical roles,</a:t>
            </a:r>
            <a:r>
              <a:rPr lang="en-US"/>
              <a:t> explore the technical education routes into them,</a:t>
            </a:r>
            <a:r>
              <a:rPr lang="en-US" b="0" i="0">
                <a:effectLst/>
              </a:rPr>
              <a:t> challenge</a:t>
            </a:r>
            <a:r>
              <a:rPr lang="en-US"/>
              <a:t> </a:t>
            </a:r>
            <a:r>
              <a:rPr lang="en-US" b="0" i="0" err="1">
                <a:effectLst/>
              </a:rPr>
              <a:t>out-dated</a:t>
            </a:r>
            <a:r>
              <a:rPr lang="en-US"/>
              <a:t> </a:t>
            </a:r>
            <a:r>
              <a:rPr lang="en-US" b="0" i="0">
                <a:effectLst/>
              </a:rPr>
              <a:t>perceptions and help them explore the endless possibilities</a:t>
            </a:r>
            <a:r>
              <a:rPr lang="en-US"/>
              <a:t> by showcasing examples and also enabling students to log into their new technician website</a:t>
            </a:r>
            <a:r>
              <a:rPr lang="en-US" b="0" i="0">
                <a:effectLst/>
              </a:rPr>
              <a:t>.</a:t>
            </a:r>
          </a:p>
          <a:p>
            <a:r>
              <a:rPr lang="en-GB"/>
              <a:t>Each link will take you to a role and a case study</a:t>
            </a:r>
            <a:endParaRPr lang="en-US"/>
          </a:p>
          <a:p>
            <a:endParaRPr lang="en-US"/>
          </a:p>
          <a:p>
            <a:r>
              <a:rPr lang="en-GB"/>
              <a:t>Find further resources here </a:t>
            </a:r>
            <a:r>
              <a:rPr lang="en-GB">
                <a:hlinkClick r:id="rId3"/>
              </a:rPr>
              <a:t>http://www.twmtd.org.uk/resources</a:t>
            </a:r>
            <a:r>
              <a:rPr lang="en-GB"/>
              <a:t> search for resources which you can share with students, or guide them towards</a:t>
            </a:r>
            <a:endParaRPr lang="en-US"/>
          </a:p>
          <a:p>
            <a:endParaRPr lang="en-US"/>
          </a:p>
          <a:p>
            <a:r>
              <a:rPr lang="en-GB"/>
              <a:t>Visit the Gallery </a:t>
            </a:r>
            <a:r>
              <a:rPr lang="en-GB">
                <a:hlinkClick r:id="rId4"/>
              </a:rPr>
              <a:t>https://www.sciencemuseum.org.uk/see-and-do/technicians-david-sainsbury-gallery</a:t>
            </a:r>
            <a:endParaRPr lang="en-GB"/>
          </a:p>
          <a:p>
            <a:r>
              <a:rPr lang="en-GB"/>
              <a:t>This will take you to information about the gallery and how you might include a visit to the gallery during a trip to London</a:t>
            </a:r>
            <a:endParaRPr lang="en-US"/>
          </a:p>
          <a:p>
            <a:endParaRPr lang="en-GB" sz="1200">
              <a:solidFill>
                <a:srgbClr val="565A5C"/>
              </a:solidFill>
              <a:latin typeface="+mn-lt"/>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14</a:t>
            </a:fld>
            <a:endParaRPr lang="en-GB"/>
          </a:p>
        </p:txBody>
      </p:sp>
    </p:spTree>
    <p:extLst>
      <p:ext uri="{BB962C8B-B14F-4D97-AF65-F5344CB8AC3E}">
        <p14:creationId xmlns:p14="http://schemas.microsoft.com/office/powerpoint/2010/main" val="302608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effectLst/>
              </a:rPr>
              <a:t>Notes:</a:t>
            </a:r>
            <a:endParaRPr lang="en-US" b="0" i="0">
              <a:effectLst/>
            </a:endParaRPr>
          </a:p>
          <a:p>
            <a:r>
              <a:rPr lang="en-GB" b="0" i="0">
                <a:effectLst/>
              </a:rPr>
              <a:t>Technicians are long overdue their time in the spotlight, as one of the country's most vital teams, driving economic growth in an amazing range of sectors.</a:t>
            </a:r>
            <a:r>
              <a:rPr lang="en-GB"/>
              <a:t> </a:t>
            </a:r>
            <a:endParaRPr lang="en-US" b="0" i="0">
              <a:effectLst/>
            </a:endParaRPr>
          </a:p>
          <a:p>
            <a:r>
              <a:rPr lang="en-US" b="0" i="0">
                <a:effectLst/>
              </a:rPr>
              <a:t>Generate excitement among young people about technical roles,</a:t>
            </a:r>
            <a:r>
              <a:rPr lang="en-US"/>
              <a:t> explore the technical education routes into them,</a:t>
            </a:r>
            <a:r>
              <a:rPr lang="en-US" b="0" i="0">
                <a:effectLst/>
              </a:rPr>
              <a:t> challenge</a:t>
            </a:r>
            <a:r>
              <a:rPr lang="en-US"/>
              <a:t> </a:t>
            </a:r>
            <a:r>
              <a:rPr lang="en-US" b="0" i="0" err="1">
                <a:effectLst/>
              </a:rPr>
              <a:t>out-dated</a:t>
            </a:r>
            <a:r>
              <a:rPr lang="en-US"/>
              <a:t> </a:t>
            </a:r>
            <a:r>
              <a:rPr lang="en-US" b="0" i="0">
                <a:effectLst/>
              </a:rPr>
              <a:t>perceptions and help them explore the endless possibilities</a:t>
            </a:r>
            <a:r>
              <a:rPr lang="en-US"/>
              <a:t> by showcasing examples and also enabling students to log into their new technician website</a:t>
            </a:r>
            <a:r>
              <a:rPr lang="en-US" b="0" i="0">
                <a:effectLst/>
              </a:rPr>
              <a:t>.</a:t>
            </a:r>
          </a:p>
          <a:p>
            <a:r>
              <a:rPr lang="en-GB"/>
              <a:t>Each link will take you to a role and a case study</a:t>
            </a:r>
            <a:endParaRPr lang="en-US"/>
          </a:p>
          <a:p>
            <a:endParaRPr lang="en-US"/>
          </a:p>
          <a:p>
            <a:r>
              <a:rPr lang="en-GB"/>
              <a:t>Find further resources here </a:t>
            </a:r>
            <a:r>
              <a:rPr lang="en-GB">
                <a:hlinkClick r:id="rId3"/>
              </a:rPr>
              <a:t>http://www.twmtd.org.uk/resources</a:t>
            </a:r>
            <a:r>
              <a:rPr lang="en-GB"/>
              <a:t> search for resources which you can share with students, or guide them towards</a:t>
            </a:r>
            <a:endParaRPr lang="en-US"/>
          </a:p>
          <a:p>
            <a:endParaRPr lang="en-US"/>
          </a:p>
          <a:p>
            <a:r>
              <a:rPr lang="en-GB"/>
              <a:t>Visit the Gallery </a:t>
            </a:r>
            <a:r>
              <a:rPr lang="en-GB">
                <a:hlinkClick r:id="rId4"/>
              </a:rPr>
              <a:t>https://www.sciencemuseum.org.uk/see-and-do/technicians-david-sainsbury-gallery</a:t>
            </a:r>
            <a:endParaRPr lang="en-GB"/>
          </a:p>
          <a:p>
            <a:r>
              <a:rPr lang="en-GB"/>
              <a:t>This will take you to information about the gallery and how you might include a visit to the gallery during a trip to London</a:t>
            </a:r>
            <a:endParaRPr lang="en-US"/>
          </a:p>
          <a:p>
            <a:endParaRPr lang="en-GB" sz="1200">
              <a:solidFill>
                <a:srgbClr val="565A5C"/>
              </a:solidFill>
              <a:latin typeface="+mn-lt"/>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397315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16</a:t>
            </a:fld>
            <a:endParaRPr lang="en-GB"/>
          </a:p>
        </p:txBody>
      </p:sp>
    </p:spTree>
    <p:extLst>
      <p:ext uri="{BB962C8B-B14F-4D97-AF65-F5344CB8AC3E}">
        <p14:creationId xmlns:p14="http://schemas.microsoft.com/office/powerpoint/2010/main" val="60210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a:t>
            </a:r>
            <a:r>
              <a:rPr lang="en-GB"/>
              <a:t> </a:t>
            </a:r>
            <a:endParaRPr lang="en-GB" baseline="0">
              <a:cs typeface="Calibri"/>
            </a:endParaRPr>
          </a:p>
          <a:p>
            <a:r>
              <a:rPr lang="en-GB" baseline="0"/>
              <a:t>You can apply whilst you are still at school</a:t>
            </a:r>
            <a:endParaRPr lang="en-GB" baseline="0">
              <a:cs typeface="Calibri"/>
            </a:endParaRPr>
          </a:p>
          <a:p>
            <a:endParaRPr lang="en-GB" baseline="0"/>
          </a:p>
          <a:p>
            <a:r>
              <a:rPr lang="en-GB" baseline="0"/>
              <a:t>T Levels are nationally recognised qualifications for 16-19 year olds that last for two years and an alternative to doing A levels</a:t>
            </a:r>
            <a:endParaRPr lang="en-GB" baseline="0">
              <a:cs typeface="Calibri"/>
            </a:endParaRP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3"/>
              </a:rPr>
              <a:t>What is a BTEC diploma? - Nationals, Firsts &amp; Apprenticeships (ucas.com)</a:t>
            </a:r>
            <a:r>
              <a:rPr lang="en-GB" baseline="0"/>
              <a:t>;</a:t>
            </a:r>
            <a:r>
              <a:rPr lang="en-GB"/>
              <a:t> </a:t>
            </a:r>
            <a:endParaRPr lang="en-GB" baseline="0">
              <a:cs typeface="Calibri"/>
            </a:endParaRP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Biology should be included in the curriculum from P5 of your subject guide:</a:t>
            </a:r>
          </a:p>
          <a:p>
            <a:pPr marL="171450" indent="-171450">
              <a:buFont typeface="Arial"/>
              <a:buChar char="•"/>
            </a:pPr>
            <a:r>
              <a:rPr lang="en-GB"/>
              <a:t>Biology is the study of life and living organisms so by studying it you will have a better understanding of the world around you, the dangers of human consequences on the environment and therefore effect change. </a:t>
            </a:r>
            <a:endParaRPr lang="en-GB">
              <a:cs typeface="Calibri" panose="020F0502020204030204"/>
            </a:endParaRPr>
          </a:p>
          <a:p>
            <a:r>
              <a:rPr lang="en-GB"/>
              <a:t>• Biology helps us understand our bodies and the changes occurring in them, to thrive and survive (development of medicine) It requires practical based science as well as lab based. </a:t>
            </a:r>
            <a:endParaRPr lang="en-GB">
              <a:cs typeface="Calibri"/>
            </a:endParaRPr>
          </a:p>
          <a:p>
            <a:r>
              <a:rPr lang="en-GB"/>
              <a:t>• Biology builds your skills in organisation, research, problem solving and analysing. </a:t>
            </a:r>
            <a:endParaRPr lang="en-GB">
              <a:cs typeface="Calibri"/>
            </a:endParaRPr>
          </a:p>
          <a:p>
            <a:r>
              <a:rPr lang="en-GB"/>
              <a:t>• Helps us connect to the world in which we are living and interrelate with all other life forms. </a:t>
            </a:r>
            <a:endParaRPr lang="en-GB">
              <a:cs typeface="Calibri"/>
            </a:endParaRPr>
          </a:p>
          <a:p>
            <a:r>
              <a:rPr lang="en-GB"/>
              <a:t>• Biology is a core science which supports students wanting to go on to a range of jobs: Animal Behaviour Scientist, Biochemist, Ecologist, Environmental Manager, Food and Drink Technologist, Genetics Technician, Marine Biologist, and a variety of careers related to sport, exercise and health</a:t>
            </a: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20</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endParaRPr lang="en-GB">
              <a:cs typeface="Calibri"/>
            </a:endParaRPr>
          </a:p>
          <a:p>
            <a:r>
              <a:rPr lang="en-GB"/>
              <a:t>  </a:t>
            </a:r>
          </a:p>
          <a:p>
            <a:r>
              <a:rPr lang="en-GB"/>
              <a:t>Go to </a:t>
            </a:r>
            <a:r>
              <a:rPr lang="en-GB">
                <a:hlinkClick r:id="rId3"/>
              </a:rPr>
              <a:t>https://discoveruni.gov.uk/</a:t>
            </a:r>
            <a:r>
              <a:rPr lang="en-GB"/>
              <a:t> [side box or similar ‘there’s lots of helpful advice and guidance on the site helping you understand if higher education is right for you’] </a:t>
            </a:r>
          </a:p>
          <a:p>
            <a:pPr marL="171450" indent="-171450">
              <a:buFont typeface="Arial"/>
              <a:buChar char="•"/>
            </a:pPr>
            <a:r>
              <a:rPr lang="en-GB"/>
              <a:t>Got a subject in mind? [alternatively, you could explore a certain subject here] search for a course or subject </a:t>
            </a:r>
          </a:p>
          <a:p>
            <a:pPr marL="171450" indent="-171450">
              <a:buFont typeface="Arial"/>
              <a:buChar char="•"/>
            </a:pPr>
            <a:r>
              <a:rPr lang="en-GB"/>
              <a:t>You should get a page of search results, you can filter these by university or college, whether you want to study full or part time or perhaps you want to see that courses are near you </a:t>
            </a:r>
          </a:p>
          <a:p>
            <a:pPr marL="171450" indent="-171450">
              <a:buFont typeface="Arial"/>
              <a:buChar char="•"/>
            </a:pPr>
            <a:r>
              <a:rPr lang="en-GB"/>
              <a:t>Once you have had a look at a few different courses and subjects now  it time to compare some side by side </a:t>
            </a:r>
          </a:p>
          <a:p>
            <a:pPr marL="171450" indent="-171450">
              <a:buFont typeface="Arial"/>
              <a:buChar char="•"/>
            </a:pPr>
            <a:r>
              <a:rPr lang="en-GB"/>
              <a:t>Check out this video which shows you how to use our comparison tool </a:t>
            </a:r>
            <a:r>
              <a:rPr lang="en-GB">
                <a:hlinkClick r:id="rId4"/>
              </a:rPr>
              <a:t>https://youtu.be/dBFzCQgTp8I</a:t>
            </a:r>
            <a:r>
              <a:rPr lang="en-GB"/>
              <a:t> or you can read our Guide </a:t>
            </a:r>
            <a:r>
              <a:rPr lang="en-GB">
                <a:hlinkClick r:id="rId5"/>
              </a:rPr>
              <a:t>https://discoveruni.gov.uk/about-our-data/guidance-comparing-courses/</a:t>
            </a:r>
            <a:r>
              <a:rPr lang="en-GB"/>
              <a:t> </a:t>
            </a:r>
            <a:endParaRPr lang="en-GB">
              <a:cs typeface="Calibri"/>
            </a:endParaRPr>
          </a:p>
          <a:p>
            <a:pPr marL="171450" indent="-171450">
              <a:buFont typeface="Arial"/>
              <a:buChar char="•"/>
            </a:pPr>
            <a:r>
              <a:rPr lang="en-GB"/>
              <a:t>Pick 5 courses and add these as a saved course (not sure how to do this, take a look at the guidance above), remember to also take a look at course page links at the bottom for even more information on things like accommodation and how the course is taught </a:t>
            </a:r>
          </a:p>
          <a:p>
            <a:pPr marL="171450" indent="-171450">
              <a:buFont typeface="Arial"/>
              <a:buChar char="•"/>
            </a:pPr>
            <a:r>
              <a:rPr lang="en-GB"/>
              <a:t>Once you have your chosen five side by side, try to answer the following questions [NOTE TO TEACHER, THESE CAN BE EDITED TO REFLECT YEAR GROUP] </a:t>
            </a:r>
          </a:p>
          <a:p>
            <a:r>
              <a:rPr lang="en-GB"/>
              <a:t>  </a:t>
            </a:r>
            <a:endParaRPr lang="en-GB">
              <a:cs typeface="Calibri"/>
            </a:endParaRPr>
          </a:p>
          <a:p>
            <a:pPr lvl="2"/>
            <a:r>
              <a:rPr lang="en-GB"/>
              <a:t> </a:t>
            </a:r>
            <a:endParaRPr lang="en-GB">
              <a:cs typeface="Calibri"/>
            </a:endParaRPr>
          </a:p>
          <a:p>
            <a:pPr indent="-171450"/>
            <a:r>
              <a:rPr lang="en-GB"/>
              <a:t>Research and comprehension, numeric and basic statistical </a:t>
            </a:r>
            <a:endParaRPr lang="en-GB">
              <a:cs typeface="Calibri"/>
            </a:endParaRPr>
          </a:p>
          <a:p>
            <a:pPr marL="171450" indent="-171450">
              <a:buFont typeface="Arial"/>
              <a:buChar char="•"/>
            </a:pPr>
            <a:r>
              <a:rPr lang="en-GB"/>
              <a:t>What kinds of qualifications do students on the course have when they start the course? </a:t>
            </a:r>
            <a:endParaRPr lang="en-GB">
              <a:cs typeface="Calibri"/>
            </a:endParaRPr>
          </a:p>
          <a:p>
            <a:pPr marL="171450" indent="-171450">
              <a:buFont typeface="Arial"/>
              <a:buChar char="•"/>
            </a:pPr>
            <a:r>
              <a:rPr lang="en-GB"/>
              <a:t>How many have a placement year? </a:t>
            </a:r>
            <a:endParaRPr lang="en-GB">
              <a:cs typeface="Calibri"/>
            </a:endParaRPr>
          </a:p>
          <a:p>
            <a:pPr marL="171450" indent="-171450">
              <a:buFont typeface="Arial"/>
              <a:buChar char="•"/>
            </a:pPr>
            <a:r>
              <a:rPr lang="en-GB"/>
              <a:t>How many courses let you study abroad? </a:t>
            </a:r>
            <a:endParaRPr lang="en-GB">
              <a:cs typeface="Calibri"/>
            </a:endParaRPr>
          </a:p>
          <a:p>
            <a:pPr marL="171450" indent="-171450">
              <a:buFont typeface="Arial"/>
              <a:buChar char="•"/>
            </a:pPr>
            <a:r>
              <a:rPr lang="en-GB"/>
              <a:t>Which has the highest student satisfaction rating? How do you know this? </a:t>
            </a:r>
            <a:endParaRPr lang="en-GB">
              <a:cs typeface="Calibri"/>
            </a:endParaRPr>
          </a:p>
          <a:p>
            <a:pPr marL="171450" indent="-171450">
              <a:buFont typeface="Arial"/>
              <a:buChar char="•"/>
            </a:pPr>
            <a:r>
              <a:rPr lang="en-GB"/>
              <a:t>What kinds of job do graduates from this course go on to? </a:t>
            </a:r>
            <a:endParaRPr lang="en-GB">
              <a:cs typeface="Calibri"/>
            </a:endParaRPr>
          </a:p>
          <a:p>
            <a:pPr marL="171450" indent="-171450">
              <a:buFont typeface="Arial"/>
              <a:buChar char="•"/>
            </a:pPr>
            <a:r>
              <a:rPr lang="en-GB"/>
              <a:t>Which course has the highest salary after three years? Is this higher or lower than the national average? </a:t>
            </a:r>
            <a:endParaRPr lang="en-GB">
              <a:cs typeface="Calibri"/>
            </a:endParaRPr>
          </a:p>
          <a:p>
            <a:pPr marL="171450" indent="-171450">
              <a:buFont typeface="Arial"/>
              <a:buChar char="•"/>
            </a:pPr>
            <a:r>
              <a:rPr lang="en-GB"/>
              <a:t>Choose your favourite course and explain why you chose this course over the others? </a:t>
            </a:r>
            <a:endParaRPr lang="en-GB">
              <a:cs typeface="Calibri"/>
            </a:endParaRPr>
          </a:p>
          <a:p>
            <a:pPr lvl="3"/>
            <a:r>
              <a:rPr lang="en-GB"/>
              <a:t>  </a:t>
            </a:r>
            <a:endParaRPr lang="en-GB">
              <a:cs typeface="Calibri"/>
            </a:endParaRPr>
          </a:p>
          <a:p>
            <a:pPr lvl="3"/>
            <a:r>
              <a:rPr lang="en-GB"/>
              <a:t>  </a:t>
            </a:r>
            <a:endParaRPr lang="en-GB">
              <a:cs typeface="Calibri"/>
            </a:endParaRPr>
          </a:p>
          <a:p>
            <a:pPr lvl="3"/>
            <a:r>
              <a:rPr lang="en-GB"/>
              <a:t>  </a:t>
            </a:r>
            <a:endParaRPr lang="en-GB">
              <a:cs typeface="Calibri"/>
            </a:endParaRPr>
          </a:p>
          <a:p>
            <a:r>
              <a:rPr lang="en-GB" b="1"/>
              <a:t>Notes to teachers </a:t>
            </a:r>
            <a:endParaRPr lang="en-GB">
              <a:cs typeface="Calibri" panose="020F0502020204030204"/>
            </a:endParaRPr>
          </a:p>
          <a:p>
            <a:pPr marL="171450" indent="-171450">
              <a:buFont typeface="Arial"/>
              <a:buChar char="•"/>
            </a:pPr>
            <a:r>
              <a:rPr lang="en-GB" b="1"/>
              <a:t>Here are some key things for your students to consider when making their choices:  These can be found on the course links at the bottom of the course page </a:t>
            </a:r>
            <a:endParaRPr lang="en-GB">
              <a:cs typeface="Calibri" panose="020F0502020204030204"/>
            </a:endParaRPr>
          </a:p>
          <a:p>
            <a:pPr marL="628650" lvl="1" indent="-171450">
              <a:buFont typeface="Arial"/>
              <a:buChar char="•"/>
            </a:pPr>
            <a:r>
              <a:rPr lang="en-GB" b="1"/>
              <a:t>Do they know how the course will be taught? For example, in person, online or a mix of both? </a:t>
            </a:r>
            <a:endParaRPr lang="en-GB">
              <a:cs typeface="Calibri" panose="020F0502020204030204"/>
            </a:endParaRPr>
          </a:p>
          <a:p>
            <a:pPr marL="628650" lvl="1" indent="-171450">
              <a:buFont typeface="Arial"/>
              <a:buChar char="•"/>
            </a:pPr>
            <a:r>
              <a:rPr lang="en-GB" b="1"/>
              <a:t>Do they know what the arrangements are for accommodation at each of their choices? </a:t>
            </a:r>
            <a:endParaRPr lang="en-GB">
              <a:cs typeface="Calibri" panose="020F0502020204030204"/>
            </a:endParaRPr>
          </a:p>
          <a:p>
            <a:pPr marL="628650" lvl="1" indent="-171450">
              <a:buFont typeface="Arial"/>
              <a:buChar char="•"/>
            </a:pPr>
            <a:r>
              <a:rPr lang="en-GB" b="1"/>
              <a:t>If the student is interested in gaining specific skills, does the course they are interested in offer the opportunity to do so – perhaps by providing specialist equipment, laboratory or studio facilities, or opportunities such as field trips? </a:t>
            </a:r>
            <a:endParaRPr lang="en-GB">
              <a:cs typeface="Calibri" panose="020F0502020204030204"/>
            </a:endParaRPr>
          </a:p>
          <a:p>
            <a:pPr marL="628650" lvl="1" indent="-171450">
              <a:buFont typeface="Arial"/>
              <a:buChar char="•"/>
            </a:pPr>
            <a:r>
              <a:rPr lang="en-GB" b="1"/>
              <a:t>Have they thought about opportunities they want to have outside of the course, such as societies, sports clubs, volunteering or study abroad opportunities? Are they available at the university they are interested in? </a:t>
            </a:r>
            <a:endParaRPr lang="en-GB">
              <a:cs typeface="Calibri" panose="020F0502020204030204"/>
            </a:endParaRPr>
          </a:p>
          <a:p>
            <a:pPr lvl="5"/>
            <a:r>
              <a:rPr lang="en-GB" b="1"/>
              <a:t>  </a:t>
            </a:r>
            <a:endParaRPr lang="en-GB"/>
          </a:p>
          <a:p>
            <a:pPr lvl="5"/>
            <a:r>
              <a:rPr lang="en-GB" b="1"/>
              <a:t>  </a:t>
            </a:r>
            <a:endParaRPr lang="en-GB"/>
          </a:p>
          <a:p>
            <a:r>
              <a:rPr lang="en-GB" b="1"/>
              <a:t>Acknowledgements – Discover Uni team – </a:t>
            </a:r>
            <a:r>
              <a:rPr lang="en-GB" b="1">
                <a:hlinkClick r:id="rId6"/>
              </a:rPr>
              <a:t>discoveruni@officeforstudents.org.uk</a:t>
            </a:r>
            <a:r>
              <a:rPr lang="en-GB" b="1"/>
              <a:t> </a:t>
            </a:r>
            <a:endParaRPr lang="en-GB">
              <a:cs typeface="Calibri" panose="020F0502020204030204"/>
            </a:endParaRPr>
          </a:p>
          <a:p>
            <a:r>
              <a:rPr lang="en-GB" b="1"/>
              <a:t>  </a:t>
            </a:r>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endParaRPr lang="en-GB"/>
          </a:p>
          <a:p>
            <a:r>
              <a:rPr lang="en-US"/>
              <a:t>•Does the data represent all the students on the course or subject area? </a:t>
            </a:r>
          </a:p>
          <a:p>
            <a:r>
              <a:rPr lang="en-US"/>
              <a:t>•Does the data include people like me? </a:t>
            </a:r>
          </a:p>
          <a:p>
            <a:r>
              <a:rPr lang="en-US"/>
              <a:t>•What factors might impact the data?</a:t>
            </a:r>
            <a:endParaRPr lang="en-GB"/>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GB"/>
          </a:p>
          <a:p>
            <a:r>
              <a:rPr lang="en-US"/>
              <a:t>•</a:t>
            </a:r>
            <a:r>
              <a:rPr lang="en-US" b="1"/>
              <a:t>Do they know how the course will be taught? For example, in person, online or a mix of both? </a:t>
            </a:r>
            <a:endParaRPr lang="en-GB"/>
          </a:p>
          <a:p>
            <a:r>
              <a:rPr lang="en-US"/>
              <a:t>•</a:t>
            </a:r>
            <a:r>
              <a:rPr lang="en-US" b="1"/>
              <a:t>Do they know what the arrangements are for accommodation at each of their choices? </a:t>
            </a:r>
            <a:endParaRPr lang="en-GB"/>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GB"/>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GB"/>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22</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a:cs typeface="Calibri"/>
              </a:rPr>
              <a:t>How to develop Essential Skills in your subject: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a:cs typeface="Calibri"/>
                <a:hlinkClick r:id="rId3"/>
              </a:rPr>
              <a:t>https://www.skillsbuilder.org/universal-framework/listening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How to use this slide:</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Follow these links for quick 2min videos “What is this skill?”</a:t>
            </a:r>
            <a:r>
              <a:rPr lang="en-GB" sz="1200" b="0" i="0">
                <a:solidFill>
                  <a:srgbClr val="000000"/>
                </a:solidFill>
                <a:effectLst/>
                <a:latin typeface="Calibri"/>
                <a:cs typeface="Calibri"/>
              </a:rPr>
              <a:t> </a:t>
            </a:r>
          </a:p>
          <a:p>
            <a:r>
              <a:rPr lang="en-GB" b="1"/>
              <a:t>Staying Positive</a:t>
            </a:r>
            <a:r>
              <a:rPr lang="en-GB"/>
              <a:t> </a:t>
            </a:r>
            <a:endParaRPr lang="en-GB">
              <a:cs typeface="Calibri"/>
            </a:endParaRPr>
          </a:p>
          <a:p>
            <a:r>
              <a:rPr lang="en-GB" b="1" u="sng">
                <a:hlinkClick r:id="rId4"/>
              </a:rPr>
              <a:t>https://skillsbuilderpartnership.wistia.com/medias/dzwf6mz7k4</a:t>
            </a:r>
            <a:r>
              <a:rPr lang="en-GB"/>
              <a:t> </a:t>
            </a:r>
            <a:endParaRPr lang="en-GB">
              <a:cs typeface="Calibri"/>
            </a:endParaRPr>
          </a:p>
          <a:p>
            <a:r>
              <a:rPr lang="en-GB" b="1"/>
              <a:t>Aiming High</a:t>
            </a:r>
            <a:r>
              <a:rPr lang="en-GB"/>
              <a:t> </a:t>
            </a:r>
            <a:endParaRPr lang="en-GB">
              <a:cs typeface="Calibri"/>
            </a:endParaRPr>
          </a:p>
          <a:p>
            <a:r>
              <a:rPr lang="en-GB" b="1" u="sng">
                <a:hlinkClick r:id="rId5"/>
              </a:rPr>
              <a:t>https://skillsbuilderpartnership.wistia.com/medias/67f4qr5jod</a:t>
            </a:r>
            <a:r>
              <a:rPr lang="en-GB"/>
              <a:t> </a:t>
            </a:r>
            <a:endParaRPr lang="en-GB">
              <a:cs typeface="Calibri"/>
            </a:endParaRPr>
          </a:p>
          <a:p>
            <a:r>
              <a:rPr lang="en-GB" b="1"/>
              <a:t>Problem Solving</a:t>
            </a:r>
            <a:r>
              <a:rPr lang="en-GB"/>
              <a:t> </a:t>
            </a:r>
            <a:endParaRPr lang="en-GB">
              <a:cs typeface="Calibri"/>
            </a:endParaRPr>
          </a:p>
          <a:p>
            <a:r>
              <a:rPr lang="en-GB" b="1" u="sng">
                <a:hlinkClick r:id="rId6"/>
              </a:rPr>
              <a:t>https://skillsbuilderpartnership.wistia.com/medias/folu9nyiog</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7"/>
              </a:rPr>
              <a:t>https://skillsbuilderpartnership.wistia.com/medias/nap68tblh1</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Speaking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8"/>
              </a:rPr>
              <a:t>https://skillsbuilderpartnership.wistia.com/medias/wtx0nr7ju7</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Creativity</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9"/>
              </a:rPr>
              <a:t>https://skillsbuilderpartnership.wistia.com/medias/1ailu2bpod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Leadership</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0"/>
              </a:rPr>
              <a:t>https://skillsbuilderpartnership.wistia.com/medias/ke09jw6nvi</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Teamwork</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1"/>
              </a:rPr>
              <a:t>https://skillsbuilderpartnership.wistia.com/medias/5crnmxtndt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Use the links on the slide to access Short Lessons for your subject/key stage. </a:t>
            </a:r>
            <a:r>
              <a:rPr lang="en-GB" sz="1200" b="0" i="0">
                <a:solidFill>
                  <a:srgbClr val="000000"/>
                </a:solidFill>
                <a:effectLst/>
                <a:latin typeface="Calibri"/>
                <a:cs typeface="Calibri"/>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a:cs typeface="Calibri"/>
                <a:hlinkClick r:id="rId12"/>
              </a:rPr>
              <a:t>https://hub.skillsbuilder.org/account/login/</a:t>
            </a:r>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You can also access our inclusive learning resource pack, </a:t>
            </a:r>
            <a:r>
              <a:rPr lang="en-GB" sz="1200" b="0" i="0">
                <a:solidFill>
                  <a:srgbClr val="000000"/>
                </a:solidFill>
                <a:effectLst/>
                <a:latin typeface="Calibri"/>
                <a:cs typeface="Calibri"/>
              </a:rPr>
              <a:t>packed full of resources to support students with additional needs to develop their essential skills: </a:t>
            </a:r>
            <a:r>
              <a:rPr lang="en-GB" sz="1200" b="1" i="0" u="sng" strike="noStrike">
                <a:solidFill>
                  <a:srgbClr val="0563C1"/>
                </a:solidFill>
                <a:effectLst/>
                <a:latin typeface="Calibri"/>
                <a:cs typeface="Calibri"/>
                <a:hlinkClick r:id="rId13"/>
              </a:rPr>
              <a:t>https://hub.skillsbuilder.org/training-area/inclusive-learning-resource-pack/</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Encourage students to reflect on and build their essential skills independently via the online reflection tool at Skills Builder Benchmark (</a:t>
            </a:r>
            <a:r>
              <a:rPr lang="en-GB" sz="1200" b="1" i="0" u="sng" strike="noStrike">
                <a:solidFill>
                  <a:srgbClr val="0563C1"/>
                </a:solidFill>
                <a:effectLst/>
                <a:latin typeface="Calibri"/>
                <a:cs typeface="Calibri"/>
                <a:hlinkClick r:id="rId14"/>
              </a:rPr>
              <a:t>https://www.skillsbuilder.org/benchmark</a:t>
            </a:r>
            <a:r>
              <a:rPr lang="en-GB" sz="1200" b="1" i="0">
                <a:solidFill>
                  <a:srgbClr val="000000"/>
                </a:solidFill>
                <a:effectLst/>
                <a:latin typeface="Calibri"/>
                <a:cs typeface="Calibri"/>
              </a:rPr>
              <a:t>) and through interactive, online modules at Skills Builder Launchpad (</a:t>
            </a:r>
            <a:r>
              <a:rPr lang="en-GB" sz="1200" b="1" i="0" u="sng" strike="noStrike">
                <a:solidFill>
                  <a:srgbClr val="0563C1"/>
                </a:solidFill>
                <a:effectLst/>
                <a:latin typeface="Calibri"/>
                <a:cs typeface="Calibri"/>
                <a:hlinkClick r:id="rId15"/>
              </a:rPr>
              <a:t>https://launchpad.skillsbuilder.org/</a:t>
            </a:r>
            <a:r>
              <a:rPr lang="en-GB" sz="1200" b="1" i="0">
                <a:solidFill>
                  <a:srgbClr val="000000"/>
                </a:solidFill>
                <a:effectLst/>
                <a:latin typeface="Calibri"/>
                <a:cs typeface="Calibri"/>
              </a:rPr>
              <a:t>).</a:t>
            </a:r>
            <a:endParaRPr lang="en-GB" sz="12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27</a:t>
            </a:fld>
            <a:endParaRPr lang="en-GB"/>
          </a:p>
        </p:txBody>
      </p:sp>
    </p:spTree>
    <p:extLst>
      <p:ext uri="{BB962C8B-B14F-4D97-AF65-F5344CB8AC3E}">
        <p14:creationId xmlns:p14="http://schemas.microsoft.com/office/powerpoint/2010/main" val="3541094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Go to </a:t>
            </a:r>
            <a:r>
              <a:rPr lang="en-US" dirty="0">
                <a:hlinkClick r:id="rId3"/>
              </a:rPr>
              <a:t>https://www.skillsbuilder.org/universal-framework</a:t>
            </a:r>
            <a:endParaRPr lang="en-US" dirty="0">
              <a:ea typeface="Calibri"/>
              <a:cs typeface="Calibri"/>
            </a:endParaRPr>
          </a:p>
          <a:p>
            <a:r>
              <a:rPr lang="en-US" dirty="0">
                <a:ea typeface="Calibri"/>
                <a:cs typeface="Calibri"/>
              </a:rPr>
              <a:t>Staying positive: </a:t>
            </a:r>
            <a:r>
              <a:rPr lang="en-US" dirty="0">
                <a:hlinkClick r:id="rId4"/>
              </a:rPr>
              <a:t>https://www.skillsbuilder.org/universal-framework/staying-positive</a:t>
            </a:r>
            <a:endParaRPr lang="en-US" dirty="0">
              <a:cs typeface="Calibri"/>
              <a:hlinkClick r:id="rId4"/>
            </a:endParaRPr>
          </a:p>
          <a:p>
            <a:endParaRPr lang="en-US" dirty="0">
              <a:ea typeface="Calibri"/>
              <a:cs typeface="Calibri"/>
            </a:endParaRPr>
          </a:p>
          <a:p>
            <a:r>
              <a:rPr lang="en-US" dirty="0">
                <a:ea typeface="Calibri"/>
                <a:cs typeface="Calibri"/>
              </a:rPr>
              <a:t>Click on step 6 'build it' as a starting point.</a:t>
            </a:r>
          </a:p>
          <a:p>
            <a:endParaRPr lang="en-US" dirty="0">
              <a:ea typeface="Calibri"/>
              <a:cs typeface="Calibri"/>
            </a:endParaRPr>
          </a:p>
          <a:p>
            <a:r>
              <a:rPr lang="en-US" dirty="0">
                <a:ea typeface="Calibri"/>
                <a:cs typeface="Calibri"/>
              </a:rPr>
              <a:t>Read the information provided </a:t>
            </a:r>
          </a:p>
          <a:p>
            <a:r>
              <a:rPr lang="en-US" dirty="0">
                <a:ea typeface="Calibri"/>
                <a:cs typeface="Calibri"/>
              </a:rPr>
              <a:t>Read 'Building Blocks'</a:t>
            </a:r>
          </a:p>
          <a:p>
            <a:r>
              <a:rPr lang="en-US" dirty="0">
                <a:ea typeface="Calibri"/>
                <a:cs typeface="Calibri"/>
              </a:rPr>
              <a:t>Try and answer the 'Reflective Questions'</a:t>
            </a:r>
          </a:p>
          <a:p>
            <a:r>
              <a:rPr lang="en-US" dirty="0">
                <a:ea typeface="Calibri"/>
                <a:cs typeface="Calibri"/>
              </a:rPr>
              <a:t>You can also read the summary provided</a:t>
            </a:r>
          </a:p>
          <a:p>
            <a:endParaRPr lang="en-US" dirty="0">
              <a:ea typeface="Calibri"/>
              <a:cs typeface="Calibri"/>
            </a:endParaRPr>
          </a:p>
          <a:p>
            <a:r>
              <a:rPr lang="en-US" dirty="0">
                <a:ea typeface="Calibri"/>
                <a:cs typeface="Calibri"/>
              </a:rPr>
              <a:t>If you feel you can do this then place a tick in the box </a:t>
            </a:r>
          </a:p>
          <a:p>
            <a:endParaRPr lang="en-US" dirty="0">
              <a:ea typeface="Calibri"/>
              <a:cs typeface="Calibri"/>
            </a:endParaRPr>
          </a:p>
          <a:p>
            <a:r>
              <a:rPr lang="en-US" dirty="0">
                <a:ea typeface="Calibri"/>
                <a:cs typeface="Calibri"/>
              </a:rPr>
              <a:t>Repeat this until you have reached your limit.</a:t>
            </a:r>
          </a:p>
          <a:p>
            <a:endParaRPr lang="en-US" dirty="0">
              <a:ea typeface="Calibri"/>
              <a:cs typeface="Calibri"/>
            </a:endParaRPr>
          </a:p>
          <a:p>
            <a:r>
              <a:rPr lang="en-US" dirty="0">
                <a:ea typeface="Calibri"/>
                <a:cs typeface="Calibri"/>
              </a:rPr>
              <a:t>Now you should be able to complete the two boxes: My Strength (s) and My area (s) of development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Aiming High: </a:t>
            </a:r>
            <a:r>
              <a:rPr lang="en-US">
                <a:hlinkClick r:id="rId4"/>
              </a:rPr>
              <a:t>https://www.skillsbuilder.org/universal-framework/aiming-high</a:t>
            </a:r>
            <a:endParaRPr lang="en-US"/>
          </a:p>
          <a:p>
            <a:endParaRPr lang="en-US"/>
          </a:p>
          <a:p>
            <a:r>
              <a:rPr lang="en-US"/>
              <a:t>Click on step 6 'build it' as a starting point.</a:t>
            </a:r>
            <a:endParaRPr lang="en-US">
              <a:cs typeface="Calibri" panose="020F0502020204030204"/>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endParaRPr lang="en-US">
              <a:cs typeface="Calibri"/>
            </a:endParaRP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355931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effectLst/>
              </a:rPr>
              <a:t>Jobs that use</a:t>
            </a:r>
            <a:r>
              <a:rPr lang="en-GB"/>
              <a:t> Biology </a:t>
            </a:r>
            <a:r>
              <a:rPr lang="en-GB">
                <a:effectLst/>
              </a:rPr>
              <a:t>BBC Bitesize Careers:</a:t>
            </a:r>
            <a:r>
              <a:rPr lang="en-GB"/>
              <a:t> </a:t>
            </a:r>
            <a:r>
              <a:rPr lang="en-GB">
                <a:effectLst/>
                <a:hlinkClick r:id="rId3"/>
              </a:rPr>
              <a:t>https://www.bbc.co.uk/bitesize/tags/</a:t>
            </a:r>
            <a:r>
              <a:rPr lang="en-GB">
                <a:hlinkClick r:id="rId3"/>
              </a:rPr>
              <a:t>z4x3y9q</a:t>
            </a:r>
            <a:r>
              <a:rPr lang="en-GB">
                <a:effectLst/>
                <a:hlinkClick r:id="rId3"/>
              </a:rPr>
              <a:t>/</a:t>
            </a:r>
            <a:r>
              <a:rPr lang="en-GB">
                <a:hlinkClick r:id="rId3"/>
              </a:rPr>
              <a:t>jobs-that-use-biology</a:t>
            </a:r>
            <a:r>
              <a:rPr lang="en-GB">
                <a:effectLst/>
                <a:hlinkClick r:id="rId3"/>
              </a:rPr>
              <a:t>/1</a:t>
            </a:r>
            <a:endParaRPr lang="en-US">
              <a:effectLst/>
            </a:endParaRPr>
          </a:p>
          <a:p>
            <a:pPr marL="0" lvl="0" indent="0">
              <a:lnSpc>
                <a:spcPct val="107000"/>
              </a:lnSpc>
              <a:spcAft>
                <a:spcPts val="800"/>
              </a:spcAft>
              <a:buNone/>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a:t>
            </a:r>
            <a:r>
              <a:rPr lang="en-GB">
                <a:effectLst/>
              </a:rPr>
              <a:t> role?</a:t>
            </a:r>
            <a:endParaRPr lang="en-US"/>
          </a:p>
          <a:p>
            <a:pPr marL="171450" indent="-171450">
              <a:lnSpc>
                <a:spcPct val="107000"/>
              </a:lnSpc>
              <a:spcAft>
                <a:spcPts val="800"/>
              </a:spcAft>
              <a:buFont typeface="Arial,Sans-Serif"/>
              <a:buChar char="•"/>
            </a:pPr>
            <a:endParaRPr lang="en-GB"/>
          </a:p>
          <a:p>
            <a:pPr>
              <a:lnSpc>
                <a:spcPct val="107000"/>
              </a:lnSpc>
              <a:spcAft>
                <a:spcPts val="800"/>
              </a:spcAft>
            </a:pPr>
            <a:endParaRPr lang="en-GB">
              <a:effectLst/>
            </a:endParaRPr>
          </a:p>
          <a:p>
            <a:pPr marL="0" lvl="0" indent="0">
              <a:lnSpc>
                <a:spcPct val="107000"/>
              </a:lnSpc>
              <a:spcAft>
                <a:spcPts val="800"/>
              </a:spcAft>
              <a:buNone/>
            </a:pPr>
            <a:endParaRPr lang="en-GB">
              <a:effectLst/>
            </a:endParaRPr>
          </a:p>
          <a:p>
            <a:pPr marL="342900" lvl="0" indent="-342900">
              <a:lnSpc>
                <a:spcPct val="107000"/>
              </a:lnSpc>
              <a:spcAft>
                <a:spcPts val="800"/>
              </a:spcAft>
              <a:buFont typeface="Symbol,Sans-Serif"/>
              <a:buChar char=""/>
            </a:pPr>
            <a:endParaRPr lang="en-GB">
              <a:effectLst/>
            </a:endParaRPr>
          </a:p>
          <a:p>
            <a:pPr lvl="0"/>
            <a:endParaRPr lang="en-US">
              <a:effectLst/>
            </a:endParaRPr>
          </a:p>
          <a:p>
            <a:pPr>
              <a:lnSpc>
                <a:spcPct val="107000"/>
              </a:lnSpc>
              <a:spcAft>
                <a:spcPts val="800"/>
              </a:spcAft>
              <a:buFont typeface="Symbol" panose="05050102010706020507" pitchFamily="18" charset="2"/>
            </a:pP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Problem Solving: </a:t>
            </a:r>
            <a:r>
              <a:rPr lang="en-US">
                <a:hlinkClick r:id="rId4"/>
              </a:rPr>
              <a:t>https://www.skillsbuilder.org/universal-framework/problem-solving</a:t>
            </a:r>
            <a:endParaRPr lang="en-US">
              <a:cs typeface="Calibri"/>
              <a:hlinkClick r:id="rId4"/>
            </a:endParaRPr>
          </a:p>
          <a:p>
            <a:endParaRPr lang="en-US">
              <a:cs typeface="Calibri"/>
            </a:endParaRPr>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30</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31</a:t>
            </a:fld>
            <a:endParaRPr lang="en-GB"/>
          </a:p>
        </p:txBody>
      </p:sp>
    </p:spTree>
    <p:extLst>
      <p:ext uri="{BB962C8B-B14F-4D97-AF65-F5344CB8AC3E}">
        <p14:creationId xmlns:p14="http://schemas.microsoft.com/office/powerpoint/2010/main" val="1734968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Jobs that use</a:t>
            </a:r>
            <a:r>
              <a:rPr lang="en-GB"/>
              <a:t> Biology </a:t>
            </a:r>
            <a:r>
              <a:rPr lang="en-GB">
                <a:effectLst/>
              </a:rPr>
              <a:t>BBC Bitesize Careers:</a:t>
            </a:r>
            <a:r>
              <a:rPr lang="en-GB"/>
              <a:t> </a:t>
            </a:r>
            <a:r>
              <a:rPr lang="en-GB">
                <a:effectLst/>
                <a:hlinkClick r:id="rId3"/>
              </a:rPr>
              <a:t>https://www.bbc.co.uk/bitesize/tags/</a:t>
            </a:r>
            <a:r>
              <a:rPr lang="en-GB">
                <a:hlinkClick r:id="rId3"/>
              </a:rPr>
              <a:t>z4x3y9q</a:t>
            </a:r>
            <a:r>
              <a:rPr lang="en-GB">
                <a:effectLst/>
                <a:hlinkClick r:id="rId3"/>
              </a:rPr>
              <a:t>/</a:t>
            </a:r>
            <a:r>
              <a:rPr lang="en-GB">
                <a:hlinkClick r:id="rId3"/>
              </a:rPr>
              <a:t>jobs-that-use-biology</a:t>
            </a:r>
            <a:r>
              <a:rPr lang="en-GB">
                <a:effectLst/>
                <a:hlinkClick r:id="rId3"/>
              </a:rPr>
              <a:t>/1</a:t>
            </a:r>
            <a:endParaRPr lang="en-GB">
              <a:hlinkClick r:id="rId3"/>
            </a:endParaRPr>
          </a:p>
          <a:p>
            <a:pPr>
              <a:lnSpc>
                <a:spcPct val="107000"/>
              </a:lnSpc>
              <a:spcAft>
                <a:spcPts val="800"/>
              </a:spcAft>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a:hlinkClick r:id="rId3"/>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a:t>
            </a:r>
            <a:r>
              <a:rPr lang="en-GB">
                <a:hlinkClick r:id="rId4"/>
              </a:rPr>
              <a:t>buzz-embed/</a:t>
            </a:r>
            <a:endParaRPr lang="en-GB"/>
          </a:p>
          <a:p>
            <a:pPr>
              <a:defRPr/>
            </a:pP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cs typeface="Calibri"/>
            </a:endParaRPr>
          </a:p>
          <a:p>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GB">
              <a:cs typeface="Calibri"/>
            </a:endParaRPr>
          </a:p>
          <a:p>
            <a:r>
              <a:rPr lang="en-GB"/>
              <a:t>Bring through the reasons cited in your guide P5:</a:t>
            </a:r>
            <a:endParaRPr lang="en-GB">
              <a:cs typeface="Calibri"/>
            </a:endParaRPr>
          </a:p>
          <a:p>
            <a:r>
              <a:rPr lang="en-GB"/>
              <a:t>Re teaching: </a:t>
            </a:r>
            <a:endParaRPr lang="en-GB">
              <a:cs typeface="Calibri"/>
            </a:endParaRPr>
          </a:p>
          <a:p>
            <a:r>
              <a:rPr lang="en-GB"/>
              <a:t>2. Turn your passion into a career</a:t>
            </a:r>
            <a:endParaRPr lang="en-GB">
              <a:cs typeface="Calibri"/>
            </a:endParaRPr>
          </a:p>
          <a:p>
            <a:r>
              <a:rPr lang="en-GB"/>
              <a:t>3. The reward is always worth the challenge</a:t>
            </a:r>
            <a:endParaRPr lang="en-GB">
              <a:cs typeface="Calibri"/>
            </a:endParaRPr>
          </a:p>
          <a:p>
            <a:r>
              <a:rPr lang="en-GB"/>
              <a:t>4. More time for what you love</a:t>
            </a:r>
            <a:endParaRPr lang="en-GB">
              <a:cs typeface="Calibri"/>
            </a:endParaRPr>
          </a:p>
          <a:p>
            <a:r>
              <a:rPr lang="en-GB"/>
              <a:t>5. Start on at least £25k (£32k inner London)</a:t>
            </a:r>
            <a:endParaRPr lang="en-GB">
              <a:cs typeface="Calibri"/>
            </a:endParaRPr>
          </a:p>
          <a:p>
            <a:r>
              <a:rPr lang="en-GB"/>
              <a:t> </a:t>
            </a:r>
            <a:endParaRPr lang="en-GB">
              <a:cs typeface="Calibri"/>
            </a:endParaRP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err="1"/>
              <a:t>Vjendra</a:t>
            </a:r>
            <a:r>
              <a:rPr lang="en-GB"/>
              <a:t> teaches maths and was inspired to become a teacher during his time at university and taking part in the Debate Mate programme. He shares his passion for teaching and why you should consider becoming a STEM teacher. </a:t>
            </a:r>
            <a:endParaRPr lang="en-GB">
              <a:cs typeface="Calibri"/>
            </a:endParaRP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p>
          <a:p>
            <a:endParaRPr lang="en-GB"/>
          </a:p>
          <a:p>
            <a:r>
              <a:rPr lang="en-GB"/>
              <a:t>The right skills to teach?</a:t>
            </a:r>
            <a:endParaRPr lang="en-GB">
              <a:cs typeface="Calibri"/>
            </a:endParaRPr>
          </a:p>
          <a:p>
            <a:r>
              <a:rPr lang="en-GB"/>
              <a:t>These very short films show students those skills they have already gained like teamwork or a love of learning - could they be more of teacher than they think?</a:t>
            </a:r>
            <a:endParaRPr lang="en-GB">
              <a:cs typeface="Calibri"/>
            </a:endParaRPr>
          </a:p>
          <a:p>
            <a:r>
              <a:rPr lang="en-GB"/>
              <a:t> </a:t>
            </a:r>
            <a:endParaRPr lang="en-GB">
              <a:cs typeface="Calibri"/>
            </a:endParaRPr>
          </a:p>
          <a:p>
            <a:r>
              <a:rPr lang="en-GB"/>
              <a:t>What makes a great teacher</a:t>
            </a:r>
            <a:endParaRPr lang="en-GB">
              <a:cs typeface="Calibri"/>
            </a:endParaRPr>
          </a:p>
          <a:p>
            <a:r>
              <a:rPr lang="en-GB"/>
              <a:t>A short video where secondary pupils share their responses to this question. Try asking your students first and then comparing their answers with the students on film.</a:t>
            </a:r>
            <a:endParaRPr lang="en-GB">
              <a:cs typeface="Calibri"/>
            </a:endParaRP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https://www.bbc.co.uk/bitesize/tags/zjb8f4j/jobs-that-use-science/1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51493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7328" y="212652"/>
            <a:ext cx="3192788" cy="1232370"/>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AXEvA8oOUvE"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46-UA2C3tdQ" TargetMode="External"/><Relationship Id="rId4" Type="http://schemas.openxmlformats.org/officeDocument/2006/relationships/hyperlink" Target="https://www.youtube.com/watch?v=am-StbO53ek"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74VRcpeU7Bk" TargetMode="External"/><Relationship Id="rId3" Type="http://schemas.openxmlformats.org/officeDocument/2006/relationships/hyperlink" Target="https://www.mypathcareersuk.com/science-why-bother" TargetMode="External"/><Relationship Id="rId7" Type="http://schemas.openxmlformats.org/officeDocument/2006/relationships/hyperlink" Target="https://www.youtube.com/watch?v=xz337IRXhAI" TargetMode="External"/><Relationship Id="rId12" Type="http://schemas.openxmlformats.org/officeDocument/2006/relationships/hyperlink" Target="https://www.youtube.com/watch?v=ubJZwyETRpA"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youtube.com/watch?v=y2i_htLrKGE" TargetMode="External"/><Relationship Id="rId11" Type="http://schemas.openxmlformats.org/officeDocument/2006/relationships/hyperlink" Target="https://www.youtube.com/watch?v=xjQgfuE-3BU" TargetMode="External"/><Relationship Id="rId5" Type="http://schemas.openxmlformats.org/officeDocument/2006/relationships/hyperlink" Target="https://www.youtube.com/watch?v=XR_ooPu5SE4" TargetMode="External"/><Relationship Id="rId10" Type="http://schemas.openxmlformats.org/officeDocument/2006/relationships/hyperlink" Target="https://www.youtube.com/watch?v=UofM-EyH8XE&amp;list=PLVEWa7uIDT75raD2vVyizBkyJA2w6tS1b&amp;index=17" TargetMode="External"/><Relationship Id="rId4" Type="http://schemas.openxmlformats.org/officeDocument/2006/relationships/image" Target="../media/image9.png"/><Relationship Id="rId9" Type="http://schemas.openxmlformats.org/officeDocument/2006/relationships/hyperlink" Target="https://www.youtube.com/watch?v=iqMNYbGGUm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6obHJ844y54" TargetMode="External"/><Relationship Id="rId3" Type="http://schemas.openxmlformats.org/officeDocument/2006/relationships/image" Target="../media/image23.png"/><Relationship Id="rId7" Type="http://schemas.openxmlformats.org/officeDocument/2006/relationships/hyperlink" Target="https://open.http.mp.streamamg.com/index.php/extwidget/preview/partner_id/3001212/uiconf_id/30025818/entry_id/0_huroh61w/embed/auto?flashvars%5bstreamerType%5d=auto&amp;flashvars%5bplaylistAPI.initItemEntryId%5d=0_huroh61w#t=0:48"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youtube.com/watch?v=qqgwuL07JtI"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15CEC" TargetMode="External"/><Relationship Id="rId3" Type="http://schemas.openxmlformats.org/officeDocument/2006/relationships/image" Target="../media/image9.png"/><Relationship Id="rId7" Type="http://schemas.openxmlformats.org/officeDocument/2006/relationships/hyperlink" Target="http://www.twmtd.org/R096CEC" TargetMode="External"/><Relationship Id="rId12" Type="http://schemas.openxmlformats.org/officeDocument/2006/relationships/hyperlink" Target="https://www.sciencemuseum.org.uk/see-and-do/technicians-david-sainsbury-gallery"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45CEC" TargetMode="External"/><Relationship Id="rId11" Type="http://schemas.openxmlformats.org/officeDocument/2006/relationships/hyperlink" Target="https://www.technicians.org.uk/useful-tools-websites/" TargetMode="External"/><Relationship Id="rId5" Type="http://schemas.openxmlformats.org/officeDocument/2006/relationships/hyperlink" Target="http://www.twmtd.org/R023CEC" TargetMode="External"/><Relationship Id="rId10" Type="http://schemas.openxmlformats.org/officeDocument/2006/relationships/image" Target="../media/image28.jpeg"/><Relationship Id="rId4" Type="http://schemas.openxmlformats.org/officeDocument/2006/relationships/image" Target="../media/image2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hyperlink" Target="http://www.twmtd.org/R053CEC" TargetMode="External"/><Relationship Id="rId12" Type="http://schemas.openxmlformats.org/officeDocument/2006/relationships/hyperlink" Target="https://www.technicians.org.uk/useful-tools-websites/"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www.twmtd.org/R042CEC" TargetMode="External"/><Relationship Id="rId11" Type="http://schemas.openxmlformats.org/officeDocument/2006/relationships/hyperlink" Target="https://www.sciencemuseum.org.uk/see-and-do/technicians-david-sainsbury-gallery" TargetMode="External"/><Relationship Id="rId5" Type="http://schemas.openxmlformats.org/officeDocument/2006/relationships/hyperlink" Target="http://www.twmtd.org/R101CEC" TargetMode="External"/><Relationship Id="rId10" Type="http://schemas.openxmlformats.org/officeDocument/2006/relationships/image" Target="../media/image28.jpeg"/><Relationship Id="rId4" Type="http://schemas.openxmlformats.org/officeDocument/2006/relationships/image" Target="../media/image26.png"/><Relationship Id="rId9" Type="http://schemas.openxmlformats.org/officeDocument/2006/relationships/hyperlink" Target="http://www.twmtd.org/R058CEC"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hyperlink" Target="https://www.tlevels.gov.uk/students/subjects/science" TargetMode="External"/><Relationship Id="rId13"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hyperlink" Target="https://www.tlevels.gov.uk/students/subjects/healthcare-science" TargetMode="External"/><Relationship Id="rId12" Type="http://schemas.openxmlformats.org/officeDocument/2006/relationships/hyperlink" Target="https://nationalcareers.service.gov.uk/explore-your-education-and-training-choices/apprenticeship"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tlevels.gov.uk/students/subjects/health" TargetMode="External"/><Relationship Id="rId11" Type="http://schemas.openxmlformats.org/officeDocument/2006/relationships/hyperlink" Target="https://nationalcareers.service.gov.uk/explore-your-education-and-training-choices/vocational-technical-qualifications-vtqs" TargetMode="External"/><Relationship Id="rId5" Type="http://schemas.openxmlformats.org/officeDocument/2006/relationships/hyperlink" Target="https://www.tlevels.gov.uk/students/subjects/education" TargetMode="External"/><Relationship Id="rId10" Type="http://schemas.openxmlformats.org/officeDocument/2006/relationships/hyperlink" Target="https://www.tlevels.gov.uk/students/subjects/agriculture-land-management-production"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www.tlevels.gov.uk/students/subjects/animal-care-managemen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ucas.com/explore/subjects/biological-science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3.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NhjzCIKAjA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biological-science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discoveruni@officeforstudents.org.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youtu.be/dBFzCQgTp8I" TargetMode="External"/><Relationship Id="rId5" Type="http://schemas.openxmlformats.org/officeDocument/2006/relationships/hyperlink" Target="https://discoveruni.gov.uk/"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hyperlink" Target="NULL" TargetMode="External"/><Relationship Id="rId13" Type="http://schemas.openxmlformats.org/officeDocument/2006/relationships/hyperlink" Target="https://hub.skillsbuilder.org/resources/browse/short-lesson/aiming-high/step-10/step-11/step-12/"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42.png"/><Relationship Id="rId21" Type="http://schemas.openxmlformats.org/officeDocument/2006/relationships/image" Target="../media/image47.png"/><Relationship Id="rId7" Type="http://schemas.openxmlformats.org/officeDocument/2006/relationships/hyperlink" Target="https://hub.skillsbuilder.org/resources/browse/short-lesson/staying-positive/step-8/step-9/step-10/" TargetMode="External"/><Relationship Id="rId12" Type="http://schemas.openxmlformats.org/officeDocument/2006/relationships/hyperlink" Target="https://hub.skillsbuilder.org/resources/browse/short-lesson/aiming-high/step-8/step-9/step-10/" TargetMode="External"/><Relationship Id="rId17" Type="http://schemas.openxmlformats.org/officeDocument/2006/relationships/hyperlink" Target="https://hub.skillsbuilder.org/resources/browse/short-lesson/problem-solving/step-10/step-11/step-12/" TargetMode="External"/><Relationship Id="rId25" Type="http://schemas.openxmlformats.org/officeDocument/2006/relationships/image" Target="../media/image51.png"/><Relationship Id="rId2" Type="http://schemas.openxmlformats.org/officeDocument/2006/relationships/notesSlide" Target="../notesSlides/notesSlide27.xml"/><Relationship Id="rId16" Type="http://schemas.openxmlformats.org/officeDocument/2006/relationships/hyperlink" Target="https://hub.skillsbuilder.org/resources/browse/short-lesson/problem-solving/step-8/step-9/step-10/" TargetMode="External"/><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taying-positive/step-6/step-7/step-8/" TargetMode="External"/><Relationship Id="rId11" Type="http://schemas.openxmlformats.org/officeDocument/2006/relationships/hyperlink" Target="https://hub.skillsbuilder.org/resources/browse/short-lesson/aiming-high/step-6/step-7/step-8/" TargetMode="External"/><Relationship Id="rId24" Type="http://schemas.openxmlformats.org/officeDocument/2006/relationships/image" Target="../media/image50.png"/><Relationship Id="rId5" Type="http://schemas.openxmlformats.org/officeDocument/2006/relationships/hyperlink" Target="https://skillsbuilderpartnership.wistia.com/medias/dzwf6mz7k4" TargetMode="External"/><Relationship Id="rId15" Type="http://schemas.openxmlformats.org/officeDocument/2006/relationships/hyperlink" Target="https://hub.skillsbuilder.org/resources/browse/short-lesson/problem-solving/step-6/step-7/step-8/" TargetMode="External"/><Relationship Id="rId23" Type="http://schemas.openxmlformats.org/officeDocument/2006/relationships/image" Target="../media/image49.png"/><Relationship Id="rId10" Type="http://schemas.openxmlformats.org/officeDocument/2006/relationships/hyperlink" Target="https://skillsbuilderpartnership.wistia.com/medias/67f4qr5jod" TargetMode="External"/><Relationship Id="rId19"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hyperlink" Target="https://hub.skillsbuilder.org/resources/browse/short-lesson/staying-positive/step-10/step-11/step-12/" TargetMode="External"/><Relationship Id="rId14" Type="http://schemas.openxmlformats.org/officeDocument/2006/relationships/hyperlink" Target="https://hub.skillsbuilder.org/resources/problem-solving-overview/" TargetMode="External"/><Relationship Id="rId22" Type="http://schemas.openxmlformats.org/officeDocument/2006/relationships/image" Target="../media/image48.png"/><Relationship Id="rId27"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bdhmfr"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mh3hbk"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49b6v4" TargetMode="External"/><Relationship Id="rId11" Type="http://schemas.openxmlformats.org/officeDocument/2006/relationships/hyperlink" Target="https://www.stepintothenhs.nhs.uk/careers/paramedic" TargetMode="External"/><Relationship Id="rId5" Type="http://schemas.openxmlformats.org/officeDocument/2006/relationships/hyperlink" Target="https://www.bbc.co.uk/bitesize/articles/zk6v2sg" TargetMode="External"/><Relationship Id="rId10" Type="http://schemas.openxmlformats.org/officeDocument/2006/relationships/hyperlink" Target="https://www.bbc.co.uk/bitesize/articles/zrcn2sg" TargetMode="External"/><Relationship Id="rId4" Type="http://schemas.openxmlformats.org/officeDocument/2006/relationships/hyperlink" Target="https://www.bbc.co.uk/bitesize/tags/zjb8f4j/jobs-that-use-science/1" TargetMode="External"/><Relationship Id="rId9" Type="http://schemas.openxmlformats.org/officeDocument/2006/relationships/image" Target="../media/image12.jpeg"/><Relationship Id="rId14" Type="http://schemas.openxmlformats.org/officeDocument/2006/relationships/hyperlink" Target="https://www.bbc.co.uk/bitesize/articles/zjmcsc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hyperlink" Target="https://www.stem.org.uk/resources/elibrary/resource/142496/becoming-ecologist" TargetMode="External"/><Relationship Id="rId3" Type="http://schemas.openxmlformats.org/officeDocument/2006/relationships/image" Target="../media/image9.png"/><Relationship Id="rId7" Type="http://schemas.openxmlformats.org/officeDocument/2006/relationships/hyperlink" Target="https://www.bbc.co.uk/bitesize/articles/zdnw382" TargetMode="External"/><Relationship Id="rId12" Type="http://schemas.openxmlformats.org/officeDocument/2006/relationships/hyperlink" Target="https://www.stepintothenhs.nhs.uk/careers/mental-health-nurse"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bbc.co.uk/bitesize/articles/zv2skmn" TargetMode="External"/><Relationship Id="rId11" Type="http://schemas.openxmlformats.org/officeDocument/2006/relationships/hyperlink" Target="https://www.stem.org.uk/elibrary/resource/36771" TargetMode="External"/><Relationship Id="rId5" Type="http://schemas.openxmlformats.org/officeDocument/2006/relationships/hyperlink" Target="https://www.bbc.co.uk/bitesize/articles/zdcvt39" TargetMode="External"/><Relationship Id="rId10" Type="http://schemas.openxmlformats.org/officeDocument/2006/relationships/image" Target="../media/image15.jpeg"/><Relationship Id="rId4" Type="http://schemas.openxmlformats.org/officeDocument/2006/relationships/hyperlink" Target="https://www.bbc.co.uk/bitesize/tags/zjb8f4j/jobs-that-use-science/1"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critical-care-technologist" TargetMode="External"/><Relationship Id="rId3" Type="http://schemas.openxmlformats.org/officeDocument/2006/relationships/image" Target="../media/image9.png"/><Relationship Id="rId7" Type="http://schemas.openxmlformats.org/officeDocument/2006/relationships/hyperlink" Target="https://nationalcareers.service.gov.uk/job-profiles/pharmacis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paramedic" TargetMode="External"/><Relationship Id="rId11" Type="http://schemas.openxmlformats.org/officeDocument/2006/relationships/hyperlink" Target="https://nationalcareers.service.gov.uk/job-profiles/ecologist" TargetMode="External"/><Relationship Id="rId5" Type="http://schemas.openxmlformats.org/officeDocument/2006/relationships/image" Target="../media/image16.png"/><Relationship Id="rId10" Type="http://schemas.openxmlformats.org/officeDocument/2006/relationships/hyperlink" Target="https://nationalcareers.service.gov.uk/job-profiles/mental-health-nurse" TargetMode="External"/><Relationship Id="rId4" Type="http://schemas.openxmlformats.org/officeDocument/2006/relationships/hyperlink" Target="https://nationalcareers.service.gov.uk/explore-careers?utm_source=CareersandEnterprise&amp;utm_medium=referral&amp;utm_campaign=MyLearning" TargetMode="External"/><Relationship Id="rId9" Type="http://schemas.openxmlformats.org/officeDocument/2006/relationships/hyperlink" Target="https://nationalcareers.service.gov.uk/job-profiles/research-scientis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youtube.com/watch?v=mOcU5tAY7zA" TargetMode="External"/><Relationship Id="rId7" Type="http://schemas.openxmlformats.org/officeDocument/2006/relationships/hyperlink" Target="https://www.youtube.com/watch?v=MS5oga97jLI"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youtu.be/MS5oga97jLI" TargetMode="External"/><Relationship Id="rId5" Type="http://schemas.openxmlformats.org/officeDocument/2006/relationships/hyperlink" Target="https://www.youtube.com/watch?v=fn1S75ppWuU&amp;feature=youtu.be" TargetMode="External"/><Relationship Id="rId10" Type="http://schemas.openxmlformats.org/officeDocument/2006/relationships/hyperlink" Target="https://www.youtube.com/watch?v=aGd_Rrs-qNY" TargetMode="External"/><Relationship Id="rId4" Type="http://schemas.openxmlformats.org/officeDocument/2006/relationships/hyperlink" Target="https://youtu.be/fn1S75ppWuU" TargetMode="External"/><Relationship Id="rId9" Type="http://schemas.openxmlformats.org/officeDocument/2006/relationships/hyperlink" Target="https://www.youtube.com/watch?v=DFUqsm4tqs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icould.com/explore/categories/subject/science" TargetMode="External"/><Relationship Id="rId13" Type="http://schemas.openxmlformats.org/officeDocument/2006/relationships/image" Target="../media/image22.png"/><Relationship Id="rId3" Type="http://schemas.openxmlformats.org/officeDocument/2006/relationships/hyperlink" Target="https://www.bbc.co.uk/bitesize/articles/zw8hxbk" TargetMode="External"/><Relationship Id="rId7" Type="http://schemas.openxmlformats.org/officeDocument/2006/relationships/hyperlink" Target="https://nationalcareers.service.gov.uk/job-profiles/oceanographer" TargetMode="External"/><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nationalcareers.service.gov.uk/job-profiles/agronomist" TargetMode="External"/><Relationship Id="rId11" Type="http://schemas.openxmlformats.org/officeDocument/2006/relationships/image" Target="../media/image21.png"/><Relationship Id="rId5" Type="http://schemas.openxmlformats.org/officeDocument/2006/relationships/hyperlink" Target="https://nationalcareers.service.gov.uk/job-profiles/biotechnologist" TargetMode="External"/><Relationship Id="rId10" Type="http://schemas.openxmlformats.org/officeDocument/2006/relationships/image" Target="../media/image20.png"/><Relationship Id="rId4" Type="http://schemas.openxmlformats.org/officeDocument/2006/relationships/hyperlink" Target="https://www.bbc.co.uk/bitesize/articles/z6gn92p" TargetMode="External"/><Relationship Id="rId9" Type="http://schemas.openxmlformats.org/officeDocument/2006/relationships/image" Target="../media/image19.png"/><Relationship Id="rId14" Type="http://schemas.openxmlformats.org/officeDocument/2006/relationships/hyperlink" Target="https://www.bbc.co.uk/bitesize/articles/z67238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45F1E-13A6-17A7-8A00-4F51B3DAC528}"/>
              </a:ext>
            </a:extLst>
          </p:cNvPr>
          <p:cNvSpPr/>
          <p:nvPr/>
        </p:nvSpPr>
        <p:spPr>
          <a:xfrm>
            <a:off x="0" y="1"/>
            <a:ext cx="12192000" cy="4285672"/>
          </a:xfrm>
          <a:prstGeom prst="rect">
            <a:avLst/>
          </a:prstGeom>
          <a:solidFill>
            <a:srgbClr val="155045">
              <a:alpha val="50000"/>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4539067" y="5112328"/>
            <a:ext cx="7652703" cy="1342527"/>
          </a:xfrm>
          <a:prstGeom prst="rect">
            <a:avLst/>
          </a:prstGeom>
        </p:spPr>
        <p:txBody>
          <a:bodyPr vert="horz" lIns="91440" tIns="45720" rIns="91440" bIns="45720" rtlCol="0" anchor="t">
            <a:normAutofit/>
          </a:bodyPr>
          <a:lstStyle/>
          <a:p>
            <a:pPr marL="0" indent="0">
              <a:buNone/>
            </a:pPr>
            <a:r>
              <a:rPr lang="en-GB" sz="2500" b="1">
                <a:solidFill>
                  <a:srgbClr val="155045"/>
                </a:solidFill>
              </a:rPr>
              <a:t>Where can studying Biology take you?</a:t>
            </a:r>
          </a:p>
          <a:p>
            <a:pPr marL="0" indent="0">
              <a:buNone/>
            </a:pPr>
            <a:r>
              <a:rPr lang="en-GB" sz="1800">
                <a:solidFill>
                  <a:srgbClr val="00A8A6"/>
                </a:solidFill>
              </a:rPr>
              <a:t>Highlighting the relevance of Biology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201" y="4714593"/>
            <a:ext cx="4512148" cy="1741625"/>
          </a:xfrm>
          <a:prstGeom prst="rect">
            <a:avLst/>
          </a:prstGeom>
        </p:spPr>
      </p:pic>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1" y="-51120"/>
            <a:ext cx="12192000" cy="4471068"/>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1383" y="1622099"/>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(Biology) </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754095" y="4541517"/>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latin typeface="Calibri"/>
                <a:cs typeface="Segoe UI"/>
                <a:hlinkClick r:id="rId3"/>
              </a:rPr>
              <a:t>Zookeeper</a:t>
            </a:r>
            <a:r>
              <a:rPr lang="en-GB" sz="2000" b="1">
                <a:solidFill>
                  <a:schemeClr val="accent4"/>
                </a:solidFill>
                <a:latin typeface="Calibri"/>
                <a:ea typeface="Source Sans Pro"/>
                <a:cs typeface="Calibri"/>
              </a:rPr>
              <a:t> </a:t>
            </a:r>
            <a:endParaRPr lang="en-GB" sz="2000" u="sng">
              <a:solidFill>
                <a:schemeClr val="accent4"/>
              </a:solidFill>
              <a:latin typeface="Calibri"/>
              <a:ea typeface="+mn-lt"/>
              <a:cs typeface="Calibri"/>
            </a:endParaRPr>
          </a:p>
          <a:p>
            <a:endParaRPr lang="en-GB" sz="2000" u="sng">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754095" y="2610872"/>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latin typeface="Calibri"/>
                <a:cs typeface="Segoe UI"/>
                <a:hlinkClick r:id="rId4"/>
              </a:rPr>
              <a:t>Marine Biologist</a:t>
            </a:r>
            <a:r>
              <a:rPr lang="en-GB" sz="2000" b="1">
                <a:solidFill>
                  <a:srgbClr val="155045"/>
                </a:solidFill>
                <a:latin typeface="Calibri"/>
                <a:cs typeface="Segoe UI"/>
              </a:rPr>
              <a:t> </a:t>
            </a:r>
            <a:endParaRPr lang="en-GB" sz="2000">
              <a:latin typeface="Calibri"/>
              <a:ea typeface="+mn-lt"/>
              <a:cs typeface="+mn-lt"/>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754095" y="3576181"/>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latin typeface="Calibri"/>
                <a:cs typeface="Segoe UI"/>
                <a:hlinkClick r:id="rId5"/>
              </a:rPr>
              <a:t>Water Quality Scientist</a:t>
            </a:r>
            <a:r>
              <a:rPr lang="en-GB" sz="2000" b="1">
                <a:solidFill>
                  <a:srgbClr val="155045"/>
                </a:solidFill>
                <a:latin typeface="Calibri"/>
                <a:cs typeface="Segoe UI"/>
              </a:rPr>
              <a:t> </a:t>
            </a:r>
            <a:endParaRPr lang="en-GB" sz="2000" u="sng">
              <a:solidFill>
                <a:srgbClr val="05A8A7"/>
              </a:solidFill>
              <a:latin typeface="Calibri"/>
              <a:cs typeface="Calibri"/>
            </a:endParaRPr>
          </a:p>
        </p:txBody>
      </p:sp>
      <p:pic>
        <p:nvPicPr>
          <p:cNvPr id="7" name="Picture 6">
            <a:extLst>
              <a:ext uri="{FF2B5EF4-FFF2-40B4-BE49-F238E27FC236}">
                <a16:creationId xmlns:a16="http://schemas.microsoft.com/office/drawing/2014/main" id="{D9A261F2-2721-B943-9BB0-B37005464F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522" y="2555116"/>
            <a:ext cx="571384" cy="536605"/>
          </a:xfrm>
          <a:prstGeom prst="rect">
            <a:avLst/>
          </a:prstGeom>
        </p:spPr>
      </p:pic>
      <p:pic>
        <p:nvPicPr>
          <p:cNvPr id="8" name="Picture 7">
            <a:extLst>
              <a:ext uri="{FF2B5EF4-FFF2-40B4-BE49-F238E27FC236}">
                <a16:creationId xmlns:a16="http://schemas.microsoft.com/office/drawing/2014/main" id="{F106B408-3093-C444-9D1F-16E47FC7588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522" y="3503543"/>
            <a:ext cx="571384" cy="536605"/>
          </a:xfrm>
          <a:prstGeom prst="rect">
            <a:avLst/>
          </a:prstGeom>
        </p:spPr>
      </p:pic>
      <p:pic>
        <p:nvPicPr>
          <p:cNvPr id="9" name="Picture 8">
            <a:extLst>
              <a:ext uri="{FF2B5EF4-FFF2-40B4-BE49-F238E27FC236}">
                <a16:creationId xmlns:a16="http://schemas.microsoft.com/office/drawing/2014/main" id="{67FB6AC5-B18F-9C46-9355-9A5813F77A7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522" y="4501936"/>
            <a:ext cx="571384" cy="536605"/>
          </a:xfrm>
          <a:prstGeom prst="rect">
            <a:avLst/>
          </a:prstGeom>
        </p:spPr>
      </p:pic>
      <p:pic>
        <p:nvPicPr>
          <p:cNvPr id="11" name="Picture 10">
            <a:extLst>
              <a:ext uri="{FF2B5EF4-FFF2-40B4-BE49-F238E27FC236}">
                <a16:creationId xmlns:a16="http://schemas.microsoft.com/office/drawing/2014/main" id="{306D763C-FB67-8190-C01C-D6F6CBDE53B5}"/>
              </a:ext>
            </a:extLst>
          </p:cNvPr>
          <p:cNvPicPr>
            <a:picLocks noChangeAspect="1"/>
          </p:cNvPicPr>
          <p:nvPr/>
        </p:nvPicPr>
        <p:blipFill>
          <a:blip r:embed="rId6">
            <a:alphaModFix amt="30000"/>
            <a:extLst>
              <a:ext uri="{28A0092B-C50C-407E-A947-70E740481C1C}">
                <a14:useLocalDpi xmlns:a14="http://schemas.microsoft.com/office/drawing/2010/main" val="0"/>
              </a:ext>
            </a:extLst>
          </a:blip>
          <a:srcRect/>
          <a:stretch/>
        </p:blipFill>
        <p:spPr>
          <a:xfrm>
            <a:off x="9367379" y="4304878"/>
            <a:ext cx="2824621" cy="2652688"/>
          </a:xfrm>
          <a:prstGeom prst="rect">
            <a:avLst/>
          </a:prstGeom>
        </p:spPr>
      </p:pic>
    </p:spTree>
    <p:extLst>
      <p:ext uri="{BB962C8B-B14F-4D97-AF65-F5344CB8AC3E}">
        <p14:creationId xmlns:p14="http://schemas.microsoft.com/office/powerpoint/2010/main" val="218987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1" y="1497181"/>
            <a:ext cx="11286506" cy="63346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Science: </a:t>
            </a:r>
            <a:r>
              <a:rPr lang="en-GB" sz="3600" b="1" dirty="0">
                <a:solidFill>
                  <a:srgbClr val="155045"/>
                </a:solidFill>
                <a:latin typeface="Calibri"/>
                <a:ea typeface="Calibri Light"/>
                <a:cs typeface="Calibri"/>
                <a:hlinkClick r:id="rId3">
                  <a:extLst>
                    <a:ext uri="{A12FA001-AC4F-418D-AE19-62706E023703}">
                      <ahyp:hlinkClr xmlns:ahyp="http://schemas.microsoft.com/office/drawing/2018/hyperlinkcolor" val="tx"/>
                    </a:ext>
                  </a:extLst>
                </a:hlinkClick>
              </a:rPr>
              <a:t>Why bother? </a:t>
            </a:r>
            <a:br>
              <a:rPr lang="en-GB" sz="3600" b="1" dirty="0">
                <a:solidFill>
                  <a:schemeClr val="tx2"/>
                </a:solidFill>
                <a:latin typeface="Calibri"/>
                <a:ea typeface="Calibri Light"/>
                <a:cs typeface="Calibri"/>
              </a:rPr>
            </a:br>
            <a:endParaRPr lang="en-GB" sz="3600" b="1" dirty="0">
              <a:solidFill>
                <a:schemeClr val="tx2"/>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DBD9369-D157-01D2-8D6F-723D8B96D5A8}"/>
              </a:ext>
            </a:extLst>
          </p:cNvPr>
          <p:cNvPicPr>
            <a:picLocks noChangeAspect="1"/>
          </p:cNvPicPr>
          <p:nvPr/>
        </p:nvPicPr>
        <p:blipFill>
          <a:blip r:embed="rId4">
            <a:alphaModFix amt="30000"/>
            <a:extLst>
              <a:ext uri="{28A0092B-C50C-407E-A947-70E740481C1C}">
                <a14:useLocalDpi xmlns:a14="http://schemas.microsoft.com/office/drawing/2010/main" val="0"/>
              </a:ext>
            </a:extLst>
          </a:blip>
          <a:srcRect/>
          <a:stretch/>
        </p:blipFill>
        <p:spPr>
          <a:xfrm>
            <a:off x="9447278" y="4322459"/>
            <a:ext cx="2824621" cy="2652688"/>
          </a:xfrm>
          <a:prstGeom prst="rect">
            <a:avLst/>
          </a:prstGeom>
        </p:spPr>
      </p:pic>
      <p:sp>
        <p:nvSpPr>
          <p:cNvPr id="3" name="TextBox 2">
            <a:extLst>
              <a:ext uri="{FF2B5EF4-FFF2-40B4-BE49-F238E27FC236}">
                <a16:creationId xmlns:a16="http://schemas.microsoft.com/office/drawing/2014/main" id="{5AE41798-306C-DC99-10BF-A9A69E3B52F3}"/>
              </a:ext>
            </a:extLst>
          </p:cNvPr>
          <p:cNvSpPr txBox="1"/>
          <p:nvPr/>
        </p:nvSpPr>
        <p:spPr>
          <a:xfrm>
            <a:off x="1198809" y="2920664"/>
            <a:ext cx="19253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5">
                  <a:extLst>
                    <a:ext uri="{A12FA001-AC4F-418D-AE19-62706E023703}">
                      <ahyp:hlinkClr xmlns:ahyp="http://schemas.microsoft.com/office/drawing/2018/hyperlinkcolor" val="tx"/>
                    </a:ext>
                  </a:extLst>
                </a:hlinkClick>
              </a:rPr>
              <a:t>Cell Biology</a:t>
            </a:r>
            <a:endParaRPr lang="en-GB" sz="2000" dirty="0">
              <a:solidFill>
                <a:schemeClr val="tx2">
                  <a:lumMod val="50000"/>
                </a:schemeClr>
              </a:solidFill>
              <a:latin typeface="Calibri"/>
              <a:cs typeface="Calibri"/>
            </a:endParaRPr>
          </a:p>
        </p:txBody>
      </p:sp>
      <p:sp>
        <p:nvSpPr>
          <p:cNvPr id="8" name="TextBox 7">
            <a:extLst>
              <a:ext uri="{FF2B5EF4-FFF2-40B4-BE49-F238E27FC236}">
                <a16:creationId xmlns:a16="http://schemas.microsoft.com/office/drawing/2014/main" id="{E1A9D8C2-3B0B-F608-3087-C2AC34686882}"/>
              </a:ext>
            </a:extLst>
          </p:cNvPr>
          <p:cNvSpPr txBox="1"/>
          <p:nvPr/>
        </p:nvSpPr>
        <p:spPr>
          <a:xfrm>
            <a:off x="4917453" y="290131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6">
                  <a:extLst>
                    <a:ext uri="{A12FA001-AC4F-418D-AE19-62706E023703}">
                      <ahyp:hlinkClr xmlns:ahyp="http://schemas.microsoft.com/office/drawing/2018/hyperlinkcolor" val="tx"/>
                    </a:ext>
                  </a:extLst>
                </a:hlinkClick>
              </a:rPr>
              <a:t>Organisation</a:t>
            </a:r>
            <a:endParaRPr lang="en-GB" sz="2000" dirty="0">
              <a:solidFill>
                <a:schemeClr val="tx2">
                  <a:lumMod val="50000"/>
                </a:schemeClr>
              </a:solidFill>
              <a:latin typeface="Calibri"/>
              <a:cs typeface="Calibri"/>
            </a:endParaRPr>
          </a:p>
        </p:txBody>
      </p:sp>
      <p:sp>
        <p:nvSpPr>
          <p:cNvPr id="9" name="TextBox 8">
            <a:extLst>
              <a:ext uri="{FF2B5EF4-FFF2-40B4-BE49-F238E27FC236}">
                <a16:creationId xmlns:a16="http://schemas.microsoft.com/office/drawing/2014/main" id="{AB6AEE5A-2102-A2E8-8F99-EA751F9EB63C}"/>
              </a:ext>
            </a:extLst>
          </p:cNvPr>
          <p:cNvSpPr txBox="1"/>
          <p:nvPr/>
        </p:nvSpPr>
        <p:spPr>
          <a:xfrm>
            <a:off x="1190677" y="2276483"/>
            <a:ext cx="1925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Biology</a:t>
            </a:r>
            <a:r>
              <a:rPr lang="en-GB" sz="2000" b="1" dirty="0">
                <a:solidFill>
                  <a:schemeClr val="tx2"/>
                </a:solidFill>
                <a:latin typeface="Calibri"/>
                <a:cs typeface="Segoe UI"/>
              </a:rPr>
              <a:t>:</a:t>
            </a:r>
            <a:endParaRPr lang="en-GB" sz="2000" dirty="0">
              <a:solidFill>
                <a:schemeClr val="tx2"/>
              </a:solidFill>
              <a:latin typeface="Calibri"/>
              <a:cs typeface="Calibri"/>
            </a:endParaRPr>
          </a:p>
        </p:txBody>
      </p:sp>
      <p:sp>
        <p:nvSpPr>
          <p:cNvPr id="16" name="Google Shape;79;p13">
            <a:extLst>
              <a:ext uri="{FF2B5EF4-FFF2-40B4-BE49-F238E27FC236}">
                <a16:creationId xmlns:a16="http://schemas.microsoft.com/office/drawing/2014/main" id="{B016E28D-EE1F-6017-8AED-DD8E758BAABC}"/>
              </a:ext>
            </a:extLst>
          </p:cNvPr>
          <p:cNvSpPr/>
          <p:nvPr/>
        </p:nvSpPr>
        <p:spPr>
          <a:xfrm>
            <a:off x="8487052" y="5631222"/>
            <a:ext cx="3481922" cy="705372"/>
          </a:xfrm>
          <a:prstGeom prst="roundRect">
            <a:avLst/>
          </a:prstGeom>
          <a:solidFill>
            <a:srgbClr val="155045"/>
          </a:solidFill>
          <a:ln>
            <a:solidFill>
              <a:schemeClr val="bg1"/>
            </a:solid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400" b="1" dirty="0">
                <a:solidFill>
                  <a:schemeClr val="bg2"/>
                </a:solidFill>
                <a:latin typeface="Calibri"/>
                <a:ea typeface="Calibri"/>
                <a:cs typeface="Calibri"/>
                <a:sym typeface="Calibri"/>
              </a:rPr>
              <a:t>Please be aware MYPATH may add new videos so keep checking </a:t>
            </a:r>
            <a:r>
              <a:rPr lang="en-GB" sz="1400" b="1" dirty="0">
                <a:solidFill>
                  <a:schemeClr val="bg2"/>
                </a:solidFill>
                <a:latin typeface="Calibri"/>
                <a:ea typeface="Calibri Light"/>
                <a:cs typeface="Calibri"/>
                <a:hlinkClick r:id="rId3">
                  <a:extLst>
                    <a:ext uri="{A12FA001-AC4F-418D-AE19-62706E023703}">
                      <ahyp:hlinkClr xmlns:ahyp="http://schemas.microsoft.com/office/drawing/2018/hyperlinkcolor" val="tx"/>
                    </a:ext>
                  </a:extLst>
                </a:hlinkClick>
              </a:rPr>
              <a:t>here</a:t>
            </a:r>
            <a:r>
              <a:rPr lang="en-GB" sz="1400" b="1" dirty="0">
                <a:solidFill>
                  <a:srgbClr val="484948"/>
                </a:solidFill>
                <a:latin typeface="Calibri"/>
                <a:ea typeface="Calibri Light"/>
                <a:cs typeface="Calibri"/>
                <a:hlinkClick r:id="rId3">
                  <a:extLst>
                    <a:ext uri="{A12FA001-AC4F-418D-AE19-62706E023703}">
                      <ahyp:hlinkClr xmlns:ahyp="http://schemas.microsoft.com/office/drawing/2018/hyperlinkcolor" val="tx"/>
                    </a:ext>
                  </a:extLst>
                </a:hlinkClick>
              </a:rPr>
              <a:t> </a:t>
            </a:r>
            <a:r>
              <a:rPr lang="en-GB" sz="1400" b="1" dirty="0">
                <a:solidFill>
                  <a:schemeClr val="bg2"/>
                </a:solidFill>
                <a:latin typeface="Calibri"/>
                <a:ea typeface="Calibri Light"/>
                <a:cs typeface="Calibri"/>
              </a:rPr>
              <a:t>for additions</a:t>
            </a:r>
            <a:endParaRPr lang="en-GB" sz="2800" dirty="0">
              <a:solidFill>
                <a:schemeClr val="bg2"/>
              </a:solidFill>
            </a:endParaRPr>
          </a:p>
        </p:txBody>
      </p:sp>
      <p:sp>
        <p:nvSpPr>
          <p:cNvPr id="23" name="TextBox 22">
            <a:extLst>
              <a:ext uri="{FF2B5EF4-FFF2-40B4-BE49-F238E27FC236}">
                <a16:creationId xmlns:a16="http://schemas.microsoft.com/office/drawing/2014/main" id="{AAAD5973-361A-915C-F467-13A46CDDC7F0}"/>
              </a:ext>
            </a:extLst>
          </p:cNvPr>
          <p:cNvSpPr txBox="1"/>
          <p:nvPr/>
        </p:nvSpPr>
        <p:spPr>
          <a:xfrm>
            <a:off x="4917453" y="363330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7">
                  <a:extLst>
                    <a:ext uri="{A12FA001-AC4F-418D-AE19-62706E023703}">
                      <ahyp:hlinkClr xmlns:ahyp="http://schemas.microsoft.com/office/drawing/2018/hyperlinkcolor" val="tx"/>
                    </a:ext>
                  </a:extLst>
                </a:hlinkClick>
              </a:rPr>
              <a:t>Bioenergetics</a:t>
            </a:r>
            <a:endParaRPr lang="en-GB" sz="2000" dirty="0">
              <a:solidFill>
                <a:schemeClr val="tx2">
                  <a:lumMod val="50000"/>
                </a:schemeClr>
              </a:solidFill>
              <a:latin typeface="Calibri"/>
              <a:cs typeface="Calibri"/>
            </a:endParaRPr>
          </a:p>
        </p:txBody>
      </p:sp>
      <p:sp>
        <p:nvSpPr>
          <p:cNvPr id="24" name="TextBox 23">
            <a:extLst>
              <a:ext uri="{FF2B5EF4-FFF2-40B4-BE49-F238E27FC236}">
                <a16:creationId xmlns:a16="http://schemas.microsoft.com/office/drawing/2014/main" id="{A6EC712C-E940-C91B-2E48-001B1A3E8D54}"/>
              </a:ext>
            </a:extLst>
          </p:cNvPr>
          <p:cNvSpPr txBox="1"/>
          <p:nvPr/>
        </p:nvSpPr>
        <p:spPr>
          <a:xfrm>
            <a:off x="4917453" y="4478374"/>
            <a:ext cx="40845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8">
                  <a:extLst>
                    <a:ext uri="{A12FA001-AC4F-418D-AE19-62706E023703}">
                      <ahyp:hlinkClr xmlns:ahyp="http://schemas.microsoft.com/office/drawing/2018/hyperlinkcolor" val="tx"/>
                    </a:ext>
                  </a:extLst>
                </a:hlinkClick>
              </a:rPr>
              <a:t>Inheritance, Variation &amp; Evolution</a:t>
            </a:r>
            <a:endParaRPr lang="en-GB" sz="2000" dirty="0">
              <a:solidFill>
                <a:schemeClr val="tx2">
                  <a:lumMod val="50000"/>
                </a:schemeClr>
              </a:solidFill>
              <a:latin typeface="Calibri"/>
              <a:cs typeface="Calibri"/>
            </a:endParaRPr>
          </a:p>
        </p:txBody>
      </p:sp>
      <p:sp>
        <p:nvSpPr>
          <p:cNvPr id="25" name="TextBox 24">
            <a:extLst>
              <a:ext uri="{FF2B5EF4-FFF2-40B4-BE49-F238E27FC236}">
                <a16:creationId xmlns:a16="http://schemas.microsoft.com/office/drawing/2014/main" id="{D1B7178E-CF97-0B88-B3F2-680478A104A4}"/>
              </a:ext>
            </a:extLst>
          </p:cNvPr>
          <p:cNvSpPr txBox="1"/>
          <p:nvPr/>
        </p:nvSpPr>
        <p:spPr>
          <a:xfrm>
            <a:off x="1214528" y="544388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9">
                  <a:extLst>
                    <a:ext uri="{A12FA001-AC4F-418D-AE19-62706E023703}">
                      <ahyp:hlinkClr xmlns:ahyp="http://schemas.microsoft.com/office/drawing/2018/hyperlinkcolor" val="tx"/>
                    </a:ext>
                  </a:extLst>
                </a:hlinkClick>
              </a:rPr>
              <a:t>Ecology</a:t>
            </a:r>
            <a:endParaRPr lang="en-GB" sz="2000" dirty="0">
              <a:solidFill>
                <a:schemeClr val="tx2">
                  <a:lumMod val="50000"/>
                </a:schemeClr>
              </a:solidFill>
              <a:latin typeface="Calibri"/>
              <a:cs typeface="Calibri"/>
            </a:endParaRPr>
          </a:p>
        </p:txBody>
      </p:sp>
      <p:sp>
        <p:nvSpPr>
          <p:cNvPr id="26" name="TextBox 25">
            <a:extLst>
              <a:ext uri="{FF2B5EF4-FFF2-40B4-BE49-F238E27FC236}">
                <a16:creationId xmlns:a16="http://schemas.microsoft.com/office/drawing/2014/main" id="{77CEDF03-ABBD-A202-7EEF-2AB93CF3CC10}"/>
              </a:ext>
            </a:extLst>
          </p:cNvPr>
          <p:cNvSpPr txBox="1"/>
          <p:nvPr/>
        </p:nvSpPr>
        <p:spPr>
          <a:xfrm>
            <a:off x="4917453" y="544388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10">
                  <a:extLst>
                    <a:ext uri="{A12FA001-AC4F-418D-AE19-62706E023703}">
                      <ahyp:hlinkClr xmlns:ahyp="http://schemas.microsoft.com/office/drawing/2018/hyperlinkcolor" val="tx"/>
                    </a:ext>
                  </a:extLst>
                </a:hlinkClick>
              </a:rPr>
              <a:t>Photosynthesis</a:t>
            </a:r>
            <a:endParaRPr lang="en-GB" sz="2000" dirty="0">
              <a:solidFill>
                <a:schemeClr val="tx2">
                  <a:lumMod val="50000"/>
                </a:schemeClr>
              </a:solidFill>
              <a:latin typeface="Calibri"/>
              <a:cs typeface="Calibri"/>
            </a:endParaRPr>
          </a:p>
        </p:txBody>
      </p:sp>
      <p:sp>
        <p:nvSpPr>
          <p:cNvPr id="27" name="TextBox 26">
            <a:extLst>
              <a:ext uri="{FF2B5EF4-FFF2-40B4-BE49-F238E27FC236}">
                <a16:creationId xmlns:a16="http://schemas.microsoft.com/office/drawing/2014/main" id="{AE60BF85-1D1F-82E7-F005-2F5EAD7C1BE6}"/>
              </a:ext>
            </a:extLst>
          </p:cNvPr>
          <p:cNvSpPr txBox="1"/>
          <p:nvPr/>
        </p:nvSpPr>
        <p:spPr>
          <a:xfrm>
            <a:off x="1188140" y="451090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11">
                  <a:extLst>
                    <a:ext uri="{A12FA001-AC4F-418D-AE19-62706E023703}">
                      <ahyp:hlinkClr xmlns:ahyp="http://schemas.microsoft.com/office/drawing/2018/hyperlinkcolor" val="tx"/>
                    </a:ext>
                  </a:extLst>
                </a:hlinkClick>
              </a:rPr>
              <a:t>Homeostasis</a:t>
            </a:r>
            <a:endParaRPr lang="en-GB" sz="2000" dirty="0">
              <a:solidFill>
                <a:schemeClr val="tx2">
                  <a:lumMod val="50000"/>
                </a:schemeClr>
              </a:solidFill>
              <a:latin typeface="Calibri"/>
              <a:cs typeface="Calibri"/>
            </a:endParaRPr>
          </a:p>
        </p:txBody>
      </p:sp>
      <p:sp>
        <p:nvSpPr>
          <p:cNvPr id="37" name="TextBox 36">
            <a:extLst>
              <a:ext uri="{FF2B5EF4-FFF2-40B4-BE49-F238E27FC236}">
                <a16:creationId xmlns:a16="http://schemas.microsoft.com/office/drawing/2014/main" id="{47DC40F5-03C3-F970-F1B4-5170ACF21252}"/>
              </a:ext>
            </a:extLst>
          </p:cNvPr>
          <p:cNvSpPr txBox="1"/>
          <p:nvPr/>
        </p:nvSpPr>
        <p:spPr>
          <a:xfrm>
            <a:off x="1188140" y="363330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cs typeface="Segoe UI"/>
                <a:hlinkClick r:id="rId12">
                  <a:extLst>
                    <a:ext uri="{A12FA001-AC4F-418D-AE19-62706E023703}">
                      <ahyp:hlinkClr xmlns:ahyp="http://schemas.microsoft.com/office/drawing/2018/hyperlinkcolor" val="tx"/>
                    </a:ext>
                  </a:extLst>
                </a:hlinkClick>
              </a:rPr>
              <a:t>Infection and Response</a:t>
            </a:r>
            <a:endParaRPr lang="en-GB" sz="2000" dirty="0">
              <a:solidFill>
                <a:schemeClr val="tx2">
                  <a:lumMod val="50000"/>
                </a:schemeClr>
              </a:solidFill>
              <a:latin typeface="Calibri"/>
              <a:cs typeface="Calibri"/>
            </a:endParaRPr>
          </a:p>
        </p:txBody>
      </p:sp>
      <p:pic>
        <p:nvPicPr>
          <p:cNvPr id="12" name="Picture 11">
            <a:extLst>
              <a:ext uri="{FF2B5EF4-FFF2-40B4-BE49-F238E27FC236}">
                <a16:creationId xmlns:a16="http://schemas.microsoft.com/office/drawing/2014/main" id="{A7D307CE-BC34-2F64-B396-1444FE0E2F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501" y="2262930"/>
            <a:ext cx="571384" cy="536605"/>
          </a:xfrm>
          <a:prstGeom prst="rect">
            <a:avLst/>
          </a:prstGeom>
        </p:spPr>
      </p:pic>
    </p:spTree>
    <p:extLst>
      <p:ext uri="{BB962C8B-B14F-4D97-AF65-F5344CB8AC3E}">
        <p14:creationId xmlns:p14="http://schemas.microsoft.com/office/powerpoint/2010/main" val="348931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170808" y="5575457"/>
            <a:ext cx="5923320" cy="943650"/>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108349" y="1712399"/>
            <a:ext cx="10146258" cy="1200329"/>
          </a:xfrm>
          <a:prstGeom prst="rect">
            <a:avLst/>
          </a:prstGeom>
          <a:noFill/>
        </p:spPr>
        <p:txBody>
          <a:bodyPr wrap="square" lIns="91440" tIns="45720" rIns="91440" bIns="45720" rtlCol="0" anchor="t">
            <a:spAutoFit/>
          </a:bodyPr>
          <a:lstStyle/>
          <a:p>
            <a:r>
              <a:rPr lang="en-US" sz="3600" b="1">
                <a:solidFill>
                  <a:schemeClr val="tx2"/>
                </a:solidFill>
              </a:rPr>
              <a:t>Biology careers in a changing world:</a:t>
            </a:r>
          </a:p>
          <a:p>
            <a:r>
              <a:rPr lang="en-US" sz="3600" b="1">
                <a:solidFill>
                  <a:schemeClr val="tx2"/>
                </a:solidFill>
              </a:rPr>
              <a:t>How can I future-proof my 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108349" y="3313057"/>
            <a:ext cx="7767590" cy="1323439"/>
          </a:xfrm>
          <a:prstGeom prst="rect">
            <a:avLst/>
          </a:prstGeom>
          <a:noFill/>
        </p:spPr>
        <p:txBody>
          <a:bodyPr wrap="square" lIns="91440" tIns="45720" rIns="91440" bIns="45720" rtlCol="0" anchor="t">
            <a:spAutoFit/>
          </a:bodyPr>
          <a:lstStyle/>
          <a:p>
            <a:r>
              <a:rPr lang="en-GB" sz="2000" b="1">
                <a:solidFill>
                  <a:srgbClr val="155045"/>
                </a:solidFill>
                <a:ea typeface="+mn-lt"/>
                <a:cs typeface="+mn-lt"/>
              </a:rPr>
              <a:t>The world will be changing drastically in the next few years to cope with the impacts of climate change and nature loss, and the need to lower greenhouse gas emissions and unsustainable practices. How might this steer your choice of career path using your Biology skills?</a:t>
            </a:r>
            <a:endParaRPr lang="en-GB" sz="2000">
              <a:solidFill>
                <a:srgbClr val="155045"/>
              </a:solidFill>
              <a:ea typeface="+mn-lt"/>
              <a:cs typeface="+mn-lt"/>
            </a:endParaRP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197565" y="4154181"/>
            <a:ext cx="2995862" cy="2851411"/>
          </a:xfrm>
          <a:prstGeom prst="rect">
            <a:avLst/>
          </a:prstGeom>
        </p:spPr>
      </p:pic>
      <p:sp>
        <p:nvSpPr>
          <p:cNvPr id="8" name="Google Shape;122;p15">
            <a:extLst>
              <a:ext uri="{FF2B5EF4-FFF2-40B4-BE49-F238E27FC236}">
                <a16:creationId xmlns:a16="http://schemas.microsoft.com/office/drawing/2014/main" id="{440DCDC0-4236-AA6B-957A-B865A65D5FBC}"/>
              </a:ext>
            </a:extLst>
          </p:cNvPr>
          <p:cNvSpPr/>
          <p:nvPr/>
        </p:nvSpPr>
        <p:spPr>
          <a:xfrm>
            <a:off x="9304388" y="1366019"/>
            <a:ext cx="2594282" cy="2684282"/>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spTree>
    <p:extLst>
      <p:ext uri="{BB962C8B-B14F-4D97-AF65-F5344CB8AC3E}">
        <p14:creationId xmlns:p14="http://schemas.microsoft.com/office/powerpoint/2010/main" val="229361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291948" y="5728259"/>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120841" y="1587480"/>
            <a:ext cx="8114954" cy="646331"/>
          </a:xfrm>
          <a:prstGeom prst="rect">
            <a:avLst/>
          </a:prstGeom>
          <a:noFill/>
        </p:spPr>
        <p:txBody>
          <a:bodyPr wrap="square" lIns="91440" tIns="45720" rIns="91440" bIns="45720" rtlCol="0" anchor="t">
            <a:spAutoFit/>
          </a:bodyPr>
          <a:lstStyle/>
          <a:p>
            <a:r>
              <a:rPr lang="en-US" sz="3600" b="1">
                <a:solidFill>
                  <a:schemeClr val="tx2"/>
                </a:solidFill>
              </a:rPr>
              <a:t>Biology careers in a changing world</a:t>
            </a: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234489" y="4207986"/>
            <a:ext cx="2995862" cy="2851411"/>
          </a:xfrm>
          <a:prstGeom prst="rect">
            <a:avLst/>
          </a:prstGeom>
        </p:spPr>
      </p:pic>
      <p:pic>
        <p:nvPicPr>
          <p:cNvPr id="12" name="Picture 11">
            <a:extLst>
              <a:ext uri="{FF2B5EF4-FFF2-40B4-BE49-F238E27FC236}">
                <a16:creationId xmlns:a16="http://schemas.microsoft.com/office/drawing/2014/main" id="{EF71EB5F-7A94-3CED-08AC-BE48031A94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8703" y="2448710"/>
            <a:ext cx="571384" cy="536605"/>
          </a:xfrm>
          <a:prstGeom prst="rect">
            <a:avLst/>
          </a:prstGeom>
        </p:spPr>
      </p:pic>
      <p:pic>
        <p:nvPicPr>
          <p:cNvPr id="13" name="Picture 12">
            <a:extLst>
              <a:ext uri="{FF2B5EF4-FFF2-40B4-BE49-F238E27FC236}">
                <a16:creationId xmlns:a16="http://schemas.microsoft.com/office/drawing/2014/main" id="{3C7BFFE0-D857-2D34-6410-64D2AA7FE7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8703" y="3384645"/>
            <a:ext cx="571384" cy="536605"/>
          </a:xfrm>
          <a:prstGeom prst="rect">
            <a:avLst/>
          </a:prstGeom>
        </p:spPr>
      </p:pic>
      <p:pic>
        <p:nvPicPr>
          <p:cNvPr id="14" name="Picture 13">
            <a:extLst>
              <a:ext uri="{FF2B5EF4-FFF2-40B4-BE49-F238E27FC236}">
                <a16:creationId xmlns:a16="http://schemas.microsoft.com/office/drawing/2014/main" id="{E1C355B8-F958-8919-694B-E832BAB12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8703" y="4208153"/>
            <a:ext cx="571384" cy="536605"/>
          </a:xfrm>
          <a:prstGeom prst="rect">
            <a:avLst/>
          </a:prstGeom>
        </p:spPr>
      </p:pic>
      <p:sp>
        <p:nvSpPr>
          <p:cNvPr id="6" name="TextBox 1">
            <a:extLst>
              <a:ext uri="{FF2B5EF4-FFF2-40B4-BE49-F238E27FC236}">
                <a16:creationId xmlns:a16="http://schemas.microsoft.com/office/drawing/2014/main" id="{2AA0EAEF-5290-58D7-2141-BF014C9AE84F}"/>
              </a:ext>
            </a:extLst>
          </p:cNvPr>
          <p:cNvSpPr txBox="1"/>
          <p:nvPr/>
        </p:nvSpPr>
        <p:spPr>
          <a:xfrm>
            <a:off x="766379" y="2480858"/>
            <a:ext cx="69718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u="sng">
                <a:solidFill>
                  <a:schemeClr val="tx2"/>
                </a:solidFill>
                <a:latin typeface="Calibri"/>
                <a:cs typeface="Segoe UI"/>
                <a:hlinkClick r:id="rId6">
                  <a:extLst>
                    <a:ext uri="{A12FA001-AC4F-418D-AE19-62706E023703}">
                      <ahyp:hlinkClr xmlns:ahyp="http://schemas.microsoft.com/office/drawing/2018/hyperlinkcolor" val="tx"/>
                    </a:ext>
                  </a:extLst>
                </a:hlinkClick>
              </a:rPr>
              <a:t>Marine Biologist</a:t>
            </a:r>
            <a:endParaRPr lang="en-GB" sz="2000" b="1" u="sng">
              <a:solidFill>
                <a:schemeClr val="tx2"/>
              </a:solidFill>
              <a:latin typeface="Calibri"/>
              <a:cs typeface="Segoe UI"/>
            </a:endParaRPr>
          </a:p>
        </p:txBody>
      </p:sp>
      <p:sp>
        <p:nvSpPr>
          <p:cNvPr id="8" name="TextBox 1">
            <a:extLst>
              <a:ext uri="{FF2B5EF4-FFF2-40B4-BE49-F238E27FC236}">
                <a16:creationId xmlns:a16="http://schemas.microsoft.com/office/drawing/2014/main" id="{C4AFCF55-B859-559F-FA70-66BFDFB702C5}"/>
              </a:ext>
            </a:extLst>
          </p:cNvPr>
          <p:cNvSpPr txBox="1"/>
          <p:nvPr/>
        </p:nvSpPr>
        <p:spPr>
          <a:xfrm>
            <a:off x="766379" y="3458965"/>
            <a:ext cx="69718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u="sng">
                <a:solidFill>
                  <a:schemeClr val="tx2"/>
                </a:solidFill>
                <a:latin typeface="Calibri"/>
                <a:cs typeface="Segoe UI"/>
                <a:hlinkClick r:id="rId7">
                  <a:extLst>
                    <a:ext uri="{A12FA001-AC4F-418D-AE19-62706E023703}">
                      <ahyp:hlinkClr xmlns:ahyp="http://schemas.microsoft.com/office/drawing/2018/hyperlinkcolor" val="tx"/>
                    </a:ext>
                  </a:extLst>
                </a:hlinkClick>
              </a:rPr>
              <a:t>Ecologist</a:t>
            </a:r>
            <a:endParaRPr lang="en-GB" sz="2000" b="1" u="sng">
              <a:solidFill>
                <a:schemeClr val="tx2"/>
              </a:solidFill>
              <a:latin typeface="Calibri"/>
              <a:cs typeface="Segoe UI"/>
            </a:endParaRPr>
          </a:p>
        </p:txBody>
      </p:sp>
      <p:sp>
        <p:nvSpPr>
          <p:cNvPr id="9" name="TextBox 1">
            <a:extLst>
              <a:ext uri="{FF2B5EF4-FFF2-40B4-BE49-F238E27FC236}">
                <a16:creationId xmlns:a16="http://schemas.microsoft.com/office/drawing/2014/main" id="{59D46471-E57D-1E19-E84B-CFF1C169770C}"/>
              </a:ext>
            </a:extLst>
          </p:cNvPr>
          <p:cNvSpPr txBox="1"/>
          <p:nvPr/>
        </p:nvSpPr>
        <p:spPr>
          <a:xfrm>
            <a:off x="766379" y="4236372"/>
            <a:ext cx="69718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u="sng">
                <a:solidFill>
                  <a:schemeClr val="tx2"/>
                </a:solidFill>
                <a:latin typeface="Calibri"/>
                <a:cs typeface="Segoe UI"/>
                <a:hlinkClick r:id="rId8">
                  <a:extLst>
                    <a:ext uri="{A12FA001-AC4F-418D-AE19-62706E023703}">
                      <ahyp:hlinkClr xmlns:ahyp="http://schemas.microsoft.com/office/drawing/2018/hyperlinkcolor" val="tx"/>
                    </a:ext>
                  </a:extLst>
                </a:hlinkClick>
              </a:rPr>
              <a:t>Engagment and Training Assistant</a:t>
            </a:r>
            <a:endParaRPr lang="en-GB" sz="2000" b="1" u="sng">
              <a:solidFill>
                <a:schemeClr val="tx2"/>
              </a:solidFill>
              <a:latin typeface="Calibri"/>
              <a:cs typeface="Segoe UI"/>
            </a:endParaRPr>
          </a:p>
        </p:txBody>
      </p:sp>
      <p:sp>
        <p:nvSpPr>
          <p:cNvPr id="11" name="Google Shape;122;p15">
            <a:extLst>
              <a:ext uri="{FF2B5EF4-FFF2-40B4-BE49-F238E27FC236}">
                <a16:creationId xmlns:a16="http://schemas.microsoft.com/office/drawing/2014/main" id="{E228E41F-647C-7865-8AB0-63E485A28CC4}"/>
              </a:ext>
            </a:extLst>
          </p:cNvPr>
          <p:cNvSpPr/>
          <p:nvPr/>
        </p:nvSpPr>
        <p:spPr>
          <a:xfrm>
            <a:off x="8865743" y="1085422"/>
            <a:ext cx="3045965" cy="3119485"/>
          </a:xfrm>
          <a:prstGeom prst="ellipse">
            <a:avLst/>
          </a:prstGeom>
          <a:solidFill>
            <a:schemeClr val="lt2"/>
          </a:solidFill>
          <a:ln w="57150" cap="flat" cmpd="sng">
            <a:solidFill>
              <a:srgbClr val="155045"/>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95180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B3E16E-6686-9C94-2A80-43BA71503FD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60416" y="2429874"/>
            <a:ext cx="2824621" cy="2652688"/>
          </a:xfrm>
          <a:prstGeom prst="rect">
            <a:avLst/>
          </a:prstGeom>
        </p:spPr>
      </p:pic>
      <p:pic>
        <p:nvPicPr>
          <p:cNvPr id="21" name="Picture 20">
            <a:extLst>
              <a:ext uri="{FF2B5EF4-FFF2-40B4-BE49-F238E27FC236}">
                <a16:creationId xmlns:a16="http://schemas.microsoft.com/office/drawing/2014/main" id="{49DFFFF0-0933-C9F0-CA9C-C5CE58C92CFC}"/>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216556" y="2461920"/>
            <a:ext cx="2824621" cy="2652688"/>
          </a:xfrm>
          <a:prstGeom prst="rect">
            <a:avLst/>
          </a:prstGeom>
        </p:spPr>
      </p:pic>
      <p:pic>
        <p:nvPicPr>
          <p:cNvPr id="23" name="Picture 22">
            <a:extLst>
              <a:ext uri="{FF2B5EF4-FFF2-40B4-BE49-F238E27FC236}">
                <a16:creationId xmlns:a16="http://schemas.microsoft.com/office/drawing/2014/main" id="{38BCB73E-34D8-752D-E3F8-82F63CD7FEED}"/>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693528" y="2461920"/>
            <a:ext cx="2824621" cy="2652688"/>
          </a:xfrm>
          <a:prstGeom prst="rect">
            <a:avLst/>
          </a:prstGeom>
        </p:spPr>
      </p:pic>
      <p:pic>
        <p:nvPicPr>
          <p:cNvPr id="24" name="Picture 23">
            <a:extLst>
              <a:ext uri="{FF2B5EF4-FFF2-40B4-BE49-F238E27FC236}">
                <a16:creationId xmlns:a16="http://schemas.microsoft.com/office/drawing/2014/main" id="{ED68AECC-AAD0-9B6F-9491-4FF23C328F6C}"/>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7180291" y="2421084"/>
            <a:ext cx="2824621" cy="2652688"/>
          </a:xfrm>
          <a:prstGeom prst="rect">
            <a:avLst/>
          </a:prstGeom>
        </p:spPr>
      </p:pic>
      <p:pic>
        <p:nvPicPr>
          <p:cNvPr id="25" name="Picture 24">
            <a:extLst>
              <a:ext uri="{FF2B5EF4-FFF2-40B4-BE49-F238E27FC236}">
                <a16:creationId xmlns:a16="http://schemas.microsoft.com/office/drawing/2014/main" id="{698C93D4-6A65-A38D-02BD-3E6A6518680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647472" y="2471130"/>
            <a:ext cx="2824621" cy="2652688"/>
          </a:xfrm>
          <a:prstGeom prst="rect">
            <a:avLst/>
          </a:prstGeom>
        </p:spPr>
      </p:pic>
      <p:sp>
        <p:nvSpPr>
          <p:cNvPr id="3" name="Subtitle 2"/>
          <p:cNvSpPr>
            <a:spLocks noGrp="1"/>
          </p:cNvSpPr>
          <p:nvPr>
            <p:ph type="subTitle" idx="4294967295"/>
          </p:nvPr>
        </p:nvSpPr>
        <p:spPr>
          <a:xfrm>
            <a:off x="3414872" y="449693"/>
            <a:ext cx="5996330" cy="603178"/>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A spotlight on Technicians using Biology</a:t>
            </a:r>
            <a:endParaRPr lang="en-US" sz="4000" b="1">
              <a:solidFill>
                <a:schemeClr val="tx2"/>
              </a:solidFill>
              <a:cs typeface="Calibri"/>
            </a:endParaRPr>
          </a:p>
        </p:txBody>
      </p:sp>
      <p:pic>
        <p:nvPicPr>
          <p:cNvPr id="2" name="Picture 3" descr="A picture containing text, clipart&#10;&#10;Description automatically generated">
            <a:extLst>
              <a:ext uri="{FF2B5EF4-FFF2-40B4-BE49-F238E27FC236}">
                <a16:creationId xmlns:a16="http://schemas.microsoft.com/office/drawing/2014/main" id="{E1720B63-2D24-1601-9C1B-AF3B4B844B13}"/>
              </a:ext>
            </a:extLst>
          </p:cNvPr>
          <p:cNvPicPr>
            <a:picLocks noChangeAspect="1"/>
          </p:cNvPicPr>
          <p:nvPr/>
        </p:nvPicPr>
        <p:blipFill>
          <a:blip r:embed="rId4"/>
          <a:stretch>
            <a:fillRect/>
          </a:stretch>
        </p:blipFill>
        <p:spPr>
          <a:xfrm>
            <a:off x="167629" y="5734735"/>
            <a:ext cx="952500" cy="952500"/>
          </a:xfrm>
          <a:prstGeom prst="rect">
            <a:avLst/>
          </a:prstGeom>
        </p:spPr>
      </p:pic>
      <p:sp>
        <p:nvSpPr>
          <p:cNvPr id="4" name="Subtitle 2">
            <a:extLst>
              <a:ext uri="{FF2B5EF4-FFF2-40B4-BE49-F238E27FC236}">
                <a16:creationId xmlns:a16="http://schemas.microsoft.com/office/drawing/2014/main" id="{CC2F52B7-465D-4F21-8DD7-1D1B9D883446}"/>
              </a:ext>
            </a:extLst>
          </p:cNvPr>
          <p:cNvSpPr txBox="1">
            <a:spLocks/>
          </p:cNvSpPr>
          <p:nvPr/>
        </p:nvSpPr>
        <p:spPr>
          <a:xfrm>
            <a:off x="2199894" y="1799223"/>
            <a:ext cx="9493764" cy="952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cs typeface="Calibri"/>
              </a:rPr>
              <a:t>Discover here how the technical jobs related to Biology keep industries moving and the real difference technicians make in our lives.  </a:t>
            </a:r>
          </a:p>
        </p:txBody>
      </p:sp>
      <p:sp>
        <p:nvSpPr>
          <p:cNvPr id="7" name="Oval 6">
            <a:extLst>
              <a:ext uri="{FF2B5EF4-FFF2-40B4-BE49-F238E27FC236}">
                <a16:creationId xmlns:a16="http://schemas.microsoft.com/office/drawing/2014/main" id="{2FD7EE5C-4F92-4C22-9ED6-A4634E037CBA}"/>
              </a:ext>
            </a:extLst>
          </p:cNvPr>
          <p:cNvSpPr/>
          <p:nvPr/>
        </p:nvSpPr>
        <p:spPr>
          <a:xfrm>
            <a:off x="1106329" y="2624195"/>
            <a:ext cx="1609200" cy="1609200"/>
          </a:xfrm>
          <a:prstGeom prst="ellipse">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5">
                  <a:extLst>
                    <a:ext uri="{A12FA001-AC4F-418D-AE19-62706E023703}">
                      <ahyp:hlinkClr xmlns:ahyp="http://schemas.microsoft.com/office/drawing/2018/hyperlinkcolor" val="tx"/>
                    </a:ext>
                  </a:extLst>
                </a:hlinkClick>
              </a:rPr>
              <a:t>R023 Research Laboratory</a:t>
            </a:r>
            <a:endParaRPr lang="en-US">
              <a:solidFill>
                <a:schemeClr val="tx2"/>
              </a:solidFill>
            </a:endParaRPr>
          </a:p>
          <a:p>
            <a:pPr algn="ctr"/>
            <a:r>
              <a:rPr lang="en-GB" sz="1400">
                <a:solidFill>
                  <a:schemeClr val="tx2"/>
                </a:solidFill>
                <a:hlinkClick r:id="rId5"/>
              </a:rPr>
              <a:t>Technician </a:t>
            </a:r>
            <a:endParaRPr lang="en-GB" sz="1400">
              <a:solidFill>
                <a:schemeClr val="tx2"/>
              </a:solidFill>
              <a:cs typeface="Calibri"/>
            </a:endParaRPr>
          </a:p>
        </p:txBody>
      </p:sp>
      <p:sp>
        <p:nvSpPr>
          <p:cNvPr id="8" name="Oval 7">
            <a:extLst>
              <a:ext uri="{FF2B5EF4-FFF2-40B4-BE49-F238E27FC236}">
                <a16:creationId xmlns:a16="http://schemas.microsoft.com/office/drawing/2014/main" id="{72E842E1-E96C-4567-9807-F56BCF626C38}"/>
              </a:ext>
            </a:extLst>
          </p:cNvPr>
          <p:cNvSpPr/>
          <p:nvPr/>
        </p:nvSpPr>
        <p:spPr>
          <a:xfrm>
            <a:off x="3514787" y="3517190"/>
            <a:ext cx="1609200" cy="1609200"/>
          </a:xfrm>
          <a:prstGeom prst="ellipse">
            <a:avLst/>
          </a:prstGeom>
          <a:solidFill>
            <a:schemeClr val="bg2"/>
          </a:solidFill>
          <a:ln w="5715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6"/>
              </a:rPr>
              <a:t>R045 AquacultureTechnic</a:t>
            </a:r>
            <a:r>
              <a:rPr lang="en-GB" sz="1400">
                <a:solidFill>
                  <a:schemeClr val="tx2"/>
                </a:solidFill>
                <a:cs typeface="Calibri"/>
                <a:hlinkClick r:id="rId6"/>
              </a:rPr>
              <a:t>ian</a:t>
            </a:r>
            <a:r>
              <a:rPr lang="en-GB" sz="1400">
                <a:solidFill>
                  <a:schemeClr val="tx2"/>
                </a:solidFill>
              </a:rPr>
              <a:t> </a:t>
            </a:r>
            <a:endParaRPr lang="en-GB" sz="1400">
              <a:solidFill>
                <a:schemeClr val="tx2"/>
              </a:solidFill>
              <a:cs typeface="Calibri"/>
            </a:endParaRPr>
          </a:p>
        </p:txBody>
      </p:sp>
      <p:sp>
        <p:nvSpPr>
          <p:cNvPr id="10" name="Oval 9">
            <a:extLst>
              <a:ext uri="{FF2B5EF4-FFF2-40B4-BE49-F238E27FC236}">
                <a16:creationId xmlns:a16="http://schemas.microsoft.com/office/drawing/2014/main" id="{11E6B1FD-53C6-4249-B9F5-81BD1455A124}"/>
              </a:ext>
            </a:extLst>
          </p:cNvPr>
          <p:cNvSpPr/>
          <p:nvPr/>
        </p:nvSpPr>
        <p:spPr>
          <a:xfrm>
            <a:off x="8597982" y="3426654"/>
            <a:ext cx="1609200" cy="1609200"/>
          </a:xfrm>
          <a:prstGeom prst="ellipse">
            <a:avLst/>
          </a:prstGeom>
          <a:solidFill>
            <a:schemeClr val="bg2"/>
          </a:solidFill>
          <a:ln w="5715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7">
                  <a:extLst>
                    <a:ext uri="{A12FA001-AC4F-418D-AE19-62706E023703}">
                      <ahyp:hlinkClr xmlns:ahyp="http://schemas.microsoft.com/office/drawing/2018/hyperlinkcolor" val="tx"/>
                    </a:ext>
                  </a:extLst>
                </a:hlinkClick>
              </a:rPr>
              <a:t>R096 Veterinary Nurse</a:t>
            </a:r>
            <a:endParaRPr lang="en-GB" sz="1400">
              <a:solidFill>
                <a:schemeClr val="tx2"/>
              </a:solidFill>
              <a:cs typeface="Calibri"/>
            </a:endParaRPr>
          </a:p>
        </p:txBody>
      </p:sp>
      <p:sp>
        <p:nvSpPr>
          <p:cNvPr id="11" name="Oval 10">
            <a:extLst>
              <a:ext uri="{FF2B5EF4-FFF2-40B4-BE49-F238E27FC236}">
                <a16:creationId xmlns:a16="http://schemas.microsoft.com/office/drawing/2014/main" id="{2ECC1B81-1B9F-4002-B60F-8C507B64A14B}"/>
              </a:ext>
            </a:extLst>
          </p:cNvPr>
          <p:cNvSpPr/>
          <p:nvPr/>
        </p:nvSpPr>
        <p:spPr>
          <a:xfrm>
            <a:off x="6097256" y="2625082"/>
            <a:ext cx="1694925" cy="1609200"/>
          </a:xfrm>
          <a:prstGeom prst="ellipse">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8"/>
              </a:rPr>
              <a:t>R015 </a:t>
            </a:r>
            <a:r>
              <a:rPr lang="en-GB" sz="1300">
                <a:solidFill>
                  <a:schemeClr val="tx2"/>
                </a:solidFill>
                <a:hlinkClick r:id="rId8"/>
              </a:rPr>
              <a:t>Bioinformatics</a:t>
            </a:r>
            <a:r>
              <a:rPr lang="en-GB" sz="1400">
                <a:solidFill>
                  <a:schemeClr val="tx2"/>
                </a:solidFill>
                <a:hlinkClick r:id="rId8">
                  <a:extLst>
                    <a:ext uri="{A12FA001-AC4F-418D-AE19-62706E023703}">
                      <ahyp:hlinkClr xmlns:ahyp="http://schemas.microsoft.com/office/drawing/2018/hyperlinkcolor" val="tx"/>
                    </a:ext>
                  </a:extLst>
                </a:hlinkClick>
              </a:rPr>
              <a:t> </a:t>
            </a:r>
            <a:endParaRPr lang="en-US">
              <a:solidFill>
                <a:schemeClr val="tx2"/>
              </a:solidFill>
            </a:endParaRPr>
          </a:p>
          <a:p>
            <a:pPr algn="ctr"/>
            <a:r>
              <a:rPr lang="en-GB" sz="1400">
                <a:solidFill>
                  <a:schemeClr val="tx2"/>
                </a:solidFill>
                <a:hlinkClick r:id="rId8">
                  <a:extLst>
                    <a:ext uri="{A12FA001-AC4F-418D-AE19-62706E023703}">
                      <ahyp:hlinkClr xmlns:ahyp="http://schemas.microsoft.com/office/drawing/2018/hyperlinkcolor" val="tx"/>
                    </a:ext>
                  </a:extLst>
                </a:hlinkClick>
              </a:rPr>
              <a:t>Technician </a:t>
            </a:r>
            <a:endParaRPr lang="en-GB" sz="1400">
              <a:solidFill>
                <a:schemeClr val="tx2"/>
              </a:solidFill>
              <a:cs typeface="Calibri"/>
            </a:endParaRPr>
          </a:p>
        </p:txBody>
      </p:sp>
      <p:sp>
        <p:nvSpPr>
          <p:cNvPr id="5" name="TextBox 4">
            <a:extLst>
              <a:ext uri="{FF2B5EF4-FFF2-40B4-BE49-F238E27FC236}">
                <a16:creationId xmlns:a16="http://schemas.microsoft.com/office/drawing/2014/main" id="{C366CA1B-7EF8-7ABE-9DD4-DCA1EA249551}"/>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6|</a:t>
            </a:r>
          </a:p>
        </p:txBody>
      </p:sp>
      <p:pic>
        <p:nvPicPr>
          <p:cNvPr id="22" name="Picture 21" descr="Icon&#10;&#10;Description automatically generated">
            <a:extLst>
              <a:ext uri="{FF2B5EF4-FFF2-40B4-BE49-F238E27FC236}">
                <a16:creationId xmlns:a16="http://schemas.microsoft.com/office/drawing/2014/main" id="{81E7A578-F2E5-B416-3FF4-D935F1F88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567" y="1721988"/>
            <a:ext cx="711707" cy="711707"/>
          </a:xfrm>
          <a:prstGeom prst="rect">
            <a:avLst/>
          </a:prstGeom>
        </p:spPr>
      </p:pic>
      <p:pic>
        <p:nvPicPr>
          <p:cNvPr id="9" name="Picture 11" descr="Graphical user interface, text&#10;&#10;Description automatically generated">
            <a:extLst>
              <a:ext uri="{FF2B5EF4-FFF2-40B4-BE49-F238E27FC236}">
                <a16:creationId xmlns:a16="http://schemas.microsoft.com/office/drawing/2014/main" id="{9281E623-40F1-03CB-FB15-9F38B74B5051}"/>
              </a:ext>
            </a:extLst>
          </p:cNvPr>
          <p:cNvPicPr>
            <a:picLocks noChangeAspect="1"/>
          </p:cNvPicPr>
          <p:nvPr/>
        </p:nvPicPr>
        <p:blipFill>
          <a:blip r:embed="rId10"/>
          <a:stretch>
            <a:fillRect/>
          </a:stretch>
        </p:blipFill>
        <p:spPr>
          <a:xfrm>
            <a:off x="1463755" y="5874159"/>
            <a:ext cx="2393430" cy="891291"/>
          </a:xfrm>
          <a:prstGeom prst="rect">
            <a:avLst/>
          </a:prstGeom>
        </p:spPr>
      </p:pic>
      <p:sp>
        <p:nvSpPr>
          <p:cNvPr id="6" name="Google Shape;80;p13">
            <a:extLst>
              <a:ext uri="{FF2B5EF4-FFF2-40B4-BE49-F238E27FC236}">
                <a16:creationId xmlns:a16="http://schemas.microsoft.com/office/drawing/2014/main" id="{38FBA98A-BE2A-FF17-A282-C2D9FA25EF05}"/>
              </a:ext>
            </a:extLst>
          </p:cNvPr>
          <p:cNvSpPr/>
          <p:nvPr/>
        </p:nvSpPr>
        <p:spPr>
          <a:xfrm>
            <a:off x="10153981" y="6212917"/>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Visit the Gallery here</a:t>
            </a:r>
            <a:endParaRPr sz="1100" dirty="0">
              <a:solidFill>
                <a:schemeClr val="lt2"/>
              </a:solidFill>
            </a:endParaRPr>
          </a:p>
        </p:txBody>
      </p:sp>
      <p:sp>
        <p:nvSpPr>
          <p:cNvPr id="12" name="Google Shape;79;p13">
            <a:extLst>
              <a:ext uri="{FF2B5EF4-FFF2-40B4-BE49-F238E27FC236}">
                <a16:creationId xmlns:a16="http://schemas.microsoft.com/office/drawing/2014/main" id="{0CCE149B-FC24-3D0E-1B64-6F244F83B3F5}"/>
              </a:ext>
            </a:extLst>
          </p:cNvPr>
          <p:cNvSpPr/>
          <p:nvPr/>
        </p:nvSpPr>
        <p:spPr>
          <a:xfrm>
            <a:off x="7930336" y="6212917"/>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Find further resources here</a:t>
            </a:r>
            <a:endParaRPr sz="1100">
              <a:solidFill>
                <a:schemeClr val="lt2"/>
              </a:solidFill>
            </a:endParaRPr>
          </a:p>
        </p:txBody>
      </p:sp>
    </p:spTree>
    <p:extLst>
      <p:ext uri="{BB962C8B-B14F-4D97-AF65-F5344CB8AC3E}">
        <p14:creationId xmlns:p14="http://schemas.microsoft.com/office/powerpoint/2010/main" val="2595060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F4913CA-8E38-3A1B-814D-DD4B3C7BCE2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60416" y="2429874"/>
            <a:ext cx="2824621" cy="2652688"/>
          </a:xfrm>
          <a:prstGeom prst="rect">
            <a:avLst/>
          </a:prstGeom>
        </p:spPr>
      </p:pic>
      <p:pic>
        <p:nvPicPr>
          <p:cNvPr id="23" name="Picture 22">
            <a:extLst>
              <a:ext uri="{FF2B5EF4-FFF2-40B4-BE49-F238E27FC236}">
                <a16:creationId xmlns:a16="http://schemas.microsoft.com/office/drawing/2014/main" id="{A677114E-31DD-AC59-CBC5-A998CD8E280A}"/>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216556" y="2461920"/>
            <a:ext cx="2824621" cy="2652688"/>
          </a:xfrm>
          <a:prstGeom prst="rect">
            <a:avLst/>
          </a:prstGeom>
        </p:spPr>
      </p:pic>
      <p:pic>
        <p:nvPicPr>
          <p:cNvPr id="24" name="Picture 23">
            <a:extLst>
              <a:ext uri="{FF2B5EF4-FFF2-40B4-BE49-F238E27FC236}">
                <a16:creationId xmlns:a16="http://schemas.microsoft.com/office/drawing/2014/main" id="{ABF793C7-4ECD-1EB6-22AF-1B894DD7A63F}"/>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693528" y="2461920"/>
            <a:ext cx="2824621" cy="2652688"/>
          </a:xfrm>
          <a:prstGeom prst="rect">
            <a:avLst/>
          </a:prstGeom>
        </p:spPr>
      </p:pic>
      <p:pic>
        <p:nvPicPr>
          <p:cNvPr id="25" name="Picture 24">
            <a:extLst>
              <a:ext uri="{FF2B5EF4-FFF2-40B4-BE49-F238E27FC236}">
                <a16:creationId xmlns:a16="http://schemas.microsoft.com/office/drawing/2014/main" id="{AD84BD0F-561A-2715-52CA-59FF11EF7F29}"/>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7180291" y="2421084"/>
            <a:ext cx="2824621" cy="2652688"/>
          </a:xfrm>
          <a:prstGeom prst="rect">
            <a:avLst/>
          </a:prstGeom>
        </p:spPr>
      </p:pic>
      <p:pic>
        <p:nvPicPr>
          <p:cNvPr id="26" name="Picture 25">
            <a:extLst>
              <a:ext uri="{FF2B5EF4-FFF2-40B4-BE49-F238E27FC236}">
                <a16:creationId xmlns:a16="http://schemas.microsoft.com/office/drawing/2014/main" id="{C0D3228B-B896-D0DD-590F-0CE9F22A7EBF}"/>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647472" y="2471130"/>
            <a:ext cx="2824621" cy="2652688"/>
          </a:xfrm>
          <a:prstGeom prst="rect">
            <a:avLst/>
          </a:prstGeom>
        </p:spPr>
      </p:pic>
      <p:sp>
        <p:nvSpPr>
          <p:cNvPr id="3" name="Subtitle 2"/>
          <p:cNvSpPr>
            <a:spLocks noGrp="1"/>
          </p:cNvSpPr>
          <p:nvPr>
            <p:ph type="subTitle" idx="4294967295"/>
          </p:nvPr>
        </p:nvSpPr>
        <p:spPr>
          <a:xfrm>
            <a:off x="3427364" y="462185"/>
            <a:ext cx="5996330" cy="603178"/>
          </a:xfrm>
          <a:prstGeom prst="rect">
            <a:avLst/>
          </a:prstGeom>
        </p:spPr>
        <p:txBody>
          <a:bodyPr vert="horz" lIns="91440" tIns="45720" rIns="91440" bIns="45720" rtlCol="0" anchor="t">
            <a:noAutofit/>
          </a:bodyPr>
          <a:lstStyle/>
          <a:p>
            <a:pPr marL="0" indent="0">
              <a:buNone/>
            </a:pPr>
            <a:r>
              <a:rPr lang="en-GB" sz="4000" b="1">
                <a:solidFill>
                  <a:schemeClr val="tx2"/>
                </a:solidFill>
                <a:cs typeface="Calibri"/>
              </a:rPr>
              <a:t>A spotlight on Technicians </a:t>
            </a:r>
            <a:r>
              <a:rPr lang="en-GB" sz="3600" b="1">
                <a:solidFill>
                  <a:schemeClr val="tx2"/>
                </a:solidFill>
                <a:cs typeface="Calibri"/>
              </a:rPr>
              <a:t>using Biology</a:t>
            </a:r>
            <a:endParaRPr lang="en-US" sz="4000" b="1">
              <a:solidFill>
                <a:schemeClr val="tx2"/>
              </a:solidFill>
              <a:cs typeface="Calibri"/>
            </a:endParaRPr>
          </a:p>
        </p:txBody>
      </p:sp>
      <p:pic>
        <p:nvPicPr>
          <p:cNvPr id="2" name="Picture 3" descr="A picture containing text, clipart&#10;&#10;Description automatically generated">
            <a:extLst>
              <a:ext uri="{FF2B5EF4-FFF2-40B4-BE49-F238E27FC236}">
                <a16:creationId xmlns:a16="http://schemas.microsoft.com/office/drawing/2014/main" id="{E1720B63-2D24-1601-9C1B-AF3B4B844B13}"/>
              </a:ext>
            </a:extLst>
          </p:cNvPr>
          <p:cNvPicPr>
            <a:picLocks noChangeAspect="1"/>
          </p:cNvPicPr>
          <p:nvPr/>
        </p:nvPicPr>
        <p:blipFill>
          <a:blip r:embed="rId4"/>
          <a:stretch>
            <a:fillRect/>
          </a:stretch>
        </p:blipFill>
        <p:spPr>
          <a:xfrm>
            <a:off x="167629" y="5734735"/>
            <a:ext cx="952500" cy="952500"/>
          </a:xfrm>
          <a:prstGeom prst="rect">
            <a:avLst/>
          </a:prstGeom>
        </p:spPr>
      </p:pic>
      <p:sp>
        <p:nvSpPr>
          <p:cNvPr id="4" name="Subtitle 2">
            <a:extLst>
              <a:ext uri="{FF2B5EF4-FFF2-40B4-BE49-F238E27FC236}">
                <a16:creationId xmlns:a16="http://schemas.microsoft.com/office/drawing/2014/main" id="{CC2F52B7-465D-4F21-8DD7-1D1B9D883446}"/>
              </a:ext>
            </a:extLst>
          </p:cNvPr>
          <p:cNvSpPr txBox="1">
            <a:spLocks/>
          </p:cNvSpPr>
          <p:nvPr/>
        </p:nvSpPr>
        <p:spPr>
          <a:xfrm>
            <a:off x="2199894" y="1799223"/>
            <a:ext cx="9493764" cy="952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cs typeface="Calibri"/>
              </a:rPr>
              <a:t>Discover here how the technical jobs related to Biology keep industries moving and the real difference technicians make in our lives.  </a:t>
            </a:r>
          </a:p>
        </p:txBody>
      </p:sp>
      <p:sp>
        <p:nvSpPr>
          <p:cNvPr id="7" name="Oval 6">
            <a:extLst>
              <a:ext uri="{FF2B5EF4-FFF2-40B4-BE49-F238E27FC236}">
                <a16:creationId xmlns:a16="http://schemas.microsoft.com/office/drawing/2014/main" id="{2FD7EE5C-4F92-4C22-9ED6-A4634E037CBA}"/>
              </a:ext>
            </a:extLst>
          </p:cNvPr>
          <p:cNvSpPr/>
          <p:nvPr/>
        </p:nvSpPr>
        <p:spPr>
          <a:xfrm>
            <a:off x="1465652" y="2723314"/>
            <a:ext cx="1609200" cy="1609200"/>
          </a:xfrm>
          <a:prstGeom prst="ellipse">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5">
                  <a:extLst>
                    <a:ext uri="{A12FA001-AC4F-418D-AE19-62706E023703}">
                      <ahyp:hlinkClr xmlns:ahyp="http://schemas.microsoft.com/office/drawing/2018/hyperlinkcolor" val="tx"/>
                    </a:ext>
                  </a:extLst>
                </a:hlinkClick>
              </a:rPr>
              <a:t>R101 Hospital </a:t>
            </a:r>
            <a:endParaRPr lang="en-US">
              <a:solidFill>
                <a:schemeClr val="tx2"/>
              </a:solidFill>
            </a:endParaRPr>
          </a:p>
          <a:p>
            <a:pPr algn="ctr"/>
            <a:r>
              <a:rPr lang="en-GB" sz="1400">
                <a:solidFill>
                  <a:schemeClr val="tx2"/>
                </a:solidFill>
                <a:hlinkClick r:id="rId5">
                  <a:extLst>
                    <a:ext uri="{A12FA001-AC4F-418D-AE19-62706E023703}">
                      <ahyp:hlinkClr xmlns:ahyp="http://schemas.microsoft.com/office/drawing/2018/hyperlinkcolor" val="tx"/>
                    </a:ext>
                  </a:extLst>
                </a:hlinkClick>
              </a:rPr>
              <a:t>Laboratory</a:t>
            </a:r>
            <a:endParaRPr lang="en-US">
              <a:solidFill>
                <a:schemeClr val="tx2"/>
              </a:solidFill>
              <a:cs typeface="Calibri"/>
            </a:endParaRPr>
          </a:p>
          <a:p>
            <a:pPr algn="ctr"/>
            <a:r>
              <a:rPr lang="en-GB" sz="1400">
                <a:solidFill>
                  <a:schemeClr val="tx2"/>
                </a:solidFill>
                <a:hlinkClick r:id="rId5"/>
              </a:rPr>
              <a:t>Technician</a:t>
            </a:r>
            <a:r>
              <a:rPr lang="en-GB" sz="1400">
                <a:solidFill>
                  <a:schemeClr val="tx2"/>
                </a:solidFill>
              </a:rPr>
              <a:t> </a:t>
            </a:r>
            <a:endParaRPr lang="en-GB" sz="1400">
              <a:solidFill>
                <a:schemeClr val="tx2"/>
              </a:solidFill>
              <a:cs typeface="Calibri"/>
            </a:endParaRPr>
          </a:p>
        </p:txBody>
      </p:sp>
      <p:sp>
        <p:nvSpPr>
          <p:cNvPr id="8" name="Oval 7">
            <a:extLst>
              <a:ext uri="{FF2B5EF4-FFF2-40B4-BE49-F238E27FC236}">
                <a16:creationId xmlns:a16="http://schemas.microsoft.com/office/drawing/2014/main" id="{72E842E1-E96C-4567-9807-F56BCF626C38}"/>
              </a:ext>
            </a:extLst>
          </p:cNvPr>
          <p:cNvSpPr/>
          <p:nvPr/>
        </p:nvSpPr>
        <p:spPr>
          <a:xfrm>
            <a:off x="3714670" y="3367165"/>
            <a:ext cx="1666350" cy="1609200"/>
          </a:xfrm>
          <a:prstGeom prst="ellipse">
            <a:avLst/>
          </a:prstGeom>
          <a:solidFill>
            <a:schemeClr val="bg2"/>
          </a:solidFill>
          <a:ln w="5715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6"/>
              </a:rPr>
              <a:t>R042 </a:t>
            </a:r>
            <a:r>
              <a:rPr lang="en-GB" sz="1300">
                <a:solidFill>
                  <a:schemeClr val="tx2"/>
                </a:solidFill>
                <a:hlinkClick r:id="rId6">
                  <a:extLst>
                    <a:ext uri="{A12FA001-AC4F-418D-AE19-62706E023703}">
                      <ahyp:hlinkClr xmlns:ahyp="http://schemas.microsoft.com/office/drawing/2018/hyperlinkcolor" val="tx"/>
                    </a:ext>
                  </a:extLst>
                </a:hlinkClick>
              </a:rPr>
              <a:t>Environmental</a:t>
            </a:r>
            <a:endParaRPr lang="en-GB" sz="1300">
              <a:solidFill>
                <a:schemeClr val="tx2"/>
              </a:solidFill>
            </a:endParaRPr>
          </a:p>
          <a:p>
            <a:pPr algn="ctr"/>
            <a:r>
              <a:rPr lang="en-GB" sz="1400">
                <a:solidFill>
                  <a:schemeClr val="tx2"/>
                </a:solidFill>
                <a:cs typeface="Calibri"/>
                <a:hlinkClick r:id="rId6">
                  <a:extLst>
                    <a:ext uri="{A12FA001-AC4F-418D-AE19-62706E023703}">
                      <ahyp:hlinkClr xmlns:ahyp="http://schemas.microsoft.com/office/drawing/2018/hyperlinkcolor" val="tx"/>
                    </a:ext>
                  </a:extLst>
                </a:hlinkClick>
              </a:rPr>
              <a:t>Technician</a:t>
            </a:r>
            <a:r>
              <a:rPr lang="en-GB" sz="1400">
                <a:solidFill>
                  <a:schemeClr val="tx2"/>
                </a:solidFill>
                <a:hlinkClick r:id="rId6">
                  <a:extLst>
                    <a:ext uri="{A12FA001-AC4F-418D-AE19-62706E023703}">
                      <ahyp:hlinkClr xmlns:ahyp="http://schemas.microsoft.com/office/drawing/2018/hyperlinkcolor" val="tx"/>
                    </a:ext>
                  </a:extLst>
                </a:hlinkClick>
              </a:rPr>
              <a:t> </a:t>
            </a:r>
            <a:endParaRPr lang="en-GB" sz="1400">
              <a:solidFill>
                <a:schemeClr val="tx2"/>
              </a:solidFill>
              <a:cs typeface="Calibri"/>
            </a:endParaRPr>
          </a:p>
        </p:txBody>
      </p:sp>
      <p:sp>
        <p:nvSpPr>
          <p:cNvPr id="9" name="Oval 8">
            <a:extLst>
              <a:ext uri="{FF2B5EF4-FFF2-40B4-BE49-F238E27FC236}">
                <a16:creationId xmlns:a16="http://schemas.microsoft.com/office/drawing/2014/main" id="{7B95C78F-EADA-4135-9CE9-19FEA7F2A845}"/>
              </a:ext>
            </a:extLst>
          </p:cNvPr>
          <p:cNvSpPr/>
          <p:nvPr/>
        </p:nvSpPr>
        <p:spPr>
          <a:xfrm>
            <a:off x="6378280" y="2686576"/>
            <a:ext cx="1609200" cy="1609200"/>
          </a:xfrm>
          <a:prstGeom prst="ellipse">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7"/>
              </a:rPr>
              <a:t>R053 Horticultural Technician</a:t>
            </a:r>
            <a:r>
              <a:rPr lang="en-GB" sz="1400">
                <a:solidFill>
                  <a:schemeClr val="tx2"/>
                </a:solidFill>
              </a:rPr>
              <a:t> </a:t>
            </a:r>
            <a:endParaRPr lang="en-GB" sz="1400">
              <a:solidFill>
                <a:schemeClr val="tx2"/>
              </a:solidFill>
              <a:cs typeface="Calibri"/>
            </a:endParaRPr>
          </a:p>
        </p:txBody>
      </p:sp>
      <p:sp>
        <p:nvSpPr>
          <p:cNvPr id="5" name="TextBox 4">
            <a:extLst>
              <a:ext uri="{FF2B5EF4-FFF2-40B4-BE49-F238E27FC236}">
                <a16:creationId xmlns:a16="http://schemas.microsoft.com/office/drawing/2014/main" id="{C366CA1B-7EF8-7ABE-9DD4-DCA1EA249551}"/>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6|</a:t>
            </a:r>
          </a:p>
        </p:txBody>
      </p:sp>
      <p:pic>
        <p:nvPicPr>
          <p:cNvPr id="22" name="Picture 21" descr="Icon&#10;&#10;Description automatically generated">
            <a:extLst>
              <a:ext uri="{FF2B5EF4-FFF2-40B4-BE49-F238E27FC236}">
                <a16:creationId xmlns:a16="http://schemas.microsoft.com/office/drawing/2014/main" id="{81E7A578-F2E5-B416-3FF4-D935F1F88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567" y="1721988"/>
            <a:ext cx="711707" cy="711707"/>
          </a:xfrm>
          <a:prstGeom prst="rect">
            <a:avLst/>
          </a:prstGeom>
        </p:spPr>
      </p:pic>
      <p:sp>
        <p:nvSpPr>
          <p:cNvPr id="20" name="Oval 19">
            <a:extLst>
              <a:ext uri="{FF2B5EF4-FFF2-40B4-BE49-F238E27FC236}">
                <a16:creationId xmlns:a16="http://schemas.microsoft.com/office/drawing/2014/main" id="{CC6665A4-628B-86E8-062A-9F2A96CB2AED}"/>
              </a:ext>
            </a:extLst>
          </p:cNvPr>
          <p:cNvSpPr/>
          <p:nvPr/>
        </p:nvSpPr>
        <p:spPr>
          <a:xfrm>
            <a:off x="8622180" y="3426739"/>
            <a:ext cx="1609200" cy="1609200"/>
          </a:xfrm>
          <a:prstGeom prst="ellipse">
            <a:avLst/>
          </a:prstGeom>
          <a:solidFill>
            <a:schemeClr val="bg2"/>
          </a:solidFill>
          <a:ln w="5715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2"/>
                </a:solidFill>
                <a:hlinkClick r:id="rId9"/>
              </a:rPr>
              <a:t>R058 Healthcare Laboratory Technician</a:t>
            </a:r>
            <a:r>
              <a:rPr lang="en-GB" sz="1400">
                <a:solidFill>
                  <a:schemeClr val="tx2"/>
                </a:solidFill>
              </a:rPr>
              <a:t> </a:t>
            </a:r>
            <a:endParaRPr lang="en-GB" sz="1400">
              <a:solidFill>
                <a:schemeClr val="tx2"/>
              </a:solidFill>
              <a:cs typeface="Calibri"/>
            </a:endParaRPr>
          </a:p>
        </p:txBody>
      </p:sp>
      <p:pic>
        <p:nvPicPr>
          <p:cNvPr id="11" name="Picture 11" descr="Graphical user interface, text&#10;&#10;Description automatically generated">
            <a:extLst>
              <a:ext uri="{FF2B5EF4-FFF2-40B4-BE49-F238E27FC236}">
                <a16:creationId xmlns:a16="http://schemas.microsoft.com/office/drawing/2014/main" id="{7A63ACFB-F89A-3536-CCAB-0E1F7643F810}"/>
              </a:ext>
            </a:extLst>
          </p:cNvPr>
          <p:cNvPicPr>
            <a:picLocks noChangeAspect="1"/>
          </p:cNvPicPr>
          <p:nvPr/>
        </p:nvPicPr>
        <p:blipFill>
          <a:blip r:embed="rId10"/>
          <a:stretch>
            <a:fillRect/>
          </a:stretch>
        </p:blipFill>
        <p:spPr>
          <a:xfrm>
            <a:off x="1328058" y="5738461"/>
            <a:ext cx="2480873" cy="941258"/>
          </a:xfrm>
          <a:prstGeom prst="rect">
            <a:avLst/>
          </a:prstGeom>
        </p:spPr>
      </p:pic>
      <p:sp>
        <p:nvSpPr>
          <p:cNvPr id="6" name="Google Shape;80;p13">
            <a:extLst>
              <a:ext uri="{FF2B5EF4-FFF2-40B4-BE49-F238E27FC236}">
                <a16:creationId xmlns:a16="http://schemas.microsoft.com/office/drawing/2014/main" id="{38FBA98A-BE2A-FF17-A282-C2D9FA25EF05}"/>
              </a:ext>
            </a:extLst>
          </p:cNvPr>
          <p:cNvSpPr/>
          <p:nvPr/>
        </p:nvSpPr>
        <p:spPr>
          <a:xfrm>
            <a:off x="7936087" y="6304638"/>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10" name="Google Shape;79;p13">
            <a:extLst>
              <a:ext uri="{FF2B5EF4-FFF2-40B4-BE49-F238E27FC236}">
                <a16:creationId xmlns:a16="http://schemas.microsoft.com/office/drawing/2014/main" id="{0CCE149B-FC24-3D0E-1B64-6F244F83B3F5}"/>
              </a:ext>
            </a:extLst>
          </p:cNvPr>
          <p:cNvSpPr/>
          <p:nvPr/>
        </p:nvSpPr>
        <p:spPr>
          <a:xfrm>
            <a:off x="9995931" y="6304639"/>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extLst>
      <p:ext uri="{BB962C8B-B14F-4D97-AF65-F5344CB8AC3E}">
        <p14:creationId xmlns:p14="http://schemas.microsoft.com/office/powerpoint/2010/main" val="216369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1B6763E-FC8E-7515-AF73-6F13EF65F68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486622" y="2548425"/>
            <a:ext cx="3040457" cy="2855386"/>
          </a:xfrm>
          <a:prstGeom prst="rect">
            <a:avLst/>
          </a:prstGeom>
        </p:spPr>
      </p:pic>
      <p:pic>
        <p:nvPicPr>
          <p:cNvPr id="26" name="Picture 25">
            <a:extLst>
              <a:ext uri="{FF2B5EF4-FFF2-40B4-BE49-F238E27FC236}">
                <a16:creationId xmlns:a16="http://schemas.microsoft.com/office/drawing/2014/main" id="{D82C9013-8F69-5085-F811-51AE62FE7BF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6671271" y="2548425"/>
            <a:ext cx="3040457" cy="2855386"/>
          </a:xfrm>
          <a:prstGeom prst="rect">
            <a:avLst/>
          </a:prstGeom>
        </p:spPr>
      </p:pic>
      <p:pic>
        <p:nvPicPr>
          <p:cNvPr id="27" name="Picture 26">
            <a:extLst>
              <a:ext uri="{FF2B5EF4-FFF2-40B4-BE49-F238E27FC236}">
                <a16:creationId xmlns:a16="http://schemas.microsoft.com/office/drawing/2014/main" id="{D6A4381A-E53C-4140-3299-BF444385B186}"/>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10430841" y="2543093"/>
            <a:ext cx="3040457" cy="2855386"/>
          </a:xfrm>
          <a:prstGeom prst="rect">
            <a:avLst/>
          </a:prstGeom>
        </p:spPr>
      </p:pic>
      <p:pic>
        <p:nvPicPr>
          <p:cNvPr id="20" name="Picture 19">
            <a:extLst>
              <a:ext uri="{FF2B5EF4-FFF2-40B4-BE49-F238E27FC236}">
                <a16:creationId xmlns:a16="http://schemas.microsoft.com/office/drawing/2014/main" id="{E1FD2200-675C-042E-DF0D-0186C6E2578D}"/>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25062" y="2563262"/>
            <a:ext cx="3040457" cy="2855386"/>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Biology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tx2"/>
                </a:solidFill>
                <a:latin typeface="Calibri"/>
                <a:cs typeface="Calibri"/>
              </a:rPr>
              <a:t>Combine Study </a:t>
            </a:r>
            <a:br>
              <a:rPr lang="en-GB" sz="2500" b="1">
                <a:latin typeface="Calibri" panose="020F0502020204030204" pitchFamily="34" charset="0"/>
                <a:cs typeface="Calibri" panose="020F0502020204030204" pitchFamily="34" charset="0"/>
              </a:rPr>
            </a:br>
            <a:r>
              <a:rPr lang="en-GB" sz="2500" b="1">
                <a:solidFill>
                  <a:schemeClr val="tx2"/>
                </a:solidFill>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tx2"/>
                </a:solidFill>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tx2"/>
                </a:solidFill>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D8E982A4-DE58-61F8-C002-71336913D12B}"/>
              </a:ext>
            </a:extLst>
          </p:cNvPr>
          <p:cNvPicPr>
            <a:picLocks noChangeAspect="1"/>
          </p:cNvPicPr>
          <p:nvPr/>
        </p:nvPicPr>
        <p:blipFill>
          <a:blip r:embed="rId7"/>
          <a:stretch>
            <a:fillRect/>
          </a:stretch>
        </p:blipFill>
        <p:spPr>
          <a:xfrm>
            <a:off x="9291120" y="237473"/>
            <a:ext cx="902066" cy="918149"/>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046CE9-8090-812F-45D3-4D4EB26EAC2C}"/>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63905" y="4903956"/>
            <a:ext cx="3040457" cy="2855386"/>
          </a:xfrm>
          <a:prstGeom prst="rect">
            <a:avLst/>
          </a:prstGeom>
        </p:spPr>
      </p:pic>
      <p:pic>
        <p:nvPicPr>
          <p:cNvPr id="17" name="Picture 16">
            <a:extLst>
              <a:ext uri="{FF2B5EF4-FFF2-40B4-BE49-F238E27FC236}">
                <a16:creationId xmlns:a16="http://schemas.microsoft.com/office/drawing/2014/main" id="{B7E917E5-D120-807B-4490-CD88C1F9618D}"/>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747747" y="4877070"/>
            <a:ext cx="3040457" cy="2855386"/>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solidFill>
                  <a:srgbClr val="155045"/>
                </a:solidFill>
                <a:cs typeface="Calibri"/>
              </a:rPr>
              <a:t>Apprenticeships</a:t>
            </a:r>
            <a:r>
              <a:rPr lang="en-GB">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500">
                <a:solidFill>
                  <a:schemeClr val="tx2"/>
                </a:solidFill>
              </a:rPr>
              <a:t>• Nurse </a:t>
            </a:r>
            <a:br>
              <a:rPr lang="en-GB" sz="1500"/>
            </a:br>
            <a:r>
              <a:rPr lang="en-GB" sz="1500">
                <a:solidFill>
                  <a:schemeClr val="tx2"/>
                </a:solidFill>
              </a:rPr>
              <a:t>• Laboratory Scientist                                        </a:t>
            </a:r>
            <a:endParaRPr lang="en-GB" sz="1500">
              <a:solidFill>
                <a:schemeClr val="tx2"/>
              </a:solidFill>
              <a:cs typeface="Calibri"/>
            </a:endParaRPr>
          </a:p>
          <a:p>
            <a:pPr marL="0" indent="0">
              <a:lnSpc>
                <a:spcPct val="100000"/>
              </a:lnSpc>
              <a:spcBef>
                <a:spcPts val="0"/>
              </a:spcBef>
              <a:buNone/>
            </a:pPr>
            <a:r>
              <a:rPr lang="en-GB" sz="1500">
                <a:solidFill>
                  <a:schemeClr val="tx2"/>
                </a:solidFill>
              </a:rPr>
              <a:t>• Ecologist </a:t>
            </a:r>
            <a:br>
              <a:rPr lang="en-GB" sz="1500"/>
            </a:br>
            <a:r>
              <a:rPr lang="en-GB" sz="1500">
                <a:solidFill>
                  <a:schemeClr val="tx2"/>
                </a:solidFill>
              </a:rPr>
              <a:t>• Marine Biologist</a:t>
            </a:r>
            <a:br>
              <a:rPr lang="en-GB" sz="1500"/>
            </a:br>
            <a:r>
              <a:rPr lang="en-GB" sz="1500">
                <a:solidFill>
                  <a:schemeClr val="tx2"/>
                </a:solidFill>
              </a:rPr>
              <a:t>• Adult Care Worker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01170" y="2472308"/>
            <a:ext cx="6004622" cy="209454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solidFill>
                  <a:srgbClr val="155045"/>
                </a:solidFill>
                <a:cs typeface="Calibri"/>
              </a:rPr>
              <a:t>T Levels </a:t>
            </a:r>
            <a:br>
              <a:rPr lang="en-GB" b="1">
                <a:cs typeface="Calibri"/>
              </a:rPr>
            </a:br>
            <a:r>
              <a:rPr lang="en-GB" sz="1600">
                <a:solidFill>
                  <a:srgbClr val="155045"/>
                </a:solidFill>
                <a:hlinkClick r:id="rId4">
                  <a:extLst>
                    <a:ext uri="{A12FA001-AC4F-418D-AE19-62706E023703}">
                      <ahyp:hlinkClr xmlns:ahyp="http://schemas.microsoft.com/office/drawing/2018/hyperlinkcolor" val="tx"/>
                    </a:ext>
                  </a:extLst>
                </a:hlinkClick>
              </a:rPr>
              <a:t>T Levels | National Careers Service</a:t>
            </a:r>
            <a:br>
              <a:rPr lang="en-GB" sz="1600" b="1">
                <a:cs typeface="Calibri"/>
              </a:rPr>
            </a:br>
            <a:r>
              <a:rPr lang="en-GB" sz="1600">
                <a:solidFill>
                  <a:srgbClr val="155045"/>
                </a:solidFill>
                <a:hlinkClick r:id="rId5">
                  <a:extLst>
                    <a:ext uri="{A12FA001-AC4F-418D-AE19-62706E023703}">
                      <ahyp:hlinkClr xmlns:ahyp="http://schemas.microsoft.com/office/drawing/2018/hyperlinkcolor" val="tx"/>
                    </a:ext>
                  </a:extLst>
                </a:hlinkClick>
              </a:rPr>
              <a:t>Education and Childcare | T Levels</a:t>
            </a:r>
            <a:br>
              <a:rPr lang="en-GB" sz="1600"/>
            </a:br>
            <a:r>
              <a:rPr lang="en-GB" sz="1600">
                <a:solidFill>
                  <a:srgbClr val="484948"/>
                </a:solidFill>
                <a:hlinkClick r:id="rId6">
                  <a:extLst>
                    <a:ext uri="{A12FA001-AC4F-418D-AE19-62706E023703}">
                      <ahyp:hlinkClr xmlns:ahyp="http://schemas.microsoft.com/office/drawing/2018/hyperlinkcolor" val="tx"/>
                    </a:ext>
                  </a:extLst>
                </a:hlinkClick>
              </a:rPr>
              <a:t>Health</a:t>
            </a:r>
            <a:r>
              <a:rPr lang="en-GB" sz="1600">
                <a:solidFill>
                  <a:srgbClr val="155045"/>
                </a:solidFill>
                <a:ea typeface="+mn-lt"/>
                <a:cs typeface="+mn-lt"/>
                <a:hlinkClick r:id="rId6">
                  <a:extLst>
                    <a:ext uri="{A12FA001-AC4F-418D-AE19-62706E023703}">
                      <ahyp:hlinkClr xmlns:ahyp="http://schemas.microsoft.com/office/drawing/2018/hyperlinkcolor" val="tx"/>
                    </a:ext>
                  </a:extLst>
                </a:hlinkClick>
              </a:rPr>
              <a:t>| T Levels</a:t>
            </a:r>
            <a:br>
              <a:rPr lang="en-GB" sz="1600">
                <a:ea typeface="+mn-lt"/>
                <a:cs typeface="+mn-lt"/>
              </a:rPr>
            </a:br>
            <a:r>
              <a:rPr lang="en-GB" sz="1600">
                <a:solidFill>
                  <a:srgbClr val="155045"/>
                </a:solidFill>
                <a:ea typeface="+mn-lt"/>
                <a:cs typeface="+mn-lt"/>
                <a:hlinkClick r:id="rId7">
                  <a:extLst>
                    <a:ext uri="{A12FA001-AC4F-418D-AE19-62706E023703}">
                      <ahyp:hlinkClr xmlns:ahyp="http://schemas.microsoft.com/office/drawing/2018/hyperlinkcolor" val="tx"/>
                    </a:ext>
                  </a:extLst>
                </a:hlinkClick>
              </a:rPr>
              <a:t>Healthcare Science| T Levels</a:t>
            </a:r>
            <a:endParaRPr lang="en-GB" sz="1600">
              <a:solidFill>
                <a:srgbClr val="155045"/>
              </a:solidFill>
              <a:ea typeface="+mn-lt"/>
              <a:cs typeface="+mn-lt"/>
            </a:endParaRPr>
          </a:p>
          <a:p>
            <a:pPr marL="0" indent="0">
              <a:lnSpc>
                <a:spcPct val="120000"/>
              </a:lnSpc>
              <a:spcBef>
                <a:spcPts val="0"/>
              </a:spcBef>
              <a:buNone/>
            </a:pPr>
            <a:r>
              <a:rPr lang="en-GB" sz="1600">
                <a:ea typeface="+mn-lt"/>
                <a:cs typeface="+mn-lt"/>
                <a:hlinkClick r:id="rId8"/>
              </a:rPr>
              <a:t>Science| T Levels</a:t>
            </a:r>
            <a:endParaRPr lang="en-GB" sz="1600">
              <a:ea typeface="+mn-lt"/>
              <a:cs typeface="+mn-lt"/>
            </a:endParaRPr>
          </a:p>
          <a:p>
            <a:pPr>
              <a:lnSpc>
                <a:spcPct val="120000"/>
              </a:lnSpc>
              <a:spcBef>
                <a:spcPts val="0"/>
              </a:spcBef>
              <a:buNone/>
            </a:pPr>
            <a:r>
              <a:rPr lang="en-GB" sz="1600">
                <a:ea typeface="+mn-lt"/>
                <a:cs typeface="+mn-lt"/>
                <a:hlinkClick r:id="rId9"/>
              </a:rPr>
              <a:t>Animal Care and Management</a:t>
            </a:r>
            <a:r>
              <a:rPr lang="en-GB" sz="1600">
                <a:hlinkClick r:id="rId9"/>
              </a:rPr>
              <a:t> | T Levels</a:t>
            </a:r>
            <a:endParaRPr lang="en-GB" sz="1600">
              <a:cs typeface="Calibri"/>
            </a:endParaRPr>
          </a:p>
          <a:p>
            <a:pPr>
              <a:lnSpc>
                <a:spcPct val="120000"/>
              </a:lnSpc>
              <a:spcBef>
                <a:spcPts val="0"/>
              </a:spcBef>
              <a:buNone/>
            </a:pPr>
            <a:r>
              <a:rPr lang="en-GB" sz="1600">
                <a:hlinkClick r:id="rId10"/>
              </a:rPr>
              <a:t>Agriculture, Land Management and Production | T Levels</a:t>
            </a:r>
            <a:endParaRPr lang="en-GB" sz="1600">
              <a:cs typeface="Calibri"/>
              <a:hlinkClick r:id="rId10"/>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01170" y="4700906"/>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solidFill>
                  <a:srgbClr val="155045"/>
                </a:solidFill>
                <a:cs typeface="Calibri"/>
              </a:rPr>
              <a:t>VTQs</a:t>
            </a:r>
            <a:r>
              <a:rPr lang="en-GB" sz="2500">
                <a:solidFill>
                  <a:schemeClr val="tx2"/>
                </a:solidFill>
                <a:cs typeface="Calibri"/>
              </a:rPr>
              <a:t> </a:t>
            </a:r>
            <a:br>
              <a:rPr lang="en-GB">
                <a:cs typeface="Calibri"/>
              </a:rPr>
            </a:br>
            <a:r>
              <a:rPr lang="en-GB" sz="1500">
                <a:hlinkClick r:id="rId11"/>
              </a:rPr>
              <a:t>Vocational Technical Qualifications (VTQs) | National Careers Service</a:t>
            </a:r>
            <a:endParaRPr lang="en-GB" sz="1500">
              <a:cs typeface="Calibri" panose="020F0502020204030204"/>
            </a:endParaRPr>
          </a:p>
          <a:p>
            <a:pPr marL="0" indent="0">
              <a:lnSpc>
                <a:spcPct val="100000"/>
              </a:lnSpc>
              <a:buNone/>
            </a:pPr>
            <a:r>
              <a:rPr lang="en-GB" sz="1500">
                <a:solidFill>
                  <a:schemeClr val="tx2"/>
                </a:solidFill>
                <a:cs typeface="Calibri"/>
              </a:rPr>
              <a:t>• Science</a:t>
            </a:r>
            <a:br>
              <a:rPr lang="en-GB" sz="1500">
                <a:cs typeface="Calibri"/>
              </a:rPr>
            </a:br>
            <a:r>
              <a:rPr lang="en-GB" sz="1500">
                <a:solidFill>
                  <a:schemeClr val="tx2"/>
                </a:solidFill>
                <a:cs typeface="Calibri"/>
              </a:rPr>
              <a:t>• Applied Science</a:t>
            </a:r>
            <a:br>
              <a:rPr lang="en-GB" sz="1500">
                <a:cs typeface="Calibri"/>
              </a:rPr>
            </a:br>
            <a:r>
              <a:rPr lang="en-GB" sz="1500">
                <a:solidFill>
                  <a:schemeClr val="tx2"/>
                </a:solidFill>
                <a:cs typeface="Calibri"/>
              </a:rPr>
              <a:t>• Land based</a:t>
            </a: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04313" y="3271599"/>
            <a:ext cx="2705100" cy="1246495"/>
          </a:xfrm>
          <a:prstGeom prst="rect">
            <a:avLst/>
          </a:prstGeom>
        </p:spPr>
        <p:txBody>
          <a:bodyPr wrap="square" lIns="91440" tIns="45720" rIns="91440" bIns="45720" anchor="t">
            <a:spAutoFit/>
          </a:bodyPr>
          <a:lstStyle/>
          <a:p>
            <a:r>
              <a:rPr lang="en-GB" sz="1500">
                <a:solidFill>
                  <a:schemeClr val="tx2"/>
                </a:solidFill>
              </a:rPr>
              <a:t>• Early Years Assistant</a:t>
            </a:r>
            <a:endParaRPr lang="en-US" sz="1500">
              <a:solidFill>
                <a:schemeClr val="tx2"/>
              </a:solidFill>
              <a:cs typeface="Calibri"/>
            </a:endParaRPr>
          </a:p>
          <a:p>
            <a:r>
              <a:rPr lang="en-GB" sz="1500">
                <a:solidFill>
                  <a:schemeClr val="tx2"/>
                </a:solidFill>
              </a:rPr>
              <a:t>• Dental Nurse</a:t>
            </a:r>
            <a:br>
              <a:rPr lang="en-GB" sz="1500"/>
            </a:br>
            <a:r>
              <a:rPr lang="en-GB" sz="1500">
                <a:solidFill>
                  <a:schemeClr val="tx2"/>
                </a:solidFill>
              </a:rPr>
              <a:t>• Optical Assistant</a:t>
            </a:r>
            <a:endParaRPr lang="en-US" sz="1500">
              <a:solidFill>
                <a:schemeClr val="tx2"/>
              </a:solidFill>
              <a:cs typeface="Calibri"/>
            </a:endParaRPr>
          </a:p>
          <a:p>
            <a:r>
              <a:rPr lang="en-GB" sz="1500">
                <a:solidFill>
                  <a:schemeClr val="tx2"/>
                </a:solidFill>
              </a:rPr>
              <a:t>• Healthcare Assistant</a:t>
            </a:r>
            <a:br>
              <a:rPr lang="en-GB" sz="1500"/>
            </a:br>
            <a:r>
              <a:rPr lang="en-GB" sz="1500">
                <a:solidFill>
                  <a:schemeClr val="tx2"/>
                </a:solidFill>
              </a:rPr>
              <a:t>• Childcare Assistant</a:t>
            </a:r>
            <a:endParaRPr lang="en-US" sz="15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597693" y="6190203"/>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2"/>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8" name="Picture 3" descr="Text&#10;&#10;Description automatically generated">
            <a:extLst>
              <a:ext uri="{FF2B5EF4-FFF2-40B4-BE49-F238E27FC236}">
                <a16:creationId xmlns:a16="http://schemas.microsoft.com/office/drawing/2014/main" id="{A0A5B373-C638-8BA0-0B05-C0067E46C8C4}"/>
              </a:ext>
            </a:extLst>
          </p:cNvPr>
          <p:cNvPicPr>
            <a:picLocks noChangeAspect="1"/>
          </p:cNvPicPr>
          <p:nvPr/>
        </p:nvPicPr>
        <p:blipFill>
          <a:blip r:embed="rId13"/>
          <a:stretch>
            <a:fillRect/>
          </a:stretch>
        </p:blipFill>
        <p:spPr>
          <a:xfrm>
            <a:off x="9291120" y="237473"/>
            <a:ext cx="902066" cy="918149"/>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E46626-C305-FFE5-0577-728C02E87C2C}"/>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13040" y="4640468"/>
            <a:ext cx="3040457" cy="2855386"/>
          </a:xfrm>
          <a:prstGeom prst="rect">
            <a:avLst/>
          </a:prstGeom>
        </p:spPr>
      </p:pic>
      <p:pic>
        <p:nvPicPr>
          <p:cNvPr id="14" name="Picture 13">
            <a:extLst>
              <a:ext uri="{FF2B5EF4-FFF2-40B4-BE49-F238E27FC236}">
                <a16:creationId xmlns:a16="http://schemas.microsoft.com/office/drawing/2014/main" id="{67C96E24-1932-2C54-DA23-9DA5574BF444}"/>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2696882" y="4613582"/>
            <a:ext cx="3040457" cy="2855386"/>
          </a:xfrm>
          <a:prstGeom prst="rect">
            <a:avLst/>
          </a:prstGeom>
        </p:spPr>
      </p:pic>
      <p:sp>
        <p:nvSpPr>
          <p:cNvPr id="2" name="Title 1"/>
          <p:cNvSpPr>
            <a:spLocks noGrp="1"/>
          </p:cNvSpPr>
          <p:nvPr>
            <p:ph type="ctrTitle" idx="4294967295"/>
          </p:nvPr>
        </p:nvSpPr>
        <p:spPr>
          <a:xfrm>
            <a:off x="1870114" y="1783481"/>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solidFill>
                  <a:srgbClr val="155045"/>
                </a:solidFill>
                <a:cs typeface="Calibri"/>
              </a:rPr>
              <a:t>HTQs (Higher Technical Qualifications) </a:t>
            </a:r>
            <a:br>
              <a:rPr lang="en-GB" sz="2000">
                <a:cs typeface="Calibri"/>
              </a:rPr>
            </a:br>
            <a:r>
              <a:rPr lang="en-GB" sz="1500">
                <a:hlinkClick r:id="rId4"/>
              </a:rPr>
              <a:t>Higher technical qualifications (HTQs) | National Careers Service</a:t>
            </a:r>
            <a:r>
              <a:rPr lang="en-GB" sz="1500">
                <a:solidFill>
                  <a:schemeClr val="tx2"/>
                </a:solidFill>
                <a:cs typeface="Calibri"/>
              </a:rPr>
              <a:t> </a:t>
            </a:r>
          </a:p>
          <a:p>
            <a:pPr marL="0" indent="0" algn="l">
              <a:buNone/>
            </a:pPr>
            <a:r>
              <a:rPr lang="en-GB" sz="1500" b="1">
                <a:solidFill>
                  <a:schemeClr val="tx2"/>
                </a:solidFill>
                <a:cs typeface="Calibri"/>
              </a:rPr>
              <a:t>You might find courses in:</a:t>
            </a:r>
          </a:p>
          <a:p>
            <a:pPr marL="0" indent="0">
              <a:lnSpc>
                <a:spcPct val="100000"/>
              </a:lnSpc>
              <a:buNone/>
            </a:pPr>
            <a:r>
              <a:rPr lang="en-GB" sz="1500">
                <a:solidFill>
                  <a:schemeClr val="tx2"/>
                </a:solidFill>
                <a:cs typeface="Calibri"/>
              </a:rPr>
              <a:t>• Molecular Biology</a:t>
            </a:r>
            <a:br>
              <a:rPr lang="en-GB" sz="1500">
                <a:cs typeface="Calibri"/>
              </a:rPr>
            </a:br>
            <a:r>
              <a:rPr lang="en-GB" sz="1500">
                <a:solidFill>
                  <a:schemeClr val="tx2"/>
                </a:solidFill>
                <a:cs typeface="Calibri"/>
              </a:rPr>
              <a:t>• Biological Scientist</a:t>
            </a:r>
            <a:br>
              <a:rPr lang="en-GB" sz="1500">
                <a:cs typeface="Calibri"/>
              </a:rPr>
            </a:br>
            <a:r>
              <a:rPr lang="en-GB" sz="1500">
                <a:solidFill>
                  <a:schemeClr val="tx2"/>
                </a:solidFill>
                <a:cs typeface="Calibri"/>
              </a:rPr>
              <a:t>• Biochemist</a:t>
            </a:r>
            <a:br>
              <a:rPr lang="en-GB" sz="1500">
                <a:cs typeface="Calibri"/>
              </a:rPr>
            </a:br>
            <a:r>
              <a:rPr lang="en-GB" sz="1500">
                <a:solidFill>
                  <a:schemeClr val="tx2"/>
                </a:solidFill>
                <a:cs typeface="Calibri"/>
              </a:rPr>
              <a:t>• Biophysicist</a:t>
            </a:r>
            <a:br>
              <a:rPr lang="en-GB" sz="1500">
                <a:cs typeface="Calibri"/>
              </a:rPr>
            </a:br>
            <a:r>
              <a:rPr lang="en-GB" sz="1500">
                <a:solidFill>
                  <a:schemeClr val="tx2"/>
                </a:solidFill>
                <a:cs typeface="Calibri"/>
              </a:rPr>
              <a:t>• Animal Science</a:t>
            </a: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911" y="1721342"/>
            <a:ext cx="713671" cy="713670"/>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79105" y="2508325"/>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solidFill>
                  <a:srgbClr val="155045"/>
                </a:solidFill>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lgn="l">
              <a:buNone/>
            </a:pPr>
            <a:r>
              <a:rPr lang="en-GB" sz="1400">
                <a:solidFill>
                  <a:schemeClr val="tx2"/>
                </a:solidFill>
                <a:cs typeface="Calibri"/>
              </a:rPr>
              <a:t>• Biology</a:t>
            </a:r>
          </a:p>
          <a:p>
            <a:pPr marL="0" indent="0">
              <a:buNone/>
            </a:pPr>
            <a:r>
              <a:rPr lang="en-GB" sz="1400">
                <a:solidFill>
                  <a:schemeClr val="tx2"/>
                </a:solidFill>
                <a:cs typeface="Calibri"/>
              </a:rPr>
              <a:t>• Science</a:t>
            </a:r>
            <a:endParaRPr lang="en-GB"/>
          </a:p>
          <a:p>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79522" y="4375476"/>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solidFill>
                  <a:srgbClr val="155045"/>
                </a:solidFill>
                <a:cs typeface="Calibri"/>
              </a:rPr>
              <a:t>Higher education </a:t>
            </a:r>
            <a:br>
              <a:rPr lang="en-GB">
                <a:cs typeface="Calibri"/>
              </a:rPr>
            </a:br>
            <a:r>
              <a:rPr lang="en-GB" sz="1500">
                <a:hlinkClick r:id="rId7"/>
              </a:rPr>
              <a:t>Higher education | National Careers Service</a:t>
            </a:r>
            <a:br>
              <a:rPr lang="en-GB" sz="1500"/>
            </a:br>
            <a:r>
              <a:rPr lang="en-GB" sz="1500">
                <a:hlinkClick r:id="rId8"/>
              </a:rPr>
              <a:t>You can explore undergraduate courses in Biology</a:t>
            </a:r>
            <a:endParaRPr lang="en-GB" sz="1500">
              <a:cs typeface="Calibri"/>
              <a:hlinkClick r:id="rId8"/>
            </a:endParaRPr>
          </a:p>
          <a:p>
            <a:pPr marL="0" indent="0">
              <a:buNone/>
            </a:pPr>
            <a:r>
              <a:rPr lang="en-GB" sz="1500" b="1">
                <a:solidFill>
                  <a:schemeClr val="tx2"/>
                </a:solidFill>
                <a:cs typeface="Calibri"/>
              </a:rPr>
              <a:t>You might find courses in:</a:t>
            </a:r>
          </a:p>
          <a:p>
            <a:pPr marL="0" indent="0" algn="l">
              <a:lnSpc>
                <a:spcPct val="100000"/>
              </a:lnSpc>
              <a:buNone/>
            </a:pPr>
            <a:r>
              <a:rPr lang="en-GB" sz="1500">
                <a:solidFill>
                  <a:schemeClr val="tx2"/>
                </a:solidFill>
                <a:cs typeface="Calibri"/>
              </a:rPr>
              <a:t>• Biology</a:t>
            </a:r>
            <a:br>
              <a:rPr lang="en-GB" sz="1500">
                <a:cs typeface="Calibri"/>
              </a:rPr>
            </a:br>
            <a:r>
              <a:rPr lang="en-GB" sz="1500">
                <a:solidFill>
                  <a:schemeClr val="tx2"/>
                </a:solidFill>
                <a:cs typeface="Calibri"/>
              </a:rPr>
              <a:t>• Human Biology </a:t>
            </a:r>
            <a:br>
              <a:rPr lang="en-GB" sz="1500">
                <a:cs typeface="Calibri"/>
              </a:rPr>
            </a:br>
            <a:r>
              <a:rPr lang="en-GB" sz="1500">
                <a:solidFill>
                  <a:schemeClr val="tx2"/>
                </a:solidFill>
                <a:cs typeface="Calibri"/>
              </a:rPr>
              <a:t>• Molecular Science </a:t>
            </a:r>
            <a:br>
              <a:rPr lang="en-GB" sz="1500">
                <a:cs typeface="Calibri"/>
              </a:rPr>
            </a:br>
            <a:r>
              <a:rPr lang="en-GB" sz="1500">
                <a:solidFill>
                  <a:schemeClr val="tx2"/>
                </a:solidFill>
                <a:cs typeface="Calibri"/>
              </a:rPr>
              <a:t>• Animal Science</a:t>
            </a:r>
            <a:br>
              <a:rPr lang="en-GB" sz="1500">
                <a:cs typeface="Calibri"/>
              </a:rPr>
            </a:br>
            <a:r>
              <a:rPr lang="en-GB" sz="1500">
                <a:solidFill>
                  <a:schemeClr val="tx2"/>
                </a:solidFill>
                <a:cs typeface="Calibri"/>
              </a:rPr>
              <a:t>• Environmental Science</a:t>
            </a:r>
          </a:p>
          <a:p>
            <a:endParaRPr lang="en-GB">
              <a:solidFill>
                <a:schemeClr val="tx2"/>
              </a:solidFill>
              <a:cs typeface="Calibri"/>
            </a:endParaRPr>
          </a:p>
        </p:txBody>
      </p:sp>
      <p:sp>
        <p:nvSpPr>
          <p:cNvPr id="4" name="Rectangle 3">
            <a:extLst>
              <a:ext uri="{FF2B5EF4-FFF2-40B4-BE49-F238E27FC236}">
                <a16:creationId xmlns:a16="http://schemas.microsoft.com/office/drawing/2014/main" id="{C4B85194-35FD-ED45-8C12-20B180F0AC7C}"/>
              </a:ext>
            </a:extLst>
          </p:cNvPr>
          <p:cNvSpPr/>
          <p:nvPr/>
        </p:nvSpPr>
        <p:spPr>
          <a:xfrm>
            <a:off x="2941789" y="3572032"/>
            <a:ext cx="3046796" cy="1015663"/>
          </a:xfrm>
          <a:prstGeom prst="rect">
            <a:avLst/>
          </a:prstGeom>
        </p:spPr>
        <p:txBody>
          <a:bodyPr wrap="none" lIns="91440" tIns="45720" rIns="91440" bIns="45720" anchor="t">
            <a:spAutoFit/>
          </a:bodyPr>
          <a:lstStyle/>
          <a:p>
            <a:r>
              <a:rPr lang="en-GB" sz="1500">
                <a:solidFill>
                  <a:schemeClr val="tx2"/>
                </a:solidFill>
                <a:cs typeface="Calibri"/>
              </a:rPr>
              <a:t>• Forestry and Arboriculture</a:t>
            </a:r>
          </a:p>
          <a:p>
            <a:r>
              <a:rPr lang="en-GB" sz="1500">
                <a:solidFill>
                  <a:schemeClr val="tx2"/>
                </a:solidFill>
                <a:cs typeface="Calibri"/>
              </a:rPr>
              <a:t>• Plant Science</a:t>
            </a:r>
          </a:p>
          <a:p>
            <a:r>
              <a:rPr lang="en-GB" sz="1500">
                <a:solidFill>
                  <a:schemeClr val="tx2"/>
                </a:solidFill>
                <a:cs typeface="Calibri"/>
              </a:rPr>
              <a:t>• Environmental Science and Biology</a:t>
            </a:r>
          </a:p>
          <a:p>
            <a:r>
              <a:rPr lang="en-GB" sz="1500">
                <a:solidFill>
                  <a:schemeClr val="tx2"/>
                </a:solidFill>
                <a:cs typeface="Calibri"/>
              </a:rPr>
              <a:t>• Zoology</a:t>
            </a:r>
            <a:endParaRPr lang="en-US" sz="1500">
              <a:solidFill>
                <a:schemeClr val="tx2"/>
              </a:solidFill>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12" name="Picture 3" descr="Text&#10;&#10;Description automatically generated">
            <a:extLst>
              <a:ext uri="{FF2B5EF4-FFF2-40B4-BE49-F238E27FC236}">
                <a16:creationId xmlns:a16="http://schemas.microsoft.com/office/drawing/2014/main" id="{68C5CAAB-F63B-51AB-04BE-A3ADD76582B9}"/>
              </a:ext>
            </a:extLst>
          </p:cNvPr>
          <p:cNvPicPr>
            <a:picLocks noChangeAspect="1"/>
          </p:cNvPicPr>
          <p:nvPr/>
        </p:nvPicPr>
        <p:blipFill>
          <a:blip r:embed="rId9"/>
          <a:stretch>
            <a:fillRect/>
          </a:stretch>
        </p:blipFill>
        <p:spPr>
          <a:xfrm>
            <a:off x="9291120" y="237473"/>
            <a:ext cx="902066" cy="918149"/>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95523" y="1716370"/>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54" y="1620629"/>
            <a:ext cx="760510" cy="760510"/>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solidFill>
                  <a:schemeClr val="bg1"/>
                </a:solidFill>
                <a:cs typeface="Calibri"/>
              </a:rPr>
              <a:t>Supported internships with an education, health and care plan </a:t>
            </a:r>
          </a:p>
          <a:p>
            <a:pPr marL="0" indent="0">
              <a:buFont typeface="Arial" panose="020B0604020202020204" pitchFamily="34" charset="0"/>
              <a:buNone/>
            </a:pPr>
            <a:br>
              <a:rPr lang="en-GB" sz="100">
                <a:cs typeface="Calibri"/>
              </a:rPr>
            </a:br>
            <a:r>
              <a:rPr lang="en-GB" sz="1500">
                <a:hlinkClick r:id="rId4"/>
              </a:rPr>
              <a:t>Supported internships | National Careers Service</a:t>
            </a:r>
            <a:endParaRPr lang="en-GB" sz="1500">
              <a:solidFill>
                <a:schemeClr val="tx2"/>
              </a:solidFill>
              <a:cs typeface="Calibri"/>
            </a:endParaRPr>
          </a:p>
          <a:p>
            <a:pPr marL="0" indent="0">
              <a:buNone/>
            </a:pPr>
            <a:r>
              <a:rPr lang="en-GB" sz="1500">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500">
                <a:cs typeface="Calibri"/>
              </a:rPr>
            </a:br>
            <a:r>
              <a:rPr lang="en-GB" sz="1500">
                <a:solidFill>
                  <a:schemeClr val="tx2"/>
                </a:solidFill>
                <a:cs typeface="Calibri"/>
              </a:rPr>
              <a:t> </a:t>
            </a:r>
          </a:p>
          <a:p>
            <a:pPr marL="0" indent="0">
              <a:buNone/>
            </a:pPr>
            <a:r>
              <a:rPr lang="en-GB" sz="1500" b="1">
                <a:solidFill>
                  <a:schemeClr val="tx2"/>
                </a:solidFill>
                <a:cs typeface="Calibri"/>
              </a:rPr>
              <a:t>You might read about:</a:t>
            </a:r>
            <a:endParaRPr lang="en-GB" sz="1500">
              <a:solidFill>
                <a:schemeClr val="tx2"/>
              </a:solidFill>
              <a:cs typeface="Calibri"/>
            </a:endParaRPr>
          </a:p>
          <a:p>
            <a:pPr marL="0" indent="0">
              <a:lnSpc>
                <a:spcPct val="100000"/>
              </a:lnSpc>
              <a:buNone/>
            </a:pPr>
            <a:r>
              <a:rPr lang="en-GB" sz="1500">
                <a:solidFill>
                  <a:schemeClr val="tx2"/>
                </a:solidFill>
                <a:cs typeface="Calibri"/>
              </a:rPr>
              <a:t>• </a:t>
            </a:r>
            <a:r>
              <a:rPr lang="en-GB" sz="15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500">
                <a:solidFill>
                  <a:schemeClr val="tx2"/>
                </a:solidFill>
                <a:cs typeface="Calibri"/>
              </a:rPr>
              <a:t> (if you have a disability or health condition)</a:t>
            </a:r>
          </a:p>
          <a:p>
            <a:pPr marL="0" indent="0">
              <a:lnSpc>
                <a:spcPct val="100000"/>
              </a:lnSpc>
              <a:buNone/>
            </a:pPr>
            <a:r>
              <a:rPr lang="en-GB" sz="1500">
                <a:solidFill>
                  <a:schemeClr val="tx2"/>
                </a:solidFill>
                <a:cs typeface="Calibri"/>
              </a:rPr>
              <a:t>• </a:t>
            </a:r>
            <a:r>
              <a:rPr lang="en-GB" sz="1500">
                <a:solidFill>
                  <a:schemeClr val="tx2"/>
                </a:solidFill>
                <a:cs typeface="Calibri"/>
                <a:hlinkClick r:id="rId6"/>
              </a:rPr>
              <a:t>Preparing for Adulthood </a:t>
            </a:r>
            <a:r>
              <a:rPr lang="en-GB" sz="1500">
                <a:solidFill>
                  <a:schemeClr val="tx2"/>
                </a:solidFill>
                <a:cs typeface="Calibri"/>
              </a:rPr>
              <a:t> </a:t>
            </a:r>
          </a:p>
          <a:p>
            <a:pPr marL="0" indent="0">
              <a:lnSpc>
                <a:spcPct val="100000"/>
              </a:lnSpc>
              <a:buNone/>
            </a:pPr>
            <a:r>
              <a:rPr lang="en-GB" sz="1500">
                <a:solidFill>
                  <a:schemeClr val="tx2"/>
                </a:solidFill>
                <a:cs typeface="Calibri"/>
              </a:rPr>
              <a:t>• </a:t>
            </a:r>
            <a:r>
              <a:rPr lang="en-GB" sz="15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500">
                <a:solidFill>
                  <a:schemeClr val="tx2"/>
                </a:solidFill>
                <a:cs typeface="Calibri"/>
              </a:rPr>
              <a:t> </a:t>
            </a:r>
            <a:r>
              <a:rPr lang="en-GB" sz="1500">
                <a:solidFill>
                  <a:schemeClr val="tx2"/>
                </a:solidFill>
              </a:rPr>
              <a:t>(A parents' toolkit for career conversations)</a:t>
            </a:r>
            <a:r>
              <a:rPr lang="en-GB" sz="1500"/>
              <a:t> </a:t>
            </a:r>
            <a:endParaRPr lang="en-GB" sz="15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a:t>
            </a:r>
            <a:r>
              <a:rPr lang="en-GB" b="1">
                <a:cs typeface="Calibri"/>
              </a:rPr>
              <a:t> </a:t>
            </a:r>
          </a:p>
          <a:p>
            <a:pPr marL="0" indent="0">
              <a:buFont typeface="Arial" panose="020B0604020202020204" pitchFamily="34" charset="0"/>
              <a:buNone/>
            </a:pPr>
            <a:r>
              <a:rPr lang="en-GB" sz="1500">
                <a:hlinkClick r:id="rId8"/>
              </a:rPr>
              <a:t>School leaver schemes | National Careers Service</a:t>
            </a:r>
            <a:endParaRPr lang="en-GB" sz="15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500" b="1">
                <a:solidFill>
                  <a:schemeClr val="tx2"/>
                </a:solidFill>
                <a:cs typeface="Calibri"/>
              </a:rPr>
              <a:t>You might read about:</a:t>
            </a:r>
            <a:endParaRPr lang="en-GB" sz="1500">
              <a:solidFill>
                <a:schemeClr val="tx2"/>
              </a:solidFill>
              <a:cs typeface="Calibri"/>
            </a:endParaRPr>
          </a:p>
          <a:p>
            <a:pPr marL="0" indent="0">
              <a:buNone/>
            </a:pPr>
            <a:r>
              <a:rPr lang="en-GB" sz="1500">
                <a:solidFill>
                  <a:schemeClr val="tx2"/>
                </a:solidFill>
                <a:cs typeface="Calibri"/>
              </a:rPr>
              <a:t>• </a:t>
            </a:r>
            <a:r>
              <a:rPr lang="en-GB" sz="15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500">
              <a:solidFill>
                <a:schemeClr val="tx2"/>
              </a:solidFill>
              <a:cs typeface="Calibri"/>
            </a:endParaRPr>
          </a:p>
          <a:p>
            <a:pPr marL="0" indent="0">
              <a:buNone/>
            </a:pPr>
            <a:r>
              <a:rPr lang="en-GB" sz="1500">
                <a:solidFill>
                  <a:schemeClr val="tx2"/>
                </a:solidFill>
                <a:cs typeface="Calibri"/>
              </a:rPr>
              <a:t>• </a:t>
            </a:r>
            <a:r>
              <a:rPr lang="en-GB" sz="15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500">
              <a:solidFill>
                <a:schemeClr val="tx2"/>
              </a:solidFill>
              <a:cs typeface="Calibri"/>
            </a:endParaRPr>
          </a:p>
          <a:p>
            <a:pPr marL="0" indent="0">
              <a:buNone/>
            </a:pPr>
            <a:r>
              <a:rPr lang="en-GB" sz="1500">
                <a:solidFill>
                  <a:schemeClr val="tx2"/>
                </a:solidFill>
                <a:cs typeface="Calibri"/>
              </a:rPr>
              <a:t>• </a:t>
            </a:r>
            <a:r>
              <a:rPr lang="en-GB" sz="15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500">
                <a:solidFill>
                  <a:schemeClr val="tx2"/>
                </a:solidFill>
                <a:cs typeface="Calibri"/>
              </a:rPr>
              <a:t> </a:t>
            </a:r>
          </a:p>
          <a:p>
            <a:pPr marL="0" indent="0">
              <a:buNone/>
            </a:pPr>
            <a:r>
              <a:rPr lang="en-GB" sz="1500">
                <a:solidFill>
                  <a:schemeClr val="tx2"/>
                </a:solidFill>
              </a:rPr>
              <a:t>• </a:t>
            </a:r>
            <a:r>
              <a:rPr lang="en-GB" sz="1500">
                <a:solidFill>
                  <a:schemeClr val="tx2"/>
                </a:solidFill>
                <a:hlinkClick r:id="rId12">
                  <a:extLst>
                    <a:ext uri="{A12FA001-AC4F-418D-AE19-62706E023703}">
                      <ahyp:hlinkClr xmlns:ahyp="http://schemas.microsoft.com/office/drawing/2018/hyperlinkcolor" val="tx"/>
                    </a:ext>
                  </a:extLst>
                </a:hlinkClick>
              </a:rPr>
              <a:t>Progressing your career</a:t>
            </a:r>
            <a:r>
              <a:rPr lang="en-GB" sz="1500">
                <a:solidFill>
                  <a:schemeClr val="tx2"/>
                </a:solidFill>
              </a:rPr>
              <a:t> (Careers Advice from NCS)</a:t>
            </a:r>
            <a:endParaRPr lang="en-GB" sz="15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5" name="Picture 4">
            <a:extLst>
              <a:ext uri="{FF2B5EF4-FFF2-40B4-BE49-F238E27FC236}">
                <a16:creationId xmlns:a16="http://schemas.microsoft.com/office/drawing/2014/main" id="{7FFC7B73-7941-59B4-4017-8A5B07B6977C}"/>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58404" b="-304"/>
          <a:stretch/>
        </p:blipFill>
        <p:spPr>
          <a:xfrm>
            <a:off x="10021382" y="1101707"/>
            <a:ext cx="2173898" cy="5253974"/>
          </a:xfrm>
          <a:prstGeom prst="rect">
            <a:avLst/>
          </a:prstGeom>
        </p:spPr>
      </p:pic>
      <p:pic>
        <p:nvPicPr>
          <p:cNvPr id="6" name="Picture 3" descr="Text&#10;&#10;Description automatically generated">
            <a:extLst>
              <a:ext uri="{FF2B5EF4-FFF2-40B4-BE49-F238E27FC236}">
                <a16:creationId xmlns:a16="http://schemas.microsoft.com/office/drawing/2014/main" id="{7D41234F-A08F-B022-9089-4957E892E6AA}"/>
              </a:ext>
            </a:extLst>
          </p:cNvPr>
          <p:cNvPicPr>
            <a:picLocks noChangeAspect="1"/>
          </p:cNvPicPr>
          <p:nvPr/>
        </p:nvPicPr>
        <p:blipFill>
          <a:blip r:embed="rId14"/>
          <a:stretch>
            <a:fillRect/>
          </a:stretch>
        </p:blipFill>
        <p:spPr>
          <a:xfrm>
            <a:off x="9291120" y="237473"/>
            <a:ext cx="902066" cy="918149"/>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5999" r="5999"/>
          <a:stretch/>
        </p:blipFill>
        <p:spPr>
          <a:xfrm>
            <a:off x="5168934" y="1077966"/>
            <a:ext cx="8703832" cy="5551717"/>
          </a:xfrm>
          <a:prstGeom prst="rect">
            <a:avLst/>
          </a:prstGeom>
          <a:noFill/>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20842" y="1759109"/>
            <a:ext cx="5229726" cy="646331"/>
          </a:xfrm>
          <a:prstGeom prst="rect">
            <a:avLst/>
          </a:prstGeom>
          <a:noFill/>
        </p:spPr>
        <p:txBody>
          <a:bodyPr wrap="square" lIns="91440" tIns="45720" rIns="91440" bIns="45720" rtlCol="0" anchor="t">
            <a:spAutoFit/>
          </a:bodyPr>
          <a:lstStyle/>
          <a:p>
            <a:r>
              <a:rPr lang="en-US" sz="3600" b="1">
                <a:solidFill>
                  <a:schemeClr val="bg1"/>
                </a:solidFill>
              </a:rPr>
              <a:t>Why Biology matters</a:t>
            </a: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Biology?</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20843" y="2712696"/>
            <a:ext cx="4127139" cy="2785378"/>
          </a:xfrm>
          <a:prstGeom prst="rect">
            <a:avLst/>
          </a:prstGeom>
          <a:noFill/>
          <a:ln>
            <a:noFill/>
          </a:ln>
        </p:spPr>
        <p:txBody>
          <a:bodyPr wrap="square" lIns="91440" tIns="45720" rIns="91440" bIns="45720" rtlCol="0" anchor="t">
            <a:spAutoFit/>
          </a:bodyPr>
          <a:lstStyle/>
          <a:p>
            <a:r>
              <a:rPr lang="en-GB" sz="2500" b="1">
                <a:solidFill>
                  <a:srgbClr val="155045"/>
                </a:solidFill>
              </a:rPr>
              <a:t>Have you ever considered where studying Biology can take you? </a:t>
            </a:r>
          </a:p>
          <a:p>
            <a:endParaRPr lang="en-GB" sz="2000">
              <a:solidFill>
                <a:schemeClr val="accent2"/>
              </a:solidFill>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Biology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Why Study Biology?</a:t>
            </a:r>
            <a:r>
              <a:rPr lang="en-GB" sz="1100" b="1">
                <a:solidFill>
                  <a:schemeClr val="tx2"/>
                </a:solidFill>
                <a:ea typeface="+mn-lt"/>
                <a:cs typeface="+mn-lt"/>
              </a:rPr>
              <a:t>  </a:t>
            </a:r>
            <a:r>
              <a:rPr lang="en-GB" sz="1100" b="1" err="1">
                <a:solidFill>
                  <a:schemeClr val="tx2"/>
                </a:solidFill>
                <a:ea typeface="+mn-lt"/>
                <a:cs typeface="+mn-lt"/>
              </a:rPr>
              <a:t>Binogi</a:t>
            </a:r>
            <a:r>
              <a:rPr lang="en-GB" sz="1100" b="1">
                <a:solidFill>
                  <a:schemeClr val="tx2"/>
                </a:solidFill>
                <a:ea typeface="+mn-lt"/>
                <a:cs typeface="+mn-lt"/>
              </a:rPr>
              <a:t> - YouTube</a:t>
            </a: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6A9B3A-55BD-5957-06DF-3953F8C85035}"/>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6825211" y="4300531"/>
            <a:ext cx="3040457" cy="2855386"/>
          </a:xfrm>
          <a:prstGeom prst="rect">
            <a:avLst/>
          </a:prstGeom>
        </p:spPr>
      </p:pic>
      <p:pic>
        <p:nvPicPr>
          <p:cNvPr id="10" name="Picture 9">
            <a:extLst>
              <a:ext uri="{FF2B5EF4-FFF2-40B4-BE49-F238E27FC236}">
                <a16:creationId xmlns:a16="http://schemas.microsoft.com/office/drawing/2014/main" id="{CD5A678F-DCA0-EA9C-49DB-AFF1BD93D070}"/>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9362050" y="4298418"/>
            <a:ext cx="3040457" cy="2855386"/>
          </a:xfrm>
          <a:prstGeom prst="rect">
            <a:avLst/>
          </a:prstGeom>
        </p:spPr>
      </p:pic>
      <p:sp>
        <p:nvSpPr>
          <p:cNvPr id="2" name="Title 1"/>
          <p:cNvSpPr>
            <a:spLocks noGrp="1"/>
          </p:cNvSpPr>
          <p:nvPr>
            <p:ph type="ctrTitle" idx="4294967295"/>
          </p:nvPr>
        </p:nvSpPr>
        <p:spPr>
          <a:xfrm>
            <a:off x="1005566" y="1837061"/>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514167" y="2621849"/>
            <a:ext cx="7328064" cy="2624796"/>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Biology</a:t>
            </a:r>
          </a:p>
          <a:p>
            <a:pPr marL="0" indent="0">
              <a:buNone/>
            </a:pPr>
            <a:r>
              <a:rPr lang="en-GB" sz="1500">
                <a:hlinkClick r:id="rId4"/>
              </a:rPr>
              <a:t>Biology Rankings (thecompleteuniversityguide.co.uk)</a:t>
            </a:r>
            <a:endParaRPr lang="en-GB" sz="1500">
              <a:cs typeface="Calibri"/>
            </a:endParaRPr>
          </a:p>
          <a:p>
            <a:pPr marL="0" indent="0" algn="l">
              <a:buNone/>
            </a:pPr>
            <a:r>
              <a:rPr lang="en-GB" sz="1500" b="1">
                <a:solidFill>
                  <a:schemeClr val="bg1"/>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endParaRPr lang="en-GB" sz="1500">
              <a:solidFill>
                <a:schemeClr val="tx2"/>
              </a:solidFill>
              <a:ea typeface="Calibri"/>
              <a:cs typeface="Calibri"/>
            </a:endParaRPr>
          </a:p>
          <a:p>
            <a:pPr marL="0" indent="0" algn="l">
              <a:buNone/>
            </a:pPr>
            <a:endParaRPr lang="en-GB" sz="1400">
              <a:solidFill>
                <a:schemeClr val="tx2"/>
              </a:solidFill>
              <a:cs typeface="Calibri"/>
            </a:endParaRPr>
          </a:p>
          <a:p>
            <a:pPr marL="0" indent="0" algn="l">
              <a:buNone/>
            </a:pPr>
            <a:endParaRPr lang="en-GB" sz="2600">
              <a:solidFill>
                <a:schemeClr val="tx2"/>
              </a:solidFill>
              <a:cs typeface="Calibri"/>
            </a:endParaRPr>
          </a:p>
          <a:p>
            <a:pPr marL="0" indent="0" algn="l">
              <a:buNone/>
            </a:pPr>
            <a:endParaRPr lang="en-GB" sz="2600">
              <a:solidFill>
                <a:schemeClr val="tx2"/>
              </a:solidFill>
              <a:cs typeface="Calibri"/>
            </a:endParaRPr>
          </a:p>
          <a:p>
            <a:pPr algn="l"/>
            <a:endParaRPr lang="en-GB" sz="2600">
              <a:solidFill>
                <a:schemeClr val="tx2"/>
              </a:solidFill>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91CC4505-482C-4245-6E9F-D0927355F9EF}"/>
              </a:ext>
            </a:extLst>
          </p:cNvPr>
          <p:cNvPicPr>
            <a:picLocks noChangeAspect="1"/>
          </p:cNvPicPr>
          <p:nvPr/>
        </p:nvPicPr>
        <p:blipFill>
          <a:blip r:embed="rId5"/>
          <a:stretch>
            <a:fillRect/>
          </a:stretch>
        </p:blipFill>
        <p:spPr>
          <a:xfrm>
            <a:off x="8137195" y="335064"/>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16835" y="1592709"/>
            <a:ext cx="5229726" cy="646331"/>
          </a:xfrm>
          <a:prstGeom prst="rect">
            <a:avLst/>
          </a:prstGeom>
          <a:noFill/>
        </p:spPr>
        <p:txBody>
          <a:bodyPr wrap="square" lIns="91440" tIns="45720" rIns="91440" bIns="45720" rtlCol="0" anchor="t">
            <a:spAutoFit/>
          </a:bodyPr>
          <a:lstStyle/>
          <a:p>
            <a:r>
              <a:rPr lang="en-US" sz="3600" b="1">
                <a:solidFill>
                  <a:schemeClr val="tx2"/>
                </a:solidFill>
              </a:rPr>
              <a:t>Discover Uni</a:t>
            </a:r>
            <a:endParaRPr lang="en-US" sz="3600" err="1">
              <a:solidFill>
                <a:schemeClr val="tx2"/>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16836" y="2341241"/>
            <a:ext cx="2900023" cy="1908215"/>
          </a:xfrm>
          <a:prstGeom prst="rect">
            <a:avLst/>
          </a:prstGeom>
          <a:noFill/>
          <a:ln>
            <a:noFill/>
          </a:ln>
        </p:spPr>
        <p:txBody>
          <a:bodyPr wrap="square" lIns="91440" tIns="45720" rIns="91440" bIns="45720" rtlCol="0" anchor="t">
            <a:spAutoFit/>
          </a:bodyPr>
          <a:lstStyle/>
          <a:p>
            <a:r>
              <a:rPr lang="en-GB" sz="2500" b="1">
                <a:solidFill>
                  <a:srgbClr val="155045"/>
                </a:solidFill>
              </a:rPr>
              <a:t>Have you ever considered if higher education is right for you? </a:t>
            </a:r>
            <a:endParaRPr lang="en-GB" sz="2500" b="1">
              <a:solidFill>
                <a:srgbClr val="155045"/>
              </a:solidFill>
              <a:cs typeface="Calibri"/>
            </a:endParaRPr>
          </a:p>
          <a:p>
            <a:endParaRPr lang="en-GB">
              <a:solidFill>
                <a:schemeClr val="tx2"/>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20284" y="643810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3"/>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3E335024-42CE-E30F-AD2B-0550598E1A1E}"/>
              </a:ext>
            </a:extLst>
          </p:cNvPr>
          <p:cNvPicPr>
            <a:picLocks noChangeAspect="1"/>
          </p:cNvPicPr>
          <p:nvPr/>
        </p:nvPicPr>
        <p:blipFill rotWithShape="1">
          <a:blip r:embed="rId4"/>
          <a:srcRect l="17981" t="27111" r="13438" b="25778"/>
          <a:stretch/>
        </p:blipFill>
        <p:spPr>
          <a:xfrm>
            <a:off x="8441438" y="113748"/>
            <a:ext cx="1881305" cy="915291"/>
          </a:xfrm>
          <a:prstGeom prst="rect">
            <a:avLst/>
          </a:prstGeom>
        </p:spPr>
      </p:pic>
      <p:sp>
        <p:nvSpPr>
          <p:cNvPr id="7" name="TextBox 1">
            <a:extLst>
              <a:ext uri="{FF2B5EF4-FFF2-40B4-BE49-F238E27FC236}">
                <a16:creationId xmlns:a16="http://schemas.microsoft.com/office/drawing/2014/main" id="{388C053D-896A-7002-5491-297DC324CF8F}"/>
              </a:ext>
            </a:extLst>
          </p:cNvPr>
          <p:cNvSpPr txBox="1"/>
          <p:nvPr/>
        </p:nvSpPr>
        <p:spPr>
          <a:xfrm>
            <a:off x="3604966" y="1125572"/>
            <a:ext cx="8661069" cy="57938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AutoNum type="arabicPeriod"/>
            </a:pPr>
            <a:r>
              <a:rPr lang="en-US" sz="1500"/>
              <a:t>Go to </a:t>
            </a:r>
            <a:r>
              <a:rPr lang="en-US" sz="1500">
                <a:solidFill>
                  <a:schemeClr val="tx2"/>
                </a:solidFill>
                <a:hlinkClick r:id="rId5">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a:endParaRPr>
          </a:p>
          <a:p>
            <a:endParaRPr lang="en-US" sz="1500">
              <a:solidFill>
                <a:schemeClr val="tx2"/>
              </a:solidFill>
              <a:cs typeface="Calibri"/>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6">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endParaRPr lang="en-US" sz="1500">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Tree>
    <p:extLst>
      <p:ext uri="{BB962C8B-B14F-4D97-AF65-F5344CB8AC3E}">
        <p14:creationId xmlns:p14="http://schemas.microsoft.com/office/powerpoint/2010/main" val="80651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16835" y="1664596"/>
            <a:ext cx="5229726" cy="646331"/>
          </a:xfrm>
          <a:prstGeom prst="rect">
            <a:avLst/>
          </a:prstGeom>
          <a:noFill/>
        </p:spPr>
        <p:txBody>
          <a:bodyPr wrap="square" lIns="91440" tIns="45720" rIns="91440" bIns="45720" rtlCol="0" anchor="t">
            <a:spAutoFit/>
          </a:bodyPr>
          <a:lstStyle/>
          <a:p>
            <a:r>
              <a:rPr lang="en-US" sz="3600" b="1">
                <a:solidFill>
                  <a:schemeClr val="tx2"/>
                </a:solidFill>
              </a:rPr>
              <a:t>Discover Uni</a:t>
            </a:r>
            <a:endParaRPr lang="en-US" sz="3600" err="1">
              <a:solidFill>
                <a:schemeClr val="tx2"/>
              </a:solidFill>
              <a:ea typeface="Calibri" panose="020F0502020204030204"/>
              <a:cs typeface="Calibri" panose="020F0502020204030204"/>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16836" y="2312487"/>
            <a:ext cx="2900023" cy="1908215"/>
          </a:xfrm>
          <a:prstGeom prst="rect">
            <a:avLst/>
          </a:prstGeom>
          <a:noFill/>
          <a:ln>
            <a:noFill/>
          </a:ln>
        </p:spPr>
        <p:txBody>
          <a:bodyPr wrap="square" lIns="91440" tIns="45720" rIns="91440" bIns="45720" rtlCol="0" anchor="t">
            <a:spAutoFit/>
          </a:bodyPr>
          <a:lstStyle/>
          <a:p>
            <a:r>
              <a:rPr lang="en-GB" sz="2500" b="1">
                <a:solidFill>
                  <a:srgbClr val="155045"/>
                </a:solidFill>
              </a:rPr>
              <a:t>Have you ever considered if higher education is right for you? </a:t>
            </a:r>
          </a:p>
          <a:p>
            <a:endParaRPr lang="en-GB">
              <a:solidFill>
                <a:schemeClr val="tx2"/>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700247" y="1990460"/>
            <a:ext cx="8661069"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 </a:t>
            </a:r>
            <a:r>
              <a:rPr lang="en-US" sz="1500" b="1">
                <a:hlinkClick r:id="rId4">
                  <a:extLst>
                    <a:ext uri="{A12FA001-AC4F-418D-AE19-62706E023703}">
                      <ahyp:hlinkClr xmlns:ahyp="http://schemas.microsoft.com/office/drawing/2018/hyperlinkcolor" val="tx"/>
                    </a:ext>
                  </a:extLst>
                </a:hlinkClick>
              </a:rPr>
              <a:t>https://youtu.be/dBFzCQgTp8I</a:t>
            </a:r>
            <a:r>
              <a:rPr lang="en-US" sz="1500" b="1"/>
              <a:t> -</a:t>
            </a:r>
            <a:r>
              <a:rPr lang="en-US" sz="1500">
                <a:solidFill>
                  <a:schemeClr val="tx2"/>
                </a:solidFill>
              </a:rPr>
              <a:t>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endParaRPr lang="en-US" sz="1500">
              <a:solidFill>
                <a:schemeClr val="tx2"/>
              </a:solidFill>
              <a:cs typeface="Calibri"/>
            </a:endParaRPr>
          </a:p>
          <a:p>
            <a:r>
              <a:rPr lang="en-US" sz="1500">
                <a:solidFill>
                  <a:schemeClr val="tx2"/>
                </a:solidFill>
                <a:ea typeface="+mn-lt"/>
                <a:cs typeface="+mn-lt"/>
              </a:rPr>
              <a:t>a. Is the data I am looking at for a course or a subject?</a:t>
            </a:r>
          </a:p>
          <a:p>
            <a:r>
              <a:rPr lang="en-US" sz="1500">
                <a:solidFill>
                  <a:schemeClr val="tx2"/>
                </a:solidFill>
                <a:ea typeface="+mn-lt"/>
                <a:cs typeface="+mn-lt"/>
              </a:rPr>
              <a:t>b. What year, or years, does the data relate to?</a:t>
            </a:r>
            <a:endParaRPr lang="en-US">
              <a:solidFill>
                <a:schemeClr val="tx2"/>
              </a:solidFill>
              <a:ea typeface="+mn-lt"/>
              <a:cs typeface="+mn-lt"/>
            </a:endParaRPr>
          </a:p>
          <a:p>
            <a:r>
              <a:rPr lang="en-US" sz="1500">
                <a:solidFill>
                  <a:schemeClr val="tx2"/>
                </a:solidFill>
                <a:ea typeface="+mn-lt"/>
                <a:cs typeface="+mn-lt"/>
              </a:rPr>
              <a:t>c. How many students or graduates is this data based on?</a:t>
            </a:r>
          </a:p>
          <a:p>
            <a:r>
              <a:rPr lang="en-US" sz="1500">
                <a:solidFill>
                  <a:schemeClr val="tx2"/>
                </a:solidFill>
                <a:ea typeface="+mn-lt"/>
                <a:cs typeface="+mn-lt"/>
              </a:rPr>
              <a:t>d. Does the data represent all the students on the course or subject area?</a:t>
            </a:r>
          </a:p>
          <a:p>
            <a:r>
              <a:rPr lang="en-US" sz="1500">
                <a:solidFill>
                  <a:schemeClr val="tx2"/>
                </a:solidFill>
                <a:ea typeface="+mn-lt"/>
                <a:cs typeface="+mn-lt"/>
              </a:rPr>
              <a:t>e. Does the data include people like me?</a:t>
            </a:r>
            <a:endParaRPr lang="en-US">
              <a:solidFill>
                <a:schemeClr val="tx2"/>
              </a:solidFill>
              <a:ea typeface="+mn-lt"/>
              <a:cs typeface="+mn-lt"/>
            </a:endParaRPr>
          </a:p>
          <a:p>
            <a:r>
              <a:rPr lang="en-US" sz="1500">
                <a:solidFill>
                  <a:schemeClr val="tx2"/>
                </a:solidFill>
                <a:ea typeface="+mn-lt"/>
                <a:cs typeface="+mn-lt"/>
              </a:rPr>
              <a:t>f. What factors might impact the data?</a:t>
            </a:r>
            <a:endParaRPr lang="en-US">
              <a:solidFill>
                <a:schemeClr val="tx2"/>
              </a:solidFill>
              <a:ea typeface="+mn-lt"/>
              <a:cs typeface="+mn-lt"/>
            </a:endParaRPr>
          </a:p>
          <a:p>
            <a:pPr>
              <a:buAutoNum type="alphaLcPeriod"/>
            </a:pPr>
            <a:endParaRPr lang="en-US">
              <a:cs typeface="Calibri"/>
            </a:endParaRPr>
          </a:p>
        </p:txBody>
      </p:sp>
      <p:sp>
        <p:nvSpPr>
          <p:cNvPr id="7" name="TextBox 6">
            <a:extLst>
              <a:ext uri="{FF2B5EF4-FFF2-40B4-BE49-F238E27FC236}">
                <a16:creationId xmlns:a16="http://schemas.microsoft.com/office/drawing/2014/main" id="{4AB8FC8B-CF82-BC71-562F-EA818CCC678C}"/>
              </a:ext>
            </a:extLst>
          </p:cNvPr>
          <p:cNvSpPr txBox="1"/>
          <p:nvPr/>
        </p:nvSpPr>
        <p:spPr>
          <a:xfrm>
            <a:off x="120284" y="63518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D3461902-ABBB-D47B-86E4-414438F79A7B}"/>
              </a:ext>
            </a:extLst>
          </p:cNvPr>
          <p:cNvPicPr>
            <a:picLocks noChangeAspect="1"/>
          </p:cNvPicPr>
          <p:nvPr/>
        </p:nvPicPr>
        <p:blipFill rotWithShape="1">
          <a:blip r:embed="rId6"/>
          <a:srcRect l="17981" t="27111" r="13438" b="25778"/>
          <a:stretch/>
        </p:blipFill>
        <p:spPr>
          <a:xfrm>
            <a:off x="8441438" y="113748"/>
            <a:ext cx="1881305" cy="915291"/>
          </a:xfrm>
          <a:prstGeom prst="rect">
            <a:avLst/>
          </a:prstGeom>
        </p:spPr>
      </p:pic>
    </p:spTree>
    <p:extLst>
      <p:ext uri="{BB962C8B-B14F-4D97-AF65-F5344CB8AC3E}">
        <p14:creationId xmlns:p14="http://schemas.microsoft.com/office/powerpoint/2010/main" val="189779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428845" y="887714"/>
            <a:ext cx="1802296"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406887" y="838355"/>
            <a:ext cx="1802296"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GB" sz="4800" b="1">
                <a:solidFill>
                  <a:srgbClr val="484A47"/>
                </a:solidFill>
                <a:cs typeface="Calibri"/>
              </a:rPr>
              <a:t>Job in 10 years time</a:t>
            </a:r>
            <a:endParaRPr lang="en-US" sz="4800">
              <a:solidFill>
                <a:srgbClr val="484A47"/>
              </a:solidFill>
              <a:cs typeface="Calibri"/>
            </a:endParaRPr>
          </a:p>
          <a:p>
            <a:pPr>
              <a:lnSpc>
                <a:spcPct val="120000"/>
              </a:lnSpc>
              <a:spcBef>
                <a:spcPts val="0"/>
              </a:spcBef>
            </a:pPr>
            <a:r>
              <a:rPr lang="en-GB" sz="4800" b="1">
                <a:solidFill>
                  <a:srgbClr val="484A47"/>
                </a:solidFill>
                <a:cs typeface="Calibri"/>
              </a:rPr>
              <a:t> (related to Biology):</a:t>
            </a:r>
            <a:endParaRPr lang="en-GB" sz="4800">
              <a:solidFill>
                <a:srgbClr val="484A47"/>
              </a:solidFill>
              <a:cs typeface="Calibri" panose="020F0502020204030204"/>
            </a:endParaRPr>
          </a:p>
          <a:p>
            <a:pPr>
              <a:lnSpc>
                <a:spcPct val="120000"/>
              </a:lnSpc>
            </a:pPr>
            <a:r>
              <a:rPr lang="en-GB" sz="2500" b="1">
                <a:solidFill>
                  <a:srgbClr val="484A47"/>
                </a:solidFill>
                <a:cs typeface="Calibri"/>
              </a:rPr>
              <a:t>________________________</a:t>
            </a:r>
          </a:p>
          <a:p>
            <a:pPr>
              <a:lnSpc>
                <a:spcPct val="120000"/>
              </a:lnSpc>
            </a:pPr>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b="1">
                <a:solidFill>
                  <a:srgbClr val="484A47"/>
                </a:solidFill>
                <a:cs typeface="Calibri"/>
              </a:rPr>
              <a:t>What KS5 Pathways choice did you make and what did you study:</a:t>
            </a:r>
          </a:p>
          <a:p>
            <a:r>
              <a:rPr lang="en-GB" sz="10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2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b="1">
                <a:solidFill>
                  <a:schemeClr val="tx2"/>
                </a:solidFill>
                <a:cs typeface="Calibri"/>
              </a:rPr>
              <a:t>Post 18 pathways choices did you make: explain:</a:t>
            </a:r>
          </a:p>
          <a:p>
            <a:r>
              <a:rPr lang="en-GB" sz="10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17468" y="2159635"/>
            <a:ext cx="4444724"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19986" y="1440153"/>
            <a:ext cx="824685" cy="718324"/>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80" y="1455831"/>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8"/>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EE9DF0-144A-8013-1B89-F8F0066553E5}"/>
              </a:ext>
            </a:extLst>
          </p:cNvPr>
          <p:cNvSpPr/>
          <p:nvPr/>
        </p:nvSpPr>
        <p:spPr>
          <a:xfrm>
            <a:off x="4932106" y="5496999"/>
            <a:ext cx="3728047"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61BD33E-4EC6-4BFC-E89A-452185C0D220}"/>
              </a:ext>
            </a:extLst>
          </p:cNvPr>
          <p:cNvSpPr/>
          <p:nvPr/>
        </p:nvSpPr>
        <p:spPr>
          <a:xfrm>
            <a:off x="4318702" y="3055621"/>
            <a:ext cx="4990227" cy="2336374"/>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a:extLst>
              <a:ext uri="{FF2B5EF4-FFF2-40B4-BE49-F238E27FC236}">
                <a16:creationId xmlns:a16="http://schemas.microsoft.com/office/drawing/2014/main" id="{33CA0E43-8D97-1DA8-B097-82B4482360B2}"/>
              </a:ext>
            </a:extLst>
          </p:cNvPr>
          <p:cNvSpPr/>
          <p:nvPr/>
        </p:nvSpPr>
        <p:spPr>
          <a:xfrm>
            <a:off x="3640478" y="1948093"/>
            <a:ext cx="6317833"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7491F7D5-FBDF-D18D-74F6-B1200C422C75}"/>
              </a:ext>
            </a:extLst>
          </p:cNvPr>
          <p:cNvSpPr/>
          <p:nvPr/>
        </p:nvSpPr>
        <p:spPr>
          <a:xfrm>
            <a:off x="4900968" y="524961"/>
            <a:ext cx="3728047"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a:extLst>
              <a:ext uri="{FF2B5EF4-FFF2-40B4-BE49-F238E27FC236}">
                <a16:creationId xmlns:a16="http://schemas.microsoft.com/office/drawing/2014/main" id="{53ECAEDE-87C1-53EF-803C-97ECE06C9151}"/>
              </a:ext>
            </a:extLst>
          </p:cNvPr>
          <p:cNvSpPr/>
          <p:nvPr/>
        </p:nvSpPr>
        <p:spPr>
          <a:xfrm>
            <a:off x="2762612" y="1160942"/>
            <a:ext cx="7943158" cy="66657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045"/>
              </a:solidFill>
            </a:endParaRPr>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Biology):</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770585" y="1166673"/>
            <a:ext cx="2671628" cy="6508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bg2"/>
                </a:solidFill>
                <a:cs typeface="Calibri"/>
              </a:rPr>
              <a:t>Local college options:</a:t>
            </a:r>
          </a:p>
          <a:p>
            <a:r>
              <a:rPr lang="en-GB" sz="1800">
                <a:solidFill>
                  <a:schemeClr val="bg2"/>
                </a:solidFill>
                <a:cs typeface="Calibri"/>
              </a:rPr>
              <a:t>__________________________________________________________________</a:t>
            </a:r>
          </a:p>
          <a:p>
            <a:r>
              <a:rPr lang="en-GB" sz="1800">
                <a:solidFill>
                  <a:schemeClr val="bg2"/>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Pros:</a:t>
            </a:r>
            <a:r>
              <a:rPr lang="en-GB" sz="16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5089235" y="6133814"/>
            <a:ext cx="3570919"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The pros and cons of these options for me:</a:t>
            </a:r>
            <a:endParaRPr lang="en-GB" sz="16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Cons:</a:t>
            </a:r>
            <a:r>
              <a:rPr lang="en-GB" sz="16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bg2"/>
                </a:solidFill>
                <a:cs typeface="Calibri"/>
              </a:rPr>
              <a:t>Local apprenticeships options:</a:t>
            </a:r>
          </a:p>
          <a:p>
            <a:r>
              <a:rPr lang="en-GB" sz="1800">
                <a:solidFill>
                  <a:schemeClr val="bg2"/>
                </a:solidFill>
                <a:cs typeface="Calibri"/>
              </a:rPr>
              <a:t>__________________________________________________________________</a:t>
            </a:r>
          </a:p>
          <a:p>
            <a:r>
              <a:rPr lang="en-GB" sz="1800">
                <a:solidFill>
                  <a:schemeClr val="bg2"/>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bg2"/>
                </a:solidFill>
                <a:cs typeface="Calibri"/>
              </a:rPr>
              <a:t>Other options:</a:t>
            </a:r>
          </a:p>
          <a:p>
            <a:r>
              <a:rPr lang="en-GB" sz="1800">
                <a:solidFill>
                  <a:schemeClr val="bg2"/>
                </a:solidFill>
                <a:cs typeface="Calibri"/>
              </a:rPr>
              <a:t>__________________________________________________________________</a:t>
            </a:r>
          </a:p>
          <a:p>
            <a:r>
              <a:rPr lang="en-GB" sz="1800">
                <a:solidFill>
                  <a:schemeClr val="bg2"/>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85561" y="2455600"/>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40862" y="1638481"/>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418" y="1636892"/>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462200" y="1573968"/>
            <a:ext cx="10817445" cy="931862"/>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Prepare a 3 - 5-minute talk to share with a small group on any role that interests you related to Biology</a:t>
            </a:r>
            <a:endParaRPr lang="en-GB" sz="3600" b="1">
              <a:solidFill>
                <a:schemeClr val="tx2"/>
              </a:solidFill>
              <a:ea typeface="Calibri"/>
              <a:cs typeface="Calibri"/>
            </a:endParaRP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776703" y="3273323"/>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288" y="3217536"/>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288" y="3999199"/>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288" y="4780862"/>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288" y="5562526"/>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89732" y="1685720"/>
            <a:ext cx="762055"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75" y="1708636"/>
            <a:ext cx="658233" cy="658233"/>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4715" y="2622598"/>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966772"/>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51300" y="1669796"/>
            <a:ext cx="991699"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649" y="1718168"/>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63A3FB5-ACEB-D640-A128-98C4D5259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6231" y="5544538"/>
            <a:ext cx="731148" cy="731148"/>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874B5EDC-C0E0-9F48-A693-DC49CE6DF6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1162" y="323623"/>
            <a:ext cx="2125794" cy="626422"/>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158259" y="2465320"/>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71626" y="3156468"/>
            <a:ext cx="2441744" cy="1631216"/>
          </a:xfrm>
          <a:prstGeom prst="rect">
            <a:avLst/>
          </a:prstGeom>
          <a:noFill/>
        </p:spPr>
        <p:txBody>
          <a:bodyPr wrap="square" lIns="91440" tIns="45720" rIns="91440" bIns="45720" rtlCol="0" anchor="t">
            <a:spAutoFit/>
          </a:bodyPr>
          <a:lstStyle/>
          <a:p>
            <a:r>
              <a:rPr lang="en-GB" sz="2500" b="1"/>
              <a:t>Here are three key skills needed for a career that uses Biology</a:t>
            </a: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1013168011"/>
              </p:ext>
            </p:extLst>
          </p:nvPr>
        </p:nvGraphicFramePr>
        <p:xfrm>
          <a:off x="3796185" y="2111888"/>
          <a:ext cx="8192615" cy="4522169"/>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dirty="0">
                          <a:solidFill>
                            <a:schemeClr val="tx2"/>
                          </a:solidFill>
                          <a:effectLst/>
                          <a:latin typeface="Calibri"/>
                          <a:ea typeface="Calibri" panose="020F0502020204030204" pitchFamily="34" charset="0"/>
                          <a:cs typeface="Times New Roman"/>
                        </a:rPr>
                        <a:t>Skills Builder Resource Post 16</a:t>
                      </a:r>
                      <a:endParaRPr lang="en-GB" sz="1400" b="1" kern="1200" dirty="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noProof="0" dirty="0">
                          <a:solidFill>
                            <a:srgbClr val="91C155"/>
                          </a:solidFill>
                          <a:effectLst/>
                          <a:latin typeface="Calibri"/>
                        </a:rPr>
                        <a:t>The ability to use tactics and strategies to overcome setbacks and achieve goals</a:t>
                      </a:r>
                      <a:endParaRPr lang="en-GB" sz="1400" b="1" dirty="0">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92D050"/>
                          </a:solidFill>
                          <a:effectLst/>
                          <a:hlinkClick r:id="rId5">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92D050"/>
                          </a:solidFill>
                          <a:effectLst/>
                          <a:hlinkClick r:id="rId6">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92D050"/>
                          </a:solidFill>
                          <a:effectLst/>
                          <a:hlinkClick r:id="rId7">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rtl="0">
                        <a:lnSpc>
                          <a:spcPct val="107000"/>
                        </a:lnSpc>
                        <a:spcAft>
                          <a:spcPts val="800"/>
                        </a:spcAft>
                        <a:buNone/>
                      </a:pPr>
                      <a:endParaRPr lang="en-US" sz="300" u="sng" kern="1200">
                        <a:solidFill>
                          <a:srgbClr val="91C155"/>
                        </a:solidFill>
                        <a:effectLst/>
                        <a:latin typeface="Calibri"/>
                        <a:ea typeface="Calibri"/>
                        <a:cs typeface="Times New Roman"/>
                        <a:hlinkClick r:id="rId8" invalidUrl="http:///"/>
                      </a:endParaRPr>
                    </a:p>
                    <a:p>
                      <a:pPr marL="0" lvl="0" algn="l">
                        <a:lnSpc>
                          <a:spcPct val="107000"/>
                        </a:lnSpc>
                        <a:spcAft>
                          <a:spcPts val="800"/>
                        </a:spcAft>
                        <a:buNone/>
                      </a:pPr>
                      <a:r>
                        <a:rPr lang="en-US" sz="1600" b="0" i="0" u="none" strike="noStrike" kern="1200" noProof="0" dirty="0">
                          <a:solidFill>
                            <a:srgbClr val="91C155"/>
                          </a:solidFill>
                          <a:effectLst/>
                          <a:hlinkClick r:id="rId9">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dirty="0">
                          <a:solidFill>
                            <a:srgbClr val="36AA54"/>
                          </a:solidFill>
                          <a:effectLst/>
                          <a:latin typeface="Calibri"/>
                        </a:rPr>
                        <a:t>The ability to set clear, tangible goals and devise a robust route to achieving them</a:t>
                      </a:r>
                      <a:endParaRPr lang="en-US" dirty="0"/>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none" strike="noStrike" noProof="0" dirty="0">
                          <a:solidFill>
                            <a:srgbClr val="00B050"/>
                          </a:solidFill>
                          <a:effectLst/>
                          <a:latin typeface="Calibri"/>
                          <a:hlinkClick r:id="rId10">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dirty="0">
                          <a:solidFill>
                            <a:srgbClr val="00B050"/>
                          </a:solidFill>
                          <a:effectLst/>
                          <a:latin typeface="Calibri"/>
                          <a:ea typeface="Calibri"/>
                          <a:cs typeface="Times New Roman"/>
                          <a:hlinkClick r:id="rId11">
                            <a:extLst>
                              <a:ext uri="{A12FA001-AC4F-418D-AE19-62706E023703}">
                                <ahyp:hlinkClr xmlns:ahyp="http://schemas.microsoft.com/office/drawing/2018/hyperlinkcolor" val="tx"/>
                              </a:ext>
                            </a:extLst>
                          </a:hlinkClick>
                        </a:rPr>
                        <a:t>Short Lesson Aiming High Step 6-8</a:t>
                      </a:r>
                      <a:endParaRPr lang="en-GB" sz="1600">
                        <a:solidFill>
                          <a:srgbClr val="00B050"/>
                        </a:solidFill>
                        <a:effectLst/>
                        <a:latin typeface="Calibri"/>
                        <a:ea typeface="Calibri"/>
                        <a:cs typeface="Times New Roman"/>
                        <a:hlinkClick r:id="" action="ppaction://noaction">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dirty="0">
                          <a:solidFill>
                            <a:srgbClr val="00B050"/>
                          </a:solidFill>
                          <a:effectLst/>
                          <a:latin typeface="Calibri"/>
                          <a:hlinkClick r:id="rId12">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dirty="0">
                          <a:solidFill>
                            <a:srgbClr val="00B050"/>
                          </a:solidFill>
                          <a:effectLst/>
                          <a:hlinkClick r:id="rId13">
                            <a:extLst>
                              <a:ext uri="{A12FA001-AC4F-418D-AE19-62706E023703}">
                                <ahyp:hlinkClr xmlns:ahyp="http://schemas.microsoft.com/office/drawing/2018/hyperlinkcolor" val="tx"/>
                              </a:ext>
                            </a:extLst>
                          </a:hlinkClick>
                        </a:rPr>
                        <a:t>Short Lesson Aiming High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400" b="1" dirty="0">
                          <a:solidFill>
                            <a:srgbClr val="ED6F28"/>
                          </a:solidFill>
                          <a:effectLst/>
                          <a:latin typeface="Calibri"/>
                          <a:ea typeface="Calibri" panose="020F0502020204030204" pitchFamily="34" charset="0"/>
                          <a:cs typeface="Times New Roman"/>
                        </a:rPr>
                        <a:t>The ability to find a solution to a situation or challenge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gn="ctr">
                        <a:lnSpc>
                          <a:spcPct val="107000"/>
                        </a:lnSpc>
                        <a:spcAft>
                          <a:spcPts val="800"/>
                        </a:spcAft>
                      </a:pPr>
                      <a:r>
                        <a:rPr lang="en-GB" sz="1400" dirty="0">
                          <a:solidFill>
                            <a:srgbClr val="ED6F28"/>
                          </a:solidFill>
                          <a:effectLst/>
                          <a:latin typeface="Calibri"/>
                          <a:ea typeface="Calibri" panose="020F0502020204030204" pitchFamily="34" charset="0"/>
                          <a:cs typeface="Times New Roman"/>
                          <a:hlinkClick r:id="rId14">
                            <a:extLst>
                              <a:ext uri="{A12FA001-AC4F-418D-AE19-62706E023703}">
                                <ahyp:hlinkClr xmlns:ahyp="http://schemas.microsoft.com/office/drawing/2018/hyperlinkcolor" val="tx"/>
                              </a:ext>
                            </a:extLst>
                          </a:hlinkClick>
                        </a:rPr>
                        <a:t>Watch here</a:t>
                      </a:r>
                      <a:endParaRPr lang="en-GB" sz="1400" dirty="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dirty="0">
                          <a:solidFill>
                            <a:srgbClr val="ED6F28"/>
                          </a:solidFill>
                          <a:effectLst/>
                          <a:latin typeface="Calibri"/>
                          <a:ea typeface="Calibri" panose="020F0502020204030204" pitchFamily="34" charset="0"/>
                          <a:cs typeface="Times New Roman"/>
                          <a:hlinkClick r:id="rId15">
                            <a:extLst>
                              <a:ext uri="{A12FA001-AC4F-418D-AE19-62706E023703}">
                                <ahyp:hlinkClr xmlns:ahyp="http://schemas.microsoft.com/office/drawing/2018/hyperlinkcolor" val="tx"/>
                              </a:ext>
                            </a:extLst>
                          </a:hlinkClick>
                        </a:rPr>
                        <a:t>Short Lesson Problem Solving Step 6-8</a:t>
                      </a:r>
                      <a:endParaRPr lang="en-GB" sz="1400" dirty="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dirty="0">
                          <a:solidFill>
                            <a:srgbClr val="ED6F28"/>
                          </a:solidFill>
                          <a:effectLst/>
                          <a:latin typeface="Calibri"/>
                          <a:ea typeface="Calibri" panose="020F0502020204030204" pitchFamily="34" charset="0"/>
                          <a:cs typeface="Times New Roman"/>
                          <a:hlinkClick r:id="rId16">
                            <a:extLst>
                              <a:ext uri="{A12FA001-AC4F-418D-AE19-62706E023703}">
                                <ahyp:hlinkClr xmlns:ahyp="http://schemas.microsoft.com/office/drawing/2018/hyperlinkcolor" val="tx"/>
                              </a:ext>
                            </a:extLst>
                          </a:hlinkClick>
                        </a:rPr>
                        <a:t>Short Lesson Problem Solving Step 8-10</a:t>
                      </a:r>
                      <a:endParaRPr lang="en-GB" sz="1400" dirty="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algn="l" defTabSz="914400" rtl="0" eaLnBrk="1" latinLnBrk="0" hangingPunct="1">
                        <a:lnSpc>
                          <a:spcPct val="107000"/>
                        </a:lnSpc>
                        <a:spcAft>
                          <a:spcPts val="800"/>
                        </a:spcAft>
                      </a:pPr>
                      <a:endParaRPr lang="en-US"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0" algn="l" defTabSz="914400" rtl="0" eaLnBrk="1" latinLnBrk="0" hangingPunct="1">
                        <a:lnSpc>
                          <a:spcPct val="107000"/>
                        </a:lnSpc>
                        <a:spcAft>
                          <a:spcPts val="800"/>
                        </a:spcAft>
                      </a:pPr>
                      <a:r>
                        <a:rPr lang="en-US" sz="1400" u="sng" kern="1200" dirty="0">
                          <a:solidFill>
                            <a:srgbClr val="ED6F28"/>
                          </a:solidFill>
                          <a:effectLst/>
                          <a:latin typeface="Calibri"/>
                          <a:ea typeface="Calibri" panose="020F0502020204030204" pitchFamily="34" charset="0"/>
                          <a:cs typeface="Times New Roman"/>
                          <a:hlinkClick r:id="rId17">
                            <a:extLst>
                              <a:ext uri="{A12FA001-AC4F-418D-AE19-62706E023703}">
                                <ahyp:hlinkClr xmlns:ahyp="http://schemas.microsoft.com/office/drawing/2018/hyperlinkcolor" val="tx"/>
                              </a:ext>
                            </a:extLst>
                          </a:hlinkClick>
                        </a:rPr>
                        <a:t>Short Lesson Problem Solving Step 10-12</a:t>
                      </a:r>
                      <a:endParaRPr lang="en-GB" sz="1400" u="sng" kern="1200" dirty="0">
                        <a:solidFill>
                          <a:srgbClr val="ED6F28"/>
                        </a:solidFill>
                        <a:effectLst/>
                        <a:latin typeface="Calibri"/>
                        <a:ea typeface="Calibri" panose="020F0502020204030204" pitchFamily="34" charset="0"/>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6B31C2BA-3015-4F7E-AC3D-0EF0DE684FD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30965" y="1169013"/>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2A5AD0-FB39-4ED3-985B-B10E368CB0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25753" y="1165017"/>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14C262B-DD6B-4B7A-99EE-D48000CCB2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41538" y="1169013"/>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6BA8DED-F07A-4A63-A7A3-06BE1BC9B40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59470" y="1169013"/>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3467C0D-3909-4522-A5AB-E42AD5CED5B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52667" y="1165017"/>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92F63C2-48EA-45F1-BFB1-F7CB0BD6EF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58076" y="1159701"/>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8F0691D-6F4C-4AE4-9E6F-7D0C46E4C4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68594" y="1169013"/>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Icon&#10;&#10;Description automatically generated">
            <a:extLst>
              <a:ext uri="{FF2B5EF4-FFF2-40B4-BE49-F238E27FC236}">
                <a16:creationId xmlns:a16="http://schemas.microsoft.com/office/drawing/2014/main" id="{DC57CFB8-8062-40DF-AF98-5314F1CD28F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41483" y="1169013"/>
            <a:ext cx="761031" cy="761031"/>
          </a:xfrm>
          <a:prstGeom prst="rect">
            <a:avLst/>
          </a:prstGeom>
        </p:spPr>
      </p:pic>
      <p:sp>
        <p:nvSpPr>
          <p:cNvPr id="18" name="TextBox 17">
            <a:extLst>
              <a:ext uri="{FF2B5EF4-FFF2-40B4-BE49-F238E27FC236}">
                <a16:creationId xmlns:a16="http://schemas.microsoft.com/office/drawing/2014/main" id="{B1C4DB62-7DF2-169B-3FB4-7C347338F1D6}"/>
              </a:ext>
            </a:extLst>
          </p:cNvPr>
          <p:cNvSpPr txBox="1"/>
          <p:nvPr/>
        </p:nvSpPr>
        <p:spPr>
          <a:xfrm>
            <a:off x="161739" y="1575851"/>
            <a:ext cx="897754"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18397" y="1573941"/>
            <a:ext cx="711706" cy="711706"/>
          </a:xfrm>
          <a:prstGeom prst="rect">
            <a:avLst/>
          </a:prstGeom>
        </p:spPr>
      </p:pic>
      <p:pic>
        <p:nvPicPr>
          <p:cNvPr id="8" name="Picture 12" descr="Icon&#10;&#10;Description automatically generated">
            <a:extLst>
              <a:ext uri="{FF2B5EF4-FFF2-40B4-BE49-F238E27FC236}">
                <a16:creationId xmlns:a16="http://schemas.microsoft.com/office/drawing/2014/main" id="{B1062D93-32D5-D054-9AFC-7033FFF4D9B4}"/>
              </a:ext>
            </a:extLst>
          </p:cNvPr>
          <p:cNvPicPr>
            <a:picLocks noChangeAspect="1"/>
          </p:cNvPicPr>
          <p:nvPr/>
        </p:nvPicPr>
        <p:blipFill>
          <a:blip r:embed="rId27"/>
          <a:stretch>
            <a:fillRect/>
          </a:stretch>
        </p:blipFill>
        <p:spPr>
          <a:xfrm>
            <a:off x="2864480" y="4327768"/>
            <a:ext cx="790575" cy="781050"/>
          </a:xfrm>
          <a:prstGeom prst="rect">
            <a:avLst/>
          </a:prstGeom>
        </p:spPr>
      </p:pic>
    </p:spTree>
    <p:extLst>
      <p:ext uri="{BB962C8B-B14F-4D97-AF65-F5344CB8AC3E}">
        <p14:creationId xmlns:p14="http://schemas.microsoft.com/office/powerpoint/2010/main" val="1728645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109547" y="1669797"/>
            <a:ext cx="876877" cy="718324"/>
          </a:xfrm>
          <a:prstGeom prst="rect">
            <a:avLst/>
          </a:prstGeom>
          <a:noFill/>
        </p:spPr>
        <p:txBody>
          <a:bodyPr wrap="square" rtlCol="0">
            <a:spAutoFit/>
          </a:bodyPr>
          <a:lstStyle/>
          <a:p>
            <a:r>
              <a:rPr lang="en-US" sz="4000">
                <a:solidFill>
                  <a:schemeClr val="bg1"/>
                </a:solidFill>
              </a:rPr>
              <a:t>8|</a:t>
            </a:r>
          </a:p>
        </p:txBody>
      </p:sp>
      <p:pic>
        <p:nvPicPr>
          <p:cNvPr id="7" name="Picture 6" descr="Icon&#10;&#10;Description automatically generated">
            <a:extLst>
              <a:ext uri="{FF2B5EF4-FFF2-40B4-BE49-F238E27FC236}">
                <a16:creationId xmlns:a16="http://schemas.microsoft.com/office/drawing/2014/main" id="{3C53AA86-F9D0-FD03-50E9-0AA3A7AFA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205" y="1720078"/>
            <a:ext cx="631496" cy="631496"/>
          </a:xfrm>
          <a:prstGeom prst="rect">
            <a:avLst/>
          </a:prstGeom>
        </p:spPr>
      </p:pic>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383572169"/>
              </p:ext>
            </p:extLst>
          </p:nvPr>
        </p:nvGraphicFramePr>
        <p:xfrm>
          <a:off x="2774689" y="1502968"/>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41" y="3033748"/>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3" descr="A picture containing text, sign&#10;&#10;Description automatically generated">
            <a:extLst>
              <a:ext uri="{FF2B5EF4-FFF2-40B4-BE49-F238E27FC236}">
                <a16:creationId xmlns:a16="http://schemas.microsoft.com/office/drawing/2014/main" id="{80FB155A-B3E9-7CE7-86A1-86A4077901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1162" y="323623"/>
            <a:ext cx="2125794" cy="626422"/>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140862" y="1669797"/>
            <a:ext cx="845562" cy="718324"/>
          </a:xfrm>
          <a:prstGeom prst="rect">
            <a:avLst/>
          </a:prstGeom>
          <a:noFill/>
        </p:spPr>
        <p:txBody>
          <a:bodyPr wrap="square" rtlCol="0">
            <a:spAutoFit/>
          </a:bodyPr>
          <a:lstStyle/>
          <a:p>
            <a:r>
              <a:rPr lang="en-US" sz="4000">
                <a:solidFill>
                  <a:schemeClr val="bg1"/>
                </a:solidFill>
              </a:rPr>
              <a:t>8|</a:t>
            </a:r>
          </a:p>
        </p:txBody>
      </p:sp>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26235897"/>
              </p:ext>
            </p:extLst>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understanding of what is needed</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and prioritising tasks to achieve them</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the right resources to achieve them</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set goals and plan to involve others in the best way</a:t>
                      </a:r>
                      <a:endParaRPr lang="en-GB" sz="1400" b="0" i="0" u="none" strike="noStrike" kern="1200" noProof="0">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are informed by my skill set and that of others</a:t>
                      </a:r>
                      <a:endParaRPr lang="en-GB" sz="1400" b="0" i="0" u="none" strike="noStrike" kern="1200" noProof="0">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ED32477F-E0F3-A76C-01EF-D0EB560CE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27" y="2987968"/>
            <a:ext cx="1534503" cy="1536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55726D1F-2C31-3E61-0F7B-E8EC935F3F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73" y="1720078"/>
            <a:ext cx="631496" cy="631496"/>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469B876A-336A-9D30-DCC7-36256F7943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1162" y="323623"/>
            <a:ext cx="2125794" cy="626422"/>
          </a:xfrm>
          <a:prstGeom prst="rect">
            <a:avLst/>
          </a:prstGeom>
        </p:spPr>
      </p:pic>
    </p:spTree>
    <p:extLst>
      <p:ext uri="{BB962C8B-B14F-4D97-AF65-F5344CB8AC3E}">
        <p14:creationId xmlns:p14="http://schemas.microsoft.com/office/powerpoint/2010/main" val="179365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95857" y="1809076"/>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95856" y="3266607"/>
            <a:ext cx="2646933" cy="1923604"/>
          </a:xfrm>
          <a:prstGeom prst="rect">
            <a:avLst/>
          </a:prstGeom>
          <a:noFill/>
        </p:spPr>
        <p:txBody>
          <a:bodyPr wrap="square" lIns="91440" tIns="45720" rIns="91440" bIns="45720" rtlCol="0" anchor="t">
            <a:spAutoFit/>
          </a:bodyPr>
          <a:lstStyle/>
          <a:p>
            <a:r>
              <a:rPr lang="en-GB" sz="2500" b="1">
                <a:solidFill>
                  <a:srgbClr val="155045"/>
                </a:solidFill>
              </a:rPr>
              <a:t>Here are some example roles and careers linked to</a:t>
            </a:r>
            <a:endParaRPr lang="en-GB" sz="2500" b="1">
              <a:solidFill>
                <a:srgbClr val="ED6E4F"/>
              </a:solidFill>
              <a:cs typeface="Calibri"/>
              <a:hlinkClick r:id="" action="ppaction://noaction"/>
            </a:endParaRPr>
          </a:p>
          <a:p>
            <a:endParaRPr lang="en-GB" sz="2400" b="1">
              <a:solidFill>
                <a:srgbClr val="ED6E4F"/>
              </a:solidFill>
            </a:endParaRPr>
          </a:p>
          <a:p>
            <a:r>
              <a:rPr lang="en-GB" sz="2000" b="1">
                <a:solidFill>
                  <a:srgbClr val="155045"/>
                </a:solidFill>
                <a:hlinkClick r:id="rId4">
                  <a:extLst>
                    <a:ext uri="{A12FA001-AC4F-418D-AE19-62706E023703}">
                      <ahyp:hlinkClr xmlns:ahyp="http://schemas.microsoft.com/office/drawing/2018/hyperlinkcolor" val="tx"/>
                    </a:ext>
                  </a:extLst>
                </a:hlinkClick>
              </a:rPr>
              <a:t>Biology</a:t>
            </a:r>
            <a:endParaRPr lang="en-GB" sz="2000" b="1">
              <a:solidFill>
                <a:srgbClr val="155045"/>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696549" y="795433"/>
            <a:ext cx="2495255" cy="457672"/>
          </a:xfrm>
          <a:prstGeom prst="rect">
            <a:avLst/>
          </a:prstGeom>
          <a:noFill/>
        </p:spPr>
        <p:txBody>
          <a:bodyPr wrap="square" lIns="91440" tIns="45720" rIns="91440" bIns="45720" rtlCol="0" anchor="t">
            <a:spAutoFit/>
          </a:bodyPr>
          <a:lstStyle/>
          <a:p>
            <a:r>
              <a:rPr lang="en-GB" sz="2400">
                <a:solidFill>
                  <a:srgbClr val="155045"/>
                </a:solidFill>
              </a:rPr>
              <a:t>Paramedic</a:t>
            </a:r>
          </a:p>
        </p:txBody>
      </p:sp>
      <p:sp>
        <p:nvSpPr>
          <p:cNvPr id="5" name="Rectangle 4">
            <a:extLst>
              <a:ext uri="{FF2B5EF4-FFF2-40B4-BE49-F238E27FC236}">
                <a16:creationId xmlns:a16="http://schemas.microsoft.com/office/drawing/2014/main" id="{E7C53E0D-77AE-3C4D-AFFC-F7353BF321C3}"/>
              </a:ext>
            </a:extLst>
          </p:cNvPr>
          <p:cNvSpPr/>
          <p:nvPr/>
        </p:nvSpPr>
        <p:spPr>
          <a:xfrm>
            <a:off x="7696549" y="1270147"/>
            <a:ext cx="1919436"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Video</a:t>
            </a:r>
            <a:endParaRPr lang="en-US">
              <a:solidFill>
                <a:schemeClr val="tx2"/>
              </a:solidFill>
              <a:cs typeface="Calibri"/>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3509972" cy="461665"/>
          </a:xfrm>
          <a:prstGeom prst="rect">
            <a:avLst/>
          </a:prstGeom>
          <a:noFill/>
        </p:spPr>
        <p:txBody>
          <a:bodyPr wrap="square" lIns="91440" tIns="45720" rIns="91440" bIns="45720" rtlCol="0" anchor="t">
            <a:spAutoFit/>
          </a:bodyPr>
          <a:lstStyle/>
          <a:p>
            <a:r>
              <a:rPr lang="en-GB" sz="2400">
                <a:solidFill>
                  <a:srgbClr val="155045"/>
                </a:solidFill>
              </a:rPr>
              <a:t>Critical Care Technologist </a:t>
            </a:r>
          </a:p>
        </p:txBody>
      </p:sp>
      <p:sp>
        <p:nvSpPr>
          <p:cNvPr id="18" name="Rectangle 17">
            <a:extLst>
              <a:ext uri="{FF2B5EF4-FFF2-40B4-BE49-F238E27FC236}">
                <a16:creationId xmlns:a16="http://schemas.microsoft.com/office/drawing/2014/main" id="{8CB1387A-B77C-6240-9518-8C45A9E66B9E}"/>
              </a:ext>
            </a:extLst>
          </p:cNvPr>
          <p:cNvSpPr/>
          <p:nvPr/>
        </p:nvSpPr>
        <p:spPr>
          <a:xfrm>
            <a:off x="7205333" y="5680985"/>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709" r="1670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717" r="16717"/>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6956" r="16956"/>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457672"/>
          </a:xfrm>
          <a:prstGeom prst="rect">
            <a:avLst/>
          </a:prstGeom>
          <a:noFill/>
        </p:spPr>
        <p:txBody>
          <a:bodyPr wrap="square" lIns="91440" tIns="45720" rIns="91440" bIns="45720" rtlCol="0" anchor="t">
            <a:spAutoFit/>
          </a:bodyPr>
          <a:lstStyle/>
          <a:p>
            <a:r>
              <a:rPr lang="en-GB" sz="2400">
                <a:solidFill>
                  <a:srgbClr val="155045"/>
                </a:solidFill>
              </a:rPr>
              <a:t>Pharmacist</a:t>
            </a:r>
          </a:p>
        </p:txBody>
      </p:sp>
      <p:sp>
        <p:nvSpPr>
          <p:cNvPr id="9" name="Rectangle 8">
            <a:extLst>
              <a:ext uri="{FF2B5EF4-FFF2-40B4-BE49-F238E27FC236}">
                <a16:creationId xmlns:a16="http://schemas.microsoft.com/office/drawing/2014/main" id="{9359E999-90AA-0AD6-D998-09B0610C2EFD}"/>
              </a:ext>
            </a:extLst>
          </p:cNvPr>
          <p:cNvSpPr/>
          <p:nvPr/>
        </p:nvSpPr>
        <p:spPr>
          <a:xfrm>
            <a:off x="9696745" y="3546110"/>
            <a:ext cx="1984646"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Profile</a:t>
            </a:r>
            <a:endParaRPr lang="en-GB">
              <a:solidFill>
                <a:schemeClr val="tx2"/>
              </a:solidFill>
              <a:cs typeface="Calibri"/>
            </a:endParaRP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3396" y="707997"/>
            <a:ext cx="716726" cy="673100"/>
          </a:xfrm>
          <a:prstGeom prst="rect">
            <a:avLst/>
          </a:prstGeom>
        </p:spPr>
      </p:pic>
      <p:sp>
        <p:nvSpPr>
          <p:cNvPr id="19" name="Rectangle 18">
            <a:extLst>
              <a:ext uri="{FF2B5EF4-FFF2-40B4-BE49-F238E27FC236}">
                <a16:creationId xmlns:a16="http://schemas.microsoft.com/office/drawing/2014/main" id="{0BC67F40-554D-6F47-0806-891E3585E7BF}"/>
              </a:ext>
            </a:extLst>
          </p:cNvPr>
          <p:cNvSpPr/>
          <p:nvPr/>
        </p:nvSpPr>
        <p:spPr>
          <a:xfrm>
            <a:off x="7696549" y="1684186"/>
            <a:ext cx="1659429"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NHS Case Study</a:t>
            </a:r>
            <a:endParaRPr lang="en-GB">
              <a:solidFill>
                <a:schemeClr val="tx2"/>
              </a:solidFill>
              <a:cs typeface="Calibri"/>
            </a:endParaRPr>
          </a:p>
        </p:txBody>
      </p:sp>
      <p:sp>
        <p:nvSpPr>
          <p:cNvPr id="22" name="Rectangle 21">
            <a:extLst>
              <a:ext uri="{FF2B5EF4-FFF2-40B4-BE49-F238E27FC236}">
                <a16:creationId xmlns:a16="http://schemas.microsoft.com/office/drawing/2014/main" id="{2E131713-04D4-0511-3E6F-D0A76C838CE9}"/>
              </a:ext>
            </a:extLst>
          </p:cNvPr>
          <p:cNvSpPr/>
          <p:nvPr/>
        </p:nvSpPr>
        <p:spPr>
          <a:xfrm>
            <a:off x="9618867" y="1252828"/>
            <a:ext cx="1919436"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Video</a:t>
            </a:r>
            <a:endParaRPr lang="en-US">
              <a:solidFill>
                <a:schemeClr val="tx2"/>
              </a:solidFill>
              <a:cs typeface="Calibri"/>
            </a:endParaRPr>
          </a:p>
        </p:txBody>
      </p:sp>
      <p:sp>
        <p:nvSpPr>
          <p:cNvPr id="23" name="Rectangle 22">
            <a:extLst>
              <a:ext uri="{FF2B5EF4-FFF2-40B4-BE49-F238E27FC236}">
                <a16:creationId xmlns:a16="http://schemas.microsoft.com/office/drawing/2014/main" id="{7E2D3D7C-9F00-217D-D496-D67178B3DA86}"/>
              </a:ext>
            </a:extLst>
          </p:cNvPr>
          <p:cNvSpPr/>
          <p:nvPr/>
        </p:nvSpPr>
        <p:spPr>
          <a:xfrm>
            <a:off x="7867546" y="6098270"/>
            <a:ext cx="3430971"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jobs in Healthcare</a:t>
            </a:r>
            <a:endParaRPr lang="en-GB">
              <a:solidFill>
                <a:schemeClr val="tx2"/>
              </a:solidFill>
              <a:cs typeface="Calibri"/>
            </a:endParaRPr>
          </a:p>
        </p:txBody>
      </p:sp>
      <p:sp>
        <p:nvSpPr>
          <p:cNvPr id="24" name="Rectangle 23">
            <a:extLst>
              <a:ext uri="{FF2B5EF4-FFF2-40B4-BE49-F238E27FC236}">
                <a16:creationId xmlns:a16="http://schemas.microsoft.com/office/drawing/2014/main" id="{71AB9227-18C1-8D3D-F850-2700FD160650}"/>
              </a:ext>
            </a:extLst>
          </p:cNvPr>
          <p:cNvSpPr/>
          <p:nvPr/>
        </p:nvSpPr>
        <p:spPr>
          <a:xfrm>
            <a:off x="9663689" y="5680984"/>
            <a:ext cx="2641757" cy="369332"/>
          </a:xfrm>
          <a:prstGeom prst="rect">
            <a:avLst/>
          </a:prstGeom>
        </p:spPr>
        <p:txBody>
          <a:bodyPr wrap="square" lIns="91440" tIns="45720" rIns="91440" bIns="4572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161739" y="1669797"/>
            <a:ext cx="1054329" cy="718324"/>
          </a:xfrm>
          <a:prstGeom prst="rect">
            <a:avLst/>
          </a:prstGeom>
          <a:noFill/>
        </p:spPr>
        <p:txBody>
          <a:bodyPr wrap="square" rtlCol="0">
            <a:spAutoFit/>
          </a:bodyPr>
          <a:lstStyle/>
          <a:p>
            <a:r>
              <a:rPr lang="en-US" sz="4000">
                <a:solidFill>
                  <a:schemeClr val="bg1"/>
                </a:solidFill>
              </a:rPr>
              <a:t>8|</a:t>
            </a:r>
          </a:p>
        </p:txBody>
      </p:sp>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246794884"/>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1100" b="1" i="0" u="none" strike="noStrike" kern="1200" noProof="0">
                          <a:effectLst/>
                          <a:latin typeface="Calibri"/>
                        </a:rPr>
                        <a:t> </a:t>
                      </a:r>
                      <a:r>
                        <a:rPr lang="en-GB" sz="1100" b="1" i="0" u="none" strike="noStrike" kern="1200" noProof="0">
                          <a:solidFill>
                            <a:schemeClr val="tx2"/>
                          </a:solidFill>
                          <a:effectLst/>
                          <a:latin typeface="Calibri"/>
                        </a:rPr>
                        <a:t>I can do this</a:t>
                      </a:r>
                      <a:endParaRPr lang="en-US">
                        <a:solidFill>
                          <a:schemeClr val="tx2"/>
                        </a:solidFill>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155045"/>
                      </a:solidFill>
                      <a:prstDash val="solid"/>
                      <a:round/>
                      <a:headEnd type="none" w="med" len="med"/>
                      <a:tailEnd type="none" w="med" len="med"/>
                    </a:lnL>
                    <a:lnR w="12700" cap="flat" cmpd="sng" algn="ctr">
                      <a:solidFill>
                        <a:srgbClr val="155045"/>
                      </a:solidFill>
                      <a:prstDash val="solid"/>
                      <a:round/>
                      <a:headEnd type="none" w="med" len="med"/>
                      <a:tailEnd type="none" w="med" len="med"/>
                    </a:lnR>
                    <a:lnT w="12700" cap="flat" cmpd="sng" algn="ctr">
                      <a:solidFill>
                        <a:srgbClr val="155045"/>
                      </a:solidFill>
                      <a:prstDash val="solid"/>
                      <a:round/>
                      <a:headEnd type="none" w="med" len="med"/>
                      <a:tailEnd type="none" w="med" len="med"/>
                    </a:lnT>
                    <a:lnB w="12700" cap="flat" cmpd="sng" algn="ctr">
                      <a:solidFill>
                        <a:srgbClr val="15504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56" y="2947045"/>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08D4D8F9-772C-F660-A5B3-2814FCFF9A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12" y="1720078"/>
            <a:ext cx="631496" cy="631496"/>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ED6D809B-F4F5-DA2B-6EB4-3956F52F9C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1162" y="323623"/>
            <a:ext cx="2125794" cy="626422"/>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E2E5051-4957-220D-BE36-CF780F01E2D4}"/>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078540" y="4242392"/>
            <a:ext cx="13762255" cy="7298167"/>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9688" y="2147776"/>
            <a:ext cx="5426664" cy="2094616"/>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88C306E-F1AB-66B8-B4B8-E715B7D0137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4578202" y="-1074946"/>
            <a:ext cx="2824621" cy="2652688"/>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95857" y="1646682"/>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95857" y="2991787"/>
            <a:ext cx="2484932" cy="2369880"/>
          </a:xfrm>
          <a:prstGeom prst="rect">
            <a:avLst/>
          </a:prstGeom>
          <a:noFill/>
        </p:spPr>
        <p:txBody>
          <a:bodyPr wrap="square" lIns="91440" tIns="45720" rIns="91440" bIns="45720" rtlCol="0" anchor="t">
            <a:spAutoFit/>
          </a:bodyPr>
          <a:lstStyle/>
          <a:p>
            <a:r>
              <a:rPr lang="en-GB" sz="2500" b="1">
                <a:solidFill>
                  <a:srgbClr val="155045"/>
                </a:solidFill>
              </a:rPr>
              <a:t>Here are some example roles and careers linked to</a:t>
            </a:r>
            <a:endParaRPr lang="en-GB" sz="2500" b="1">
              <a:solidFill>
                <a:srgbClr val="155045"/>
              </a:solidFill>
              <a:cs typeface="Calibri"/>
              <a:hlinkClick r:id="rId4"/>
            </a:endParaRPr>
          </a:p>
          <a:p>
            <a:endParaRPr lang="en-GB" sz="2400" b="1">
              <a:solidFill>
                <a:srgbClr val="155045"/>
              </a:solidFill>
            </a:endParaRPr>
          </a:p>
          <a:p>
            <a:r>
              <a:rPr lang="en-GB" sz="2000" b="1">
                <a:solidFill>
                  <a:srgbClr val="155045"/>
                </a:solidFill>
                <a:hlinkClick r:id="rId4">
                  <a:extLst>
                    <a:ext uri="{A12FA001-AC4F-418D-AE19-62706E023703}">
                      <ahyp:hlinkClr xmlns:ahyp="http://schemas.microsoft.com/office/drawing/2018/hyperlinkcolor" val="tx"/>
                    </a:ext>
                  </a:extLst>
                </a:hlinkClick>
              </a:rPr>
              <a:t>Biology</a:t>
            </a:r>
            <a:endParaRPr lang="en-GB" sz="2000" b="1">
              <a:solidFill>
                <a:srgbClr val="155045"/>
              </a:solidFill>
              <a:cs typeface="Calibri"/>
              <a:hlinkClick r:id="" action="ppaction://noaction"/>
            </a:endParaRPr>
          </a:p>
        </p:txBody>
      </p:sp>
      <p:sp>
        <p:nvSpPr>
          <p:cNvPr id="19" name="TextBox 18">
            <a:extLst>
              <a:ext uri="{FF2B5EF4-FFF2-40B4-BE49-F238E27FC236}">
                <a16:creationId xmlns:a16="http://schemas.microsoft.com/office/drawing/2014/main" id="{32DEFFB8-F0C4-2B46-B7E0-DD755B6F0354}"/>
              </a:ext>
            </a:extLst>
          </p:cNvPr>
          <p:cNvSpPr txBox="1"/>
          <p:nvPr/>
        </p:nvSpPr>
        <p:spPr>
          <a:xfrm>
            <a:off x="9321995" y="1231986"/>
            <a:ext cx="2699694" cy="461665"/>
          </a:xfrm>
          <a:prstGeom prst="rect">
            <a:avLst/>
          </a:prstGeom>
          <a:noFill/>
        </p:spPr>
        <p:txBody>
          <a:bodyPr wrap="square" lIns="91440" tIns="45720" rIns="91440" bIns="45720" rtlCol="0" anchor="t">
            <a:spAutoFit/>
          </a:bodyPr>
          <a:lstStyle/>
          <a:p>
            <a:r>
              <a:rPr lang="en-GB" sz="2400">
                <a:solidFill>
                  <a:srgbClr val="155045"/>
                </a:solidFill>
                <a:cs typeface="Calibri"/>
              </a:rPr>
              <a:t>Research Scientist</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87712"/>
            <a:ext cx="2495255" cy="461665"/>
          </a:xfrm>
          <a:prstGeom prst="rect">
            <a:avLst/>
          </a:prstGeom>
          <a:noFill/>
        </p:spPr>
        <p:txBody>
          <a:bodyPr wrap="square" lIns="91440" tIns="45720" rIns="91440" bIns="45720" rtlCol="0" anchor="t">
            <a:spAutoFit/>
          </a:bodyPr>
          <a:lstStyle/>
          <a:p>
            <a:r>
              <a:rPr lang="en-GB" sz="2400">
                <a:solidFill>
                  <a:srgbClr val="155045"/>
                </a:solidFill>
              </a:rPr>
              <a:t>Ecologist </a:t>
            </a: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155045"/>
                </a:solidFill>
              </a:rPr>
              <a:t>Mental Health Nurse</a:t>
            </a:r>
            <a:endParaRPr lang="en-GB" sz="2400">
              <a:solidFill>
                <a:srgbClr val="155045"/>
              </a:solidFill>
              <a:cs typeface="Calibri"/>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1984646" cy="369332"/>
          </a:xfrm>
          <a:prstGeom prst="rect">
            <a:avLst/>
          </a:prstGeom>
          <a:noFill/>
        </p:spPr>
        <p:txBody>
          <a:bodyPr wrap="none" lIns="91440" tIns="45720" rIns="91440" bIns="45720" rtlCol="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Profile</a:t>
            </a:r>
            <a:endParaRPr lang="en-US">
              <a:solidFill>
                <a:schemeClr val="tx2"/>
              </a:solidFill>
            </a:endParaRPr>
          </a:p>
        </p:txBody>
      </p:sp>
      <p:sp>
        <p:nvSpPr>
          <p:cNvPr id="30" name="Rectangle 29">
            <a:extLst>
              <a:ext uri="{FF2B5EF4-FFF2-40B4-BE49-F238E27FC236}">
                <a16:creationId xmlns:a16="http://schemas.microsoft.com/office/drawing/2014/main" id="{8161F00F-71EC-B54B-97CD-6839FF86E7CE}"/>
              </a:ext>
            </a:extLst>
          </p:cNvPr>
          <p:cNvSpPr/>
          <p:nvPr/>
        </p:nvSpPr>
        <p:spPr>
          <a:xfrm>
            <a:off x="9359470" y="1691573"/>
            <a:ext cx="1984646" cy="369332"/>
          </a:xfrm>
          <a:prstGeom prst="rect">
            <a:avLst/>
          </a:prstGeom>
        </p:spPr>
        <p:txBody>
          <a:bodyPr wrap="non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Profile</a:t>
            </a:r>
            <a:endParaRPr lang="en-GB">
              <a:solidFill>
                <a:schemeClr val="tx2"/>
              </a:solidFill>
              <a:cs typeface="Calibri"/>
            </a:endParaRPr>
          </a:p>
        </p:txBody>
      </p:sp>
      <p:sp>
        <p:nvSpPr>
          <p:cNvPr id="31" name="Rectangle 30">
            <a:extLst>
              <a:ext uri="{FF2B5EF4-FFF2-40B4-BE49-F238E27FC236}">
                <a16:creationId xmlns:a16="http://schemas.microsoft.com/office/drawing/2014/main" id="{9059681B-943C-E34C-A5DE-007C22E6EA0B}"/>
              </a:ext>
            </a:extLst>
          </p:cNvPr>
          <p:cNvSpPr/>
          <p:nvPr/>
        </p:nvSpPr>
        <p:spPr>
          <a:xfrm>
            <a:off x="9347506" y="5592035"/>
            <a:ext cx="1919436" cy="369332"/>
          </a:xfrm>
          <a:prstGeom prst="rect">
            <a:avLst/>
          </a:prstGeom>
        </p:spPr>
        <p:txBody>
          <a:bodyPr wrap="none" lIns="91440" tIns="45720" rIns="91440" bIns="45720" anchor="t">
            <a:spAutoFit/>
          </a:bodyPr>
          <a:lstStyle/>
          <a:p>
            <a:r>
              <a:rPr lang="en-GB">
                <a:solidFill>
                  <a:schemeClr val="tx2"/>
                </a:solidFill>
                <a:hlinkClick r:id="rId7">
                  <a:extLst>
                    <a:ext uri="{A12FA001-AC4F-418D-AE19-62706E023703}">
                      <ahyp:hlinkClr xmlns:ahyp="http://schemas.microsoft.com/office/drawing/2018/hyperlinkcolor" val="tx"/>
                    </a:ext>
                  </a:extLst>
                </a:hlinkClick>
              </a:rPr>
              <a:t>BBC Bitesize Video</a:t>
            </a:r>
            <a:endParaRPr lang="en-GB">
              <a:solidFill>
                <a:schemeClr val="tx2"/>
              </a:solidFill>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8">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07407" y="1163050"/>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5034317"/>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9">
            <a:extLst>
              <a:ext uri="{28A0092B-C50C-407E-A947-70E740481C1C}">
                <a14:useLocalDpi xmlns:a14="http://schemas.microsoft.com/office/drawing/2010/main" val="0"/>
              </a:ext>
            </a:extLst>
          </a:blip>
          <a:srcRect l="17904" r="17904"/>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10">
            <a:extLst>
              <a:ext uri="{28A0092B-C50C-407E-A947-70E740481C1C}">
                <a14:useLocalDpi xmlns:a14="http://schemas.microsoft.com/office/drawing/2010/main" val="0"/>
              </a:ext>
            </a:extLst>
          </a:blip>
          <a:srcRect l="16609" r="16609"/>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372126" y="2067746"/>
            <a:ext cx="2648482"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STEM Learning Case Study</a:t>
            </a:r>
            <a:endParaRPr lang="en-US">
              <a:solidFill>
                <a:schemeClr val="tx2"/>
              </a:solidFill>
              <a:cs typeface="Calibri"/>
            </a:endParaRPr>
          </a:p>
        </p:txBody>
      </p:sp>
      <p:sp>
        <p:nvSpPr>
          <p:cNvPr id="24" name="TextBox 23">
            <a:extLst>
              <a:ext uri="{FF2B5EF4-FFF2-40B4-BE49-F238E27FC236}">
                <a16:creationId xmlns:a16="http://schemas.microsoft.com/office/drawing/2014/main" id="{7DF63DEA-F6CE-8869-8826-7F14C260758A}"/>
              </a:ext>
            </a:extLst>
          </p:cNvPr>
          <p:cNvSpPr txBox="1"/>
          <p:nvPr/>
        </p:nvSpPr>
        <p:spPr>
          <a:xfrm>
            <a:off x="7523556" y="3737839"/>
            <a:ext cx="1659429" cy="369332"/>
          </a:xfrm>
          <a:prstGeom prst="rect">
            <a:avLst/>
          </a:prstGeom>
          <a:noFill/>
        </p:spPr>
        <p:txBody>
          <a:bodyPr wrap="none" lIns="91440" tIns="45720" rIns="91440" bIns="45720" rtlCol="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NHS Case Study</a:t>
            </a:r>
            <a:endParaRPr lang="en-US">
              <a:solidFill>
                <a:schemeClr val="tx2"/>
              </a:solidFill>
              <a:cs typeface="Calibri"/>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50344" y="5951033"/>
            <a:ext cx="2648482" cy="369332"/>
          </a:xfrm>
          <a:prstGeom prst="rect">
            <a:avLst/>
          </a:prstGeom>
        </p:spPr>
        <p:txBody>
          <a:bodyPr wrap="non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STEM Learning Case Study</a:t>
            </a:r>
            <a:endParaRPr lang="en-US">
              <a:solidFill>
                <a:schemeClr val="tx2"/>
              </a:solidFill>
              <a:cs typeface="Calibri"/>
            </a:endParaRPr>
          </a:p>
        </p:txBody>
      </p:sp>
      <p:pic>
        <p:nvPicPr>
          <p:cNvPr id="27" name="Picture 26">
            <a:extLst>
              <a:ext uri="{FF2B5EF4-FFF2-40B4-BE49-F238E27FC236}">
                <a16:creationId xmlns:a16="http://schemas.microsoft.com/office/drawing/2014/main" id="{1035938E-78A3-C4A0-5848-A689967540C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460782" y="4921891"/>
            <a:ext cx="2824621" cy="2652688"/>
          </a:xfrm>
          <a:prstGeom prst="rect">
            <a:avLst/>
          </a:prstGeom>
        </p:spPr>
      </p:pic>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532D40-00FF-2658-02AE-07BE120BB8FF}"/>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307928" y="4478228"/>
            <a:ext cx="2824621" cy="2652688"/>
          </a:xfrm>
          <a:prstGeom prst="rect">
            <a:avLst/>
          </a:prstGeom>
        </p:spPr>
      </p:pic>
      <p:sp>
        <p:nvSpPr>
          <p:cNvPr id="15" name="Rectangle 14">
            <a:extLst>
              <a:ext uri="{FF2B5EF4-FFF2-40B4-BE49-F238E27FC236}">
                <a16:creationId xmlns:a16="http://schemas.microsoft.com/office/drawing/2014/main" id="{2C24812E-F911-7847-B13C-AECDA1565763}"/>
              </a:ext>
            </a:extLst>
          </p:cNvPr>
          <p:cNvSpPr/>
          <p:nvPr/>
        </p:nvSpPr>
        <p:spPr>
          <a:xfrm>
            <a:off x="3975299"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15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95857" y="1534984"/>
            <a:ext cx="6465205" cy="646331"/>
          </a:xfrm>
          <a:prstGeom prst="rect">
            <a:avLst/>
          </a:prstGeom>
          <a:noFill/>
        </p:spPr>
        <p:txBody>
          <a:bodyPr wrap="square" lIns="91440" tIns="45720" rIns="91440" bIns="45720" rtlCol="0" anchor="t">
            <a:spAutoFit/>
          </a:bodyPr>
          <a:lstStyle/>
          <a:p>
            <a:r>
              <a:rPr lang="en-US" sz="3600" b="1">
                <a:solidFill>
                  <a:srgbClr val="155045"/>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95857" y="2180998"/>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4">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2018" y="2434393"/>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93108" y="3840013"/>
            <a:ext cx="3123951" cy="2154436"/>
          </a:xfrm>
          <a:prstGeom prst="rect">
            <a:avLst/>
          </a:prstGeom>
          <a:noFill/>
        </p:spPr>
        <p:txBody>
          <a:bodyPr wrap="square" lIns="91440" tIns="45720" rIns="91440" bIns="45720" rtlCol="0" anchor="t">
            <a:spAutoFit/>
          </a:bodyPr>
          <a:lstStyle/>
          <a:p>
            <a:r>
              <a:rPr lang="en-GB">
                <a:solidFill>
                  <a:schemeClr val="tx2"/>
                </a:solidFill>
              </a:rPr>
              <a:t>Research Ideas:</a:t>
            </a:r>
          </a:p>
          <a:p>
            <a:endParaRPr lang="en-GB" sz="800">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Paramedic</a:t>
            </a:r>
            <a:endParaRPr lang="en-GB">
              <a:solidFill>
                <a:schemeClr val="bg2"/>
              </a:solidFill>
            </a:endParaRPr>
          </a:p>
          <a:p>
            <a:r>
              <a:rPr lang="en-GB">
                <a:solidFill>
                  <a:schemeClr val="bg2"/>
                </a:solidFill>
                <a:hlinkClick r:id="rId7">
                  <a:extLst>
                    <a:ext uri="{A12FA001-AC4F-418D-AE19-62706E023703}">
                      <ahyp:hlinkClr xmlns:ahyp="http://schemas.microsoft.com/office/drawing/2018/hyperlinkcolor" val="tx"/>
                    </a:ext>
                  </a:extLst>
                </a:hlinkClick>
              </a:rPr>
              <a:t>Pharmacist</a:t>
            </a:r>
            <a:endParaRPr lang="en-GB">
              <a:solidFill>
                <a:schemeClr val="bg2"/>
              </a:solidFill>
            </a:endParaRPr>
          </a:p>
          <a:p>
            <a:r>
              <a:rPr lang="en-GB">
                <a:solidFill>
                  <a:schemeClr val="bg2"/>
                </a:solidFill>
                <a:hlinkClick r:id="rId8">
                  <a:extLst>
                    <a:ext uri="{A12FA001-AC4F-418D-AE19-62706E023703}">
                      <ahyp:hlinkClr xmlns:ahyp="http://schemas.microsoft.com/office/drawing/2018/hyperlinkcolor" val="tx"/>
                    </a:ext>
                  </a:extLst>
                </a:hlinkClick>
              </a:rPr>
              <a:t>Critical Care Technologist</a:t>
            </a:r>
            <a:endParaRPr lang="en-GB">
              <a:solidFill>
                <a:schemeClr val="bg2"/>
              </a:solidFill>
            </a:endParaRPr>
          </a:p>
          <a:p>
            <a:r>
              <a:rPr lang="en-GB">
                <a:solidFill>
                  <a:schemeClr val="bg2"/>
                </a:solidFill>
                <a:hlinkClick r:id="rId9">
                  <a:extLst>
                    <a:ext uri="{A12FA001-AC4F-418D-AE19-62706E023703}">
                      <ahyp:hlinkClr xmlns:ahyp="http://schemas.microsoft.com/office/drawing/2018/hyperlinkcolor" val="tx"/>
                    </a:ext>
                  </a:extLst>
                </a:hlinkClick>
              </a:rPr>
              <a:t>Research Scientist</a:t>
            </a:r>
            <a:endParaRPr lang="en-GB">
              <a:solidFill>
                <a:schemeClr val="bg2"/>
              </a:solidFill>
            </a:endParaRPr>
          </a:p>
          <a:p>
            <a:r>
              <a:rPr lang="en-GB">
                <a:solidFill>
                  <a:schemeClr val="bg2"/>
                </a:solidFill>
                <a:hlinkClick r:id="rId10">
                  <a:extLst>
                    <a:ext uri="{A12FA001-AC4F-418D-AE19-62706E023703}">
                      <ahyp:hlinkClr xmlns:ahyp="http://schemas.microsoft.com/office/drawing/2018/hyperlinkcolor" val="tx"/>
                    </a:ext>
                  </a:extLst>
                </a:hlinkClick>
              </a:rPr>
              <a:t>Mental Health Nurse</a:t>
            </a:r>
            <a:endParaRPr lang="en-GB">
              <a:solidFill>
                <a:schemeClr val="bg2"/>
              </a:solidFill>
              <a:cs typeface="Calibri"/>
              <a:hlinkClick r:id="rId10">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1">
                  <a:extLst>
                    <a:ext uri="{A12FA001-AC4F-418D-AE19-62706E023703}">
                      <ahyp:hlinkClr xmlns:ahyp="http://schemas.microsoft.com/office/drawing/2018/hyperlinkcolor" val="tx"/>
                    </a:ext>
                  </a:extLst>
                </a:hlinkClick>
              </a:rPr>
              <a:t>Ecologist</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Biology?</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36656" y="5221246"/>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cs typeface="Arial"/>
              </a:rPr>
              <a:t>Explore teaching</a:t>
            </a:r>
            <a:endParaRPr lang="en-US" sz="2000" b="1">
              <a:solidFill>
                <a:srgbClr val="155045"/>
              </a:solidFill>
              <a:cs typeface="Calibri"/>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2343141" y="5218560"/>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04034"/>
            <a:ext cx="10757707" cy="14311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panose="020F0502020204030204"/>
            </a:endParaRPr>
          </a:p>
          <a:p>
            <a:endParaRPr lang="en-GB" sz="9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0" name="Rounded Rectangle 9">
            <a:hlinkClick r:id="rId3"/>
            <a:extLst>
              <a:ext uri="{FF2B5EF4-FFF2-40B4-BE49-F238E27FC236}">
                <a16:creationId xmlns:a16="http://schemas.microsoft.com/office/drawing/2014/main" id="{EED64591-B65F-5548-B221-D23FCEFC9315}"/>
              </a:ext>
            </a:extLst>
          </p:cNvPr>
          <p:cNvSpPr/>
          <p:nvPr/>
        </p:nvSpPr>
        <p:spPr>
          <a:xfrm>
            <a:off x="479443" y="5823360"/>
            <a:ext cx="1860331" cy="63062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3">
                  <a:extLst>
                    <a:ext uri="{A12FA001-AC4F-418D-AE19-62706E023703}">
                      <ahyp:hlinkClr xmlns:ahyp="http://schemas.microsoft.com/office/drawing/2018/hyperlinkcolor" val="tx"/>
                    </a:ext>
                  </a:extLst>
                </a:hlinkClick>
              </a:rPr>
              <a:t>Vjendra's Story</a:t>
            </a:r>
            <a:endParaRPr lang="en-US" sz="1500">
              <a:solidFill>
                <a:schemeClr val="bg2"/>
              </a:solidFill>
              <a:cs typeface="Calibri"/>
            </a:endParaRPr>
          </a:p>
        </p:txBody>
      </p:sp>
      <p:sp>
        <p:nvSpPr>
          <p:cNvPr id="13" name="Rounded Rectangle 12">
            <a:hlinkClick r:id="rId4"/>
            <a:extLst>
              <a:ext uri="{FF2B5EF4-FFF2-40B4-BE49-F238E27FC236}">
                <a16:creationId xmlns:a16="http://schemas.microsoft.com/office/drawing/2014/main" id="{61F872F5-4996-8C43-B8BF-7F2A5CE4F6BF}"/>
              </a:ext>
            </a:extLst>
          </p:cNvPr>
          <p:cNvSpPr/>
          <p:nvPr/>
        </p:nvSpPr>
        <p:spPr>
          <a:xfrm>
            <a:off x="6661873" y="5822778"/>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hlinkClick r:id="rId5">
                  <a:extLst>
                    <a:ext uri="{A12FA001-AC4F-418D-AE19-62706E023703}">
                      <ahyp:hlinkClr xmlns:ahyp="http://schemas.microsoft.com/office/drawing/2018/hyperlinkcolor" val="tx"/>
                    </a:ext>
                  </a:extLst>
                </a:hlinkClick>
              </a:rPr>
              <a:t>Work well in a team?</a:t>
            </a:r>
            <a:endParaRPr lang="en-US" sz="1500">
              <a:solidFill>
                <a:schemeClr val="bg2"/>
              </a:solidFill>
              <a:cs typeface="Calibri"/>
            </a:endParaRPr>
          </a:p>
        </p:txBody>
      </p:sp>
      <p:sp>
        <p:nvSpPr>
          <p:cNvPr id="15" name="Rounded Rectangle 14">
            <a:hlinkClick r:id="rId6"/>
            <a:extLst>
              <a:ext uri="{FF2B5EF4-FFF2-40B4-BE49-F238E27FC236}">
                <a16:creationId xmlns:a16="http://schemas.microsoft.com/office/drawing/2014/main" id="{1BE6018D-2686-3541-AF46-C1090753A159}"/>
              </a:ext>
            </a:extLst>
          </p:cNvPr>
          <p:cNvSpPr/>
          <p:nvPr/>
        </p:nvSpPr>
        <p:spPr>
          <a:xfrm>
            <a:off x="4604208" y="5822777"/>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7">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119052" y="2769697"/>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9"/>
            <a:extLst>
              <a:ext uri="{FF2B5EF4-FFF2-40B4-BE49-F238E27FC236}">
                <a16:creationId xmlns:a16="http://schemas.microsoft.com/office/drawing/2014/main" id="{13E3761F-3FB5-4C70-9039-67944E24693B}"/>
              </a:ext>
            </a:extLst>
          </p:cNvPr>
          <p:cNvSpPr/>
          <p:nvPr/>
        </p:nvSpPr>
        <p:spPr>
          <a:xfrm>
            <a:off x="9314251" y="5568069"/>
            <a:ext cx="2249474" cy="835447"/>
          </a:xfrm>
          <a:prstGeom prst="roundRect">
            <a:avLst/>
          </a:prstGeom>
          <a:solidFill>
            <a:srgbClr val="1550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8">
            <a:extLst>
              <a:ext uri="{FF2B5EF4-FFF2-40B4-BE49-F238E27FC236}">
                <a16:creationId xmlns:a16="http://schemas.microsoft.com/office/drawing/2014/main" id="{494F5792-A543-CE8A-4314-E7102A6DA198}"/>
              </a:ext>
            </a:extLst>
          </p:cNvPr>
          <p:cNvSpPr txBox="1"/>
          <p:nvPr/>
        </p:nvSpPr>
        <p:spPr>
          <a:xfrm>
            <a:off x="406011" y="3645392"/>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is STEM important?</a:t>
            </a:r>
            <a:endParaRPr lang="en-US" sz="1600">
              <a:solidFill>
                <a:schemeClr val="tx2"/>
              </a:solidFill>
            </a:endParaRPr>
          </a:p>
        </p:txBody>
      </p:sp>
      <p:sp>
        <p:nvSpPr>
          <p:cNvPr id="17" name="TextBox 16">
            <a:extLst>
              <a:ext uri="{FF2B5EF4-FFF2-40B4-BE49-F238E27FC236}">
                <a16:creationId xmlns:a16="http://schemas.microsoft.com/office/drawing/2014/main" id="{AF96501C-C46E-4B38-5025-5BB16F2FD23F}"/>
              </a:ext>
            </a:extLst>
          </p:cNvPr>
          <p:cNvSpPr txBox="1"/>
          <p:nvPr/>
        </p:nvSpPr>
        <p:spPr>
          <a:xfrm>
            <a:off x="406011" y="4367981"/>
            <a:ext cx="785117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chemeClr val="tx2"/>
                </a:solidFill>
                <a:ea typeface="+mn-lt"/>
                <a:cs typeface="+mn-lt"/>
              </a:rPr>
              <a:t>• It boosts essential skills such as problem solving and curiosity   </a:t>
            </a:r>
            <a:endParaRPr lang="en-US" sz="1500">
              <a:solidFill>
                <a:schemeClr val="tx2"/>
              </a:solidFill>
              <a:cs typeface="Calibri" panose="020F0502020204030204"/>
            </a:endParaRPr>
          </a:p>
          <a:p>
            <a:r>
              <a:rPr lang="en-GB" sz="1500">
                <a:solidFill>
                  <a:schemeClr val="tx2"/>
                </a:solidFill>
                <a:ea typeface="+mn-lt"/>
                <a:cs typeface="+mn-lt"/>
              </a:rPr>
              <a:t>• It helps you see and understand the wider world around you</a:t>
            </a:r>
          </a:p>
          <a:p>
            <a:r>
              <a:rPr lang="en-GB" sz="1500">
                <a:solidFill>
                  <a:schemeClr val="tx2"/>
                </a:solidFill>
                <a:ea typeface="+mn-lt"/>
                <a:cs typeface="+mn-lt"/>
              </a:rPr>
              <a:t>• It helps young people become future entrepreneurs</a:t>
            </a:r>
          </a:p>
        </p:txBody>
      </p:sp>
      <p:sp>
        <p:nvSpPr>
          <p:cNvPr id="5" name="Rounded Rectangle 9">
            <a:hlinkClick r:id="rId10"/>
            <a:extLst>
              <a:ext uri="{FF2B5EF4-FFF2-40B4-BE49-F238E27FC236}">
                <a16:creationId xmlns:a16="http://schemas.microsoft.com/office/drawing/2014/main" id="{FA54DA3F-C1B6-F500-D716-5597968BF18D}"/>
              </a:ext>
            </a:extLst>
          </p:cNvPr>
          <p:cNvSpPr/>
          <p:nvPr/>
        </p:nvSpPr>
        <p:spPr>
          <a:xfrm>
            <a:off x="2523102" y="5823359"/>
            <a:ext cx="1860331" cy="63062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10">
                  <a:extLst>
                    <a:ext uri="{A12FA001-AC4F-418D-AE19-62706E023703}">
                      <ahyp:hlinkClr xmlns:ahyp="http://schemas.microsoft.com/office/drawing/2018/hyperlinkcolor" val="tx"/>
                    </a:ext>
                  </a:extLst>
                </a:hlinkClick>
              </a:rPr>
              <a:t>Every Lesson </a:t>
            </a:r>
            <a:br>
              <a:rPr lang="en-US" sz="1500">
                <a:solidFill>
                  <a:schemeClr val="bg2"/>
                </a:solidFill>
                <a:cs typeface="Calibri"/>
                <a:hlinkClick r:id="rId10">
                  <a:extLst>
                    <a:ext uri="{A12FA001-AC4F-418D-AE19-62706E023703}">
                      <ahyp:hlinkClr xmlns:ahyp="http://schemas.microsoft.com/office/drawing/2018/hyperlinkcolor" val="tx"/>
                    </a:ext>
                  </a:extLst>
                </a:hlinkClick>
              </a:rPr>
            </a:br>
            <a:r>
              <a:rPr lang="en-US" sz="1500">
                <a:solidFill>
                  <a:schemeClr val="bg2"/>
                </a:solidFill>
                <a:hlinkClick r:id="rId10">
                  <a:extLst>
                    <a:ext uri="{A12FA001-AC4F-418D-AE19-62706E023703}">
                      <ahyp:hlinkClr xmlns:ahyp="http://schemas.microsoft.com/office/drawing/2018/hyperlinkcolor" val="tx"/>
                    </a:ext>
                  </a:extLst>
                </a:hlinkClick>
              </a:rPr>
              <a:t>Shapes a Life</a:t>
            </a:r>
            <a:endParaRPr lang="en-US" sz="1500">
              <a:solidFill>
                <a:schemeClr val="bg2"/>
              </a:solidFill>
            </a:endParaRP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64" y="6364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endParaRPr lang="en-GB" sz="1200" b="1">
              <a:solidFill>
                <a:schemeClr val="bg2"/>
              </a:solidFill>
              <a:latin typeface="Calibri"/>
              <a:ea typeface="Calibri"/>
              <a:cs typeface="Calibri"/>
            </a:endParaRP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707886"/>
          </a:xfrm>
          <a:prstGeom prst="rect">
            <a:avLst/>
          </a:prstGeom>
        </p:spPr>
        <p:txBody>
          <a:bodyPr wrap="square" lIns="91440" tIns="45720" rIns="91440" bIns="45720" anchor="t">
            <a:spAutoFit/>
          </a:bodyPr>
          <a:lstStyle/>
          <a:p>
            <a:r>
              <a:rPr lang="en-GB" sz="10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553998"/>
          </a:xfrm>
          <a:prstGeom prst="rect">
            <a:avLst/>
          </a:prstGeom>
        </p:spPr>
        <p:txBody>
          <a:bodyPr wrap="square">
            <a:spAutoFit/>
          </a:bodyPr>
          <a:lstStyle/>
          <a:p>
            <a:r>
              <a:rPr lang="en-GB" sz="10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553998"/>
          </a:xfrm>
          <a:prstGeom prst="rect">
            <a:avLst/>
          </a:prstGeom>
        </p:spPr>
        <p:txBody>
          <a:bodyPr wrap="square">
            <a:spAutoFit/>
          </a:bodyPr>
          <a:lstStyle/>
          <a:p>
            <a:r>
              <a:rPr lang="en-GB" sz="10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D3538706-A0AD-5D6A-D7C8-BCC2FB187A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Biology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6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558068"/>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327775"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subjects using Biology:</a:t>
            </a:r>
          </a:p>
          <a:p>
            <a:pPr marL="0" indent="0">
              <a:buNone/>
            </a:pPr>
            <a:r>
              <a:rPr lang="en-GB" sz="3600" b="1">
                <a:solidFill>
                  <a:schemeClr val="tx2"/>
                </a:solidFill>
                <a:cs typeface="Calibri"/>
              </a:rPr>
              <a:t>Ever thought about..?</a:t>
            </a: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785589" y="3277498"/>
            <a:ext cx="388264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an Orthotist: Karrie's story</a:t>
            </a:r>
            <a:endParaRPr lang="en-US">
              <a:cs typeface="Calibri"/>
            </a:endParaRPr>
          </a:p>
          <a:p>
            <a:endParaRPr lang="en-US" sz="2000">
              <a:cs typeface="Calibri"/>
            </a:endParaRPr>
          </a:p>
          <a:p>
            <a:endParaRPr lang="en-US" sz="2000">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785590" y="4059508"/>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Science Journalist: Rosie's story</a:t>
            </a:r>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680266" y="4059507"/>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hlinkClick r:id="rId5">
                  <a:extLst>
                    <a:ext uri="{A12FA001-AC4F-418D-AE19-62706E023703}">
                      <ahyp:hlinkClr xmlns:ahyp="http://schemas.microsoft.com/office/drawing/2018/hyperlinkcolor" val="tx"/>
                    </a:ext>
                  </a:extLst>
                </a:hlinkClick>
              </a:rPr>
              <a:t>Biotechnologist</a:t>
            </a:r>
            <a:r>
              <a:rPr lang="en-US">
                <a:solidFill>
                  <a:srgbClr val="954F72"/>
                </a:solidFill>
                <a:hlinkClick r:id="rId5">
                  <a:extLst>
                    <a:ext uri="{A12FA001-AC4F-418D-AE19-62706E023703}">
                      <ahyp:hlinkClr xmlns:ahyp="http://schemas.microsoft.com/office/drawing/2018/hyperlinkcolor" val="tx"/>
                    </a:ext>
                  </a:extLst>
                </a:hlinkClick>
              </a:rPr>
              <a:t> </a:t>
            </a:r>
            <a:r>
              <a:rPr lang="en-US">
                <a:solidFill>
                  <a:schemeClr val="tx2"/>
                </a:solidFill>
                <a:hlinkClick r:id="rId5">
                  <a:extLst>
                    <a:ext uri="{A12FA001-AC4F-418D-AE19-62706E023703}">
                      <ahyp:hlinkClr xmlns:ahyp="http://schemas.microsoft.com/office/drawing/2018/hyperlinkcolor" val="tx"/>
                    </a:ext>
                  </a:extLst>
                </a:hlinkClick>
              </a:rPr>
              <a:t>| National Careers Service</a:t>
            </a:r>
            <a:endParaRPr lang="en-US">
              <a:solidFill>
                <a:schemeClr val="tx2"/>
              </a:solidFill>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680266" y="3211010"/>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Agronomist | National Careers Service</a:t>
            </a:r>
            <a:endParaRPr lang="en-US"/>
          </a:p>
        </p:txBody>
      </p:sp>
      <p:sp>
        <p:nvSpPr>
          <p:cNvPr id="13" name="TextBox 12">
            <a:extLst>
              <a:ext uri="{FF2B5EF4-FFF2-40B4-BE49-F238E27FC236}">
                <a16:creationId xmlns:a16="http://schemas.microsoft.com/office/drawing/2014/main" id="{CE0FAC40-8F06-2719-E2E0-A7CEAE634E2B}"/>
              </a:ext>
            </a:extLst>
          </p:cNvPr>
          <p:cNvSpPr txBox="1"/>
          <p:nvPr/>
        </p:nvSpPr>
        <p:spPr>
          <a:xfrm>
            <a:off x="8680266" y="4868358"/>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Oceanographer | Explore careers | National Careers Service</a:t>
            </a:r>
            <a:endParaRPr lang="en-US"/>
          </a:p>
        </p:txBody>
      </p:sp>
      <p:sp>
        <p:nvSpPr>
          <p:cNvPr id="15" name="TextBox 14">
            <a:extLst>
              <a:ext uri="{FF2B5EF4-FFF2-40B4-BE49-F238E27FC236}">
                <a16:creationId xmlns:a16="http://schemas.microsoft.com/office/drawing/2014/main" id="{D8CA26B4-C8EB-74FE-BA93-9ECDB3A5FF2B}"/>
              </a:ext>
            </a:extLst>
          </p:cNvPr>
          <p:cNvSpPr txBox="1"/>
          <p:nvPr/>
        </p:nvSpPr>
        <p:spPr>
          <a:xfrm>
            <a:off x="5292769" y="3218226"/>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Careers ideas and information - Science</a:t>
            </a:r>
            <a:endParaRPr lang="en-US"/>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9"/>
          <a:stretch>
            <a:fillRect/>
          </a:stretch>
        </p:blipFill>
        <p:spPr>
          <a:xfrm>
            <a:off x="5289093" y="5937284"/>
            <a:ext cx="1257300" cy="60007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0"/>
          <a:stretch>
            <a:fillRect/>
          </a:stretch>
        </p:blipFill>
        <p:spPr>
          <a:xfrm>
            <a:off x="871315" y="5635109"/>
            <a:ext cx="979715" cy="979715"/>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1"/>
          <a:stretch>
            <a:fillRect/>
          </a:stretch>
        </p:blipFill>
        <p:spPr>
          <a:xfrm>
            <a:off x="8617807" y="5720837"/>
            <a:ext cx="985281" cy="975385"/>
          </a:xfrm>
          <a:prstGeom prst="rect">
            <a:avLst/>
          </a:prstGeom>
        </p:spPr>
      </p:pic>
      <p:pic>
        <p:nvPicPr>
          <p:cNvPr id="14" name="Picture 13">
            <a:extLst>
              <a:ext uri="{FF2B5EF4-FFF2-40B4-BE49-F238E27FC236}">
                <a16:creationId xmlns:a16="http://schemas.microsoft.com/office/drawing/2014/main" id="{A38011E4-C0EE-544A-B40C-16BBCFB55DD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3381" y="3278031"/>
            <a:ext cx="326160" cy="306307"/>
          </a:xfrm>
          <a:prstGeom prst="rect">
            <a:avLst/>
          </a:prstGeom>
        </p:spPr>
      </p:pic>
      <p:pic>
        <p:nvPicPr>
          <p:cNvPr id="16" name="Picture 15">
            <a:extLst>
              <a:ext uri="{FF2B5EF4-FFF2-40B4-BE49-F238E27FC236}">
                <a16:creationId xmlns:a16="http://schemas.microsoft.com/office/drawing/2014/main" id="{061A9085-2194-9C49-BD46-1DA94C81D11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3381" y="4073606"/>
            <a:ext cx="326160" cy="306307"/>
          </a:xfrm>
          <a:prstGeom prst="rect">
            <a:avLst/>
          </a:prstGeom>
        </p:spPr>
      </p:pic>
      <p:pic>
        <p:nvPicPr>
          <p:cNvPr id="20" name="Picture 19">
            <a:extLst>
              <a:ext uri="{FF2B5EF4-FFF2-40B4-BE49-F238E27FC236}">
                <a16:creationId xmlns:a16="http://schemas.microsoft.com/office/drawing/2014/main" id="{DF3DCF91-0951-FE46-B404-88CDB80352C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3381" y="4868726"/>
            <a:ext cx="326160" cy="306307"/>
          </a:xfrm>
          <a:prstGeom prst="rect">
            <a:avLst/>
          </a:prstGeom>
        </p:spPr>
      </p:pic>
      <p:pic>
        <p:nvPicPr>
          <p:cNvPr id="21" name="Picture 20">
            <a:extLst>
              <a:ext uri="{FF2B5EF4-FFF2-40B4-BE49-F238E27FC236}">
                <a16:creationId xmlns:a16="http://schemas.microsoft.com/office/drawing/2014/main" id="{9F154995-BB1F-7C48-B38D-6CE6B4D65CD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52773" y="3280886"/>
            <a:ext cx="326160" cy="306307"/>
          </a:xfrm>
          <a:prstGeom prst="rect">
            <a:avLst/>
          </a:prstGeom>
        </p:spPr>
      </p:pic>
      <p:pic>
        <p:nvPicPr>
          <p:cNvPr id="22" name="Picture 21">
            <a:extLst>
              <a:ext uri="{FF2B5EF4-FFF2-40B4-BE49-F238E27FC236}">
                <a16:creationId xmlns:a16="http://schemas.microsoft.com/office/drawing/2014/main" id="{6BB5FEE6-BB0F-484A-895E-385CAF80AF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232585" y="3265539"/>
            <a:ext cx="326160" cy="306307"/>
          </a:xfrm>
          <a:prstGeom prst="rect">
            <a:avLst/>
          </a:prstGeom>
        </p:spPr>
      </p:pic>
      <p:pic>
        <p:nvPicPr>
          <p:cNvPr id="23" name="Picture 22">
            <a:extLst>
              <a:ext uri="{FF2B5EF4-FFF2-40B4-BE49-F238E27FC236}">
                <a16:creationId xmlns:a16="http://schemas.microsoft.com/office/drawing/2014/main" id="{C012BE38-9F76-B848-A2F8-0D27D11F39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295044" y="4072846"/>
            <a:ext cx="326160" cy="306307"/>
          </a:xfrm>
          <a:prstGeom prst="rect">
            <a:avLst/>
          </a:prstGeom>
        </p:spPr>
      </p:pic>
      <p:pic>
        <p:nvPicPr>
          <p:cNvPr id="24" name="Picture 23">
            <a:extLst>
              <a:ext uri="{FF2B5EF4-FFF2-40B4-BE49-F238E27FC236}">
                <a16:creationId xmlns:a16="http://schemas.microsoft.com/office/drawing/2014/main" id="{B910A05B-890F-F041-96F4-A1610721CBD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295044" y="4892949"/>
            <a:ext cx="326160" cy="306307"/>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8732" y="1757553"/>
            <a:ext cx="659829" cy="647337"/>
          </a:xfrm>
          <a:prstGeom prst="rect">
            <a:avLst/>
          </a:prstGeom>
        </p:spPr>
      </p:pic>
      <p:sp>
        <p:nvSpPr>
          <p:cNvPr id="27" name="TextBox 26">
            <a:extLst>
              <a:ext uri="{FF2B5EF4-FFF2-40B4-BE49-F238E27FC236}">
                <a16:creationId xmlns:a16="http://schemas.microsoft.com/office/drawing/2014/main" id="{EC4870B8-9CD4-43AB-6244-5593653119BE}"/>
              </a:ext>
            </a:extLst>
          </p:cNvPr>
          <p:cNvSpPr txBox="1"/>
          <p:nvPr/>
        </p:nvSpPr>
        <p:spPr>
          <a:xfrm>
            <a:off x="782526" y="4797789"/>
            <a:ext cx="34965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mn-lt"/>
                <a:cs typeface="+mn-lt"/>
                <a:hlinkClick r:id="rId14">
                  <a:extLst>
                    <a:ext uri="{A12FA001-AC4F-418D-AE19-62706E023703}">
                      <ahyp:hlinkClr xmlns:ahyp="http://schemas.microsoft.com/office/drawing/2018/hyperlinkcolor" val="tx"/>
                    </a:ext>
                  </a:extLst>
                </a:hlinkClick>
              </a:rPr>
              <a:t>How to become an Interpretation Officer: Chris's story</a:t>
            </a:r>
          </a:p>
          <a:p>
            <a:endParaRPr lang="en-US">
              <a:ea typeface="Calibri"/>
              <a:cs typeface="Calibri"/>
            </a:endParaRPr>
          </a:p>
        </p:txBody>
      </p:sp>
    </p:spTree>
    <p:extLst>
      <p:ext uri="{BB962C8B-B14F-4D97-AF65-F5344CB8AC3E}">
        <p14:creationId xmlns:p14="http://schemas.microsoft.com/office/powerpoint/2010/main" val="3208665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04E6BB55-1150-42BC-B963-71FE158C97F3}"/>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8322</Words>
  <Application>Microsoft Office PowerPoint</Application>
  <PresentationFormat>Widescreen</PresentationFormat>
  <Paragraphs>872</Paragraphs>
  <Slides>31</Slides>
  <Notes>31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31</vt:i4>
      </vt:variant>
    </vt:vector>
  </HeadingPairs>
  <TitlesOfParts>
    <vt:vector size="44" baseType="lpstr">
      <vt:lpstr>Arial</vt:lpstr>
      <vt:lpstr>Arial,Sans-Serif</vt:lpstr>
      <vt:lpstr>Calibri</vt:lpstr>
      <vt:lpstr>Calibri Light</vt:lpstr>
      <vt:lpstr>Lato</vt:lpstr>
      <vt:lpstr>Symbol</vt:lpstr>
      <vt:lpstr>Symbol,Sans-Serif</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(Biology) </vt:lpstr>
      <vt:lpstr>MYPATH Science: Why bother?  </vt:lpstr>
      <vt:lpstr>PowerPoint Presentation</vt:lpstr>
      <vt:lpstr>PowerPoint Presentation</vt:lpstr>
      <vt:lpstr>PowerPoint Presentation</vt:lpstr>
      <vt:lpstr>PowerPoint Presentation</vt:lpstr>
      <vt:lpstr>Biology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9</cp:revision>
  <dcterms:created xsi:type="dcterms:W3CDTF">2022-04-04T12:54:06Z</dcterms:created>
  <dcterms:modified xsi:type="dcterms:W3CDTF">2022-10-28T12:13:47Z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