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 id="2147483678" r:id="rId10"/>
    <p:sldMasterId id="2147483681" r:id="rId11"/>
    <p:sldMasterId id="2147483684" r:id="rId12"/>
  </p:sldMasterIdLst>
  <p:notesMasterIdLst>
    <p:notesMasterId r:id="rId39"/>
  </p:notesMasterIdLst>
  <p:sldIdLst>
    <p:sldId id="344" r:id="rId13"/>
    <p:sldId id="266" r:id="rId14"/>
    <p:sldId id="366" r:id="rId15"/>
    <p:sldId id="368" r:id="rId16"/>
    <p:sldId id="367" r:id="rId17"/>
    <p:sldId id="342" r:id="rId18"/>
    <p:sldId id="365" r:id="rId19"/>
    <p:sldId id="346" r:id="rId20"/>
    <p:sldId id="343" r:id="rId21"/>
    <p:sldId id="348" r:id="rId22"/>
    <p:sldId id="349" r:id="rId23"/>
    <p:sldId id="350" r:id="rId24"/>
    <p:sldId id="364" r:id="rId25"/>
    <p:sldId id="354" r:id="rId26"/>
    <p:sldId id="347" r:id="rId27"/>
    <p:sldId id="355" r:id="rId28"/>
    <p:sldId id="356" r:id="rId29"/>
    <p:sldId id="359" r:id="rId30"/>
    <p:sldId id="357" r:id="rId31"/>
    <p:sldId id="358" r:id="rId32"/>
    <p:sldId id="361" r:id="rId33"/>
    <p:sldId id="360" r:id="rId34"/>
    <p:sldId id="258" r:id="rId35"/>
    <p:sldId id="369" r:id="rId36"/>
    <p:sldId id="370" r:id="rId37"/>
    <p:sldId id="339" r:id="rId3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6E4F"/>
    <a:srgbClr val="155045"/>
    <a:srgbClr val="00A8A8"/>
    <a:srgbClr val="00A9A9"/>
    <a:srgbClr val="036A93"/>
    <a:srgbClr val="73BEBE"/>
    <a:srgbClr val="00A8A6"/>
    <a:srgbClr val="91C155"/>
    <a:srgbClr val="D7EAEA"/>
    <a:srgbClr val="E95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07E3BD-9EEA-4758-AEEE-82D0E353C137}" v="88" dt="2022-08-31T15:58:10.843"/>
    <p1510:client id="{11DCEB44-12CC-463D-B9B7-F9E9DCE846C9}" v="1498" vWet="1500" dt="2022-08-31T17:46:52.749"/>
    <p1510:client id="{886589A5-332D-2439-F6E6-97C6CF363594}" v="1" dt="2022-08-31T16:43:29.357"/>
    <p1510:client id="{9ABEDC6F-46B1-B426-A375-828E07CC9FE1}" v="1" dt="2022-08-31T10:43:01.085"/>
    <p1510:client id="{AD6F3982-8E20-28AA-DC04-88451BA5AAF1}" v="4" dt="2022-08-31T16:14:13.245"/>
    <p1510:client id="{FFD1B1F9-FC4E-C8C9-A6B5-90F716ACF8AC}" v="3" dt="2022-08-31T17:46:53.2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notesMaster" Target="notesMasters/notesMaster1.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microsoft.com/office/2018/10/relationships/authors" Target="authors.xml"/><Relationship Id="rId20" Type="http://schemas.openxmlformats.org/officeDocument/2006/relationships/slide" Target="slides/slide8.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S::phartley@careersandenterprise.co.uk::2a2506f4-19e7-4777-8767-f0efb84bcc1f" providerId="AD" clId="Web-{7430FBA1-3B0C-E24D-A499-5B879E8E5EC2}"/>
    <pc:docChg chg="modSld sldOrd">
      <pc:chgData name="Philippa Hartley" userId="S::phartley@careersandenterprise.co.uk::2a2506f4-19e7-4777-8767-f0efb84bcc1f" providerId="AD" clId="Web-{7430FBA1-3B0C-E24D-A499-5B879E8E5EC2}" dt="2022-07-23T13:48:23.801" v="6" actId="14100"/>
      <pc:docMkLst>
        <pc:docMk/>
      </pc:docMkLst>
      <pc:sldChg chg="modSp ord">
        <pc:chgData name="Philippa Hartley" userId="S::phartley@careersandenterprise.co.uk::2a2506f4-19e7-4777-8767-f0efb84bcc1f" providerId="AD" clId="Web-{7430FBA1-3B0C-E24D-A499-5B879E8E5EC2}" dt="2022-07-23T13:48:23.801" v="6" actId="14100"/>
        <pc:sldMkLst>
          <pc:docMk/>
          <pc:sldMk cId="1897795324" sldId="299"/>
        </pc:sldMkLst>
        <pc:spChg chg="mod">
          <ac:chgData name="Philippa Hartley" userId="S::phartley@careersandenterprise.co.uk::2a2506f4-19e7-4777-8767-f0efb84bcc1f" providerId="AD" clId="Web-{7430FBA1-3B0C-E24D-A499-5B879E8E5EC2}" dt="2022-07-23T13:48:13.332" v="1" actId="1076"/>
          <ac:spMkLst>
            <pc:docMk/>
            <pc:sldMk cId="1897795324" sldId="299"/>
            <ac:spMk id="2" creationId="{CF8D53C1-6EFB-2D4E-BA80-9A9F2FCD68BC}"/>
          </ac:spMkLst>
        </pc:spChg>
        <pc:spChg chg="mod">
          <ac:chgData name="Philippa Hartley" userId="S::phartley@careersandenterprise.co.uk::2a2506f4-19e7-4777-8767-f0efb84bcc1f" providerId="AD" clId="Web-{7430FBA1-3B0C-E24D-A499-5B879E8E5EC2}" dt="2022-07-23T13:48:23.801" v="6" actId="14100"/>
          <ac:spMkLst>
            <pc:docMk/>
            <pc:sldMk cId="1897795324" sldId="299"/>
            <ac:spMk id="4" creationId="{5B18C8AE-AB4D-044D-99D4-7328ABAFD045}"/>
          </ac:spMkLst>
        </pc:spChg>
      </pc:sldChg>
    </pc:docChg>
  </pc:docChgLst>
  <pc:docChgLst>
    <pc:chgData name="Philippa Hartley" userId="2a2506f4-19e7-4777-8767-f0efb84bcc1f" providerId="ADAL" clId="{11DCEB44-12CC-463D-B9B7-F9E9DCE846C9}"/>
    <pc:docChg chg="undo custSel addSld delSld modSld sldOrd">
      <pc:chgData name="Philippa Hartley" userId="2a2506f4-19e7-4777-8767-f0efb84bcc1f" providerId="ADAL" clId="{11DCEB44-12CC-463D-B9B7-F9E9DCE846C9}" dt="2022-08-31T17:40:43.254" v="2572" actId="207"/>
      <pc:docMkLst>
        <pc:docMk/>
      </pc:docMkLst>
      <pc:sldChg chg="addSp delSp modSp mod modNotesTx">
        <pc:chgData name="Philippa Hartley" userId="2a2506f4-19e7-4777-8767-f0efb84bcc1f" providerId="ADAL" clId="{11DCEB44-12CC-463D-B9B7-F9E9DCE846C9}" dt="2022-08-31T17:40:21.280" v="2571"/>
        <pc:sldMkLst>
          <pc:docMk/>
          <pc:sldMk cId="1253069294" sldId="258"/>
        </pc:sldMkLst>
        <pc:spChg chg="del">
          <ac:chgData name="Philippa Hartley" userId="2a2506f4-19e7-4777-8767-f0efb84bcc1f" providerId="ADAL" clId="{11DCEB44-12CC-463D-B9B7-F9E9DCE846C9}" dt="2022-08-25T09:48:50.318" v="1327" actId="478"/>
          <ac:spMkLst>
            <pc:docMk/>
            <pc:sldMk cId="1253069294" sldId="258"/>
            <ac:spMk id="2" creationId="{FC30ACC0-9906-E26C-5FCA-E5AE521E9543}"/>
          </ac:spMkLst>
        </pc:spChg>
        <pc:spChg chg="del">
          <ac:chgData name="Philippa Hartley" userId="2a2506f4-19e7-4777-8767-f0efb84bcc1f" providerId="ADAL" clId="{11DCEB44-12CC-463D-B9B7-F9E9DCE846C9}" dt="2022-08-25T09:48:55.532" v="1328" actId="478"/>
          <ac:spMkLst>
            <pc:docMk/>
            <pc:sldMk cId="1253069294" sldId="258"/>
            <ac:spMk id="6" creationId="{1A761991-D145-6345-FFC0-78FC520AA774}"/>
          </ac:spMkLst>
        </pc:spChg>
        <pc:spChg chg="del">
          <ac:chgData name="Philippa Hartley" userId="2a2506f4-19e7-4777-8767-f0efb84bcc1f" providerId="ADAL" clId="{11DCEB44-12CC-463D-B9B7-F9E9DCE846C9}" dt="2022-08-25T09:48:57.294" v="1329" actId="478"/>
          <ac:spMkLst>
            <pc:docMk/>
            <pc:sldMk cId="1253069294" sldId="258"/>
            <ac:spMk id="7" creationId="{E9886F1C-9FF4-47BD-58FF-9ECCD7406C2A}"/>
          </ac:spMkLst>
        </pc:spChg>
        <pc:spChg chg="del">
          <ac:chgData name="Philippa Hartley" userId="2a2506f4-19e7-4777-8767-f0efb84bcc1f" providerId="ADAL" clId="{11DCEB44-12CC-463D-B9B7-F9E9DCE846C9}" dt="2022-08-25T09:48:59.030" v="1330" actId="478"/>
          <ac:spMkLst>
            <pc:docMk/>
            <pc:sldMk cId="1253069294" sldId="258"/>
            <ac:spMk id="8" creationId="{67844BFE-2A38-9009-BC66-B5A695A7A31F}"/>
          </ac:spMkLst>
        </pc:spChg>
        <pc:spChg chg="del mod">
          <ac:chgData name="Philippa Hartley" userId="2a2506f4-19e7-4777-8767-f0efb84bcc1f" providerId="ADAL" clId="{11DCEB44-12CC-463D-B9B7-F9E9DCE846C9}" dt="2022-08-25T09:55:52.504" v="1709" actId="478"/>
          <ac:spMkLst>
            <pc:docMk/>
            <pc:sldMk cId="1253069294" sldId="258"/>
            <ac:spMk id="9" creationId="{7E67D33C-DC9F-F809-6349-143699AC15CA}"/>
          </ac:spMkLst>
        </pc:spChg>
        <pc:spChg chg="del">
          <ac:chgData name="Philippa Hartley" userId="2a2506f4-19e7-4777-8767-f0efb84bcc1f" providerId="ADAL" clId="{11DCEB44-12CC-463D-B9B7-F9E9DCE846C9}" dt="2022-08-25T09:49:11.566" v="1333" actId="478"/>
          <ac:spMkLst>
            <pc:docMk/>
            <pc:sldMk cId="1253069294" sldId="258"/>
            <ac:spMk id="10" creationId="{33A95CB0-AD1C-6D74-04CB-CA56688CD376}"/>
          </ac:spMkLst>
        </pc:spChg>
        <pc:spChg chg="del">
          <ac:chgData name="Philippa Hartley" userId="2a2506f4-19e7-4777-8767-f0efb84bcc1f" providerId="ADAL" clId="{11DCEB44-12CC-463D-B9B7-F9E9DCE846C9}" dt="2022-08-25T09:49:12.975" v="1334" actId="478"/>
          <ac:spMkLst>
            <pc:docMk/>
            <pc:sldMk cId="1253069294" sldId="258"/>
            <ac:spMk id="11" creationId="{D533CC59-4BB6-5460-A29A-D6F6F81B78CD}"/>
          </ac:spMkLst>
        </pc:spChg>
        <pc:spChg chg="add del mod">
          <ac:chgData name="Philippa Hartley" userId="2a2506f4-19e7-4777-8767-f0efb84bcc1f" providerId="ADAL" clId="{11DCEB44-12CC-463D-B9B7-F9E9DCE846C9}" dt="2022-08-25T10:00:26.770" v="1766" actId="478"/>
          <ac:spMkLst>
            <pc:docMk/>
            <pc:sldMk cId="1253069294" sldId="258"/>
            <ac:spMk id="12" creationId="{CE75E3A8-CDD9-6D7C-2B0D-B97D75729A20}"/>
          </ac:spMkLst>
        </pc:spChg>
        <pc:spChg chg="del mod">
          <ac:chgData name="Philippa Hartley" userId="2a2506f4-19e7-4777-8767-f0efb84bcc1f" providerId="ADAL" clId="{11DCEB44-12CC-463D-B9B7-F9E9DCE846C9}" dt="2022-08-25T09:56:47.313" v="1713" actId="478"/>
          <ac:spMkLst>
            <pc:docMk/>
            <pc:sldMk cId="1253069294" sldId="258"/>
            <ac:spMk id="13" creationId="{4A7E43A3-19C3-5028-B303-47E96A14453F}"/>
          </ac:spMkLst>
        </pc:spChg>
        <pc:spChg chg="del mod">
          <ac:chgData name="Philippa Hartley" userId="2a2506f4-19e7-4777-8767-f0efb84bcc1f" providerId="ADAL" clId="{11DCEB44-12CC-463D-B9B7-F9E9DCE846C9}" dt="2022-08-25T10:01:04.880" v="1787" actId="478"/>
          <ac:spMkLst>
            <pc:docMk/>
            <pc:sldMk cId="1253069294" sldId="258"/>
            <ac:spMk id="14" creationId="{4FB127E4-63EE-BFC2-59E0-7856331AF5A4}"/>
          </ac:spMkLst>
        </pc:spChg>
        <pc:spChg chg="del mod">
          <ac:chgData name="Philippa Hartley" userId="2a2506f4-19e7-4777-8767-f0efb84bcc1f" providerId="ADAL" clId="{11DCEB44-12CC-463D-B9B7-F9E9DCE846C9}" dt="2022-08-25T10:02:21.730" v="1850" actId="478"/>
          <ac:spMkLst>
            <pc:docMk/>
            <pc:sldMk cId="1253069294" sldId="258"/>
            <ac:spMk id="15" creationId="{7FDE1CF2-3788-CE59-304B-93FE098F29C9}"/>
          </ac:spMkLst>
        </pc:spChg>
        <pc:spChg chg="del">
          <ac:chgData name="Philippa Hartley" userId="2a2506f4-19e7-4777-8767-f0efb84bcc1f" providerId="ADAL" clId="{11DCEB44-12CC-463D-B9B7-F9E9DCE846C9}" dt="2022-08-25T09:50:03.182" v="1346" actId="478"/>
          <ac:spMkLst>
            <pc:docMk/>
            <pc:sldMk cId="1253069294" sldId="258"/>
            <ac:spMk id="16" creationId="{E3D7BF4B-A32E-F4DD-98B5-527D925984A2}"/>
          </ac:spMkLst>
        </pc:spChg>
        <pc:spChg chg="del">
          <ac:chgData name="Philippa Hartley" userId="2a2506f4-19e7-4777-8767-f0efb84bcc1f" providerId="ADAL" clId="{11DCEB44-12CC-463D-B9B7-F9E9DCE846C9}" dt="2022-08-25T09:50:04.806" v="1347" actId="478"/>
          <ac:spMkLst>
            <pc:docMk/>
            <pc:sldMk cId="1253069294" sldId="258"/>
            <ac:spMk id="17" creationId="{6182EEC6-57AD-662D-00AF-0BA9506BE7B8}"/>
          </ac:spMkLst>
        </pc:spChg>
        <pc:spChg chg="del">
          <ac:chgData name="Philippa Hartley" userId="2a2506f4-19e7-4777-8767-f0efb84bcc1f" providerId="ADAL" clId="{11DCEB44-12CC-463D-B9B7-F9E9DCE846C9}" dt="2022-08-25T09:50:05.894" v="1348" actId="478"/>
          <ac:spMkLst>
            <pc:docMk/>
            <pc:sldMk cId="1253069294" sldId="258"/>
            <ac:spMk id="18" creationId="{6263B760-EBC8-CB4C-FE7E-143EEBBBFC6D}"/>
          </ac:spMkLst>
        </pc:spChg>
        <pc:spChg chg="del mod">
          <ac:chgData name="Philippa Hartley" userId="2a2506f4-19e7-4777-8767-f0efb84bcc1f" providerId="ADAL" clId="{11DCEB44-12CC-463D-B9B7-F9E9DCE846C9}" dt="2022-08-25T10:02:41.626" v="1852" actId="478"/>
          <ac:spMkLst>
            <pc:docMk/>
            <pc:sldMk cId="1253069294" sldId="258"/>
            <ac:spMk id="19" creationId="{1179D55B-3BAD-453A-E4AE-59FEE4EF5271}"/>
          </ac:spMkLst>
        </pc:spChg>
        <pc:spChg chg="del mod">
          <ac:chgData name="Philippa Hartley" userId="2a2506f4-19e7-4777-8767-f0efb84bcc1f" providerId="ADAL" clId="{11DCEB44-12CC-463D-B9B7-F9E9DCE846C9}" dt="2022-08-25T10:02:59.546" v="1854" actId="478"/>
          <ac:spMkLst>
            <pc:docMk/>
            <pc:sldMk cId="1253069294" sldId="258"/>
            <ac:spMk id="20" creationId="{A0D56656-E7FC-58D6-DCBE-C0BF99168EE1}"/>
          </ac:spMkLst>
        </pc:spChg>
        <pc:spChg chg="del">
          <ac:chgData name="Philippa Hartley" userId="2a2506f4-19e7-4777-8767-f0efb84bcc1f" providerId="ADAL" clId="{11DCEB44-12CC-463D-B9B7-F9E9DCE846C9}" dt="2022-08-25T09:50:07.975" v="1349" actId="478"/>
          <ac:spMkLst>
            <pc:docMk/>
            <pc:sldMk cId="1253069294" sldId="258"/>
            <ac:spMk id="21" creationId="{DF85543E-15BE-3D4E-6EA6-62D23C59BFCD}"/>
          </ac:spMkLst>
        </pc:spChg>
        <pc:spChg chg="del">
          <ac:chgData name="Philippa Hartley" userId="2a2506f4-19e7-4777-8767-f0efb84bcc1f" providerId="ADAL" clId="{11DCEB44-12CC-463D-B9B7-F9E9DCE846C9}" dt="2022-08-25T09:50:09.622" v="1350" actId="478"/>
          <ac:spMkLst>
            <pc:docMk/>
            <pc:sldMk cId="1253069294" sldId="258"/>
            <ac:spMk id="22" creationId="{D4F20D0A-48FA-529A-49C0-1BEA01E88AB2}"/>
          </ac:spMkLst>
        </pc:spChg>
        <pc:spChg chg="del mod">
          <ac:chgData name="Philippa Hartley" userId="2a2506f4-19e7-4777-8767-f0efb84bcc1f" providerId="ADAL" clId="{11DCEB44-12CC-463D-B9B7-F9E9DCE846C9}" dt="2022-08-25T10:03:19.138" v="1856" actId="478"/>
          <ac:spMkLst>
            <pc:docMk/>
            <pc:sldMk cId="1253069294" sldId="258"/>
            <ac:spMk id="23" creationId="{313F356B-4BEF-FFC7-2F49-2D1F1BA3FD96}"/>
          </ac:spMkLst>
        </pc:spChg>
        <pc:spChg chg="del">
          <ac:chgData name="Philippa Hartley" userId="2a2506f4-19e7-4777-8767-f0efb84bcc1f" providerId="ADAL" clId="{11DCEB44-12CC-463D-B9B7-F9E9DCE846C9}" dt="2022-08-25T09:50:11.406" v="1351" actId="478"/>
          <ac:spMkLst>
            <pc:docMk/>
            <pc:sldMk cId="1253069294" sldId="258"/>
            <ac:spMk id="24" creationId="{971F3173-4B8E-7A97-8947-727CB3063F2E}"/>
          </ac:spMkLst>
        </pc:spChg>
        <pc:spChg chg="del">
          <ac:chgData name="Philippa Hartley" userId="2a2506f4-19e7-4777-8767-f0efb84bcc1f" providerId="ADAL" clId="{11DCEB44-12CC-463D-B9B7-F9E9DCE846C9}" dt="2022-08-25T09:50:12.591" v="1352" actId="478"/>
          <ac:spMkLst>
            <pc:docMk/>
            <pc:sldMk cId="1253069294" sldId="258"/>
            <ac:spMk id="25" creationId="{379A6481-2F7A-D4A3-A3CA-53EBDAFFB4E0}"/>
          </ac:spMkLst>
        </pc:spChg>
        <pc:spChg chg="del mod">
          <ac:chgData name="Philippa Hartley" userId="2a2506f4-19e7-4777-8767-f0efb84bcc1f" providerId="ADAL" clId="{11DCEB44-12CC-463D-B9B7-F9E9DCE846C9}" dt="2022-08-25T10:03:36.556" v="1858" actId="478"/>
          <ac:spMkLst>
            <pc:docMk/>
            <pc:sldMk cId="1253069294" sldId="258"/>
            <ac:spMk id="26" creationId="{FA8362DB-1936-5838-1DD6-B0574B2821EB}"/>
          </ac:spMkLst>
        </pc:spChg>
        <pc:spChg chg="del">
          <ac:chgData name="Philippa Hartley" userId="2a2506f4-19e7-4777-8767-f0efb84bcc1f" providerId="ADAL" clId="{11DCEB44-12CC-463D-B9B7-F9E9DCE846C9}" dt="2022-08-25T09:50:14.848" v="1353" actId="478"/>
          <ac:spMkLst>
            <pc:docMk/>
            <pc:sldMk cId="1253069294" sldId="258"/>
            <ac:spMk id="27" creationId="{A395CC50-C53E-85A1-4E5D-4EAA4C6DDDC9}"/>
          </ac:spMkLst>
        </pc:spChg>
        <pc:spChg chg="del">
          <ac:chgData name="Philippa Hartley" userId="2a2506f4-19e7-4777-8767-f0efb84bcc1f" providerId="ADAL" clId="{11DCEB44-12CC-463D-B9B7-F9E9DCE846C9}" dt="2022-08-25T09:50:16.447" v="1354" actId="478"/>
          <ac:spMkLst>
            <pc:docMk/>
            <pc:sldMk cId="1253069294" sldId="258"/>
            <ac:spMk id="28" creationId="{AAF12F11-4828-210F-BF58-25C035BD7031}"/>
          </ac:spMkLst>
        </pc:spChg>
        <pc:spChg chg="del mod">
          <ac:chgData name="Philippa Hartley" userId="2a2506f4-19e7-4777-8767-f0efb84bcc1f" providerId="ADAL" clId="{11DCEB44-12CC-463D-B9B7-F9E9DCE846C9}" dt="2022-08-25T10:03:53.602" v="1860" actId="478"/>
          <ac:spMkLst>
            <pc:docMk/>
            <pc:sldMk cId="1253069294" sldId="258"/>
            <ac:spMk id="29" creationId="{C51DAEB8-9691-FC13-310E-125A7F03C510}"/>
          </ac:spMkLst>
        </pc:spChg>
        <pc:spChg chg="del">
          <ac:chgData name="Philippa Hartley" userId="2a2506f4-19e7-4777-8767-f0efb84bcc1f" providerId="ADAL" clId="{11DCEB44-12CC-463D-B9B7-F9E9DCE846C9}" dt="2022-08-25T09:50:17.878" v="1355" actId="478"/>
          <ac:spMkLst>
            <pc:docMk/>
            <pc:sldMk cId="1253069294" sldId="258"/>
            <ac:spMk id="30" creationId="{EA017A85-3B4A-7040-7328-88D3A1DF2422}"/>
          </ac:spMkLst>
        </pc:spChg>
        <pc:spChg chg="del mod">
          <ac:chgData name="Philippa Hartley" userId="2a2506f4-19e7-4777-8767-f0efb84bcc1f" providerId="ADAL" clId="{11DCEB44-12CC-463D-B9B7-F9E9DCE846C9}" dt="2022-08-25T10:04:10.266" v="1862" actId="478"/>
          <ac:spMkLst>
            <pc:docMk/>
            <pc:sldMk cId="1253069294" sldId="258"/>
            <ac:spMk id="31" creationId="{612E4CB0-AECA-8CDC-A321-DB1224A65F5E}"/>
          </ac:spMkLst>
        </pc:spChg>
        <pc:spChg chg="mod">
          <ac:chgData name="Philippa Hartley" userId="2a2506f4-19e7-4777-8767-f0efb84bcc1f" providerId="ADAL" clId="{11DCEB44-12CC-463D-B9B7-F9E9DCE846C9}" dt="2022-08-25T10:51:24.141" v="2291" actId="1076"/>
          <ac:spMkLst>
            <pc:docMk/>
            <pc:sldMk cId="1253069294" sldId="258"/>
            <ac:spMk id="33" creationId="{6314C8AB-5F8F-772D-70B4-13C457F29678}"/>
          </ac:spMkLst>
        </pc:spChg>
        <pc:spChg chg="add mod">
          <ac:chgData name="Philippa Hartley" userId="2a2506f4-19e7-4777-8767-f0efb84bcc1f" providerId="ADAL" clId="{11DCEB44-12CC-463D-B9B7-F9E9DCE846C9}" dt="2022-08-31T16:16:02.557" v="2562" actId="207"/>
          <ac:spMkLst>
            <pc:docMk/>
            <pc:sldMk cId="1253069294" sldId="258"/>
            <ac:spMk id="36" creationId="{1CE897EA-2BD1-8B4C-4548-C00E1B4060EB}"/>
          </ac:spMkLst>
        </pc:spChg>
        <pc:spChg chg="add mod">
          <ac:chgData name="Philippa Hartley" userId="2a2506f4-19e7-4777-8767-f0efb84bcc1f" providerId="ADAL" clId="{11DCEB44-12CC-463D-B9B7-F9E9DCE846C9}" dt="2022-08-31T16:15:12.133" v="2560"/>
          <ac:spMkLst>
            <pc:docMk/>
            <pc:sldMk cId="1253069294" sldId="258"/>
            <ac:spMk id="37" creationId="{2FC9A4AC-3603-313B-7330-8DFD62FC4130}"/>
          </ac:spMkLst>
        </pc:spChg>
        <pc:spChg chg="add mod">
          <ac:chgData name="Philippa Hartley" userId="2a2506f4-19e7-4777-8767-f0efb84bcc1f" providerId="ADAL" clId="{11DCEB44-12CC-463D-B9B7-F9E9DCE846C9}" dt="2022-08-31T16:15:51.569" v="2561"/>
          <ac:spMkLst>
            <pc:docMk/>
            <pc:sldMk cId="1253069294" sldId="258"/>
            <ac:spMk id="38" creationId="{F33C0AEE-79C5-D620-1017-AFE12B06AD4F}"/>
          </ac:spMkLst>
        </pc:spChg>
        <pc:spChg chg="add mod">
          <ac:chgData name="Philippa Hartley" userId="2a2506f4-19e7-4777-8767-f0efb84bcc1f" providerId="ADAL" clId="{11DCEB44-12CC-463D-B9B7-F9E9DCE846C9}" dt="2022-08-31T16:16:35.758" v="2563"/>
          <ac:spMkLst>
            <pc:docMk/>
            <pc:sldMk cId="1253069294" sldId="258"/>
            <ac:spMk id="39" creationId="{A30142DB-7BC1-E4AC-C17A-0AC83B3D9955}"/>
          </ac:spMkLst>
        </pc:spChg>
        <pc:spChg chg="add mod">
          <ac:chgData name="Philippa Hartley" userId="2a2506f4-19e7-4777-8767-f0efb84bcc1f" providerId="ADAL" clId="{11DCEB44-12CC-463D-B9B7-F9E9DCE846C9}" dt="2022-08-31T16:17:01.492" v="2564"/>
          <ac:spMkLst>
            <pc:docMk/>
            <pc:sldMk cId="1253069294" sldId="258"/>
            <ac:spMk id="40" creationId="{79FE90BB-C1F2-B33B-3DB9-B45B1C3C900A}"/>
          </ac:spMkLst>
        </pc:spChg>
        <pc:spChg chg="add mod">
          <ac:chgData name="Philippa Hartley" userId="2a2506f4-19e7-4777-8767-f0efb84bcc1f" providerId="ADAL" clId="{11DCEB44-12CC-463D-B9B7-F9E9DCE846C9}" dt="2022-08-31T16:40:36.064" v="2565"/>
          <ac:spMkLst>
            <pc:docMk/>
            <pc:sldMk cId="1253069294" sldId="258"/>
            <ac:spMk id="41" creationId="{E9BAA507-320C-60B2-CEC7-1D0DE6CAD68A}"/>
          </ac:spMkLst>
        </pc:spChg>
        <pc:spChg chg="add mod">
          <ac:chgData name="Philippa Hartley" userId="2a2506f4-19e7-4777-8767-f0efb84bcc1f" providerId="ADAL" clId="{11DCEB44-12CC-463D-B9B7-F9E9DCE846C9}" dt="2022-08-31T17:38:18.793" v="2567" actId="207"/>
          <ac:spMkLst>
            <pc:docMk/>
            <pc:sldMk cId="1253069294" sldId="258"/>
            <ac:spMk id="42" creationId="{E91A7772-AE65-3586-57D2-E618A79BC46C}"/>
          </ac:spMkLst>
        </pc:spChg>
        <pc:spChg chg="add mod">
          <ac:chgData name="Philippa Hartley" userId="2a2506f4-19e7-4777-8767-f0efb84bcc1f" providerId="ADAL" clId="{11DCEB44-12CC-463D-B9B7-F9E9DCE846C9}" dt="2022-08-31T17:38:42.832" v="2568"/>
          <ac:spMkLst>
            <pc:docMk/>
            <pc:sldMk cId="1253069294" sldId="258"/>
            <ac:spMk id="43" creationId="{312DD8E1-918C-D3A1-89C0-07BC746F2030}"/>
          </ac:spMkLst>
        </pc:spChg>
        <pc:spChg chg="add mod">
          <ac:chgData name="Philippa Hartley" userId="2a2506f4-19e7-4777-8767-f0efb84bcc1f" providerId="ADAL" clId="{11DCEB44-12CC-463D-B9B7-F9E9DCE846C9}" dt="2022-08-31T17:39:17.058" v="2569"/>
          <ac:spMkLst>
            <pc:docMk/>
            <pc:sldMk cId="1253069294" sldId="258"/>
            <ac:spMk id="44" creationId="{3D016E17-4826-9F0E-5AED-98A4A3B0D346}"/>
          </ac:spMkLst>
        </pc:spChg>
        <pc:spChg chg="add mod">
          <ac:chgData name="Philippa Hartley" userId="2a2506f4-19e7-4777-8767-f0efb84bcc1f" providerId="ADAL" clId="{11DCEB44-12CC-463D-B9B7-F9E9DCE846C9}" dt="2022-08-31T17:39:50.045" v="2570"/>
          <ac:spMkLst>
            <pc:docMk/>
            <pc:sldMk cId="1253069294" sldId="258"/>
            <ac:spMk id="45" creationId="{D5574DAE-EAB2-1A1A-6E24-901F36030CE0}"/>
          </ac:spMkLst>
        </pc:spChg>
        <pc:spChg chg="add mod">
          <ac:chgData name="Philippa Hartley" userId="2a2506f4-19e7-4777-8767-f0efb84bcc1f" providerId="ADAL" clId="{11DCEB44-12CC-463D-B9B7-F9E9DCE846C9}" dt="2022-08-31T17:40:21.280" v="2571"/>
          <ac:spMkLst>
            <pc:docMk/>
            <pc:sldMk cId="1253069294" sldId="258"/>
            <ac:spMk id="46" creationId="{C1432302-C1BD-232F-F4D1-57FDB5241532}"/>
          </ac:spMkLst>
        </pc:spChg>
        <pc:picChg chg="add del">
          <ac:chgData name="Philippa Hartley" userId="2a2506f4-19e7-4777-8767-f0efb84bcc1f" providerId="ADAL" clId="{11DCEB44-12CC-463D-B9B7-F9E9DCE846C9}" dt="2022-08-25T09:50:49.854" v="1357" actId="478"/>
          <ac:picMkLst>
            <pc:docMk/>
            <pc:sldMk cId="1253069294" sldId="258"/>
            <ac:picMk id="32" creationId="{88E341A1-B1A7-A9C1-B1C8-4704AA465569}"/>
          </ac:picMkLst>
        </pc:picChg>
        <pc:picChg chg="add mod modCrop">
          <ac:chgData name="Philippa Hartley" userId="2a2506f4-19e7-4777-8767-f0efb84bcc1f" providerId="ADAL" clId="{11DCEB44-12CC-463D-B9B7-F9E9DCE846C9}" dt="2022-08-25T09:58:17.783" v="1735" actId="1076"/>
          <ac:picMkLst>
            <pc:docMk/>
            <pc:sldMk cId="1253069294" sldId="258"/>
            <ac:picMk id="35" creationId="{37DA7090-9023-4C09-59AD-D9149EAEBD09}"/>
          </ac:picMkLst>
        </pc:picChg>
      </pc:sldChg>
      <pc:sldChg chg="addSp delSp modSp mod">
        <pc:chgData name="Philippa Hartley" userId="2a2506f4-19e7-4777-8767-f0efb84bcc1f" providerId="ADAL" clId="{11DCEB44-12CC-463D-B9B7-F9E9DCE846C9}" dt="2022-08-18T09:23:48.445" v="76" actId="167"/>
        <pc:sldMkLst>
          <pc:docMk/>
          <pc:sldMk cId="2962141298" sldId="342"/>
        </pc:sldMkLst>
        <pc:picChg chg="mod">
          <ac:chgData name="Philippa Hartley" userId="2a2506f4-19e7-4777-8767-f0efb84bcc1f" providerId="ADAL" clId="{11DCEB44-12CC-463D-B9B7-F9E9DCE846C9}" dt="2022-08-18T09:23:06.814" v="59" actId="1076"/>
          <ac:picMkLst>
            <pc:docMk/>
            <pc:sldMk cId="2962141298" sldId="342"/>
            <ac:picMk id="2" creationId="{A95F4E3B-4941-6D1B-1279-22BB0C2FBC4D}"/>
          </ac:picMkLst>
        </pc:picChg>
        <pc:picChg chg="del">
          <ac:chgData name="Philippa Hartley" userId="2a2506f4-19e7-4777-8767-f0efb84bcc1f" providerId="ADAL" clId="{11DCEB44-12CC-463D-B9B7-F9E9DCE846C9}" dt="2022-08-18T09:23:09.466" v="60" actId="478"/>
          <ac:picMkLst>
            <pc:docMk/>
            <pc:sldMk cId="2962141298" sldId="342"/>
            <ac:picMk id="3" creationId="{BCECB193-4AE6-802E-7045-C15A632E81C5}"/>
          </ac:picMkLst>
        </pc:picChg>
        <pc:picChg chg="del">
          <ac:chgData name="Philippa Hartley" userId="2a2506f4-19e7-4777-8767-f0efb84bcc1f" providerId="ADAL" clId="{11DCEB44-12CC-463D-B9B7-F9E9DCE846C9}" dt="2022-08-18T09:23:10.846" v="61" actId="478"/>
          <ac:picMkLst>
            <pc:docMk/>
            <pc:sldMk cId="2962141298" sldId="342"/>
            <ac:picMk id="4" creationId="{DC1CD704-BD47-B892-CCE2-01AC55F892B2}"/>
          </ac:picMkLst>
        </pc:picChg>
        <pc:picChg chg="del">
          <ac:chgData name="Philippa Hartley" userId="2a2506f4-19e7-4777-8767-f0efb84bcc1f" providerId="ADAL" clId="{11DCEB44-12CC-463D-B9B7-F9E9DCE846C9}" dt="2022-08-18T09:23:11.792" v="62" actId="478"/>
          <ac:picMkLst>
            <pc:docMk/>
            <pc:sldMk cId="2962141298" sldId="342"/>
            <ac:picMk id="5" creationId="{924097E5-5BEB-5BD0-8700-0BF47037009C}"/>
          </ac:picMkLst>
        </pc:picChg>
        <pc:picChg chg="del">
          <ac:chgData name="Philippa Hartley" userId="2a2506f4-19e7-4777-8767-f0efb84bcc1f" providerId="ADAL" clId="{11DCEB44-12CC-463D-B9B7-F9E9DCE846C9}" dt="2022-08-18T09:23:12.735" v="63" actId="478"/>
          <ac:picMkLst>
            <pc:docMk/>
            <pc:sldMk cId="2962141298" sldId="342"/>
            <ac:picMk id="6" creationId="{583C0BC6-A4D8-D460-C038-8FBE3A304AB4}"/>
          </ac:picMkLst>
        </pc:picChg>
        <pc:picChg chg="add mod ord">
          <ac:chgData name="Philippa Hartley" userId="2a2506f4-19e7-4777-8767-f0efb84bcc1f" providerId="ADAL" clId="{11DCEB44-12CC-463D-B9B7-F9E9DCE846C9}" dt="2022-08-18T09:23:48.445" v="76" actId="167"/>
          <ac:picMkLst>
            <pc:docMk/>
            <pc:sldMk cId="2962141298" sldId="342"/>
            <ac:picMk id="8" creationId="{E3AB298E-3DBE-0C3A-2E5A-3B6712BC59E3}"/>
          </ac:picMkLst>
        </pc:picChg>
        <pc:picChg chg="add mod ord">
          <ac:chgData name="Philippa Hartley" userId="2a2506f4-19e7-4777-8767-f0efb84bcc1f" providerId="ADAL" clId="{11DCEB44-12CC-463D-B9B7-F9E9DCE846C9}" dt="2022-08-18T09:23:45.947" v="75" actId="167"/>
          <ac:picMkLst>
            <pc:docMk/>
            <pc:sldMk cId="2962141298" sldId="342"/>
            <ac:picMk id="9" creationId="{901824B5-684A-BAA5-B36D-EE4227B52EA2}"/>
          </ac:picMkLst>
        </pc:picChg>
        <pc:picChg chg="add mod ord">
          <ac:chgData name="Philippa Hartley" userId="2a2506f4-19e7-4777-8767-f0efb84bcc1f" providerId="ADAL" clId="{11DCEB44-12CC-463D-B9B7-F9E9DCE846C9}" dt="2022-08-18T09:23:43.815" v="74" actId="167"/>
          <ac:picMkLst>
            <pc:docMk/>
            <pc:sldMk cId="2962141298" sldId="342"/>
            <ac:picMk id="14" creationId="{0EB55B18-DE3F-CFD2-C44F-DA3C0A377979}"/>
          </ac:picMkLst>
        </pc:picChg>
        <pc:picChg chg="add mod ord">
          <ac:chgData name="Philippa Hartley" userId="2a2506f4-19e7-4777-8767-f0efb84bcc1f" providerId="ADAL" clId="{11DCEB44-12CC-463D-B9B7-F9E9DCE846C9}" dt="2022-08-18T09:23:41.387" v="73" actId="167"/>
          <ac:picMkLst>
            <pc:docMk/>
            <pc:sldMk cId="2962141298" sldId="342"/>
            <ac:picMk id="15" creationId="{84A7CCF7-629A-3563-0FA8-86A9B304C8F4}"/>
          </ac:picMkLst>
        </pc:picChg>
      </pc:sldChg>
      <pc:sldChg chg="addSp delSp modSp mod">
        <pc:chgData name="Philippa Hartley" userId="2a2506f4-19e7-4777-8767-f0efb84bcc1f" providerId="ADAL" clId="{11DCEB44-12CC-463D-B9B7-F9E9DCE846C9}" dt="2022-08-30T16:18:00.258" v="2471" actId="1076"/>
        <pc:sldMkLst>
          <pc:docMk/>
          <pc:sldMk cId="2624265386" sldId="343"/>
        </pc:sldMkLst>
        <pc:spChg chg="mod">
          <ac:chgData name="Philippa Hartley" userId="2a2506f4-19e7-4777-8767-f0efb84bcc1f" providerId="ADAL" clId="{11DCEB44-12CC-463D-B9B7-F9E9DCE846C9}" dt="2022-08-25T10:53:27.949" v="2338" actId="207"/>
          <ac:spMkLst>
            <pc:docMk/>
            <pc:sldMk cId="2624265386" sldId="343"/>
            <ac:spMk id="4" creationId="{CB320B13-2042-15C0-B4EF-25FDD295C811}"/>
          </ac:spMkLst>
        </pc:spChg>
        <pc:spChg chg="add del mod">
          <ac:chgData name="Philippa Hartley" userId="2a2506f4-19e7-4777-8767-f0efb84bcc1f" providerId="ADAL" clId="{11DCEB44-12CC-463D-B9B7-F9E9DCE846C9}" dt="2022-08-30T16:17:17.835" v="2460" actId="478"/>
          <ac:spMkLst>
            <pc:docMk/>
            <pc:sldMk cId="2624265386" sldId="343"/>
            <ac:spMk id="18" creationId="{9F090B85-857A-949E-D2DE-2142AFC9BAC6}"/>
          </ac:spMkLst>
        </pc:spChg>
        <pc:grpChg chg="del mod">
          <ac:chgData name="Philippa Hartley" userId="2a2506f4-19e7-4777-8767-f0efb84bcc1f" providerId="ADAL" clId="{11DCEB44-12CC-463D-B9B7-F9E9DCE846C9}" dt="2022-08-30T16:14:52.022" v="2431" actId="478"/>
          <ac:grpSpMkLst>
            <pc:docMk/>
            <pc:sldMk cId="2624265386" sldId="343"/>
            <ac:grpSpMk id="12" creationId="{6E44E9D4-5A08-A790-307F-35773B69DC8A}"/>
          </ac:grpSpMkLst>
        </pc:grpChg>
        <pc:picChg chg="del mod modCrop">
          <ac:chgData name="Philippa Hartley" userId="2a2506f4-19e7-4777-8767-f0efb84bcc1f" providerId="ADAL" clId="{11DCEB44-12CC-463D-B9B7-F9E9DCE846C9}" dt="2022-08-30T16:17:01.940" v="2455" actId="478"/>
          <ac:picMkLst>
            <pc:docMk/>
            <pc:sldMk cId="2624265386" sldId="343"/>
            <ac:picMk id="2" creationId="{692E195D-0880-C181-66A1-D436FD134273}"/>
          </ac:picMkLst>
        </pc:picChg>
        <pc:picChg chg="add mod modCrop">
          <ac:chgData name="Philippa Hartley" userId="2a2506f4-19e7-4777-8767-f0efb84bcc1f" providerId="ADAL" clId="{11DCEB44-12CC-463D-B9B7-F9E9DCE846C9}" dt="2022-08-30T16:16:17.427" v="2448" actId="1076"/>
          <ac:picMkLst>
            <pc:docMk/>
            <pc:sldMk cId="2624265386" sldId="343"/>
            <ac:picMk id="5" creationId="{3355EAAE-38D3-C32D-6751-AD2C8B527CD5}"/>
          </ac:picMkLst>
        </pc:picChg>
        <pc:picChg chg="del">
          <ac:chgData name="Philippa Hartley" userId="2a2506f4-19e7-4777-8767-f0efb84bcc1f" providerId="ADAL" clId="{11DCEB44-12CC-463D-B9B7-F9E9DCE846C9}" dt="2022-08-18T09:31:41.510" v="141" actId="478"/>
          <ac:picMkLst>
            <pc:docMk/>
            <pc:sldMk cId="2624265386" sldId="343"/>
            <ac:picMk id="6" creationId="{CB167E89-797D-6386-5580-F62F55F1661C}"/>
          </ac:picMkLst>
        </pc:picChg>
        <pc:picChg chg="add mod modCrop">
          <ac:chgData name="Philippa Hartley" userId="2a2506f4-19e7-4777-8767-f0efb84bcc1f" providerId="ADAL" clId="{11DCEB44-12CC-463D-B9B7-F9E9DCE846C9}" dt="2022-08-30T16:17:33.099" v="2463" actId="1076"/>
          <ac:picMkLst>
            <pc:docMk/>
            <pc:sldMk cId="2624265386" sldId="343"/>
            <ac:picMk id="7" creationId="{4617CBA5-C664-8475-9AEA-216A03D366D6}"/>
          </ac:picMkLst>
        </pc:picChg>
        <pc:picChg chg="del">
          <ac:chgData name="Philippa Hartley" userId="2a2506f4-19e7-4777-8767-f0efb84bcc1f" providerId="ADAL" clId="{11DCEB44-12CC-463D-B9B7-F9E9DCE846C9}" dt="2022-08-18T09:33:58.271" v="156" actId="478"/>
          <ac:picMkLst>
            <pc:docMk/>
            <pc:sldMk cId="2624265386" sldId="343"/>
            <ac:picMk id="7" creationId="{631F5C39-C251-1F35-E0CF-900167AEC0CE}"/>
          </ac:picMkLst>
        </pc:picChg>
        <pc:picChg chg="add mod modCrop">
          <ac:chgData name="Philippa Hartley" userId="2a2506f4-19e7-4777-8767-f0efb84bcc1f" providerId="ADAL" clId="{11DCEB44-12CC-463D-B9B7-F9E9DCE846C9}" dt="2022-08-30T16:17:53.771" v="2469" actId="1076"/>
          <ac:picMkLst>
            <pc:docMk/>
            <pc:sldMk cId="2624265386" sldId="343"/>
            <ac:picMk id="13" creationId="{01EF9BA6-5D1A-01B5-1B01-93985720097E}"/>
          </ac:picMkLst>
        </pc:picChg>
        <pc:picChg chg="del">
          <ac:chgData name="Philippa Hartley" userId="2a2506f4-19e7-4777-8767-f0efb84bcc1f" providerId="ADAL" clId="{11DCEB44-12CC-463D-B9B7-F9E9DCE846C9}" dt="2022-08-18T09:35:03.303" v="168" actId="478"/>
          <ac:picMkLst>
            <pc:docMk/>
            <pc:sldMk cId="2624265386" sldId="343"/>
            <ac:picMk id="13" creationId="{5FFCA235-1B74-FDA5-4CD3-26A9C9DCEF06}"/>
          </ac:picMkLst>
        </pc:picChg>
        <pc:picChg chg="del">
          <ac:chgData name="Philippa Hartley" userId="2a2506f4-19e7-4777-8767-f0efb84bcc1f" providerId="ADAL" clId="{11DCEB44-12CC-463D-B9B7-F9E9DCE846C9}" dt="2022-08-18T09:38:13.434" v="191" actId="478"/>
          <ac:picMkLst>
            <pc:docMk/>
            <pc:sldMk cId="2624265386" sldId="343"/>
            <ac:picMk id="14" creationId="{96F15F84-7ABC-2284-4F86-5E5A3BDB9AB8}"/>
          </ac:picMkLst>
        </pc:picChg>
        <pc:picChg chg="add del mod modCrop">
          <ac:chgData name="Philippa Hartley" userId="2a2506f4-19e7-4777-8767-f0efb84bcc1f" providerId="ADAL" clId="{11DCEB44-12CC-463D-B9B7-F9E9DCE846C9}" dt="2022-08-30T16:13:28.116" v="2419" actId="478"/>
          <ac:picMkLst>
            <pc:docMk/>
            <pc:sldMk cId="2624265386" sldId="343"/>
            <ac:picMk id="15" creationId="{F6EB3791-5720-37D0-7943-98A465AFD5A2}"/>
          </ac:picMkLst>
        </pc:picChg>
        <pc:picChg chg="add mod modCrop">
          <ac:chgData name="Philippa Hartley" userId="2a2506f4-19e7-4777-8767-f0efb84bcc1f" providerId="ADAL" clId="{11DCEB44-12CC-463D-B9B7-F9E9DCE846C9}" dt="2022-08-30T16:17:56.202" v="2470" actId="1076"/>
          <ac:picMkLst>
            <pc:docMk/>
            <pc:sldMk cId="2624265386" sldId="343"/>
            <ac:picMk id="16" creationId="{2D57E905-D126-D67D-9254-73A47195D2DE}"/>
          </ac:picMkLst>
        </pc:picChg>
        <pc:picChg chg="add del mod modCrop">
          <ac:chgData name="Philippa Hartley" userId="2a2506f4-19e7-4777-8767-f0efb84bcc1f" providerId="ADAL" clId="{11DCEB44-12CC-463D-B9B7-F9E9DCE846C9}" dt="2022-08-30T16:15:49.235" v="2441" actId="478"/>
          <ac:picMkLst>
            <pc:docMk/>
            <pc:sldMk cId="2624265386" sldId="343"/>
            <ac:picMk id="17" creationId="{A0A7E954-D7B8-3359-373B-129D63911693}"/>
          </ac:picMkLst>
        </pc:picChg>
        <pc:picChg chg="add del mod">
          <ac:chgData name="Philippa Hartley" userId="2a2506f4-19e7-4777-8767-f0efb84bcc1f" providerId="ADAL" clId="{11DCEB44-12CC-463D-B9B7-F9E9DCE846C9}" dt="2022-08-18T09:52:34.929" v="313" actId="478"/>
          <ac:picMkLst>
            <pc:docMk/>
            <pc:sldMk cId="2624265386" sldId="343"/>
            <ac:picMk id="19" creationId="{4B398F9A-14B0-3008-0A20-AAED474D2C7C}"/>
          </ac:picMkLst>
        </pc:picChg>
        <pc:picChg chg="add mod modCrop">
          <ac:chgData name="Philippa Hartley" userId="2a2506f4-19e7-4777-8767-f0efb84bcc1f" providerId="ADAL" clId="{11DCEB44-12CC-463D-B9B7-F9E9DCE846C9}" dt="2022-08-30T16:18:00.258" v="2471" actId="1076"/>
          <ac:picMkLst>
            <pc:docMk/>
            <pc:sldMk cId="2624265386" sldId="343"/>
            <ac:picMk id="20" creationId="{AAD25BC8-5340-3A67-4B75-5D2EC1C93E91}"/>
          </ac:picMkLst>
        </pc:picChg>
      </pc:sldChg>
      <pc:sldChg chg="modSp mod modNotesTx">
        <pc:chgData name="Philippa Hartley" userId="2a2506f4-19e7-4777-8767-f0efb84bcc1f" providerId="ADAL" clId="{11DCEB44-12CC-463D-B9B7-F9E9DCE846C9}" dt="2022-08-18T10:24:01.632" v="688" actId="20577"/>
        <pc:sldMkLst>
          <pc:docMk/>
          <pc:sldMk cId="2290897152" sldId="344"/>
        </pc:sldMkLst>
        <pc:picChg chg="mod">
          <ac:chgData name="Philippa Hartley" userId="2a2506f4-19e7-4777-8767-f0efb84bcc1f" providerId="ADAL" clId="{11DCEB44-12CC-463D-B9B7-F9E9DCE846C9}" dt="2022-08-18T09:22:47.934" v="57" actId="1076"/>
          <ac:picMkLst>
            <pc:docMk/>
            <pc:sldMk cId="2290897152" sldId="344"/>
            <ac:picMk id="19" creationId="{EC7AD29C-D5EF-489E-8C4B-5D635EC939B9}"/>
          </ac:picMkLst>
        </pc:picChg>
      </pc:sldChg>
      <pc:sldChg chg="addSp delSp modSp mod">
        <pc:chgData name="Philippa Hartley" userId="2a2506f4-19e7-4777-8767-f0efb84bcc1f" providerId="ADAL" clId="{11DCEB44-12CC-463D-B9B7-F9E9DCE846C9}" dt="2022-08-30T16:21:52.154" v="2486" actId="1076"/>
        <pc:sldMkLst>
          <pc:docMk/>
          <pc:sldMk cId="624138514" sldId="346"/>
        </pc:sldMkLst>
        <pc:spChg chg="add mod">
          <ac:chgData name="Philippa Hartley" userId="2a2506f4-19e7-4777-8767-f0efb84bcc1f" providerId="ADAL" clId="{11DCEB44-12CC-463D-B9B7-F9E9DCE846C9}" dt="2022-08-25T10:53:36.397" v="2342" actId="403"/>
          <ac:spMkLst>
            <pc:docMk/>
            <pc:sldMk cId="624138514" sldId="346"/>
            <ac:spMk id="8" creationId="{52F381EE-2123-F62D-39E1-ACD504801BEB}"/>
          </ac:spMkLst>
        </pc:spChg>
        <pc:picChg chg="add del mod modCrop">
          <ac:chgData name="Philippa Hartley" userId="2a2506f4-19e7-4777-8767-f0efb84bcc1f" providerId="ADAL" clId="{11DCEB44-12CC-463D-B9B7-F9E9DCE846C9}" dt="2022-08-30T16:09:44.187" v="2398" actId="478"/>
          <ac:picMkLst>
            <pc:docMk/>
            <pc:sldMk cId="624138514" sldId="346"/>
            <ac:picMk id="3" creationId="{5F676DEB-1ABE-9037-362F-EE81B76BB131}"/>
          </ac:picMkLst>
        </pc:picChg>
        <pc:picChg chg="del">
          <ac:chgData name="Philippa Hartley" userId="2a2506f4-19e7-4777-8767-f0efb84bcc1f" providerId="ADAL" clId="{11DCEB44-12CC-463D-B9B7-F9E9DCE846C9}" dt="2022-08-18T09:24:59.323" v="77" actId="478"/>
          <ac:picMkLst>
            <pc:docMk/>
            <pc:sldMk cId="624138514" sldId="346"/>
            <ac:picMk id="3" creationId="{AC5B6596-9B03-1FB8-15AA-8E23C4888F4A}"/>
          </ac:picMkLst>
        </pc:picChg>
        <pc:picChg chg="add del mod ord modCrop">
          <ac:chgData name="Philippa Hartley" userId="2a2506f4-19e7-4777-8767-f0efb84bcc1f" providerId="ADAL" clId="{11DCEB44-12CC-463D-B9B7-F9E9DCE846C9}" dt="2022-08-30T16:12:03.651" v="2406" actId="478"/>
          <ac:picMkLst>
            <pc:docMk/>
            <pc:sldMk cId="624138514" sldId="346"/>
            <ac:picMk id="4" creationId="{8F653805-B39D-BBBB-B9B8-2B5996CC1873}"/>
          </ac:picMkLst>
        </pc:picChg>
        <pc:picChg chg="add mod modCrop">
          <ac:chgData name="Philippa Hartley" userId="2a2506f4-19e7-4777-8767-f0efb84bcc1f" providerId="ADAL" clId="{11DCEB44-12CC-463D-B9B7-F9E9DCE846C9}" dt="2022-08-30T16:21:52.154" v="2486" actId="1076"/>
          <ac:picMkLst>
            <pc:docMk/>
            <pc:sldMk cId="624138514" sldId="346"/>
            <ac:picMk id="7" creationId="{BE179F23-7E2C-938C-2413-63D2F7463E77}"/>
          </ac:picMkLst>
        </pc:picChg>
        <pc:picChg chg="add mod modCrop">
          <ac:chgData name="Philippa Hartley" userId="2a2506f4-19e7-4777-8767-f0efb84bcc1f" providerId="ADAL" clId="{11DCEB44-12CC-463D-B9B7-F9E9DCE846C9}" dt="2022-08-30T16:12:07.588" v="2407" actId="1440"/>
          <ac:picMkLst>
            <pc:docMk/>
            <pc:sldMk cId="624138514" sldId="346"/>
            <ac:picMk id="9" creationId="{D269ADC5-7B53-F625-D6C8-39416A10C3C1}"/>
          </ac:picMkLst>
        </pc:picChg>
        <pc:picChg chg="del mod">
          <ac:chgData name="Philippa Hartley" userId="2a2506f4-19e7-4777-8767-f0efb84bcc1f" providerId="ADAL" clId="{11DCEB44-12CC-463D-B9B7-F9E9DCE846C9}" dt="2022-08-18T09:27:43.758" v="104" actId="478"/>
          <ac:picMkLst>
            <pc:docMk/>
            <pc:sldMk cId="624138514" sldId="346"/>
            <ac:picMk id="17" creationId="{5752AEDF-5876-5CAD-BB88-898E77FF7D3D}"/>
          </ac:picMkLst>
        </pc:picChg>
      </pc:sldChg>
      <pc:sldChg chg="addSp delSp modSp mod">
        <pc:chgData name="Philippa Hartley" userId="2a2506f4-19e7-4777-8767-f0efb84bcc1f" providerId="ADAL" clId="{11DCEB44-12CC-463D-B9B7-F9E9DCE846C9}" dt="2022-08-25T10:52:51.301" v="2321" actId="207"/>
        <pc:sldMkLst>
          <pc:docMk/>
          <pc:sldMk cId="2425542963" sldId="347"/>
        </pc:sldMkLst>
        <pc:spChg chg="mod">
          <ac:chgData name="Philippa Hartley" userId="2a2506f4-19e7-4777-8767-f0efb84bcc1f" providerId="ADAL" clId="{11DCEB44-12CC-463D-B9B7-F9E9DCE846C9}" dt="2022-08-25T10:52:51.301" v="2321" actId="207"/>
          <ac:spMkLst>
            <pc:docMk/>
            <pc:sldMk cId="2425542963" sldId="347"/>
            <ac:spMk id="4" creationId="{6509FC47-951F-0E8D-DD90-47999258DC9D}"/>
          </ac:spMkLst>
        </pc:spChg>
        <pc:picChg chg="mod">
          <ac:chgData name="Philippa Hartley" userId="2a2506f4-19e7-4777-8767-f0efb84bcc1f" providerId="ADAL" clId="{11DCEB44-12CC-463D-B9B7-F9E9DCE846C9}" dt="2022-08-25T09:03:28.131" v="1060" actId="1440"/>
          <ac:picMkLst>
            <pc:docMk/>
            <pc:sldMk cId="2425542963" sldId="347"/>
            <ac:picMk id="2" creationId="{CEB9DD4D-D0AC-2697-1B66-1400E6744683}"/>
          </ac:picMkLst>
        </pc:picChg>
        <pc:picChg chg="del mod">
          <ac:chgData name="Philippa Hartley" userId="2a2506f4-19e7-4777-8767-f0efb84bcc1f" providerId="ADAL" clId="{11DCEB44-12CC-463D-B9B7-F9E9DCE846C9}" dt="2022-08-25T09:07:15.814" v="1061" actId="478"/>
          <ac:picMkLst>
            <pc:docMk/>
            <pc:sldMk cId="2425542963" sldId="347"/>
            <ac:picMk id="6" creationId="{9408AF54-7EE6-327D-98C1-DAFD7E924B94}"/>
          </ac:picMkLst>
        </pc:picChg>
        <pc:picChg chg="mod modCrop">
          <ac:chgData name="Philippa Hartley" userId="2a2506f4-19e7-4777-8767-f0efb84bcc1f" providerId="ADAL" clId="{11DCEB44-12CC-463D-B9B7-F9E9DCE846C9}" dt="2022-08-18T09:54:57.880" v="348" actId="732"/>
          <ac:picMkLst>
            <pc:docMk/>
            <pc:sldMk cId="2425542963" sldId="347"/>
            <ac:picMk id="8" creationId="{51BC1DBC-8B1B-7D23-3CB0-534291CDBA76}"/>
          </ac:picMkLst>
        </pc:picChg>
        <pc:picChg chg="add mod ord modCrop">
          <ac:chgData name="Philippa Hartley" userId="2a2506f4-19e7-4777-8767-f0efb84bcc1f" providerId="ADAL" clId="{11DCEB44-12CC-463D-B9B7-F9E9DCE846C9}" dt="2022-08-25T09:09:46.047" v="1071" actId="1076"/>
          <ac:picMkLst>
            <pc:docMk/>
            <pc:sldMk cId="2425542963" sldId="347"/>
            <ac:picMk id="8" creationId="{8C4BB28E-5063-294C-E2BD-2A6EC9E7C63F}"/>
          </ac:picMkLst>
        </pc:picChg>
        <pc:picChg chg="del mod modCrop">
          <ac:chgData name="Philippa Hartley" userId="2a2506f4-19e7-4777-8767-f0efb84bcc1f" providerId="ADAL" clId="{11DCEB44-12CC-463D-B9B7-F9E9DCE846C9}" dt="2022-08-25T09:10:16.569" v="1072" actId="478"/>
          <ac:picMkLst>
            <pc:docMk/>
            <pc:sldMk cId="2425542963" sldId="347"/>
            <ac:picMk id="9" creationId="{5A5E2AE3-685A-A9B0-934F-2D76C5D873E9}"/>
          </ac:picMkLst>
        </pc:picChg>
        <pc:picChg chg="add mod modCrop">
          <ac:chgData name="Philippa Hartley" userId="2a2506f4-19e7-4777-8767-f0efb84bcc1f" providerId="ADAL" clId="{11DCEB44-12CC-463D-B9B7-F9E9DCE846C9}" dt="2022-08-25T09:11:00.016" v="1082" actId="1076"/>
          <ac:picMkLst>
            <pc:docMk/>
            <pc:sldMk cId="2425542963" sldId="347"/>
            <ac:picMk id="11" creationId="{86F498FB-7B9C-5B24-CD84-E3D5B51EC772}"/>
          </ac:picMkLst>
        </pc:picChg>
      </pc:sldChg>
      <pc:sldChg chg="addSp delSp modSp mod">
        <pc:chgData name="Philippa Hartley" userId="2a2506f4-19e7-4777-8767-f0efb84bcc1f" providerId="ADAL" clId="{11DCEB44-12CC-463D-B9B7-F9E9DCE846C9}" dt="2022-08-30T16:22:42.170" v="2492" actId="1076"/>
        <pc:sldMkLst>
          <pc:docMk/>
          <pc:sldMk cId="4037842085" sldId="348"/>
        </pc:sldMkLst>
        <pc:spChg chg="mod">
          <ac:chgData name="Philippa Hartley" userId="2a2506f4-19e7-4777-8767-f0efb84bcc1f" providerId="ADAL" clId="{11DCEB44-12CC-463D-B9B7-F9E9DCE846C9}" dt="2022-08-25T10:53:21.254" v="2334" actId="403"/>
          <ac:spMkLst>
            <pc:docMk/>
            <pc:sldMk cId="4037842085" sldId="348"/>
            <ac:spMk id="3" creationId="{85080CC7-6506-EB07-47A0-24C8CC772BF3}"/>
          </ac:spMkLst>
        </pc:spChg>
        <pc:picChg chg="add del mod">
          <ac:chgData name="Philippa Hartley" userId="2a2506f4-19e7-4777-8767-f0efb84bcc1f" providerId="ADAL" clId="{11DCEB44-12CC-463D-B9B7-F9E9DCE846C9}" dt="2022-08-18T09:51:44.968" v="303" actId="478"/>
          <ac:picMkLst>
            <pc:docMk/>
            <pc:sldMk cId="4037842085" sldId="348"/>
            <ac:picMk id="2" creationId="{6D6B601C-EEE1-9E24-C169-F821B1AA414A}"/>
          </ac:picMkLst>
        </pc:picChg>
        <pc:picChg chg="mod modCrop">
          <ac:chgData name="Philippa Hartley" userId="2a2506f4-19e7-4777-8767-f0efb84bcc1f" providerId="ADAL" clId="{11DCEB44-12CC-463D-B9B7-F9E9DCE846C9}" dt="2022-08-30T16:22:42.170" v="2492" actId="1076"/>
          <ac:picMkLst>
            <pc:docMk/>
            <pc:sldMk cId="4037842085" sldId="348"/>
            <ac:picMk id="8" creationId="{B5D6642C-1EAA-125A-46DB-F47FBFAF75CE}"/>
          </ac:picMkLst>
        </pc:picChg>
        <pc:picChg chg="mod modCrop">
          <ac:chgData name="Philippa Hartley" userId="2a2506f4-19e7-4777-8767-f0efb84bcc1f" providerId="ADAL" clId="{11DCEB44-12CC-463D-B9B7-F9E9DCE846C9}" dt="2022-08-30T16:22:32.842" v="2490" actId="14100"/>
          <ac:picMkLst>
            <pc:docMk/>
            <pc:sldMk cId="4037842085" sldId="348"/>
            <ac:picMk id="9" creationId="{84ECDEE3-9BC6-9CB4-4E38-1B8A8557D3B1}"/>
          </ac:picMkLst>
        </pc:picChg>
        <pc:picChg chg="mod modCrop">
          <ac:chgData name="Philippa Hartley" userId="2a2506f4-19e7-4777-8767-f0efb84bcc1f" providerId="ADAL" clId="{11DCEB44-12CC-463D-B9B7-F9E9DCE846C9}" dt="2022-08-30T16:22:35.578" v="2491" actId="14100"/>
          <ac:picMkLst>
            <pc:docMk/>
            <pc:sldMk cId="4037842085" sldId="348"/>
            <ac:picMk id="10" creationId="{B48E8AF4-E298-1146-9399-BDFB205109BF}"/>
          </ac:picMkLst>
        </pc:picChg>
      </pc:sldChg>
      <pc:sldChg chg="addSp delSp modSp mod">
        <pc:chgData name="Philippa Hartley" userId="2a2506f4-19e7-4777-8767-f0efb84bcc1f" providerId="ADAL" clId="{11DCEB44-12CC-463D-B9B7-F9E9DCE846C9}" dt="2022-08-30T16:29:12.539" v="2533" actId="1076"/>
        <pc:sldMkLst>
          <pc:docMk/>
          <pc:sldMk cId="1708018203" sldId="349"/>
        </pc:sldMkLst>
        <pc:spChg chg="mod">
          <ac:chgData name="Philippa Hartley" userId="2a2506f4-19e7-4777-8767-f0efb84bcc1f" providerId="ADAL" clId="{11DCEB44-12CC-463D-B9B7-F9E9DCE846C9}" dt="2022-08-30T16:28:55.970" v="2527" actId="1076"/>
          <ac:spMkLst>
            <pc:docMk/>
            <pc:sldMk cId="1708018203" sldId="349"/>
            <ac:spMk id="3" creationId="{4204F028-B6A4-A642-245E-F9A0F60A2DDE}"/>
          </ac:spMkLst>
        </pc:spChg>
        <pc:spChg chg="mod">
          <ac:chgData name="Philippa Hartley" userId="2a2506f4-19e7-4777-8767-f0efb84bcc1f" providerId="ADAL" clId="{11DCEB44-12CC-463D-B9B7-F9E9DCE846C9}" dt="2022-08-25T10:53:13.430" v="2330" actId="207"/>
          <ac:spMkLst>
            <pc:docMk/>
            <pc:sldMk cId="1708018203" sldId="349"/>
            <ac:spMk id="7" creationId="{39F2F48C-BFEF-1449-CF1B-35C0F1CF6BEE}"/>
          </ac:spMkLst>
        </pc:spChg>
        <pc:spChg chg="mod">
          <ac:chgData name="Philippa Hartley" userId="2a2506f4-19e7-4777-8767-f0efb84bcc1f" providerId="ADAL" clId="{11DCEB44-12CC-463D-B9B7-F9E9DCE846C9}" dt="2022-08-30T16:28:50.754" v="2526" actId="1076"/>
          <ac:spMkLst>
            <pc:docMk/>
            <pc:sldMk cId="1708018203" sldId="349"/>
            <ac:spMk id="12" creationId="{DF1EC6A8-A927-049A-F3A9-024712EEB498}"/>
          </ac:spMkLst>
        </pc:spChg>
        <pc:picChg chg="del mod">
          <ac:chgData name="Philippa Hartley" userId="2a2506f4-19e7-4777-8767-f0efb84bcc1f" providerId="ADAL" clId="{11DCEB44-12CC-463D-B9B7-F9E9DCE846C9}" dt="2022-08-30T16:19:05.155" v="2479" actId="478"/>
          <ac:picMkLst>
            <pc:docMk/>
            <pc:sldMk cId="1708018203" sldId="349"/>
            <ac:picMk id="5" creationId="{57E7DA10-5569-36B5-A4DB-BA93A8DBD37C}"/>
          </ac:picMkLst>
        </pc:picChg>
        <pc:picChg chg="mod modCrop">
          <ac:chgData name="Philippa Hartley" userId="2a2506f4-19e7-4777-8767-f0efb84bcc1f" providerId="ADAL" clId="{11DCEB44-12CC-463D-B9B7-F9E9DCE846C9}" dt="2022-08-30T16:29:12.539" v="2533" actId="1076"/>
          <ac:picMkLst>
            <pc:docMk/>
            <pc:sldMk cId="1708018203" sldId="349"/>
            <ac:picMk id="6" creationId="{EED68748-716D-F5E5-C765-507A4898ECBD}"/>
          </ac:picMkLst>
        </pc:picChg>
        <pc:picChg chg="add mod modCrop">
          <ac:chgData name="Philippa Hartley" userId="2a2506f4-19e7-4777-8767-f0efb84bcc1f" providerId="ADAL" clId="{11DCEB44-12CC-463D-B9B7-F9E9DCE846C9}" dt="2022-08-30T16:29:06.257" v="2530" actId="14100"/>
          <ac:picMkLst>
            <pc:docMk/>
            <pc:sldMk cId="1708018203" sldId="349"/>
            <ac:picMk id="8" creationId="{F1A357C5-DF9D-DDD7-B8F6-EDA84BB9C453}"/>
          </ac:picMkLst>
        </pc:picChg>
      </pc:sldChg>
      <pc:sldChg chg="addSp delSp modSp mod">
        <pc:chgData name="Philippa Hartley" userId="2a2506f4-19e7-4777-8767-f0efb84bcc1f" providerId="ADAL" clId="{11DCEB44-12CC-463D-B9B7-F9E9DCE846C9}" dt="2022-08-25T10:53:07.676" v="2326" actId="1076"/>
        <pc:sldMkLst>
          <pc:docMk/>
          <pc:sldMk cId="1132766339" sldId="350"/>
        </pc:sldMkLst>
        <pc:spChg chg="mod">
          <ac:chgData name="Philippa Hartley" userId="2a2506f4-19e7-4777-8767-f0efb84bcc1f" providerId="ADAL" clId="{11DCEB44-12CC-463D-B9B7-F9E9DCE846C9}" dt="2022-08-25T10:53:07.676" v="2326" actId="1076"/>
          <ac:spMkLst>
            <pc:docMk/>
            <pc:sldMk cId="1132766339" sldId="350"/>
            <ac:spMk id="6" creationId="{6B1B164D-3D64-B7CD-0A99-01E4141EFA81}"/>
          </ac:spMkLst>
        </pc:spChg>
        <pc:picChg chg="del mod">
          <ac:chgData name="Philippa Hartley" userId="2a2506f4-19e7-4777-8767-f0efb84bcc1f" providerId="ADAL" clId="{11DCEB44-12CC-463D-B9B7-F9E9DCE846C9}" dt="2022-08-18T09:48:44.876" v="281" actId="478"/>
          <ac:picMkLst>
            <pc:docMk/>
            <pc:sldMk cId="1132766339" sldId="350"/>
            <ac:picMk id="2" creationId="{E988312D-5D5E-DC99-3423-3CF76E30B454}"/>
          </ac:picMkLst>
        </pc:picChg>
        <pc:picChg chg="mod">
          <ac:chgData name="Philippa Hartley" userId="2a2506f4-19e7-4777-8767-f0efb84bcc1f" providerId="ADAL" clId="{11DCEB44-12CC-463D-B9B7-F9E9DCE846C9}" dt="2022-08-18T09:47:15.255" v="271" actId="1076"/>
          <ac:picMkLst>
            <pc:docMk/>
            <pc:sldMk cId="1132766339" sldId="350"/>
            <ac:picMk id="3" creationId="{585F564E-EB54-AA88-5DE5-3067B1E1B252}"/>
          </ac:picMkLst>
        </pc:picChg>
        <pc:picChg chg="mod">
          <ac:chgData name="Philippa Hartley" userId="2a2506f4-19e7-4777-8767-f0efb84bcc1f" providerId="ADAL" clId="{11DCEB44-12CC-463D-B9B7-F9E9DCE846C9}" dt="2022-08-18T09:51:08.063" v="296" actId="14100"/>
          <ac:picMkLst>
            <pc:docMk/>
            <pc:sldMk cId="1132766339" sldId="350"/>
            <ac:picMk id="5" creationId="{E99EF1A2-652B-D7B4-36DD-36655FE42860}"/>
          </ac:picMkLst>
        </pc:picChg>
        <pc:picChg chg="add mod modCrop">
          <ac:chgData name="Philippa Hartley" userId="2a2506f4-19e7-4777-8767-f0efb84bcc1f" providerId="ADAL" clId="{11DCEB44-12CC-463D-B9B7-F9E9DCE846C9}" dt="2022-08-18T09:47:14.231" v="270" actId="1076"/>
          <ac:picMkLst>
            <pc:docMk/>
            <pc:sldMk cId="1132766339" sldId="350"/>
            <ac:picMk id="8" creationId="{9F18BAEF-AB16-F87F-20B2-3A5BD38EB4DF}"/>
          </ac:picMkLst>
        </pc:picChg>
        <pc:picChg chg="add mod modCrop">
          <ac:chgData name="Philippa Hartley" userId="2a2506f4-19e7-4777-8767-f0efb84bcc1f" providerId="ADAL" clId="{11DCEB44-12CC-463D-B9B7-F9E9DCE846C9}" dt="2022-08-18T09:51:05.103" v="295" actId="14100"/>
          <ac:picMkLst>
            <pc:docMk/>
            <pc:sldMk cId="1132766339" sldId="350"/>
            <ac:picMk id="10" creationId="{3E7BD3F4-5B04-56BF-A963-4832B4DC07B1}"/>
          </ac:picMkLst>
        </pc:picChg>
      </pc:sldChg>
      <pc:sldChg chg="addSp delSp modSp mod">
        <pc:chgData name="Philippa Hartley" userId="2a2506f4-19e7-4777-8767-f0efb84bcc1f" providerId="ADAL" clId="{11DCEB44-12CC-463D-B9B7-F9E9DCE846C9}" dt="2022-08-25T07:38:12.782" v="1059" actId="1076"/>
        <pc:sldMkLst>
          <pc:docMk/>
          <pc:sldMk cId="3487964510" sldId="354"/>
        </pc:sldMkLst>
        <pc:picChg chg="mod">
          <ac:chgData name="Philippa Hartley" userId="2a2506f4-19e7-4777-8767-f0efb84bcc1f" providerId="ADAL" clId="{11DCEB44-12CC-463D-B9B7-F9E9DCE846C9}" dt="2022-08-18T09:53:43.289" v="337" actId="1440"/>
          <ac:picMkLst>
            <pc:docMk/>
            <pc:sldMk cId="3487964510" sldId="354"/>
            <ac:picMk id="2" creationId="{E8FDD868-EA66-36A2-1D43-47D702441F40}"/>
          </ac:picMkLst>
        </pc:picChg>
        <pc:picChg chg="mod modCrop">
          <ac:chgData name="Philippa Hartley" userId="2a2506f4-19e7-4777-8767-f0efb84bcc1f" providerId="ADAL" clId="{11DCEB44-12CC-463D-B9B7-F9E9DCE846C9}" dt="2022-08-18T09:54:11.951" v="342" actId="1076"/>
          <ac:picMkLst>
            <pc:docMk/>
            <pc:sldMk cId="3487964510" sldId="354"/>
            <ac:picMk id="3" creationId="{8B43C23B-0611-D9E3-D449-F713280DA0D1}"/>
          </ac:picMkLst>
        </pc:picChg>
        <pc:picChg chg="mod modCrop">
          <ac:chgData name="Philippa Hartley" userId="2a2506f4-19e7-4777-8767-f0efb84bcc1f" providerId="ADAL" clId="{11DCEB44-12CC-463D-B9B7-F9E9DCE846C9}" dt="2022-08-18T09:54:27.072" v="344" actId="14100"/>
          <ac:picMkLst>
            <pc:docMk/>
            <pc:sldMk cId="3487964510" sldId="354"/>
            <ac:picMk id="4" creationId="{CCD642CA-A8F2-93F5-72E2-B142732F5181}"/>
          </ac:picMkLst>
        </pc:picChg>
        <pc:picChg chg="del mod">
          <ac:chgData name="Philippa Hartley" userId="2a2506f4-19e7-4777-8767-f0efb84bcc1f" providerId="ADAL" clId="{11DCEB44-12CC-463D-B9B7-F9E9DCE846C9}" dt="2022-08-25T07:37:31.082" v="1051" actId="478"/>
          <ac:picMkLst>
            <pc:docMk/>
            <pc:sldMk cId="3487964510" sldId="354"/>
            <ac:picMk id="6" creationId="{A7431395-522D-A929-9A07-226FDD1EFF6C}"/>
          </ac:picMkLst>
        </pc:picChg>
        <pc:picChg chg="mod">
          <ac:chgData name="Philippa Hartley" userId="2a2506f4-19e7-4777-8767-f0efb84bcc1f" providerId="ADAL" clId="{11DCEB44-12CC-463D-B9B7-F9E9DCE846C9}" dt="2022-08-25T07:36:43.154" v="1049" actId="1076"/>
          <ac:picMkLst>
            <pc:docMk/>
            <pc:sldMk cId="3487964510" sldId="354"/>
            <ac:picMk id="9" creationId="{7AA748A1-0AB2-E3B6-EAAF-C6EE41159AF6}"/>
          </ac:picMkLst>
        </pc:picChg>
        <pc:picChg chg="mod">
          <ac:chgData name="Philippa Hartley" userId="2a2506f4-19e7-4777-8767-f0efb84bcc1f" providerId="ADAL" clId="{11DCEB44-12CC-463D-B9B7-F9E9DCE846C9}" dt="2022-08-25T07:36:21.658" v="1044" actId="1076"/>
          <ac:picMkLst>
            <pc:docMk/>
            <pc:sldMk cId="3487964510" sldId="354"/>
            <ac:picMk id="10" creationId="{3B53E6FB-C37B-3C21-6B20-D58536869AA6}"/>
          </ac:picMkLst>
        </pc:picChg>
        <pc:picChg chg="add mod modCrop">
          <ac:chgData name="Philippa Hartley" userId="2a2506f4-19e7-4777-8767-f0efb84bcc1f" providerId="ADAL" clId="{11DCEB44-12CC-463D-B9B7-F9E9DCE846C9}" dt="2022-08-25T07:38:12.782" v="1059" actId="1076"/>
          <ac:picMkLst>
            <pc:docMk/>
            <pc:sldMk cId="3487964510" sldId="354"/>
            <ac:picMk id="12" creationId="{E24F32AE-51A3-6FF0-2F42-4667C9483110}"/>
          </ac:picMkLst>
        </pc:picChg>
      </pc:sldChg>
      <pc:sldChg chg="addSp delSp modSp mod">
        <pc:chgData name="Philippa Hartley" userId="2a2506f4-19e7-4777-8767-f0efb84bcc1f" providerId="ADAL" clId="{11DCEB44-12CC-463D-B9B7-F9E9DCE846C9}" dt="2022-08-30T16:26:21.170" v="2507" actId="1076"/>
        <pc:sldMkLst>
          <pc:docMk/>
          <pc:sldMk cId="3805231232" sldId="355"/>
        </pc:sldMkLst>
        <pc:spChg chg="mod">
          <ac:chgData name="Philippa Hartley" userId="2a2506f4-19e7-4777-8767-f0efb84bcc1f" providerId="ADAL" clId="{11DCEB44-12CC-463D-B9B7-F9E9DCE846C9}" dt="2022-08-25T10:52:41.870" v="2317" actId="207"/>
          <ac:spMkLst>
            <pc:docMk/>
            <pc:sldMk cId="3805231232" sldId="355"/>
            <ac:spMk id="7" creationId="{C61916A3-FA1B-D996-24D1-C3070F173523}"/>
          </ac:spMkLst>
        </pc:spChg>
        <pc:picChg chg="del mod modCrop">
          <ac:chgData name="Philippa Hartley" userId="2a2506f4-19e7-4777-8767-f0efb84bcc1f" providerId="ADAL" clId="{11DCEB44-12CC-463D-B9B7-F9E9DCE846C9}" dt="2022-08-25T09:13:39.411" v="1099" actId="478"/>
          <ac:picMkLst>
            <pc:docMk/>
            <pc:sldMk cId="3805231232" sldId="355"/>
            <ac:picMk id="2" creationId="{41864BD1-3616-852A-E49E-F38121BB8725}"/>
          </ac:picMkLst>
        </pc:picChg>
        <pc:picChg chg="del mod modCrop">
          <ac:chgData name="Philippa Hartley" userId="2a2506f4-19e7-4777-8767-f0efb84bcc1f" providerId="ADAL" clId="{11DCEB44-12CC-463D-B9B7-F9E9DCE846C9}" dt="2022-08-25T09:14:04.771" v="1102" actId="478"/>
          <ac:picMkLst>
            <pc:docMk/>
            <pc:sldMk cId="3805231232" sldId="355"/>
            <ac:picMk id="4" creationId="{9AF48BFF-1039-3B43-F27D-D66B591DDEE9}"/>
          </ac:picMkLst>
        </pc:picChg>
        <pc:picChg chg="add mod modCrop">
          <ac:chgData name="Philippa Hartley" userId="2a2506f4-19e7-4777-8767-f0efb84bcc1f" providerId="ADAL" clId="{11DCEB44-12CC-463D-B9B7-F9E9DCE846C9}" dt="2022-08-30T16:26:21.170" v="2507" actId="1076"/>
          <ac:picMkLst>
            <pc:docMk/>
            <pc:sldMk cId="3805231232" sldId="355"/>
            <ac:picMk id="4" creationId="{CBDA938A-3138-B600-8E76-6FE3DC3F0A02}"/>
          </ac:picMkLst>
        </pc:picChg>
        <pc:picChg chg="add del mod modCrop">
          <ac:chgData name="Philippa Hartley" userId="2a2506f4-19e7-4777-8767-f0efb84bcc1f" providerId="ADAL" clId="{11DCEB44-12CC-463D-B9B7-F9E9DCE846C9}" dt="2022-08-25T09:12:04.554" v="1088" actId="478"/>
          <ac:picMkLst>
            <pc:docMk/>
            <pc:sldMk cId="3805231232" sldId="355"/>
            <ac:picMk id="8" creationId="{DB364524-B960-698A-419F-867C40024D09}"/>
          </ac:picMkLst>
        </pc:picChg>
        <pc:picChg chg="add mod modCrop">
          <ac:chgData name="Philippa Hartley" userId="2a2506f4-19e7-4777-8767-f0efb84bcc1f" providerId="ADAL" clId="{11DCEB44-12CC-463D-B9B7-F9E9DCE846C9}" dt="2022-08-25T09:13:47.090" v="1101" actId="1076"/>
          <ac:picMkLst>
            <pc:docMk/>
            <pc:sldMk cId="3805231232" sldId="355"/>
            <ac:picMk id="10" creationId="{9BC916AB-B1FD-A090-27E3-E65A86E5783F}"/>
          </ac:picMkLst>
        </pc:picChg>
        <pc:picChg chg="add del mod modCrop">
          <ac:chgData name="Philippa Hartley" userId="2a2506f4-19e7-4777-8767-f0efb84bcc1f" providerId="ADAL" clId="{11DCEB44-12CC-463D-B9B7-F9E9DCE846C9}" dt="2022-08-30T16:26:16.946" v="2505" actId="478"/>
          <ac:picMkLst>
            <pc:docMk/>
            <pc:sldMk cId="3805231232" sldId="355"/>
            <ac:picMk id="12" creationId="{D0657FD5-2DF0-A837-6633-A8DF73F8BC43}"/>
          </ac:picMkLst>
        </pc:picChg>
        <pc:picChg chg="add del mod modCrop">
          <ac:chgData name="Philippa Hartley" userId="2a2506f4-19e7-4777-8767-f0efb84bcc1f" providerId="ADAL" clId="{11DCEB44-12CC-463D-B9B7-F9E9DCE846C9}" dt="2022-08-25T09:16:18.565" v="1120" actId="478"/>
          <ac:picMkLst>
            <pc:docMk/>
            <pc:sldMk cId="3805231232" sldId="355"/>
            <ac:picMk id="14" creationId="{5F94E772-BDB1-A8A7-F271-CDF25A73E337}"/>
          </ac:picMkLst>
        </pc:picChg>
      </pc:sldChg>
      <pc:sldChg chg="addSp delSp modSp mod">
        <pc:chgData name="Philippa Hartley" userId="2a2506f4-19e7-4777-8767-f0efb84bcc1f" providerId="ADAL" clId="{11DCEB44-12CC-463D-B9B7-F9E9DCE846C9}" dt="2022-08-25T10:52:33.949" v="2313" actId="207"/>
        <pc:sldMkLst>
          <pc:docMk/>
          <pc:sldMk cId="3657349384" sldId="356"/>
        </pc:sldMkLst>
        <pc:spChg chg="mod">
          <ac:chgData name="Philippa Hartley" userId="2a2506f4-19e7-4777-8767-f0efb84bcc1f" providerId="ADAL" clId="{11DCEB44-12CC-463D-B9B7-F9E9DCE846C9}" dt="2022-08-25T10:52:33.949" v="2313" actId="207"/>
          <ac:spMkLst>
            <pc:docMk/>
            <pc:sldMk cId="3657349384" sldId="356"/>
            <ac:spMk id="6" creationId="{AAA6B4F1-DD56-FD2C-1749-DB385E5EEFBC}"/>
          </ac:spMkLst>
        </pc:spChg>
        <pc:grpChg chg="mod">
          <ac:chgData name="Philippa Hartley" userId="2a2506f4-19e7-4777-8767-f0efb84bcc1f" providerId="ADAL" clId="{11DCEB44-12CC-463D-B9B7-F9E9DCE846C9}" dt="2022-08-25T09:20:05.490" v="1152" actId="1076"/>
          <ac:grpSpMkLst>
            <pc:docMk/>
            <pc:sldMk cId="3657349384" sldId="356"/>
            <ac:grpSpMk id="7" creationId="{69E4B75A-A388-18CB-CDAF-60787ACBBA44}"/>
          </ac:grpSpMkLst>
        </pc:grpChg>
        <pc:picChg chg="del mod modCrop">
          <ac:chgData name="Philippa Hartley" userId="2a2506f4-19e7-4777-8767-f0efb84bcc1f" providerId="ADAL" clId="{11DCEB44-12CC-463D-B9B7-F9E9DCE846C9}" dt="2022-08-25T09:18:17.309" v="1131" actId="478"/>
          <ac:picMkLst>
            <pc:docMk/>
            <pc:sldMk cId="3657349384" sldId="356"/>
            <ac:picMk id="2" creationId="{25486FBD-6785-6509-1329-93C5EB3B9F81}"/>
          </ac:picMkLst>
        </pc:picChg>
        <pc:picChg chg="add del mod modCrop">
          <ac:chgData name="Philippa Hartley" userId="2a2506f4-19e7-4777-8767-f0efb84bcc1f" providerId="ADAL" clId="{11DCEB44-12CC-463D-B9B7-F9E9DCE846C9}" dt="2022-08-25T09:19:11.703" v="1141" actId="478"/>
          <ac:picMkLst>
            <pc:docMk/>
            <pc:sldMk cId="3657349384" sldId="356"/>
            <ac:picMk id="8" creationId="{319F9993-88CC-06EB-98BB-E48DF3273F72}"/>
          </ac:picMkLst>
        </pc:picChg>
        <pc:picChg chg="del mod modCrop">
          <ac:chgData name="Philippa Hartley" userId="2a2506f4-19e7-4777-8767-f0efb84bcc1f" providerId="ADAL" clId="{11DCEB44-12CC-463D-B9B7-F9E9DCE846C9}" dt="2022-08-25T09:19:26.022" v="1143" actId="478"/>
          <ac:picMkLst>
            <pc:docMk/>
            <pc:sldMk cId="3657349384" sldId="356"/>
            <ac:picMk id="12" creationId="{906289BE-ADB0-87C9-A683-5DC515421370}"/>
          </ac:picMkLst>
        </pc:picChg>
        <pc:picChg chg="add mod modCrop">
          <ac:chgData name="Philippa Hartley" userId="2a2506f4-19e7-4777-8767-f0efb84bcc1f" providerId="ADAL" clId="{11DCEB44-12CC-463D-B9B7-F9E9DCE846C9}" dt="2022-08-25T09:19:13.870" v="1142" actId="1076"/>
          <ac:picMkLst>
            <pc:docMk/>
            <pc:sldMk cId="3657349384" sldId="356"/>
            <ac:picMk id="13" creationId="{92CA2DF5-5031-B641-7318-B5BAF8BF4E72}"/>
          </ac:picMkLst>
        </pc:picChg>
        <pc:picChg chg="add mod modCrop">
          <ac:chgData name="Philippa Hartley" userId="2a2506f4-19e7-4777-8767-f0efb84bcc1f" providerId="ADAL" clId="{11DCEB44-12CC-463D-B9B7-F9E9DCE846C9}" dt="2022-08-25T09:19:56.278" v="1150" actId="1076"/>
          <ac:picMkLst>
            <pc:docMk/>
            <pc:sldMk cId="3657349384" sldId="356"/>
            <ac:picMk id="15" creationId="{87A2FEB6-B6ED-BD75-D39D-031E024447E6}"/>
          </ac:picMkLst>
        </pc:picChg>
      </pc:sldChg>
      <pc:sldChg chg="addSp delSp modSp mod">
        <pc:chgData name="Philippa Hartley" userId="2a2506f4-19e7-4777-8767-f0efb84bcc1f" providerId="ADAL" clId="{11DCEB44-12CC-463D-B9B7-F9E9DCE846C9}" dt="2022-08-25T10:52:17.845" v="2305" actId="207"/>
        <pc:sldMkLst>
          <pc:docMk/>
          <pc:sldMk cId="1237559084" sldId="357"/>
        </pc:sldMkLst>
        <pc:spChg chg="mod">
          <ac:chgData name="Philippa Hartley" userId="2a2506f4-19e7-4777-8767-f0efb84bcc1f" providerId="ADAL" clId="{11DCEB44-12CC-463D-B9B7-F9E9DCE846C9}" dt="2022-08-25T10:52:17.845" v="2305" actId="207"/>
          <ac:spMkLst>
            <pc:docMk/>
            <pc:sldMk cId="1237559084" sldId="357"/>
            <ac:spMk id="7" creationId="{955D9A74-F60E-1633-9ED9-9D6480F37DAC}"/>
          </ac:spMkLst>
        </pc:spChg>
        <pc:picChg chg="add del mod modCrop">
          <ac:chgData name="Philippa Hartley" userId="2a2506f4-19e7-4777-8767-f0efb84bcc1f" providerId="ADAL" clId="{11DCEB44-12CC-463D-B9B7-F9E9DCE846C9}" dt="2022-08-25T09:29:55.877" v="1208" actId="478"/>
          <ac:picMkLst>
            <pc:docMk/>
            <pc:sldMk cId="1237559084" sldId="357"/>
            <ac:picMk id="3" creationId="{ABE0E73C-7FE4-059E-46EA-B863C2C91A40}"/>
          </ac:picMkLst>
        </pc:picChg>
        <pc:picChg chg="add del mod modCrop">
          <ac:chgData name="Philippa Hartley" userId="2a2506f4-19e7-4777-8767-f0efb84bcc1f" providerId="ADAL" clId="{11DCEB44-12CC-463D-B9B7-F9E9DCE846C9}" dt="2022-08-25T09:30:41.901" v="1219" actId="478"/>
          <ac:picMkLst>
            <pc:docMk/>
            <pc:sldMk cId="1237559084" sldId="357"/>
            <ac:picMk id="5" creationId="{5B31E192-8F49-AE35-1352-808C90E03DB4}"/>
          </ac:picMkLst>
        </pc:picChg>
        <pc:picChg chg="add del mod modCrop">
          <ac:chgData name="Philippa Hartley" userId="2a2506f4-19e7-4777-8767-f0efb84bcc1f" providerId="ADAL" clId="{11DCEB44-12CC-463D-B9B7-F9E9DCE846C9}" dt="2022-08-25T09:26:26.972" v="1193" actId="478"/>
          <ac:picMkLst>
            <pc:docMk/>
            <pc:sldMk cId="1237559084" sldId="357"/>
            <ac:picMk id="6" creationId="{DB7C4E83-A0C7-FEB0-3B19-9CAA7BC35F6E}"/>
          </ac:picMkLst>
        </pc:picChg>
        <pc:picChg chg="del mod">
          <ac:chgData name="Philippa Hartley" userId="2a2506f4-19e7-4777-8767-f0efb84bcc1f" providerId="ADAL" clId="{11DCEB44-12CC-463D-B9B7-F9E9DCE846C9}" dt="2022-08-18T10:05:57.291" v="383" actId="478"/>
          <ac:picMkLst>
            <pc:docMk/>
            <pc:sldMk cId="1237559084" sldId="357"/>
            <ac:picMk id="8" creationId="{63EDF3E4-662D-5265-3281-9C46CEC6FF02}"/>
          </ac:picMkLst>
        </pc:picChg>
        <pc:picChg chg="del mod">
          <ac:chgData name="Philippa Hartley" userId="2a2506f4-19e7-4777-8767-f0efb84bcc1f" providerId="ADAL" clId="{11DCEB44-12CC-463D-B9B7-F9E9DCE846C9}" dt="2022-08-18T10:06:44.288" v="395" actId="478"/>
          <ac:picMkLst>
            <pc:docMk/>
            <pc:sldMk cId="1237559084" sldId="357"/>
            <ac:picMk id="9" creationId="{5B4C80FC-99EC-A2E4-5793-8D1476E3DD48}"/>
          </ac:picMkLst>
        </pc:picChg>
        <pc:picChg chg="add mod ord modCrop">
          <ac:chgData name="Philippa Hartley" userId="2a2506f4-19e7-4777-8767-f0efb84bcc1f" providerId="ADAL" clId="{11DCEB44-12CC-463D-B9B7-F9E9DCE846C9}" dt="2022-08-25T09:30:03.445" v="1210" actId="167"/>
          <ac:picMkLst>
            <pc:docMk/>
            <pc:sldMk cId="1237559084" sldId="357"/>
            <ac:picMk id="9" creationId="{BE69C637-C92F-2D5D-4670-C5A74B5AD18A}"/>
          </ac:picMkLst>
        </pc:picChg>
        <pc:picChg chg="add del mod ord modCrop">
          <ac:chgData name="Philippa Hartley" userId="2a2506f4-19e7-4777-8767-f0efb84bcc1f" providerId="ADAL" clId="{11DCEB44-12CC-463D-B9B7-F9E9DCE846C9}" dt="2022-08-25T09:31:46.318" v="1232" actId="478"/>
          <ac:picMkLst>
            <pc:docMk/>
            <pc:sldMk cId="1237559084" sldId="357"/>
            <ac:picMk id="11" creationId="{224AA3D0-566D-C5C8-2988-E2EBF7789FD8}"/>
          </ac:picMkLst>
        </pc:picChg>
        <pc:picChg chg="add mod modCrop">
          <ac:chgData name="Philippa Hartley" userId="2a2506f4-19e7-4777-8767-f0efb84bcc1f" providerId="ADAL" clId="{11DCEB44-12CC-463D-B9B7-F9E9DCE846C9}" dt="2022-08-25T09:30:44.589" v="1220" actId="1076"/>
          <ac:picMkLst>
            <pc:docMk/>
            <pc:sldMk cId="1237559084" sldId="357"/>
            <ac:picMk id="12" creationId="{959F5F1E-4611-DF83-FF83-FB605C3AFBCA}"/>
          </ac:picMkLst>
        </pc:picChg>
        <pc:picChg chg="del mod">
          <ac:chgData name="Philippa Hartley" userId="2a2506f4-19e7-4777-8767-f0efb84bcc1f" providerId="ADAL" clId="{11DCEB44-12CC-463D-B9B7-F9E9DCE846C9}" dt="2022-08-18T10:07:31.421" v="404" actId="478"/>
          <ac:picMkLst>
            <pc:docMk/>
            <pc:sldMk cId="1237559084" sldId="357"/>
            <ac:picMk id="15" creationId="{3B3220F4-AACB-1E06-70D6-BDF94AA2CCD3}"/>
          </ac:picMkLst>
        </pc:picChg>
        <pc:picChg chg="add mod modCrop">
          <ac:chgData name="Philippa Hartley" userId="2a2506f4-19e7-4777-8767-f0efb84bcc1f" providerId="ADAL" clId="{11DCEB44-12CC-463D-B9B7-F9E9DCE846C9}" dt="2022-08-25T09:31:51.959" v="1234" actId="1076"/>
          <ac:picMkLst>
            <pc:docMk/>
            <pc:sldMk cId="1237559084" sldId="357"/>
            <ac:picMk id="15" creationId="{D9104534-1657-9415-AA4B-2B2F60A298A0}"/>
          </ac:picMkLst>
        </pc:picChg>
      </pc:sldChg>
      <pc:sldChg chg="addSp delSp modSp mod modNotesTx">
        <pc:chgData name="Philippa Hartley" userId="2a2506f4-19e7-4777-8767-f0efb84bcc1f" providerId="ADAL" clId="{11DCEB44-12CC-463D-B9B7-F9E9DCE846C9}" dt="2022-08-25T10:52:08.132" v="2302" actId="1076"/>
        <pc:sldMkLst>
          <pc:docMk/>
          <pc:sldMk cId="2539896394" sldId="358"/>
        </pc:sldMkLst>
        <pc:spChg chg="del">
          <ac:chgData name="Philippa Hartley" userId="2a2506f4-19e7-4777-8767-f0efb84bcc1f" providerId="ADAL" clId="{11DCEB44-12CC-463D-B9B7-F9E9DCE846C9}" dt="2022-08-19T11:56:28.394" v="744" actId="478"/>
          <ac:spMkLst>
            <pc:docMk/>
            <pc:sldMk cId="2539896394" sldId="358"/>
            <ac:spMk id="7" creationId="{F822B52E-FB8A-DBD2-15F6-11DF6AC3048F}"/>
          </ac:spMkLst>
        </pc:spChg>
        <pc:spChg chg="mod">
          <ac:chgData name="Philippa Hartley" userId="2a2506f4-19e7-4777-8767-f0efb84bcc1f" providerId="ADAL" clId="{11DCEB44-12CC-463D-B9B7-F9E9DCE846C9}" dt="2022-08-25T10:52:08.132" v="2302" actId="1076"/>
          <ac:spMkLst>
            <pc:docMk/>
            <pc:sldMk cId="2539896394" sldId="358"/>
            <ac:spMk id="8" creationId="{F5062565-AB5F-A599-2D31-DFD5BB54EB83}"/>
          </ac:spMkLst>
        </pc:spChg>
        <pc:picChg chg="mod modCrop">
          <ac:chgData name="Philippa Hartley" userId="2a2506f4-19e7-4777-8767-f0efb84bcc1f" providerId="ADAL" clId="{11DCEB44-12CC-463D-B9B7-F9E9DCE846C9}" dt="2022-08-19T14:49:02.314" v="1028" actId="1076"/>
          <ac:picMkLst>
            <pc:docMk/>
            <pc:sldMk cId="2539896394" sldId="358"/>
            <ac:picMk id="2" creationId="{20AB13BE-FE96-190D-4A20-B3A3EE8F5B75}"/>
          </ac:picMkLst>
        </pc:picChg>
        <pc:picChg chg="del">
          <ac:chgData name="Philippa Hartley" userId="2a2506f4-19e7-4777-8767-f0efb84bcc1f" providerId="ADAL" clId="{11DCEB44-12CC-463D-B9B7-F9E9DCE846C9}" dt="2022-08-18T10:11:51.082" v="430" actId="478"/>
          <ac:picMkLst>
            <pc:docMk/>
            <pc:sldMk cId="2539896394" sldId="358"/>
            <ac:picMk id="3" creationId="{98EBDDE4-DE38-508C-53EB-75FB5E034EEE}"/>
          </ac:picMkLst>
        </pc:picChg>
        <pc:picChg chg="del mod">
          <ac:chgData name="Philippa Hartley" userId="2a2506f4-19e7-4777-8767-f0efb84bcc1f" providerId="ADAL" clId="{11DCEB44-12CC-463D-B9B7-F9E9DCE846C9}" dt="2022-08-25T09:33:20.553" v="1235" actId="478"/>
          <ac:picMkLst>
            <pc:docMk/>
            <pc:sldMk cId="2539896394" sldId="358"/>
            <ac:picMk id="3" creationId="{C3F64441-8B25-543A-B137-F9E1A44140DF}"/>
          </ac:picMkLst>
        </pc:picChg>
        <pc:picChg chg="del mod">
          <ac:chgData name="Philippa Hartley" userId="2a2506f4-19e7-4777-8767-f0efb84bcc1f" providerId="ADAL" clId="{11DCEB44-12CC-463D-B9B7-F9E9DCE846C9}" dt="2022-08-25T09:35:01.393" v="1249" actId="478"/>
          <ac:picMkLst>
            <pc:docMk/>
            <pc:sldMk cId="2539896394" sldId="358"/>
            <ac:picMk id="5" creationId="{19ECCA3E-CBE4-FF1B-A1FB-09255723CB5B}"/>
          </ac:picMkLst>
        </pc:picChg>
        <pc:picChg chg="del">
          <ac:chgData name="Philippa Hartley" userId="2a2506f4-19e7-4777-8767-f0efb84bcc1f" providerId="ADAL" clId="{11DCEB44-12CC-463D-B9B7-F9E9DCE846C9}" dt="2022-08-19T11:56:26.727" v="743" actId="478"/>
          <ac:picMkLst>
            <pc:docMk/>
            <pc:sldMk cId="2539896394" sldId="358"/>
            <ac:picMk id="5" creationId="{DD5862BD-A902-EBC6-6F45-4A6342A19720}"/>
          </ac:picMkLst>
        </pc:picChg>
        <pc:picChg chg="add mod ord modCrop">
          <ac:chgData name="Philippa Hartley" userId="2a2506f4-19e7-4777-8767-f0efb84bcc1f" providerId="ADAL" clId="{11DCEB44-12CC-463D-B9B7-F9E9DCE846C9}" dt="2022-08-25T09:33:50.074" v="1243" actId="167"/>
          <ac:picMkLst>
            <pc:docMk/>
            <pc:sldMk cId="2539896394" sldId="358"/>
            <ac:picMk id="6" creationId="{67C4B9E8-1F6B-CC68-2354-B85C27B79C80}"/>
          </ac:picMkLst>
        </pc:picChg>
        <pc:picChg chg="mod">
          <ac:chgData name="Philippa Hartley" userId="2a2506f4-19e7-4777-8767-f0efb84bcc1f" providerId="ADAL" clId="{11DCEB44-12CC-463D-B9B7-F9E9DCE846C9}" dt="2022-08-18T10:14:14.537" v="440" actId="14100"/>
          <ac:picMkLst>
            <pc:docMk/>
            <pc:sldMk cId="2539896394" sldId="358"/>
            <ac:picMk id="6" creationId="{FC2C105B-515E-EDF7-198E-A9F3448285F4}"/>
          </ac:picMkLst>
        </pc:picChg>
        <pc:picChg chg="add mod ord modCrop">
          <ac:chgData name="Philippa Hartley" userId="2a2506f4-19e7-4777-8767-f0efb84bcc1f" providerId="ADAL" clId="{11DCEB44-12CC-463D-B9B7-F9E9DCE846C9}" dt="2022-08-19T11:54:50.969" v="696" actId="1076"/>
          <ac:picMkLst>
            <pc:docMk/>
            <pc:sldMk cId="2539896394" sldId="358"/>
            <ac:picMk id="9" creationId="{0DC96810-007B-B6EB-097C-EA6FB706241F}"/>
          </ac:picMkLst>
        </pc:picChg>
        <pc:picChg chg="add mod modCrop">
          <ac:chgData name="Philippa Hartley" userId="2a2506f4-19e7-4777-8767-f0efb84bcc1f" providerId="ADAL" clId="{11DCEB44-12CC-463D-B9B7-F9E9DCE846C9}" dt="2022-08-25T09:35:10.153" v="1251" actId="1076"/>
          <ac:picMkLst>
            <pc:docMk/>
            <pc:sldMk cId="2539896394" sldId="358"/>
            <ac:picMk id="9" creationId="{BBF9F5EE-ED6A-550B-915B-21D5709671EB}"/>
          </ac:picMkLst>
        </pc:picChg>
      </pc:sldChg>
      <pc:sldChg chg="addSp delSp modSp add del mod modNotesTx">
        <pc:chgData name="Philippa Hartley" userId="2a2506f4-19e7-4777-8767-f0efb84bcc1f" providerId="ADAL" clId="{11DCEB44-12CC-463D-B9B7-F9E9DCE846C9}" dt="2022-08-25T10:52:26.444" v="2309" actId="1076"/>
        <pc:sldMkLst>
          <pc:docMk/>
          <pc:sldMk cId="127523072" sldId="359"/>
        </pc:sldMkLst>
        <pc:spChg chg="mod">
          <ac:chgData name="Philippa Hartley" userId="2a2506f4-19e7-4777-8767-f0efb84bcc1f" providerId="ADAL" clId="{11DCEB44-12CC-463D-B9B7-F9E9DCE846C9}" dt="2022-08-25T10:52:26.444" v="2309" actId="1076"/>
          <ac:spMkLst>
            <pc:docMk/>
            <pc:sldMk cId="127523072" sldId="359"/>
            <ac:spMk id="7" creationId="{EA438BC6-9831-EB7D-1B28-EE276B17505C}"/>
          </ac:spMkLst>
        </pc:spChg>
        <pc:picChg chg="del mod">
          <ac:chgData name="Philippa Hartley" userId="2a2506f4-19e7-4777-8767-f0efb84bcc1f" providerId="ADAL" clId="{11DCEB44-12CC-463D-B9B7-F9E9DCE846C9}" dt="2022-08-25T09:21:17.192" v="1155" actId="478"/>
          <ac:picMkLst>
            <pc:docMk/>
            <pc:sldMk cId="127523072" sldId="359"/>
            <ac:picMk id="4" creationId="{42CD3399-7FD0-F89E-C7BA-3739C8D51309}"/>
          </ac:picMkLst>
        </pc:picChg>
        <pc:picChg chg="del mod">
          <ac:chgData name="Philippa Hartley" userId="2a2506f4-19e7-4777-8767-f0efb84bcc1f" providerId="ADAL" clId="{11DCEB44-12CC-463D-B9B7-F9E9DCE846C9}" dt="2022-08-25T09:22:57.264" v="1169" actId="478"/>
          <ac:picMkLst>
            <pc:docMk/>
            <pc:sldMk cId="127523072" sldId="359"/>
            <ac:picMk id="6" creationId="{48B0E135-3612-BFFA-0EAC-A9864F99EE40}"/>
          </ac:picMkLst>
        </pc:picChg>
        <pc:picChg chg="add mod modCrop">
          <ac:chgData name="Philippa Hartley" userId="2a2506f4-19e7-4777-8767-f0efb84bcc1f" providerId="ADAL" clId="{11DCEB44-12CC-463D-B9B7-F9E9DCE846C9}" dt="2022-08-25T09:23:04.680" v="1171" actId="14100"/>
          <ac:picMkLst>
            <pc:docMk/>
            <pc:sldMk cId="127523072" sldId="359"/>
            <ac:picMk id="8" creationId="{47470313-F523-C981-6C84-E1679D2F2FAA}"/>
          </ac:picMkLst>
        </pc:picChg>
        <pc:picChg chg="mod">
          <ac:chgData name="Philippa Hartley" userId="2a2506f4-19e7-4777-8767-f0efb84bcc1f" providerId="ADAL" clId="{11DCEB44-12CC-463D-B9B7-F9E9DCE846C9}" dt="2022-08-25T09:23:25.832" v="1176" actId="1076"/>
          <ac:picMkLst>
            <pc:docMk/>
            <pc:sldMk cId="127523072" sldId="359"/>
            <ac:picMk id="9" creationId="{1A2C18C7-A767-0A23-38D4-583244D9D891}"/>
          </ac:picMkLst>
        </pc:picChg>
        <pc:picChg chg="add mod modCrop">
          <ac:chgData name="Philippa Hartley" userId="2a2506f4-19e7-4777-8767-f0efb84bcc1f" providerId="ADAL" clId="{11DCEB44-12CC-463D-B9B7-F9E9DCE846C9}" dt="2022-08-25T09:23:10.320" v="1173" actId="1076"/>
          <ac:picMkLst>
            <pc:docMk/>
            <pc:sldMk cId="127523072" sldId="359"/>
            <ac:picMk id="11" creationId="{996345E4-1218-7C46-CB4E-974A89477B30}"/>
          </ac:picMkLst>
        </pc:picChg>
        <pc:picChg chg="mod">
          <ac:chgData name="Philippa Hartley" userId="2a2506f4-19e7-4777-8767-f0efb84bcc1f" providerId="ADAL" clId="{11DCEB44-12CC-463D-B9B7-F9E9DCE846C9}" dt="2022-08-25T09:23:18.905" v="1174" actId="14100"/>
          <ac:picMkLst>
            <pc:docMk/>
            <pc:sldMk cId="127523072" sldId="359"/>
            <ac:picMk id="14" creationId="{68D730D5-D966-E23E-17A1-FAEC61CF029F}"/>
          </ac:picMkLst>
        </pc:picChg>
      </pc:sldChg>
      <pc:sldChg chg="addSp delSp modSp mod">
        <pc:chgData name="Philippa Hartley" userId="2a2506f4-19e7-4777-8767-f0efb84bcc1f" providerId="ADAL" clId="{11DCEB44-12CC-463D-B9B7-F9E9DCE846C9}" dt="2022-08-30T16:31:03.218" v="2549" actId="1076"/>
        <pc:sldMkLst>
          <pc:docMk/>
          <pc:sldMk cId="2956801373" sldId="360"/>
        </pc:sldMkLst>
        <pc:spChg chg="mod">
          <ac:chgData name="Philippa Hartley" userId="2a2506f4-19e7-4777-8767-f0efb84bcc1f" providerId="ADAL" clId="{11DCEB44-12CC-463D-B9B7-F9E9DCE846C9}" dt="2022-08-25T10:51:35.637" v="2294" actId="207"/>
          <ac:spMkLst>
            <pc:docMk/>
            <pc:sldMk cId="2956801373" sldId="360"/>
            <ac:spMk id="19" creationId="{19C95D70-E91D-4F92-FA2D-E95E5D3513D7}"/>
          </ac:spMkLst>
        </pc:spChg>
        <pc:picChg chg="del mod">
          <ac:chgData name="Philippa Hartley" userId="2a2506f4-19e7-4777-8767-f0efb84bcc1f" providerId="ADAL" clId="{11DCEB44-12CC-463D-B9B7-F9E9DCE846C9}" dt="2022-08-30T16:29:52.283" v="2537" actId="478"/>
          <ac:picMkLst>
            <pc:docMk/>
            <pc:sldMk cId="2956801373" sldId="360"/>
            <ac:picMk id="3" creationId="{991AD7AF-12E3-1134-7678-0913899B6EF9}"/>
          </ac:picMkLst>
        </pc:picChg>
        <pc:picChg chg="add del mod modCrop">
          <ac:chgData name="Philippa Hartley" userId="2a2506f4-19e7-4777-8767-f0efb84bcc1f" providerId="ADAL" clId="{11DCEB44-12CC-463D-B9B7-F9E9DCE846C9}" dt="2022-08-30T16:30:58.338" v="2548" actId="478"/>
          <ac:picMkLst>
            <pc:docMk/>
            <pc:sldMk cId="2956801373" sldId="360"/>
            <ac:picMk id="4" creationId="{D54C2339-EF8F-2545-3A72-754312EA075E}"/>
          </ac:picMkLst>
        </pc:picChg>
        <pc:picChg chg="add mod modCrop">
          <ac:chgData name="Philippa Hartley" userId="2a2506f4-19e7-4777-8767-f0efb84bcc1f" providerId="ADAL" clId="{11DCEB44-12CC-463D-B9B7-F9E9DCE846C9}" dt="2022-08-25T09:47:06.573" v="1317" actId="1076"/>
          <ac:picMkLst>
            <pc:docMk/>
            <pc:sldMk cId="2956801373" sldId="360"/>
            <ac:picMk id="7" creationId="{836870C4-40E5-BBC4-EE80-F628B16B0C89}"/>
          </ac:picMkLst>
        </pc:picChg>
        <pc:picChg chg="add mod modCrop">
          <ac:chgData name="Philippa Hartley" userId="2a2506f4-19e7-4777-8767-f0efb84bcc1f" providerId="ADAL" clId="{11DCEB44-12CC-463D-B9B7-F9E9DCE846C9}" dt="2022-08-30T16:31:03.218" v="2549" actId="1076"/>
          <ac:picMkLst>
            <pc:docMk/>
            <pc:sldMk cId="2956801373" sldId="360"/>
            <ac:picMk id="8" creationId="{7E31F080-37E5-BD7A-C4BE-269206F2AFD4}"/>
          </ac:picMkLst>
        </pc:picChg>
        <pc:picChg chg="del mod modCrop">
          <ac:chgData name="Philippa Hartley" userId="2a2506f4-19e7-4777-8767-f0efb84bcc1f" providerId="ADAL" clId="{11DCEB44-12CC-463D-B9B7-F9E9DCE846C9}" dt="2022-08-25T09:45:12.332" v="1293" actId="478"/>
          <ac:picMkLst>
            <pc:docMk/>
            <pc:sldMk cId="2956801373" sldId="360"/>
            <ac:picMk id="18" creationId="{C4AC0C6F-5AB3-1D48-72C5-527E462FE134}"/>
          </ac:picMkLst>
        </pc:picChg>
        <pc:picChg chg="mod">
          <ac:chgData name="Philippa Hartley" userId="2a2506f4-19e7-4777-8767-f0efb84bcc1f" providerId="ADAL" clId="{11DCEB44-12CC-463D-B9B7-F9E9DCE846C9}" dt="2022-08-25T09:46:51.317" v="1312" actId="14100"/>
          <ac:picMkLst>
            <pc:docMk/>
            <pc:sldMk cId="2956801373" sldId="360"/>
            <ac:picMk id="22" creationId="{483637CB-2BC9-0BCF-4E06-003C3DE1C1CB}"/>
          </ac:picMkLst>
        </pc:picChg>
        <pc:picChg chg="del mod modCrop">
          <ac:chgData name="Philippa Hartley" userId="2a2506f4-19e7-4777-8767-f0efb84bcc1f" providerId="ADAL" clId="{11DCEB44-12CC-463D-B9B7-F9E9DCE846C9}" dt="2022-08-25T09:46:34.237" v="1307" actId="478"/>
          <ac:picMkLst>
            <pc:docMk/>
            <pc:sldMk cId="2956801373" sldId="360"/>
            <ac:picMk id="23" creationId="{4FF8A8B7-0CB7-D6B6-8215-3469F36C8786}"/>
          </ac:picMkLst>
        </pc:picChg>
      </pc:sldChg>
      <pc:sldChg chg="addSp delSp modSp mod">
        <pc:chgData name="Philippa Hartley" userId="2a2506f4-19e7-4777-8767-f0efb84bcc1f" providerId="ADAL" clId="{11DCEB44-12CC-463D-B9B7-F9E9DCE846C9}" dt="2022-08-30T16:28:25.209" v="2524" actId="1076"/>
        <pc:sldMkLst>
          <pc:docMk/>
          <pc:sldMk cId="1751139838" sldId="361"/>
        </pc:sldMkLst>
        <pc:spChg chg="mod">
          <ac:chgData name="Philippa Hartley" userId="2a2506f4-19e7-4777-8767-f0efb84bcc1f" providerId="ADAL" clId="{11DCEB44-12CC-463D-B9B7-F9E9DCE846C9}" dt="2022-08-30T16:27:53.434" v="2513" actId="1076"/>
          <ac:spMkLst>
            <pc:docMk/>
            <pc:sldMk cId="1751139838" sldId="361"/>
            <ac:spMk id="3" creationId="{F1CF68F5-9968-228E-64AA-CAE56E67CD47}"/>
          </ac:spMkLst>
        </pc:spChg>
        <pc:spChg chg="mod">
          <ac:chgData name="Philippa Hartley" userId="2a2506f4-19e7-4777-8767-f0efb84bcc1f" providerId="ADAL" clId="{11DCEB44-12CC-463D-B9B7-F9E9DCE846C9}" dt="2022-08-30T16:27:56.874" v="2514" actId="1076"/>
          <ac:spMkLst>
            <pc:docMk/>
            <pc:sldMk cId="1751139838" sldId="361"/>
            <ac:spMk id="4" creationId="{4EE7204C-F9B2-AA87-2859-9A30E2430599}"/>
          </ac:spMkLst>
        </pc:spChg>
        <pc:spChg chg="mod">
          <ac:chgData name="Philippa Hartley" userId="2a2506f4-19e7-4777-8767-f0efb84bcc1f" providerId="ADAL" clId="{11DCEB44-12CC-463D-B9B7-F9E9DCE846C9}" dt="2022-08-25T10:51:59.493" v="2298" actId="1076"/>
          <ac:spMkLst>
            <pc:docMk/>
            <pc:sldMk cId="1751139838" sldId="361"/>
            <ac:spMk id="10" creationId="{C8EFFBE0-0F40-2451-5D1F-6E440B8864BE}"/>
          </ac:spMkLst>
        </pc:spChg>
        <pc:picChg chg="del mod">
          <ac:chgData name="Philippa Hartley" userId="2a2506f4-19e7-4777-8767-f0efb84bcc1f" providerId="ADAL" clId="{11DCEB44-12CC-463D-B9B7-F9E9DCE846C9}" dt="2022-08-25T09:40:44.227" v="1260" actId="478"/>
          <ac:picMkLst>
            <pc:docMk/>
            <pc:sldMk cId="1751139838" sldId="361"/>
            <ac:picMk id="6" creationId="{8F02B9FD-98B8-2281-2E02-59734151F8F6}"/>
          </ac:picMkLst>
        </pc:picChg>
        <pc:picChg chg="del mod">
          <ac:chgData name="Philippa Hartley" userId="2a2506f4-19e7-4777-8767-f0efb84bcc1f" providerId="ADAL" clId="{11DCEB44-12CC-463D-B9B7-F9E9DCE846C9}" dt="2022-08-25T09:41:52.683" v="1272" actId="478"/>
          <ac:picMkLst>
            <pc:docMk/>
            <pc:sldMk cId="1751139838" sldId="361"/>
            <ac:picMk id="7" creationId="{67A250BB-36A9-A5A0-F151-99C8D9BD31E6}"/>
          </ac:picMkLst>
        </pc:picChg>
        <pc:picChg chg="del mod modCrop">
          <ac:chgData name="Philippa Hartley" userId="2a2506f4-19e7-4777-8767-f0efb84bcc1f" providerId="ADAL" clId="{11DCEB44-12CC-463D-B9B7-F9E9DCE846C9}" dt="2022-08-25T09:43:11.324" v="1280" actId="478"/>
          <ac:picMkLst>
            <pc:docMk/>
            <pc:sldMk cId="1751139838" sldId="361"/>
            <ac:picMk id="8" creationId="{AB0C58C3-F713-D36E-49EE-B5A57E375298}"/>
          </ac:picMkLst>
        </pc:picChg>
        <pc:picChg chg="del mod modCrop">
          <ac:chgData name="Philippa Hartley" userId="2a2506f4-19e7-4777-8767-f0efb84bcc1f" providerId="ADAL" clId="{11DCEB44-12CC-463D-B9B7-F9E9DCE846C9}" dt="2022-08-25T09:44:09.612" v="1290" actId="478"/>
          <ac:picMkLst>
            <pc:docMk/>
            <pc:sldMk cId="1751139838" sldId="361"/>
            <ac:picMk id="9" creationId="{BB6874BB-CD25-C2BE-F1FC-0F8E79CBD758}"/>
          </ac:picMkLst>
        </pc:picChg>
        <pc:picChg chg="add mod modCrop">
          <ac:chgData name="Philippa Hartley" userId="2a2506f4-19e7-4777-8767-f0efb84bcc1f" providerId="ADAL" clId="{11DCEB44-12CC-463D-B9B7-F9E9DCE846C9}" dt="2022-08-30T16:27:26.851" v="2508" actId="14100"/>
          <ac:picMkLst>
            <pc:docMk/>
            <pc:sldMk cId="1751139838" sldId="361"/>
            <ac:picMk id="11" creationId="{B2C061C3-2EF5-66A6-E9A9-E2B52036292E}"/>
          </ac:picMkLst>
        </pc:picChg>
        <pc:picChg chg="add mod modCrop">
          <ac:chgData name="Philippa Hartley" userId="2a2506f4-19e7-4777-8767-f0efb84bcc1f" providerId="ADAL" clId="{11DCEB44-12CC-463D-B9B7-F9E9DCE846C9}" dt="2022-08-30T16:28:19.425" v="2522" actId="1076"/>
          <ac:picMkLst>
            <pc:docMk/>
            <pc:sldMk cId="1751139838" sldId="361"/>
            <ac:picMk id="13" creationId="{B320A395-6BEB-D293-6630-28BA9FAFB483}"/>
          </ac:picMkLst>
        </pc:picChg>
        <pc:picChg chg="add mod modCrop">
          <ac:chgData name="Philippa Hartley" userId="2a2506f4-19e7-4777-8767-f0efb84bcc1f" providerId="ADAL" clId="{11DCEB44-12CC-463D-B9B7-F9E9DCE846C9}" dt="2022-08-30T16:28:22.562" v="2523" actId="1076"/>
          <ac:picMkLst>
            <pc:docMk/>
            <pc:sldMk cId="1751139838" sldId="361"/>
            <ac:picMk id="15" creationId="{6D63DF0F-D896-30DF-C605-6C6CC60E939E}"/>
          </ac:picMkLst>
        </pc:picChg>
        <pc:picChg chg="add mod modCrop">
          <ac:chgData name="Philippa Hartley" userId="2a2506f4-19e7-4777-8767-f0efb84bcc1f" providerId="ADAL" clId="{11DCEB44-12CC-463D-B9B7-F9E9DCE846C9}" dt="2022-08-30T16:28:25.209" v="2524" actId="1076"/>
          <ac:picMkLst>
            <pc:docMk/>
            <pc:sldMk cId="1751139838" sldId="361"/>
            <ac:picMk id="17" creationId="{C6ECE7DD-8886-F8E9-46D8-DD41FB88C8A7}"/>
          </ac:picMkLst>
        </pc:picChg>
      </pc:sldChg>
      <pc:sldChg chg="modSp mod modNotesTx">
        <pc:chgData name="Philippa Hartley" userId="2a2506f4-19e7-4777-8767-f0efb84bcc1f" providerId="ADAL" clId="{11DCEB44-12CC-463D-B9B7-F9E9DCE846C9}" dt="2022-08-25T10:52:57.461" v="2322" actId="207"/>
        <pc:sldMkLst>
          <pc:docMk/>
          <pc:sldMk cId="1255559886" sldId="364"/>
        </pc:sldMkLst>
        <pc:spChg chg="mod">
          <ac:chgData name="Philippa Hartley" userId="2a2506f4-19e7-4777-8767-f0efb84bcc1f" providerId="ADAL" clId="{11DCEB44-12CC-463D-B9B7-F9E9DCE846C9}" dt="2022-08-25T10:52:57.461" v="2322" actId="207"/>
          <ac:spMkLst>
            <pc:docMk/>
            <pc:sldMk cId="1255559886" sldId="364"/>
            <ac:spMk id="11" creationId="{71F45AE8-8B8E-7DB6-6354-101FDF29E7F2}"/>
          </ac:spMkLst>
        </pc:spChg>
        <pc:picChg chg="mod">
          <ac:chgData name="Philippa Hartley" userId="2a2506f4-19e7-4777-8767-f0efb84bcc1f" providerId="ADAL" clId="{11DCEB44-12CC-463D-B9B7-F9E9DCE846C9}" dt="2022-08-18T09:16:12.839" v="45" actId="1035"/>
          <ac:picMkLst>
            <pc:docMk/>
            <pc:sldMk cId="1255559886" sldId="364"/>
            <ac:picMk id="4" creationId="{E471CAF1-17DE-9A75-AD01-9DEDBF4299BD}"/>
          </ac:picMkLst>
        </pc:picChg>
        <pc:picChg chg="mod">
          <ac:chgData name="Philippa Hartley" userId="2a2506f4-19e7-4777-8767-f0efb84bcc1f" providerId="ADAL" clId="{11DCEB44-12CC-463D-B9B7-F9E9DCE846C9}" dt="2022-08-18T09:16:37.726" v="51" actId="1076"/>
          <ac:picMkLst>
            <pc:docMk/>
            <pc:sldMk cId="1255559886" sldId="364"/>
            <ac:picMk id="8" creationId="{7D3AA5F3-C402-096A-4BB6-E764423E67F6}"/>
          </ac:picMkLst>
        </pc:picChg>
        <pc:picChg chg="mod">
          <ac:chgData name="Philippa Hartley" userId="2a2506f4-19e7-4777-8767-f0efb84bcc1f" providerId="ADAL" clId="{11DCEB44-12CC-463D-B9B7-F9E9DCE846C9}" dt="2022-08-18T09:16:57.079" v="54" actId="1076"/>
          <ac:picMkLst>
            <pc:docMk/>
            <pc:sldMk cId="1255559886" sldId="364"/>
            <ac:picMk id="12" creationId="{966DBBB4-0CFE-846B-D7C2-BEC331CAE08E}"/>
          </ac:picMkLst>
        </pc:picChg>
        <pc:picChg chg="mod">
          <ac:chgData name="Philippa Hartley" userId="2a2506f4-19e7-4777-8767-f0efb84bcc1f" providerId="ADAL" clId="{11DCEB44-12CC-463D-B9B7-F9E9DCE846C9}" dt="2022-08-18T09:16:31.142" v="50" actId="1076"/>
          <ac:picMkLst>
            <pc:docMk/>
            <pc:sldMk cId="1255559886" sldId="364"/>
            <ac:picMk id="16" creationId="{274D6DB3-4AD5-151F-865C-C21051CB6B97}"/>
          </ac:picMkLst>
        </pc:picChg>
        <pc:picChg chg="mod">
          <ac:chgData name="Philippa Hartley" userId="2a2506f4-19e7-4777-8767-f0efb84bcc1f" providerId="ADAL" clId="{11DCEB44-12CC-463D-B9B7-F9E9DCE846C9}" dt="2022-08-18T09:16:42.918" v="52" actId="1076"/>
          <ac:picMkLst>
            <pc:docMk/>
            <pc:sldMk cId="1255559886" sldId="364"/>
            <ac:picMk id="19" creationId="{5E49CAE7-EB26-2D57-9573-BABD710B1FAF}"/>
          </ac:picMkLst>
        </pc:picChg>
        <pc:picChg chg="mod">
          <ac:chgData name="Philippa Hartley" userId="2a2506f4-19e7-4777-8767-f0efb84bcc1f" providerId="ADAL" clId="{11DCEB44-12CC-463D-B9B7-F9E9DCE846C9}" dt="2022-08-18T09:17:01.342" v="55" actId="1076"/>
          <ac:picMkLst>
            <pc:docMk/>
            <pc:sldMk cId="1255559886" sldId="364"/>
            <ac:picMk id="21" creationId="{D331E031-B712-1327-ECE1-83F215932049}"/>
          </ac:picMkLst>
        </pc:picChg>
        <pc:picChg chg="mod">
          <ac:chgData name="Philippa Hartley" userId="2a2506f4-19e7-4777-8767-f0efb84bcc1f" providerId="ADAL" clId="{11DCEB44-12CC-463D-B9B7-F9E9DCE846C9}" dt="2022-08-18T09:16:49.695" v="53" actId="1076"/>
          <ac:picMkLst>
            <pc:docMk/>
            <pc:sldMk cId="1255559886" sldId="364"/>
            <ac:picMk id="23" creationId="{52ECB6E8-AEAB-5F39-1133-B2F295ADFDA3}"/>
          </ac:picMkLst>
        </pc:picChg>
      </pc:sldChg>
      <pc:sldChg chg="addSp delSp modSp mod">
        <pc:chgData name="Philippa Hartley" userId="2a2506f4-19e7-4777-8767-f0efb84bcc1f" providerId="ADAL" clId="{11DCEB44-12CC-463D-B9B7-F9E9DCE846C9}" dt="2022-08-30T16:08:19.123" v="2385" actId="14100"/>
        <pc:sldMkLst>
          <pc:docMk/>
          <pc:sldMk cId="2068243243" sldId="365"/>
        </pc:sldMkLst>
        <pc:spChg chg="mod">
          <ac:chgData name="Philippa Hartley" userId="2a2506f4-19e7-4777-8767-f0efb84bcc1f" providerId="ADAL" clId="{11DCEB44-12CC-463D-B9B7-F9E9DCE846C9}" dt="2022-08-25T10:53:43.700" v="2346" actId="1076"/>
          <ac:spMkLst>
            <pc:docMk/>
            <pc:sldMk cId="2068243243" sldId="365"/>
            <ac:spMk id="14" creationId="{E2366998-9E26-5E8E-8AD4-8F5981542363}"/>
          </ac:spMkLst>
        </pc:spChg>
        <pc:picChg chg="del mod">
          <ac:chgData name="Philippa Hartley" userId="2a2506f4-19e7-4777-8767-f0efb84bcc1f" providerId="ADAL" clId="{11DCEB44-12CC-463D-B9B7-F9E9DCE846C9}" dt="2022-08-30T16:04:30.852" v="2368" actId="478"/>
          <ac:picMkLst>
            <pc:docMk/>
            <pc:sldMk cId="2068243243" sldId="365"/>
            <ac:picMk id="2" creationId="{9E01319C-42D6-5EBA-0D6B-C3994618E1EE}"/>
          </ac:picMkLst>
        </pc:picChg>
        <pc:picChg chg="del mod">
          <ac:chgData name="Philippa Hartley" userId="2a2506f4-19e7-4777-8767-f0efb84bcc1f" providerId="ADAL" clId="{11DCEB44-12CC-463D-B9B7-F9E9DCE846C9}" dt="2022-08-30T16:07:29.081" v="2377" actId="478"/>
          <ac:picMkLst>
            <pc:docMk/>
            <pc:sldMk cId="2068243243" sldId="365"/>
            <ac:picMk id="3" creationId="{1AE12780-6E5F-5D7E-C73A-6504AD44D1B5}"/>
          </ac:picMkLst>
        </pc:picChg>
        <pc:picChg chg="mod">
          <ac:chgData name="Philippa Hartley" userId="2a2506f4-19e7-4777-8767-f0efb84bcc1f" providerId="ADAL" clId="{11DCEB44-12CC-463D-B9B7-F9E9DCE846C9}" dt="2022-08-18T09:29:40.034" v="126" actId="1440"/>
          <ac:picMkLst>
            <pc:docMk/>
            <pc:sldMk cId="2068243243" sldId="365"/>
            <ac:picMk id="4" creationId="{4B90D3EC-25CD-7117-C163-8FC1C27F9630}"/>
          </ac:picMkLst>
        </pc:picChg>
        <pc:picChg chg="add mod modCrop">
          <ac:chgData name="Philippa Hartley" userId="2a2506f4-19e7-4777-8767-f0efb84bcc1f" providerId="ADAL" clId="{11DCEB44-12CC-463D-B9B7-F9E9DCE846C9}" dt="2022-08-30T16:08:10.364" v="2383" actId="14100"/>
          <ac:picMkLst>
            <pc:docMk/>
            <pc:sldMk cId="2068243243" sldId="365"/>
            <ac:picMk id="5" creationId="{8AD439C4-5B1F-FD32-BCEF-C46B9BD99509}"/>
          </ac:picMkLst>
        </pc:picChg>
        <pc:picChg chg="add del mod modCrop">
          <ac:chgData name="Philippa Hartley" userId="2a2506f4-19e7-4777-8767-f0efb84bcc1f" providerId="ADAL" clId="{11DCEB44-12CC-463D-B9B7-F9E9DCE846C9}" dt="2022-08-30T16:03:05.087" v="2355" actId="478"/>
          <ac:picMkLst>
            <pc:docMk/>
            <pc:sldMk cId="2068243243" sldId="365"/>
            <ac:picMk id="6" creationId="{30708B2A-85AA-7EA2-DB1E-562490C9B79D}"/>
          </ac:picMkLst>
        </pc:picChg>
        <pc:picChg chg="add mod modCrop">
          <ac:chgData name="Philippa Hartley" userId="2a2506f4-19e7-4777-8767-f0efb84bcc1f" providerId="ADAL" clId="{11DCEB44-12CC-463D-B9B7-F9E9DCE846C9}" dt="2022-08-30T16:08:19.123" v="2385" actId="14100"/>
          <ac:picMkLst>
            <pc:docMk/>
            <pc:sldMk cId="2068243243" sldId="365"/>
            <ac:picMk id="10" creationId="{907737DD-E0CE-1CB0-9B9A-94CB9929B123}"/>
          </ac:picMkLst>
        </pc:picChg>
      </pc:sldChg>
      <pc:sldChg chg="modSp mod">
        <pc:chgData name="Philippa Hartley" userId="2a2506f4-19e7-4777-8767-f0efb84bcc1f" providerId="ADAL" clId="{11DCEB44-12CC-463D-B9B7-F9E9DCE846C9}" dt="2022-08-18T09:22:42.607" v="56" actId="1076"/>
        <pc:sldMkLst>
          <pc:docMk/>
          <pc:sldMk cId="2454506486" sldId="366"/>
        </pc:sldMkLst>
        <pc:picChg chg="mod">
          <ac:chgData name="Philippa Hartley" userId="2a2506f4-19e7-4777-8767-f0efb84bcc1f" providerId="ADAL" clId="{11DCEB44-12CC-463D-B9B7-F9E9DCE846C9}" dt="2022-08-18T09:22:42.607" v="56" actId="1076"/>
          <ac:picMkLst>
            <pc:docMk/>
            <pc:sldMk cId="2454506486" sldId="366"/>
            <ac:picMk id="19" creationId="{EC7AD29C-D5EF-489E-8C4B-5D635EC939B9}"/>
          </ac:picMkLst>
        </pc:picChg>
      </pc:sldChg>
      <pc:sldChg chg="modSp mod ord">
        <pc:chgData name="Philippa Hartley" userId="2a2506f4-19e7-4777-8767-f0efb84bcc1f" providerId="ADAL" clId="{11DCEB44-12CC-463D-B9B7-F9E9DCE846C9}" dt="2022-08-25T10:53:50.877" v="2347" actId="207"/>
        <pc:sldMkLst>
          <pc:docMk/>
          <pc:sldMk cId="2315396174" sldId="367"/>
        </pc:sldMkLst>
        <pc:spChg chg="mod">
          <ac:chgData name="Philippa Hartley" userId="2a2506f4-19e7-4777-8767-f0efb84bcc1f" providerId="ADAL" clId="{11DCEB44-12CC-463D-B9B7-F9E9DCE846C9}" dt="2022-08-25T10:53:50.877" v="2347" actId="207"/>
          <ac:spMkLst>
            <pc:docMk/>
            <pc:sldMk cId="2315396174" sldId="367"/>
            <ac:spMk id="11" creationId="{71F45AE8-8B8E-7DB6-6354-101FDF29E7F2}"/>
          </ac:spMkLst>
        </pc:spChg>
        <pc:picChg chg="mod">
          <ac:chgData name="Philippa Hartley" userId="2a2506f4-19e7-4777-8767-f0efb84bcc1f" providerId="ADAL" clId="{11DCEB44-12CC-463D-B9B7-F9E9DCE846C9}" dt="2022-08-18T09:14:41.290" v="0" actId="14861"/>
          <ac:picMkLst>
            <pc:docMk/>
            <pc:sldMk cId="2315396174" sldId="367"/>
            <ac:picMk id="2" creationId="{313C901C-1007-3E17-7712-0C53A65AFB00}"/>
          </ac:picMkLst>
        </pc:picChg>
        <pc:picChg chg="mod">
          <ac:chgData name="Philippa Hartley" userId="2a2506f4-19e7-4777-8767-f0efb84bcc1f" providerId="ADAL" clId="{11DCEB44-12CC-463D-B9B7-F9E9DCE846C9}" dt="2022-08-18T09:14:51.905" v="1" actId="14861"/>
          <ac:picMkLst>
            <pc:docMk/>
            <pc:sldMk cId="2315396174" sldId="367"/>
            <ac:picMk id="3" creationId="{0C36C746-2A5E-EE14-8FC8-DCC25F1A50B3}"/>
          </ac:picMkLst>
        </pc:picChg>
        <pc:picChg chg="mod">
          <ac:chgData name="Philippa Hartley" userId="2a2506f4-19e7-4777-8767-f0efb84bcc1f" providerId="ADAL" clId="{11DCEB44-12CC-463D-B9B7-F9E9DCE846C9}" dt="2022-08-18T09:15:01.325" v="2" actId="14861"/>
          <ac:picMkLst>
            <pc:docMk/>
            <pc:sldMk cId="2315396174" sldId="367"/>
            <ac:picMk id="5" creationId="{1C42AD3F-C237-279F-397D-0488109A8EBF}"/>
          </ac:picMkLst>
        </pc:picChg>
        <pc:picChg chg="mod">
          <ac:chgData name="Philippa Hartley" userId="2a2506f4-19e7-4777-8767-f0efb84bcc1f" providerId="ADAL" clId="{11DCEB44-12CC-463D-B9B7-F9E9DCE846C9}" dt="2022-08-18T09:15:04.805" v="3" actId="14861"/>
          <ac:picMkLst>
            <pc:docMk/>
            <pc:sldMk cId="2315396174" sldId="367"/>
            <ac:picMk id="6" creationId="{A4419E83-6AE5-2D73-3C80-A938F6FDF9C8}"/>
          </ac:picMkLst>
        </pc:picChg>
        <pc:picChg chg="mod">
          <ac:chgData name="Philippa Hartley" userId="2a2506f4-19e7-4777-8767-f0efb84bcc1f" providerId="ADAL" clId="{11DCEB44-12CC-463D-B9B7-F9E9DCE846C9}" dt="2022-08-18T09:15:08.660" v="4" actId="14861"/>
          <ac:picMkLst>
            <pc:docMk/>
            <pc:sldMk cId="2315396174" sldId="367"/>
            <ac:picMk id="7" creationId="{15B8CCF7-B685-D9CB-90AF-558802E1C4EA}"/>
          </ac:picMkLst>
        </pc:picChg>
        <pc:picChg chg="mod">
          <ac:chgData name="Philippa Hartley" userId="2a2506f4-19e7-4777-8767-f0efb84bcc1f" providerId="ADAL" clId="{11DCEB44-12CC-463D-B9B7-F9E9DCE846C9}" dt="2022-08-18T09:15:11.925" v="5" actId="14861"/>
          <ac:picMkLst>
            <pc:docMk/>
            <pc:sldMk cId="2315396174" sldId="367"/>
            <ac:picMk id="9" creationId="{32FB23D3-47BD-BED7-4D2B-DF2F75ECC5AD}"/>
          </ac:picMkLst>
        </pc:picChg>
        <pc:picChg chg="mod">
          <ac:chgData name="Philippa Hartley" userId="2a2506f4-19e7-4777-8767-f0efb84bcc1f" providerId="ADAL" clId="{11DCEB44-12CC-463D-B9B7-F9E9DCE846C9}" dt="2022-08-18T09:15:15.045" v="6" actId="14861"/>
          <ac:picMkLst>
            <pc:docMk/>
            <pc:sldMk cId="2315396174" sldId="367"/>
            <ac:picMk id="10" creationId="{C20F4E3F-8E75-A43E-05D7-991A3E6F48C1}"/>
          </ac:picMkLst>
        </pc:picChg>
      </pc:sldChg>
      <pc:sldChg chg="modSp mod">
        <pc:chgData name="Philippa Hartley" userId="2a2506f4-19e7-4777-8767-f0efb84bcc1f" providerId="ADAL" clId="{11DCEB44-12CC-463D-B9B7-F9E9DCE846C9}" dt="2022-08-25T10:54:06.831" v="2349" actId="207"/>
        <pc:sldMkLst>
          <pc:docMk/>
          <pc:sldMk cId="2164398543" sldId="368"/>
        </pc:sldMkLst>
        <pc:spChg chg="mod">
          <ac:chgData name="Philippa Hartley" userId="2a2506f4-19e7-4777-8767-f0efb84bcc1f" providerId="ADAL" clId="{11DCEB44-12CC-463D-B9B7-F9E9DCE846C9}" dt="2022-08-25T10:54:06.831" v="2349" actId="207"/>
          <ac:spMkLst>
            <pc:docMk/>
            <pc:sldMk cId="2164398543" sldId="368"/>
            <ac:spMk id="6" creationId="{156F620A-A368-805D-799D-5BB5DA579EE6}"/>
          </ac:spMkLst>
        </pc:spChg>
      </pc:sldChg>
      <pc:sldChg chg="addSp delSp modSp add mod">
        <pc:chgData name="Philippa Hartley" userId="2a2506f4-19e7-4777-8767-f0efb84bcc1f" providerId="ADAL" clId="{11DCEB44-12CC-463D-B9B7-F9E9DCE846C9}" dt="2022-08-31T17:40:43.254" v="2572" actId="207"/>
        <pc:sldMkLst>
          <pc:docMk/>
          <pc:sldMk cId="1129885927" sldId="369"/>
        </pc:sldMkLst>
        <pc:spChg chg="del">
          <ac:chgData name="Philippa Hartley" userId="2a2506f4-19e7-4777-8767-f0efb84bcc1f" providerId="ADAL" clId="{11DCEB44-12CC-463D-B9B7-F9E9DCE846C9}" dt="2022-08-25T10:27:08.485" v="2029" actId="478"/>
          <ac:spMkLst>
            <pc:docMk/>
            <pc:sldMk cId="1129885927" sldId="369"/>
            <ac:spMk id="2" creationId="{FC30ACC0-9906-E26C-5FCA-E5AE521E9543}"/>
          </ac:spMkLst>
        </pc:spChg>
        <pc:spChg chg="add mod">
          <ac:chgData name="Philippa Hartley" userId="2a2506f4-19e7-4777-8767-f0efb84bcc1f" providerId="ADAL" clId="{11DCEB44-12CC-463D-B9B7-F9E9DCE846C9}" dt="2022-08-25T10:27:45.348" v="2035" actId="1076"/>
          <ac:spMkLst>
            <pc:docMk/>
            <pc:sldMk cId="1129885927" sldId="369"/>
            <ac:spMk id="4" creationId="{921FEB66-13F2-AEB1-B5EA-E0AD3264CE40}"/>
          </ac:spMkLst>
        </pc:spChg>
        <pc:spChg chg="del">
          <ac:chgData name="Philippa Hartley" userId="2a2506f4-19e7-4777-8767-f0efb84bcc1f" providerId="ADAL" clId="{11DCEB44-12CC-463D-B9B7-F9E9DCE846C9}" dt="2022-08-25T10:26:24.300" v="2010" actId="478"/>
          <ac:spMkLst>
            <pc:docMk/>
            <pc:sldMk cId="1129885927" sldId="369"/>
            <ac:spMk id="6" creationId="{1A761991-D145-6345-FFC0-78FC520AA774}"/>
          </ac:spMkLst>
        </pc:spChg>
        <pc:spChg chg="del">
          <ac:chgData name="Philippa Hartley" userId="2a2506f4-19e7-4777-8767-f0efb84bcc1f" providerId="ADAL" clId="{11DCEB44-12CC-463D-B9B7-F9E9DCE846C9}" dt="2022-08-25T10:25:49.564" v="1999" actId="478"/>
          <ac:spMkLst>
            <pc:docMk/>
            <pc:sldMk cId="1129885927" sldId="369"/>
            <ac:spMk id="7" creationId="{E9886F1C-9FF4-47BD-58FF-9ECCD7406C2A}"/>
          </ac:spMkLst>
        </pc:spChg>
        <pc:spChg chg="add del">
          <ac:chgData name="Philippa Hartley" userId="2a2506f4-19e7-4777-8767-f0efb84bcc1f" providerId="ADAL" clId="{11DCEB44-12CC-463D-B9B7-F9E9DCE846C9}" dt="2022-08-25T10:24:55.428" v="1984" actId="478"/>
          <ac:spMkLst>
            <pc:docMk/>
            <pc:sldMk cId="1129885927" sldId="369"/>
            <ac:spMk id="8" creationId="{67844BFE-2A38-9009-BC66-B5A695A7A31F}"/>
          </ac:spMkLst>
        </pc:spChg>
        <pc:spChg chg="del">
          <ac:chgData name="Philippa Hartley" userId="2a2506f4-19e7-4777-8767-f0efb84bcc1f" providerId="ADAL" clId="{11DCEB44-12CC-463D-B9B7-F9E9DCE846C9}" dt="2022-08-25T10:09:06.139" v="1878" actId="478"/>
          <ac:spMkLst>
            <pc:docMk/>
            <pc:sldMk cId="1129885927" sldId="369"/>
            <ac:spMk id="9" creationId="{7E67D33C-DC9F-F809-6349-143699AC15CA}"/>
          </ac:spMkLst>
        </pc:spChg>
        <pc:spChg chg="del">
          <ac:chgData name="Philippa Hartley" userId="2a2506f4-19e7-4777-8767-f0efb84bcc1f" providerId="ADAL" clId="{11DCEB44-12CC-463D-B9B7-F9E9DCE846C9}" dt="2022-08-25T10:23:39.733" v="1962" actId="478"/>
          <ac:spMkLst>
            <pc:docMk/>
            <pc:sldMk cId="1129885927" sldId="369"/>
            <ac:spMk id="10" creationId="{33A95CB0-AD1C-6D74-04CB-CA56688CD376}"/>
          </ac:spMkLst>
        </pc:spChg>
        <pc:spChg chg="del">
          <ac:chgData name="Philippa Hartley" userId="2a2506f4-19e7-4777-8767-f0efb84bcc1f" providerId="ADAL" clId="{11DCEB44-12CC-463D-B9B7-F9E9DCE846C9}" dt="2022-08-25T10:22:29.260" v="1954" actId="478"/>
          <ac:spMkLst>
            <pc:docMk/>
            <pc:sldMk cId="1129885927" sldId="369"/>
            <ac:spMk id="11" creationId="{D533CC59-4BB6-5460-A29A-D6F6F81B78CD}"/>
          </ac:spMkLst>
        </pc:spChg>
        <pc:spChg chg="del">
          <ac:chgData name="Philippa Hartley" userId="2a2506f4-19e7-4777-8767-f0efb84bcc1f" providerId="ADAL" clId="{11DCEB44-12CC-463D-B9B7-F9E9DCE846C9}" dt="2022-08-25T10:09:30.283" v="1882" actId="478"/>
          <ac:spMkLst>
            <pc:docMk/>
            <pc:sldMk cId="1129885927" sldId="369"/>
            <ac:spMk id="12" creationId="{CE75E3A8-CDD9-6D7C-2B0D-B97D75729A20}"/>
          </ac:spMkLst>
        </pc:spChg>
        <pc:spChg chg="del">
          <ac:chgData name="Philippa Hartley" userId="2a2506f4-19e7-4777-8767-f0efb84bcc1f" providerId="ADAL" clId="{11DCEB44-12CC-463D-B9B7-F9E9DCE846C9}" dt="2022-08-25T10:09:07.995" v="1879" actId="478"/>
          <ac:spMkLst>
            <pc:docMk/>
            <pc:sldMk cId="1129885927" sldId="369"/>
            <ac:spMk id="13" creationId="{4A7E43A3-19C3-5028-B303-47E96A14453F}"/>
          </ac:spMkLst>
        </pc:spChg>
        <pc:spChg chg="del">
          <ac:chgData name="Philippa Hartley" userId="2a2506f4-19e7-4777-8767-f0efb84bcc1f" providerId="ADAL" clId="{11DCEB44-12CC-463D-B9B7-F9E9DCE846C9}" dt="2022-08-25T10:09:42.859" v="1885" actId="478"/>
          <ac:spMkLst>
            <pc:docMk/>
            <pc:sldMk cId="1129885927" sldId="369"/>
            <ac:spMk id="14" creationId="{4FB127E4-63EE-BFC2-59E0-7856331AF5A4}"/>
          </ac:spMkLst>
        </pc:spChg>
        <pc:spChg chg="del">
          <ac:chgData name="Philippa Hartley" userId="2a2506f4-19e7-4777-8767-f0efb84bcc1f" providerId="ADAL" clId="{11DCEB44-12CC-463D-B9B7-F9E9DCE846C9}" dt="2022-08-25T10:09:58.499" v="1888" actId="478"/>
          <ac:spMkLst>
            <pc:docMk/>
            <pc:sldMk cId="1129885927" sldId="369"/>
            <ac:spMk id="15" creationId="{7FDE1CF2-3788-CE59-304B-93FE098F29C9}"/>
          </ac:spMkLst>
        </pc:spChg>
        <pc:spChg chg="del mod">
          <ac:chgData name="Philippa Hartley" userId="2a2506f4-19e7-4777-8767-f0efb84bcc1f" providerId="ADAL" clId="{11DCEB44-12CC-463D-B9B7-F9E9DCE846C9}" dt="2022-08-25T10:30:59.853" v="2082" actId="478"/>
          <ac:spMkLst>
            <pc:docMk/>
            <pc:sldMk cId="1129885927" sldId="369"/>
            <ac:spMk id="16" creationId="{E3D7BF4B-A32E-F4DD-98B5-527D925984A2}"/>
          </ac:spMkLst>
        </pc:spChg>
        <pc:spChg chg="del mod">
          <ac:chgData name="Philippa Hartley" userId="2a2506f4-19e7-4777-8767-f0efb84bcc1f" providerId="ADAL" clId="{11DCEB44-12CC-463D-B9B7-F9E9DCE846C9}" dt="2022-08-25T10:34:13.469" v="2135" actId="478"/>
          <ac:spMkLst>
            <pc:docMk/>
            <pc:sldMk cId="1129885927" sldId="369"/>
            <ac:spMk id="17" creationId="{6182EEC6-57AD-662D-00AF-0BA9506BE7B8}"/>
          </ac:spMkLst>
        </pc:spChg>
        <pc:spChg chg="del mod">
          <ac:chgData name="Philippa Hartley" userId="2a2506f4-19e7-4777-8767-f0efb84bcc1f" providerId="ADAL" clId="{11DCEB44-12CC-463D-B9B7-F9E9DCE846C9}" dt="2022-08-25T10:34:11.637" v="2134" actId="478"/>
          <ac:spMkLst>
            <pc:docMk/>
            <pc:sldMk cId="1129885927" sldId="369"/>
            <ac:spMk id="18" creationId="{6263B760-EBC8-CB4C-FE7E-143EEBBBFC6D}"/>
          </ac:spMkLst>
        </pc:spChg>
        <pc:spChg chg="del">
          <ac:chgData name="Philippa Hartley" userId="2a2506f4-19e7-4777-8767-f0efb84bcc1f" providerId="ADAL" clId="{11DCEB44-12CC-463D-B9B7-F9E9DCE846C9}" dt="2022-08-25T10:10:52.683" v="1893" actId="478"/>
          <ac:spMkLst>
            <pc:docMk/>
            <pc:sldMk cId="1129885927" sldId="369"/>
            <ac:spMk id="19" creationId="{1179D55B-3BAD-453A-E4AE-59FEE4EF5271}"/>
          </ac:spMkLst>
        </pc:spChg>
        <pc:spChg chg="del">
          <ac:chgData name="Philippa Hartley" userId="2a2506f4-19e7-4777-8767-f0efb84bcc1f" providerId="ADAL" clId="{11DCEB44-12CC-463D-B9B7-F9E9DCE846C9}" dt="2022-08-25T10:11:14.323" v="1896" actId="478"/>
          <ac:spMkLst>
            <pc:docMk/>
            <pc:sldMk cId="1129885927" sldId="369"/>
            <ac:spMk id="20" creationId="{A0D56656-E7FC-58D6-DCBE-C0BF99168EE1}"/>
          </ac:spMkLst>
        </pc:spChg>
        <pc:spChg chg="del mod">
          <ac:chgData name="Philippa Hartley" userId="2a2506f4-19e7-4777-8767-f0efb84bcc1f" providerId="ADAL" clId="{11DCEB44-12CC-463D-B9B7-F9E9DCE846C9}" dt="2022-08-25T10:36:32.733" v="2151" actId="478"/>
          <ac:spMkLst>
            <pc:docMk/>
            <pc:sldMk cId="1129885927" sldId="369"/>
            <ac:spMk id="21" creationId="{DF85543E-15BE-3D4E-6EA6-62D23C59BFCD}"/>
          </ac:spMkLst>
        </pc:spChg>
        <pc:spChg chg="del mod">
          <ac:chgData name="Philippa Hartley" userId="2a2506f4-19e7-4777-8767-f0efb84bcc1f" providerId="ADAL" clId="{11DCEB44-12CC-463D-B9B7-F9E9DCE846C9}" dt="2022-08-25T10:37:27.926" v="2170" actId="478"/>
          <ac:spMkLst>
            <pc:docMk/>
            <pc:sldMk cId="1129885927" sldId="369"/>
            <ac:spMk id="22" creationId="{D4F20D0A-48FA-529A-49C0-1BEA01E88AB2}"/>
          </ac:spMkLst>
        </pc:spChg>
        <pc:spChg chg="del">
          <ac:chgData name="Philippa Hartley" userId="2a2506f4-19e7-4777-8767-f0efb84bcc1f" providerId="ADAL" clId="{11DCEB44-12CC-463D-B9B7-F9E9DCE846C9}" dt="2022-08-25T10:11:32.355" v="1899" actId="478"/>
          <ac:spMkLst>
            <pc:docMk/>
            <pc:sldMk cId="1129885927" sldId="369"/>
            <ac:spMk id="23" creationId="{313F356B-4BEF-FFC7-2F49-2D1F1BA3FD96}"/>
          </ac:spMkLst>
        </pc:spChg>
        <pc:spChg chg="del">
          <ac:chgData name="Philippa Hartley" userId="2a2506f4-19e7-4777-8767-f0efb84bcc1f" providerId="ADAL" clId="{11DCEB44-12CC-463D-B9B7-F9E9DCE846C9}" dt="2022-08-25T10:38:29.878" v="2174" actId="478"/>
          <ac:spMkLst>
            <pc:docMk/>
            <pc:sldMk cId="1129885927" sldId="369"/>
            <ac:spMk id="24" creationId="{971F3173-4B8E-7A97-8947-727CB3063F2E}"/>
          </ac:spMkLst>
        </pc:spChg>
        <pc:spChg chg="del">
          <ac:chgData name="Philippa Hartley" userId="2a2506f4-19e7-4777-8767-f0efb84bcc1f" providerId="ADAL" clId="{11DCEB44-12CC-463D-B9B7-F9E9DCE846C9}" dt="2022-08-25T10:39:04.886" v="2177" actId="478"/>
          <ac:spMkLst>
            <pc:docMk/>
            <pc:sldMk cId="1129885927" sldId="369"/>
            <ac:spMk id="25" creationId="{379A6481-2F7A-D4A3-A3CA-53EBDAFFB4E0}"/>
          </ac:spMkLst>
        </pc:spChg>
        <pc:spChg chg="del">
          <ac:chgData name="Philippa Hartley" userId="2a2506f4-19e7-4777-8767-f0efb84bcc1f" providerId="ADAL" clId="{11DCEB44-12CC-463D-B9B7-F9E9DCE846C9}" dt="2022-08-25T10:11:44.413" v="1901" actId="478"/>
          <ac:spMkLst>
            <pc:docMk/>
            <pc:sldMk cId="1129885927" sldId="369"/>
            <ac:spMk id="26" creationId="{FA8362DB-1936-5838-1DD6-B0574B2821EB}"/>
          </ac:spMkLst>
        </pc:spChg>
        <pc:spChg chg="del">
          <ac:chgData name="Philippa Hartley" userId="2a2506f4-19e7-4777-8767-f0efb84bcc1f" providerId="ADAL" clId="{11DCEB44-12CC-463D-B9B7-F9E9DCE846C9}" dt="2022-08-25T10:42:01.190" v="2191" actId="478"/>
          <ac:spMkLst>
            <pc:docMk/>
            <pc:sldMk cId="1129885927" sldId="369"/>
            <ac:spMk id="27" creationId="{A395CC50-C53E-85A1-4E5D-4EAA4C6DDDC9}"/>
          </ac:spMkLst>
        </pc:spChg>
        <pc:spChg chg="del mod">
          <ac:chgData name="Philippa Hartley" userId="2a2506f4-19e7-4777-8767-f0efb84bcc1f" providerId="ADAL" clId="{11DCEB44-12CC-463D-B9B7-F9E9DCE846C9}" dt="2022-08-25T10:42:38.829" v="2194" actId="478"/>
          <ac:spMkLst>
            <pc:docMk/>
            <pc:sldMk cId="1129885927" sldId="369"/>
            <ac:spMk id="28" creationId="{AAF12F11-4828-210F-BF58-25C035BD7031}"/>
          </ac:spMkLst>
        </pc:spChg>
        <pc:spChg chg="del">
          <ac:chgData name="Philippa Hartley" userId="2a2506f4-19e7-4777-8767-f0efb84bcc1f" providerId="ADAL" clId="{11DCEB44-12CC-463D-B9B7-F9E9DCE846C9}" dt="2022-08-25T10:11:57.252" v="1903" actId="478"/>
          <ac:spMkLst>
            <pc:docMk/>
            <pc:sldMk cId="1129885927" sldId="369"/>
            <ac:spMk id="29" creationId="{C51DAEB8-9691-FC13-310E-125A7F03C510}"/>
          </ac:spMkLst>
        </pc:spChg>
        <pc:spChg chg="del">
          <ac:chgData name="Philippa Hartley" userId="2a2506f4-19e7-4777-8767-f0efb84bcc1f" providerId="ADAL" clId="{11DCEB44-12CC-463D-B9B7-F9E9DCE846C9}" dt="2022-08-25T10:13:12.788" v="1910" actId="478"/>
          <ac:spMkLst>
            <pc:docMk/>
            <pc:sldMk cId="1129885927" sldId="369"/>
            <ac:spMk id="30" creationId="{EA017A85-3B4A-7040-7328-88D3A1DF2422}"/>
          </ac:spMkLst>
        </pc:spChg>
        <pc:spChg chg="del">
          <ac:chgData name="Philippa Hartley" userId="2a2506f4-19e7-4777-8767-f0efb84bcc1f" providerId="ADAL" clId="{11DCEB44-12CC-463D-B9B7-F9E9DCE846C9}" dt="2022-08-25T10:12:16.069" v="1905" actId="478"/>
          <ac:spMkLst>
            <pc:docMk/>
            <pc:sldMk cId="1129885927" sldId="369"/>
            <ac:spMk id="31" creationId="{612E4CB0-AECA-8CDC-A321-DB1224A65F5E}"/>
          </ac:spMkLst>
        </pc:spChg>
        <pc:spChg chg="add mod">
          <ac:chgData name="Philippa Hartley" userId="2a2506f4-19e7-4777-8767-f0efb84bcc1f" providerId="ADAL" clId="{11DCEB44-12CC-463D-B9B7-F9E9DCE846C9}" dt="2022-08-25T10:29:06.539" v="2053" actId="1076"/>
          <ac:spMkLst>
            <pc:docMk/>
            <pc:sldMk cId="1129885927" sldId="369"/>
            <ac:spMk id="32" creationId="{47EAC472-12FD-5FF6-2E23-727BF313023B}"/>
          </ac:spMkLst>
        </pc:spChg>
        <pc:spChg chg="add mod">
          <ac:chgData name="Philippa Hartley" userId="2a2506f4-19e7-4777-8767-f0efb84bcc1f" providerId="ADAL" clId="{11DCEB44-12CC-463D-B9B7-F9E9DCE846C9}" dt="2022-08-25T10:32:47.884" v="2105" actId="1076"/>
          <ac:spMkLst>
            <pc:docMk/>
            <pc:sldMk cId="1129885927" sldId="369"/>
            <ac:spMk id="34" creationId="{FA5C0F89-A639-3D2B-BCDF-21A8026B368E}"/>
          </ac:spMkLst>
        </pc:spChg>
        <pc:spChg chg="add mod">
          <ac:chgData name="Philippa Hartley" userId="2a2506f4-19e7-4777-8767-f0efb84bcc1f" providerId="ADAL" clId="{11DCEB44-12CC-463D-B9B7-F9E9DCE846C9}" dt="2022-08-25T10:32:51.844" v="2106" actId="1076"/>
          <ac:spMkLst>
            <pc:docMk/>
            <pc:sldMk cId="1129885927" sldId="369"/>
            <ac:spMk id="35" creationId="{95FE59E6-7DCD-A8DC-5115-93C78CF6212A}"/>
          </ac:spMkLst>
        </pc:spChg>
        <pc:spChg chg="add mod">
          <ac:chgData name="Philippa Hartley" userId="2a2506f4-19e7-4777-8767-f0efb84bcc1f" providerId="ADAL" clId="{11DCEB44-12CC-463D-B9B7-F9E9DCE846C9}" dt="2022-08-25T10:32:56.453" v="2107" actId="1076"/>
          <ac:spMkLst>
            <pc:docMk/>
            <pc:sldMk cId="1129885927" sldId="369"/>
            <ac:spMk id="36" creationId="{FFEB4F7E-A69B-B9C9-499C-955B5511B3E5}"/>
          </ac:spMkLst>
        </pc:spChg>
        <pc:spChg chg="add mod">
          <ac:chgData name="Philippa Hartley" userId="2a2506f4-19e7-4777-8767-f0efb84bcc1f" providerId="ADAL" clId="{11DCEB44-12CC-463D-B9B7-F9E9DCE846C9}" dt="2022-08-25T10:29:26.611" v="2057" actId="1076"/>
          <ac:spMkLst>
            <pc:docMk/>
            <pc:sldMk cId="1129885927" sldId="369"/>
            <ac:spMk id="37" creationId="{4B75B49A-90CE-9734-9F6E-24FCD15D19B6}"/>
          </ac:spMkLst>
        </pc:spChg>
        <pc:spChg chg="add mod">
          <ac:chgData name="Philippa Hartley" userId="2a2506f4-19e7-4777-8767-f0efb84bcc1f" providerId="ADAL" clId="{11DCEB44-12CC-463D-B9B7-F9E9DCE846C9}" dt="2022-08-25T10:35:00.564" v="2143" actId="1076"/>
          <ac:spMkLst>
            <pc:docMk/>
            <pc:sldMk cId="1129885927" sldId="369"/>
            <ac:spMk id="38" creationId="{1ED64026-FB60-370E-0647-402C3D9B13F0}"/>
          </ac:spMkLst>
        </pc:spChg>
        <pc:spChg chg="add mod">
          <ac:chgData name="Philippa Hartley" userId="2a2506f4-19e7-4777-8767-f0efb84bcc1f" providerId="ADAL" clId="{11DCEB44-12CC-463D-B9B7-F9E9DCE846C9}" dt="2022-08-25T10:36:56.299" v="2154" actId="1076"/>
          <ac:spMkLst>
            <pc:docMk/>
            <pc:sldMk cId="1129885927" sldId="369"/>
            <ac:spMk id="39" creationId="{C3D0AF69-7B18-E077-ED6E-246856313F70}"/>
          </ac:spMkLst>
        </pc:spChg>
        <pc:spChg chg="add mod">
          <ac:chgData name="Philippa Hartley" userId="2a2506f4-19e7-4777-8767-f0efb84bcc1f" providerId="ADAL" clId="{11DCEB44-12CC-463D-B9B7-F9E9DCE846C9}" dt="2022-08-25T10:29:34.371" v="2058" actId="1076"/>
          <ac:spMkLst>
            <pc:docMk/>
            <pc:sldMk cId="1129885927" sldId="369"/>
            <ac:spMk id="40" creationId="{4877F357-7C5C-8454-F233-304CEC52DA6A}"/>
          </ac:spMkLst>
        </pc:spChg>
        <pc:spChg chg="add mod">
          <ac:chgData name="Philippa Hartley" userId="2a2506f4-19e7-4777-8767-f0efb84bcc1f" providerId="ADAL" clId="{11DCEB44-12CC-463D-B9B7-F9E9DCE846C9}" dt="2022-08-25T10:39:48.748" v="2182" actId="1076"/>
          <ac:spMkLst>
            <pc:docMk/>
            <pc:sldMk cId="1129885927" sldId="369"/>
            <ac:spMk id="41" creationId="{3F8C829B-9053-5399-6796-B4996DD97B0D}"/>
          </ac:spMkLst>
        </pc:spChg>
        <pc:spChg chg="add mod">
          <ac:chgData name="Philippa Hartley" userId="2a2506f4-19e7-4777-8767-f0efb84bcc1f" providerId="ADAL" clId="{11DCEB44-12CC-463D-B9B7-F9E9DCE846C9}" dt="2022-08-25T10:39:52.332" v="2183" actId="1076"/>
          <ac:spMkLst>
            <pc:docMk/>
            <pc:sldMk cId="1129885927" sldId="369"/>
            <ac:spMk id="42" creationId="{BF115845-18B8-53D5-15F5-D586D4503C9F}"/>
          </ac:spMkLst>
        </pc:spChg>
        <pc:spChg chg="add mod">
          <ac:chgData name="Philippa Hartley" userId="2a2506f4-19e7-4777-8767-f0efb84bcc1f" providerId="ADAL" clId="{11DCEB44-12CC-463D-B9B7-F9E9DCE846C9}" dt="2022-08-25T10:39:29.453" v="2180" actId="1076"/>
          <ac:spMkLst>
            <pc:docMk/>
            <pc:sldMk cId="1129885927" sldId="369"/>
            <ac:spMk id="43" creationId="{878B8B2B-DF82-8044-6BFD-53FF57B2B28F}"/>
          </ac:spMkLst>
        </pc:spChg>
        <pc:spChg chg="add mod">
          <ac:chgData name="Philippa Hartley" userId="2a2506f4-19e7-4777-8767-f0efb84bcc1f" providerId="ADAL" clId="{11DCEB44-12CC-463D-B9B7-F9E9DCE846C9}" dt="2022-08-25T10:40:47.944" v="2188" actId="207"/>
          <ac:spMkLst>
            <pc:docMk/>
            <pc:sldMk cId="1129885927" sldId="369"/>
            <ac:spMk id="44" creationId="{99A96C7F-A9C7-4837-469F-B04EBE33BA49}"/>
          </ac:spMkLst>
        </pc:spChg>
        <pc:spChg chg="add mod">
          <ac:chgData name="Philippa Hartley" userId="2a2506f4-19e7-4777-8767-f0efb84bcc1f" providerId="ADAL" clId="{11DCEB44-12CC-463D-B9B7-F9E9DCE846C9}" dt="2022-08-25T10:44:54.902" v="2213" actId="207"/>
          <ac:spMkLst>
            <pc:docMk/>
            <pc:sldMk cId="1129885927" sldId="369"/>
            <ac:spMk id="45" creationId="{B8E07EBF-E851-1FF9-2D50-6358003B50BA}"/>
          </ac:spMkLst>
        </pc:spChg>
        <pc:spChg chg="add mod">
          <ac:chgData name="Philippa Hartley" userId="2a2506f4-19e7-4777-8767-f0efb84bcc1f" providerId="ADAL" clId="{11DCEB44-12CC-463D-B9B7-F9E9DCE846C9}" dt="2022-08-25T10:42:34.424" v="2193" actId="207"/>
          <ac:spMkLst>
            <pc:docMk/>
            <pc:sldMk cId="1129885927" sldId="369"/>
            <ac:spMk id="46" creationId="{E67A1563-2F0D-77E4-8591-71F867CD7785}"/>
          </ac:spMkLst>
        </pc:spChg>
        <pc:spChg chg="add mod">
          <ac:chgData name="Philippa Hartley" userId="2a2506f4-19e7-4777-8767-f0efb84bcc1f" providerId="ADAL" clId="{11DCEB44-12CC-463D-B9B7-F9E9DCE846C9}" dt="2022-08-25T10:41:58.152" v="2190" actId="207"/>
          <ac:spMkLst>
            <pc:docMk/>
            <pc:sldMk cId="1129885927" sldId="369"/>
            <ac:spMk id="47" creationId="{8854D3EB-6726-08FF-9DB3-6517A98974CF}"/>
          </ac:spMkLst>
        </pc:spChg>
        <pc:spChg chg="add mod">
          <ac:chgData name="Philippa Hartley" userId="2a2506f4-19e7-4777-8767-f0efb84bcc1f" providerId="ADAL" clId="{11DCEB44-12CC-463D-B9B7-F9E9DCE846C9}" dt="2022-08-25T10:38:24.088" v="2173" actId="207"/>
          <ac:spMkLst>
            <pc:docMk/>
            <pc:sldMk cId="1129885927" sldId="369"/>
            <ac:spMk id="48" creationId="{1E72F13A-C31E-B6DD-E3BB-4443DF511EEC}"/>
          </ac:spMkLst>
        </pc:spChg>
        <pc:spChg chg="add mod">
          <ac:chgData name="Philippa Hartley" userId="2a2506f4-19e7-4777-8767-f0efb84bcc1f" providerId="ADAL" clId="{11DCEB44-12CC-463D-B9B7-F9E9DCE846C9}" dt="2022-08-25T10:37:22.936" v="2169" actId="207"/>
          <ac:spMkLst>
            <pc:docMk/>
            <pc:sldMk cId="1129885927" sldId="369"/>
            <ac:spMk id="49" creationId="{626321A2-CFD0-294B-861E-5B69DF77A156}"/>
          </ac:spMkLst>
        </pc:spChg>
        <pc:spChg chg="add mod">
          <ac:chgData name="Philippa Hartley" userId="2a2506f4-19e7-4777-8767-f0efb84bcc1f" providerId="ADAL" clId="{11DCEB44-12CC-463D-B9B7-F9E9DCE846C9}" dt="2022-08-25T10:38:57.607" v="2176" actId="207"/>
          <ac:spMkLst>
            <pc:docMk/>
            <pc:sldMk cId="1129885927" sldId="369"/>
            <ac:spMk id="50" creationId="{09E61D3E-84AF-BEEF-D739-35582F6E6658}"/>
          </ac:spMkLst>
        </pc:spChg>
        <pc:spChg chg="add mod">
          <ac:chgData name="Philippa Hartley" userId="2a2506f4-19e7-4777-8767-f0efb84bcc1f" providerId="ADAL" clId="{11DCEB44-12CC-463D-B9B7-F9E9DCE846C9}" dt="2022-08-25T10:35:49.495" v="2146" actId="207"/>
          <ac:spMkLst>
            <pc:docMk/>
            <pc:sldMk cId="1129885927" sldId="369"/>
            <ac:spMk id="51" creationId="{BFC4C516-EDB7-15F8-232D-7F1D01413E4C}"/>
          </ac:spMkLst>
        </pc:spChg>
        <pc:spChg chg="add mod">
          <ac:chgData name="Philippa Hartley" userId="2a2506f4-19e7-4777-8767-f0efb84bcc1f" providerId="ADAL" clId="{11DCEB44-12CC-463D-B9B7-F9E9DCE846C9}" dt="2022-08-25T10:33:24.171" v="2111" actId="1076"/>
          <ac:spMkLst>
            <pc:docMk/>
            <pc:sldMk cId="1129885927" sldId="369"/>
            <ac:spMk id="52" creationId="{669FC83A-B5EF-DE84-90CB-D2EB5FD077FB}"/>
          </ac:spMkLst>
        </pc:spChg>
        <pc:spChg chg="add mod">
          <ac:chgData name="Philippa Hartley" userId="2a2506f4-19e7-4777-8767-f0efb84bcc1f" providerId="ADAL" clId="{11DCEB44-12CC-463D-B9B7-F9E9DCE846C9}" dt="2022-08-25T10:33:01.285" v="2108" actId="1076"/>
          <ac:spMkLst>
            <pc:docMk/>
            <pc:sldMk cId="1129885927" sldId="369"/>
            <ac:spMk id="53" creationId="{842B9159-78FA-B281-0E69-07B4C390D334}"/>
          </ac:spMkLst>
        </pc:spChg>
        <pc:spChg chg="add mod">
          <ac:chgData name="Philippa Hartley" userId="2a2506f4-19e7-4777-8767-f0efb84bcc1f" providerId="ADAL" clId="{11DCEB44-12CC-463D-B9B7-F9E9DCE846C9}" dt="2022-08-25T10:34:08.384" v="2133" actId="207"/>
          <ac:spMkLst>
            <pc:docMk/>
            <pc:sldMk cId="1129885927" sldId="369"/>
            <ac:spMk id="54" creationId="{A112E51D-3017-9C6F-35B9-8AE7D80DA1AF}"/>
          </ac:spMkLst>
        </pc:spChg>
        <pc:spChg chg="add mod">
          <ac:chgData name="Philippa Hartley" userId="2a2506f4-19e7-4777-8767-f0efb84bcc1f" providerId="ADAL" clId="{11DCEB44-12CC-463D-B9B7-F9E9DCE846C9}" dt="2022-08-31T17:40:43.254" v="2572" actId="207"/>
          <ac:spMkLst>
            <pc:docMk/>
            <pc:sldMk cId="1129885927" sldId="369"/>
            <ac:spMk id="55" creationId="{719BD3B3-F624-FF1C-EED5-397FA88FFF5E}"/>
          </ac:spMkLst>
        </pc:spChg>
        <pc:spChg chg="add mod">
          <ac:chgData name="Philippa Hartley" userId="2a2506f4-19e7-4777-8767-f0efb84bcc1f" providerId="ADAL" clId="{11DCEB44-12CC-463D-B9B7-F9E9DCE846C9}" dt="2022-08-25T10:27:33.692" v="2033" actId="1076"/>
          <ac:spMkLst>
            <pc:docMk/>
            <pc:sldMk cId="1129885927" sldId="369"/>
            <ac:spMk id="56" creationId="{98BA531C-82EC-C891-E3D6-8F9DC18B72BA}"/>
          </ac:spMkLst>
        </pc:spChg>
        <pc:spChg chg="add mod">
          <ac:chgData name="Philippa Hartley" userId="2a2506f4-19e7-4777-8767-f0efb84bcc1f" providerId="ADAL" clId="{11DCEB44-12CC-463D-B9B7-F9E9DCE846C9}" dt="2022-08-25T10:27:41.603" v="2034" actId="1076"/>
          <ac:spMkLst>
            <pc:docMk/>
            <pc:sldMk cId="1129885927" sldId="369"/>
            <ac:spMk id="57" creationId="{C0DB10C2-2A7A-6D6D-DBF5-C901ACE1F4FC}"/>
          </ac:spMkLst>
        </pc:spChg>
        <pc:spChg chg="add mod">
          <ac:chgData name="Philippa Hartley" userId="2a2506f4-19e7-4777-8767-f0efb84bcc1f" providerId="ADAL" clId="{11DCEB44-12CC-463D-B9B7-F9E9DCE846C9}" dt="2022-08-25T10:27:49.611" v="2036" actId="1076"/>
          <ac:spMkLst>
            <pc:docMk/>
            <pc:sldMk cId="1129885927" sldId="369"/>
            <ac:spMk id="58" creationId="{B42F3CDA-1B86-39AD-710B-BE1CD0C67E0A}"/>
          </ac:spMkLst>
        </pc:spChg>
        <pc:spChg chg="add mod">
          <ac:chgData name="Philippa Hartley" userId="2a2506f4-19e7-4777-8767-f0efb84bcc1f" providerId="ADAL" clId="{11DCEB44-12CC-463D-B9B7-F9E9DCE846C9}" dt="2022-08-25T10:27:54.508" v="2037" actId="1076"/>
          <ac:spMkLst>
            <pc:docMk/>
            <pc:sldMk cId="1129885927" sldId="369"/>
            <ac:spMk id="59" creationId="{63F000F5-58A6-9805-1442-17C37255AF36}"/>
          </ac:spMkLst>
        </pc:spChg>
        <pc:picChg chg="add mod ord">
          <ac:chgData name="Philippa Hartley" userId="2a2506f4-19e7-4777-8767-f0efb84bcc1f" providerId="ADAL" clId="{11DCEB44-12CC-463D-B9B7-F9E9DCE846C9}" dt="2022-08-25T10:43:34.937" v="2200" actId="167"/>
          <ac:picMkLst>
            <pc:docMk/>
            <pc:sldMk cId="1129885927" sldId="369"/>
            <ac:picMk id="60" creationId="{64541E04-F972-96F1-1697-08E8D81B7DB8}"/>
          </ac:picMkLst>
        </pc:picChg>
        <pc:picChg chg="add mod ord">
          <ac:chgData name="Philippa Hartley" userId="2a2506f4-19e7-4777-8767-f0efb84bcc1f" providerId="ADAL" clId="{11DCEB44-12CC-463D-B9B7-F9E9DCE846C9}" dt="2022-08-25T10:43:37.753" v="2201" actId="167"/>
          <ac:picMkLst>
            <pc:docMk/>
            <pc:sldMk cId="1129885927" sldId="369"/>
            <ac:picMk id="61" creationId="{C72DE7FC-EB46-9BFD-4B0A-1BA840CB7676}"/>
          </ac:picMkLst>
        </pc:picChg>
        <pc:picChg chg="add mod ord">
          <ac:chgData name="Philippa Hartley" userId="2a2506f4-19e7-4777-8767-f0efb84bcc1f" providerId="ADAL" clId="{11DCEB44-12CC-463D-B9B7-F9E9DCE846C9}" dt="2022-08-25T10:43:46.107" v="2204" actId="167"/>
          <ac:picMkLst>
            <pc:docMk/>
            <pc:sldMk cId="1129885927" sldId="369"/>
            <ac:picMk id="62" creationId="{890EAA36-B4C9-BE07-7D74-785204AD62EF}"/>
          </ac:picMkLst>
        </pc:picChg>
        <pc:picChg chg="add mod ord">
          <ac:chgData name="Philippa Hartley" userId="2a2506f4-19e7-4777-8767-f0efb84bcc1f" providerId="ADAL" clId="{11DCEB44-12CC-463D-B9B7-F9E9DCE846C9}" dt="2022-08-25T10:43:58.721" v="2207" actId="167"/>
          <ac:picMkLst>
            <pc:docMk/>
            <pc:sldMk cId="1129885927" sldId="369"/>
            <ac:picMk id="63" creationId="{CB7F0FF5-8DD0-FEC8-1CC5-412B49CFF189}"/>
          </ac:picMkLst>
        </pc:picChg>
        <pc:picChg chg="add mod ord">
          <ac:chgData name="Philippa Hartley" userId="2a2506f4-19e7-4777-8767-f0efb84bcc1f" providerId="ADAL" clId="{11DCEB44-12CC-463D-B9B7-F9E9DCE846C9}" dt="2022-08-25T10:44:22.275" v="2211" actId="1076"/>
          <ac:picMkLst>
            <pc:docMk/>
            <pc:sldMk cId="1129885927" sldId="369"/>
            <ac:picMk id="64" creationId="{04A5467D-8011-D755-B97B-C90C654F7AE6}"/>
          </ac:picMkLst>
        </pc:picChg>
      </pc:sldChg>
      <pc:sldChg chg="addSp delSp modSp add mod ord modNotesTx">
        <pc:chgData name="Philippa Hartley" userId="2a2506f4-19e7-4777-8767-f0efb84bcc1f" providerId="ADAL" clId="{11DCEB44-12CC-463D-B9B7-F9E9DCE846C9}" dt="2022-08-31T15:44:43.560" v="2558" actId="1076"/>
        <pc:sldMkLst>
          <pc:docMk/>
          <pc:sldMk cId="2134143648" sldId="370"/>
        </pc:sldMkLst>
        <pc:spChg chg="mod">
          <ac:chgData name="Philippa Hartley" userId="2a2506f4-19e7-4777-8767-f0efb84bcc1f" providerId="ADAL" clId="{11DCEB44-12CC-463D-B9B7-F9E9DCE846C9}" dt="2022-08-25T10:51:13.013" v="2290" actId="1076"/>
          <ac:spMkLst>
            <pc:docMk/>
            <pc:sldMk cId="2134143648" sldId="370"/>
            <ac:spMk id="33" creationId="{6314C8AB-5F8F-772D-70B4-13C457F29678}"/>
          </ac:spMkLst>
        </pc:spChg>
        <pc:spChg chg="del">
          <ac:chgData name="Philippa Hartley" userId="2a2506f4-19e7-4777-8767-f0efb84bcc1f" providerId="ADAL" clId="{11DCEB44-12CC-463D-B9B7-F9E9DCE846C9}" dt="2022-08-25T10:46:07.317" v="2232" actId="478"/>
          <ac:spMkLst>
            <pc:docMk/>
            <pc:sldMk cId="2134143648" sldId="370"/>
            <ac:spMk id="36" creationId="{1CE897EA-2BD1-8B4C-4548-C00E1B4060EB}"/>
          </ac:spMkLst>
        </pc:spChg>
        <pc:spChg chg="del">
          <ac:chgData name="Philippa Hartley" userId="2a2506f4-19e7-4777-8767-f0efb84bcc1f" providerId="ADAL" clId="{11DCEB44-12CC-463D-B9B7-F9E9DCE846C9}" dt="2022-08-25T10:46:15.229" v="2242" actId="478"/>
          <ac:spMkLst>
            <pc:docMk/>
            <pc:sldMk cId="2134143648" sldId="370"/>
            <ac:spMk id="37" creationId="{2FC9A4AC-3603-313B-7330-8DFD62FC4130}"/>
          </ac:spMkLst>
        </pc:spChg>
        <pc:spChg chg="del">
          <ac:chgData name="Philippa Hartley" userId="2a2506f4-19e7-4777-8767-f0efb84bcc1f" providerId="ADAL" clId="{11DCEB44-12CC-463D-B9B7-F9E9DCE846C9}" dt="2022-08-25T10:46:14.624" v="2241" actId="478"/>
          <ac:spMkLst>
            <pc:docMk/>
            <pc:sldMk cId="2134143648" sldId="370"/>
            <ac:spMk id="38" creationId="{F33C0AEE-79C5-D620-1017-AFE12B06AD4F}"/>
          </ac:spMkLst>
        </pc:spChg>
        <pc:spChg chg="del">
          <ac:chgData name="Philippa Hartley" userId="2a2506f4-19e7-4777-8767-f0efb84bcc1f" providerId="ADAL" clId="{11DCEB44-12CC-463D-B9B7-F9E9DCE846C9}" dt="2022-08-25T10:46:14.054" v="2240" actId="478"/>
          <ac:spMkLst>
            <pc:docMk/>
            <pc:sldMk cId="2134143648" sldId="370"/>
            <ac:spMk id="39" creationId="{A30142DB-7BC1-E4AC-C17A-0AC83B3D9955}"/>
          </ac:spMkLst>
        </pc:spChg>
        <pc:spChg chg="del">
          <ac:chgData name="Philippa Hartley" userId="2a2506f4-19e7-4777-8767-f0efb84bcc1f" providerId="ADAL" clId="{11DCEB44-12CC-463D-B9B7-F9E9DCE846C9}" dt="2022-08-25T10:46:13.421" v="2239" actId="478"/>
          <ac:spMkLst>
            <pc:docMk/>
            <pc:sldMk cId="2134143648" sldId="370"/>
            <ac:spMk id="40" creationId="{79FE90BB-C1F2-B33B-3DB9-B45B1C3C900A}"/>
          </ac:spMkLst>
        </pc:spChg>
        <pc:spChg chg="del">
          <ac:chgData name="Philippa Hartley" userId="2a2506f4-19e7-4777-8767-f0efb84bcc1f" providerId="ADAL" clId="{11DCEB44-12CC-463D-B9B7-F9E9DCE846C9}" dt="2022-08-25T10:46:12.806" v="2238" actId="478"/>
          <ac:spMkLst>
            <pc:docMk/>
            <pc:sldMk cId="2134143648" sldId="370"/>
            <ac:spMk id="41" creationId="{E9BAA507-320C-60B2-CEC7-1D0DE6CAD68A}"/>
          </ac:spMkLst>
        </pc:spChg>
        <pc:spChg chg="del">
          <ac:chgData name="Philippa Hartley" userId="2a2506f4-19e7-4777-8767-f0efb84bcc1f" providerId="ADAL" clId="{11DCEB44-12CC-463D-B9B7-F9E9DCE846C9}" dt="2022-08-25T10:46:08.285" v="2233" actId="478"/>
          <ac:spMkLst>
            <pc:docMk/>
            <pc:sldMk cId="2134143648" sldId="370"/>
            <ac:spMk id="42" creationId="{E91A7772-AE65-3586-57D2-E618A79BC46C}"/>
          </ac:spMkLst>
        </pc:spChg>
        <pc:spChg chg="del">
          <ac:chgData name="Philippa Hartley" userId="2a2506f4-19e7-4777-8767-f0efb84bcc1f" providerId="ADAL" clId="{11DCEB44-12CC-463D-B9B7-F9E9DCE846C9}" dt="2022-08-25T10:46:09.421" v="2234" actId="478"/>
          <ac:spMkLst>
            <pc:docMk/>
            <pc:sldMk cId="2134143648" sldId="370"/>
            <ac:spMk id="43" creationId="{312DD8E1-918C-D3A1-89C0-07BC746F2030}"/>
          </ac:spMkLst>
        </pc:spChg>
        <pc:spChg chg="del">
          <ac:chgData name="Philippa Hartley" userId="2a2506f4-19e7-4777-8767-f0efb84bcc1f" providerId="ADAL" clId="{11DCEB44-12CC-463D-B9B7-F9E9DCE846C9}" dt="2022-08-25T10:46:10.145" v="2235" actId="478"/>
          <ac:spMkLst>
            <pc:docMk/>
            <pc:sldMk cId="2134143648" sldId="370"/>
            <ac:spMk id="44" creationId="{3D016E17-4826-9F0E-5AED-98A4A3B0D346}"/>
          </ac:spMkLst>
        </pc:spChg>
        <pc:spChg chg="del">
          <ac:chgData name="Philippa Hartley" userId="2a2506f4-19e7-4777-8767-f0efb84bcc1f" providerId="ADAL" clId="{11DCEB44-12CC-463D-B9B7-F9E9DCE846C9}" dt="2022-08-25T10:46:10.710" v="2236" actId="478"/>
          <ac:spMkLst>
            <pc:docMk/>
            <pc:sldMk cId="2134143648" sldId="370"/>
            <ac:spMk id="45" creationId="{D5574DAE-EAB2-1A1A-6E24-901F36030CE0}"/>
          </ac:spMkLst>
        </pc:spChg>
        <pc:spChg chg="del">
          <ac:chgData name="Philippa Hartley" userId="2a2506f4-19e7-4777-8767-f0efb84bcc1f" providerId="ADAL" clId="{11DCEB44-12CC-463D-B9B7-F9E9DCE846C9}" dt="2022-08-25T10:46:12.204" v="2237" actId="478"/>
          <ac:spMkLst>
            <pc:docMk/>
            <pc:sldMk cId="2134143648" sldId="370"/>
            <ac:spMk id="46" creationId="{C1432302-C1BD-232F-F4D1-57FDB5241532}"/>
          </ac:spMkLst>
        </pc:spChg>
        <pc:picChg chg="mod">
          <ac:chgData name="Philippa Hartley" userId="2a2506f4-19e7-4777-8767-f0efb84bcc1f" providerId="ADAL" clId="{11DCEB44-12CC-463D-B9B7-F9E9DCE846C9}" dt="2022-08-25T10:48:32.198" v="2263" actId="1076"/>
          <ac:picMkLst>
            <pc:docMk/>
            <pc:sldMk cId="2134143648" sldId="370"/>
            <ac:picMk id="3" creationId="{60568AA6-48B1-0049-BAB4-C4479D9CE229}"/>
          </ac:picMkLst>
        </pc:picChg>
        <pc:picChg chg="add mod modCrop">
          <ac:chgData name="Philippa Hartley" userId="2a2506f4-19e7-4777-8767-f0efb84bcc1f" providerId="ADAL" clId="{11DCEB44-12CC-463D-B9B7-F9E9DCE846C9}" dt="2022-08-25T10:49:08.820" v="2277" actId="14100"/>
          <ac:picMkLst>
            <pc:docMk/>
            <pc:sldMk cId="2134143648" sldId="370"/>
            <ac:picMk id="4" creationId="{5E4016B1-F9DA-8676-25DB-0A39B025D3C2}"/>
          </ac:picMkLst>
        </pc:picChg>
        <pc:picChg chg="add mod ord">
          <ac:chgData name="Philippa Hartley" userId="2a2506f4-19e7-4777-8767-f0efb84bcc1f" providerId="ADAL" clId="{11DCEB44-12CC-463D-B9B7-F9E9DCE846C9}" dt="2022-08-25T10:47:51.373" v="2257" actId="1076"/>
          <ac:picMkLst>
            <pc:docMk/>
            <pc:sldMk cId="2134143648" sldId="370"/>
            <ac:picMk id="6" creationId="{ADFC8CBC-99DE-7F04-0FC0-0F2E6174C4F2}"/>
          </ac:picMkLst>
        </pc:picChg>
        <pc:picChg chg="add mod modCrop">
          <ac:chgData name="Philippa Hartley" userId="2a2506f4-19e7-4777-8767-f0efb84bcc1f" providerId="ADAL" clId="{11DCEB44-12CC-463D-B9B7-F9E9DCE846C9}" dt="2022-08-31T15:44:43.560" v="2558" actId="1076"/>
          <ac:picMkLst>
            <pc:docMk/>
            <pc:sldMk cId="2134143648" sldId="370"/>
            <ac:picMk id="7" creationId="{D6D7743B-0F8E-9AD1-77DF-E5D6CF6D6576}"/>
          </ac:picMkLst>
        </pc:picChg>
        <pc:picChg chg="add del mod modCrop">
          <ac:chgData name="Philippa Hartley" userId="2a2506f4-19e7-4777-8767-f0efb84bcc1f" providerId="ADAL" clId="{11DCEB44-12CC-463D-B9B7-F9E9DCE846C9}" dt="2022-08-31T15:44:33.474" v="2555" actId="478"/>
          <ac:picMkLst>
            <pc:docMk/>
            <pc:sldMk cId="2134143648" sldId="370"/>
            <ac:picMk id="8" creationId="{F9AD16E9-3D34-CCEA-5B0A-EB0FF3E5200F}"/>
          </ac:picMkLst>
        </pc:picChg>
        <pc:picChg chg="del">
          <ac:chgData name="Philippa Hartley" userId="2a2506f4-19e7-4777-8767-f0efb84bcc1f" providerId="ADAL" clId="{11DCEB44-12CC-463D-B9B7-F9E9DCE846C9}" dt="2022-08-25T10:46:25.684" v="2243" actId="478"/>
          <ac:picMkLst>
            <pc:docMk/>
            <pc:sldMk cId="2134143648" sldId="370"/>
            <ac:picMk id="35" creationId="{37DA7090-9023-4C09-59AD-D9149EAEBD09}"/>
          </ac:picMkLst>
        </pc:picChg>
      </pc:sldChg>
    </pc:docChg>
  </pc:docChgLst>
  <pc:docChgLst>
    <pc:chgData name="Philippa Hartley" userId="S::phartley@careersandenterprise.co.uk::2a2506f4-19e7-4777-8767-f0efb84bcc1f" providerId="AD" clId="Web-{41BC92A9-0F1B-858F-8EE9-AE2F7841B423}"/>
    <pc:docChg chg="modSld">
      <pc:chgData name="Philippa Hartley" userId="S::phartley@careersandenterprise.co.uk::2a2506f4-19e7-4777-8767-f0efb84bcc1f" providerId="AD" clId="Web-{41BC92A9-0F1B-858F-8EE9-AE2F7841B423}" dt="2022-07-28T13:27:28.558" v="2" actId="20577"/>
      <pc:docMkLst>
        <pc:docMk/>
      </pc:docMkLst>
      <pc:sldChg chg="modSp">
        <pc:chgData name="Philippa Hartley" userId="S::phartley@careersandenterprise.co.uk::2a2506f4-19e7-4777-8767-f0efb84bcc1f" providerId="AD" clId="Web-{41BC92A9-0F1B-858F-8EE9-AE2F7841B423}" dt="2022-07-28T13:27:28.558" v="2" actId="20577"/>
        <pc:sldMkLst>
          <pc:docMk/>
          <pc:sldMk cId="1897795324" sldId="299"/>
        </pc:sldMkLst>
        <pc:spChg chg="mod">
          <ac:chgData name="Philippa Hartley" userId="S::phartley@careersandenterprise.co.uk::2a2506f4-19e7-4777-8767-f0efb84bcc1f" providerId="AD" clId="Web-{41BC92A9-0F1B-858F-8EE9-AE2F7841B423}" dt="2022-07-28T13:27:28.558" v="2" actId="20577"/>
          <ac:spMkLst>
            <pc:docMk/>
            <pc:sldMk cId="1897795324" sldId="299"/>
            <ac:spMk id="11" creationId="{3B414C36-F194-BA28-FC82-AA0E4F20FDD4}"/>
          </ac:spMkLst>
        </pc:spChg>
      </pc:sldChg>
    </pc:docChg>
  </pc:docChgLst>
  <pc:docChgLst>
    <pc:chgData name="Philippa Hartley" userId="S::phartley@careersandenterprise.co.uk::2a2506f4-19e7-4777-8767-f0efb84bcc1f" providerId="AD" clId="Web-{0F753A33-4624-C672-496A-ECC1EC3BD8CA}"/>
    <pc:docChg chg="addSld delSld">
      <pc:chgData name="Philippa Hartley" userId="S::phartley@careersandenterprise.co.uk::2a2506f4-19e7-4777-8767-f0efb84bcc1f" providerId="AD" clId="Web-{0F753A33-4624-C672-496A-ECC1EC3BD8CA}" dt="2022-08-11T11:20:05.072" v="5"/>
      <pc:docMkLst>
        <pc:docMk/>
      </pc:docMkLst>
      <pc:sldChg chg="add del">
        <pc:chgData name="Philippa Hartley" userId="S::phartley@careersandenterprise.co.uk::2a2506f4-19e7-4777-8767-f0efb84bcc1f" providerId="AD" clId="Web-{0F753A33-4624-C672-496A-ECC1EC3BD8CA}" dt="2022-08-11T11:20:05.072" v="5"/>
        <pc:sldMkLst>
          <pc:docMk/>
          <pc:sldMk cId="3235915531" sldId="362"/>
        </pc:sldMkLst>
      </pc:sldChg>
      <pc:sldChg chg="add del">
        <pc:chgData name="Philippa Hartley" userId="S::phartley@careersandenterprise.co.uk::2a2506f4-19e7-4777-8767-f0efb84bcc1f" providerId="AD" clId="Web-{0F753A33-4624-C672-496A-ECC1EC3BD8CA}" dt="2022-08-11T11:14:29.887" v="2"/>
        <pc:sldMkLst>
          <pc:docMk/>
          <pc:sldMk cId="1479353656" sldId="363"/>
        </pc:sldMkLst>
      </pc:sldChg>
      <pc:sldChg chg="add del replId">
        <pc:chgData name="Philippa Hartley" userId="S::phartley@careersandenterprise.co.uk::2a2506f4-19e7-4777-8767-f0efb84bcc1f" providerId="AD" clId="Web-{0F753A33-4624-C672-496A-ECC1EC3BD8CA}" dt="2022-08-11T11:14:41.934" v="4"/>
        <pc:sldMkLst>
          <pc:docMk/>
          <pc:sldMk cId="3447580110" sldId="363"/>
        </pc:sldMkLst>
      </pc:sldChg>
    </pc:docChg>
  </pc:docChgLst>
  <pc:docChgLst>
    <pc:chgData name="Philippa Hartley" userId="S::phartley@careersandenterprise.co.uk::2a2506f4-19e7-4777-8767-f0efb84bcc1f" providerId="AD" clId="Web-{A623F8AA-4B53-74F3-76B7-80FE300C65F6}"/>
    <pc:docChg chg="addSld modSld sldOrd">
      <pc:chgData name="Philippa Hartley" userId="S::phartley@careersandenterprise.co.uk::2a2506f4-19e7-4777-8767-f0efb84bcc1f" providerId="AD" clId="Web-{A623F8AA-4B53-74F3-76B7-80FE300C65F6}" dt="2022-08-10T16:00:12.618" v="916" actId="1076"/>
      <pc:docMkLst>
        <pc:docMk/>
      </pc:docMkLst>
      <pc:sldChg chg="ord modNotes">
        <pc:chgData name="Philippa Hartley" userId="S::phartley@careersandenterprise.co.uk::2a2506f4-19e7-4777-8767-f0efb84bcc1f" providerId="AD" clId="Web-{A623F8AA-4B53-74F3-76B7-80FE300C65F6}" dt="2022-08-10T15:24:01.331" v="88"/>
        <pc:sldMkLst>
          <pc:docMk/>
          <pc:sldMk cId="1793643799" sldId="333"/>
        </pc:sldMkLst>
      </pc:sldChg>
      <pc:sldChg chg="delSp modSp ord">
        <pc:chgData name="Philippa Hartley" userId="S::phartley@careersandenterprise.co.uk::2a2506f4-19e7-4777-8767-f0efb84bcc1f" providerId="AD" clId="Web-{A623F8AA-4B53-74F3-76B7-80FE300C65F6}" dt="2022-08-10T15:38:39.169" v="378"/>
        <pc:sldMkLst>
          <pc:docMk/>
          <pc:sldMk cId="1550832304" sldId="345"/>
        </pc:sldMkLst>
        <pc:spChg chg="del mod">
          <ac:chgData name="Philippa Hartley" userId="S::phartley@careersandenterprise.co.uk::2a2506f4-19e7-4777-8767-f0efb84bcc1f" providerId="AD" clId="Web-{A623F8AA-4B53-74F3-76B7-80FE300C65F6}" dt="2022-08-10T15:38:18.403" v="372"/>
          <ac:spMkLst>
            <pc:docMk/>
            <pc:sldMk cId="1550832304" sldId="345"/>
            <ac:spMk id="7" creationId="{01523A9C-F01E-F63C-E397-65FD7BA16032}"/>
          </ac:spMkLst>
        </pc:spChg>
        <pc:spChg chg="del">
          <ac:chgData name="Philippa Hartley" userId="S::phartley@careersandenterprise.co.uk::2a2506f4-19e7-4777-8767-f0efb84bcc1f" providerId="AD" clId="Web-{A623F8AA-4B53-74F3-76B7-80FE300C65F6}" dt="2022-08-10T15:38:39.169" v="378"/>
          <ac:spMkLst>
            <pc:docMk/>
            <pc:sldMk cId="1550832304" sldId="345"/>
            <ac:spMk id="12" creationId="{13BD3920-83C5-7DCC-DAD4-A7F44A4F91AF}"/>
          </ac:spMkLst>
        </pc:spChg>
        <pc:picChg chg="del">
          <ac:chgData name="Philippa Hartley" userId="S::phartley@careersandenterprise.co.uk::2a2506f4-19e7-4777-8767-f0efb84bcc1f" providerId="AD" clId="Web-{A623F8AA-4B53-74F3-76B7-80FE300C65F6}" dt="2022-08-10T15:38:19.512" v="373"/>
          <ac:picMkLst>
            <pc:docMk/>
            <pc:sldMk cId="1550832304" sldId="345"/>
            <ac:picMk id="23" creationId="{4E2C4594-58E1-C469-C0CA-23E2553264A8}"/>
          </ac:picMkLst>
        </pc:picChg>
      </pc:sldChg>
      <pc:sldChg chg="addSp delSp modSp add replId modNotes">
        <pc:chgData name="Philippa Hartley" userId="S::phartley@careersandenterprise.co.uk::2a2506f4-19e7-4777-8767-f0efb84bcc1f" providerId="AD" clId="Web-{A623F8AA-4B53-74F3-76B7-80FE300C65F6}" dt="2022-08-10T15:31:57.111" v="254"/>
        <pc:sldMkLst>
          <pc:docMk/>
          <pc:sldMk cId="3487964510" sldId="354"/>
        </pc:sldMkLst>
        <pc:spChg chg="mod">
          <ac:chgData name="Philippa Hartley" userId="S::phartley@careersandenterprise.co.uk::2a2506f4-19e7-4777-8767-f0efb84bcc1f" providerId="AD" clId="Web-{A623F8AA-4B53-74F3-76B7-80FE300C65F6}" dt="2022-08-10T15:25:04.879" v="91" actId="1076"/>
          <ac:spMkLst>
            <pc:docMk/>
            <pc:sldMk cId="3487964510" sldId="354"/>
            <ac:spMk id="7" creationId="{01523A9C-F01E-F63C-E397-65FD7BA16032}"/>
          </ac:spMkLst>
        </pc:spChg>
        <pc:spChg chg="del mod">
          <ac:chgData name="Philippa Hartley" userId="S::phartley@careersandenterprise.co.uk::2a2506f4-19e7-4777-8767-f0efb84bcc1f" providerId="AD" clId="Web-{A623F8AA-4B53-74F3-76B7-80FE300C65F6}" dt="2022-08-10T15:25:16.239" v="99"/>
          <ac:spMkLst>
            <pc:docMk/>
            <pc:sldMk cId="3487964510" sldId="354"/>
            <ac:spMk id="10" creationId="{1CFE1927-D5C8-2185-A3C5-B7CF45E3927E}"/>
          </ac:spMkLst>
        </pc:spChg>
        <pc:spChg chg="del mod">
          <ac:chgData name="Philippa Hartley" userId="S::phartley@careersandenterprise.co.uk::2a2506f4-19e7-4777-8767-f0efb84bcc1f" providerId="AD" clId="Web-{A623F8AA-4B53-74F3-76B7-80FE300C65F6}" dt="2022-08-10T15:25:20.926" v="104"/>
          <ac:spMkLst>
            <pc:docMk/>
            <pc:sldMk cId="3487964510" sldId="354"/>
            <ac:spMk id="11" creationId="{15DC0E04-5FED-5F5D-6378-606B2157722D}"/>
          </ac:spMkLst>
        </pc:spChg>
        <pc:spChg chg="del">
          <ac:chgData name="Philippa Hartley" userId="S::phartley@careersandenterprise.co.uk::2a2506f4-19e7-4777-8767-f0efb84bcc1f" providerId="AD" clId="Web-{A623F8AA-4B53-74F3-76B7-80FE300C65F6}" dt="2022-08-10T15:25:18.473" v="101"/>
          <ac:spMkLst>
            <pc:docMk/>
            <pc:sldMk cId="3487964510" sldId="354"/>
            <ac:spMk id="12" creationId="{13BD3920-83C5-7DCC-DAD4-A7F44A4F91AF}"/>
          </ac:spMkLst>
        </pc:spChg>
        <pc:spChg chg="del">
          <ac:chgData name="Philippa Hartley" userId="S::phartley@careersandenterprise.co.uk::2a2506f4-19e7-4777-8767-f0efb84bcc1f" providerId="AD" clId="Web-{A623F8AA-4B53-74F3-76B7-80FE300C65F6}" dt="2022-08-10T15:25:12.598" v="94"/>
          <ac:spMkLst>
            <pc:docMk/>
            <pc:sldMk cId="3487964510" sldId="354"/>
            <ac:spMk id="13" creationId="{3BBC5234-C2B0-924E-5ED6-93BE8681FB0B}"/>
          </ac:spMkLst>
        </pc:spChg>
        <pc:picChg chg="add mod modCrop">
          <ac:chgData name="Philippa Hartley" userId="S::phartley@careersandenterprise.co.uk::2a2506f4-19e7-4777-8767-f0efb84bcc1f" providerId="AD" clId="Web-{A623F8AA-4B53-74F3-76B7-80FE300C65F6}" dt="2022-08-10T15:29:09.029" v="140" actId="14100"/>
          <ac:picMkLst>
            <pc:docMk/>
            <pc:sldMk cId="3487964510" sldId="354"/>
            <ac:picMk id="2" creationId="{E8FDD868-EA66-36A2-1D43-47D702441F40}"/>
          </ac:picMkLst>
        </pc:picChg>
        <pc:picChg chg="add mod ord modCrop">
          <ac:chgData name="Philippa Hartley" userId="S::phartley@careersandenterprise.co.uk::2a2506f4-19e7-4777-8767-f0efb84bcc1f" providerId="AD" clId="Web-{A623F8AA-4B53-74F3-76B7-80FE300C65F6}" dt="2022-08-10T15:29:13.935" v="142" actId="1076"/>
          <ac:picMkLst>
            <pc:docMk/>
            <pc:sldMk cId="3487964510" sldId="354"/>
            <ac:picMk id="3" creationId="{8B43C23B-0611-D9E3-D449-F713280DA0D1}"/>
          </ac:picMkLst>
        </pc:picChg>
        <pc:picChg chg="add mod modCrop">
          <ac:chgData name="Philippa Hartley" userId="S::phartley@careersandenterprise.co.uk::2a2506f4-19e7-4777-8767-f0efb84bcc1f" providerId="AD" clId="Web-{A623F8AA-4B53-74F3-76B7-80FE300C65F6}" dt="2022-08-10T15:29:25.436" v="147" actId="1076"/>
          <ac:picMkLst>
            <pc:docMk/>
            <pc:sldMk cId="3487964510" sldId="354"/>
            <ac:picMk id="4" creationId="{CCD642CA-A8F2-93F5-72E2-B142732F5181}"/>
          </ac:picMkLst>
        </pc:picChg>
        <pc:picChg chg="mod">
          <ac:chgData name="Philippa Hartley" userId="S::phartley@careersandenterprise.co.uk::2a2506f4-19e7-4777-8767-f0efb84bcc1f" providerId="AD" clId="Web-{A623F8AA-4B53-74F3-76B7-80FE300C65F6}" dt="2022-08-10T15:24:57.863" v="90" actId="14100"/>
          <ac:picMkLst>
            <pc:docMk/>
            <pc:sldMk cId="3487964510" sldId="354"/>
            <ac:picMk id="5" creationId="{42A3DCB7-FE00-604F-B7B6-CB176C6E40C7}"/>
          </ac:picMkLst>
        </pc:picChg>
        <pc:picChg chg="del">
          <ac:chgData name="Philippa Hartley" userId="S::phartley@careersandenterprise.co.uk::2a2506f4-19e7-4777-8767-f0efb84bcc1f" providerId="AD" clId="Web-{A623F8AA-4B53-74F3-76B7-80FE300C65F6}" dt="2022-08-10T15:25:21.927" v="105"/>
          <ac:picMkLst>
            <pc:docMk/>
            <pc:sldMk cId="3487964510" sldId="354"/>
            <ac:picMk id="15" creationId="{62E0058C-6EC3-0AC9-23F5-3F14BB2AC4DD}"/>
          </ac:picMkLst>
        </pc:picChg>
        <pc:picChg chg="del">
          <ac:chgData name="Philippa Hartley" userId="S::phartley@careersandenterprise.co.uk::2a2506f4-19e7-4777-8767-f0efb84bcc1f" providerId="AD" clId="Web-{A623F8AA-4B53-74F3-76B7-80FE300C65F6}" dt="2022-08-10T15:25:15.348" v="98"/>
          <ac:picMkLst>
            <pc:docMk/>
            <pc:sldMk cId="3487964510" sldId="354"/>
            <ac:picMk id="17" creationId="{18B73A47-BCC6-EC16-1C3D-83C601C0C2E6}"/>
          </ac:picMkLst>
        </pc:picChg>
        <pc:picChg chg="del">
          <ac:chgData name="Philippa Hartley" userId="S::phartley@careersandenterprise.co.uk::2a2506f4-19e7-4777-8767-f0efb84bcc1f" providerId="AD" clId="Web-{A623F8AA-4B53-74F3-76B7-80FE300C65F6}" dt="2022-08-10T15:25:17.473" v="100"/>
          <ac:picMkLst>
            <pc:docMk/>
            <pc:sldMk cId="3487964510" sldId="354"/>
            <ac:picMk id="19" creationId="{3F074C07-4776-0E1F-4DCE-AE864E42AE71}"/>
          </ac:picMkLst>
        </pc:picChg>
        <pc:picChg chg="del">
          <ac:chgData name="Philippa Hartley" userId="S::phartley@careersandenterprise.co.uk::2a2506f4-19e7-4777-8767-f0efb84bcc1f" providerId="AD" clId="Web-{A623F8AA-4B53-74F3-76B7-80FE300C65F6}" dt="2022-08-10T15:25:13.426" v="95"/>
          <ac:picMkLst>
            <pc:docMk/>
            <pc:sldMk cId="3487964510" sldId="354"/>
            <ac:picMk id="21" creationId="{46ACB166-C092-824C-1A43-51D2D82D5784}"/>
          </ac:picMkLst>
        </pc:picChg>
        <pc:picChg chg="del mod">
          <ac:chgData name="Philippa Hartley" userId="S::phartley@careersandenterprise.co.uk::2a2506f4-19e7-4777-8767-f0efb84bcc1f" providerId="AD" clId="Web-{A623F8AA-4B53-74F3-76B7-80FE300C65F6}" dt="2022-08-10T15:25:10.239" v="93"/>
          <ac:picMkLst>
            <pc:docMk/>
            <pc:sldMk cId="3487964510" sldId="354"/>
            <ac:picMk id="23" creationId="{4E2C4594-58E1-C469-C0CA-23E2553264A8}"/>
          </ac:picMkLst>
        </pc:picChg>
      </pc:sldChg>
      <pc:sldChg chg="addSp delSp modSp add replId modNotes">
        <pc:chgData name="Philippa Hartley" userId="S::phartley@careersandenterprise.co.uk::2a2506f4-19e7-4777-8767-f0efb84bcc1f" providerId="AD" clId="Web-{A623F8AA-4B53-74F3-76B7-80FE300C65F6}" dt="2022-08-10T15:37:57.528" v="368"/>
        <pc:sldMkLst>
          <pc:docMk/>
          <pc:sldMk cId="3805231232" sldId="355"/>
        </pc:sldMkLst>
        <pc:picChg chg="add mod modCrop">
          <ac:chgData name="Philippa Hartley" userId="S::phartley@careersandenterprise.co.uk::2a2506f4-19e7-4777-8767-f0efb84bcc1f" providerId="AD" clId="Web-{A623F8AA-4B53-74F3-76B7-80FE300C65F6}" dt="2022-08-10T15:33:32.897" v="272" actId="1076"/>
          <ac:picMkLst>
            <pc:docMk/>
            <pc:sldMk cId="3805231232" sldId="355"/>
            <ac:picMk id="2" creationId="{41864BD1-3616-852A-E49E-F38121BB8725}"/>
          </ac:picMkLst>
        </pc:picChg>
        <pc:picChg chg="add mod modCrop">
          <ac:chgData name="Philippa Hartley" userId="S::phartley@careersandenterprise.co.uk::2a2506f4-19e7-4777-8767-f0efb84bcc1f" providerId="AD" clId="Web-{A623F8AA-4B53-74F3-76B7-80FE300C65F6}" dt="2022-08-10T15:34:31.945" v="282" actId="1076"/>
          <ac:picMkLst>
            <pc:docMk/>
            <pc:sldMk cId="3805231232" sldId="355"/>
            <ac:picMk id="4" creationId="{9AF48BFF-1039-3B43-F27D-D66B591DDEE9}"/>
          </ac:picMkLst>
        </pc:picChg>
        <pc:picChg chg="del">
          <ac:chgData name="Philippa Hartley" userId="S::phartley@careersandenterprise.co.uk::2a2506f4-19e7-4777-8767-f0efb84bcc1f" providerId="AD" clId="Web-{A623F8AA-4B53-74F3-76B7-80FE300C65F6}" dt="2022-08-10T15:32:24.552" v="257"/>
          <ac:picMkLst>
            <pc:docMk/>
            <pc:sldMk cId="3805231232" sldId="355"/>
            <ac:picMk id="6" creationId="{9408AF54-7EE6-327D-98C1-DAFD7E924B94}"/>
          </ac:picMkLst>
        </pc:picChg>
        <pc:picChg chg="del">
          <ac:chgData name="Philippa Hartley" userId="S::phartley@careersandenterprise.co.uk::2a2506f4-19e7-4777-8767-f0efb84bcc1f" providerId="AD" clId="Web-{A623F8AA-4B53-74F3-76B7-80FE300C65F6}" dt="2022-08-10T15:32:25.583" v="258"/>
          <ac:picMkLst>
            <pc:docMk/>
            <pc:sldMk cId="3805231232" sldId="355"/>
            <ac:picMk id="8" creationId="{51BC1DBC-8B1B-7D23-3CB0-534291CDBA76}"/>
          </ac:picMkLst>
        </pc:picChg>
        <pc:picChg chg="del">
          <ac:chgData name="Philippa Hartley" userId="S::phartley@careersandenterprise.co.uk::2a2506f4-19e7-4777-8767-f0efb84bcc1f" providerId="AD" clId="Web-{A623F8AA-4B53-74F3-76B7-80FE300C65F6}" dt="2022-08-10T15:32:26.411" v="259"/>
          <ac:picMkLst>
            <pc:docMk/>
            <pc:sldMk cId="3805231232" sldId="355"/>
            <ac:picMk id="9" creationId="{5A5E2AE3-685A-A9B0-934F-2D76C5D873E9}"/>
          </ac:picMkLst>
        </pc:picChg>
        <pc:picChg chg="del">
          <ac:chgData name="Philippa Hartley" userId="S::phartley@careersandenterprise.co.uk::2a2506f4-19e7-4777-8767-f0efb84bcc1f" providerId="AD" clId="Web-{A623F8AA-4B53-74F3-76B7-80FE300C65F6}" dt="2022-08-10T15:32:27.130" v="260"/>
          <ac:picMkLst>
            <pc:docMk/>
            <pc:sldMk cId="3805231232" sldId="355"/>
            <ac:picMk id="15" creationId="{9216B2AF-4D5B-8E75-19FC-3E99640CFF04}"/>
          </ac:picMkLst>
        </pc:picChg>
      </pc:sldChg>
      <pc:sldChg chg="add ord">
        <pc:chgData name="Philippa Hartley" userId="S::phartley@careersandenterprise.co.uk::2a2506f4-19e7-4777-8767-f0efb84bcc1f" providerId="AD" clId="Web-{A623F8AA-4B53-74F3-76B7-80FE300C65F6}" dt="2022-08-10T15:35:28.415" v="284"/>
        <pc:sldMkLst>
          <pc:docMk/>
          <pc:sldMk cId="3657349384" sldId="356"/>
        </pc:sldMkLst>
      </pc:sldChg>
      <pc:sldChg chg="addSp delSp modSp add ord replId modNotes">
        <pc:chgData name="Philippa Hartley" userId="S::phartley@careersandenterprise.co.uk::2a2506f4-19e7-4777-8767-f0efb84bcc1f" providerId="AD" clId="Web-{A623F8AA-4B53-74F3-76B7-80FE300C65F6}" dt="2022-08-10T15:52:46.781" v="632"/>
        <pc:sldMkLst>
          <pc:docMk/>
          <pc:sldMk cId="1237559084" sldId="357"/>
        </pc:sldMkLst>
        <pc:spChg chg="del mod">
          <ac:chgData name="Philippa Hartley" userId="S::phartley@careersandenterprise.co.uk::2a2506f4-19e7-4777-8767-f0efb84bcc1f" providerId="AD" clId="Web-{A623F8AA-4B53-74F3-76B7-80FE300C65F6}" dt="2022-08-10T15:38:32.622" v="377"/>
          <ac:spMkLst>
            <pc:docMk/>
            <pc:sldMk cId="1237559084" sldId="357"/>
            <ac:spMk id="3" creationId="{E3B3489E-9042-35EA-19B2-E69F4E538459}"/>
          </ac:spMkLst>
        </pc:spChg>
        <pc:spChg chg="add mod">
          <ac:chgData name="Philippa Hartley" userId="S::phartley@careersandenterprise.co.uk::2a2506f4-19e7-4777-8767-f0efb84bcc1f" providerId="AD" clId="Web-{A623F8AA-4B53-74F3-76B7-80FE300C65F6}" dt="2022-08-10T15:38:48.794" v="380" actId="1076"/>
          <ac:spMkLst>
            <pc:docMk/>
            <pc:sldMk cId="1237559084" sldId="357"/>
            <ac:spMk id="4" creationId="{80AA5BD1-84D7-701B-36B5-5D92A5AD626A}"/>
          </ac:spMkLst>
        </pc:spChg>
        <pc:spChg chg="add mod">
          <ac:chgData name="Philippa Hartley" userId="S::phartley@careersandenterprise.co.uk::2a2506f4-19e7-4777-8767-f0efb84bcc1f" providerId="AD" clId="Web-{A623F8AA-4B53-74F3-76B7-80FE300C65F6}" dt="2022-08-10T15:51:57.373" v="600" actId="1076"/>
          <ac:spMkLst>
            <pc:docMk/>
            <pc:sldMk cId="1237559084" sldId="357"/>
            <ac:spMk id="16" creationId="{CC013F40-8628-96ED-80E6-51D357EE6E85}"/>
          </ac:spMkLst>
        </pc:spChg>
        <pc:grpChg chg="del">
          <ac:chgData name="Philippa Hartley" userId="S::phartley@careersandenterprise.co.uk::2a2506f4-19e7-4777-8767-f0efb84bcc1f" providerId="AD" clId="Web-{A623F8AA-4B53-74F3-76B7-80FE300C65F6}" dt="2022-08-10T15:38:51.919" v="383"/>
          <ac:grpSpMkLst>
            <pc:docMk/>
            <pc:sldMk cId="1237559084" sldId="357"/>
            <ac:grpSpMk id="7" creationId="{69E4B75A-A388-18CB-CDAF-60787ACBBA44}"/>
          </ac:grpSpMkLst>
        </pc:grpChg>
        <pc:picChg chg="del">
          <ac:chgData name="Philippa Hartley" userId="S::phartley@careersandenterprise.co.uk::2a2506f4-19e7-4777-8767-f0efb84bcc1f" providerId="AD" clId="Web-{A623F8AA-4B53-74F3-76B7-80FE300C65F6}" dt="2022-08-10T15:38:51.294" v="382"/>
          <ac:picMkLst>
            <pc:docMk/>
            <pc:sldMk cId="1237559084" sldId="357"/>
            <ac:picMk id="2" creationId="{25486FBD-6785-6509-1329-93C5EB3B9F81}"/>
          </ac:picMkLst>
        </pc:picChg>
        <pc:picChg chg="del">
          <ac:chgData name="Philippa Hartley" userId="S::phartley@careersandenterprise.co.uk::2a2506f4-19e7-4777-8767-f0efb84bcc1f" providerId="AD" clId="Web-{A623F8AA-4B53-74F3-76B7-80FE300C65F6}" dt="2022-08-10T15:44:41.130" v="468"/>
          <ac:picMkLst>
            <pc:docMk/>
            <pc:sldMk cId="1237559084" sldId="357"/>
            <ac:picMk id="5" creationId="{42A3DCB7-FE00-604F-B7B6-CB176C6E40C7}"/>
          </ac:picMkLst>
        </pc:picChg>
        <pc:picChg chg="add mod modCrop">
          <ac:chgData name="Philippa Hartley" userId="S::phartley@careersandenterprise.co.uk::2a2506f4-19e7-4777-8767-f0efb84bcc1f" providerId="AD" clId="Web-{A623F8AA-4B53-74F3-76B7-80FE300C65F6}" dt="2022-08-10T15:47:20.258" v="500" actId="1076"/>
          <ac:picMkLst>
            <pc:docMk/>
            <pc:sldMk cId="1237559084" sldId="357"/>
            <ac:picMk id="6" creationId="{107549B3-A99B-4BB2-8400-DDD26361087B}"/>
          </ac:picMkLst>
        </pc:picChg>
        <pc:picChg chg="add mod modCrop">
          <ac:chgData name="Philippa Hartley" userId="S::phartley@careersandenterprise.co.uk::2a2506f4-19e7-4777-8767-f0efb84bcc1f" providerId="AD" clId="Web-{A623F8AA-4B53-74F3-76B7-80FE300C65F6}" dt="2022-08-10T15:47:45.462" v="504" actId="14100"/>
          <ac:picMkLst>
            <pc:docMk/>
            <pc:sldMk cId="1237559084" sldId="357"/>
            <ac:picMk id="8" creationId="{63EDF3E4-662D-5265-3281-9C46CEC6FF02}"/>
          </ac:picMkLst>
        </pc:picChg>
        <pc:picChg chg="add mod modCrop">
          <ac:chgData name="Philippa Hartley" userId="S::phartley@careersandenterprise.co.uk::2a2506f4-19e7-4777-8767-f0efb84bcc1f" providerId="AD" clId="Web-{A623F8AA-4B53-74F3-76B7-80FE300C65F6}" dt="2022-08-10T15:48:48.526" v="517" actId="1076"/>
          <ac:picMkLst>
            <pc:docMk/>
            <pc:sldMk cId="1237559084" sldId="357"/>
            <ac:picMk id="9" creationId="{5B4C80FC-99EC-A2E4-5793-8D1476E3DD48}"/>
          </ac:picMkLst>
        </pc:picChg>
        <pc:picChg chg="del">
          <ac:chgData name="Philippa Hartley" userId="S::phartley@careersandenterprise.co.uk::2a2506f4-19e7-4777-8767-f0efb84bcc1f" providerId="AD" clId="Web-{A623F8AA-4B53-74F3-76B7-80FE300C65F6}" dt="2022-08-10T15:38:50.560" v="381"/>
          <ac:picMkLst>
            <pc:docMk/>
            <pc:sldMk cId="1237559084" sldId="357"/>
            <ac:picMk id="12" creationId="{906289BE-ADB0-87C9-A683-5DC515421370}"/>
          </ac:picMkLst>
        </pc:picChg>
        <pc:picChg chg="add">
          <ac:chgData name="Philippa Hartley" userId="S::phartley@careersandenterprise.co.uk::2a2506f4-19e7-4777-8767-f0efb84bcc1f" providerId="AD" clId="Web-{A623F8AA-4B53-74F3-76B7-80FE300C65F6}" dt="2022-08-10T15:47:30.696" v="501"/>
          <ac:picMkLst>
            <pc:docMk/>
            <pc:sldMk cId="1237559084" sldId="357"/>
            <ac:picMk id="14" creationId="{1D178072-7778-536F-B2C4-9D78363BEDC1}"/>
          </ac:picMkLst>
        </pc:picChg>
        <pc:picChg chg="add mod modCrop">
          <ac:chgData name="Philippa Hartley" userId="S::phartley@careersandenterprise.co.uk::2a2506f4-19e7-4777-8767-f0efb84bcc1f" providerId="AD" clId="Web-{A623F8AA-4B53-74F3-76B7-80FE300C65F6}" dt="2022-08-10T15:48:35.713" v="516" actId="1076"/>
          <ac:picMkLst>
            <pc:docMk/>
            <pc:sldMk cId="1237559084" sldId="357"/>
            <ac:picMk id="15" creationId="{3B3220F4-AACB-1E06-70D6-BDF94AA2CCD3}"/>
          </ac:picMkLst>
        </pc:picChg>
        <pc:picChg chg="add mod">
          <ac:chgData name="Philippa Hartley" userId="S::phartley@careersandenterprise.co.uk::2a2506f4-19e7-4777-8767-f0efb84bcc1f" providerId="AD" clId="Web-{A623F8AA-4B53-74F3-76B7-80FE300C65F6}" dt="2022-08-10T15:52:11.327" v="602" actId="1076"/>
          <ac:picMkLst>
            <pc:docMk/>
            <pc:sldMk cId="1237559084" sldId="357"/>
            <ac:picMk id="17" creationId="{4602FD36-8B8E-09A6-C73C-72647C2DB18F}"/>
          </ac:picMkLst>
        </pc:picChg>
      </pc:sldChg>
      <pc:sldChg chg="addSp delSp modSp add replId modNotes">
        <pc:chgData name="Philippa Hartley" userId="S::phartley@careersandenterprise.co.uk::2a2506f4-19e7-4777-8767-f0efb84bcc1f" providerId="AD" clId="Web-{A623F8AA-4B53-74F3-76B7-80FE300C65F6}" dt="2022-08-10T16:00:12.618" v="916" actId="1076"/>
        <pc:sldMkLst>
          <pc:docMk/>
          <pc:sldMk cId="2539896394" sldId="358"/>
        </pc:sldMkLst>
        <pc:spChg chg="add">
          <ac:chgData name="Philippa Hartley" userId="S::phartley@careersandenterprise.co.uk::2a2506f4-19e7-4777-8767-f0efb84bcc1f" providerId="AD" clId="Web-{A623F8AA-4B53-74F3-76B7-80FE300C65F6}" dt="2022-08-10T16:00:06.556" v="915"/>
          <ac:spMkLst>
            <pc:docMk/>
            <pc:sldMk cId="2539896394" sldId="358"/>
            <ac:spMk id="7" creationId="{F822B52E-FB8A-DBD2-15F6-11DF6AC3048F}"/>
          </ac:spMkLst>
        </pc:spChg>
        <pc:picChg chg="add mod modCrop">
          <ac:chgData name="Philippa Hartley" userId="S::phartley@careersandenterprise.co.uk::2a2506f4-19e7-4777-8767-f0efb84bcc1f" providerId="AD" clId="Web-{A623F8AA-4B53-74F3-76B7-80FE300C65F6}" dt="2022-08-10T15:59:19.945" v="907" actId="1076"/>
          <ac:picMkLst>
            <pc:docMk/>
            <pc:sldMk cId="2539896394" sldId="358"/>
            <ac:picMk id="2" creationId="{B5808AE4-136A-D566-2002-8AEA5A5C30A3}"/>
          </ac:picMkLst>
        </pc:picChg>
        <pc:picChg chg="add mod modCrop">
          <ac:chgData name="Philippa Hartley" userId="S::phartley@careersandenterprise.co.uk::2a2506f4-19e7-4777-8767-f0efb84bcc1f" providerId="AD" clId="Web-{A623F8AA-4B53-74F3-76B7-80FE300C65F6}" dt="2022-08-10T15:59:53.024" v="914" actId="1076"/>
          <ac:picMkLst>
            <pc:docMk/>
            <pc:sldMk cId="2539896394" sldId="358"/>
            <ac:picMk id="3" creationId="{98EBDDE4-DE38-508C-53EB-75FB5E034EEE}"/>
          </ac:picMkLst>
        </pc:picChg>
        <pc:picChg chg="add mod">
          <ac:chgData name="Philippa Hartley" userId="S::phartley@careersandenterprise.co.uk::2a2506f4-19e7-4777-8767-f0efb84bcc1f" providerId="AD" clId="Web-{A623F8AA-4B53-74F3-76B7-80FE300C65F6}" dt="2022-08-10T16:00:12.618" v="916" actId="1076"/>
          <ac:picMkLst>
            <pc:docMk/>
            <pc:sldMk cId="2539896394" sldId="358"/>
            <ac:picMk id="5" creationId="{DD5862BD-A902-EBC6-6F45-4A6342A19720}"/>
          </ac:picMkLst>
        </pc:picChg>
        <pc:picChg chg="del">
          <ac:chgData name="Philippa Hartley" userId="S::phartley@careersandenterprise.co.uk::2a2506f4-19e7-4777-8767-f0efb84bcc1f" providerId="AD" clId="Web-{A623F8AA-4B53-74F3-76B7-80FE300C65F6}" dt="2022-08-10T15:50:16.434" v="560"/>
          <ac:picMkLst>
            <pc:docMk/>
            <pc:sldMk cId="2539896394" sldId="358"/>
            <ac:picMk id="6" creationId="{107549B3-A99B-4BB2-8400-DDD26361087B}"/>
          </ac:picMkLst>
        </pc:picChg>
        <pc:picChg chg="del">
          <ac:chgData name="Philippa Hartley" userId="S::phartley@careersandenterprise.co.uk::2a2506f4-19e7-4777-8767-f0efb84bcc1f" providerId="AD" clId="Web-{A623F8AA-4B53-74F3-76B7-80FE300C65F6}" dt="2022-08-10T15:50:18.449" v="561"/>
          <ac:picMkLst>
            <pc:docMk/>
            <pc:sldMk cId="2539896394" sldId="358"/>
            <ac:picMk id="8" creationId="{63EDF3E4-662D-5265-3281-9C46CEC6FF02}"/>
          </ac:picMkLst>
        </pc:picChg>
        <pc:picChg chg="del">
          <ac:chgData name="Philippa Hartley" userId="S::phartley@careersandenterprise.co.uk::2a2506f4-19e7-4777-8767-f0efb84bcc1f" providerId="AD" clId="Web-{A623F8AA-4B53-74F3-76B7-80FE300C65F6}" dt="2022-08-10T15:50:19.371" v="562"/>
          <ac:picMkLst>
            <pc:docMk/>
            <pc:sldMk cId="2539896394" sldId="358"/>
            <ac:picMk id="9" creationId="{5B4C80FC-99EC-A2E4-5793-8D1476E3DD48}"/>
          </ac:picMkLst>
        </pc:picChg>
        <pc:picChg chg="del">
          <ac:chgData name="Philippa Hartley" userId="S::phartley@careersandenterprise.co.uk::2a2506f4-19e7-4777-8767-f0efb84bcc1f" providerId="AD" clId="Web-{A623F8AA-4B53-74F3-76B7-80FE300C65F6}" dt="2022-08-10T15:50:20.090" v="563"/>
          <ac:picMkLst>
            <pc:docMk/>
            <pc:sldMk cId="2539896394" sldId="358"/>
            <ac:picMk id="15" creationId="{3B3220F4-AACB-1E06-70D6-BDF94AA2CCD3}"/>
          </ac:picMkLst>
        </pc:picChg>
      </pc:sldChg>
    </pc:docChg>
  </pc:docChgLst>
  <pc:docChgLst>
    <pc:chgData name="Philippa Hartley" userId="S::phartley@careersandenterprise.co.uk::2a2506f4-19e7-4777-8767-f0efb84bcc1f" providerId="AD" clId="Web-{BD3F5939-57F7-1D6E-C10A-DBE4268082B1}"/>
    <pc:docChg chg="modSld">
      <pc:chgData name="Philippa Hartley" userId="S::phartley@careersandenterprise.co.uk::2a2506f4-19e7-4777-8767-f0efb84bcc1f" providerId="AD" clId="Web-{BD3F5939-57F7-1D6E-C10A-DBE4268082B1}" dt="2022-08-10T07:11:46.765" v="404"/>
      <pc:docMkLst>
        <pc:docMk/>
      </pc:docMkLst>
      <pc:sldChg chg="addSp delSp modSp modNotes">
        <pc:chgData name="Philippa Hartley" userId="S::phartley@careersandenterprise.co.uk::2a2506f4-19e7-4777-8767-f0efb84bcc1f" providerId="AD" clId="Web-{BD3F5939-57F7-1D6E-C10A-DBE4268082B1}" dt="2022-08-10T07:11:46.765" v="404"/>
        <pc:sldMkLst>
          <pc:docMk/>
          <pc:sldMk cId="2425542963" sldId="347"/>
        </pc:sldMkLst>
        <pc:spChg chg="add mod">
          <ac:chgData name="Philippa Hartley" userId="S::phartley@careersandenterprise.co.uk::2a2506f4-19e7-4777-8767-f0efb84bcc1f" providerId="AD" clId="Web-{BD3F5939-57F7-1D6E-C10A-DBE4268082B1}" dt="2022-08-10T06:53:50.139" v="3" actId="1076"/>
          <ac:spMkLst>
            <pc:docMk/>
            <pc:sldMk cId="2425542963" sldId="347"/>
            <ac:spMk id="3" creationId="{E3B3489E-9042-35EA-19B2-E69F4E538459}"/>
          </ac:spMkLst>
        </pc:spChg>
        <pc:picChg chg="del mod">
          <ac:chgData name="Philippa Hartley" userId="S::phartley@careersandenterprise.co.uk::2a2506f4-19e7-4777-8767-f0efb84bcc1f" providerId="AD" clId="Web-{BD3F5939-57F7-1D6E-C10A-DBE4268082B1}" dt="2022-08-10T06:53:42.357" v="1"/>
          <ac:picMkLst>
            <pc:docMk/>
            <pc:sldMk cId="2425542963" sldId="347"/>
            <ac:picMk id="14" creationId="{D4B8AEFA-F9E1-E8F0-9B0F-D67696E5C300}"/>
          </ac:picMkLst>
        </pc:picChg>
      </pc:sldChg>
    </pc:docChg>
  </pc:docChgLst>
  <pc:docChgLst>
    <pc:chgData name="Philippa Hartley" userId="S::phartley@careersandenterprise.co.uk::2a2506f4-19e7-4777-8767-f0efb84bcc1f" providerId="AD" clId="Web-{37CAC1E6-2FB9-3C84-18F1-D656AAC6B73E}"/>
    <pc:docChg chg="addSld delSld modSld sldOrd">
      <pc:chgData name="Philippa Hartley" userId="S::phartley@careersandenterprise.co.uk::2a2506f4-19e7-4777-8767-f0efb84bcc1f" providerId="AD" clId="Web-{37CAC1E6-2FB9-3C84-18F1-D656AAC6B73E}" dt="2022-07-19T14:55:39.019" v="499"/>
      <pc:docMkLst>
        <pc:docMk/>
      </pc:docMkLst>
      <pc:sldChg chg="ord">
        <pc:chgData name="Philippa Hartley" userId="S::phartley@careersandenterprise.co.uk::2a2506f4-19e7-4777-8767-f0efb84bcc1f" providerId="AD" clId="Web-{37CAC1E6-2FB9-3C84-18F1-D656AAC6B73E}" dt="2022-07-19T14:55:05.987" v="496"/>
        <pc:sldMkLst>
          <pc:docMk/>
          <pc:sldMk cId="1253069294" sldId="258"/>
        </pc:sldMkLst>
      </pc:sldChg>
      <pc:sldChg chg="modNotes">
        <pc:chgData name="Philippa Hartley" userId="S::phartley@careersandenterprise.co.uk::2a2506f4-19e7-4777-8767-f0efb84bcc1f" providerId="AD" clId="Web-{37CAC1E6-2FB9-3C84-18F1-D656AAC6B73E}" dt="2022-07-19T14:50:29.168" v="460"/>
        <pc:sldMkLst>
          <pc:docMk/>
          <pc:sldMk cId="3532778758" sldId="266"/>
        </pc:sldMkLst>
      </pc:sldChg>
      <pc:sldChg chg="ord">
        <pc:chgData name="Philippa Hartley" userId="S::phartley@careersandenterprise.co.uk::2a2506f4-19e7-4777-8767-f0efb84bcc1f" providerId="AD" clId="Web-{37CAC1E6-2FB9-3C84-18F1-D656AAC6B73E}" dt="2022-07-19T14:54:35.908" v="490"/>
        <pc:sldMkLst>
          <pc:docMk/>
          <pc:sldMk cId="3370456479" sldId="301"/>
        </pc:sldMkLst>
      </pc:sldChg>
      <pc:sldChg chg="modNotes">
        <pc:chgData name="Philippa Hartley" userId="S::phartley@careersandenterprise.co.uk::2a2506f4-19e7-4777-8767-f0efb84bcc1f" providerId="AD" clId="Web-{37CAC1E6-2FB9-3C84-18F1-D656AAC6B73E}" dt="2022-07-19T14:50:38.465" v="462"/>
        <pc:sldMkLst>
          <pc:docMk/>
          <pc:sldMk cId="4152099975" sldId="332"/>
        </pc:sldMkLst>
      </pc:sldChg>
      <pc:sldChg chg="ord">
        <pc:chgData name="Philippa Hartley" userId="S::phartley@careersandenterprise.co.uk::2a2506f4-19e7-4777-8767-f0efb84bcc1f" providerId="AD" clId="Web-{37CAC1E6-2FB9-3C84-18F1-D656AAC6B73E}" dt="2022-07-19T14:54:11.658" v="489"/>
        <pc:sldMkLst>
          <pc:docMk/>
          <pc:sldMk cId="1793643799" sldId="333"/>
        </pc:sldMkLst>
      </pc:sldChg>
      <pc:sldChg chg="addSp modSp modNotes">
        <pc:chgData name="Philippa Hartley" userId="S::phartley@careersandenterprise.co.uk::2a2506f4-19e7-4777-8767-f0efb84bcc1f" providerId="AD" clId="Web-{37CAC1E6-2FB9-3C84-18F1-D656AAC6B73E}" dt="2022-07-19T14:52:50.343" v="479" actId="1076"/>
        <pc:sldMkLst>
          <pc:docMk/>
          <pc:sldMk cId="586685639" sldId="334"/>
        </pc:sldMkLst>
        <pc:spChg chg="add mod">
          <ac:chgData name="Philippa Hartley" userId="S::phartley@careersandenterprise.co.uk::2a2506f4-19e7-4777-8767-f0efb84bcc1f" providerId="AD" clId="Web-{37CAC1E6-2FB9-3C84-18F1-D656AAC6B73E}" dt="2022-07-19T14:51:11.638" v="468" actId="14100"/>
          <ac:spMkLst>
            <pc:docMk/>
            <pc:sldMk cId="586685639" sldId="334"/>
            <ac:spMk id="3" creationId="{F79A5CDE-4F29-94A9-E2F0-7921CABAA005}"/>
          </ac:spMkLst>
        </pc:spChg>
        <pc:picChg chg="mod">
          <ac:chgData name="Philippa Hartley" userId="S::phartley@careersandenterprise.co.uk::2a2506f4-19e7-4777-8767-f0efb84bcc1f" providerId="AD" clId="Web-{37CAC1E6-2FB9-3C84-18F1-D656AAC6B73E}" dt="2022-07-19T14:52:50.343" v="479" actId="1076"/>
          <ac:picMkLst>
            <pc:docMk/>
            <pc:sldMk cId="586685639" sldId="334"/>
            <ac:picMk id="4" creationId="{8E655500-650C-64C9-E1A9-64114080B962}"/>
          </ac:picMkLst>
        </pc:picChg>
      </pc:sldChg>
      <pc:sldChg chg="addSp modSp">
        <pc:chgData name="Philippa Hartley" userId="S::phartley@careersandenterprise.co.uk::2a2506f4-19e7-4777-8767-f0efb84bcc1f" providerId="AD" clId="Web-{37CAC1E6-2FB9-3C84-18F1-D656AAC6B73E}" dt="2022-07-19T14:53:38.157" v="488" actId="1076"/>
        <pc:sldMkLst>
          <pc:docMk/>
          <pc:sldMk cId="1586103531" sldId="335"/>
        </pc:sldMkLst>
        <pc:spChg chg="mod">
          <ac:chgData name="Philippa Hartley" userId="S::phartley@careersandenterprise.co.uk::2a2506f4-19e7-4777-8767-f0efb84bcc1f" providerId="AD" clId="Web-{37CAC1E6-2FB9-3C84-18F1-D656AAC6B73E}" dt="2022-07-19T14:53:38.157" v="488" actId="1076"/>
          <ac:spMkLst>
            <pc:docMk/>
            <pc:sldMk cId="1586103531" sldId="335"/>
            <ac:spMk id="2" creationId="{887AB338-2A74-1E9B-FCFE-74E3D46522EC}"/>
          </ac:spMkLst>
        </pc:spChg>
        <pc:spChg chg="add mod">
          <ac:chgData name="Philippa Hartley" userId="S::phartley@careersandenterprise.co.uk::2a2506f4-19e7-4777-8767-f0efb84bcc1f" providerId="AD" clId="Web-{37CAC1E6-2FB9-3C84-18F1-D656AAC6B73E}" dt="2022-07-19T14:53:11.109" v="481" actId="1076"/>
          <ac:spMkLst>
            <pc:docMk/>
            <pc:sldMk cId="1586103531" sldId="335"/>
            <ac:spMk id="6" creationId="{7726AFF8-B37E-688A-9CBA-901FD97423C3}"/>
          </ac:spMkLst>
        </pc:spChg>
        <pc:spChg chg="mod">
          <ac:chgData name="Philippa Hartley" userId="S::phartley@careersandenterprise.co.uk::2a2506f4-19e7-4777-8767-f0efb84bcc1f" providerId="AD" clId="Web-{37CAC1E6-2FB9-3C84-18F1-D656AAC6B73E}" dt="2022-07-19T14:53:31.813" v="486" actId="1076"/>
          <ac:spMkLst>
            <pc:docMk/>
            <pc:sldMk cId="1586103531" sldId="335"/>
            <ac:spMk id="11" creationId="{11077C01-5E1B-8E1C-1FB0-85F199CCE7E8}"/>
          </ac:spMkLst>
        </pc:spChg>
        <pc:picChg chg="mod">
          <ac:chgData name="Philippa Hartley" userId="S::phartley@careersandenterprise.co.uk::2a2506f4-19e7-4777-8767-f0efb84bcc1f" providerId="AD" clId="Web-{37CAC1E6-2FB9-3C84-18F1-D656AAC6B73E}" dt="2022-07-19T14:53:13.094" v="482" actId="1076"/>
          <ac:picMkLst>
            <pc:docMk/>
            <pc:sldMk cId="1586103531" sldId="335"/>
            <ac:picMk id="5" creationId="{34D1241D-7799-0121-8DA0-C7B96639E55D}"/>
          </ac:picMkLst>
        </pc:picChg>
        <pc:picChg chg="mod">
          <ac:chgData name="Philippa Hartley" userId="S::phartley@careersandenterprise.co.uk::2a2506f4-19e7-4777-8767-f0efb84bcc1f" providerId="AD" clId="Web-{37CAC1E6-2FB9-3C84-18F1-D656AAC6B73E}" dt="2022-07-19T14:53:29.016" v="485" actId="1076"/>
          <ac:picMkLst>
            <pc:docMk/>
            <pc:sldMk cId="1586103531" sldId="335"/>
            <ac:picMk id="12" creationId="{F9ADC03B-EFBB-C29E-52C3-1A9794C910DF}"/>
          </ac:picMkLst>
        </pc:picChg>
        <pc:picChg chg="mod">
          <ac:chgData name="Philippa Hartley" userId="S::phartley@careersandenterprise.co.uk::2a2506f4-19e7-4777-8767-f0efb84bcc1f" providerId="AD" clId="Web-{37CAC1E6-2FB9-3C84-18F1-D656AAC6B73E}" dt="2022-07-19T14:53:35.204" v="487" actId="1076"/>
          <ac:picMkLst>
            <pc:docMk/>
            <pc:sldMk cId="1586103531" sldId="335"/>
            <ac:picMk id="13" creationId="{5BE41A3F-EB66-6CD8-60CE-8130340CD5C9}"/>
          </ac:picMkLst>
        </pc:picChg>
      </pc:sldChg>
      <pc:sldChg chg="addSp delSp ord modNotes">
        <pc:chgData name="Philippa Hartley" userId="S::phartley@careersandenterprise.co.uk::2a2506f4-19e7-4777-8767-f0efb84bcc1f" providerId="AD" clId="Web-{37CAC1E6-2FB9-3C84-18F1-D656AAC6B73E}" dt="2022-07-19T14:55:39.019" v="499"/>
        <pc:sldMkLst>
          <pc:docMk/>
          <pc:sldMk cId="3193978061" sldId="336"/>
        </pc:sldMkLst>
        <pc:spChg chg="add del">
          <ac:chgData name="Philippa Hartley" userId="S::phartley@careersandenterprise.co.uk::2a2506f4-19e7-4777-8767-f0efb84bcc1f" providerId="AD" clId="Web-{37CAC1E6-2FB9-3C84-18F1-D656AAC6B73E}" dt="2022-07-19T14:55:24.425" v="497"/>
          <ac:spMkLst>
            <pc:docMk/>
            <pc:sldMk cId="3193978061" sldId="336"/>
            <ac:spMk id="9" creationId="{77ED5AD5-0008-1A5D-F12C-2C436CF88A4C}"/>
          </ac:spMkLst>
        </pc:spChg>
      </pc:sldChg>
      <pc:sldChg chg="add del replId">
        <pc:chgData name="Philippa Hartley" userId="S::phartley@careersandenterprise.co.uk::2a2506f4-19e7-4777-8767-f0efb84bcc1f" providerId="AD" clId="Web-{37CAC1E6-2FB9-3C84-18F1-D656AAC6B73E}" dt="2022-07-19T14:54:50.283" v="494"/>
        <pc:sldMkLst>
          <pc:docMk/>
          <pc:sldMk cId="2894941505" sldId="339"/>
        </pc:sldMkLst>
      </pc:sldChg>
    </pc:docChg>
  </pc:docChgLst>
  <pc:docChgLst>
    <pc:chgData name="Philippa Hartley" userId="S::phartley@careersandenterprise.co.uk::2a2506f4-19e7-4777-8767-f0efb84bcc1f" providerId="AD" clId="Web-{43DE697A-8F5D-B357-207F-FFAB903B0341}"/>
    <pc:docChg chg="modSld">
      <pc:chgData name="Philippa Hartley" userId="S::phartley@careersandenterprise.co.uk::2a2506f4-19e7-4777-8767-f0efb84bcc1f" providerId="AD" clId="Web-{43DE697A-8F5D-B357-207F-FFAB903B0341}" dt="2022-08-25T07:35:33.322" v="38" actId="1076"/>
      <pc:docMkLst>
        <pc:docMk/>
      </pc:docMkLst>
      <pc:sldChg chg="addSp">
        <pc:chgData name="Philippa Hartley" userId="S::phartley@careersandenterprise.co.uk::2a2506f4-19e7-4777-8767-f0efb84bcc1f" providerId="AD" clId="Web-{43DE697A-8F5D-B357-207F-FFAB903B0341}" dt="2022-08-25T07:29:04.297" v="1"/>
        <pc:sldMkLst>
          <pc:docMk/>
          <pc:sldMk cId="2962141298" sldId="342"/>
        </pc:sldMkLst>
        <pc:picChg chg="add">
          <ac:chgData name="Philippa Hartley" userId="S::phartley@careersandenterprise.co.uk::2a2506f4-19e7-4777-8767-f0efb84bcc1f" providerId="AD" clId="Web-{43DE697A-8F5D-B357-207F-FFAB903B0341}" dt="2022-08-25T07:28:54.313" v="0"/>
          <ac:picMkLst>
            <pc:docMk/>
            <pc:sldMk cId="2962141298" sldId="342"/>
            <ac:picMk id="4" creationId="{296CFBED-2C45-4792-1B9F-61735B230EB0}"/>
          </ac:picMkLst>
        </pc:picChg>
        <pc:picChg chg="add">
          <ac:chgData name="Philippa Hartley" userId="S::phartley@careersandenterprise.co.uk::2a2506f4-19e7-4777-8767-f0efb84bcc1f" providerId="AD" clId="Web-{43DE697A-8F5D-B357-207F-FFAB903B0341}" dt="2022-08-25T07:29:04.297" v="1"/>
          <ac:picMkLst>
            <pc:docMk/>
            <pc:sldMk cId="2962141298" sldId="342"/>
            <ac:picMk id="6" creationId="{DF47CA63-CC8B-70FA-5CC4-272F2CFD2B6B}"/>
          </ac:picMkLst>
        </pc:picChg>
      </pc:sldChg>
      <pc:sldChg chg="modSp">
        <pc:chgData name="Philippa Hartley" userId="S::phartley@careersandenterprise.co.uk::2a2506f4-19e7-4777-8767-f0efb84bcc1f" providerId="AD" clId="Web-{43DE697A-8F5D-B357-207F-FFAB903B0341}" dt="2022-08-25T07:29:56.501" v="4" actId="14100"/>
        <pc:sldMkLst>
          <pc:docMk/>
          <pc:sldMk cId="624138514" sldId="346"/>
        </pc:sldMkLst>
        <pc:picChg chg="mod">
          <ac:chgData name="Philippa Hartley" userId="S::phartley@careersandenterprise.co.uk::2a2506f4-19e7-4777-8767-f0efb84bcc1f" providerId="AD" clId="Web-{43DE697A-8F5D-B357-207F-FFAB903B0341}" dt="2022-08-25T07:29:56.501" v="4" actId="14100"/>
          <ac:picMkLst>
            <pc:docMk/>
            <pc:sldMk cId="624138514" sldId="346"/>
            <ac:picMk id="4" creationId="{8F653805-B39D-BBBB-B9B8-2B5996CC1873}"/>
          </ac:picMkLst>
        </pc:picChg>
        <pc:picChg chg="mod">
          <ac:chgData name="Philippa Hartley" userId="S::phartley@careersandenterprise.co.uk::2a2506f4-19e7-4777-8767-f0efb84bcc1f" providerId="AD" clId="Web-{43DE697A-8F5D-B357-207F-FFAB903B0341}" dt="2022-08-25T07:29:49.189" v="2" actId="1076"/>
          <ac:picMkLst>
            <pc:docMk/>
            <pc:sldMk cId="624138514" sldId="346"/>
            <ac:picMk id="15" creationId="{9216B2AF-4D5B-8E75-19FC-3E99640CFF04}"/>
          </ac:picMkLst>
        </pc:picChg>
      </pc:sldChg>
      <pc:sldChg chg="addSp delSp modSp">
        <pc:chgData name="Philippa Hartley" userId="S::phartley@careersandenterprise.co.uk::2a2506f4-19e7-4777-8767-f0efb84bcc1f" providerId="AD" clId="Web-{43DE697A-8F5D-B357-207F-FFAB903B0341}" dt="2022-08-25T07:35:33.322" v="38" actId="1076"/>
        <pc:sldMkLst>
          <pc:docMk/>
          <pc:sldMk cId="3487964510" sldId="354"/>
        </pc:sldMkLst>
        <pc:picChg chg="del">
          <ac:chgData name="Philippa Hartley" userId="S::phartley@careersandenterprise.co.uk::2a2506f4-19e7-4777-8767-f0efb84bcc1f" providerId="AD" clId="Web-{43DE697A-8F5D-B357-207F-FFAB903B0341}" dt="2022-08-25T07:32:51.693" v="9"/>
          <ac:picMkLst>
            <pc:docMk/>
            <pc:sldMk cId="3487964510" sldId="354"/>
            <ac:picMk id="2" creationId="{E8FDD868-EA66-36A2-1D43-47D702441F40}"/>
          </ac:picMkLst>
        </pc:picChg>
        <pc:picChg chg="del">
          <ac:chgData name="Philippa Hartley" userId="S::phartley@careersandenterprise.co.uk::2a2506f4-19e7-4777-8767-f0efb84bcc1f" providerId="AD" clId="Web-{43DE697A-8F5D-B357-207F-FFAB903B0341}" dt="2022-08-25T07:33:24.116" v="13"/>
          <ac:picMkLst>
            <pc:docMk/>
            <pc:sldMk cId="3487964510" sldId="354"/>
            <ac:picMk id="3" creationId="{8B43C23B-0611-D9E3-D449-F713280DA0D1}"/>
          </ac:picMkLst>
        </pc:picChg>
        <pc:picChg chg="del">
          <ac:chgData name="Philippa Hartley" userId="S::phartley@careersandenterprise.co.uk::2a2506f4-19e7-4777-8767-f0efb84bcc1f" providerId="AD" clId="Web-{43DE697A-8F5D-B357-207F-FFAB903B0341}" dt="2022-08-25T07:34:23.898" v="25"/>
          <ac:picMkLst>
            <pc:docMk/>
            <pc:sldMk cId="3487964510" sldId="354"/>
            <ac:picMk id="4" creationId="{CCD642CA-A8F2-93F5-72E2-B142732F5181}"/>
          </ac:picMkLst>
        </pc:picChg>
        <pc:picChg chg="add mod modCrop">
          <ac:chgData name="Philippa Hartley" userId="S::phartley@careersandenterprise.co.uk::2a2506f4-19e7-4777-8767-f0efb84bcc1f" providerId="AD" clId="Web-{43DE697A-8F5D-B357-207F-FFAB903B0341}" dt="2022-08-25T07:33:05.834" v="12" actId="1076"/>
          <ac:picMkLst>
            <pc:docMk/>
            <pc:sldMk cId="3487964510" sldId="354"/>
            <ac:picMk id="6" creationId="{A7431395-522D-A929-9A07-226FDD1EFF6C}"/>
          </ac:picMkLst>
        </pc:picChg>
        <pc:picChg chg="add mod modCrop">
          <ac:chgData name="Philippa Hartley" userId="S::phartley@careersandenterprise.co.uk::2a2506f4-19e7-4777-8767-f0efb84bcc1f" providerId="AD" clId="Web-{43DE697A-8F5D-B357-207F-FFAB903B0341}" dt="2022-08-25T07:34:17.789" v="24" actId="1076"/>
          <ac:picMkLst>
            <pc:docMk/>
            <pc:sldMk cId="3487964510" sldId="354"/>
            <ac:picMk id="9" creationId="{7AA748A1-0AB2-E3B6-EAAF-C6EE41159AF6}"/>
          </ac:picMkLst>
        </pc:picChg>
        <pc:picChg chg="add mod modCrop">
          <ac:chgData name="Philippa Hartley" userId="S::phartley@careersandenterprise.co.uk::2a2506f4-19e7-4777-8767-f0efb84bcc1f" providerId="AD" clId="Web-{43DE697A-8F5D-B357-207F-FFAB903B0341}" dt="2022-08-25T07:35:33.322" v="38" actId="1076"/>
          <ac:picMkLst>
            <pc:docMk/>
            <pc:sldMk cId="3487964510" sldId="354"/>
            <ac:picMk id="10" creationId="{3B53E6FB-C37B-3C21-6B20-D58536869AA6}"/>
          </ac:picMkLst>
        </pc:picChg>
      </pc:sldChg>
    </pc:docChg>
  </pc:docChgLst>
  <pc:docChgLst>
    <pc:chgData name="Philippa Hartley" userId="S::phartley@careersandenterprise.co.uk::2a2506f4-19e7-4777-8767-f0efb84bcc1f" providerId="AD" clId="Web-{FB18B7C6-8283-AF98-973D-3EDE124B1336}"/>
    <pc:docChg chg="addSld delSld modSld">
      <pc:chgData name="Philippa Hartley" userId="S::phartley@careersandenterprise.co.uk::2a2506f4-19e7-4777-8767-f0efb84bcc1f" providerId="AD" clId="Web-{FB18B7C6-8283-AF98-973D-3EDE124B1336}" dt="2022-07-04T13:18:43.260" v="92" actId="20577"/>
      <pc:docMkLst>
        <pc:docMk/>
      </pc:docMkLst>
      <pc:sldChg chg="modSp">
        <pc:chgData name="Philippa Hartley" userId="S::phartley@careersandenterprise.co.uk::2a2506f4-19e7-4777-8767-f0efb84bcc1f" providerId="AD" clId="Web-{FB18B7C6-8283-AF98-973D-3EDE124B1336}" dt="2022-07-04T13:18:43.260" v="92" actId="20577"/>
        <pc:sldMkLst>
          <pc:docMk/>
          <pc:sldMk cId="2189878861" sldId="257"/>
        </pc:sldMkLst>
        <pc:spChg chg="mod">
          <ac:chgData name="Philippa Hartley" userId="S::phartley@careersandenterprise.co.uk::2a2506f4-19e7-4777-8767-f0efb84bcc1f" providerId="AD" clId="Web-{FB18B7C6-8283-AF98-973D-3EDE124B1336}" dt="2022-07-04T13:18:43.260" v="92" actId="20577"/>
          <ac:spMkLst>
            <pc:docMk/>
            <pc:sldMk cId="2189878861" sldId="257"/>
            <ac:spMk id="4" creationId="{EB58B553-BA19-0460-CCE4-C93784FF7A5F}"/>
          </ac:spMkLst>
        </pc:spChg>
      </pc:sldChg>
      <pc:sldChg chg="modSp addCm">
        <pc:chgData name="Philippa Hartley" userId="S::phartley@careersandenterprise.co.uk::2a2506f4-19e7-4777-8767-f0efb84bcc1f" providerId="AD" clId="Web-{FB18B7C6-8283-AF98-973D-3EDE124B1336}" dt="2022-07-04T13:05:19.572" v="7" actId="1076"/>
        <pc:sldMkLst>
          <pc:docMk/>
          <pc:sldMk cId="2839086809" sldId="262"/>
        </pc:sldMkLst>
        <pc:spChg chg="mod">
          <ac:chgData name="Philippa Hartley" userId="S::phartley@careersandenterprise.co.uk::2a2506f4-19e7-4777-8767-f0efb84bcc1f" providerId="AD" clId="Web-{FB18B7C6-8283-AF98-973D-3EDE124B1336}" dt="2022-07-04T13:05:19.572" v="7" actId="1076"/>
          <ac:spMkLst>
            <pc:docMk/>
            <pc:sldMk cId="2839086809" sldId="262"/>
            <ac:spMk id="8" creationId="{2A463CFE-DA5B-6341-BEAE-A0CCD088C9F2}"/>
          </ac:spMkLst>
        </pc:spChg>
      </pc:sldChg>
      <pc:sldChg chg="delCm">
        <pc:chgData name="Philippa Hartley" userId="S::phartley@careersandenterprise.co.uk::2a2506f4-19e7-4777-8767-f0efb84bcc1f" providerId="AD" clId="Web-{FB18B7C6-8283-AF98-973D-3EDE124B1336}" dt="2022-07-04T12:53:22.250" v="2"/>
        <pc:sldMkLst>
          <pc:docMk/>
          <pc:sldMk cId="1786301906" sldId="285"/>
        </pc:sldMkLst>
      </pc:sldChg>
      <pc:sldChg chg="modSp">
        <pc:chgData name="Philippa Hartley" userId="S::phartley@careersandenterprise.co.uk::2a2506f4-19e7-4777-8767-f0efb84bcc1f" providerId="AD" clId="Web-{FB18B7C6-8283-AF98-973D-3EDE124B1336}" dt="2022-07-04T13:17:26.191" v="91" actId="1076"/>
        <pc:sldMkLst>
          <pc:docMk/>
          <pc:sldMk cId="3208665940" sldId="289"/>
        </pc:sldMkLst>
        <pc:spChg chg="mod">
          <ac:chgData name="Philippa Hartley" userId="S::phartley@careersandenterprise.co.uk::2a2506f4-19e7-4777-8767-f0efb84bcc1f" providerId="AD" clId="Web-{FB18B7C6-8283-AF98-973D-3EDE124B1336}" dt="2022-07-04T13:17:26.191" v="91" actId="1076"/>
          <ac:spMkLst>
            <pc:docMk/>
            <pc:sldMk cId="3208665940" sldId="289"/>
            <ac:spMk id="7" creationId="{ED5B806D-4049-B56B-71D8-D2FA9ED833F3}"/>
          </ac:spMkLst>
        </pc:spChg>
        <pc:spChg chg="mod">
          <ac:chgData name="Philippa Hartley" userId="S::phartley@careersandenterprise.co.uk::2a2506f4-19e7-4777-8767-f0efb84bcc1f" providerId="AD" clId="Web-{FB18B7C6-8283-AF98-973D-3EDE124B1336}" dt="2022-07-04T13:16:37.609" v="73" actId="1076"/>
          <ac:spMkLst>
            <pc:docMk/>
            <pc:sldMk cId="3208665940" sldId="289"/>
            <ac:spMk id="10" creationId="{18CB18B1-49AE-6022-A51B-A0280B8C14C2}"/>
          </ac:spMkLst>
        </pc:spChg>
        <pc:spChg chg="mod">
          <ac:chgData name="Philippa Hartley" userId="S::phartley@careersandenterprise.co.uk::2a2506f4-19e7-4777-8767-f0efb84bcc1f" providerId="AD" clId="Web-{FB18B7C6-8283-AF98-973D-3EDE124B1336}" dt="2022-07-04T13:16:49.329" v="76" actId="1076"/>
          <ac:spMkLst>
            <pc:docMk/>
            <pc:sldMk cId="3208665940" sldId="289"/>
            <ac:spMk id="12" creationId="{FB8E3EC4-7785-88D8-A0B1-C23FCBAACC4C}"/>
          </ac:spMkLst>
        </pc:spChg>
      </pc:sldChg>
      <pc:sldChg chg="new del">
        <pc:chgData name="Philippa Hartley" userId="S::phartley@careersandenterprise.co.uk::2a2506f4-19e7-4777-8767-f0efb84bcc1f" providerId="AD" clId="Web-{FB18B7C6-8283-AF98-973D-3EDE124B1336}" dt="2022-07-04T09:27:04.158" v="1"/>
        <pc:sldMkLst>
          <pc:docMk/>
          <pc:sldMk cId="2536334781" sldId="332"/>
        </pc:sldMkLst>
      </pc:sldChg>
    </pc:docChg>
  </pc:docChgLst>
  <pc:docChgLst>
    <pc:chgData name="Philippa Hartley" userId="S::phartley@careersandenterprise.co.uk::2a2506f4-19e7-4777-8767-f0efb84bcc1f" providerId="AD" clId="Web-{4CC21238-BA70-894A-907C-8B4E6DF5037C}"/>
    <pc:docChg chg="modSld sldOrd">
      <pc:chgData name="Philippa Hartley" userId="S::phartley@careersandenterprise.co.uk::2a2506f4-19e7-4777-8767-f0efb84bcc1f" providerId="AD" clId="Web-{4CC21238-BA70-894A-907C-8B4E6DF5037C}" dt="2022-08-09T14:40:39.230" v="190"/>
      <pc:docMkLst>
        <pc:docMk/>
      </pc:docMkLst>
      <pc:sldChg chg="modNotes">
        <pc:chgData name="Philippa Hartley" userId="S::phartley@careersandenterprise.co.uk::2a2506f4-19e7-4777-8767-f0efb84bcc1f" providerId="AD" clId="Web-{4CC21238-BA70-894A-907C-8B4E6DF5037C}" dt="2022-08-09T14:36:03.593" v="41"/>
        <pc:sldMkLst>
          <pc:docMk/>
          <pc:sldMk cId="1116577909" sldId="340"/>
        </pc:sldMkLst>
      </pc:sldChg>
      <pc:sldChg chg="ord">
        <pc:chgData name="Philippa Hartley" userId="S::phartley@careersandenterprise.co.uk::2a2506f4-19e7-4777-8767-f0efb84bcc1f" providerId="AD" clId="Web-{4CC21238-BA70-894A-907C-8B4E6DF5037C}" dt="2022-08-09T14:40:39.230" v="190"/>
        <pc:sldMkLst>
          <pc:docMk/>
          <pc:sldMk cId="1550832304" sldId="345"/>
        </pc:sldMkLst>
      </pc:sldChg>
      <pc:sldChg chg="modNotes">
        <pc:chgData name="Philippa Hartley" userId="S::phartley@careersandenterprise.co.uk::2a2506f4-19e7-4777-8767-f0efb84bcc1f" providerId="AD" clId="Web-{4CC21238-BA70-894A-907C-8B4E6DF5037C}" dt="2022-08-09T14:28:29.012" v="15"/>
        <pc:sldMkLst>
          <pc:docMk/>
          <pc:sldMk cId="624138514" sldId="346"/>
        </pc:sldMkLst>
      </pc:sldChg>
      <pc:sldChg chg="addSp delSp modSp modNotes">
        <pc:chgData name="Philippa Hartley" userId="S::phartley@careersandenterprise.co.uk::2a2506f4-19e7-4777-8767-f0efb84bcc1f" providerId="AD" clId="Web-{4CC21238-BA70-894A-907C-8B4E6DF5037C}" dt="2022-08-09T14:40:37.385" v="189"/>
        <pc:sldMkLst>
          <pc:docMk/>
          <pc:sldMk cId="1132766339" sldId="350"/>
        </pc:sldMkLst>
        <pc:picChg chg="add mod modCrop">
          <ac:chgData name="Philippa Hartley" userId="S::phartley@careersandenterprise.co.uk::2a2506f4-19e7-4777-8767-f0efb84bcc1f" providerId="AD" clId="Web-{4CC21238-BA70-894A-907C-8B4E6DF5037C}" dt="2022-08-09T14:30:27.314" v="26" actId="1076"/>
          <ac:picMkLst>
            <pc:docMk/>
            <pc:sldMk cId="1132766339" sldId="350"/>
            <ac:picMk id="2" creationId="{E988312D-5D5E-DC99-3423-3CF76E30B454}"/>
          </ac:picMkLst>
        </pc:picChg>
        <pc:picChg chg="add mod modCrop">
          <ac:chgData name="Philippa Hartley" userId="S::phartley@careersandenterprise.co.uk::2a2506f4-19e7-4777-8767-f0efb84bcc1f" providerId="AD" clId="Web-{4CC21238-BA70-894A-907C-8B4E6DF5037C}" dt="2022-08-09T14:31:28.613" v="36" actId="14100"/>
          <ac:picMkLst>
            <pc:docMk/>
            <pc:sldMk cId="1132766339" sldId="350"/>
            <ac:picMk id="3" creationId="{585F564E-EB54-AA88-5DE5-3067B1E1B252}"/>
          </ac:picMkLst>
        </pc:picChg>
        <pc:picChg chg="add del mod">
          <ac:chgData name="Philippa Hartley" userId="S::phartley@careersandenterprise.co.uk::2a2506f4-19e7-4777-8767-f0efb84bcc1f" providerId="AD" clId="Web-{4CC21238-BA70-894A-907C-8B4E6DF5037C}" dt="2022-08-09T14:39:16.726" v="133"/>
          <ac:picMkLst>
            <pc:docMk/>
            <pc:sldMk cId="1132766339" sldId="350"/>
            <ac:picMk id="6" creationId="{7BC14E40-0FFF-5178-5750-A25DBF580BF5}"/>
          </ac:picMkLst>
        </pc:picChg>
      </pc:sldChg>
    </pc:docChg>
  </pc:docChgLst>
  <pc:docChgLst>
    <pc:chgData name="Philippa Hartley" userId="S::phartley@careersandenterprise.co.uk::2a2506f4-19e7-4777-8767-f0efb84bcc1f" providerId="AD" clId="Web-{23860BDF-A798-6CA1-C338-9657A93F7776}"/>
    <pc:docChg chg="modSld">
      <pc:chgData name="Philippa Hartley" userId="S::phartley@careersandenterprise.co.uk::2a2506f4-19e7-4777-8767-f0efb84bcc1f" providerId="AD" clId="Web-{23860BDF-A798-6CA1-C338-9657A93F7776}" dt="2022-08-18T09:37:49.245" v="7"/>
      <pc:docMkLst>
        <pc:docMk/>
      </pc:docMkLst>
      <pc:sldChg chg="addSp modSp">
        <pc:chgData name="Philippa Hartley" userId="S::phartley@careersandenterprise.co.uk::2a2506f4-19e7-4777-8767-f0efb84bcc1f" providerId="AD" clId="Web-{23860BDF-A798-6CA1-C338-9657A93F7776}" dt="2022-08-18T09:37:49.245" v="7"/>
        <pc:sldMkLst>
          <pc:docMk/>
          <pc:sldMk cId="2624265386" sldId="343"/>
        </pc:sldMkLst>
        <pc:picChg chg="add mod modCrop">
          <ac:chgData name="Philippa Hartley" userId="S::phartley@careersandenterprise.co.uk::2a2506f4-19e7-4777-8767-f0efb84bcc1f" providerId="AD" clId="Web-{23860BDF-A798-6CA1-C338-9657A93F7776}" dt="2022-08-18T09:37:49.245" v="7"/>
          <ac:picMkLst>
            <pc:docMk/>
            <pc:sldMk cId="2624265386" sldId="343"/>
            <ac:picMk id="2" creationId="{692E195D-0880-C181-66A1-D436FD134273}"/>
          </ac:picMkLst>
        </pc:picChg>
      </pc:sldChg>
    </pc:docChg>
  </pc:docChgLst>
  <pc:docChgLst>
    <pc:chgData name="Josh Clarke" userId="S::jclarke@careersandenterprise.co.uk::1f1bbf5d-b007-4806-aa6b-91ab8e038bb2" providerId="AD" clId="Web-{0A8CB43B-0EB6-DC26-18A7-652BB2611A0B}"/>
    <pc:docChg chg="modSld">
      <pc:chgData name="Josh Clarke" userId="S::jclarke@careersandenterprise.co.uk::1f1bbf5d-b007-4806-aa6b-91ab8e038bb2" providerId="AD" clId="Web-{0A8CB43B-0EB6-DC26-18A7-652BB2611A0B}" dt="2022-08-19T08:42:01.190" v="4"/>
      <pc:docMkLst>
        <pc:docMk/>
      </pc:docMkLst>
      <pc:sldChg chg="modSp">
        <pc:chgData name="Josh Clarke" userId="S::jclarke@careersandenterprise.co.uk::1f1bbf5d-b007-4806-aa6b-91ab8e038bb2" providerId="AD" clId="Web-{0A8CB43B-0EB6-DC26-18A7-652BB2611A0B}" dt="2022-08-19T08:42:01.190" v="4"/>
        <pc:sldMkLst>
          <pc:docMk/>
          <pc:sldMk cId="624138514" sldId="346"/>
        </pc:sldMkLst>
        <pc:picChg chg="ord">
          <ac:chgData name="Josh Clarke" userId="S::jclarke@careersandenterprise.co.uk::1f1bbf5d-b007-4806-aa6b-91ab8e038bb2" providerId="AD" clId="Web-{0A8CB43B-0EB6-DC26-18A7-652BB2611A0B}" dt="2022-08-19T08:42:01.190" v="4"/>
          <ac:picMkLst>
            <pc:docMk/>
            <pc:sldMk cId="624138514" sldId="346"/>
            <ac:picMk id="15" creationId="{9216B2AF-4D5B-8E75-19FC-3E99640CFF04}"/>
          </ac:picMkLst>
        </pc:picChg>
      </pc:sldChg>
      <pc:sldChg chg="modSp">
        <pc:chgData name="Josh Clarke" userId="S::jclarke@careersandenterprise.co.uk::1f1bbf5d-b007-4806-aa6b-91ab8e038bb2" providerId="AD" clId="Web-{0A8CB43B-0EB6-DC26-18A7-652BB2611A0B}" dt="2022-08-19T08:41:28.939" v="3" actId="1076"/>
        <pc:sldMkLst>
          <pc:docMk/>
          <pc:sldMk cId="1132766339" sldId="350"/>
        </pc:sldMkLst>
        <pc:picChg chg="mod">
          <ac:chgData name="Josh Clarke" userId="S::jclarke@careersandenterprise.co.uk::1f1bbf5d-b007-4806-aa6b-91ab8e038bb2" providerId="AD" clId="Web-{0A8CB43B-0EB6-DC26-18A7-652BB2611A0B}" dt="2022-08-19T08:41:28.924" v="2" actId="1076"/>
          <ac:picMkLst>
            <pc:docMk/>
            <pc:sldMk cId="1132766339" sldId="350"/>
            <ac:picMk id="5" creationId="{E99EF1A2-652B-D7B4-36DD-36655FE42860}"/>
          </ac:picMkLst>
        </pc:picChg>
        <pc:picChg chg="mod">
          <ac:chgData name="Josh Clarke" userId="S::jclarke@careersandenterprise.co.uk::1f1bbf5d-b007-4806-aa6b-91ab8e038bb2" providerId="AD" clId="Web-{0A8CB43B-0EB6-DC26-18A7-652BB2611A0B}" dt="2022-08-19T08:41:28.939" v="3" actId="1076"/>
          <ac:picMkLst>
            <pc:docMk/>
            <pc:sldMk cId="1132766339" sldId="350"/>
            <ac:picMk id="8" creationId="{9F18BAEF-AB16-F87F-20B2-3A5BD38EB4DF}"/>
          </ac:picMkLst>
        </pc:picChg>
        <pc:picChg chg="mod">
          <ac:chgData name="Josh Clarke" userId="S::jclarke@careersandenterprise.co.uk::1f1bbf5d-b007-4806-aa6b-91ab8e038bb2" providerId="AD" clId="Web-{0A8CB43B-0EB6-DC26-18A7-652BB2611A0B}" dt="2022-08-19T08:41:28.845" v="1" actId="1076"/>
          <ac:picMkLst>
            <pc:docMk/>
            <pc:sldMk cId="1132766339" sldId="350"/>
            <ac:picMk id="10" creationId="{3E7BD3F4-5B04-56BF-A963-4832B4DC07B1}"/>
          </ac:picMkLst>
        </pc:picChg>
      </pc:sldChg>
    </pc:docChg>
  </pc:docChgLst>
  <pc:docChgLst>
    <pc:chgData name="Philippa Hartley" userId="S::phartley@careersandenterprise.co.uk::2a2506f4-19e7-4777-8767-f0efb84bcc1f" providerId="AD" clId="Web-{DEDFDAEE-8DA1-4AB4-23DC-30FBA5CE8535}"/>
    <pc:docChg chg="modSld">
      <pc:chgData name="Philippa Hartley" userId="S::phartley@careersandenterprise.co.uk::2a2506f4-19e7-4777-8767-f0efb84bcc1f" providerId="AD" clId="Web-{DEDFDAEE-8DA1-4AB4-23DC-30FBA5CE8535}" dt="2022-07-04T15:12:40.501" v="1" actId="1076"/>
      <pc:docMkLst>
        <pc:docMk/>
      </pc:docMkLst>
      <pc:sldChg chg="modSp">
        <pc:chgData name="Philippa Hartley" userId="S::phartley@careersandenterprise.co.uk::2a2506f4-19e7-4777-8767-f0efb84bcc1f" providerId="AD" clId="Web-{DEDFDAEE-8DA1-4AB4-23DC-30FBA5CE8535}" dt="2022-07-04T15:12:40.501" v="1" actId="1076"/>
        <pc:sldMkLst>
          <pc:docMk/>
          <pc:sldMk cId="2839086809" sldId="262"/>
        </pc:sldMkLst>
        <pc:spChg chg="mod">
          <ac:chgData name="Philippa Hartley" userId="S::phartley@careersandenterprise.co.uk::2a2506f4-19e7-4777-8767-f0efb84bcc1f" providerId="AD" clId="Web-{DEDFDAEE-8DA1-4AB4-23DC-30FBA5CE8535}" dt="2022-07-04T15:12:40.501" v="1" actId="1076"/>
          <ac:spMkLst>
            <pc:docMk/>
            <pc:sldMk cId="2839086809" sldId="262"/>
            <ac:spMk id="8" creationId="{2A463CFE-DA5B-6341-BEAE-A0CCD088C9F2}"/>
          </ac:spMkLst>
        </pc:spChg>
      </pc:sldChg>
    </pc:docChg>
  </pc:docChgLst>
  <pc:docChgLst>
    <pc:chgData name="Philippa Hartley" userId="S::phartley@careersandenterprise.co.uk::2a2506f4-19e7-4777-8767-f0efb84bcc1f" providerId="AD" clId="Web-{BA17A5A0-5C49-9C39-DD13-D03F1A7BE5E3}"/>
    <pc:docChg chg="modSld">
      <pc:chgData name="Philippa Hartley" userId="S::phartley@careersandenterprise.co.uk::2a2506f4-19e7-4777-8767-f0efb84bcc1f" providerId="AD" clId="Web-{BA17A5A0-5C49-9C39-DD13-D03F1A7BE5E3}" dt="2022-08-19T11:53:54.693" v="13"/>
      <pc:docMkLst>
        <pc:docMk/>
      </pc:docMkLst>
      <pc:sldChg chg="addSp delSp modSp">
        <pc:chgData name="Philippa Hartley" userId="S::phartley@careersandenterprise.co.uk::2a2506f4-19e7-4777-8767-f0efb84bcc1f" providerId="AD" clId="Web-{BA17A5A0-5C49-9C39-DD13-D03F1A7BE5E3}" dt="2022-08-19T11:53:54.693" v="13"/>
        <pc:sldMkLst>
          <pc:docMk/>
          <pc:sldMk cId="2539896394" sldId="358"/>
        </pc:sldMkLst>
        <pc:picChg chg="add del mod">
          <ac:chgData name="Philippa Hartley" userId="S::phartley@careersandenterprise.co.uk::2a2506f4-19e7-4777-8767-f0efb84bcc1f" providerId="AD" clId="Web-{BA17A5A0-5C49-9C39-DD13-D03F1A7BE5E3}" dt="2022-08-19T11:53:29.208" v="5"/>
          <ac:picMkLst>
            <pc:docMk/>
            <pc:sldMk cId="2539896394" sldId="358"/>
            <ac:picMk id="2" creationId="{00DF9E06-1421-9B39-A02C-35982E0A9505}"/>
          </ac:picMkLst>
        </pc:picChg>
        <pc:picChg chg="add mod modCrop">
          <ac:chgData name="Philippa Hartley" userId="S::phartley@careersandenterprise.co.uk::2a2506f4-19e7-4777-8767-f0efb84bcc1f" providerId="AD" clId="Web-{BA17A5A0-5C49-9C39-DD13-D03F1A7BE5E3}" dt="2022-08-19T11:53:54.693" v="13"/>
          <ac:picMkLst>
            <pc:docMk/>
            <pc:sldMk cId="2539896394" sldId="358"/>
            <ac:picMk id="3" creationId="{C3F64441-8B25-543A-B137-F9E1A44140DF}"/>
          </ac:picMkLst>
        </pc:picChg>
        <pc:picChg chg="del">
          <ac:chgData name="Philippa Hartley" userId="S::phartley@careersandenterprise.co.uk::2a2506f4-19e7-4777-8767-f0efb84bcc1f" providerId="AD" clId="Web-{BA17A5A0-5C49-9C39-DD13-D03F1A7BE5E3}" dt="2022-08-19T11:53:27.958" v="4"/>
          <ac:picMkLst>
            <pc:docMk/>
            <pc:sldMk cId="2539896394" sldId="358"/>
            <ac:picMk id="6" creationId="{FC2C105B-515E-EDF7-198E-A9F3448285F4}"/>
          </ac:picMkLst>
        </pc:picChg>
      </pc:sldChg>
    </pc:docChg>
  </pc:docChgLst>
  <pc:docChgLst>
    <pc:chgData name="Philippa Hartley" userId="S::phartley@careersandenterprise.co.uk::2a2506f4-19e7-4777-8767-f0efb84bcc1f" providerId="AD" clId="Web-{AD6F3982-8E20-28AA-DC04-88451BA5AAF1}"/>
    <pc:docChg chg="modSld">
      <pc:chgData name="Philippa Hartley" userId="S::phartley@careersandenterprise.co.uk::2a2506f4-19e7-4777-8767-f0efb84bcc1f" providerId="AD" clId="Web-{AD6F3982-8E20-28AA-DC04-88451BA5AAF1}" dt="2022-08-31T16:14:13.245" v="3" actId="20577"/>
      <pc:docMkLst>
        <pc:docMk/>
      </pc:docMkLst>
      <pc:sldChg chg="modSp">
        <pc:chgData name="Philippa Hartley" userId="S::phartley@careersandenterprise.co.uk::2a2506f4-19e7-4777-8767-f0efb84bcc1f" providerId="AD" clId="Web-{AD6F3982-8E20-28AA-DC04-88451BA5AAF1}" dt="2022-08-31T16:14:13.245" v="3" actId="20577"/>
        <pc:sldMkLst>
          <pc:docMk/>
          <pc:sldMk cId="1253069294" sldId="258"/>
        </pc:sldMkLst>
        <pc:spChg chg="mod">
          <ac:chgData name="Philippa Hartley" userId="S::phartley@careersandenterprise.co.uk::2a2506f4-19e7-4777-8767-f0efb84bcc1f" providerId="AD" clId="Web-{AD6F3982-8E20-28AA-DC04-88451BA5AAF1}" dt="2022-08-31T16:14:13.245" v="3" actId="20577"/>
          <ac:spMkLst>
            <pc:docMk/>
            <pc:sldMk cId="1253069294" sldId="258"/>
            <ac:spMk id="36" creationId="{1CE897EA-2BD1-8B4C-4548-C00E1B4060EB}"/>
          </ac:spMkLst>
        </pc:spChg>
      </pc:sldChg>
      <pc:sldChg chg="modSp">
        <pc:chgData name="Philippa Hartley" userId="S::phartley@careersandenterprise.co.uk::2a2506f4-19e7-4777-8767-f0efb84bcc1f" providerId="AD" clId="Web-{AD6F3982-8E20-28AA-DC04-88451BA5AAF1}" dt="2022-08-31T16:02:48.895" v="2" actId="20577"/>
        <pc:sldMkLst>
          <pc:docMk/>
          <pc:sldMk cId="1129885927" sldId="369"/>
        </pc:sldMkLst>
        <pc:spChg chg="mod">
          <ac:chgData name="Philippa Hartley" userId="S::phartley@careersandenterprise.co.uk::2a2506f4-19e7-4777-8767-f0efb84bcc1f" providerId="AD" clId="Web-{AD6F3982-8E20-28AA-DC04-88451BA5AAF1}" dt="2022-08-31T16:02:48.895" v="2" actId="20577"/>
          <ac:spMkLst>
            <pc:docMk/>
            <pc:sldMk cId="1129885927" sldId="369"/>
            <ac:spMk id="55" creationId="{719BD3B3-F624-FF1C-EED5-397FA88FFF5E}"/>
          </ac:spMkLst>
        </pc:spChg>
      </pc:sldChg>
    </pc:docChg>
  </pc:docChgLst>
  <pc:docChgLst>
    <pc:chgData name="Philippa Hartley" userId="S::phartley@careersandenterprise.co.uk::2a2506f4-19e7-4777-8767-f0efb84bcc1f" providerId="AD" clId="Web-{0A5367C6-E9D9-C5DB-B7C5-57F9700A1865}"/>
    <pc:docChg chg="addSld modSld">
      <pc:chgData name="Philippa Hartley" userId="S::phartley@careersandenterprise.co.uk::2a2506f4-19e7-4777-8767-f0efb84bcc1f" providerId="AD" clId="Web-{0A5367C6-E9D9-C5DB-B7C5-57F9700A1865}" dt="2022-08-18T13:53:57.108" v="224" actId="20577"/>
      <pc:docMkLst>
        <pc:docMk/>
      </pc:docMkLst>
      <pc:sldChg chg="modNotes">
        <pc:chgData name="Philippa Hartley" userId="S::phartley@careersandenterprise.co.uk::2a2506f4-19e7-4777-8767-f0efb84bcc1f" providerId="AD" clId="Web-{0A5367C6-E9D9-C5DB-B7C5-57F9700A1865}" dt="2022-08-18T13:49:05.195" v="132"/>
        <pc:sldMkLst>
          <pc:docMk/>
          <pc:sldMk cId="3532778758" sldId="266"/>
        </pc:sldMkLst>
      </pc:sldChg>
      <pc:sldChg chg="modNotes">
        <pc:chgData name="Philippa Hartley" userId="S::phartley@careersandenterprise.co.uk::2a2506f4-19e7-4777-8767-f0efb84bcc1f" providerId="AD" clId="Web-{0A5367C6-E9D9-C5DB-B7C5-57F9700A1865}" dt="2022-08-18T13:46:48.520" v="109"/>
        <pc:sldMkLst>
          <pc:docMk/>
          <pc:sldMk cId="2290897152" sldId="344"/>
        </pc:sldMkLst>
      </pc:sldChg>
      <pc:sldChg chg="modSp modNotes">
        <pc:chgData name="Philippa Hartley" userId="S::phartley@careersandenterprise.co.uk::2a2506f4-19e7-4777-8767-f0efb84bcc1f" providerId="AD" clId="Web-{0A5367C6-E9D9-C5DB-B7C5-57F9700A1865}" dt="2022-08-18T13:47:39.068" v="126"/>
        <pc:sldMkLst>
          <pc:docMk/>
          <pc:sldMk cId="2454506486" sldId="366"/>
        </pc:sldMkLst>
        <pc:spChg chg="mod">
          <ac:chgData name="Philippa Hartley" userId="S::phartley@careersandenterprise.co.uk::2a2506f4-19e7-4777-8767-f0efb84bcc1f" providerId="AD" clId="Web-{0A5367C6-E9D9-C5DB-B7C5-57F9700A1865}" dt="2022-08-18T13:39:43.228" v="18" actId="20577"/>
          <ac:spMkLst>
            <pc:docMk/>
            <pc:sldMk cId="2454506486" sldId="366"/>
            <ac:spMk id="6" creationId="{156F620A-A368-805D-799D-5BB5DA579EE6}"/>
          </ac:spMkLst>
        </pc:spChg>
      </pc:sldChg>
      <pc:sldChg chg="addSp delSp modSp add replId">
        <pc:chgData name="Philippa Hartley" userId="S::phartley@careersandenterprise.co.uk::2a2506f4-19e7-4777-8767-f0efb84bcc1f" providerId="AD" clId="Web-{0A5367C6-E9D9-C5DB-B7C5-57F9700A1865}" dt="2022-08-18T13:53:57.108" v="224" actId="20577"/>
        <pc:sldMkLst>
          <pc:docMk/>
          <pc:sldMk cId="2164398543" sldId="368"/>
        </pc:sldMkLst>
        <pc:spChg chg="add del mod">
          <ac:chgData name="Philippa Hartley" userId="S::phartley@careersandenterprise.co.uk::2a2506f4-19e7-4777-8767-f0efb84bcc1f" providerId="AD" clId="Web-{0A5367C6-E9D9-C5DB-B7C5-57F9700A1865}" dt="2022-08-18T13:52:21.950" v="186"/>
          <ac:spMkLst>
            <pc:docMk/>
            <pc:sldMk cId="2164398543" sldId="368"/>
            <ac:spMk id="2" creationId="{744B40C1-B924-2043-9C74-50E6FA2193B4}"/>
          </ac:spMkLst>
        </pc:spChg>
        <pc:spChg chg="mod">
          <ac:chgData name="Philippa Hartley" userId="S::phartley@careersandenterprise.co.uk::2a2506f4-19e7-4777-8767-f0efb84bcc1f" providerId="AD" clId="Web-{0A5367C6-E9D9-C5DB-B7C5-57F9700A1865}" dt="2022-08-18T13:49:35.336" v="138" actId="20577"/>
          <ac:spMkLst>
            <pc:docMk/>
            <pc:sldMk cId="2164398543" sldId="368"/>
            <ac:spMk id="6" creationId="{156F620A-A368-805D-799D-5BB5DA579EE6}"/>
          </ac:spMkLst>
        </pc:spChg>
        <pc:spChg chg="mod">
          <ac:chgData name="Philippa Hartley" userId="S::phartley@careersandenterprise.co.uk::2a2506f4-19e7-4777-8767-f0efb84bcc1f" providerId="AD" clId="Web-{0A5367C6-E9D9-C5DB-B7C5-57F9700A1865}" dt="2022-08-18T13:53:57.108" v="224" actId="20577"/>
          <ac:spMkLst>
            <pc:docMk/>
            <pc:sldMk cId="2164398543" sldId="368"/>
            <ac:spMk id="17" creationId="{162256E2-7BB2-6385-7EB4-2C3A73AF08C3}"/>
          </ac:spMkLst>
        </pc:spChg>
        <pc:picChg chg="mod">
          <ac:chgData name="Philippa Hartley" userId="S::phartley@careersandenterprise.co.uk::2a2506f4-19e7-4777-8767-f0efb84bcc1f" providerId="AD" clId="Web-{0A5367C6-E9D9-C5DB-B7C5-57F9700A1865}" dt="2022-08-18T13:52:55.373" v="192" actId="1076"/>
          <ac:picMkLst>
            <pc:docMk/>
            <pc:sldMk cId="2164398543" sldId="368"/>
            <ac:picMk id="19" creationId="{EC7AD29C-D5EF-489E-8C4B-5D635EC939B9}"/>
          </ac:picMkLst>
        </pc:picChg>
        <pc:picChg chg="mod">
          <ac:chgData name="Philippa Hartley" userId="S::phartley@careersandenterprise.co.uk::2a2506f4-19e7-4777-8767-f0efb84bcc1f" providerId="AD" clId="Web-{0A5367C6-E9D9-C5DB-B7C5-57F9700A1865}" dt="2022-08-18T13:52:55.373" v="193" actId="1076"/>
          <ac:picMkLst>
            <pc:docMk/>
            <pc:sldMk cId="2164398543" sldId="368"/>
            <ac:picMk id="21" creationId="{CAEADE74-71A8-FB21-AC7E-934BF84CD1D2}"/>
          </ac:picMkLst>
        </pc:picChg>
        <pc:picChg chg="mod">
          <ac:chgData name="Philippa Hartley" userId="S::phartley@careersandenterprise.co.uk::2a2506f4-19e7-4777-8767-f0efb84bcc1f" providerId="AD" clId="Web-{0A5367C6-E9D9-C5DB-B7C5-57F9700A1865}" dt="2022-08-18T13:52:55.373" v="194" actId="1076"/>
          <ac:picMkLst>
            <pc:docMk/>
            <pc:sldMk cId="2164398543" sldId="368"/>
            <ac:picMk id="23" creationId="{21C21AC5-8EED-308E-BBB0-41E839ECDE14}"/>
          </ac:picMkLst>
        </pc:picChg>
      </pc:sldChg>
    </pc:docChg>
  </pc:docChgLst>
  <pc:docChgLst>
    <pc:chgData name="Philippa Hartley" userId="2a2506f4-19e7-4777-8767-f0efb84bcc1f" providerId="ADAL" clId="{5A8F219F-FA4E-44DC-AA29-D8C081287350}"/>
    <pc:docChg chg="addSld delSld modSld">
      <pc:chgData name="Philippa Hartley" userId="2a2506f4-19e7-4777-8767-f0efb84bcc1f" providerId="ADAL" clId="{5A8F219F-FA4E-44DC-AA29-D8C081287350}" dt="2022-08-11T10:44:05.286" v="1" actId="2696"/>
      <pc:docMkLst>
        <pc:docMk/>
      </pc:docMkLst>
      <pc:sldChg chg="add del">
        <pc:chgData name="Philippa Hartley" userId="2a2506f4-19e7-4777-8767-f0efb84bcc1f" providerId="ADAL" clId="{5A8F219F-FA4E-44DC-AA29-D8C081287350}" dt="2022-08-11T10:44:05.286" v="1" actId="2696"/>
        <pc:sldMkLst>
          <pc:docMk/>
          <pc:sldMk cId="3516233691" sldId="362"/>
        </pc:sldMkLst>
      </pc:sldChg>
    </pc:docChg>
  </pc:docChgLst>
  <pc:docChgLst>
    <pc:chgData name="Philippa Hartley" userId="S::phartley@careersandenterprise.co.uk::2a2506f4-19e7-4777-8767-f0efb84bcc1f" providerId="AD" clId="Web-{842AE88D-5054-45BA-BFCD-30B54FEA9E1A}"/>
    <pc:docChg chg="modSld">
      <pc:chgData name="Philippa Hartley" userId="S::phartley@careersandenterprise.co.uk::2a2506f4-19e7-4777-8767-f0efb84bcc1f" providerId="AD" clId="Web-{842AE88D-5054-45BA-BFCD-30B54FEA9E1A}" dt="2022-08-25T09:03:08.614" v="11"/>
      <pc:docMkLst>
        <pc:docMk/>
      </pc:docMkLst>
      <pc:sldChg chg="addSp delSp modSp">
        <pc:chgData name="Philippa Hartley" userId="S::phartley@careersandenterprise.co.uk::2a2506f4-19e7-4777-8767-f0efb84bcc1f" providerId="AD" clId="Web-{842AE88D-5054-45BA-BFCD-30B54FEA9E1A}" dt="2022-08-25T09:03:08.614" v="11"/>
        <pc:sldMkLst>
          <pc:docMk/>
          <pc:sldMk cId="2425542963" sldId="347"/>
        </pc:sldMkLst>
        <pc:picChg chg="add mod ord modCrop">
          <ac:chgData name="Philippa Hartley" userId="S::phartley@careersandenterprise.co.uk::2a2506f4-19e7-4777-8767-f0efb84bcc1f" providerId="AD" clId="Web-{842AE88D-5054-45BA-BFCD-30B54FEA9E1A}" dt="2022-08-25T09:03:03.973" v="10"/>
          <ac:picMkLst>
            <pc:docMk/>
            <pc:sldMk cId="2425542963" sldId="347"/>
            <ac:picMk id="2" creationId="{CEB9DD4D-D0AC-2697-1B66-1400E6744683}"/>
          </ac:picMkLst>
        </pc:picChg>
        <pc:picChg chg="ord">
          <ac:chgData name="Philippa Hartley" userId="S::phartley@careersandenterprise.co.uk::2a2506f4-19e7-4777-8767-f0efb84bcc1f" providerId="AD" clId="Web-{842AE88D-5054-45BA-BFCD-30B54FEA9E1A}" dt="2022-08-25T09:03:08.614" v="11"/>
          <ac:picMkLst>
            <pc:docMk/>
            <pc:sldMk cId="2425542963" sldId="347"/>
            <ac:picMk id="6" creationId="{9408AF54-7EE6-327D-98C1-DAFD7E924B94}"/>
          </ac:picMkLst>
        </pc:picChg>
        <pc:picChg chg="del">
          <ac:chgData name="Philippa Hartley" userId="S::phartley@careersandenterprise.co.uk::2a2506f4-19e7-4777-8767-f0efb84bcc1f" providerId="AD" clId="Web-{842AE88D-5054-45BA-BFCD-30B54FEA9E1A}" dt="2022-08-25T09:02:52.723" v="7"/>
          <ac:picMkLst>
            <pc:docMk/>
            <pc:sldMk cId="2425542963" sldId="347"/>
            <ac:picMk id="8" creationId="{51BC1DBC-8B1B-7D23-3CB0-534291CDBA76}"/>
          </ac:picMkLst>
        </pc:picChg>
      </pc:sldChg>
    </pc:docChg>
  </pc:docChgLst>
  <pc:docChgLst>
    <pc:chgData name="Philippa Hartley" userId="S::phartley@careersandenterprise.co.uk::2a2506f4-19e7-4777-8767-f0efb84bcc1f" providerId="AD" clId="Web-{08308F21-CAAC-386D-A907-5EDEB45D6D93}"/>
    <pc:docChg chg="modSld">
      <pc:chgData name="Philippa Hartley" userId="S::phartley@careersandenterprise.co.uk::2a2506f4-19e7-4777-8767-f0efb84bcc1f" providerId="AD" clId="Web-{08308F21-CAAC-386D-A907-5EDEB45D6D93}" dt="2022-07-04T15:27:33.397" v="22"/>
      <pc:docMkLst>
        <pc:docMk/>
      </pc:docMkLst>
      <pc:sldChg chg="modSp">
        <pc:chgData name="Philippa Hartley" userId="S::phartley@careersandenterprise.co.uk::2a2506f4-19e7-4777-8767-f0efb84bcc1f" providerId="AD" clId="Web-{08308F21-CAAC-386D-A907-5EDEB45D6D93}" dt="2022-07-04T15:18:09.041" v="19" actId="20577"/>
        <pc:sldMkLst>
          <pc:docMk/>
          <pc:sldMk cId="2189878861" sldId="257"/>
        </pc:sldMkLst>
        <pc:spChg chg="mod">
          <ac:chgData name="Philippa Hartley" userId="S::phartley@careersandenterprise.co.uk::2a2506f4-19e7-4777-8767-f0efb84bcc1f" providerId="AD" clId="Web-{08308F21-CAAC-386D-A907-5EDEB45D6D93}" dt="2022-07-04T15:16:49.879" v="9" actId="20577"/>
          <ac:spMkLst>
            <pc:docMk/>
            <pc:sldMk cId="2189878861" sldId="257"/>
            <ac:spMk id="2" creationId="{00000000-0000-0000-0000-000000000000}"/>
          </ac:spMkLst>
        </pc:spChg>
        <pc:spChg chg="mod">
          <ac:chgData name="Philippa Hartley" userId="S::phartley@careersandenterprise.co.uk::2a2506f4-19e7-4777-8767-f0efb84bcc1f" providerId="AD" clId="Web-{08308F21-CAAC-386D-A907-5EDEB45D6D93}" dt="2022-07-04T15:18:09.041" v="19" actId="20577"/>
          <ac:spMkLst>
            <pc:docMk/>
            <pc:sldMk cId="2189878861" sldId="257"/>
            <ac:spMk id="4" creationId="{EB58B553-BA19-0460-CCE4-C93784FF7A5F}"/>
          </ac:spMkLst>
        </pc:spChg>
        <pc:spChg chg="mod">
          <ac:chgData name="Philippa Hartley" userId="S::phartley@careersandenterprise.co.uk::2a2506f4-19e7-4777-8767-f0efb84bcc1f" providerId="AD" clId="Web-{08308F21-CAAC-386D-A907-5EDEB45D6D93}" dt="2022-07-04T15:17:10.818" v="12" actId="20577"/>
          <ac:spMkLst>
            <pc:docMk/>
            <pc:sldMk cId="2189878861" sldId="257"/>
            <ac:spMk id="5" creationId="{F0F3F790-B61B-684D-DDCC-17CE1B402ADB}"/>
          </ac:spMkLst>
        </pc:spChg>
        <pc:spChg chg="mod">
          <ac:chgData name="Philippa Hartley" userId="S::phartley@careersandenterprise.co.uk::2a2506f4-19e7-4777-8767-f0efb84bcc1f" providerId="AD" clId="Web-{08308F21-CAAC-386D-A907-5EDEB45D6D93}" dt="2022-07-04T15:17:35.038" v="16" actId="20577"/>
          <ac:spMkLst>
            <pc:docMk/>
            <pc:sldMk cId="2189878861" sldId="257"/>
            <ac:spMk id="6" creationId="{1E438C94-8F2C-7792-40D1-3736F3AE8C86}"/>
          </ac:spMkLst>
        </pc:spChg>
      </pc:sldChg>
      <pc:sldChg chg="delCm">
        <pc:chgData name="Philippa Hartley" userId="S::phartley@careersandenterprise.co.uk::2a2506f4-19e7-4777-8767-f0efb84bcc1f" providerId="AD" clId="Web-{08308F21-CAAC-386D-A907-5EDEB45D6D93}" dt="2022-07-04T15:15:02.542" v="0"/>
        <pc:sldMkLst>
          <pc:docMk/>
          <pc:sldMk cId="2839086809" sldId="262"/>
        </pc:sldMkLst>
      </pc:sldChg>
      <pc:sldChg chg="delSp">
        <pc:chgData name="Philippa Hartley" userId="S::phartley@careersandenterprise.co.uk::2a2506f4-19e7-4777-8767-f0efb84bcc1f" providerId="AD" clId="Web-{08308F21-CAAC-386D-A907-5EDEB45D6D93}" dt="2022-07-04T15:27:33.397" v="22"/>
        <pc:sldMkLst>
          <pc:docMk/>
          <pc:sldMk cId="3208665940" sldId="289"/>
        </pc:sldMkLst>
        <pc:spChg chg="del">
          <ac:chgData name="Philippa Hartley" userId="S::phartley@careersandenterprise.co.uk::2a2506f4-19e7-4777-8767-f0efb84bcc1f" providerId="AD" clId="Web-{08308F21-CAAC-386D-A907-5EDEB45D6D93}" dt="2022-07-04T15:27:29.335" v="20"/>
          <ac:spMkLst>
            <pc:docMk/>
            <pc:sldMk cId="3208665940" sldId="289"/>
            <ac:spMk id="7" creationId="{ED5B806D-4049-B56B-71D8-D2FA9ED833F3}"/>
          </ac:spMkLst>
        </pc:spChg>
        <pc:spChg chg="del">
          <ac:chgData name="Philippa Hartley" userId="S::phartley@careersandenterprise.co.uk::2a2506f4-19e7-4777-8767-f0efb84bcc1f" providerId="AD" clId="Web-{08308F21-CAAC-386D-A907-5EDEB45D6D93}" dt="2022-07-04T15:27:31.147" v="21"/>
          <ac:spMkLst>
            <pc:docMk/>
            <pc:sldMk cId="3208665940" sldId="289"/>
            <ac:spMk id="10" creationId="{18CB18B1-49AE-6022-A51B-A0280B8C14C2}"/>
          </ac:spMkLst>
        </pc:spChg>
        <pc:spChg chg="del">
          <ac:chgData name="Philippa Hartley" userId="S::phartley@careersandenterprise.co.uk::2a2506f4-19e7-4777-8767-f0efb84bcc1f" providerId="AD" clId="Web-{08308F21-CAAC-386D-A907-5EDEB45D6D93}" dt="2022-07-04T15:27:33.397" v="22"/>
          <ac:spMkLst>
            <pc:docMk/>
            <pc:sldMk cId="3208665940" sldId="289"/>
            <ac:spMk id="12" creationId="{FB8E3EC4-7785-88D8-A0B1-C23FCBAACC4C}"/>
          </ac:spMkLst>
        </pc:spChg>
      </pc:sldChg>
    </pc:docChg>
  </pc:docChgLst>
  <pc:docChgLst>
    <pc:chgData name="Philippa Hartley" userId="S::phartley@careersandenterprise.co.uk::2a2506f4-19e7-4777-8767-f0efb84bcc1f" providerId="AD" clId="Web-{B24D0544-3B44-63CF-9752-65CA6D88D9E9}"/>
    <pc:docChg chg="modSld">
      <pc:chgData name="Philippa Hartley" userId="S::phartley@careersandenterprise.co.uk::2a2506f4-19e7-4777-8767-f0efb84bcc1f" providerId="AD" clId="Web-{B24D0544-3B44-63CF-9752-65CA6D88D9E9}" dt="2022-07-05T07:50:36.024" v="1"/>
      <pc:docMkLst>
        <pc:docMk/>
      </pc:docMkLst>
      <pc:sldChg chg="modNotes">
        <pc:chgData name="Philippa Hartley" userId="S::phartley@careersandenterprise.co.uk::2a2506f4-19e7-4777-8767-f0efb84bcc1f" providerId="AD" clId="Web-{B24D0544-3B44-63CF-9752-65CA6D88D9E9}" dt="2022-07-05T07:50:36.024" v="1"/>
        <pc:sldMkLst>
          <pc:docMk/>
          <pc:sldMk cId="2839086809" sldId="262"/>
        </pc:sldMkLst>
      </pc:sldChg>
    </pc:docChg>
  </pc:docChgLst>
  <pc:docChgLst>
    <pc:chgData name="Philippa Hartley" userId="S::phartley@careersandenterprise.co.uk::2a2506f4-19e7-4777-8767-f0efb84bcc1f" providerId="AD" clId="Web-{A4825023-80A4-4935-C3AA-D3F5DF178989}"/>
    <pc:docChg chg="addSld delSld modSld">
      <pc:chgData name="Philippa Hartley" userId="S::phartley@careersandenterprise.co.uk::2a2506f4-19e7-4777-8767-f0efb84bcc1f" providerId="AD" clId="Web-{A4825023-80A4-4935-C3AA-D3F5DF178989}" dt="2022-07-23T13:45:31.843" v="289"/>
      <pc:docMkLst>
        <pc:docMk/>
      </pc:docMkLst>
      <pc:sldChg chg="addSp delSp modSp modNotes">
        <pc:chgData name="Philippa Hartley" userId="S::phartley@careersandenterprise.co.uk::2a2506f4-19e7-4777-8767-f0efb84bcc1f" providerId="AD" clId="Web-{A4825023-80A4-4935-C3AA-D3F5DF178989}" dt="2022-07-23T13:45:21.999" v="287" actId="1076"/>
        <pc:sldMkLst>
          <pc:docMk/>
          <pc:sldMk cId="1897795324" sldId="299"/>
        </pc:sldMkLst>
        <pc:spChg chg="mod">
          <ac:chgData name="Philippa Hartley" userId="S::phartley@careersandenterprise.co.uk::2a2506f4-19e7-4777-8767-f0efb84bcc1f" providerId="AD" clId="Web-{A4825023-80A4-4935-C3AA-D3F5DF178989}" dt="2022-07-23T13:41:21.056" v="221" actId="1076"/>
          <ac:spMkLst>
            <pc:docMk/>
            <pc:sldMk cId="1897795324" sldId="299"/>
            <ac:spMk id="2" creationId="{CF8D53C1-6EFB-2D4E-BA80-9A9F2FCD68BC}"/>
          </ac:spMkLst>
        </pc:spChg>
        <pc:spChg chg="mod">
          <ac:chgData name="Philippa Hartley" userId="S::phartley@careersandenterprise.co.uk::2a2506f4-19e7-4777-8767-f0efb84bcc1f" providerId="AD" clId="Web-{A4825023-80A4-4935-C3AA-D3F5DF178989}" dt="2022-07-23T13:41:58.260" v="229" actId="20577"/>
          <ac:spMkLst>
            <pc:docMk/>
            <pc:sldMk cId="1897795324" sldId="299"/>
            <ac:spMk id="4" creationId="{5B18C8AE-AB4D-044D-99D4-7328ABAFD045}"/>
          </ac:spMkLst>
        </pc:spChg>
        <pc:spChg chg="mod">
          <ac:chgData name="Philippa Hartley" userId="S::phartley@careersandenterprise.co.uk::2a2506f4-19e7-4777-8767-f0efb84bcc1f" providerId="AD" clId="Web-{A4825023-80A4-4935-C3AA-D3F5DF178989}" dt="2022-07-23T13:44:28.592" v="276" actId="20577"/>
          <ac:spMkLst>
            <pc:docMk/>
            <pc:sldMk cId="1897795324" sldId="299"/>
            <ac:spMk id="5" creationId="{01A7FF13-D878-83C7-888F-45D8F4BDD425}"/>
          </ac:spMkLst>
        </pc:spChg>
        <pc:spChg chg="mod">
          <ac:chgData name="Philippa Hartley" userId="S::phartley@careersandenterprise.co.uk::2a2506f4-19e7-4777-8767-f0efb84bcc1f" providerId="AD" clId="Web-{A4825023-80A4-4935-C3AA-D3F5DF178989}" dt="2022-07-23T13:45:21.999" v="287" actId="1076"/>
          <ac:spMkLst>
            <pc:docMk/>
            <pc:sldMk cId="1897795324" sldId="299"/>
            <ac:spMk id="7" creationId="{4AB8FC8B-CF82-BC71-562F-EA818CCC678C}"/>
          </ac:spMkLst>
        </pc:spChg>
        <pc:spChg chg="add mod">
          <ac:chgData name="Philippa Hartley" userId="S::phartley@careersandenterprise.co.uk::2a2506f4-19e7-4777-8767-f0efb84bcc1f" providerId="AD" clId="Web-{A4825023-80A4-4935-C3AA-D3F5DF178989}" dt="2022-07-23T13:44:55.280" v="284" actId="20577"/>
          <ac:spMkLst>
            <pc:docMk/>
            <pc:sldMk cId="1897795324" sldId="299"/>
            <ac:spMk id="11" creationId="{3B414C36-F194-BA28-FC82-AA0E4F20FDD4}"/>
          </ac:spMkLst>
        </pc:spChg>
        <pc:picChg chg="del">
          <ac:chgData name="Philippa Hartley" userId="S::phartley@careersandenterprise.co.uk::2a2506f4-19e7-4777-8767-f0efb84bcc1f" providerId="AD" clId="Web-{A4825023-80A4-4935-C3AA-D3F5DF178989}" dt="2022-07-23T13:25:52.710" v="6"/>
          <ac:picMkLst>
            <pc:docMk/>
            <pc:sldMk cId="1897795324" sldId="299"/>
            <ac:picMk id="8" creationId="{5A06DDB9-ACDF-CFC0-A448-39FC5BBCE39E}"/>
          </ac:picMkLst>
        </pc:picChg>
        <pc:picChg chg="add">
          <ac:chgData name="Philippa Hartley" userId="S::phartley@careersandenterprise.co.uk::2a2506f4-19e7-4777-8767-f0efb84bcc1f" providerId="AD" clId="Web-{A4825023-80A4-4935-C3AA-D3F5DF178989}" dt="2022-07-23T13:26:00.038" v="7"/>
          <ac:picMkLst>
            <pc:docMk/>
            <pc:sldMk cId="1897795324" sldId="299"/>
            <ac:picMk id="9" creationId="{6A782760-5C69-6662-1EDB-F58104B555ED}"/>
          </ac:picMkLst>
        </pc:picChg>
        <pc:picChg chg="add mod modCrop">
          <ac:chgData name="Philippa Hartley" userId="S::phartley@careersandenterprise.co.uk::2a2506f4-19e7-4777-8767-f0efb84bcc1f" providerId="AD" clId="Web-{A4825023-80A4-4935-C3AA-D3F5DF178989}" dt="2022-07-23T13:43:34.169" v="258" actId="1076"/>
          <ac:picMkLst>
            <pc:docMk/>
            <pc:sldMk cId="1897795324" sldId="299"/>
            <ac:picMk id="10" creationId="{D21A98D0-B86D-EB14-E221-32C7F121B644}"/>
          </ac:picMkLst>
        </pc:picChg>
      </pc:sldChg>
      <pc:sldChg chg="addSp delSp modSp add del modNotes">
        <pc:chgData name="Philippa Hartley" userId="S::phartley@careersandenterprise.co.uk::2a2506f4-19e7-4777-8767-f0efb84bcc1f" providerId="AD" clId="Web-{A4825023-80A4-4935-C3AA-D3F5DF178989}" dt="2022-07-23T13:45:31.843" v="289"/>
        <pc:sldMkLst>
          <pc:docMk/>
          <pc:sldMk cId="806518472" sldId="309"/>
        </pc:sldMkLst>
        <pc:picChg chg="del">
          <ac:chgData name="Philippa Hartley" userId="S::phartley@careersandenterprise.co.uk::2a2506f4-19e7-4777-8767-f0efb84bcc1f" providerId="AD" clId="Web-{A4825023-80A4-4935-C3AA-D3F5DF178989}" dt="2022-07-23T13:25:30.954" v="0"/>
          <ac:picMkLst>
            <pc:docMk/>
            <pc:sldMk cId="806518472" sldId="309"/>
            <ac:picMk id="7" creationId="{72E4A8A5-D868-00DB-96FF-24D15EF7A246}"/>
          </ac:picMkLst>
        </pc:picChg>
        <pc:picChg chg="add mod modCrop">
          <ac:chgData name="Philippa Hartley" userId="S::phartley@careersandenterprise.co.uk::2a2506f4-19e7-4777-8767-f0efb84bcc1f" providerId="AD" clId="Web-{A4825023-80A4-4935-C3AA-D3F5DF178989}" dt="2022-07-23T13:25:50.038" v="5" actId="1076"/>
          <ac:picMkLst>
            <pc:docMk/>
            <pc:sldMk cId="806518472" sldId="309"/>
            <ac:picMk id="8" creationId="{092EE859-EADF-2E52-BDD5-0F812EC327FC}"/>
          </ac:picMkLst>
        </pc:picChg>
      </pc:sldChg>
      <pc:sldChg chg="add del replId">
        <pc:chgData name="Philippa Hartley" userId="S::phartley@careersandenterprise.co.uk::2a2506f4-19e7-4777-8767-f0efb84bcc1f" providerId="AD" clId="Web-{A4825023-80A4-4935-C3AA-D3F5DF178989}" dt="2022-07-23T13:29:35.842" v="28"/>
        <pc:sldMkLst>
          <pc:docMk/>
          <pc:sldMk cId="3640023963" sldId="340"/>
        </pc:sldMkLst>
      </pc:sldChg>
    </pc:docChg>
  </pc:docChgLst>
  <pc:docChgLst>
    <pc:chgData name="Philippa Hartley" userId="S::phartley@careersandenterprise.co.uk::2a2506f4-19e7-4777-8767-f0efb84bcc1f" providerId="AD" clId="Web-{B1490B2E-ECAB-2FCC-1085-D2272B8C1A89}"/>
    <pc:docChg chg="modSld">
      <pc:chgData name="Philippa Hartley" userId="S::phartley@careersandenterprise.co.uk::2a2506f4-19e7-4777-8767-f0efb84bcc1f" providerId="AD" clId="Web-{B1490B2E-ECAB-2FCC-1085-D2272B8C1A89}" dt="2022-08-30T09:11:12.230" v="12" actId="1076"/>
      <pc:docMkLst>
        <pc:docMk/>
      </pc:docMkLst>
      <pc:sldChg chg="addSp delSp modSp">
        <pc:chgData name="Philippa Hartley" userId="S::phartley@careersandenterprise.co.uk::2a2506f4-19e7-4777-8767-f0efb84bcc1f" providerId="AD" clId="Web-{B1490B2E-ECAB-2FCC-1085-D2272B8C1A89}" dt="2022-08-30T09:11:12.230" v="12" actId="1076"/>
        <pc:sldMkLst>
          <pc:docMk/>
          <pc:sldMk cId="2956801373" sldId="360"/>
        </pc:sldMkLst>
        <pc:picChg chg="add del mod modCrop">
          <ac:chgData name="Philippa Hartley" userId="S::phartley@careersandenterprise.co.uk::2a2506f4-19e7-4777-8767-f0efb84bcc1f" providerId="AD" clId="Web-{B1490B2E-ECAB-2FCC-1085-D2272B8C1A89}" dt="2022-08-30T09:09:08.842" v="5"/>
          <ac:picMkLst>
            <pc:docMk/>
            <pc:sldMk cId="2956801373" sldId="360"/>
            <ac:picMk id="3" creationId="{89B825EF-A354-D6F2-B0A3-A7718AD78E3D}"/>
          </ac:picMkLst>
        </pc:picChg>
        <pc:picChg chg="add mod modCrop">
          <ac:chgData name="Philippa Hartley" userId="S::phartley@careersandenterprise.co.uk::2a2506f4-19e7-4777-8767-f0efb84bcc1f" providerId="AD" clId="Web-{B1490B2E-ECAB-2FCC-1085-D2272B8C1A89}" dt="2022-08-30T09:11:12.230" v="12" actId="1076"/>
          <ac:picMkLst>
            <pc:docMk/>
            <pc:sldMk cId="2956801373" sldId="360"/>
            <ac:picMk id="3" creationId="{991AD7AF-12E3-1134-7678-0913899B6EF9}"/>
          </ac:picMkLst>
        </pc:picChg>
      </pc:sldChg>
    </pc:docChg>
  </pc:docChgLst>
  <pc:docChgLst>
    <pc:chgData name="Josh Clarke" userId="S::jclarke@careersandenterprise.co.uk::1f1bbf5d-b007-4806-aa6b-91ab8e038bb2" providerId="AD" clId="Web-{ADBB8AA6-6976-44C0-F71A-1488EF459AE1}"/>
    <pc:docChg chg="modSld">
      <pc:chgData name="Josh Clarke" userId="S::jclarke@careersandenterprise.co.uk::1f1bbf5d-b007-4806-aa6b-91ab8e038bb2" providerId="AD" clId="Web-{ADBB8AA6-6976-44C0-F71A-1488EF459AE1}" dt="2022-06-21T15:31:13.004" v="20"/>
      <pc:docMkLst>
        <pc:docMk/>
      </pc:docMkLst>
      <pc:sldChg chg="modSp">
        <pc:chgData name="Josh Clarke" userId="S::jclarke@careersandenterprise.co.uk::1f1bbf5d-b007-4806-aa6b-91ab8e038bb2" providerId="AD" clId="Web-{ADBB8AA6-6976-44C0-F71A-1488EF459AE1}" dt="2022-06-21T15:28:48.329" v="0" actId="20577"/>
        <pc:sldMkLst>
          <pc:docMk/>
          <pc:sldMk cId="3279506855" sldId="263"/>
        </pc:sldMkLst>
        <pc:spChg chg="mod">
          <ac:chgData name="Josh Clarke" userId="S::jclarke@careersandenterprise.co.uk::1f1bbf5d-b007-4806-aa6b-91ab8e038bb2" providerId="AD" clId="Web-{ADBB8AA6-6976-44C0-F71A-1488EF459AE1}" dt="2022-06-21T15:28:48.329" v="0" actId="20577"/>
          <ac:spMkLst>
            <pc:docMk/>
            <pc:sldMk cId="3279506855" sldId="263"/>
            <ac:spMk id="25" creationId="{3B74ACDC-75AA-3A42-8F50-E8145BEB3AE5}"/>
          </ac:spMkLst>
        </pc:spChg>
      </pc:sldChg>
      <pc:sldChg chg="delSp">
        <pc:chgData name="Josh Clarke" userId="S::jclarke@careersandenterprise.co.uk::1f1bbf5d-b007-4806-aa6b-91ab8e038bb2" providerId="AD" clId="Web-{ADBB8AA6-6976-44C0-F71A-1488EF459AE1}" dt="2022-06-21T15:31:13.004" v="20"/>
        <pc:sldMkLst>
          <pc:docMk/>
          <pc:sldMk cId="4163118919" sldId="268"/>
        </pc:sldMkLst>
        <pc:spChg chg="del">
          <ac:chgData name="Josh Clarke" userId="S::jclarke@careersandenterprise.co.uk::1f1bbf5d-b007-4806-aa6b-91ab8e038bb2" providerId="AD" clId="Web-{ADBB8AA6-6976-44C0-F71A-1488EF459AE1}" dt="2022-06-21T15:31:13.004" v="20"/>
          <ac:spMkLst>
            <pc:docMk/>
            <pc:sldMk cId="4163118919" sldId="268"/>
            <ac:spMk id="35" creationId="{8103C4F6-288C-AD8C-1A2F-8A16FA8503C0}"/>
          </ac:spMkLst>
        </pc:spChg>
        <pc:spChg chg="del">
          <ac:chgData name="Josh Clarke" userId="S::jclarke@careersandenterprise.co.uk::1f1bbf5d-b007-4806-aa6b-91ab8e038bb2" providerId="AD" clId="Web-{ADBB8AA6-6976-44C0-F71A-1488EF459AE1}" dt="2022-06-21T15:31:13.004" v="19"/>
          <ac:spMkLst>
            <pc:docMk/>
            <pc:sldMk cId="4163118919" sldId="268"/>
            <ac:spMk id="36" creationId="{4FC11F2A-B669-502D-6113-B0C5A6EF1260}"/>
          </ac:spMkLst>
        </pc:spChg>
        <pc:spChg chg="del">
          <ac:chgData name="Josh Clarke" userId="S::jclarke@careersandenterprise.co.uk::1f1bbf5d-b007-4806-aa6b-91ab8e038bb2" providerId="AD" clId="Web-{ADBB8AA6-6976-44C0-F71A-1488EF459AE1}" dt="2022-06-21T15:31:13.004" v="18"/>
          <ac:spMkLst>
            <pc:docMk/>
            <pc:sldMk cId="4163118919" sldId="268"/>
            <ac:spMk id="37" creationId="{9151E005-2859-508A-3291-1EA198AD4AD2}"/>
          </ac:spMkLst>
        </pc:spChg>
        <pc:spChg chg="del">
          <ac:chgData name="Josh Clarke" userId="S::jclarke@careersandenterprise.co.uk::1f1bbf5d-b007-4806-aa6b-91ab8e038bb2" providerId="AD" clId="Web-{ADBB8AA6-6976-44C0-F71A-1488EF459AE1}" dt="2022-06-21T15:31:13.004" v="17"/>
          <ac:spMkLst>
            <pc:docMk/>
            <pc:sldMk cId="4163118919" sldId="268"/>
            <ac:spMk id="38" creationId="{7D8D6177-83CC-A6AD-5757-9BB89FFB1F17}"/>
          </ac:spMkLst>
        </pc:spChg>
        <pc:spChg chg="del">
          <ac:chgData name="Josh Clarke" userId="S::jclarke@careersandenterprise.co.uk::1f1bbf5d-b007-4806-aa6b-91ab8e038bb2" providerId="AD" clId="Web-{ADBB8AA6-6976-44C0-F71A-1488EF459AE1}" dt="2022-06-21T15:31:13.004" v="16"/>
          <ac:spMkLst>
            <pc:docMk/>
            <pc:sldMk cId="4163118919" sldId="268"/>
            <ac:spMk id="39" creationId="{25C39874-1E5B-9921-E16E-777C77B4682C}"/>
          </ac:spMkLst>
        </pc:spChg>
      </pc:sldChg>
      <pc:sldChg chg="modSp">
        <pc:chgData name="Josh Clarke" userId="S::jclarke@careersandenterprise.co.uk::1f1bbf5d-b007-4806-aa6b-91ab8e038bb2" providerId="AD" clId="Web-{ADBB8AA6-6976-44C0-F71A-1488EF459AE1}" dt="2022-06-21T15:29:18.095" v="4" actId="14100"/>
        <pc:sldMkLst>
          <pc:docMk/>
          <pc:sldMk cId="3208665940" sldId="289"/>
        </pc:sldMkLst>
        <pc:spChg chg="mod">
          <ac:chgData name="Josh Clarke" userId="S::jclarke@careersandenterprise.co.uk::1f1bbf5d-b007-4806-aa6b-91ab8e038bb2" providerId="AD" clId="Web-{ADBB8AA6-6976-44C0-F71A-1488EF459AE1}" dt="2022-06-21T15:29:18.095" v="4" actId="14100"/>
          <ac:spMkLst>
            <pc:docMk/>
            <pc:sldMk cId="3208665940" sldId="289"/>
            <ac:spMk id="10" creationId="{18CB18B1-49AE-6022-A51B-A0280B8C14C2}"/>
          </ac:spMkLst>
        </pc:spChg>
        <pc:spChg chg="mod">
          <ac:chgData name="Josh Clarke" userId="S::jclarke@careersandenterprise.co.uk::1f1bbf5d-b007-4806-aa6b-91ab8e038bb2" providerId="AD" clId="Web-{ADBB8AA6-6976-44C0-F71A-1488EF459AE1}" dt="2022-06-21T15:29:08.251" v="1" actId="1076"/>
          <ac:spMkLst>
            <pc:docMk/>
            <pc:sldMk cId="3208665940" sldId="289"/>
            <ac:spMk id="15" creationId="{D8CA26B4-C8EB-74FE-BA93-9ECDB3A5FF2B}"/>
          </ac:spMkLst>
        </pc:spChg>
        <pc:picChg chg="mod">
          <ac:chgData name="Josh Clarke" userId="S::jclarke@careersandenterprise.co.uk::1f1bbf5d-b007-4806-aa6b-91ab8e038bb2" providerId="AD" clId="Web-{ADBB8AA6-6976-44C0-F71A-1488EF459AE1}" dt="2022-06-21T15:29:08.267" v="2" actId="1076"/>
          <ac:picMkLst>
            <pc:docMk/>
            <pc:sldMk cId="3208665940" sldId="289"/>
            <ac:picMk id="21" creationId="{9F154995-BB1F-7C48-B38D-6CE6B4D65CD8}"/>
          </ac:picMkLst>
        </pc:picChg>
      </pc:sldChg>
      <pc:sldChg chg="modSp">
        <pc:chgData name="Josh Clarke" userId="S::jclarke@careersandenterprise.co.uk::1f1bbf5d-b007-4806-aa6b-91ab8e038bb2" providerId="AD" clId="Web-{ADBB8AA6-6976-44C0-F71A-1488EF459AE1}" dt="2022-06-21T15:30:09.143" v="9"/>
        <pc:sldMkLst>
          <pc:docMk/>
          <pc:sldMk cId="3955990440" sldId="295"/>
        </pc:sldMkLst>
        <pc:spChg chg="mod">
          <ac:chgData name="Josh Clarke" userId="S::jclarke@careersandenterprise.co.uk::1f1bbf5d-b007-4806-aa6b-91ab8e038bb2" providerId="AD" clId="Web-{ADBB8AA6-6976-44C0-F71A-1488EF459AE1}" dt="2022-06-21T15:30:09.143" v="9"/>
          <ac:spMkLst>
            <pc:docMk/>
            <pc:sldMk cId="3955990440" sldId="295"/>
            <ac:spMk id="10" creationId="{EED64591-B65F-5548-B221-D23FCEFC9315}"/>
          </ac:spMkLst>
        </pc:spChg>
      </pc:sldChg>
      <pc:sldChg chg="modSp">
        <pc:chgData name="Josh Clarke" userId="S::jclarke@careersandenterprise.co.uk::1f1bbf5d-b007-4806-aa6b-91ab8e038bb2" providerId="AD" clId="Web-{ADBB8AA6-6976-44C0-F71A-1488EF459AE1}" dt="2022-06-21T15:30:37.316" v="15"/>
        <pc:sldMkLst>
          <pc:docMk/>
          <pc:sldMk cId="764564060" sldId="296"/>
        </pc:sldMkLst>
        <pc:spChg chg="mod">
          <ac:chgData name="Josh Clarke" userId="S::jclarke@careersandenterprise.co.uk::1f1bbf5d-b007-4806-aa6b-91ab8e038bb2" providerId="AD" clId="Web-{ADBB8AA6-6976-44C0-F71A-1488EF459AE1}" dt="2022-06-21T15:30:37.284" v="13"/>
          <ac:spMkLst>
            <pc:docMk/>
            <pc:sldMk cId="764564060" sldId="296"/>
            <ac:spMk id="16" creationId="{752D34CD-5984-36D6-B28E-A556BF931E8D}"/>
          </ac:spMkLst>
        </pc:spChg>
        <pc:spChg chg="mod">
          <ac:chgData name="Josh Clarke" userId="S::jclarke@careersandenterprise.co.uk::1f1bbf5d-b007-4806-aa6b-91ab8e038bb2" providerId="AD" clId="Web-{ADBB8AA6-6976-44C0-F71A-1488EF459AE1}" dt="2022-06-21T15:30:37.300" v="14"/>
          <ac:spMkLst>
            <pc:docMk/>
            <pc:sldMk cId="764564060" sldId="296"/>
            <ac:spMk id="17" creationId="{F1A7B2F4-9CA9-BAF9-86C3-9C33A6349122}"/>
          </ac:spMkLst>
        </pc:spChg>
        <pc:spChg chg="mod">
          <ac:chgData name="Josh Clarke" userId="S::jclarke@careersandenterprise.co.uk::1f1bbf5d-b007-4806-aa6b-91ab8e038bb2" providerId="AD" clId="Web-{ADBB8AA6-6976-44C0-F71A-1488EF459AE1}" dt="2022-06-21T15:30:37.316" v="15"/>
          <ac:spMkLst>
            <pc:docMk/>
            <pc:sldMk cId="764564060" sldId="296"/>
            <ac:spMk id="18" creationId="{3F017495-B743-2111-5FCA-E0566C15616E}"/>
          </ac:spMkLst>
        </pc:spChg>
      </pc:sldChg>
    </pc:docChg>
  </pc:docChgLst>
  <pc:docChgLst>
    <pc:chgData name="Josh Clarke" userId="S::jclarke@careersandenterprise.co.uk::1f1bbf5d-b007-4806-aa6b-91ab8e038bb2" providerId="AD" clId="Web-{26FB94D8-BD8E-A1C0-C187-DE32798B544F}"/>
    <pc:docChg chg="addSld modSld">
      <pc:chgData name="Josh Clarke" userId="S::jclarke@careersandenterprise.co.uk::1f1bbf5d-b007-4806-aa6b-91ab8e038bb2" providerId="AD" clId="Web-{26FB94D8-BD8E-A1C0-C187-DE32798B544F}" dt="2022-08-16T15:32:35.192" v="43"/>
      <pc:docMkLst>
        <pc:docMk/>
      </pc:docMkLst>
      <pc:sldChg chg="addSp modSp new">
        <pc:chgData name="Josh Clarke" userId="S::jclarke@careersandenterprise.co.uk::1f1bbf5d-b007-4806-aa6b-91ab8e038bb2" providerId="AD" clId="Web-{26FB94D8-BD8E-A1C0-C187-DE32798B544F}" dt="2022-08-16T15:32:35.192" v="43"/>
        <pc:sldMkLst>
          <pc:docMk/>
          <pc:sldMk cId="1255559886" sldId="364"/>
        </pc:sldMkLst>
        <pc:spChg chg="add mod">
          <ac:chgData name="Josh Clarke" userId="S::jclarke@careersandenterprise.co.uk::1f1bbf5d-b007-4806-aa6b-91ab8e038bb2" providerId="AD" clId="Web-{26FB94D8-BD8E-A1C0-C187-DE32798B544F}" dt="2022-08-16T15:32:35.192" v="43"/>
          <ac:spMkLst>
            <pc:docMk/>
            <pc:sldMk cId="1255559886" sldId="364"/>
            <ac:spMk id="11" creationId="{71F45AE8-8B8E-7DB6-6354-101FDF29E7F2}"/>
          </ac:spMkLst>
        </pc:spChg>
        <pc:picChg chg="add mod">
          <ac:chgData name="Josh Clarke" userId="S::jclarke@careersandenterprise.co.uk::1f1bbf5d-b007-4806-aa6b-91ab8e038bb2" providerId="AD" clId="Web-{26FB94D8-BD8E-A1C0-C187-DE32798B544F}" dt="2022-08-16T11:15:18.791" v="33" actId="1076"/>
          <ac:picMkLst>
            <pc:docMk/>
            <pc:sldMk cId="1255559886" sldId="364"/>
            <ac:picMk id="3" creationId="{CF99A534-3D55-9155-7A4C-7ACC05286239}"/>
          </ac:picMkLst>
        </pc:picChg>
        <pc:picChg chg="add mod">
          <ac:chgData name="Josh Clarke" userId="S::jclarke@careersandenterprise.co.uk::1f1bbf5d-b007-4806-aa6b-91ab8e038bb2" providerId="AD" clId="Web-{26FB94D8-BD8E-A1C0-C187-DE32798B544F}" dt="2022-08-16T11:15:29.729" v="35" actId="1076"/>
          <ac:picMkLst>
            <pc:docMk/>
            <pc:sldMk cId="1255559886" sldId="364"/>
            <ac:picMk id="5" creationId="{288E192B-36B4-2025-276F-CE29943D79BD}"/>
          </ac:picMkLst>
        </pc:picChg>
        <pc:picChg chg="add mod">
          <ac:chgData name="Josh Clarke" userId="S::jclarke@careersandenterprise.co.uk::1f1bbf5d-b007-4806-aa6b-91ab8e038bb2" providerId="AD" clId="Web-{26FB94D8-BD8E-A1C0-C187-DE32798B544F}" dt="2022-08-16T11:15:29.760" v="36" actId="1076"/>
          <ac:picMkLst>
            <pc:docMk/>
            <pc:sldMk cId="1255559886" sldId="364"/>
            <ac:picMk id="7" creationId="{99431916-21D6-7884-A8EF-63199777905A}"/>
          </ac:picMkLst>
        </pc:picChg>
        <pc:picChg chg="add mod">
          <ac:chgData name="Josh Clarke" userId="S::jclarke@careersandenterprise.co.uk::1f1bbf5d-b007-4806-aa6b-91ab8e038bb2" providerId="AD" clId="Web-{26FB94D8-BD8E-A1C0-C187-DE32798B544F}" dt="2022-08-16T11:15:29.776" v="37" actId="1076"/>
          <ac:picMkLst>
            <pc:docMk/>
            <pc:sldMk cId="1255559886" sldId="364"/>
            <ac:picMk id="9" creationId="{A93A0E0E-D7A3-5492-3E6F-F6FF57EC69E9}"/>
          </ac:picMkLst>
        </pc:picChg>
        <pc:picChg chg="add mod">
          <ac:chgData name="Josh Clarke" userId="S::jclarke@careersandenterprise.co.uk::1f1bbf5d-b007-4806-aa6b-91ab8e038bb2" providerId="AD" clId="Web-{26FB94D8-BD8E-A1C0-C187-DE32798B544F}" dt="2022-08-16T11:15:29.807" v="38" actId="1076"/>
          <ac:picMkLst>
            <pc:docMk/>
            <pc:sldMk cId="1255559886" sldId="364"/>
            <ac:picMk id="13" creationId="{BB446AD9-9515-711A-9D65-23CA41DB8E84}"/>
          </ac:picMkLst>
        </pc:picChg>
        <pc:picChg chg="add mod">
          <ac:chgData name="Josh Clarke" userId="S::jclarke@careersandenterprise.co.uk::1f1bbf5d-b007-4806-aa6b-91ab8e038bb2" providerId="AD" clId="Web-{26FB94D8-BD8E-A1C0-C187-DE32798B544F}" dt="2022-08-16T11:15:29.839" v="39" actId="1076"/>
          <ac:picMkLst>
            <pc:docMk/>
            <pc:sldMk cId="1255559886" sldId="364"/>
            <ac:picMk id="15" creationId="{75186602-5DA9-31DD-18C8-7BF3BC22EEA4}"/>
          </ac:picMkLst>
        </pc:picChg>
        <pc:picChg chg="add mod">
          <ac:chgData name="Josh Clarke" userId="S::jclarke@careersandenterprise.co.uk::1f1bbf5d-b007-4806-aa6b-91ab8e038bb2" providerId="AD" clId="Web-{26FB94D8-BD8E-A1C0-C187-DE32798B544F}" dt="2022-08-16T11:15:22.057" v="34" actId="1076"/>
          <ac:picMkLst>
            <pc:docMk/>
            <pc:sldMk cId="1255559886" sldId="364"/>
            <ac:picMk id="17" creationId="{50B24082-99D8-4A81-62B0-76C9FB0ECFA5}"/>
          </ac:picMkLst>
        </pc:picChg>
      </pc:sldChg>
    </pc:docChg>
  </pc:docChgLst>
  <pc:docChgLst>
    <pc:chgData name="Philippa Hartley" userId="S::phartley@careersandenterprise.co.uk::2a2506f4-19e7-4777-8767-f0efb84bcc1f" providerId="AD" clId="Web-{371FE15A-A3FC-A8BD-CBA7-E62EC285D6E3}"/>
    <pc:docChg chg="modSld">
      <pc:chgData name="Philippa Hartley" userId="S::phartley@careersandenterprise.co.uk::2a2506f4-19e7-4777-8767-f0efb84bcc1f" providerId="AD" clId="Web-{371FE15A-A3FC-A8BD-CBA7-E62EC285D6E3}" dt="2022-08-19T12:46:59.124" v="23"/>
      <pc:docMkLst>
        <pc:docMk/>
      </pc:docMkLst>
      <pc:sldChg chg="modNotes">
        <pc:chgData name="Philippa Hartley" userId="S::phartley@careersandenterprise.co.uk::2a2506f4-19e7-4777-8767-f0efb84bcc1f" providerId="AD" clId="Web-{371FE15A-A3FC-A8BD-CBA7-E62EC285D6E3}" dt="2022-08-19T12:46:59.124" v="23"/>
        <pc:sldMkLst>
          <pc:docMk/>
          <pc:sldMk cId="2539896394" sldId="358"/>
        </pc:sldMkLst>
      </pc:sldChg>
    </pc:docChg>
  </pc:docChgLst>
  <pc:docChgLst>
    <pc:chgData name="Philippa Hartley" userId="S::phartley@careersandenterprise.co.uk::2a2506f4-19e7-4777-8767-f0efb84bcc1f" providerId="AD" clId="Web-{886589A5-332D-2439-F6E6-97C6CF363594}"/>
    <pc:docChg chg="modSld">
      <pc:chgData name="Philippa Hartley" userId="S::phartley@careersandenterprise.co.uk::2a2506f4-19e7-4777-8767-f0efb84bcc1f" providerId="AD" clId="Web-{886589A5-332D-2439-F6E6-97C6CF363594}" dt="2022-08-31T16:43:29.357" v="0" actId="20577"/>
      <pc:docMkLst>
        <pc:docMk/>
      </pc:docMkLst>
      <pc:sldChg chg="modSp">
        <pc:chgData name="Philippa Hartley" userId="S::phartley@careersandenterprise.co.uk::2a2506f4-19e7-4777-8767-f0efb84bcc1f" providerId="AD" clId="Web-{886589A5-332D-2439-F6E6-97C6CF363594}" dt="2022-08-31T16:43:29.357" v="0" actId="20577"/>
        <pc:sldMkLst>
          <pc:docMk/>
          <pc:sldMk cId="1253069294" sldId="258"/>
        </pc:sldMkLst>
        <pc:spChg chg="mod">
          <ac:chgData name="Philippa Hartley" userId="S::phartley@careersandenterprise.co.uk::2a2506f4-19e7-4777-8767-f0efb84bcc1f" providerId="AD" clId="Web-{886589A5-332D-2439-F6E6-97C6CF363594}" dt="2022-08-31T16:43:29.357" v="0" actId="20577"/>
          <ac:spMkLst>
            <pc:docMk/>
            <pc:sldMk cId="1253069294" sldId="258"/>
            <ac:spMk id="42" creationId="{E91A7772-AE65-3586-57D2-E618A79BC46C}"/>
          </ac:spMkLst>
        </pc:spChg>
      </pc:sldChg>
    </pc:docChg>
  </pc:docChgLst>
  <pc:docChgLst>
    <pc:chgData name="Philippa Hartley" userId="S::phartley@careersandenterprise.co.uk::2a2506f4-19e7-4777-8767-f0efb84bcc1f" providerId="AD" clId="Web-{29C824BD-5291-3756-265E-41A46A24AA1D}"/>
    <pc:docChg chg="modSld">
      <pc:chgData name="Philippa Hartley" userId="S::phartley@careersandenterprise.co.uk::2a2506f4-19e7-4777-8767-f0efb84bcc1f" providerId="AD" clId="Web-{29C824BD-5291-3756-265E-41A46A24AA1D}" dt="2022-08-19T14:48:21.230" v="14"/>
      <pc:docMkLst>
        <pc:docMk/>
      </pc:docMkLst>
      <pc:sldChg chg="addSp delSp modSp modNotes">
        <pc:chgData name="Philippa Hartley" userId="S::phartley@careersandenterprise.co.uk::2a2506f4-19e7-4777-8767-f0efb84bcc1f" providerId="AD" clId="Web-{29C824BD-5291-3756-265E-41A46A24AA1D}" dt="2022-08-19T14:48:21.230" v="14"/>
        <pc:sldMkLst>
          <pc:docMk/>
          <pc:sldMk cId="2539896394" sldId="358"/>
        </pc:sldMkLst>
        <pc:picChg chg="add mod modCrop">
          <ac:chgData name="Philippa Hartley" userId="S::phartley@careersandenterprise.co.uk::2a2506f4-19e7-4777-8767-f0efb84bcc1f" providerId="AD" clId="Web-{29C824BD-5291-3756-265E-41A46A24AA1D}" dt="2022-08-19T14:48:10.933" v="13"/>
          <ac:picMkLst>
            <pc:docMk/>
            <pc:sldMk cId="2539896394" sldId="358"/>
            <ac:picMk id="2" creationId="{20AB13BE-FE96-190D-4A20-B3A3EE8F5B75}"/>
          </ac:picMkLst>
        </pc:picChg>
        <pc:picChg chg="del">
          <ac:chgData name="Philippa Hartley" userId="S::phartley@careersandenterprise.co.uk::2a2506f4-19e7-4777-8767-f0efb84bcc1f" providerId="AD" clId="Web-{29C824BD-5291-3756-265E-41A46A24AA1D}" dt="2022-08-19T14:48:21.230" v="14"/>
          <ac:picMkLst>
            <pc:docMk/>
            <pc:sldMk cId="2539896394" sldId="358"/>
            <ac:picMk id="9" creationId="{0DC96810-007B-B6EB-097C-EA6FB706241F}"/>
          </ac:picMkLst>
        </pc:picChg>
      </pc:sldChg>
    </pc:docChg>
  </pc:docChgLst>
  <pc:docChgLst>
    <pc:chgData name="Philippa Hartley" userId="S::phartley@careersandenterprise.co.uk::2a2506f4-19e7-4777-8767-f0efb84bcc1f" providerId="AD" clId="Web-{6900FAC1-2BF1-45B9-4869-0AD45FAA422C}"/>
    <pc:docChg chg="modSld">
      <pc:chgData name="Philippa Hartley" userId="S::phartley@careersandenterprise.co.uk::2a2506f4-19e7-4777-8767-f0efb84bcc1f" providerId="AD" clId="Web-{6900FAC1-2BF1-45B9-4869-0AD45FAA422C}" dt="2022-08-30T16:01:41.532" v="1"/>
      <pc:docMkLst>
        <pc:docMk/>
      </pc:docMkLst>
      <pc:sldChg chg="addSp delSp modSp">
        <pc:chgData name="Philippa Hartley" userId="S::phartley@careersandenterprise.co.uk::2a2506f4-19e7-4777-8767-f0efb84bcc1f" providerId="AD" clId="Web-{6900FAC1-2BF1-45B9-4869-0AD45FAA422C}" dt="2022-08-30T16:01:41.532" v="1"/>
        <pc:sldMkLst>
          <pc:docMk/>
          <pc:sldMk cId="2068243243" sldId="365"/>
        </pc:sldMkLst>
        <pc:picChg chg="add del mod">
          <ac:chgData name="Philippa Hartley" userId="S::phartley@careersandenterprise.co.uk::2a2506f4-19e7-4777-8767-f0efb84bcc1f" providerId="AD" clId="Web-{6900FAC1-2BF1-45B9-4869-0AD45FAA422C}" dt="2022-08-30T16:01:41.532" v="1"/>
          <ac:picMkLst>
            <pc:docMk/>
            <pc:sldMk cId="2068243243" sldId="365"/>
            <ac:picMk id="5" creationId="{59E5A12C-CA53-AAF6-112B-2FD62E69CAB3}"/>
          </ac:picMkLst>
        </pc:picChg>
      </pc:sldChg>
    </pc:docChg>
  </pc:docChgLst>
  <pc:docChgLst>
    <pc:chgData name="Ellis Leahy" userId="bbfca896-65c1-45e4-8eeb-b2d44e46af62" providerId="ADAL" clId="{A8A8C076-693E-E046-A2A7-FEC77698A759}"/>
    <pc:docChg chg="modSld">
      <pc:chgData name="Ellis Leahy" userId="bbfca896-65c1-45e4-8eeb-b2d44e46af62" providerId="ADAL" clId="{A8A8C076-693E-E046-A2A7-FEC77698A759}" dt="2022-08-09T15:48:48.176" v="1" actId="207"/>
      <pc:docMkLst>
        <pc:docMk/>
      </pc:docMkLst>
      <pc:sldChg chg="modSp mod">
        <pc:chgData name="Ellis Leahy" userId="bbfca896-65c1-45e4-8eeb-b2d44e46af62" providerId="ADAL" clId="{A8A8C076-693E-E046-A2A7-FEC77698A759}" dt="2022-08-09T15:48:48.176" v="1" actId="207"/>
        <pc:sldMkLst>
          <pc:docMk/>
          <pc:sldMk cId="1253069294" sldId="258"/>
        </pc:sldMkLst>
        <pc:spChg chg="mod">
          <ac:chgData name="Ellis Leahy" userId="bbfca896-65c1-45e4-8eeb-b2d44e46af62" providerId="ADAL" clId="{A8A8C076-693E-E046-A2A7-FEC77698A759}" dt="2022-08-09T15:48:37.571" v="0" actId="207"/>
          <ac:spMkLst>
            <pc:docMk/>
            <pc:sldMk cId="1253069294" sldId="258"/>
            <ac:spMk id="2" creationId="{FC30ACC0-9906-E26C-5FCA-E5AE521E9543}"/>
          </ac:spMkLst>
        </pc:spChg>
        <pc:spChg chg="mod">
          <ac:chgData name="Ellis Leahy" userId="bbfca896-65c1-45e4-8eeb-b2d44e46af62" providerId="ADAL" clId="{A8A8C076-693E-E046-A2A7-FEC77698A759}" dt="2022-08-09T15:48:37.571" v="0" actId="207"/>
          <ac:spMkLst>
            <pc:docMk/>
            <pc:sldMk cId="1253069294" sldId="258"/>
            <ac:spMk id="6" creationId="{1A761991-D145-6345-FFC0-78FC520AA774}"/>
          </ac:spMkLst>
        </pc:spChg>
        <pc:spChg chg="mod">
          <ac:chgData name="Ellis Leahy" userId="bbfca896-65c1-45e4-8eeb-b2d44e46af62" providerId="ADAL" clId="{A8A8C076-693E-E046-A2A7-FEC77698A759}" dt="2022-08-09T15:48:37.571" v="0" actId="207"/>
          <ac:spMkLst>
            <pc:docMk/>
            <pc:sldMk cId="1253069294" sldId="258"/>
            <ac:spMk id="7" creationId="{E9886F1C-9FF4-47BD-58FF-9ECCD7406C2A}"/>
          </ac:spMkLst>
        </pc:spChg>
        <pc:spChg chg="mod">
          <ac:chgData name="Ellis Leahy" userId="bbfca896-65c1-45e4-8eeb-b2d44e46af62" providerId="ADAL" clId="{A8A8C076-693E-E046-A2A7-FEC77698A759}" dt="2022-08-09T15:48:37.571" v="0" actId="207"/>
          <ac:spMkLst>
            <pc:docMk/>
            <pc:sldMk cId="1253069294" sldId="258"/>
            <ac:spMk id="8" creationId="{67844BFE-2A38-9009-BC66-B5A695A7A31F}"/>
          </ac:spMkLst>
        </pc:spChg>
        <pc:spChg chg="mod">
          <ac:chgData name="Ellis Leahy" userId="bbfca896-65c1-45e4-8eeb-b2d44e46af62" providerId="ADAL" clId="{A8A8C076-693E-E046-A2A7-FEC77698A759}" dt="2022-08-09T15:48:37.571" v="0" actId="207"/>
          <ac:spMkLst>
            <pc:docMk/>
            <pc:sldMk cId="1253069294" sldId="258"/>
            <ac:spMk id="9" creationId="{7E67D33C-DC9F-F809-6349-143699AC15CA}"/>
          </ac:spMkLst>
        </pc:spChg>
        <pc:spChg chg="mod">
          <ac:chgData name="Ellis Leahy" userId="bbfca896-65c1-45e4-8eeb-b2d44e46af62" providerId="ADAL" clId="{A8A8C076-693E-E046-A2A7-FEC77698A759}" dt="2022-08-09T15:48:37.571" v="0" actId="207"/>
          <ac:spMkLst>
            <pc:docMk/>
            <pc:sldMk cId="1253069294" sldId="258"/>
            <ac:spMk id="10" creationId="{33A95CB0-AD1C-6D74-04CB-CA56688CD376}"/>
          </ac:spMkLst>
        </pc:spChg>
        <pc:spChg chg="mod">
          <ac:chgData name="Ellis Leahy" userId="bbfca896-65c1-45e4-8eeb-b2d44e46af62" providerId="ADAL" clId="{A8A8C076-693E-E046-A2A7-FEC77698A759}" dt="2022-08-09T15:48:37.571" v="0" actId="207"/>
          <ac:spMkLst>
            <pc:docMk/>
            <pc:sldMk cId="1253069294" sldId="258"/>
            <ac:spMk id="11" creationId="{D533CC59-4BB6-5460-A29A-D6F6F81B78CD}"/>
          </ac:spMkLst>
        </pc:spChg>
        <pc:spChg chg="mod">
          <ac:chgData name="Ellis Leahy" userId="bbfca896-65c1-45e4-8eeb-b2d44e46af62" providerId="ADAL" clId="{A8A8C076-693E-E046-A2A7-FEC77698A759}" dt="2022-08-09T15:48:37.571" v="0" actId="207"/>
          <ac:spMkLst>
            <pc:docMk/>
            <pc:sldMk cId="1253069294" sldId="258"/>
            <ac:spMk id="12" creationId="{CE75E3A8-CDD9-6D7C-2B0D-B97D75729A20}"/>
          </ac:spMkLst>
        </pc:spChg>
        <pc:spChg chg="mod">
          <ac:chgData name="Ellis Leahy" userId="bbfca896-65c1-45e4-8eeb-b2d44e46af62" providerId="ADAL" clId="{A8A8C076-693E-E046-A2A7-FEC77698A759}" dt="2022-08-09T15:48:37.571" v="0" actId="207"/>
          <ac:spMkLst>
            <pc:docMk/>
            <pc:sldMk cId="1253069294" sldId="258"/>
            <ac:spMk id="13" creationId="{4A7E43A3-19C3-5028-B303-47E96A14453F}"/>
          </ac:spMkLst>
        </pc:spChg>
        <pc:spChg chg="mod">
          <ac:chgData name="Ellis Leahy" userId="bbfca896-65c1-45e4-8eeb-b2d44e46af62" providerId="ADAL" clId="{A8A8C076-693E-E046-A2A7-FEC77698A759}" dt="2022-08-09T15:48:37.571" v="0" actId="207"/>
          <ac:spMkLst>
            <pc:docMk/>
            <pc:sldMk cId="1253069294" sldId="258"/>
            <ac:spMk id="14" creationId="{4FB127E4-63EE-BFC2-59E0-7856331AF5A4}"/>
          </ac:spMkLst>
        </pc:spChg>
        <pc:spChg chg="mod">
          <ac:chgData name="Ellis Leahy" userId="bbfca896-65c1-45e4-8eeb-b2d44e46af62" providerId="ADAL" clId="{A8A8C076-693E-E046-A2A7-FEC77698A759}" dt="2022-08-09T15:48:37.571" v="0" actId="207"/>
          <ac:spMkLst>
            <pc:docMk/>
            <pc:sldMk cId="1253069294" sldId="258"/>
            <ac:spMk id="15" creationId="{7FDE1CF2-3788-CE59-304B-93FE098F29C9}"/>
          </ac:spMkLst>
        </pc:spChg>
        <pc:spChg chg="mod">
          <ac:chgData name="Ellis Leahy" userId="bbfca896-65c1-45e4-8eeb-b2d44e46af62" providerId="ADAL" clId="{A8A8C076-693E-E046-A2A7-FEC77698A759}" dt="2022-08-09T15:48:37.571" v="0" actId="207"/>
          <ac:spMkLst>
            <pc:docMk/>
            <pc:sldMk cId="1253069294" sldId="258"/>
            <ac:spMk id="16" creationId="{E3D7BF4B-A32E-F4DD-98B5-527D925984A2}"/>
          </ac:spMkLst>
        </pc:spChg>
        <pc:spChg chg="mod">
          <ac:chgData name="Ellis Leahy" userId="bbfca896-65c1-45e4-8eeb-b2d44e46af62" providerId="ADAL" clId="{A8A8C076-693E-E046-A2A7-FEC77698A759}" dt="2022-08-09T15:48:37.571" v="0" actId="207"/>
          <ac:spMkLst>
            <pc:docMk/>
            <pc:sldMk cId="1253069294" sldId="258"/>
            <ac:spMk id="17" creationId="{6182EEC6-57AD-662D-00AF-0BA9506BE7B8}"/>
          </ac:spMkLst>
        </pc:spChg>
        <pc:spChg chg="mod">
          <ac:chgData name="Ellis Leahy" userId="bbfca896-65c1-45e4-8eeb-b2d44e46af62" providerId="ADAL" clId="{A8A8C076-693E-E046-A2A7-FEC77698A759}" dt="2022-08-09T15:48:37.571" v="0" actId="207"/>
          <ac:spMkLst>
            <pc:docMk/>
            <pc:sldMk cId="1253069294" sldId="258"/>
            <ac:spMk id="18" creationId="{6263B760-EBC8-CB4C-FE7E-143EEBBBFC6D}"/>
          </ac:spMkLst>
        </pc:spChg>
        <pc:spChg chg="mod">
          <ac:chgData name="Ellis Leahy" userId="bbfca896-65c1-45e4-8eeb-b2d44e46af62" providerId="ADAL" clId="{A8A8C076-693E-E046-A2A7-FEC77698A759}" dt="2022-08-09T15:48:37.571" v="0" actId="207"/>
          <ac:spMkLst>
            <pc:docMk/>
            <pc:sldMk cId="1253069294" sldId="258"/>
            <ac:spMk id="19" creationId="{1179D55B-3BAD-453A-E4AE-59FEE4EF5271}"/>
          </ac:spMkLst>
        </pc:spChg>
        <pc:spChg chg="mod">
          <ac:chgData name="Ellis Leahy" userId="bbfca896-65c1-45e4-8eeb-b2d44e46af62" providerId="ADAL" clId="{A8A8C076-693E-E046-A2A7-FEC77698A759}" dt="2022-08-09T15:48:37.571" v="0" actId="207"/>
          <ac:spMkLst>
            <pc:docMk/>
            <pc:sldMk cId="1253069294" sldId="258"/>
            <ac:spMk id="20" creationId="{A0D56656-E7FC-58D6-DCBE-C0BF99168EE1}"/>
          </ac:spMkLst>
        </pc:spChg>
        <pc:spChg chg="mod">
          <ac:chgData name="Ellis Leahy" userId="bbfca896-65c1-45e4-8eeb-b2d44e46af62" providerId="ADAL" clId="{A8A8C076-693E-E046-A2A7-FEC77698A759}" dt="2022-08-09T15:48:37.571" v="0" actId="207"/>
          <ac:spMkLst>
            <pc:docMk/>
            <pc:sldMk cId="1253069294" sldId="258"/>
            <ac:spMk id="21" creationId="{DF85543E-15BE-3D4E-6EA6-62D23C59BFCD}"/>
          </ac:spMkLst>
        </pc:spChg>
        <pc:spChg chg="mod">
          <ac:chgData name="Ellis Leahy" userId="bbfca896-65c1-45e4-8eeb-b2d44e46af62" providerId="ADAL" clId="{A8A8C076-693E-E046-A2A7-FEC77698A759}" dt="2022-08-09T15:48:37.571" v="0" actId="207"/>
          <ac:spMkLst>
            <pc:docMk/>
            <pc:sldMk cId="1253069294" sldId="258"/>
            <ac:spMk id="22" creationId="{D4F20D0A-48FA-529A-49C0-1BEA01E88AB2}"/>
          </ac:spMkLst>
        </pc:spChg>
        <pc:spChg chg="mod">
          <ac:chgData name="Ellis Leahy" userId="bbfca896-65c1-45e4-8eeb-b2d44e46af62" providerId="ADAL" clId="{A8A8C076-693E-E046-A2A7-FEC77698A759}" dt="2022-08-09T15:48:48.176" v="1" actId="207"/>
          <ac:spMkLst>
            <pc:docMk/>
            <pc:sldMk cId="1253069294" sldId="258"/>
            <ac:spMk id="23" creationId="{313F356B-4BEF-FFC7-2F49-2D1F1BA3FD96}"/>
          </ac:spMkLst>
        </pc:spChg>
        <pc:spChg chg="mod">
          <ac:chgData name="Ellis Leahy" userId="bbfca896-65c1-45e4-8eeb-b2d44e46af62" providerId="ADAL" clId="{A8A8C076-693E-E046-A2A7-FEC77698A759}" dt="2022-08-09T15:48:48.176" v="1" actId="207"/>
          <ac:spMkLst>
            <pc:docMk/>
            <pc:sldMk cId="1253069294" sldId="258"/>
            <ac:spMk id="24" creationId="{971F3173-4B8E-7A97-8947-727CB3063F2E}"/>
          </ac:spMkLst>
        </pc:spChg>
        <pc:spChg chg="mod">
          <ac:chgData name="Ellis Leahy" userId="bbfca896-65c1-45e4-8eeb-b2d44e46af62" providerId="ADAL" clId="{A8A8C076-693E-E046-A2A7-FEC77698A759}" dt="2022-08-09T15:48:48.176" v="1" actId="207"/>
          <ac:spMkLst>
            <pc:docMk/>
            <pc:sldMk cId="1253069294" sldId="258"/>
            <ac:spMk id="25" creationId="{379A6481-2F7A-D4A3-A3CA-53EBDAFFB4E0}"/>
          </ac:spMkLst>
        </pc:spChg>
        <pc:spChg chg="mod">
          <ac:chgData name="Ellis Leahy" userId="bbfca896-65c1-45e4-8eeb-b2d44e46af62" providerId="ADAL" clId="{A8A8C076-693E-E046-A2A7-FEC77698A759}" dt="2022-08-09T15:48:48.176" v="1" actId="207"/>
          <ac:spMkLst>
            <pc:docMk/>
            <pc:sldMk cId="1253069294" sldId="258"/>
            <ac:spMk id="26" creationId="{FA8362DB-1936-5838-1DD6-B0574B2821EB}"/>
          </ac:spMkLst>
        </pc:spChg>
        <pc:spChg chg="mod">
          <ac:chgData name="Ellis Leahy" userId="bbfca896-65c1-45e4-8eeb-b2d44e46af62" providerId="ADAL" clId="{A8A8C076-693E-E046-A2A7-FEC77698A759}" dt="2022-08-09T15:48:48.176" v="1" actId="207"/>
          <ac:spMkLst>
            <pc:docMk/>
            <pc:sldMk cId="1253069294" sldId="258"/>
            <ac:spMk id="27" creationId="{A395CC50-C53E-85A1-4E5D-4EAA4C6DDDC9}"/>
          </ac:spMkLst>
        </pc:spChg>
        <pc:spChg chg="mod">
          <ac:chgData name="Ellis Leahy" userId="bbfca896-65c1-45e4-8eeb-b2d44e46af62" providerId="ADAL" clId="{A8A8C076-693E-E046-A2A7-FEC77698A759}" dt="2022-08-09T15:48:48.176" v="1" actId="207"/>
          <ac:spMkLst>
            <pc:docMk/>
            <pc:sldMk cId="1253069294" sldId="258"/>
            <ac:spMk id="28" creationId="{AAF12F11-4828-210F-BF58-25C035BD7031}"/>
          </ac:spMkLst>
        </pc:spChg>
        <pc:spChg chg="mod">
          <ac:chgData name="Ellis Leahy" userId="bbfca896-65c1-45e4-8eeb-b2d44e46af62" providerId="ADAL" clId="{A8A8C076-693E-E046-A2A7-FEC77698A759}" dt="2022-08-09T15:48:48.176" v="1" actId="207"/>
          <ac:spMkLst>
            <pc:docMk/>
            <pc:sldMk cId="1253069294" sldId="258"/>
            <ac:spMk id="29" creationId="{C51DAEB8-9691-FC13-310E-125A7F03C510}"/>
          </ac:spMkLst>
        </pc:spChg>
        <pc:spChg chg="mod">
          <ac:chgData name="Ellis Leahy" userId="bbfca896-65c1-45e4-8eeb-b2d44e46af62" providerId="ADAL" clId="{A8A8C076-693E-E046-A2A7-FEC77698A759}" dt="2022-08-09T15:48:48.176" v="1" actId="207"/>
          <ac:spMkLst>
            <pc:docMk/>
            <pc:sldMk cId="1253069294" sldId="258"/>
            <ac:spMk id="30" creationId="{EA017A85-3B4A-7040-7328-88D3A1DF2422}"/>
          </ac:spMkLst>
        </pc:spChg>
        <pc:spChg chg="mod">
          <ac:chgData name="Ellis Leahy" userId="bbfca896-65c1-45e4-8eeb-b2d44e46af62" providerId="ADAL" clId="{A8A8C076-693E-E046-A2A7-FEC77698A759}" dt="2022-08-09T15:48:48.176" v="1" actId="207"/>
          <ac:spMkLst>
            <pc:docMk/>
            <pc:sldMk cId="1253069294" sldId="258"/>
            <ac:spMk id="31" creationId="{612E4CB0-AECA-8CDC-A321-DB1224A65F5E}"/>
          </ac:spMkLst>
        </pc:spChg>
      </pc:sldChg>
    </pc:docChg>
  </pc:docChgLst>
  <pc:docChgLst>
    <pc:chgData name="Philippa Hartley" userId="S::phartley@careersandenterprise.co.uk::2a2506f4-19e7-4777-8767-f0efb84bcc1f" providerId="AD" clId="Web-{4768FD14-104C-4D72-35CD-2811DB45D549}"/>
    <pc:docChg chg="modSld">
      <pc:chgData name="Philippa Hartley" userId="S::phartley@careersandenterprise.co.uk::2a2506f4-19e7-4777-8767-f0efb84bcc1f" providerId="AD" clId="Web-{4768FD14-104C-4D72-35CD-2811DB45D549}" dt="2022-08-17T13:28:18.769" v="15"/>
      <pc:docMkLst>
        <pc:docMk/>
      </pc:docMkLst>
      <pc:sldChg chg="modNotes">
        <pc:chgData name="Philippa Hartley" userId="S::phartley@careersandenterprise.co.uk::2a2506f4-19e7-4777-8767-f0efb84bcc1f" providerId="AD" clId="Web-{4768FD14-104C-4D72-35CD-2811DB45D549}" dt="2022-08-17T13:27:53.143" v="10"/>
        <pc:sldMkLst>
          <pc:docMk/>
          <pc:sldMk cId="1132766339" sldId="350"/>
        </pc:sldMkLst>
      </pc:sldChg>
      <pc:sldChg chg="modNotes">
        <pc:chgData name="Philippa Hartley" userId="S::phartley@careersandenterprise.co.uk::2a2506f4-19e7-4777-8767-f0efb84bcc1f" providerId="AD" clId="Web-{4768FD14-104C-4D72-35CD-2811DB45D549}" dt="2022-08-17T13:28:18.769" v="15"/>
        <pc:sldMkLst>
          <pc:docMk/>
          <pc:sldMk cId="2956801373" sldId="360"/>
        </pc:sldMkLst>
      </pc:sldChg>
    </pc:docChg>
  </pc:docChgLst>
  <pc:docChgLst>
    <pc:chgData name="Philippa Hartley" userId="S::phartley@careersandenterprise.co.uk::2a2506f4-19e7-4777-8767-f0efb84bcc1f" providerId="AD" clId="Web-{2900C7B7-4C83-53A8-5117-A76913E53A9C}"/>
    <pc:docChg chg="addSld modSld sldOrd">
      <pc:chgData name="Philippa Hartley" userId="S::phartley@careersandenterprise.co.uk::2a2506f4-19e7-4777-8767-f0efb84bcc1f" providerId="AD" clId="Web-{2900C7B7-4C83-53A8-5117-A76913E53A9C}" dt="2022-08-18T09:13:28.148" v="149" actId="1076"/>
      <pc:docMkLst>
        <pc:docMk/>
      </pc:docMkLst>
      <pc:sldChg chg="addSp delSp modSp add ord replId">
        <pc:chgData name="Philippa Hartley" userId="S::phartley@careersandenterprise.co.uk::2a2506f4-19e7-4777-8767-f0efb84bcc1f" providerId="AD" clId="Web-{2900C7B7-4C83-53A8-5117-A76913E53A9C}" dt="2022-08-18T09:13:28.148" v="149" actId="1076"/>
        <pc:sldMkLst>
          <pc:docMk/>
          <pc:sldMk cId="2315396174" sldId="367"/>
        </pc:sldMkLst>
        <pc:spChg chg="mod">
          <ac:chgData name="Philippa Hartley" userId="S::phartley@careersandenterprise.co.uk::2a2506f4-19e7-4777-8767-f0efb84bcc1f" providerId="AD" clId="Web-{2900C7B7-4C83-53A8-5117-A76913E53A9C}" dt="2022-08-18T08:57:01.298" v="4" actId="20577"/>
          <ac:spMkLst>
            <pc:docMk/>
            <pc:sldMk cId="2315396174" sldId="367"/>
            <ac:spMk id="11" creationId="{71F45AE8-8B8E-7DB6-6354-101FDF29E7F2}"/>
          </ac:spMkLst>
        </pc:spChg>
        <pc:picChg chg="add mod modCrop">
          <ac:chgData name="Philippa Hartley" userId="S::phartley@careersandenterprise.co.uk::2a2506f4-19e7-4777-8767-f0efb84bcc1f" providerId="AD" clId="Web-{2900C7B7-4C83-53A8-5117-A76913E53A9C}" dt="2022-08-18T09:12:45.178" v="141" actId="1076"/>
          <ac:picMkLst>
            <pc:docMk/>
            <pc:sldMk cId="2315396174" sldId="367"/>
            <ac:picMk id="2" creationId="{313C901C-1007-3E17-7712-0C53A65AFB00}"/>
          </ac:picMkLst>
        </pc:picChg>
        <pc:picChg chg="add mod ord modCrop">
          <ac:chgData name="Philippa Hartley" userId="S::phartley@careersandenterprise.co.uk::2a2506f4-19e7-4777-8767-f0efb84bcc1f" providerId="AD" clId="Web-{2900C7B7-4C83-53A8-5117-A76913E53A9C}" dt="2022-08-18T09:12:47.615" v="142" actId="1076"/>
          <ac:picMkLst>
            <pc:docMk/>
            <pc:sldMk cId="2315396174" sldId="367"/>
            <ac:picMk id="3" creationId="{0C36C746-2A5E-EE14-8FC8-DCC25F1A50B3}"/>
          </ac:picMkLst>
        </pc:picChg>
        <pc:picChg chg="del mod">
          <ac:chgData name="Philippa Hartley" userId="S::phartley@careersandenterprise.co.uk::2a2506f4-19e7-4777-8767-f0efb84bcc1f" providerId="AD" clId="Web-{2900C7B7-4C83-53A8-5117-A76913E53A9C}" dt="2022-08-18T08:58:32.239" v="23"/>
          <ac:picMkLst>
            <pc:docMk/>
            <pc:sldMk cId="2315396174" sldId="367"/>
            <ac:picMk id="4" creationId="{E471CAF1-17DE-9A75-AD01-9DEDBF4299BD}"/>
          </ac:picMkLst>
        </pc:picChg>
        <pc:picChg chg="add mod modCrop">
          <ac:chgData name="Philippa Hartley" userId="S::phartley@careersandenterprise.co.uk::2a2506f4-19e7-4777-8767-f0efb84bcc1f" providerId="AD" clId="Web-{2900C7B7-4C83-53A8-5117-A76913E53A9C}" dt="2022-08-18T09:12:52.491" v="143" actId="1076"/>
          <ac:picMkLst>
            <pc:docMk/>
            <pc:sldMk cId="2315396174" sldId="367"/>
            <ac:picMk id="5" creationId="{1C42AD3F-C237-279F-397D-0488109A8EBF}"/>
          </ac:picMkLst>
        </pc:picChg>
        <pc:picChg chg="add mod modCrop">
          <ac:chgData name="Philippa Hartley" userId="S::phartley@careersandenterprise.co.uk::2a2506f4-19e7-4777-8767-f0efb84bcc1f" providerId="AD" clId="Web-{2900C7B7-4C83-53A8-5117-A76913E53A9C}" dt="2022-08-18T09:11:06.440" v="129" actId="1076"/>
          <ac:picMkLst>
            <pc:docMk/>
            <pc:sldMk cId="2315396174" sldId="367"/>
            <ac:picMk id="6" creationId="{A4419E83-6AE5-2D73-3C80-A938F6FDF9C8}"/>
          </ac:picMkLst>
        </pc:picChg>
        <pc:picChg chg="add mod ord modCrop">
          <ac:chgData name="Philippa Hartley" userId="S::phartley@careersandenterprise.co.uk::2a2506f4-19e7-4777-8767-f0efb84bcc1f" providerId="AD" clId="Web-{2900C7B7-4C83-53A8-5117-A76913E53A9C}" dt="2022-08-18T09:13:07.585" v="145" actId="1076"/>
          <ac:picMkLst>
            <pc:docMk/>
            <pc:sldMk cId="2315396174" sldId="367"/>
            <ac:picMk id="7" creationId="{15B8CCF7-B685-D9CB-90AF-558802E1C4EA}"/>
          </ac:picMkLst>
        </pc:picChg>
        <pc:picChg chg="del mod">
          <ac:chgData name="Philippa Hartley" userId="S::phartley@careersandenterprise.co.uk::2a2506f4-19e7-4777-8767-f0efb84bcc1f" providerId="AD" clId="Web-{2900C7B7-4C83-53A8-5117-A76913E53A9C}" dt="2022-08-18T09:01:00.432" v="41"/>
          <ac:picMkLst>
            <pc:docMk/>
            <pc:sldMk cId="2315396174" sldId="367"/>
            <ac:picMk id="8" creationId="{7D3AA5F3-C402-096A-4BB6-E764423E67F6}"/>
          </ac:picMkLst>
        </pc:picChg>
        <pc:picChg chg="add mod modCrop">
          <ac:chgData name="Philippa Hartley" userId="S::phartley@careersandenterprise.co.uk::2a2506f4-19e7-4777-8767-f0efb84bcc1f" providerId="AD" clId="Web-{2900C7B7-4C83-53A8-5117-A76913E53A9C}" dt="2022-08-18T09:13:10.991" v="146" actId="1076"/>
          <ac:picMkLst>
            <pc:docMk/>
            <pc:sldMk cId="2315396174" sldId="367"/>
            <ac:picMk id="9" creationId="{32FB23D3-47BD-BED7-4D2B-DF2F75ECC5AD}"/>
          </ac:picMkLst>
        </pc:picChg>
        <pc:picChg chg="add mod modCrop">
          <ac:chgData name="Philippa Hartley" userId="S::phartley@careersandenterprise.co.uk::2a2506f4-19e7-4777-8767-f0efb84bcc1f" providerId="AD" clId="Web-{2900C7B7-4C83-53A8-5117-A76913E53A9C}" dt="2022-08-18T09:13:28.148" v="149" actId="1076"/>
          <ac:picMkLst>
            <pc:docMk/>
            <pc:sldMk cId="2315396174" sldId="367"/>
            <ac:picMk id="10" creationId="{C20F4E3F-8E75-A43E-05D7-991A3E6F48C1}"/>
          </ac:picMkLst>
        </pc:picChg>
        <pc:picChg chg="del mod">
          <ac:chgData name="Philippa Hartley" userId="S::phartley@careersandenterprise.co.uk::2a2506f4-19e7-4777-8767-f0efb84bcc1f" providerId="AD" clId="Web-{2900C7B7-4C83-53A8-5117-A76913E53A9C}" dt="2022-08-18T09:03:14.812" v="62"/>
          <ac:picMkLst>
            <pc:docMk/>
            <pc:sldMk cId="2315396174" sldId="367"/>
            <ac:picMk id="12" creationId="{966DBBB4-0CFE-846B-D7C2-BEC331CAE08E}"/>
          </ac:picMkLst>
        </pc:picChg>
        <pc:picChg chg="del mod">
          <ac:chgData name="Philippa Hartley" userId="S::phartley@careersandenterprise.co.uk::2a2506f4-19e7-4777-8767-f0efb84bcc1f" providerId="AD" clId="Web-{2900C7B7-4C83-53A8-5117-A76913E53A9C}" dt="2022-08-18T09:05:35.036" v="75"/>
          <ac:picMkLst>
            <pc:docMk/>
            <pc:sldMk cId="2315396174" sldId="367"/>
            <ac:picMk id="16" creationId="{274D6DB3-4AD5-151F-865C-C21051CB6B97}"/>
          </ac:picMkLst>
        </pc:picChg>
        <pc:picChg chg="del mod">
          <ac:chgData name="Philippa Hartley" userId="S::phartley@careersandenterprise.co.uk::2a2506f4-19e7-4777-8767-f0efb84bcc1f" providerId="AD" clId="Web-{2900C7B7-4C83-53A8-5117-A76913E53A9C}" dt="2022-08-18T09:06:17.257" v="80"/>
          <ac:picMkLst>
            <pc:docMk/>
            <pc:sldMk cId="2315396174" sldId="367"/>
            <ac:picMk id="19" creationId="{5E49CAE7-EB26-2D57-9573-BABD710B1FAF}"/>
          </ac:picMkLst>
        </pc:picChg>
        <pc:picChg chg="del mod">
          <ac:chgData name="Philippa Hartley" userId="S::phartley@careersandenterprise.co.uk::2a2506f4-19e7-4777-8767-f0efb84bcc1f" providerId="AD" clId="Web-{2900C7B7-4C83-53A8-5117-A76913E53A9C}" dt="2022-08-18T09:07:31.682" v="91"/>
          <ac:picMkLst>
            <pc:docMk/>
            <pc:sldMk cId="2315396174" sldId="367"/>
            <ac:picMk id="21" creationId="{D331E031-B712-1327-ECE1-83F215932049}"/>
          </ac:picMkLst>
        </pc:picChg>
        <pc:picChg chg="del mod">
          <ac:chgData name="Philippa Hartley" userId="S::phartley@careersandenterprise.co.uk::2a2506f4-19e7-4777-8767-f0efb84bcc1f" providerId="AD" clId="Web-{2900C7B7-4C83-53A8-5117-A76913E53A9C}" dt="2022-08-18T09:09:30.217" v="107"/>
          <ac:picMkLst>
            <pc:docMk/>
            <pc:sldMk cId="2315396174" sldId="367"/>
            <ac:picMk id="23" creationId="{52ECB6E8-AEAB-5F39-1133-B2F295ADFDA3}"/>
          </ac:picMkLst>
        </pc:picChg>
      </pc:sldChg>
    </pc:docChg>
  </pc:docChgLst>
  <pc:docChgLst>
    <pc:chgData name="Philippa Hartley" userId="S::phartley@careersandenterprise.co.uk::2a2506f4-19e7-4777-8767-f0efb84bcc1f" providerId="AD" clId="Web-{8725116A-6654-01CE-0574-6D869AF94C28}"/>
    <pc:docChg chg="addSld modSld sldOrd">
      <pc:chgData name="Philippa Hartley" userId="S::phartley@careersandenterprise.co.uk::2a2506f4-19e7-4777-8767-f0efb84bcc1f" providerId="AD" clId="Web-{8725116A-6654-01CE-0574-6D869AF94C28}" dt="2022-08-01T14:53:13.355" v="1762"/>
      <pc:docMkLst>
        <pc:docMk/>
      </pc:docMkLst>
      <pc:sldChg chg="modNotes">
        <pc:chgData name="Philippa Hartley" userId="S::phartley@careersandenterprise.co.uk::2a2506f4-19e7-4777-8767-f0efb84bcc1f" providerId="AD" clId="Web-{8725116A-6654-01CE-0574-6D869AF94C28}" dt="2022-08-01T14:53:13.355" v="1762"/>
        <pc:sldMkLst>
          <pc:docMk/>
          <pc:sldMk cId="3532778758" sldId="266"/>
        </pc:sldMkLst>
      </pc:sldChg>
      <pc:sldChg chg="addSp delSp modSp ord modNotes">
        <pc:chgData name="Philippa Hartley" userId="S::phartley@careersandenterprise.co.uk::2a2506f4-19e7-4777-8767-f0efb84bcc1f" providerId="AD" clId="Web-{8725116A-6654-01CE-0574-6D869AF94C28}" dt="2022-08-01T14:36:47.061" v="720"/>
        <pc:sldMkLst>
          <pc:docMk/>
          <pc:sldMk cId="586685639" sldId="334"/>
        </pc:sldMkLst>
        <pc:spChg chg="add mod">
          <ac:chgData name="Philippa Hartley" userId="S::phartley@careersandenterprise.co.uk::2a2506f4-19e7-4777-8767-f0efb84bcc1f" providerId="AD" clId="Web-{8725116A-6654-01CE-0574-6D869AF94C28}" dt="2022-08-01T14:30:31.847" v="585" actId="20577"/>
          <ac:spMkLst>
            <pc:docMk/>
            <pc:sldMk cId="586685639" sldId="334"/>
            <ac:spMk id="2" creationId="{5B874AA4-3D15-0025-ED05-DE0329DDF64C}"/>
          </ac:spMkLst>
        </pc:spChg>
        <pc:spChg chg="mod">
          <ac:chgData name="Philippa Hartley" userId="S::phartley@careersandenterprise.co.uk::2a2506f4-19e7-4777-8767-f0efb84bcc1f" providerId="AD" clId="Web-{8725116A-6654-01CE-0574-6D869AF94C28}" dt="2022-08-01T14:35:24.980" v="697" actId="20577"/>
          <ac:spMkLst>
            <pc:docMk/>
            <pc:sldMk cId="586685639" sldId="334"/>
            <ac:spMk id="3" creationId="{F79A5CDE-4F29-94A9-E2F0-7921CABAA005}"/>
          </ac:spMkLst>
        </pc:spChg>
        <pc:spChg chg="add mod">
          <ac:chgData name="Philippa Hartley" userId="S::phartley@careersandenterprise.co.uk::2a2506f4-19e7-4777-8767-f0efb84bcc1f" providerId="AD" clId="Web-{8725116A-6654-01CE-0574-6D869AF94C28}" dt="2022-08-01T13:48:47.769" v="280"/>
          <ac:spMkLst>
            <pc:docMk/>
            <pc:sldMk cId="586685639" sldId="334"/>
            <ac:spMk id="10" creationId="{6320CE6A-FB92-013A-E186-D8552D762FA7}"/>
          </ac:spMkLst>
        </pc:spChg>
        <pc:grpChg chg="add del mod">
          <ac:chgData name="Philippa Hartley" userId="S::phartley@careersandenterprise.co.uk::2a2506f4-19e7-4777-8767-f0efb84bcc1f" providerId="AD" clId="Web-{8725116A-6654-01CE-0574-6D869AF94C28}" dt="2022-08-01T13:41:23.518" v="257"/>
          <ac:grpSpMkLst>
            <pc:docMk/>
            <pc:sldMk cId="586685639" sldId="334"/>
            <ac:grpSpMk id="9" creationId="{5A104788-B4EE-9AA4-7A61-46A0DF08DABD}"/>
          </ac:grpSpMkLst>
        </pc:grpChg>
        <pc:grpChg chg="add mod">
          <ac:chgData name="Philippa Hartley" userId="S::phartley@careersandenterprise.co.uk::2a2506f4-19e7-4777-8767-f0efb84bcc1f" providerId="AD" clId="Web-{8725116A-6654-01CE-0574-6D869AF94C28}" dt="2022-08-01T14:30:36.519" v="586" actId="1076"/>
          <ac:grpSpMkLst>
            <pc:docMk/>
            <pc:sldMk cId="586685639" sldId="334"/>
            <ac:grpSpMk id="11" creationId="{3F3E4525-6604-3074-BE3A-DA239F9A21E6}"/>
          </ac:grpSpMkLst>
        </pc:grpChg>
        <pc:picChg chg="add del mod topLvl modCrop">
          <ac:chgData name="Philippa Hartley" userId="S::phartley@careersandenterprise.co.uk::2a2506f4-19e7-4777-8767-f0efb84bcc1f" providerId="AD" clId="Web-{8725116A-6654-01CE-0574-6D869AF94C28}" dt="2022-08-01T13:47:20.906" v="268"/>
          <ac:picMkLst>
            <pc:docMk/>
            <pc:sldMk cId="586685639" sldId="334"/>
            <ac:picMk id="2" creationId="{5DA235B1-4845-92F7-C996-094A53086768}"/>
          </ac:picMkLst>
        </pc:picChg>
        <pc:picChg chg="del">
          <ac:chgData name="Philippa Hartley" userId="S::phartley@careersandenterprise.co.uk::2a2506f4-19e7-4777-8767-f0efb84bcc1f" providerId="AD" clId="Web-{8725116A-6654-01CE-0574-6D869AF94C28}" dt="2022-08-01T13:32:31.952" v="11"/>
          <ac:picMkLst>
            <pc:docMk/>
            <pc:sldMk cId="586685639" sldId="334"/>
            <ac:picMk id="4" creationId="{8E655500-650C-64C9-E1A9-64114080B962}"/>
          </ac:picMkLst>
        </pc:picChg>
        <pc:picChg chg="add del mod ord topLvl modCrop">
          <ac:chgData name="Philippa Hartley" userId="S::phartley@careersandenterprise.co.uk::2a2506f4-19e7-4777-8767-f0efb84bcc1f" providerId="AD" clId="Web-{8725116A-6654-01CE-0574-6D869AF94C28}" dt="2022-08-01T13:48:35.300" v="279"/>
          <ac:picMkLst>
            <pc:docMk/>
            <pc:sldMk cId="586685639" sldId="334"/>
            <ac:picMk id="6" creationId="{15AD4066-2EA4-1E5A-E9B8-2ECB00FD3CCA}"/>
          </ac:picMkLst>
        </pc:picChg>
        <pc:picChg chg="del">
          <ac:chgData name="Philippa Hartley" userId="S::phartley@careersandenterprise.co.uk::2a2506f4-19e7-4777-8767-f0efb84bcc1f" providerId="AD" clId="Web-{8725116A-6654-01CE-0574-6D869AF94C28}" dt="2022-08-01T13:33:15.407" v="45"/>
          <ac:picMkLst>
            <pc:docMk/>
            <pc:sldMk cId="586685639" sldId="334"/>
            <ac:picMk id="7" creationId="{874B5EDC-C0E0-9F48-A693-DC49CE6DF68A}"/>
          </ac:picMkLst>
        </pc:picChg>
        <pc:picChg chg="add mod">
          <ac:chgData name="Philippa Hartley" userId="S::phartley@careersandenterprise.co.uk::2a2506f4-19e7-4777-8767-f0efb84bcc1f" providerId="AD" clId="Web-{8725116A-6654-01CE-0574-6D869AF94C28}" dt="2022-08-01T14:29:19.563" v="570" actId="14100"/>
          <ac:picMkLst>
            <pc:docMk/>
            <pc:sldMk cId="586685639" sldId="334"/>
            <ac:picMk id="7" creationId="{BD27FABF-E11E-EC3A-6FC4-2D9836579225}"/>
          </ac:picMkLst>
        </pc:picChg>
        <pc:picChg chg="del">
          <ac:chgData name="Philippa Hartley" userId="S::phartley@careersandenterprise.co.uk::2a2506f4-19e7-4777-8767-f0efb84bcc1f" providerId="AD" clId="Web-{8725116A-6654-01CE-0574-6D869AF94C28}" dt="2022-08-01T13:32:30.921" v="10"/>
          <ac:picMkLst>
            <pc:docMk/>
            <pc:sldMk cId="586685639" sldId="334"/>
            <ac:picMk id="8" creationId="{58EBE73D-9996-3F36-C872-4956090F6AFE}"/>
          </ac:picMkLst>
        </pc:picChg>
        <pc:picChg chg="add">
          <ac:chgData name="Philippa Hartley" userId="S::phartley@careersandenterprise.co.uk::2a2506f4-19e7-4777-8767-f0efb84bcc1f" providerId="AD" clId="Web-{8725116A-6654-01CE-0574-6D869AF94C28}" dt="2022-08-01T14:30:05.112" v="577"/>
          <ac:picMkLst>
            <pc:docMk/>
            <pc:sldMk cId="586685639" sldId="334"/>
            <ac:picMk id="9" creationId="{2A239BB2-70FB-210F-ACE4-2E68EA829249}"/>
          </ac:picMkLst>
        </pc:picChg>
        <pc:picChg chg="add mod">
          <ac:chgData name="Philippa Hartley" userId="S::phartley@careersandenterprise.co.uk::2a2506f4-19e7-4777-8767-f0efb84bcc1f" providerId="AD" clId="Web-{8725116A-6654-01CE-0574-6D869AF94C28}" dt="2022-08-01T14:30:22.175" v="582" actId="1076"/>
          <ac:picMkLst>
            <pc:docMk/>
            <pc:sldMk cId="586685639" sldId="334"/>
            <ac:picMk id="13" creationId="{1C8C9966-4827-4ED9-C526-EB22E32ED0F9}"/>
          </ac:picMkLst>
        </pc:picChg>
        <pc:picChg chg="add mod">
          <ac:chgData name="Philippa Hartley" userId="S::phartley@careersandenterprise.co.uk::2a2506f4-19e7-4777-8767-f0efb84bcc1f" providerId="AD" clId="Web-{8725116A-6654-01CE-0574-6D869AF94C28}" dt="2022-08-01T14:30:25.628" v="583" actId="1076"/>
          <ac:picMkLst>
            <pc:docMk/>
            <pc:sldMk cId="586685639" sldId="334"/>
            <ac:picMk id="15" creationId="{B72D3017-8513-B200-D064-1639ED9BF514}"/>
          </ac:picMkLst>
        </pc:picChg>
        <pc:picChg chg="del">
          <ac:chgData name="Philippa Hartley" userId="S::phartley@careersandenterprise.co.uk::2a2506f4-19e7-4777-8767-f0efb84bcc1f" providerId="AD" clId="Web-{8725116A-6654-01CE-0574-6D869AF94C28}" dt="2022-08-01T13:32:28.734" v="6"/>
          <ac:picMkLst>
            <pc:docMk/>
            <pc:sldMk cId="586685639" sldId="334"/>
            <ac:picMk id="19" creationId="{6B31C2BA-3015-4F7E-AC3D-0EF0DE684FDF}"/>
          </ac:picMkLst>
        </pc:picChg>
        <pc:picChg chg="del">
          <ac:chgData name="Philippa Hartley" userId="S::phartley@careersandenterprise.co.uk::2a2506f4-19e7-4777-8767-f0efb84bcc1f" providerId="AD" clId="Web-{8725116A-6654-01CE-0574-6D869AF94C28}" dt="2022-08-01T13:32:28.202" v="5"/>
          <ac:picMkLst>
            <pc:docMk/>
            <pc:sldMk cId="586685639" sldId="334"/>
            <ac:picMk id="26" creationId="{DC57CFB8-8062-40DF-AF98-5314F1CD28F4}"/>
          </ac:picMkLst>
        </pc:picChg>
        <pc:picChg chg="del">
          <ac:chgData name="Philippa Hartley" userId="S::phartley@careersandenterprise.co.uk::2a2506f4-19e7-4777-8767-f0efb84bcc1f" providerId="AD" clId="Web-{8725116A-6654-01CE-0574-6D869AF94C28}" dt="2022-08-01T13:32:29.155" v="7"/>
          <ac:picMkLst>
            <pc:docMk/>
            <pc:sldMk cId="586685639" sldId="334"/>
            <ac:picMk id="1028" creationId="{2D2A5AD0-FB39-4ED3-985B-B10E368CB070}"/>
          </ac:picMkLst>
        </pc:picChg>
        <pc:picChg chg="del">
          <ac:chgData name="Philippa Hartley" userId="S::phartley@careersandenterprise.co.uk::2a2506f4-19e7-4777-8767-f0efb84bcc1f" providerId="AD" clId="Web-{8725116A-6654-01CE-0574-6D869AF94C28}" dt="2022-08-01T13:32:29.765" v="8"/>
          <ac:picMkLst>
            <pc:docMk/>
            <pc:sldMk cId="586685639" sldId="334"/>
            <ac:picMk id="1030" creationId="{914C262B-DD6B-4B7A-99EE-D48000CCB2C1}"/>
          </ac:picMkLst>
        </pc:picChg>
        <pc:picChg chg="del">
          <ac:chgData name="Philippa Hartley" userId="S::phartley@careersandenterprise.co.uk::2a2506f4-19e7-4777-8767-f0efb84bcc1f" providerId="AD" clId="Web-{8725116A-6654-01CE-0574-6D869AF94C28}" dt="2022-08-01T13:32:30.062" v="9"/>
          <ac:picMkLst>
            <pc:docMk/>
            <pc:sldMk cId="586685639" sldId="334"/>
            <ac:picMk id="1032" creationId="{B6BA8DED-F07A-4A63-A7A3-06BE1BC9B406}"/>
          </ac:picMkLst>
        </pc:picChg>
        <pc:picChg chg="del">
          <ac:chgData name="Philippa Hartley" userId="S::phartley@careersandenterprise.co.uk::2a2506f4-19e7-4777-8767-f0efb84bcc1f" providerId="AD" clId="Web-{8725116A-6654-01CE-0574-6D869AF94C28}" dt="2022-08-01T13:32:27.702" v="4"/>
          <ac:picMkLst>
            <pc:docMk/>
            <pc:sldMk cId="586685639" sldId="334"/>
            <ac:picMk id="1034" creationId="{63467C0D-3909-4522-A5AB-E42AD5CED5B2}"/>
          </ac:picMkLst>
        </pc:picChg>
        <pc:picChg chg="del">
          <ac:chgData name="Philippa Hartley" userId="S::phartley@careersandenterprise.co.uk::2a2506f4-19e7-4777-8767-f0efb84bcc1f" providerId="AD" clId="Web-{8725116A-6654-01CE-0574-6D869AF94C28}" dt="2022-08-01T13:32:27.280" v="3"/>
          <ac:picMkLst>
            <pc:docMk/>
            <pc:sldMk cId="586685639" sldId="334"/>
            <ac:picMk id="1036" creationId="{292F63C2-48EA-45F1-BFB1-F7CB0BD6EF63}"/>
          </ac:picMkLst>
        </pc:picChg>
        <pc:picChg chg="del">
          <ac:chgData name="Philippa Hartley" userId="S::phartley@careersandenterprise.co.uk::2a2506f4-19e7-4777-8767-f0efb84bcc1f" providerId="AD" clId="Web-{8725116A-6654-01CE-0574-6D869AF94C28}" dt="2022-08-01T13:32:26.640" v="2"/>
          <ac:picMkLst>
            <pc:docMk/>
            <pc:sldMk cId="586685639" sldId="334"/>
            <ac:picMk id="1038" creationId="{18F0691D-6F4C-4AE4-9E6F-7D0C46E4C495}"/>
          </ac:picMkLst>
        </pc:picChg>
      </pc:sldChg>
      <pc:sldChg chg="add replId">
        <pc:chgData name="Philippa Hartley" userId="S::phartley@careersandenterprise.co.uk::2a2506f4-19e7-4777-8767-f0efb84bcc1f" providerId="AD" clId="Web-{8725116A-6654-01CE-0574-6D869AF94C28}" dt="2022-08-01T13:32:23.233" v="0"/>
        <pc:sldMkLst>
          <pc:docMk/>
          <pc:sldMk cId="1116577909" sldId="340"/>
        </pc:sldMkLst>
      </pc:sldChg>
    </pc:docChg>
  </pc:docChgLst>
  <pc:docChgLst>
    <pc:chgData name="Philippa Hartley" userId="S::phartley@careersandenterprise.co.uk::2a2506f4-19e7-4777-8767-f0efb84bcc1f" providerId="AD" clId="Web-{D72E6C46-9E2C-6204-0614-9D71156D9C14}"/>
    <pc:docChg chg="addSld modSld">
      <pc:chgData name="Philippa Hartley" userId="S::phartley@careersandenterprise.co.uk::2a2506f4-19e7-4777-8767-f0efb84bcc1f" providerId="AD" clId="Web-{D72E6C46-9E2C-6204-0614-9D71156D9C14}" dt="2022-07-19T15:27:35.457" v="1103"/>
      <pc:docMkLst>
        <pc:docMk/>
      </pc:docMkLst>
      <pc:sldChg chg="addSp delSp modSp addCm">
        <pc:chgData name="Philippa Hartley" userId="S::phartley@careersandenterprise.co.uk::2a2506f4-19e7-4777-8767-f0efb84bcc1f" providerId="AD" clId="Web-{D72E6C46-9E2C-6204-0614-9D71156D9C14}" dt="2022-07-19T15:25:16.265" v="1091" actId="1076"/>
        <pc:sldMkLst>
          <pc:docMk/>
          <pc:sldMk cId="1253069294" sldId="258"/>
        </pc:sldMkLst>
        <pc:spChg chg="add mod">
          <ac:chgData name="Philippa Hartley" userId="S::phartley@careersandenterprise.co.uk::2a2506f4-19e7-4777-8767-f0efb84bcc1f" providerId="AD" clId="Web-{D72E6C46-9E2C-6204-0614-9D71156D9C14}" dt="2022-07-19T15:01:41.441" v="196" actId="1076"/>
          <ac:spMkLst>
            <pc:docMk/>
            <pc:sldMk cId="1253069294" sldId="258"/>
            <ac:spMk id="2" creationId="{FC30ACC0-9906-E26C-5FCA-E5AE521E9543}"/>
          </ac:spMkLst>
        </pc:spChg>
        <pc:spChg chg="add mod">
          <ac:chgData name="Philippa Hartley" userId="S::phartley@careersandenterprise.co.uk::2a2506f4-19e7-4777-8767-f0efb84bcc1f" providerId="AD" clId="Web-{D72E6C46-9E2C-6204-0614-9D71156D9C14}" dt="2022-07-19T15:01:10.518" v="191" actId="1076"/>
          <ac:spMkLst>
            <pc:docMk/>
            <pc:sldMk cId="1253069294" sldId="258"/>
            <ac:spMk id="6" creationId="{1A761991-D145-6345-FFC0-78FC520AA774}"/>
          </ac:spMkLst>
        </pc:spChg>
        <pc:spChg chg="add mod">
          <ac:chgData name="Philippa Hartley" userId="S::phartley@careersandenterprise.co.uk::2a2506f4-19e7-4777-8767-f0efb84bcc1f" providerId="AD" clId="Web-{D72E6C46-9E2C-6204-0614-9D71156D9C14}" dt="2022-07-19T15:01:16.534" v="192" actId="1076"/>
          <ac:spMkLst>
            <pc:docMk/>
            <pc:sldMk cId="1253069294" sldId="258"/>
            <ac:spMk id="7" creationId="{E9886F1C-9FF4-47BD-58FF-9ECCD7406C2A}"/>
          </ac:spMkLst>
        </pc:spChg>
        <pc:spChg chg="add mod">
          <ac:chgData name="Philippa Hartley" userId="S::phartley@careersandenterprise.co.uk::2a2506f4-19e7-4777-8767-f0efb84bcc1f" providerId="AD" clId="Web-{D72E6C46-9E2C-6204-0614-9D71156D9C14}" dt="2022-07-19T15:14:54.215" v="784" actId="1076"/>
          <ac:spMkLst>
            <pc:docMk/>
            <pc:sldMk cId="1253069294" sldId="258"/>
            <ac:spMk id="8" creationId="{67844BFE-2A38-9009-BC66-B5A695A7A31F}"/>
          </ac:spMkLst>
        </pc:spChg>
        <pc:spChg chg="add mod">
          <ac:chgData name="Philippa Hartley" userId="S::phartley@careersandenterprise.co.uk::2a2506f4-19e7-4777-8767-f0efb84bcc1f" providerId="AD" clId="Web-{D72E6C46-9E2C-6204-0614-9D71156D9C14}" dt="2022-07-19T15:15:06.590" v="786" actId="1076"/>
          <ac:spMkLst>
            <pc:docMk/>
            <pc:sldMk cId="1253069294" sldId="258"/>
            <ac:spMk id="9" creationId="{7E67D33C-DC9F-F809-6349-143699AC15CA}"/>
          </ac:spMkLst>
        </pc:spChg>
        <pc:spChg chg="add mod">
          <ac:chgData name="Philippa Hartley" userId="S::phartley@careersandenterprise.co.uk::2a2506f4-19e7-4777-8767-f0efb84bcc1f" providerId="AD" clId="Web-{D72E6C46-9E2C-6204-0614-9D71156D9C14}" dt="2022-07-19T15:15:18.684" v="788" actId="1076"/>
          <ac:spMkLst>
            <pc:docMk/>
            <pc:sldMk cId="1253069294" sldId="258"/>
            <ac:spMk id="10" creationId="{33A95CB0-AD1C-6D74-04CB-CA56688CD376}"/>
          </ac:spMkLst>
        </pc:spChg>
        <pc:spChg chg="add mod">
          <ac:chgData name="Philippa Hartley" userId="S::phartley@careersandenterprise.co.uk::2a2506f4-19e7-4777-8767-f0efb84bcc1f" providerId="AD" clId="Web-{D72E6C46-9E2C-6204-0614-9D71156D9C14}" dt="2022-07-19T15:15:23.575" v="789" actId="1076"/>
          <ac:spMkLst>
            <pc:docMk/>
            <pc:sldMk cId="1253069294" sldId="258"/>
            <ac:spMk id="11" creationId="{D533CC59-4BB6-5460-A29A-D6F6F81B78CD}"/>
          </ac:spMkLst>
        </pc:spChg>
        <pc:spChg chg="add mod">
          <ac:chgData name="Philippa Hartley" userId="S::phartley@careersandenterprise.co.uk::2a2506f4-19e7-4777-8767-f0efb84bcc1f" providerId="AD" clId="Web-{D72E6C46-9E2C-6204-0614-9D71156D9C14}" dt="2022-07-19T15:15:34.654" v="791" actId="1076"/>
          <ac:spMkLst>
            <pc:docMk/>
            <pc:sldMk cId="1253069294" sldId="258"/>
            <ac:spMk id="12" creationId="{CE75E3A8-CDD9-6D7C-2B0D-B97D75729A20}"/>
          </ac:spMkLst>
        </pc:spChg>
        <pc:spChg chg="add mod">
          <ac:chgData name="Philippa Hartley" userId="S::phartley@careersandenterprise.co.uk::2a2506f4-19e7-4777-8767-f0efb84bcc1f" providerId="AD" clId="Web-{D72E6C46-9E2C-6204-0614-9D71156D9C14}" dt="2022-07-19T15:15:29.685" v="790" actId="1076"/>
          <ac:spMkLst>
            <pc:docMk/>
            <pc:sldMk cId="1253069294" sldId="258"/>
            <ac:spMk id="13" creationId="{4A7E43A3-19C3-5028-B303-47E96A14453F}"/>
          </ac:spMkLst>
        </pc:spChg>
        <pc:spChg chg="add mod">
          <ac:chgData name="Philippa Hartley" userId="S::phartley@careersandenterprise.co.uk::2a2506f4-19e7-4777-8767-f0efb84bcc1f" providerId="AD" clId="Web-{D72E6C46-9E2C-6204-0614-9D71156D9C14}" dt="2022-07-19T15:14:24.183" v="780" actId="1076"/>
          <ac:spMkLst>
            <pc:docMk/>
            <pc:sldMk cId="1253069294" sldId="258"/>
            <ac:spMk id="14" creationId="{4FB127E4-63EE-BFC2-59E0-7856331AF5A4}"/>
          </ac:spMkLst>
        </pc:spChg>
        <pc:spChg chg="add mod">
          <ac:chgData name="Philippa Hartley" userId="S::phartley@careersandenterprise.co.uk::2a2506f4-19e7-4777-8767-f0efb84bcc1f" providerId="AD" clId="Web-{D72E6C46-9E2C-6204-0614-9D71156D9C14}" dt="2022-07-19T15:14:33.667" v="781" actId="1076"/>
          <ac:spMkLst>
            <pc:docMk/>
            <pc:sldMk cId="1253069294" sldId="258"/>
            <ac:spMk id="15" creationId="{7FDE1CF2-3788-CE59-304B-93FE098F29C9}"/>
          </ac:spMkLst>
        </pc:spChg>
        <pc:spChg chg="add mod">
          <ac:chgData name="Philippa Hartley" userId="S::phartley@careersandenterprise.co.uk::2a2506f4-19e7-4777-8767-f0efb84bcc1f" providerId="AD" clId="Web-{D72E6C46-9E2C-6204-0614-9D71156D9C14}" dt="2022-07-19T15:14:39.480" v="782" actId="1076"/>
          <ac:spMkLst>
            <pc:docMk/>
            <pc:sldMk cId="1253069294" sldId="258"/>
            <ac:spMk id="16" creationId="{E3D7BF4B-A32E-F4DD-98B5-527D925984A2}"/>
          </ac:spMkLst>
        </pc:spChg>
        <pc:spChg chg="add mod">
          <ac:chgData name="Philippa Hartley" userId="S::phartley@careersandenterprise.co.uk::2a2506f4-19e7-4777-8767-f0efb84bcc1f" providerId="AD" clId="Web-{D72E6C46-9E2C-6204-0614-9D71156D9C14}" dt="2022-07-19T15:14:59.137" v="785" actId="1076"/>
          <ac:spMkLst>
            <pc:docMk/>
            <pc:sldMk cId="1253069294" sldId="258"/>
            <ac:spMk id="17" creationId="{6182EEC6-57AD-662D-00AF-0BA9506BE7B8}"/>
          </ac:spMkLst>
        </pc:spChg>
        <pc:spChg chg="add mod">
          <ac:chgData name="Philippa Hartley" userId="S::phartley@careersandenterprise.co.uk::2a2506f4-19e7-4777-8767-f0efb84bcc1f" providerId="AD" clId="Web-{D72E6C46-9E2C-6204-0614-9D71156D9C14}" dt="2022-07-19T15:15:12.559" v="787" actId="1076"/>
          <ac:spMkLst>
            <pc:docMk/>
            <pc:sldMk cId="1253069294" sldId="258"/>
            <ac:spMk id="18" creationId="{6263B760-EBC8-CB4C-FE7E-143EEBBBFC6D}"/>
          </ac:spMkLst>
        </pc:spChg>
        <pc:spChg chg="add mod">
          <ac:chgData name="Philippa Hartley" userId="S::phartley@careersandenterprise.co.uk::2a2506f4-19e7-4777-8767-f0efb84bcc1f" providerId="AD" clId="Web-{D72E6C46-9E2C-6204-0614-9D71156D9C14}" dt="2022-07-19T15:21:33.180" v="1062" actId="1076"/>
          <ac:spMkLst>
            <pc:docMk/>
            <pc:sldMk cId="1253069294" sldId="258"/>
            <ac:spMk id="19" creationId="{1179D55B-3BAD-453A-E4AE-59FEE4EF5271}"/>
          </ac:spMkLst>
        </pc:spChg>
        <pc:spChg chg="add mod">
          <ac:chgData name="Philippa Hartley" userId="S::phartley@careersandenterprise.co.uk::2a2506f4-19e7-4777-8767-f0efb84bcc1f" providerId="AD" clId="Web-{D72E6C46-9E2C-6204-0614-9D71156D9C14}" dt="2022-07-19T15:24:23.795" v="1064" actId="1076"/>
          <ac:spMkLst>
            <pc:docMk/>
            <pc:sldMk cId="1253069294" sldId="258"/>
            <ac:spMk id="20" creationId="{A0D56656-E7FC-58D6-DCBE-C0BF99168EE1}"/>
          </ac:spMkLst>
        </pc:spChg>
        <pc:spChg chg="add mod">
          <ac:chgData name="Philippa Hartley" userId="S::phartley@careersandenterprise.co.uk::2a2506f4-19e7-4777-8767-f0efb84bcc1f" providerId="AD" clId="Web-{D72E6C46-9E2C-6204-0614-9D71156D9C14}" dt="2022-07-19T15:15:52.248" v="794" actId="1076"/>
          <ac:spMkLst>
            <pc:docMk/>
            <pc:sldMk cId="1253069294" sldId="258"/>
            <ac:spMk id="21" creationId="{DF85543E-15BE-3D4E-6EA6-62D23C59BFCD}"/>
          </ac:spMkLst>
        </pc:spChg>
        <pc:spChg chg="add mod">
          <ac:chgData name="Philippa Hartley" userId="S::phartley@careersandenterprise.co.uk::2a2506f4-19e7-4777-8767-f0efb84bcc1f" providerId="AD" clId="Web-{D72E6C46-9E2C-6204-0614-9D71156D9C14}" dt="2022-07-19T15:16:00.076" v="795" actId="1076"/>
          <ac:spMkLst>
            <pc:docMk/>
            <pc:sldMk cId="1253069294" sldId="258"/>
            <ac:spMk id="22" creationId="{D4F20D0A-48FA-529A-49C0-1BEA01E88AB2}"/>
          </ac:spMkLst>
        </pc:spChg>
        <pc:spChg chg="add mod">
          <ac:chgData name="Philippa Hartley" userId="S::phartley@careersandenterprise.co.uk::2a2506f4-19e7-4777-8767-f0efb84bcc1f" providerId="AD" clId="Web-{D72E6C46-9E2C-6204-0614-9D71156D9C14}" dt="2022-07-19T15:16:05.795" v="796" actId="1076"/>
          <ac:spMkLst>
            <pc:docMk/>
            <pc:sldMk cId="1253069294" sldId="258"/>
            <ac:spMk id="23" creationId="{313F356B-4BEF-FFC7-2F49-2D1F1BA3FD96}"/>
          </ac:spMkLst>
        </pc:spChg>
        <pc:spChg chg="add mod">
          <ac:chgData name="Philippa Hartley" userId="S::phartley@careersandenterprise.co.uk::2a2506f4-19e7-4777-8767-f0efb84bcc1f" providerId="AD" clId="Web-{D72E6C46-9E2C-6204-0614-9D71156D9C14}" dt="2022-07-19T15:16:10.624" v="797" actId="1076"/>
          <ac:spMkLst>
            <pc:docMk/>
            <pc:sldMk cId="1253069294" sldId="258"/>
            <ac:spMk id="24" creationId="{971F3173-4B8E-7A97-8947-727CB3063F2E}"/>
          </ac:spMkLst>
        </pc:spChg>
        <pc:spChg chg="add mod">
          <ac:chgData name="Philippa Hartley" userId="S::phartley@careersandenterprise.co.uk::2a2506f4-19e7-4777-8767-f0efb84bcc1f" providerId="AD" clId="Web-{D72E6C46-9E2C-6204-0614-9D71156D9C14}" dt="2022-07-19T15:16:46.125" v="853" actId="1076"/>
          <ac:spMkLst>
            <pc:docMk/>
            <pc:sldMk cId="1253069294" sldId="258"/>
            <ac:spMk id="25" creationId="{379A6481-2F7A-D4A3-A3CA-53EBDAFFB4E0}"/>
          </ac:spMkLst>
        </pc:spChg>
        <pc:spChg chg="add mod">
          <ac:chgData name="Philippa Hartley" userId="S::phartley@careersandenterprise.co.uk::2a2506f4-19e7-4777-8767-f0efb84bcc1f" providerId="AD" clId="Web-{D72E6C46-9E2C-6204-0614-9D71156D9C14}" dt="2022-07-19T15:17:37.032" v="903" actId="1076"/>
          <ac:spMkLst>
            <pc:docMk/>
            <pc:sldMk cId="1253069294" sldId="258"/>
            <ac:spMk id="26" creationId="{FA8362DB-1936-5838-1DD6-B0574B2821EB}"/>
          </ac:spMkLst>
        </pc:spChg>
        <pc:spChg chg="add mod">
          <ac:chgData name="Philippa Hartley" userId="S::phartley@careersandenterprise.co.uk::2a2506f4-19e7-4777-8767-f0efb84bcc1f" providerId="AD" clId="Web-{D72E6C46-9E2C-6204-0614-9D71156D9C14}" dt="2022-07-19T15:18:11.205" v="926" actId="1076"/>
          <ac:spMkLst>
            <pc:docMk/>
            <pc:sldMk cId="1253069294" sldId="258"/>
            <ac:spMk id="27" creationId="{A395CC50-C53E-85A1-4E5D-4EAA4C6DDDC9}"/>
          </ac:spMkLst>
        </pc:spChg>
        <pc:spChg chg="add mod">
          <ac:chgData name="Philippa Hartley" userId="S::phartley@careersandenterprise.co.uk::2a2506f4-19e7-4777-8767-f0efb84bcc1f" providerId="AD" clId="Web-{D72E6C46-9E2C-6204-0614-9D71156D9C14}" dt="2022-07-19T15:21:18.414" v="1061" actId="1076"/>
          <ac:spMkLst>
            <pc:docMk/>
            <pc:sldMk cId="1253069294" sldId="258"/>
            <ac:spMk id="28" creationId="{AAF12F11-4828-210F-BF58-25C035BD7031}"/>
          </ac:spMkLst>
        </pc:spChg>
        <pc:spChg chg="add mod">
          <ac:chgData name="Philippa Hartley" userId="S::phartley@careersandenterprise.co.uk::2a2506f4-19e7-4777-8767-f0efb84bcc1f" providerId="AD" clId="Web-{D72E6C46-9E2C-6204-0614-9D71156D9C14}" dt="2022-07-19T15:19:52.365" v="976" actId="1076"/>
          <ac:spMkLst>
            <pc:docMk/>
            <pc:sldMk cId="1253069294" sldId="258"/>
            <ac:spMk id="29" creationId="{C51DAEB8-9691-FC13-310E-125A7F03C510}"/>
          </ac:spMkLst>
        </pc:spChg>
        <pc:spChg chg="add mod">
          <ac:chgData name="Philippa Hartley" userId="S::phartley@careersandenterprise.co.uk::2a2506f4-19e7-4777-8767-f0efb84bcc1f" providerId="AD" clId="Web-{D72E6C46-9E2C-6204-0614-9D71156D9C14}" dt="2022-07-19T15:20:32.725" v="1014" actId="1076"/>
          <ac:spMkLst>
            <pc:docMk/>
            <pc:sldMk cId="1253069294" sldId="258"/>
            <ac:spMk id="30" creationId="{EA017A85-3B4A-7040-7328-88D3A1DF2422}"/>
          </ac:spMkLst>
        </pc:spChg>
        <pc:spChg chg="add mod">
          <ac:chgData name="Philippa Hartley" userId="S::phartley@careersandenterprise.co.uk::2a2506f4-19e7-4777-8767-f0efb84bcc1f" providerId="AD" clId="Web-{D72E6C46-9E2C-6204-0614-9D71156D9C14}" dt="2022-07-19T15:21:08.570" v="1060" actId="1076"/>
          <ac:spMkLst>
            <pc:docMk/>
            <pc:sldMk cId="1253069294" sldId="258"/>
            <ac:spMk id="31" creationId="{612E4CB0-AECA-8CDC-A321-DB1224A65F5E}"/>
          </ac:spMkLst>
        </pc:spChg>
        <pc:spChg chg="add mod">
          <ac:chgData name="Philippa Hartley" userId="S::phartley@careersandenterprise.co.uk::2a2506f4-19e7-4777-8767-f0efb84bcc1f" providerId="AD" clId="Web-{D72E6C46-9E2C-6204-0614-9D71156D9C14}" dt="2022-07-19T15:25:16.265" v="1091" actId="1076"/>
          <ac:spMkLst>
            <pc:docMk/>
            <pc:sldMk cId="1253069294" sldId="258"/>
            <ac:spMk id="33" creationId="{6314C8AB-5F8F-772D-70B4-13C457F29678}"/>
          </ac:spMkLst>
        </pc:spChg>
        <pc:picChg chg="mod">
          <ac:chgData name="Philippa Hartley" userId="S::phartley@careersandenterprise.co.uk::2a2506f4-19e7-4777-8767-f0efb84bcc1f" providerId="AD" clId="Web-{D72E6C46-9E2C-6204-0614-9D71156D9C14}" dt="2022-07-19T14:57:17.714" v="83" actId="14100"/>
          <ac:picMkLst>
            <pc:docMk/>
            <pc:sldMk cId="1253069294" sldId="258"/>
            <ac:picMk id="3" creationId="{60568AA6-48B1-0049-BAB4-C4479D9CE229}"/>
          </ac:picMkLst>
        </pc:picChg>
        <pc:picChg chg="del">
          <ac:chgData name="Philippa Hartley" userId="S::phartley@careersandenterprise.co.uk::2a2506f4-19e7-4777-8767-f0efb84bcc1f" providerId="AD" clId="Web-{D72E6C46-9E2C-6204-0614-9D71156D9C14}" dt="2022-07-19T14:57:08.495" v="81"/>
          <ac:picMkLst>
            <pc:docMk/>
            <pc:sldMk cId="1253069294" sldId="258"/>
            <ac:picMk id="4" creationId="{0E2E5051-4957-220D-BE36-CF780F01E2D4}"/>
          </ac:picMkLst>
        </pc:picChg>
        <pc:picChg chg="mod">
          <ac:chgData name="Philippa Hartley" userId="S::phartley@careersandenterprise.co.uk::2a2506f4-19e7-4777-8767-f0efb84bcc1f" providerId="AD" clId="Web-{D72E6C46-9E2C-6204-0614-9D71156D9C14}" dt="2022-07-19T14:57:21.542" v="85" actId="1076"/>
          <ac:picMkLst>
            <pc:docMk/>
            <pc:sldMk cId="1253069294" sldId="258"/>
            <ac:picMk id="5" creationId="{F895E31F-B931-D94E-81CD-458F457C1414}"/>
          </ac:picMkLst>
        </pc:picChg>
      </pc:sldChg>
      <pc:sldChg chg="modNotes">
        <pc:chgData name="Philippa Hartley" userId="S::phartley@careersandenterprise.co.uk::2a2506f4-19e7-4777-8767-f0efb84bcc1f" providerId="AD" clId="Web-{D72E6C46-9E2C-6204-0614-9D71156D9C14}" dt="2022-07-19T15:27:35.457" v="1103"/>
        <pc:sldMkLst>
          <pc:docMk/>
          <pc:sldMk cId="3193978061" sldId="336"/>
        </pc:sldMkLst>
      </pc:sldChg>
      <pc:sldChg chg="add replId">
        <pc:chgData name="Philippa Hartley" userId="S::phartley@careersandenterprise.co.uk::2a2506f4-19e7-4777-8767-f0efb84bcc1f" providerId="AD" clId="Web-{D72E6C46-9E2C-6204-0614-9D71156D9C14}" dt="2022-07-19T14:57:02.307" v="80"/>
        <pc:sldMkLst>
          <pc:docMk/>
          <pc:sldMk cId="3834036104" sldId="339"/>
        </pc:sldMkLst>
      </pc:sldChg>
    </pc:docChg>
  </pc:docChgLst>
  <pc:docChgLst>
    <pc:chgData name="Philippa Hartley" userId="S::phartley@careersandenterprise.co.uk::2a2506f4-19e7-4777-8767-f0efb84bcc1f" providerId="AD" clId="Web-{548A58AF-5168-B7D7-2383-42AEEE04F48E}"/>
    <pc:docChg chg="modSld">
      <pc:chgData name="Philippa Hartley" userId="S::phartley@careersandenterprise.co.uk::2a2506f4-19e7-4777-8767-f0efb84bcc1f" providerId="AD" clId="Web-{548A58AF-5168-B7D7-2383-42AEEE04F48E}" dt="2022-08-11T14:49:11.812" v="6"/>
      <pc:docMkLst>
        <pc:docMk/>
      </pc:docMkLst>
      <pc:sldChg chg="modNotes">
        <pc:chgData name="Philippa Hartley" userId="S::phartley@careersandenterprise.co.uk::2a2506f4-19e7-4777-8767-f0efb84bcc1f" providerId="AD" clId="Web-{548A58AF-5168-B7D7-2383-42AEEE04F48E}" dt="2022-08-11T14:49:11.812" v="6"/>
        <pc:sldMkLst>
          <pc:docMk/>
          <pc:sldMk cId="2425542963" sldId="347"/>
        </pc:sldMkLst>
      </pc:sldChg>
    </pc:docChg>
  </pc:docChgLst>
  <pc:docChgLst>
    <pc:chgData name="Philippa Hartley" userId="S::phartley@careersandenterprise.co.uk::2a2506f4-19e7-4777-8767-f0efb84bcc1f" providerId="AD" clId="Web-{70087C03-CB8D-37FD-D108-BD9EEC58425D}"/>
    <pc:docChg chg="addSld delSld modSld sldOrd addMainMaster">
      <pc:chgData name="Philippa Hartley" userId="S::phartley@careersandenterprise.co.uk::2a2506f4-19e7-4777-8767-f0efb84bcc1f" providerId="AD" clId="Web-{70087C03-CB8D-37FD-D108-BD9EEC58425D}" dt="2022-08-11T08:01:32.706" v="633"/>
      <pc:docMkLst>
        <pc:docMk/>
      </pc:docMkLst>
      <pc:sldChg chg="del">
        <pc:chgData name="Philippa Hartley" userId="S::phartley@careersandenterprise.co.uk::2a2506f4-19e7-4777-8767-f0efb84bcc1f" providerId="AD" clId="Web-{70087C03-CB8D-37FD-D108-BD9EEC58425D}" dt="2022-08-11T07:46:00.710" v="347"/>
        <pc:sldMkLst>
          <pc:docMk/>
          <pc:sldMk cId="2189878861" sldId="257"/>
        </pc:sldMkLst>
      </pc:sldChg>
      <pc:sldChg chg="modSp modNotes">
        <pc:chgData name="Philippa Hartley" userId="S::phartley@careersandenterprise.co.uk::2a2506f4-19e7-4777-8767-f0efb84bcc1f" providerId="AD" clId="Web-{70087C03-CB8D-37FD-D108-BD9EEC58425D}" dt="2022-08-11T08:01:32.706" v="633"/>
        <pc:sldMkLst>
          <pc:docMk/>
          <pc:sldMk cId="1253069294" sldId="258"/>
        </pc:sldMkLst>
        <pc:spChg chg="mod">
          <ac:chgData name="Philippa Hartley" userId="S::phartley@careersandenterprise.co.uk::2a2506f4-19e7-4777-8767-f0efb84bcc1f" providerId="AD" clId="Web-{70087C03-CB8D-37FD-D108-BD9EEC58425D}" dt="2022-08-11T07:55:43.399" v="553" actId="20577"/>
          <ac:spMkLst>
            <pc:docMk/>
            <pc:sldMk cId="1253069294" sldId="258"/>
            <ac:spMk id="13" creationId="{4A7E43A3-19C3-5028-B303-47E96A14453F}"/>
          </ac:spMkLst>
        </pc:spChg>
      </pc:sldChg>
      <pc:sldChg chg="del">
        <pc:chgData name="Philippa Hartley" userId="S::phartley@careersandenterprise.co.uk::2a2506f4-19e7-4777-8767-f0efb84bcc1f" providerId="AD" clId="Web-{70087C03-CB8D-37FD-D108-BD9EEC58425D}" dt="2022-08-11T07:45:57.054" v="345"/>
        <pc:sldMkLst>
          <pc:docMk/>
          <pc:sldMk cId="2839086809" sldId="262"/>
        </pc:sldMkLst>
      </pc:sldChg>
      <pc:sldChg chg="del">
        <pc:chgData name="Philippa Hartley" userId="S::phartley@careersandenterprise.co.uk::2a2506f4-19e7-4777-8767-f0efb84bcc1f" providerId="AD" clId="Web-{70087C03-CB8D-37FD-D108-BD9EEC58425D}" dt="2022-08-11T07:45:55.101" v="344"/>
        <pc:sldMkLst>
          <pc:docMk/>
          <pc:sldMk cId="3279506855" sldId="263"/>
        </pc:sldMkLst>
      </pc:sldChg>
      <pc:sldChg chg="del">
        <pc:chgData name="Philippa Hartley" userId="S::phartley@careersandenterprise.co.uk::2a2506f4-19e7-4777-8767-f0efb84bcc1f" providerId="AD" clId="Web-{70087C03-CB8D-37FD-D108-BD9EEC58425D}" dt="2022-08-11T07:47:19.463" v="363"/>
        <pc:sldMkLst>
          <pc:docMk/>
          <pc:sldMk cId="2436114218" sldId="267"/>
        </pc:sldMkLst>
      </pc:sldChg>
      <pc:sldChg chg="del">
        <pc:chgData name="Philippa Hartley" userId="S::phartley@careersandenterprise.co.uk::2a2506f4-19e7-4777-8767-f0efb84bcc1f" providerId="AD" clId="Web-{70087C03-CB8D-37FD-D108-BD9EEC58425D}" dt="2022-08-11T07:47:32.338" v="366"/>
        <pc:sldMkLst>
          <pc:docMk/>
          <pc:sldMk cId="4163118919" sldId="268"/>
        </pc:sldMkLst>
      </pc:sldChg>
      <pc:sldChg chg="del">
        <pc:chgData name="Philippa Hartley" userId="S::phartley@careersandenterprise.co.uk::2a2506f4-19e7-4777-8767-f0efb84bcc1f" providerId="AD" clId="Web-{70087C03-CB8D-37FD-D108-BD9EEC58425D}" dt="2022-08-11T07:47:52.635" v="369"/>
        <pc:sldMkLst>
          <pc:docMk/>
          <pc:sldMk cId="3631857509" sldId="269"/>
        </pc:sldMkLst>
      </pc:sldChg>
      <pc:sldChg chg="del">
        <pc:chgData name="Philippa Hartley" userId="S::phartley@careersandenterprise.co.uk::2a2506f4-19e7-4777-8767-f0efb84bcc1f" providerId="AD" clId="Web-{70087C03-CB8D-37FD-D108-BD9EEC58425D}" dt="2022-08-11T07:55:57.696" v="554"/>
        <pc:sldMkLst>
          <pc:docMk/>
          <pc:sldMk cId="557860855" sldId="270"/>
        </pc:sldMkLst>
      </pc:sldChg>
      <pc:sldChg chg="del">
        <pc:chgData name="Philippa Hartley" userId="S::phartley@careersandenterprise.co.uk::2a2506f4-19e7-4777-8767-f0efb84bcc1f" providerId="AD" clId="Web-{70087C03-CB8D-37FD-D108-BD9EEC58425D}" dt="2022-08-11T07:46:30.008" v="355"/>
        <pc:sldMkLst>
          <pc:docMk/>
          <pc:sldMk cId="1295342826" sldId="273"/>
        </pc:sldMkLst>
      </pc:sldChg>
      <pc:sldChg chg="del">
        <pc:chgData name="Philippa Hartley" userId="S::phartley@careersandenterprise.co.uk::2a2506f4-19e7-4777-8767-f0efb84bcc1f" providerId="AD" clId="Web-{70087C03-CB8D-37FD-D108-BD9EEC58425D}" dt="2022-08-11T07:34:49.176" v="308"/>
        <pc:sldMkLst>
          <pc:docMk/>
          <pc:sldMk cId="1728645623" sldId="287"/>
        </pc:sldMkLst>
      </pc:sldChg>
      <pc:sldChg chg="del">
        <pc:chgData name="Philippa Hartley" userId="S::phartley@careersandenterprise.co.uk::2a2506f4-19e7-4777-8767-f0efb84bcc1f" providerId="AD" clId="Web-{70087C03-CB8D-37FD-D108-BD9EEC58425D}" dt="2022-08-11T07:45:58.804" v="346"/>
        <pc:sldMkLst>
          <pc:docMk/>
          <pc:sldMk cId="3208665940" sldId="289"/>
        </pc:sldMkLst>
      </pc:sldChg>
      <pc:sldChg chg="del">
        <pc:chgData name="Philippa Hartley" userId="S::phartley@careersandenterprise.co.uk::2a2506f4-19e7-4777-8767-f0efb84bcc1f" providerId="AD" clId="Web-{70087C03-CB8D-37FD-D108-BD9EEC58425D}" dt="2022-08-11T07:46:30.008" v="354"/>
        <pc:sldMkLst>
          <pc:docMk/>
          <pc:sldMk cId="70482638" sldId="291"/>
        </pc:sldMkLst>
      </pc:sldChg>
      <pc:sldChg chg="del">
        <pc:chgData name="Philippa Hartley" userId="S::phartley@careersandenterprise.co.uk::2a2506f4-19e7-4777-8767-f0efb84bcc1f" providerId="AD" clId="Web-{70087C03-CB8D-37FD-D108-BD9EEC58425D}" dt="2022-08-11T07:46:30.008" v="353"/>
        <pc:sldMkLst>
          <pc:docMk/>
          <pc:sldMk cId="3008693748" sldId="292"/>
        </pc:sldMkLst>
      </pc:sldChg>
      <pc:sldChg chg="del">
        <pc:chgData name="Philippa Hartley" userId="S::phartley@careersandenterprise.co.uk::2a2506f4-19e7-4777-8767-f0efb84bcc1f" providerId="AD" clId="Web-{70087C03-CB8D-37FD-D108-BD9EEC58425D}" dt="2022-08-11T07:46:37.165" v="358"/>
        <pc:sldMkLst>
          <pc:docMk/>
          <pc:sldMk cId="4169055570" sldId="293"/>
        </pc:sldMkLst>
      </pc:sldChg>
      <pc:sldChg chg="del">
        <pc:chgData name="Philippa Hartley" userId="S::phartley@careersandenterprise.co.uk::2a2506f4-19e7-4777-8767-f0efb84bcc1f" providerId="AD" clId="Web-{70087C03-CB8D-37FD-D108-BD9EEC58425D}" dt="2022-08-11T07:46:30.008" v="352"/>
        <pc:sldMkLst>
          <pc:docMk/>
          <pc:sldMk cId="579059074" sldId="294"/>
        </pc:sldMkLst>
      </pc:sldChg>
      <pc:sldChg chg="del">
        <pc:chgData name="Philippa Hartley" userId="S::phartley@careersandenterprise.co.uk::2a2506f4-19e7-4777-8767-f0efb84bcc1f" providerId="AD" clId="Web-{70087C03-CB8D-37FD-D108-BD9EEC58425D}" dt="2022-08-11T07:46:37.165" v="357"/>
        <pc:sldMkLst>
          <pc:docMk/>
          <pc:sldMk cId="3955990440" sldId="295"/>
        </pc:sldMkLst>
      </pc:sldChg>
      <pc:sldChg chg="del">
        <pc:chgData name="Philippa Hartley" userId="S::phartley@careersandenterprise.co.uk::2a2506f4-19e7-4777-8767-f0efb84bcc1f" providerId="AD" clId="Web-{70087C03-CB8D-37FD-D108-BD9EEC58425D}" dt="2022-08-11T07:46:37.165" v="356"/>
        <pc:sldMkLst>
          <pc:docMk/>
          <pc:sldMk cId="764564060" sldId="296"/>
        </pc:sldMkLst>
      </pc:sldChg>
      <pc:sldChg chg="del">
        <pc:chgData name="Philippa Hartley" userId="S::phartley@careersandenterprise.co.uk::2a2506f4-19e7-4777-8767-f0efb84bcc1f" providerId="AD" clId="Web-{70087C03-CB8D-37FD-D108-BD9EEC58425D}" dt="2022-08-11T07:46:22.320" v="350"/>
        <pc:sldMkLst>
          <pc:docMk/>
          <pc:sldMk cId="2595060481" sldId="298"/>
        </pc:sldMkLst>
      </pc:sldChg>
      <pc:sldChg chg="del">
        <pc:chgData name="Philippa Hartley" userId="S::phartley@careersandenterprise.co.uk::2a2506f4-19e7-4777-8767-f0efb84bcc1f" providerId="AD" clId="Web-{70087C03-CB8D-37FD-D108-BD9EEC58425D}" dt="2022-08-11T07:45:25.616" v="337"/>
        <pc:sldMkLst>
          <pc:docMk/>
          <pc:sldMk cId="1897795324" sldId="299"/>
        </pc:sldMkLst>
      </pc:sldChg>
      <pc:sldChg chg="del">
        <pc:chgData name="Philippa Hartley" userId="S::phartley@careersandenterprise.co.uk::2a2506f4-19e7-4777-8767-f0efb84bcc1f" providerId="AD" clId="Web-{70087C03-CB8D-37FD-D108-BD9EEC58425D}" dt="2022-08-11T07:45:40.366" v="341"/>
        <pc:sldMkLst>
          <pc:docMk/>
          <pc:sldMk cId="3370456479" sldId="301"/>
        </pc:sldMkLst>
      </pc:sldChg>
      <pc:sldChg chg="del">
        <pc:chgData name="Philippa Hartley" userId="S::phartley@careersandenterprise.co.uk::2a2506f4-19e7-4777-8767-f0efb84bcc1f" providerId="AD" clId="Web-{70087C03-CB8D-37FD-D108-BD9EEC58425D}" dt="2022-08-11T07:46:44.743" v="359"/>
        <pc:sldMkLst>
          <pc:docMk/>
          <pc:sldMk cId="2008991689" sldId="303"/>
        </pc:sldMkLst>
      </pc:sldChg>
      <pc:sldChg chg="del">
        <pc:chgData name="Philippa Hartley" userId="S::phartley@careersandenterprise.co.uk::2a2506f4-19e7-4777-8767-f0efb84bcc1f" providerId="AD" clId="Web-{70087C03-CB8D-37FD-D108-BD9EEC58425D}" dt="2022-08-11T07:46:44.743" v="360"/>
        <pc:sldMkLst>
          <pc:docMk/>
          <pc:sldMk cId="1793654605" sldId="308"/>
        </pc:sldMkLst>
      </pc:sldChg>
      <pc:sldChg chg="del">
        <pc:chgData name="Philippa Hartley" userId="S::phartley@careersandenterprise.co.uk::2a2506f4-19e7-4777-8767-f0efb84bcc1f" providerId="AD" clId="Web-{70087C03-CB8D-37FD-D108-BD9EEC58425D}" dt="2022-08-11T07:46:24.414" v="351"/>
        <pc:sldMkLst>
          <pc:docMk/>
          <pc:sldMk cId="2163692368" sldId="329"/>
        </pc:sldMkLst>
      </pc:sldChg>
      <pc:sldChg chg="del">
        <pc:chgData name="Philippa Hartley" userId="S::phartley@careersandenterprise.co.uk::2a2506f4-19e7-4777-8767-f0efb84bcc1f" providerId="AD" clId="Web-{70087C03-CB8D-37FD-D108-BD9EEC58425D}" dt="2022-08-11T07:45:23.678" v="336"/>
        <pc:sldMkLst>
          <pc:docMk/>
          <pc:sldMk cId="3701790944" sldId="331"/>
        </pc:sldMkLst>
      </pc:sldChg>
      <pc:sldChg chg="modNotes">
        <pc:chgData name="Philippa Hartley" userId="S::phartley@careersandenterprise.co.uk::2a2506f4-19e7-4777-8767-f0efb84bcc1f" providerId="AD" clId="Web-{70087C03-CB8D-37FD-D108-BD9EEC58425D}" dt="2022-08-11T06:15:13.405" v="163"/>
        <pc:sldMkLst>
          <pc:docMk/>
          <pc:sldMk cId="4152099975" sldId="332"/>
        </pc:sldMkLst>
      </pc:sldChg>
      <pc:sldChg chg="modSp">
        <pc:chgData name="Philippa Hartley" userId="S::phartley@careersandenterprise.co.uk::2a2506f4-19e7-4777-8767-f0efb84bcc1f" providerId="AD" clId="Web-{70087C03-CB8D-37FD-D108-BD9EEC58425D}" dt="2022-08-11T06:13:20.683" v="1" actId="20577"/>
        <pc:sldMkLst>
          <pc:docMk/>
          <pc:sldMk cId="586685639" sldId="334"/>
        </pc:sldMkLst>
        <pc:spChg chg="mod">
          <ac:chgData name="Philippa Hartley" userId="S::phartley@careersandenterprise.co.uk::2a2506f4-19e7-4777-8767-f0efb84bcc1f" providerId="AD" clId="Web-{70087C03-CB8D-37FD-D108-BD9EEC58425D}" dt="2022-08-11T06:13:20.683" v="1" actId="20577"/>
          <ac:spMkLst>
            <pc:docMk/>
            <pc:sldMk cId="586685639" sldId="334"/>
            <ac:spMk id="3" creationId="{F79A5CDE-4F29-94A9-E2F0-7921CABAA005}"/>
          </ac:spMkLst>
        </pc:spChg>
      </pc:sldChg>
      <pc:sldChg chg="del">
        <pc:chgData name="Philippa Hartley" userId="S::phartley@careersandenterprise.co.uk::2a2506f4-19e7-4777-8767-f0efb84bcc1f" providerId="AD" clId="Web-{70087C03-CB8D-37FD-D108-BD9EEC58425D}" dt="2022-08-11T07:45:20.115" v="335"/>
        <pc:sldMkLst>
          <pc:docMk/>
          <pc:sldMk cId="1586103531" sldId="335"/>
        </pc:sldMkLst>
      </pc:sldChg>
      <pc:sldChg chg="del">
        <pc:chgData name="Philippa Hartley" userId="S::phartley@careersandenterprise.co.uk::2a2506f4-19e7-4777-8767-f0efb84bcc1f" providerId="AD" clId="Web-{70087C03-CB8D-37FD-D108-BD9EEC58425D}" dt="2022-08-11T07:45:30.350" v="338"/>
        <pc:sldMkLst>
          <pc:docMk/>
          <pc:sldMk cId="3193978061" sldId="336"/>
        </pc:sldMkLst>
      </pc:sldChg>
      <pc:sldChg chg="del">
        <pc:chgData name="Philippa Hartley" userId="S::phartley@careersandenterprise.co.uk::2a2506f4-19e7-4777-8767-f0efb84bcc1f" providerId="AD" clId="Web-{70087C03-CB8D-37FD-D108-BD9EEC58425D}" dt="2022-08-11T07:34:49.176" v="307"/>
        <pc:sldMkLst>
          <pc:docMk/>
          <pc:sldMk cId="1741925432" sldId="337"/>
        </pc:sldMkLst>
      </pc:sldChg>
      <pc:sldChg chg="del">
        <pc:chgData name="Philippa Hartley" userId="S::phartley@careersandenterprise.co.uk::2a2506f4-19e7-4777-8767-f0efb84bcc1f" providerId="AD" clId="Web-{70087C03-CB8D-37FD-D108-BD9EEC58425D}" dt="2022-08-11T07:34:52.160" v="309"/>
        <pc:sldMkLst>
          <pc:docMk/>
          <pc:sldMk cId="310114837" sldId="338"/>
        </pc:sldMkLst>
      </pc:sldChg>
      <pc:sldChg chg="addSp modSp add del">
        <pc:chgData name="Philippa Hartley" userId="S::phartley@careersandenterprise.co.uk::2a2506f4-19e7-4777-8767-f0efb84bcc1f" providerId="AD" clId="Web-{70087C03-CB8D-37FD-D108-BD9EEC58425D}" dt="2022-08-11T07:59:47.406" v="614" actId="20577"/>
        <pc:sldMkLst>
          <pc:docMk/>
          <pc:sldMk cId="3834036104" sldId="339"/>
        </pc:sldMkLst>
        <pc:spChg chg="add mod">
          <ac:chgData name="Philippa Hartley" userId="S::phartley@careersandenterprise.co.uk::2a2506f4-19e7-4777-8767-f0efb84bcc1f" providerId="AD" clId="Web-{70087C03-CB8D-37FD-D108-BD9EEC58425D}" dt="2022-08-11T07:59:47.406" v="614" actId="20577"/>
          <ac:spMkLst>
            <pc:docMk/>
            <pc:sldMk cId="3834036104" sldId="339"/>
            <ac:spMk id="6" creationId="{2D579F4B-91C6-3AEB-4C51-40B3901470BD}"/>
          </ac:spMkLst>
        </pc:spChg>
      </pc:sldChg>
      <pc:sldChg chg="del">
        <pc:chgData name="Philippa Hartley" userId="S::phartley@careersandenterprise.co.uk::2a2506f4-19e7-4777-8767-f0efb84bcc1f" providerId="AD" clId="Web-{70087C03-CB8D-37FD-D108-BD9EEC58425D}" dt="2022-08-11T07:45:17.162" v="334"/>
        <pc:sldMkLst>
          <pc:docMk/>
          <pc:sldMk cId="1116577909" sldId="340"/>
        </pc:sldMkLst>
      </pc:sldChg>
      <pc:sldChg chg="modSp modNotes">
        <pc:chgData name="Philippa Hartley" userId="S::phartley@careersandenterprise.co.uk::2a2506f4-19e7-4777-8767-f0efb84bcc1f" providerId="AD" clId="Web-{70087C03-CB8D-37FD-D108-BD9EEC58425D}" dt="2022-08-11T06:14:18.388" v="5"/>
        <pc:sldMkLst>
          <pc:docMk/>
          <pc:sldMk cId="2667875384" sldId="341"/>
        </pc:sldMkLst>
        <pc:spChg chg="mod">
          <ac:chgData name="Philippa Hartley" userId="S::phartley@careersandenterprise.co.uk::2a2506f4-19e7-4777-8767-f0efb84bcc1f" providerId="AD" clId="Web-{70087C03-CB8D-37FD-D108-BD9EEC58425D}" dt="2022-08-11T06:13:31.168" v="3" actId="20577"/>
          <ac:spMkLst>
            <pc:docMk/>
            <pc:sldMk cId="2667875384" sldId="341"/>
            <ac:spMk id="3" creationId="{F79A5CDE-4F29-94A9-E2F0-7921CABAA005}"/>
          </ac:spMkLst>
        </pc:spChg>
      </pc:sldChg>
      <pc:sldChg chg="addCm">
        <pc:chgData name="Philippa Hartley" userId="S::phartley@careersandenterprise.co.uk::2a2506f4-19e7-4777-8767-f0efb84bcc1f" providerId="AD" clId="Web-{70087C03-CB8D-37FD-D108-BD9EEC58425D}" dt="2022-08-11T06:16:17.704" v="164"/>
        <pc:sldMkLst>
          <pc:docMk/>
          <pc:sldMk cId="2290897152" sldId="344"/>
        </pc:sldMkLst>
      </pc:sldChg>
      <pc:sldChg chg="delSp del">
        <pc:chgData name="Philippa Hartley" userId="S::phartley@careersandenterprise.co.uk::2a2506f4-19e7-4777-8767-f0efb84bcc1f" providerId="AD" clId="Web-{70087C03-CB8D-37FD-D108-BD9EEC58425D}" dt="2022-08-11T07:45:14.772" v="333"/>
        <pc:sldMkLst>
          <pc:docMk/>
          <pc:sldMk cId="1550832304" sldId="345"/>
        </pc:sldMkLst>
        <pc:spChg chg="del">
          <ac:chgData name="Philippa Hartley" userId="S::phartley@careersandenterprise.co.uk::2a2506f4-19e7-4777-8767-f0efb84bcc1f" providerId="AD" clId="Web-{70087C03-CB8D-37FD-D108-BD9EEC58425D}" dt="2022-08-11T07:44:39.630" v="323"/>
          <ac:spMkLst>
            <pc:docMk/>
            <pc:sldMk cId="1550832304" sldId="345"/>
            <ac:spMk id="10" creationId="{1CFE1927-D5C8-2185-A3C5-B7CF45E3927E}"/>
          </ac:spMkLst>
        </pc:spChg>
        <pc:spChg chg="del">
          <ac:chgData name="Philippa Hartley" userId="S::phartley@careersandenterprise.co.uk::2a2506f4-19e7-4777-8767-f0efb84bcc1f" providerId="AD" clId="Web-{70087C03-CB8D-37FD-D108-BD9EEC58425D}" dt="2022-08-11T07:42:50.049" v="312"/>
          <ac:spMkLst>
            <pc:docMk/>
            <pc:sldMk cId="1550832304" sldId="345"/>
            <ac:spMk id="11" creationId="{15DC0E04-5FED-5F5D-6378-606B2157722D}"/>
          </ac:spMkLst>
        </pc:spChg>
        <pc:spChg chg="del">
          <ac:chgData name="Philippa Hartley" userId="S::phartley@careersandenterprise.co.uk::2a2506f4-19e7-4777-8767-f0efb84bcc1f" providerId="AD" clId="Web-{70087C03-CB8D-37FD-D108-BD9EEC58425D}" dt="2022-08-11T07:44:25.786" v="319"/>
          <ac:spMkLst>
            <pc:docMk/>
            <pc:sldMk cId="1550832304" sldId="345"/>
            <ac:spMk id="13" creationId="{3BBC5234-C2B0-924E-5ED6-93BE8681FB0B}"/>
          </ac:spMkLst>
        </pc:spChg>
        <pc:picChg chg="del">
          <ac:chgData name="Philippa Hartley" userId="S::phartley@careersandenterprise.co.uk::2a2506f4-19e7-4777-8767-f0efb84bcc1f" providerId="AD" clId="Web-{70087C03-CB8D-37FD-D108-BD9EEC58425D}" dt="2022-08-11T07:42:48.939" v="311"/>
          <ac:picMkLst>
            <pc:docMk/>
            <pc:sldMk cId="1550832304" sldId="345"/>
            <ac:picMk id="15" creationId="{62E0058C-6EC3-0AC9-23F5-3F14BB2AC4DD}"/>
          </ac:picMkLst>
        </pc:picChg>
        <pc:picChg chg="del">
          <ac:chgData name="Philippa Hartley" userId="S::phartley@careersandenterprise.co.uk::2a2506f4-19e7-4777-8767-f0efb84bcc1f" providerId="AD" clId="Web-{70087C03-CB8D-37FD-D108-BD9EEC58425D}" dt="2022-08-11T07:42:51.455" v="313"/>
          <ac:picMkLst>
            <pc:docMk/>
            <pc:sldMk cId="1550832304" sldId="345"/>
            <ac:picMk id="17" creationId="{18B73A47-BCC6-EC16-1C3D-83C601C0C2E6}"/>
          </ac:picMkLst>
        </pc:picChg>
      </pc:sldChg>
      <pc:sldChg chg="ord">
        <pc:chgData name="Philippa Hartley" userId="S::phartley@careersandenterprise.co.uk::2a2506f4-19e7-4777-8767-f0efb84bcc1f" providerId="AD" clId="Web-{70087C03-CB8D-37FD-D108-BD9EEC58425D}" dt="2022-08-11T07:46:16.961" v="349"/>
        <pc:sldMkLst>
          <pc:docMk/>
          <pc:sldMk cId="1610897881" sldId="351"/>
        </pc:sldMkLst>
      </pc:sldChg>
      <pc:sldChg chg="del">
        <pc:chgData name="Philippa Hartley" userId="S::phartley@careersandenterprise.co.uk::2a2506f4-19e7-4777-8767-f0efb84bcc1f" providerId="AD" clId="Web-{70087C03-CB8D-37FD-D108-BD9EEC58425D}" dt="2022-08-11T07:45:37.757" v="340"/>
        <pc:sldMkLst>
          <pc:docMk/>
          <pc:sldMk cId="371887551" sldId="352"/>
        </pc:sldMkLst>
      </pc:sldChg>
      <pc:sldChg chg="del">
        <pc:chgData name="Philippa Hartley" userId="S::phartley@careersandenterprise.co.uk::2a2506f4-19e7-4777-8767-f0efb84bcc1f" providerId="AD" clId="Web-{70087C03-CB8D-37FD-D108-BD9EEC58425D}" dt="2022-08-11T07:45:34.506" v="339"/>
        <pc:sldMkLst>
          <pc:docMk/>
          <pc:sldMk cId="2635547638" sldId="353"/>
        </pc:sldMkLst>
      </pc:sldChg>
      <pc:sldChg chg="addSp delSp modSp add replId modNotes">
        <pc:chgData name="Philippa Hartley" userId="S::phartley@careersandenterprise.co.uk::2a2506f4-19e7-4777-8767-f0efb84bcc1f" providerId="AD" clId="Web-{70087C03-CB8D-37FD-D108-BD9EEC58425D}" dt="2022-08-11T07:28:32.378" v="306"/>
        <pc:sldMkLst>
          <pc:docMk/>
          <pc:sldMk cId="127523072" sldId="359"/>
        </pc:sldMkLst>
        <pc:grpChg chg="del">
          <ac:chgData name="Philippa Hartley" userId="S::phartley@careersandenterprise.co.uk::2a2506f4-19e7-4777-8767-f0efb84bcc1f" providerId="AD" clId="Web-{70087C03-CB8D-37FD-D108-BD9EEC58425D}" dt="2022-08-11T07:22:13.196" v="166"/>
          <ac:grpSpMkLst>
            <pc:docMk/>
            <pc:sldMk cId="127523072" sldId="359"/>
            <ac:grpSpMk id="7" creationId="{69E4B75A-A388-18CB-CDAF-60787ACBBA44}"/>
          </ac:grpSpMkLst>
        </pc:grpChg>
        <pc:picChg chg="del">
          <ac:chgData name="Philippa Hartley" userId="S::phartley@careersandenterprise.co.uk::2a2506f4-19e7-4777-8767-f0efb84bcc1f" providerId="AD" clId="Web-{70087C03-CB8D-37FD-D108-BD9EEC58425D}" dt="2022-08-11T07:22:15.586" v="168"/>
          <ac:picMkLst>
            <pc:docMk/>
            <pc:sldMk cId="127523072" sldId="359"/>
            <ac:picMk id="2" creationId="{25486FBD-6785-6509-1329-93C5EB3B9F81}"/>
          </ac:picMkLst>
        </pc:picChg>
        <pc:picChg chg="add mod modCrop">
          <ac:chgData name="Philippa Hartley" userId="S::phartley@careersandenterprise.co.uk::2a2506f4-19e7-4777-8767-f0efb84bcc1f" providerId="AD" clId="Web-{70087C03-CB8D-37FD-D108-BD9EEC58425D}" dt="2022-08-11T07:25:20.841" v="197" actId="14100"/>
          <ac:picMkLst>
            <pc:docMk/>
            <pc:sldMk cId="127523072" sldId="359"/>
            <ac:picMk id="4" creationId="{42CD3399-7FD0-F89E-C7BA-3739C8D51309}"/>
          </ac:picMkLst>
        </pc:picChg>
        <pc:picChg chg="add mod modCrop">
          <ac:chgData name="Philippa Hartley" userId="S::phartley@careersandenterprise.co.uk::2a2506f4-19e7-4777-8767-f0efb84bcc1f" providerId="AD" clId="Web-{70087C03-CB8D-37FD-D108-BD9EEC58425D}" dt="2022-08-11T07:25:29.967" v="199" actId="1076"/>
          <ac:picMkLst>
            <pc:docMk/>
            <pc:sldMk cId="127523072" sldId="359"/>
            <ac:picMk id="6" creationId="{48B0E135-3612-BFFA-0EAC-A9864F99EE40}"/>
          </ac:picMkLst>
        </pc:picChg>
        <pc:picChg chg="add mod">
          <ac:chgData name="Philippa Hartley" userId="S::phartley@careersandenterprise.co.uk::2a2506f4-19e7-4777-8767-f0efb84bcc1f" providerId="AD" clId="Web-{70087C03-CB8D-37FD-D108-BD9EEC58425D}" dt="2022-08-11T07:25:15.498" v="195" actId="1076"/>
          <ac:picMkLst>
            <pc:docMk/>
            <pc:sldMk cId="127523072" sldId="359"/>
            <ac:picMk id="9" creationId="{1A2C18C7-A767-0A23-38D4-583244D9D891}"/>
          </ac:picMkLst>
        </pc:picChg>
        <pc:picChg chg="del">
          <ac:chgData name="Philippa Hartley" userId="S::phartley@careersandenterprise.co.uk::2a2506f4-19e7-4777-8767-f0efb84bcc1f" providerId="AD" clId="Web-{70087C03-CB8D-37FD-D108-BD9EEC58425D}" dt="2022-08-11T07:22:14.758" v="167"/>
          <ac:picMkLst>
            <pc:docMk/>
            <pc:sldMk cId="127523072" sldId="359"/>
            <ac:picMk id="12" creationId="{906289BE-ADB0-87C9-A683-5DC515421370}"/>
          </ac:picMkLst>
        </pc:picChg>
        <pc:picChg chg="add">
          <ac:chgData name="Philippa Hartley" userId="S::phartley@careersandenterprise.co.uk::2a2506f4-19e7-4777-8767-f0efb84bcc1f" providerId="AD" clId="Web-{70087C03-CB8D-37FD-D108-BD9EEC58425D}" dt="2022-08-11T07:25:12.482" v="194"/>
          <ac:picMkLst>
            <pc:docMk/>
            <pc:sldMk cId="127523072" sldId="359"/>
            <ac:picMk id="14" creationId="{68D730D5-D966-E23E-17A1-FAEC61CF029F}"/>
          </ac:picMkLst>
        </pc:picChg>
      </pc:sldChg>
      <pc:sldChg chg="add del">
        <pc:chgData name="Philippa Hartley" userId="S::phartley@careersandenterprise.co.uk::2a2506f4-19e7-4777-8767-f0efb84bcc1f" providerId="AD" clId="Web-{70087C03-CB8D-37FD-D108-BD9EEC58425D}" dt="2022-08-11T07:25:47.483" v="200"/>
        <pc:sldMkLst>
          <pc:docMk/>
          <pc:sldMk cId="1155149477" sldId="360"/>
        </pc:sldMkLst>
      </pc:sldChg>
      <pc:sldChg chg="add">
        <pc:chgData name="Philippa Hartley" userId="S::phartley@careersandenterprise.co.uk::2a2506f4-19e7-4777-8767-f0efb84bcc1f" providerId="AD" clId="Web-{70087C03-CB8D-37FD-D108-BD9EEC58425D}" dt="2022-08-11T07:42:44.267" v="310"/>
        <pc:sldMkLst>
          <pc:docMk/>
          <pc:sldMk cId="2956801373" sldId="360"/>
        </pc:sldMkLst>
      </pc:sldChg>
      <pc:sldChg chg="add del">
        <pc:chgData name="Philippa Hartley" userId="S::phartley@careersandenterprise.co.uk::2a2506f4-19e7-4777-8767-f0efb84bcc1f" providerId="AD" clId="Web-{70087C03-CB8D-37FD-D108-BD9EEC58425D}" dt="2022-08-11T07:23:28.510" v="178"/>
        <pc:sldMkLst>
          <pc:docMk/>
          <pc:sldMk cId="3998295082" sldId="360"/>
        </pc:sldMkLst>
      </pc:sldChg>
      <pc:sldChg chg="addSp delSp modSp add ord replId modNotes">
        <pc:chgData name="Philippa Hartley" userId="S::phartley@careersandenterprise.co.uk::2a2506f4-19e7-4777-8767-f0efb84bcc1f" providerId="AD" clId="Web-{70087C03-CB8D-37FD-D108-BD9EEC58425D}" dt="2022-08-11T07:55:15.429" v="552"/>
        <pc:sldMkLst>
          <pc:docMk/>
          <pc:sldMk cId="1751139838" sldId="361"/>
        </pc:sldMkLst>
        <pc:spChg chg="del">
          <ac:chgData name="Philippa Hartley" userId="S::phartley@careersandenterprise.co.uk::2a2506f4-19e7-4777-8767-f0efb84bcc1f" providerId="AD" clId="Web-{70087C03-CB8D-37FD-D108-BD9EEC58425D}" dt="2022-08-11T07:44:32.223" v="321"/>
          <ac:spMkLst>
            <pc:docMk/>
            <pc:sldMk cId="1751139838" sldId="361"/>
            <ac:spMk id="2" creationId="{EA660A1E-1DF3-790D-45CC-3B5EECEF12EF}"/>
          </ac:spMkLst>
        </pc:spChg>
        <pc:spChg chg="add mod">
          <ac:chgData name="Philippa Hartley" userId="S::phartley@careersandenterprise.co.uk::2a2506f4-19e7-4777-8767-f0efb84bcc1f" providerId="AD" clId="Web-{70087C03-CB8D-37FD-D108-BD9EEC58425D}" dt="2022-08-11T07:45:02.662" v="329" actId="1076"/>
          <ac:spMkLst>
            <pc:docMk/>
            <pc:sldMk cId="1751139838" sldId="361"/>
            <ac:spMk id="3" creationId="{F1CF68F5-9968-228E-64AA-CAE56E67CD47}"/>
          </ac:spMkLst>
        </pc:spChg>
        <pc:spChg chg="add mod ord">
          <ac:chgData name="Philippa Hartley" userId="S::phartley@careersandenterprise.co.uk::2a2506f4-19e7-4777-8767-f0efb84bcc1f" providerId="AD" clId="Web-{70087C03-CB8D-37FD-D108-BD9EEC58425D}" dt="2022-08-11T07:45:05.428" v="330" actId="1076"/>
          <ac:spMkLst>
            <pc:docMk/>
            <pc:sldMk cId="1751139838" sldId="361"/>
            <ac:spMk id="4" creationId="{4EE7204C-F9B2-AA87-2859-9A30E2430599}"/>
          </ac:spMkLst>
        </pc:spChg>
        <pc:spChg chg="del mod">
          <ac:chgData name="Philippa Hartley" userId="S::phartley@careersandenterprise.co.uk::2a2506f4-19e7-4777-8767-f0efb84bcc1f" providerId="AD" clId="Web-{70087C03-CB8D-37FD-D108-BD9EEC58425D}" dt="2022-08-11T07:45:11.709" v="332"/>
          <ac:spMkLst>
            <pc:docMk/>
            <pc:sldMk cId="1751139838" sldId="361"/>
            <ac:spMk id="19" creationId="{19C95D70-E91D-4F92-FA2D-E95E5D3513D7}"/>
          </ac:spMkLst>
        </pc:spChg>
        <pc:picChg chg="add mod modCrop">
          <ac:chgData name="Philippa Hartley" userId="S::phartley@careersandenterprise.co.uk::2a2506f4-19e7-4777-8767-f0efb84bcc1f" providerId="AD" clId="Web-{70087C03-CB8D-37FD-D108-BD9EEC58425D}" dt="2022-08-11T07:50:27.218" v="405" actId="1076"/>
          <ac:picMkLst>
            <pc:docMk/>
            <pc:sldMk cId="1751139838" sldId="361"/>
            <ac:picMk id="6" creationId="{8F02B9FD-98B8-2281-2E02-59734151F8F6}"/>
          </ac:picMkLst>
        </pc:picChg>
        <pc:picChg chg="add mod modCrop">
          <ac:chgData name="Philippa Hartley" userId="S::phartley@careersandenterprise.co.uk::2a2506f4-19e7-4777-8767-f0efb84bcc1f" providerId="AD" clId="Web-{70087C03-CB8D-37FD-D108-BD9EEC58425D}" dt="2022-08-11T07:50:29.421" v="406" actId="1076"/>
          <ac:picMkLst>
            <pc:docMk/>
            <pc:sldMk cId="1751139838" sldId="361"/>
            <ac:picMk id="7" creationId="{67A250BB-36A9-A5A0-F151-99C8D9BD31E6}"/>
          </ac:picMkLst>
        </pc:picChg>
        <pc:picChg chg="add mod modCrop">
          <ac:chgData name="Philippa Hartley" userId="S::phartley@careersandenterprise.co.uk::2a2506f4-19e7-4777-8767-f0efb84bcc1f" providerId="AD" clId="Web-{70087C03-CB8D-37FD-D108-BD9EEC58425D}" dt="2022-08-11T07:51:08.844" v="418" actId="1076"/>
          <ac:picMkLst>
            <pc:docMk/>
            <pc:sldMk cId="1751139838" sldId="361"/>
            <ac:picMk id="8" creationId="{AB0C58C3-F713-D36E-49EE-B5A57E375298}"/>
          </ac:picMkLst>
        </pc:picChg>
        <pc:picChg chg="add mod modCrop">
          <ac:chgData name="Philippa Hartley" userId="S::phartley@careersandenterprise.co.uk::2a2506f4-19e7-4777-8767-f0efb84bcc1f" providerId="AD" clId="Web-{70087C03-CB8D-37FD-D108-BD9EEC58425D}" dt="2022-08-11T07:51:13.829" v="419" actId="1076"/>
          <ac:picMkLst>
            <pc:docMk/>
            <pc:sldMk cId="1751139838" sldId="361"/>
            <ac:picMk id="9" creationId="{BB6874BB-CD25-C2BE-F1FC-0F8E79CBD758}"/>
          </ac:picMkLst>
        </pc:picChg>
        <pc:picChg chg="del">
          <ac:chgData name="Philippa Hartley" userId="S::phartley@careersandenterprise.co.uk::2a2506f4-19e7-4777-8767-f0efb84bcc1f" providerId="AD" clId="Web-{70087C03-CB8D-37FD-D108-BD9EEC58425D}" dt="2022-08-11T07:43:53.472" v="315"/>
          <ac:picMkLst>
            <pc:docMk/>
            <pc:sldMk cId="1751139838" sldId="361"/>
            <ac:picMk id="18" creationId="{C4AC0C6F-5AB3-1D48-72C5-527E462FE134}"/>
          </ac:picMkLst>
        </pc:picChg>
        <pc:picChg chg="del">
          <ac:chgData name="Philippa Hartley" userId="S::phartley@careersandenterprise.co.uk::2a2506f4-19e7-4777-8767-f0efb84bcc1f" providerId="AD" clId="Web-{70087C03-CB8D-37FD-D108-BD9EEC58425D}" dt="2022-08-11T07:44:18.239" v="317"/>
          <ac:picMkLst>
            <pc:docMk/>
            <pc:sldMk cId="1751139838" sldId="361"/>
            <ac:picMk id="22" creationId="{483637CB-2BC9-0BCF-4E06-003C3DE1C1CB}"/>
          </ac:picMkLst>
        </pc:picChg>
        <pc:picChg chg="del">
          <ac:chgData name="Philippa Hartley" userId="S::phartley@careersandenterprise.co.uk::2a2506f4-19e7-4777-8767-f0efb84bcc1f" providerId="AD" clId="Web-{70087C03-CB8D-37FD-D108-BD9EEC58425D}" dt="2022-08-11T07:44:15.379" v="316"/>
          <ac:picMkLst>
            <pc:docMk/>
            <pc:sldMk cId="1751139838" sldId="361"/>
            <ac:picMk id="23" creationId="{4FF8A8B7-0CB7-D6B6-8215-3469F36C8786}"/>
          </ac:picMkLst>
        </pc:picChg>
      </pc:sldChg>
      <pc:sldMasterChg chg="add addSldLayout">
        <pc:chgData name="Philippa Hartley" userId="S::phartley@careersandenterprise.co.uk::2a2506f4-19e7-4777-8767-f0efb84bcc1f" providerId="AD" clId="Web-{70087C03-CB8D-37FD-D108-BD9EEC58425D}" dt="2022-08-11T07:22:40.946" v="169"/>
        <pc:sldMasterMkLst>
          <pc:docMk/>
          <pc:sldMasterMk cId="698297009" sldId="2147483681"/>
        </pc:sldMasterMkLst>
        <pc:sldLayoutChg chg="add">
          <pc:chgData name="Philippa Hartley" userId="S::phartley@careersandenterprise.co.uk::2a2506f4-19e7-4777-8767-f0efb84bcc1f" providerId="AD" clId="Web-{70087C03-CB8D-37FD-D108-BD9EEC58425D}" dt="2022-08-11T07:22:40.946" v="169"/>
          <pc:sldLayoutMkLst>
            <pc:docMk/>
            <pc:sldMasterMk cId="698297009" sldId="2147483681"/>
            <pc:sldLayoutMk cId="3604349435" sldId="2147483682"/>
          </pc:sldLayoutMkLst>
        </pc:sldLayoutChg>
        <pc:sldLayoutChg chg="add">
          <pc:chgData name="Philippa Hartley" userId="S::phartley@careersandenterprise.co.uk::2a2506f4-19e7-4777-8767-f0efb84bcc1f" providerId="AD" clId="Web-{70087C03-CB8D-37FD-D108-BD9EEC58425D}" dt="2022-08-11T07:22:40.946" v="169"/>
          <pc:sldLayoutMkLst>
            <pc:docMk/>
            <pc:sldMasterMk cId="698297009" sldId="2147483681"/>
            <pc:sldLayoutMk cId="1481024898" sldId="2147483683"/>
          </pc:sldLayoutMkLst>
        </pc:sldLayoutChg>
      </pc:sldMasterChg>
      <pc:sldMasterChg chg="add addSldLayout">
        <pc:chgData name="Philippa Hartley" userId="S::phartley@careersandenterprise.co.uk::2a2506f4-19e7-4777-8767-f0efb84bcc1f" providerId="AD" clId="Web-{70087C03-CB8D-37FD-D108-BD9EEC58425D}" dt="2022-08-11T07:23:54.605" v="179"/>
        <pc:sldMasterMkLst>
          <pc:docMk/>
          <pc:sldMasterMk cId="698297009" sldId="2147483684"/>
        </pc:sldMasterMkLst>
        <pc:sldLayoutChg chg="add">
          <pc:chgData name="Philippa Hartley" userId="S::phartley@careersandenterprise.co.uk::2a2506f4-19e7-4777-8767-f0efb84bcc1f" providerId="AD" clId="Web-{70087C03-CB8D-37FD-D108-BD9EEC58425D}" dt="2022-08-11T07:23:54.605" v="179"/>
          <pc:sldLayoutMkLst>
            <pc:docMk/>
            <pc:sldMasterMk cId="698297009" sldId="2147483684"/>
            <pc:sldLayoutMk cId="3604349435" sldId="2147483685"/>
          </pc:sldLayoutMkLst>
        </pc:sldLayoutChg>
        <pc:sldLayoutChg chg="add">
          <pc:chgData name="Philippa Hartley" userId="S::phartley@careersandenterprise.co.uk::2a2506f4-19e7-4777-8767-f0efb84bcc1f" providerId="AD" clId="Web-{70087C03-CB8D-37FD-D108-BD9EEC58425D}" dt="2022-08-11T07:23:54.605" v="179"/>
          <pc:sldLayoutMkLst>
            <pc:docMk/>
            <pc:sldMasterMk cId="698297009" sldId="2147483684"/>
            <pc:sldLayoutMk cId="1481024898" sldId="2147483686"/>
          </pc:sldLayoutMkLst>
        </pc:sldLayoutChg>
      </pc:sldMasterChg>
    </pc:docChg>
  </pc:docChgLst>
  <pc:docChgLst>
    <pc:chgData name="Philippa Hartley" userId="S::phartley@careersandenterprise.co.uk::2a2506f4-19e7-4777-8767-f0efb84bcc1f" providerId="AD" clId="Web-{5036E547-3ADB-71E4-2245-8E46C368957A}"/>
    <pc:docChg chg="addSld delSld modSld">
      <pc:chgData name="Philippa Hartley" userId="S::phartley@careersandenterprise.co.uk::2a2506f4-19e7-4777-8767-f0efb84bcc1f" providerId="AD" clId="Web-{5036E547-3ADB-71E4-2245-8E46C368957A}" dt="2022-08-11T10:43:20.453" v="25"/>
      <pc:docMkLst>
        <pc:docMk/>
      </pc:docMkLst>
      <pc:sldChg chg="modNotes">
        <pc:chgData name="Philippa Hartley" userId="S::phartley@careersandenterprise.co.uk::2a2506f4-19e7-4777-8767-f0efb84bcc1f" providerId="AD" clId="Web-{5036E547-3ADB-71E4-2245-8E46C368957A}" dt="2022-08-11T09:38:02.135" v="10"/>
        <pc:sldMkLst>
          <pc:docMk/>
          <pc:sldMk cId="624138514" sldId="346"/>
        </pc:sldMkLst>
      </pc:sldChg>
      <pc:sldChg chg="addSp delSp modNotes">
        <pc:chgData name="Philippa Hartley" userId="S::phartley@careersandenterprise.co.uk::2a2506f4-19e7-4777-8767-f0efb84bcc1f" providerId="AD" clId="Web-{5036E547-3ADB-71E4-2245-8E46C368957A}" dt="2022-08-11T10:41:09.385" v="17"/>
        <pc:sldMkLst>
          <pc:docMk/>
          <pc:sldMk cId="2425542963" sldId="347"/>
        </pc:sldMkLst>
        <pc:spChg chg="add del">
          <ac:chgData name="Philippa Hartley" userId="S::phartley@careersandenterprise.co.uk::2a2506f4-19e7-4777-8767-f0efb84bcc1f" providerId="AD" clId="Web-{5036E547-3ADB-71E4-2245-8E46C368957A}" dt="2022-08-11T10:41:09.385" v="17"/>
          <ac:spMkLst>
            <pc:docMk/>
            <pc:sldMk cId="2425542963" sldId="347"/>
            <ac:spMk id="2" creationId="{A2C11284-D922-5125-D22F-A47A5D2526E7}"/>
          </ac:spMkLst>
        </pc:spChg>
      </pc:sldChg>
      <pc:sldChg chg="add del">
        <pc:chgData name="Philippa Hartley" userId="S::phartley@careersandenterprise.co.uk::2a2506f4-19e7-4777-8767-f0efb84bcc1f" providerId="AD" clId="Web-{5036E547-3ADB-71E4-2245-8E46C368957A}" dt="2022-08-11T10:40:58.525" v="16"/>
        <pc:sldMkLst>
          <pc:docMk/>
          <pc:sldMk cId="1917358832" sldId="362"/>
        </pc:sldMkLst>
      </pc:sldChg>
      <pc:sldChg chg="add del">
        <pc:chgData name="Philippa Hartley" userId="S::phartley@careersandenterprise.co.uk::2a2506f4-19e7-4777-8767-f0efb84bcc1f" providerId="AD" clId="Web-{5036E547-3ADB-71E4-2245-8E46C368957A}" dt="2022-08-11T10:41:31.104" v="20"/>
        <pc:sldMkLst>
          <pc:docMk/>
          <pc:sldMk cId="2018740143" sldId="362"/>
        </pc:sldMkLst>
      </pc:sldChg>
      <pc:sldChg chg="add del">
        <pc:chgData name="Philippa Hartley" userId="S::phartley@careersandenterprise.co.uk::2a2506f4-19e7-4777-8767-f0efb84bcc1f" providerId="AD" clId="Web-{5036E547-3ADB-71E4-2245-8E46C368957A}" dt="2022-08-11T10:43:18.218" v="24"/>
        <pc:sldMkLst>
          <pc:docMk/>
          <pc:sldMk cId="3516233691" sldId="362"/>
        </pc:sldMkLst>
      </pc:sldChg>
      <pc:sldChg chg="add del replId">
        <pc:chgData name="Philippa Hartley" userId="S::phartley@careersandenterprise.co.uk::2a2506f4-19e7-4777-8767-f0efb84bcc1f" providerId="AD" clId="Web-{5036E547-3ADB-71E4-2245-8E46C368957A}" dt="2022-08-11T10:43:20.453" v="25"/>
        <pc:sldMkLst>
          <pc:docMk/>
          <pc:sldMk cId="68484985" sldId="363"/>
        </pc:sldMkLst>
      </pc:sldChg>
      <pc:sldChg chg="add del replId">
        <pc:chgData name="Philippa Hartley" userId="S::phartley@careersandenterprise.co.uk::2a2506f4-19e7-4777-8767-f0efb84bcc1f" providerId="AD" clId="Web-{5036E547-3ADB-71E4-2245-8E46C368957A}" dt="2022-08-11T10:42:27.091" v="21"/>
        <pc:sldMkLst>
          <pc:docMk/>
          <pc:sldMk cId="1263863557" sldId="363"/>
        </pc:sldMkLst>
      </pc:sldChg>
      <pc:sldMasterChg chg="addSldLayout">
        <pc:chgData name="Philippa Hartley" userId="S::phartley@careersandenterprise.co.uk::2a2506f4-19e7-4777-8767-f0efb84bcc1f" providerId="AD" clId="Web-{5036E547-3ADB-71E4-2245-8E46C368957A}" dt="2022-08-11T10:40:50.040" v="15"/>
        <pc:sldMasterMkLst>
          <pc:docMk/>
          <pc:sldMasterMk cId="2460954070" sldId="2147483674"/>
        </pc:sldMasterMkLst>
        <pc:sldLayoutChg chg="add replId">
          <pc:chgData name="Philippa Hartley" userId="S::phartley@careersandenterprise.co.uk::2a2506f4-19e7-4777-8767-f0efb84bcc1f" providerId="AD" clId="Web-{5036E547-3ADB-71E4-2245-8E46C368957A}" dt="2022-08-11T10:40:50.040" v="15"/>
          <pc:sldLayoutMkLst>
            <pc:docMk/>
            <pc:sldMasterMk cId="2460954070" sldId="2147483674"/>
            <pc:sldLayoutMk cId="2491977842" sldId="2147483687"/>
          </pc:sldLayoutMkLst>
        </pc:sldLayoutChg>
      </pc:sldMasterChg>
    </pc:docChg>
  </pc:docChgLst>
  <pc:docChgLst>
    <pc:chgData name="Philippa Hartley" userId="S::phartley@careersandenterprise.co.uk::2a2506f4-19e7-4777-8767-f0efb84bcc1f" providerId="AD" clId="Web-{F7AFA867-FA2E-3CEA-8627-A855A633BB59}"/>
    <pc:docChg chg="addSld modSld sldOrd">
      <pc:chgData name="Philippa Hartley" userId="S::phartley@careersandenterprise.co.uk::2a2506f4-19e7-4777-8767-f0efb84bcc1f" providerId="AD" clId="Web-{F7AFA867-FA2E-3CEA-8627-A855A633BB59}" dt="2022-08-10T07:27:27.382" v="6"/>
      <pc:docMkLst>
        <pc:docMk/>
      </pc:docMkLst>
      <pc:sldChg chg="delSp add ord replId">
        <pc:chgData name="Philippa Hartley" userId="S::phartley@careersandenterprise.co.uk::2a2506f4-19e7-4777-8767-f0efb84bcc1f" providerId="AD" clId="Web-{F7AFA867-FA2E-3CEA-8627-A855A633BB59}" dt="2022-08-10T07:26:57.288" v="4"/>
        <pc:sldMkLst>
          <pc:docMk/>
          <pc:sldMk cId="1610897881" sldId="351"/>
        </pc:sldMkLst>
        <pc:picChg chg="del">
          <ac:chgData name="Philippa Hartley" userId="S::phartley@careersandenterprise.co.uk::2a2506f4-19e7-4777-8767-f0efb84bcc1f" providerId="AD" clId="Web-{F7AFA867-FA2E-3CEA-8627-A855A633BB59}" dt="2022-08-10T07:26:57.288" v="4"/>
          <ac:picMkLst>
            <pc:docMk/>
            <pc:sldMk cId="1610897881" sldId="351"/>
            <ac:picMk id="8" creationId="{B5D6642C-1EAA-125A-46DB-F47FBFAF75CE}"/>
          </ac:picMkLst>
        </pc:picChg>
        <pc:picChg chg="del">
          <ac:chgData name="Philippa Hartley" userId="S::phartley@careersandenterprise.co.uk::2a2506f4-19e7-4777-8767-f0efb84bcc1f" providerId="AD" clId="Web-{F7AFA867-FA2E-3CEA-8627-A855A633BB59}" dt="2022-08-10T07:26:55.037" v="2"/>
          <ac:picMkLst>
            <pc:docMk/>
            <pc:sldMk cId="1610897881" sldId="351"/>
            <ac:picMk id="9" creationId="{84ECDEE3-9BC6-9CB4-4E38-1B8A8557D3B1}"/>
          </ac:picMkLst>
        </pc:picChg>
        <pc:picChg chg="del">
          <ac:chgData name="Philippa Hartley" userId="S::phartley@careersandenterprise.co.uk::2a2506f4-19e7-4777-8767-f0efb84bcc1f" providerId="AD" clId="Web-{F7AFA867-FA2E-3CEA-8627-A855A633BB59}" dt="2022-08-10T07:26:56.084" v="3"/>
          <ac:picMkLst>
            <pc:docMk/>
            <pc:sldMk cId="1610897881" sldId="351"/>
            <ac:picMk id="10" creationId="{B48E8AF4-E298-1146-9399-BDFB205109BF}"/>
          </ac:picMkLst>
        </pc:picChg>
      </pc:sldChg>
      <pc:sldChg chg="add">
        <pc:chgData name="Philippa Hartley" userId="S::phartley@careersandenterprise.co.uk::2a2506f4-19e7-4777-8767-f0efb84bcc1f" providerId="AD" clId="Web-{F7AFA867-FA2E-3CEA-8627-A855A633BB59}" dt="2022-08-10T07:27:27.273" v="5"/>
        <pc:sldMkLst>
          <pc:docMk/>
          <pc:sldMk cId="371887551" sldId="352"/>
        </pc:sldMkLst>
      </pc:sldChg>
      <pc:sldChg chg="add">
        <pc:chgData name="Philippa Hartley" userId="S::phartley@careersandenterprise.co.uk::2a2506f4-19e7-4777-8767-f0efb84bcc1f" providerId="AD" clId="Web-{F7AFA867-FA2E-3CEA-8627-A855A633BB59}" dt="2022-08-10T07:27:27.382" v="6"/>
        <pc:sldMkLst>
          <pc:docMk/>
          <pc:sldMk cId="2635547638" sldId="353"/>
        </pc:sldMkLst>
      </pc:sldChg>
    </pc:docChg>
  </pc:docChgLst>
  <pc:docChgLst>
    <pc:chgData name="Philippa Hartley" userId="S::phartley@careersandenterprise.co.uk::2a2506f4-19e7-4777-8767-f0efb84bcc1f" providerId="AD" clId="Web-{EA393FFC-5518-F12C-BC56-015E30345501}"/>
    <pc:docChg chg="addSld delSld">
      <pc:chgData name="Philippa Hartley" userId="S::phartley@careersandenterprise.co.uk::2a2506f4-19e7-4777-8767-f0efb84bcc1f" providerId="AD" clId="Web-{EA393FFC-5518-F12C-BC56-015E30345501}" dt="2022-08-11T09:31:16.837" v="1"/>
      <pc:docMkLst>
        <pc:docMk/>
      </pc:docMkLst>
      <pc:sldChg chg="add del replId">
        <pc:chgData name="Philippa Hartley" userId="S::phartley@careersandenterprise.co.uk::2a2506f4-19e7-4777-8767-f0efb84bcc1f" providerId="AD" clId="Web-{EA393FFC-5518-F12C-BC56-015E30345501}" dt="2022-08-11T09:31:16.837" v="1"/>
        <pc:sldMkLst>
          <pc:docMk/>
          <pc:sldMk cId="3297863889" sldId="362"/>
        </pc:sldMkLst>
      </pc:sldChg>
    </pc:docChg>
  </pc:docChgLst>
  <pc:docChgLst>
    <pc:chgData name="Philippa Hartley" userId="S::phartley@careersandenterprise.co.uk::2a2506f4-19e7-4777-8767-f0efb84bcc1f" providerId="AD" clId="Web-{FFD1B1F9-FC4E-C8C9-A6B5-90F716ACF8AC}"/>
    <pc:docChg chg="modSld">
      <pc:chgData name="Philippa Hartley" userId="S::phartley@careersandenterprise.co.uk::2a2506f4-19e7-4777-8767-f0efb84bcc1f" providerId="AD" clId="Web-{FFD1B1F9-FC4E-C8C9-A6B5-90F716ACF8AC}" dt="2022-08-31T17:46:53.255" v="2" actId="1076"/>
      <pc:docMkLst>
        <pc:docMk/>
      </pc:docMkLst>
      <pc:sldChg chg="modSp">
        <pc:chgData name="Philippa Hartley" userId="S::phartley@careersandenterprise.co.uk::2a2506f4-19e7-4777-8767-f0efb84bcc1f" providerId="AD" clId="Web-{FFD1B1F9-FC4E-C8C9-A6B5-90F716ACF8AC}" dt="2022-08-31T17:46:53.255" v="2" actId="1076"/>
        <pc:sldMkLst>
          <pc:docMk/>
          <pc:sldMk cId="1129885927" sldId="369"/>
        </pc:sldMkLst>
        <pc:spChg chg="mod">
          <ac:chgData name="Philippa Hartley" userId="S::phartley@careersandenterprise.co.uk::2a2506f4-19e7-4777-8767-f0efb84bcc1f" providerId="AD" clId="Web-{FFD1B1F9-FC4E-C8C9-A6B5-90F716ACF8AC}" dt="2022-08-31T17:46:53.255" v="2" actId="1076"/>
          <ac:spMkLst>
            <pc:docMk/>
            <pc:sldMk cId="1129885927" sldId="369"/>
            <ac:spMk id="41" creationId="{3F8C829B-9053-5399-6796-B4996DD97B0D}"/>
          </ac:spMkLst>
        </pc:spChg>
        <pc:spChg chg="mod">
          <ac:chgData name="Philippa Hartley" userId="S::phartley@careersandenterprise.co.uk::2a2506f4-19e7-4777-8767-f0efb84bcc1f" providerId="AD" clId="Web-{FFD1B1F9-FC4E-C8C9-A6B5-90F716ACF8AC}" dt="2022-08-31T17:46:49.990" v="1" actId="1076"/>
          <ac:spMkLst>
            <pc:docMk/>
            <pc:sldMk cId="1129885927" sldId="369"/>
            <ac:spMk id="43" creationId="{878B8B2B-DF82-8044-6BFD-53FF57B2B28F}"/>
          </ac:spMkLst>
        </pc:spChg>
      </pc:sldChg>
    </pc:docChg>
  </pc:docChgLst>
  <pc:docChgLst>
    <pc:chgData name="Philippa Hartley" userId="S::phartley@careersandenterprise.co.uk::2a2506f4-19e7-4777-8767-f0efb84bcc1f" providerId="AD" clId="Web-{35C4B805-2741-0392-F8B7-5DC15BB628B2}"/>
    <pc:docChg chg="addSld delSld modSld sldOrd addMainMaster">
      <pc:chgData name="Philippa Hartley" userId="S::phartley@careersandenterprise.co.uk::2a2506f4-19e7-4777-8767-f0efb84bcc1f" providerId="AD" clId="Web-{35C4B805-2741-0392-F8B7-5DC15BB628B2}" dt="2022-07-19T14:43:11.036" v="2515"/>
      <pc:docMkLst>
        <pc:docMk/>
      </pc:docMkLst>
      <pc:sldChg chg="addSp delSp modSp addCm">
        <pc:chgData name="Philippa Hartley" userId="S::phartley@careersandenterprise.co.uk::2a2506f4-19e7-4777-8767-f0efb84bcc1f" providerId="AD" clId="Web-{35C4B805-2741-0392-F8B7-5DC15BB628B2}" dt="2022-07-19T12:36:58.678" v="81"/>
        <pc:sldMkLst>
          <pc:docMk/>
          <pc:sldMk cId="3532778758" sldId="266"/>
        </pc:sldMkLst>
        <pc:spChg chg="mod">
          <ac:chgData name="Philippa Hartley" userId="S::phartley@careersandenterprise.co.uk::2a2506f4-19e7-4777-8767-f0efb84bcc1f" providerId="AD" clId="Web-{35C4B805-2741-0392-F8B7-5DC15BB628B2}" dt="2022-07-19T12:35:01.721" v="53" actId="20577"/>
          <ac:spMkLst>
            <pc:docMk/>
            <pc:sldMk cId="3532778758" sldId="266"/>
            <ac:spMk id="3" creationId="{C6F052F0-9CD1-4F50-A5FF-01F325B78F99}"/>
          </ac:spMkLst>
        </pc:spChg>
        <pc:picChg chg="add del mod modCrop">
          <ac:chgData name="Philippa Hartley" userId="S::phartley@careersandenterprise.co.uk::2a2506f4-19e7-4777-8767-f0efb84bcc1f" providerId="AD" clId="Web-{35C4B805-2741-0392-F8B7-5DC15BB628B2}" dt="2022-07-19T12:33:25.234" v="12"/>
          <ac:picMkLst>
            <pc:docMk/>
            <pc:sldMk cId="3532778758" sldId="266"/>
            <ac:picMk id="4" creationId="{F2703833-CCC1-1847-95B6-1A391C49153F}"/>
          </ac:picMkLst>
        </pc:picChg>
      </pc:sldChg>
      <pc:sldChg chg="addSp delSp modSp">
        <pc:chgData name="Philippa Hartley" userId="S::phartley@careersandenterprise.co.uk::2a2506f4-19e7-4777-8767-f0efb84bcc1f" providerId="AD" clId="Web-{35C4B805-2741-0392-F8B7-5DC15BB628B2}" dt="2022-07-19T14:40:25.775" v="2513" actId="1076"/>
        <pc:sldMkLst>
          <pc:docMk/>
          <pc:sldMk cId="1728645623" sldId="287"/>
        </pc:sldMkLst>
        <pc:spChg chg="del">
          <ac:chgData name="Philippa Hartley" userId="S::phartley@careersandenterprise.co.uk::2a2506f4-19e7-4777-8767-f0efb84bcc1f" providerId="AD" clId="Web-{35C4B805-2741-0392-F8B7-5DC15BB628B2}" dt="2022-07-19T14:39:36.412" v="2493"/>
          <ac:spMkLst>
            <pc:docMk/>
            <pc:sldMk cId="1728645623" sldId="287"/>
            <ac:spMk id="2" creationId="{E2D56303-53B6-3D46-865A-C5131DC13F97}"/>
          </ac:spMkLst>
        </pc:spChg>
        <pc:spChg chg="del mod">
          <ac:chgData name="Philippa Hartley" userId="S::phartley@careersandenterprise.co.uk::2a2506f4-19e7-4777-8767-f0efb84bcc1f" providerId="AD" clId="Web-{35C4B805-2741-0392-F8B7-5DC15BB628B2}" dt="2022-07-19T14:39:40.569" v="2498"/>
          <ac:spMkLst>
            <pc:docMk/>
            <pc:sldMk cId="1728645623" sldId="287"/>
            <ac:spMk id="3" creationId="{CD16DF6B-C82C-C340-B2F7-D0AB6F7AE267}"/>
          </ac:spMkLst>
        </pc:spChg>
        <pc:spChg chg="del mod">
          <ac:chgData name="Philippa Hartley" userId="S::phartley@careersandenterprise.co.uk::2a2506f4-19e7-4777-8767-f0efb84bcc1f" providerId="AD" clId="Web-{35C4B805-2741-0392-F8B7-5DC15BB628B2}" dt="2022-07-19T14:39:46.053" v="2503"/>
          <ac:spMkLst>
            <pc:docMk/>
            <pc:sldMk cId="1728645623" sldId="287"/>
            <ac:spMk id="4" creationId="{013B00EC-95FC-7164-6AC2-692C4C932076}"/>
          </ac:spMkLst>
        </pc:spChg>
        <pc:spChg chg="del mod">
          <ac:chgData name="Philippa Hartley" userId="S::phartley@careersandenterprise.co.uk::2a2506f4-19e7-4777-8767-f0efb84bcc1f" providerId="AD" clId="Web-{35C4B805-2741-0392-F8B7-5DC15BB628B2}" dt="2022-07-19T14:39:43.897" v="2501"/>
          <ac:spMkLst>
            <pc:docMk/>
            <pc:sldMk cId="1728645623" sldId="287"/>
            <ac:spMk id="18" creationId="{B1C4DB62-7DF2-169B-3FB4-7C347338F1D6}"/>
          </ac:spMkLst>
        </pc:spChg>
        <pc:graphicFrameChg chg="del">
          <ac:chgData name="Philippa Hartley" userId="S::phartley@careersandenterprise.co.uk::2a2506f4-19e7-4777-8767-f0efb84bcc1f" providerId="AD" clId="Web-{35C4B805-2741-0392-F8B7-5DC15BB628B2}" dt="2022-07-19T14:06:51.236" v="1328"/>
          <ac:graphicFrameMkLst>
            <pc:docMk/>
            <pc:sldMk cId="1728645623" sldId="287"/>
            <ac:graphicFrameMk id="6" creationId="{66ABB406-40D2-DB4A-970A-0FF4AE132ACA}"/>
          </ac:graphicFrameMkLst>
        </pc:graphicFrameChg>
        <pc:picChg chg="del">
          <ac:chgData name="Philippa Hartley" userId="S::phartley@careersandenterprise.co.uk::2a2506f4-19e7-4777-8767-f0efb84bcc1f" providerId="AD" clId="Web-{35C4B805-2741-0392-F8B7-5DC15BB628B2}" dt="2022-07-19T14:39:41.334" v="2499"/>
          <ac:picMkLst>
            <pc:docMk/>
            <pc:sldMk cId="1728645623" sldId="287"/>
            <ac:picMk id="5" creationId="{A8EDC03A-E145-14DE-A34A-E5A0EE3CF2C1}"/>
          </ac:picMkLst>
        </pc:picChg>
        <pc:picChg chg="mod">
          <ac:chgData name="Philippa Hartley" userId="S::phartley@careersandenterprise.co.uk::2a2506f4-19e7-4777-8767-f0efb84bcc1f" providerId="AD" clId="Web-{35C4B805-2741-0392-F8B7-5DC15BB628B2}" dt="2022-07-19T14:39:50.132" v="2504" actId="1076"/>
          <ac:picMkLst>
            <pc:docMk/>
            <pc:sldMk cId="1728645623" sldId="287"/>
            <ac:picMk id="7" creationId="{874B5EDC-C0E0-9F48-A693-DC49CE6DF68A}"/>
          </ac:picMkLst>
        </pc:picChg>
        <pc:picChg chg="del">
          <ac:chgData name="Philippa Hartley" userId="S::phartley@careersandenterprise.co.uk::2a2506f4-19e7-4777-8767-f0efb84bcc1f" providerId="AD" clId="Web-{35C4B805-2741-0392-F8B7-5DC15BB628B2}" dt="2022-07-19T14:39:37.897" v="2495"/>
          <ac:picMkLst>
            <pc:docMk/>
            <pc:sldMk cId="1728645623" sldId="287"/>
            <ac:picMk id="8" creationId="{B1062D93-32D5-D054-9AFC-7033FFF4D9B4}"/>
          </ac:picMkLst>
        </pc:picChg>
        <pc:picChg chg="add mod modCrop">
          <ac:chgData name="Philippa Hartley" userId="S::phartley@careersandenterprise.co.uk::2a2506f4-19e7-4777-8767-f0efb84bcc1f" providerId="AD" clId="Web-{35C4B805-2741-0392-F8B7-5DC15BB628B2}" dt="2022-07-19T14:07:06.440" v="1333" actId="1076"/>
          <ac:picMkLst>
            <pc:docMk/>
            <pc:sldMk cId="1728645623" sldId="287"/>
            <ac:picMk id="9" creationId="{F76986D8-61D8-6F22-7BEA-016DF284A343}"/>
          </ac:picMkLst>
        </pc:picChg>
        <pc:picChg chg="add mod modCrop">
          <ac:chgData name="Philippa Hartley" userId="S::phartley@careersandenterprise.co.uk::2a2506f4-19e7-4777-8767-f0efb84bcc1f" providerId="AD" clId="Web-{35C4B805-2741-0392-F8B7-5DC15BB628B2}" dt="2022-07-19T14:40:25.775" v="2513" actId="1076"/>
          <ac:picMkLst>
            <pc:docMk/>
            <pc:sldMk cId="1728645623" sldId="287"/>
            <ac:picMk id="10" creationId="{49F4261B-5284-7DDA-8742-E0426E514625}"/>
          </ac:picMkLst>
        </pc:picChg>
        <pc:picChg chg="del">
          <ac:chgData name="Philippa Hartley" userId="S::phartley@careersandenterprise.co.uk::2a2506f4-19e7-4777-8767-f0efb84bcc1f" providerId="AD" clId="Web-{35C4B805-2741-0392-F8B7-5DC15BB628B2}" dt="2022-07-19T14:39:38.615" v="2496"/>
          <ac:picMkLst>
            <pc:docMk/>
            <pc:sldMk cId="1728645623" sldId="287"/>
            <ac:picMk id="17" creationId="{863A3FB5-ACEB-D640-A128-98C4D5259836}"/>
          </ac:picMkLst>
        </pc:picChg>
        <pc:picChg chg="del">
          <ac:chgData name="Philippa Hartley" userId="S::phartley@careersandenterprise.co.uk::2a2506f4-19e7-4777-8767-f0efb84bcc1f" providerId="AD" clId="Web-{35C4B805-2741-0392-F8B7-5DC15BB628B2}" dt="2022-07-19T14:39:37.256" v="2494"/>
          <ac:picMkLst>
            <pc:docMk/>
            <pc:sldMk cId="1728645623" sldId="287"/>
            <ac:picMk id="1026" creationId="{2FE6A3B1-E563-48BE-BEE7-D94991E5C1B2}"/>
          </ac:picMkLst>
        </pc:picChg>
      </pc:sldChg>
      <pc:sldChg chg="add del">
        <pc:chgData name="Philippa Hartley" userId="S::phartley@careersandenterprise.co.uk::2a2506f4-19e7-4777-8767-f0efb84bcc1f" providerId="AD" clId="Web-{35C4B805-2741-0392-F8B7-5DC15BB628B2}" dt="2022-07-19T12:33:28.500" v="13"/>
        <pc:sldMkLst>
          <pc:docMk/>
          <pc:sldMk cId="592475347" sldId="332"/>
        </pc:sldMkLst>
      </pc:sldChg>
      <pc:sldChg chg="addSp delSp modSp add replId addCm">
        <pc:chgData name="Philippa Hartley" userId="S::phartley@careersandenterprise.co.uk::2a2506f4-19e7-4777-8767-f0efb84bcc1f" providerId="AD" clId="Web-{35C4B805-2741-0392-F8B7-5DC15BB628B2}" dt="2022-07-19T12:37:12.912" v="82"/>
        <pc:sldMkLst>
          <pc:docMk/>
          <pc:sldMk cId="4152099975" sldId="332"/>
        </pc:sldMkLst>
        <pc:spChg chg="mod">
          <ac:chgData name="Philippa Hartley" userId="S::phartley@careersandenterprise.co.uk::2a2506f4-19e7-4777-8767-f0efb84bcc1f" providerId="AD" clId="Web-{35C4B805-2741-0392-F8B7-5DC15BB628B2}" dt="2022-07-19T12:35:43.941" v="59" actId="20577"/>
          <ac:spMkLst>
            <pc:docMk/>
            <pc:sldMk cId="4152099975" sldId="332"/>
            <ac:spMk id="3" creationId="{C6F052F0-9CD1-4F50-A5FF-01F325B78F99}"/>
          </ac:spMkLst>
        </pc:spChg>
        <pc:spChg chg="add del mod">
          <ac:chgData name="Philippa Hartley" userId="S::phartley@careersandenterprise.co.uk::2a2506f4-19e7-4777-8767-f0efb84bcc1f" providerId="AD" clId="Web-{35C4B805-2741-0392-F8B7-5DC15BB628B2}" dt="2022-07-19T12:36:48.302" v="80"/>
          <ac:spMkLst>
            <pc:docMk/>
            <pc:sldMk cId="4152099975" sldId="332"/>
            <ac:spMk id="4" creationId="{B038AC16-9BC9-0B39-1A8F-878DB9983AA7}"/>
          </ac:spMkLst>
        </pc:spChg>
      </pc:sldChg>
      <pc:sldChg chg="add del">
        <pc:chgData name="Philippa Hartley" userId="S::phartley@careersandenterprise.co.uk::2a2506f4-19e7-4777-8767-f0efb84bcc1f" providerId="AD" clId="Web-{35C4B805-2741-0392-F8B7-5DC15BB628B2}" dt="2022-07-19T12:32:11.232" v="4"/>
        <pc:sldMkLst>
          <pc:docMk/>
          <pc:sldMk cId="1454038614" sldId="333"/>
        </pc:sldMkLst>
      </pc:sldChg>
      <pc:sldChg chg="add del replId">
        <pc:chgData name="Philippa Hartley" userId="S::phartley@careersandenterprise.co.uk::2a2506f4-19e7-4777-8767-f0efb84bcc1f" providerId="AD" clId="Web-{35C4B805-2741-0392-F8B7-5DC15BB628B2}" dt="2022-07-19T12:31:43.481" v="2"/>
        <pc:sldMkLst>
          <pc:docMk/>
          <pc:sldMk cId="1680039532" sldId="333"/>
        </pc:sldMkLst>
      </pc:sldChg>
      <pc:sldChg chg="modSp add ord replId addCm">
        <pc:chgData name="Philippa Hartley" userId="S::phartley@careersandenterprise.co.uk::2a2506f4-19e7-4777-8767-f0efb84bcc1f" providerId="AD" clId="Web-{35C4B805-2741-0392-F8B7-5DC15BB628B2}" dt="2022-07-19T12:37:24.413" v="83"/>
        <pc:sldMkLst>
          <pc:docMk/>
          <pc:sldMk cId="1793643799" sldId="333"/>
        </pc:sldMkLst>
        <pc:spChg chg="mod">
          <ac:chgData name="Philippa Hartley" userId="S::phartley@careersandenterprise.co.uk::2a2506f4-19e7-4777-8767-f0efb84bcc1f" providerId="AD" clId="Web-{35C4B805-2741-0392-F8B7-5DC15BB628B2}" dt="2022-07-19T12:35:57.176" v="67" actId="20577"/>
          <ac:spMkLst>
            <pc:docMk/>
            <pc:sldMk cId="1793643799" sldId="333"/>
            <ac:spMk id="3" creationId="{C6F052F0-9CD1-4F50-A5FF-01F325B78F99}"/>
          </ac:spMkLst>
        </pc:spChg>
      </pc:sldChg>
      <pc:sldChg chg="addSp delSp modSp add ord modNotes">
        <pc:chgData name="Philippa Hartley" userId="S::phartley@careersandenterprise.co.uk::2a2506f4-19e7-4777-8767-f0efb84bcc1f" providerId="AD" clId="Web-{35C4B805-2741-0392-F8B7-5DC15BB628B2}" dt="2022-07-19T14:43:11.036" v="2515"/>
        <pc:sldMkLst>
          <pc:docMk/>
          <pc:sldMk cId="586685639" sldId="334"/>
        </pc:sldMkLst>
        <pc:spChg chg="del mod">
          <ac:chgData name="Philippa Hartley" userId="S::phartley@careersandenterprise.co.uk::2a2506f4-19e7-4777-8767-f0efb84bcc1f" providerId="AD" clId="Web-{35C4B805-2741-0392-F8B7-5DC15BB628B2}" dt="2022-07-19T12:44:00.346" v="106"/>
          <ac:spMkLst>
            <pc:docMk/>
            <pc:sldMk cId="586685639" sldId="334"/>
            <ac:spMk id="2" creationId="{E2D56303-53B6-3D46-865A-C5131DC13F97}"/>
          </ac:spMkLst>
        </pc:spChg>
        <pc:spChg chg="del mod">
          <ac:chgData name="Philippa Hartley" userId="S::phartley@careersandenterprise.co.uk::2a2506f4-19e7-4777-8767-f0efb84bcc1f" providerId="AD" clId="Web-{35C4B805-2741-0392-F8B7-5DC15BB628B2}" dt="2022-07-19T13:33:22.525" v="124"/>
          <ac:spMkLst>
            <pc:docMk/>
            <pc:sldMk cId="586685639" sldId="334"/>
            <ac:spMk id="3" creationId="{CD16DF6B-C82C-C340-B2F7-D0AB6F7AE267}"/>
          </ac:spMkLst>
        </pc:spChg>
        <pc:spChg chg="add mod">
          <ac:chgData name="Philippa Hartley" userId="S::phartley@careersandenterprise.co.uk::2a2506f4-19e7-4777-8767-f0efb84bcc1f" providerId="AD" clId="Web-{35C4B805-2741-0392-F8B7-5DC15BB628B2}" dt="2022-07-19T13:42:16.310" v="373" actId="20577"/>
          <ac:spMkLst>
            <pc:docMk/>
            <pc:sldMk cId="586685639" sldId="334"/>
            <ac:spMk id="5" creationId="{AD0937F3-DA0B-CAA7-37C1-A9886DF5D9C6}"/>
          </ac:spMkLst>
        </pc:spChg>
        <pc:picChg chg="mod modCrop">
          <ac:chgData name="Philippa Hartley" userId="S::phartley@careersandenterprise.co.uk::2a2506f4-19e7-4777-8767-f0efb84bcc1f" providerId="AD" clId="Web-{35C4B805-2741-0392-F8B7-5DC15BB628B2}" dt="2022-07-19T14:00:35.930" v="1172" actId="1076"/>
          <ac:picMkLst>
            <pc:docMk/>
            <pc:sldMk cId="586685639" sldId="334"/>
            <ac:picMk id="4" creationId="{8E655500-650C-64C9-E1A9-64114080B962}"/>
          </ac:picMkLst>
        </pc:picChg>
        <pc:picChg chg="add del mod modCrop">
          <ac:chgData name="Philippa Hartley" userId="S::phartley@careersandenterprise.co.uk::2a2506f4-19e7-4777-8767-f0efb84bcc1f" providerId="AD" clId="Web-{35C4B805-2741-0392-F8B7-5DC15BB628B2}" dt="2022-07-19T14:02:45.001" v="1200"/>
          <ac:picMkLst>
            <pc:docMk/>
            <pc:sldMk cId="586685639" sldId="334"/>
            <ac:picMk id="6" creationId="{644B6DCF-4171-0A0B-3898-49B9BE477FFF}"/>
          </ac:picMkLst>
        </pc:picChg>
        <pc:picChg chg="mod">
          <ac:chgData name="Philippa Hartley" userId="S::phartley@careersandenterprise.co.uk::2a2506f4-19e7-4777-8767-f0efb84bcc1f" providerId="AD" clId="Web-{35C4B805-2741-0392-F8B7-5DC15BB628B2}" dt="2022-07-19T14:00:53.415" v="1178" actId="1076"/>
          <ac:picMkLst>
            <pc:docMk/>
            <pc:sldMk cId="586685639" sldId="334"/>
            <ac:picMk id="7" creationId="{874B5EDC-C0E0-9F48-A693-DC49CE6DF68A}"/>
          </ac:picMkLst>
        </pc:picChg>
        <pc:picChg chg="add mod modCrop">
          <ac:chgData name="Philippa Hartley" userId="S::phartley@careersandenterprise.co.uk::2a2506f4-19e7-4777-8767-f0efb84bcc1f" providerId="AD" clId="Web-{35C4B805-2741-0392-F8B7-5DC15BB628B2}" dt="2022-07-19T14:03:33.754" v="1209"/>
          <ac:picMkLst>
            <pc:docMk/>
            <pc:sldMk cId="586685639" sldId="334"/>
            <ac:picMk id="8" creationId="{58EBE73D-9996-3F36-C872-4956090F6AFE}"/>
          </ac:picMkLst>
        </pc:picChg>
      </pc:sldChg>
      <pc:sldChg chg="addSp delSp modSp add ord replId modNotes">
        <pc:chgData name="Philippa Hartley" userId="S::phartley@careersandenterprise.co.uk::2a2506f4-19e7-4777-8767-f0efb84bcc1f" providerId="AD" clId="Web-{35C4B805-2741-0392-F8B7-5DC15BB628B2}" dt="2022-07-19T14:38:40.924" v="2486"/>
        <pc:sldMkLst>
          <pc:docMk/>
          <pc:sldMk cId="1586103531" sldId="335"/>
        </pc:sldMkLst>
        <pc:spChg chg="add mod">
          <ac:chgData name="Philippa Hartley" userId="S::phartley@careersandenterprise.co.uk::2a2506f4-19e7-4777-8767-f0efb84bcc1f" providerId="AD" clId="Web-{35C4B805-2741-0392-F8B7-5DC15BB628B2}" dt="2022-07-19T14:35:18.145" v="2324" actId="1076"/>
          <ac:spMkLst>
            <pc:docMk/>
            <pc:sldMk cId="1586103531" sldId="335"/>
            <ac:spMk id="2" creationId="{887AB338-2A74-1E9B-FCFE-74E3D46522EC}"/>
          </ac:spMkLst>
        </pc:spChg>
        <pc:spChg chg="del mod">
          <ac:chgData name="Philippa Hartley" userId="S::phartley@careersandenterprise.co.uk::2a2506f4-19e7-4777-8767-f0efb84bcc1f" providerId="AD" clId="Web-{35C4B805-2741-0392-F8B7-5DC15BB628B2}" dt="2022-07-19T12:45:20.676" v="119"/>
          <ac:spMkLst>
            <pc:docMk/>
            <pc:sldMk cId="1586103531" sldId="335"/>
            <ac:spMk id="2" creationId="{E2D56303-53B6-3D46-865A-C5131DC13F97}"/>
          </ac:spMkLst>
        </pc:spChg>
        <pc:spChg chg="del mod">
          <ac:chgData name="Philippa Hartley" userId="S::phartley@careersandenterprise.co.uk::2a2506f4-19e7-4777-8767-f0efb84bcc1f" providerId="AD" clId="Web-{35C4B805-2741-0392-F8B7-5DC15BB628B2}" dt="2022-07-19T14:25:14.230" v="2058"/>
          <ac:spMkLst>
            <pc:docMk/>
            <pc:sldMk cId="1586103531" sldId="335"/>
            <ac:spMk id="3" creationId="{CD16DF6B-C82C-C340-B2F7-D0AB6F7AE267}"/>
          </ac:spMkLst>
        </pc:spChg>
        <pc:spChg chg="add mod">
          <ac:chgData name="Philippa Hartley" userId="S::phartley@careersandenterprise.co.uk::2a2506f4-19e7-4777-8767-f0efb84bcc1f" providerId="AD" clId="Web-{35C4B805-2741-0392-F8B7-5DC15BB628B2}" dt="2022-07-19T14:35:33.631" v="2328" actId="1076"/>
          <ac:spMkLst>
            <pc:docMk/>
            <pc:sldMk cId="1586103531" sldId="335"/>
            <ac:spMk id="4" creationId="{6E982407-8758-47CF-F2F9-375707E33258}"/>
          </ac:spMkLst>
        </pc:spChg>
        <pc:spChg chg="add mod">
          <ac:chgData name="Philippa Hartley" userId="S::phartley@careersandenterprise.co.uk::2a2506f4-19e7-4777-8767-f0efb84bcc1f" providerId="AD" clId="Web-{35C4B805-2741-0392-F8B7-5DC15BB628B2}" dt="2022-07-19T14:35:10.316" v="2322" actId="1076"/>
          <ac:spMkLst>
            <pc:docMk/>
            <pc:sldMk cId="1586103531" sldId="335"/>
            <ac:spMk id="11" creationId="{11077C01-5E1B-8E1C-1FB0-85F199CCE7E8}"/>
          </ac:spMkLst>
        </pc:spChg>
        <pc:spChg chg="add mod">
          <ac:chgData name="Philippa Hartley" userId="S::phartley@careersandenterprise.co.uk::2a2506f4-19e7-4777-8767-f0efb84bcc1f" providerId="AD" clId="Web-{35C4B805-2741-0392-F8B7-5DC15BB628B2}" dt="2022-07-19T14:35:40.850" v="2329" actId="1076"/>
          <ac:spMkLst>
            <pc:docMk/>
            <pc:sldMk cId="1586103531" sldId="335"/>
            <ac:spMk id="14" creationId="{5E6BCE06-DC27-6085-A9E0-FB135847CCA5}"/>
          </ac:spMkLst>
        </pc:spChg>
        <pc:spChg chg="add mod">
          <ac:chgData name="Philippa Hartley" userId="S::phartley@careersandenterprise.co.uk::2a2506f4-19e7-4777-8767-f0efb84bcc1f" providerId="AD" clId="Web-{35C4B805-2741-0392-F8B7-5DC15BB628B2}" dt="2022-07-19T14:36:44.604" v="2346" actId="1076"/>
          <ac:spMkLst>
            <pc:docMk/>
            <pc:sldMk cId="1586103531" sldId="335"/>
            <ac:spMk id="15" creationId="{F02F50D8-1D29-A1EA-D5E1-2EFC87E40959}"/>
          </ac:spMkLst>
        </pc:spChg>
        <pc:picChg chg="del">
          <ac:chgData name="Philippa Hartley" userId="S::phartley@careersandenterprise.co.uk::2a2506f4-19e7-4777-8767-f0efb84bcc1f" providerId="AD" clId="Web-{35C4B805-2741-0392-F8B7-5DC15BB628B2}" dt="2022-07-19T12:41:51.983" v="86"/>
          <ac:picMkLst>
            <pc:docMk/>
            <pc:sldMk cId="1586103531" sldId="335"/>
            <ac:picMk id="4" creationId="{8E655500-650C-64C9-E1A9-64114080B962}"/>
          </ac:picMkLst>
        </pc:picChg>
        <pc:picChg chg="add mod modCrop">
          <ac:chgData name="Philippa Hartley" userId="S::phartley@careersandenterprise.co.uk::2a2506f4-19e7-4777-8767-f0efb84bcc1f" providerId="AD" clId="Web-{35C4B805-2741-0392-F8B7-5DC15BB628B2}" dt="2022-07-19T14:37:02.527" v="2348" actId="1076"/>
          <ac:picMkLst>
            <pc:docMk/>
            <pc:sldMk cId="1586103531" sldId="335"/>
            <ac:picMk id="5" creationId="{34D1241D-7799-0121-8DA0-C7B96639E55D}"/>
          </ac:picMkLst>
        </pc:picChg>
        <pc:picChg chg="add del mod">
          <ac:chgData name="Philippa Hartley" userId="S::phartley@careersandenterprise.co.uk::2a2506f4-19e7-4777-8767-f0efb84bcc1f" providerId="AD" clId="Web-{35C4B805-2741-0392-F8B7-5DC15BB628B2}" dt="2022-07-19T14:29:43.295" v="2237"/>
          <ac:picMkLst>
            <pc:docMk/>
            <pc:sldMk cId="1586103531" sldId="335"/>
            <ac:picMk id="6" creationId="{F7B8688B-2D1B-566B-FD48-2F6BA2219167}"/>
          </ac:picMkLst>
        </pc:picChg>
        <pc:picChg chg="mod">
          <ac:chgData name="Philippa Hartley" userId="S::phartley@careersandenterprise.co.uk::2a2506f4-19e7-4777-8767-f0efb84bcc1f" providerId="AD" clId="Web-{35C4B805-2741-0392-F8B7-5DC15BB628B2}" dt="2022-07-19T12:44:54.035" v="114" actId="1076"/>
          <ac:picMkLst>
            <pc:docMk/>
            <pc:sldMk cId="1586103531" sldId="335"/>
            <ac:picMk id="7" creationId="{874B5EDC-C0E0-9F48-A693-DC49CE6DF68A}"/>
          </ac:picMkLst>
        </pc:picChg>
        <pc:picChg chg="add mod modCrop">
          <ac:chgData name="Philippa Hartley" userId="S::phartley@careersandenterprise.co.uk::2a2506f4-19e7-4777-8767-f0efb84bcc1f" providerId="AD" clId="Web-{35C4B805-2741-0392-F8B7-5DC15BB628B2}" dt="2022-07-19T14:35:25.708" v="2326" actId="1076"/>
          <ac:picMkLst>
            <pc:docMk/>
            <pc:sldMk cId="1586103531" sldId="335"/>
            <ac:picMk id="8" creationId="{2ED65F48-5097-AFA0-4609-B6DA34D2320D}"/>
          </ac:picMkLst>
        </pc:picChg>
        <pc:picChg chg="add mod modCrop">
          <ac:chgData name="Philippa Hartley" userId="S::phartley@careersandenterprise.co.uk::2a2506f4-19e7-4777-8767-f0efb84bcc1f" providerId="AD" clId="Web-{35C4B805-2741-0392-F8B7-5DC15BB628B2}" dt="2022-07-19T14:35:23.802" v="2325" actId="1076"/>
          <ac:picMkLst>
            <pc:docMk/>
            <pc:sldMk cId="1586103531" sldId="335"/>
            <ac:picMk id="9" creationId="{C10AF479-D87D-B1C6-1B6D-8565118B4C5D}"/>
          </ac:picMkLst>
        </pc:picChg>
        <pc:picChg chg="add mod modCrop">
          <ac:chgData name="Philippa Hartley" userId="S::phartley@careersandenterprise.co.uk::2a2506f4-19e7-4777-8767-f0efb84bcc1f" providerId="AD" clId="Web-{35C4B805-2741-0392-F8B7-5DC15BB628B2}" dt="2022-07-19T14:35:27.302" v="2327" actId="1076"/>
          <ac:picMkLst>
            <pc:docMk/>
            <pc:sldMk cId="1586103531" sldId="335"/>
            <ac:picMk id="10" creationId="{21C9B674-88F5-CE25-B2F0-A1078906C26A}"/>
          </ac:picMkLst>
        </pc:picChg>
        <pc:picChg chg="add mod modCrop">
          <ac:chgData name="Philippa Hartley" userId="S::phartley@careersandenterprise.co.uk::2a2506f4-19e7-4777-8767-f0efb84bcc1f" providerId="AD" clId="Web-{35C4B805-2741-0392-F8B7-5DC15BB628B2}" dt="2022-07-19T14:35:07.191" v="2321" actId="1076"/>
          <ac:picMkLst>
            <pc:docMk/>
            <pc:sldMk cId="1586103531" sldId="335"/>
            <ac:picMk id="12" creationId="{F9ADC03B-EFBB-C29E-52C3-1A9794C910DF}"/>
          </ac:picMkLst>
        </pc:picChg>
        <pc:picChg chg="add mod modCrop">
          <ac:chgData name="Philippa Hartley" userId="S::phartley@careersandenterprise.co.uk::2a2506f4-19e7-4777-8767-f0efb84bcc1f" providerId="AD" clId="Web-{35C4B805-2741-0392-F8B7-5DC15BB628B2}" dt="2022-07-19T14:35:14.957" v="2323" actId="1076"/>
          <ac:picMkLst>
            <pc:docMk/>
            <pc:sldMk cId="1586103531" sldId="335"/>
            <ac:picMk id="13" creationId="{5BE41A3F-EB66-6CD8-60CE-8130340CD5C9}"/>
          </ac:picMkLst>
        </pc:picChg>
      </pc:sldChg>
      <pc:sldChg chg="add replId">
        <pc:chgData name="Philippa Hartley" userId="S::phartley@careersandenterprise.co.uk::2a2506f4-19e7-4777-8767-f0efb84bcc1f" providerId="AD" clId="Web-{35C4B805-2741-0392-F8B7-5DC15BB628B2}" dt="2022-07-19T14:06:48.110" v="1327"/>
        <pc:sldMkLst>
          <pc:docMk/>
          <pc:sldMk cId="3193978061" sldId="336"/>
        </pc:sldMkLst>
      </pc:sldChg>
      <pc:sldChg chg="add del">
        <pc:chgData name="Philippa Hartley" userId="S::phartley@careersandenterprise.co.uk::2a2506f4-19e7-4777-8767-f0efb84bcc1f" providerId="AD" clId="Web-{35C4B805-2741-0392-F8B7-5DC15BB628B2}" dt="2022-07-19T12:42:01.733" v="88"/>
        <pc:sldMkLst>
          <pc:docMk/>
          <pc:sldMk cId="3845811741" sldId="336"/>
        </pc:sldMkLst>
      </pc:sldChg>
      <pc:sldChg chg="addSp delSp modSp add replId">
        <pc:chgData name="Philippa Hartley" userId="S::phartley@careersandenterprise.co.uk::2a2506f4-19e7-4777-8767-f0efb84bcc1f" providerId="AD" clId="Web-{35C4B805-2741-0392-F8B7-5DC15BB628B2}" dt="2022-07-19T14:07:43.692" v="1339" actId="14100"/>
        <pc:sldMkLst>
          <pc:docMk/>
          <pc:sldMk cId="1741925432" sldId="337"/>
        </pc:sldMkLst>
        <pc:picChg chg="add mod modCrop">
          <ac:chgData name="Philippa Hartley" userId="S::phartley@careersandenterprise.co.uk::2a2506f4-19e7-4777-8767-f0efb84bcc1f" providerId="AD" clId="Web-{35C4B805-2741-0392-F8B7-5DC15BB628B2}" dt="2022-07-19T14:07:43.692" v="1339" actId="14100"/>
          <ac:picMkLst>
            <pc:docMk/>
            <pc:sldMk cId="1741925432" sldId="337"/>
            <ac:picMk id="6" creationId="{E1FA351D-4D26-986F-9ACF-A908171C290C}"/>
          </ac:picMkLst>
        </pc:picChg>
        <pc:picChg chg="del">
          <ac:chgData name="Philippa Hartley" userId="S::phartley@careersandenterprise.co.uk::2a2506f4-19e7-4777-8767-f0efb84bcc1f" providerId="AD" clId="Web-{35C4B805-2741-0392-F8B7-5DC15BB628B2}" dt="2022-07-19T14:07:30.754" v="1335"/>
          <ac:picMkLst>
            <pc:docMk/>
            <pc:sldMk cId="1741925432" sldId="337"/>
            <ac:picMk id="9" creationId="{F76986D8-61D8-6F22-7BEA-016DF284A343}"/>
          </ac:picMkLst>
        </pc:picChg>
      </pc:sldChg>
      <pc:sldChg chg="addSp delSp modSp add replId">
        <pc:chgData name="Philippa Hartley" userId="S::phartley@careersandenterprise.co.uk::2a2506f4-19e7-4777-8767-f0efb84bcc1f" providerId="AD" clId="Web-{35C4B805-2741-0392-F8B7-5DC15BB628B2}" dt="2022-07-19T14:09:31.590" v="1353" actId="1076"/>
        <pc:sldMkLst>
          <pc:docMk/>
          <pc:sldMk cId="310114837" sldId="338"/>
        </pc:sldMkLst>
        <pc:picChg chg="del">
          <ac:chgData name="Philippa Hartley" userId="S::phartley@careersandenterprise.co.uk::2a2506f4-19e7-4777-8767-f0efb84bcc1f" providerId="AD" clId="Web-{35C4B805-2741-0392-F8B7-5DC15BB628B2}" dt="2022-07-19T14:08:44.946" v="1341"/>
          <ac:picMkLst>
            <pc:docMk/>
            <pc:sldMk cId="310114837" sldId="338"/>
            <ac:picMk id="6" creationId="{E1FA351D-4D26-986F-9ACF-A908171C290C}"/>
          </ac:picMkLst>
        </pc:picChg>
        <pc:picChg chg="add mod modCrop">
          <ac:chgData name="Philippa Hartley" userId="S::phartley@careersandenterprise.co.uk::2a2506f4-19e7-4777-8767-f0efb84bcc1f" providerId="AD" clId="Web-{35C4B805-2741-0392-F8B7-5DC15BB628B2}" dt="2022-07-19T14:09:31.590" v="1353" actId="1076"/>
          <ac:picMkLst>
            <pc:docMk/>
            <pc:sldMk cId="310114837" sldId="338"/>
            <ac:picMk id="9" creationId="{F2880398-B60B-D63D-E0FC-743D35978A24}"/>
          </ac:picMkLst>
        </pc:picChg>
        <pc:picChg chg="add mod modCrop">
          <ac:chgData name="Philippa Hartley" userId="S::phartley@careersandenterprise.co.uk::2a2506f4-19e7-4777-8767-f0efb84bcc1f" providerId="AD" clId="Web-{35C4B805-2741-0392-F8B7-5DC15BB628B2}" dt="2022-07-19T14:09:28.855" v="1351" actId="1076"/>
          <ac:picMkLst>
            <pc:docMk/>
            <pc:sldMk cId="310114837" sldId="338"/>
            <ac:picMk id="10" creationId="{FA31A460-DE44-3815-8AD6-89C5AA633477}"/>
          </ac:picMkLst>
        </pc:picChg>
      </pc:sldChg>
      <pc:sldChg chg="add del replId">
        <pc:chgData name="Philippa Hartley" userId="S::phartley@careersandenterprise.co.uk::2a2506f4-19e7-4777-8767-f0efb84bcc1f" providerId="AD" clId="Web-{35C4B805-2741-0392-F8B7-5DC15BB628B2}" dt="2022-07-19T14:39:18.833" v="2488"/>
        <pc:sldMkLst>
          <pc:docMk/>
          <pc:sldMk cId="3319932599" sldId="339"/>
        </pc:sldMkLst>
      </pc:sldChg>
      <pc:sldMasterChg chg="add addSldLayout">
        <pc:chgData name="Philippa Hartley" userId="S::phartley@careersandenterprise.co.uk::2a2506f4-19e7-4777-8767-f0efb84bcc1f" providerId="AD" clId="Web-{35C4B805-2741-0392-F8B7-5DC15BB628B2}" dt="2022-07-19T12:41:32.295" v="84"/>
        <pc:sldMasterMkLst>
          <pc:docMk/>
          <pc:sldMasterMk cId="698297009" sldId="2147483678"/>
        </pc:sldMasterMkLst>
        <pc:sldLayoutChg chg="add">
          <pc:chgData name="Philippa Hartley" userId="S::phartley@careersandenterprise.co.uk::2a2506f4-19e7-4777-8767-f0efb84bcc1f" providerId="AD" clId="Web-{35C4B805-2741-0392-F8B7-5DC15BB628B2}" dt="2022-07-19T12:41:32.295" v="84"/>
          <pc:sldLayoutMkLst>
            <pc:docMk/>
            <pc:sldMasterMk cId="698297009" sldId="2147483678"/>
            <pc:sldLayoutMk cId="3604349435" sldId="2147483679"/>
          </pc:sldLayoutMkLst>
        </pc:sldLayoutChg>
        <pc:sldLayoutChg chg="add">
          <pc:chgData name="Philippa Hartley" userId="S::phartley@careersandenterprise.co.uk::2a2506f4-19e7-4777-8767-f0efb84bcc1f" providerId="AD" clId="Web-{35C4B805-2741-0392-F8B7-5DC15BB628B2}" dt="2022-07-19T12:41:32.295" v="84"/>
          <pc:sldLayoutMkLst>
            <pc:docMk/>
            <pc:sldMasterMk cId="698297009" sldId="2147483678"/>
            <pc:sldLayoutMk cId="1481024898" sldId="2147483680"/>
          </pc:sldLayoutMkLst>
        </pc:sldLayoutChg>
      </pc:sldMasterChg>
    </pc:docChg>
  </pc:docChgLst>
  <pc:docChgLst>
    <pc:chgData name="Philippa Hartley" userId="S::phartley@careersandenterprise.co.uk::2a2506f4-19e7-4777-8767-f0efb84bcc1f" providerId="AD" clId="Web-{D8372C64-406A-DB2A-3669-62B0882447D8}"/>
    <pc:docChg chg="modSld">
      <pc:chgData name="Philippa Hartley" userId="S::phartley@careersandenterprise.co.uk::2a2506f4-19e7-4777-8767-f0efb84bcc1f" providerId="AD" clId="Web-{D8372C64-406A-DB2A-3669-62B0882447D8}" dt="2022-08-18T15:12:28.682" v="0" actId="20577"/>
      <pc:docMkLst>
        <pc:docMk/>
      </pc:docMkLst>
      <pc:sldChg chg="modSp">
        <pc:chgData name="Philippa Hartley" userId="S::phartley@careersandenterprise.co.uk::2a2506f4-19e7-4777-8767-f0efb84bcc1f" providerId="AD" clId="Web-{D8372C64-406A-DB2A-3669-62B0882447D8}" dt="2022-08-18T15:12:28.682" v="0" actId="20577"/>
        <pc:sldMkLst>
          <pc:docMk/>
          <pc:sldMk cId="2164398543" sldId="368"/>
        </pc:sldMkLst>
        <pc:spChg chg="mod">
          <ac:chgData name="Philippa Hartley" userId="S::phartley@careersandenterprise.co.uk::2a2506f4-19e7-4777-8767-f0efb84bcc1f" providerId="AD" clId="Web-{D8372C64-406A-DB2A-3669-62B0882447D8}" dt="2022-08-18T15:12:28.682" v="0" actId="20577"/>
          <ac:spMkLst>
            <pc:docMk/>
            <pc:sldMk cId="2164398543" sldId="368"/>
            <ac:spMk id="17" creationId="{162256E2-7BB2-6385-7EB4-2C3A73AF08C3}"/>
          </ac:spMkLst>
        </pc:spChg>
      </pc:sldChg>
    </pc:docChg>
  </pc:docChgLst>
  <pc:docChgLst>
    <pc:chgData name="Philippa Hartley" userId="S::phartley@careersandenterprise.co.uk::2a2506f4-19e7-4777-8767-f0efb84bcc1f" providerId="AD" clId="Web-{B2BC6B92-E56B-42E5-6528-20E4232DFEBD}"/>
    <pc:docChg chg="modSld">
      <pc:chgData name="Philippa Hartley" userId="S::phartley@careersandenterprise.co.uk::2a2506f4-19e7-4777-8767-f0efb84bcc1f" providerId="AD" clId="Web-{B2BC6B92-E56B-42E5-6528-20E4232DFEBD}" dt="2022-08-18T14:36:51.068" v="386"/>
      <pc:docMkLst>
        <pc:docMk/>
      </pc:docMkLst>
      <pc:sldChg chg="modNotes">
        <pc:chgData name="Philippa Hartley" userId="S::phartley@careersandenterprise.co.uk::2a2506f4-19e7-4777-8767-f0efb84bcc1f" providerId="AD" clId="Web-{B2BC6B92-E56B-42E5-6528-20E4232DFEBD}" dt="2022-08-18T14:27:00.541" v="149"/>
        <pc:sldMkLst>
          <pc:docMk/>
          <pc:sldMk cId="2624265386" sldId="343"/>
        </pc:sldMkLst>
      </pc:sldChg>
      <pc:sldChg chg="modNotes">
        <pc:chgData name="Philippa Hartley" userId="S::phartley@careersandenterprise.co.uk::2a2506f4-19e7-4777-8767-f0efb84bcc1f" providerId="AD" clId="Web-{B2BC6B92-E56B-42E5-6528-20E4232DFEBD}" dt="2022-08-18T14:34:18.620" v="289"/>
        <pc:sldMkLst>
          <pc:docMk/>
          <pc:sldMk cId="4037842085" sldId="348"/>
        </pc:sldMkLst>
      </pc:sldChg>
      <pc:sldChg chg="modNotes">
        <pc:chgData name="Philippa Hartley" userId="S::phartley@careersandenterprise.co.uk::2a2506f4-19e7-4777-8767-f0efb84bcc1f" providerId="AD" clId="Web-{B2BC6B92-E56B-42E5-6528-20E4232DFEBD}" dt="2022-08-18T14:36:19.769" v="382"/>
        <pc:sldMkLst>
          <pc:docMk/>
          <pc:sldMk cId="1708018203" sldId="349"/>
        </pc:sldMkLst>
      </pc:sldChg>
      <pc:sldChg chg="modNotes">
        <pc:chgData name="Philippa Hartley" userId="S::phartley@careersandenterprise.co.uk::2a2506f4-19e7-4777-8767-f0efb84bcc1f" providerId="AD" clId="Web-{B2BC6B92-E56B-42E5-6528-20E4232DFEBD}" dt="2022-08-18T14:26:28.117" v="147"/>
        <pc:sldMkLst>
          <pc:docMk/>
          <pc:sldMk cId="2068243243" sldId="365"/>
        </pc:sldMkLst>
      </pc:sldChg>
      <pc:sldChg chg="modNotes">
        <pc:chgData name="Philippa Hartley" userId="S::phartley@careersandenterprise.co.uk::2a2506f4-19e7-4777-8767-f0efb84bcc1f" providerId="AD" clId="Web-{B2BC6B92-E56B-42E5-6528-20E4232DFEBD}" dt="2022-08-18T14:01:52.072" v="86"/>
        <pc:sldMkLst>
          <pc:docMk/>
          <pc:sldMk cId="2454506486" sldId="366"/>
        </pc:sldMkLst>
      </pc:sldChg>
      <pc:sldChg chg="modNotes">
        <pc:chgData name="Philippa Hartley" userId="S::phartley@careersandenterprise.co.uk::2a2506f4-19e7-4777-8767-f0efb84bcc1f" providerId="AD" clId="Web-{B2BC6B92-E56B-42E5-6528-20E4232DFEBD}" dt="2022-08-18T14:05:40.921" v="145"/>
        <pc:sldMkLst>
          <pc:docMk/>
          <pc:sldMk cId="2315396174" sldId="367"/>
        </pc:sldMkLst>
      </pc:sldChg>
      <pc:sldChg chg="modSp modNotes">
        <pc:chgData name="Philippa Hartley" userId="S::phartley@careersandenterprise.co.uk::2a2506f4-19e7-4777-8767-f0efb84bcc1f" providerId="AD" clId="Web-{B2BC6B92-E56B-42E5-6528-20E4232DFEBD}" dt="2022-08-18T14:36:51.068" v="386"/>
        <pc:sldMkLst>
          <pc:docMk/>
          <pc:sldMk cId="2164398543" sldId="368"/>
        </pc:sldMkLst>
        <pc:spChg chg="mod">
          <ac:chgData name="Philippa Hartley" userId="S::phartley@careersandenterprise.co.uk::2a2506f4-19e7-4777-8767-f0efb84bcc1f" providerId="AD" clId="Web-{B2BC6B92-E56B-42E5-6528-20E4232DFEBD}" dt="2022-08-18T14:04:50.279" v="133" actId="20577"/>
          <ac:spMkLst>
            <pc:docMk/>
            <pc:sldMk cId="2164398543" sldId="368"/>
            <ac:spMk id="17" creationId="{162256E2-7BB2-6385-7EB4-2C3A73AF08C3}"/>
          </ac:spMkLst>
        </pc:spChg>
        <pc:picChg chg="mod">
          <ac:chgData name="Philippa Hartley" userId="S::phartley@careersandenterprise.co.uk::2a2506f4-19e7-4777-8767-f0efb84bcc1f" providerId="AD" clId="Web-{B2BC6B92-E56B-42E5-6528-20E4232DFEBD}" dt="2022-08-18T14:00:08.460" v="73" actId="1076"/>
          <ac:picMkLst>
            <pc:docMk/>
            <pc:sldMk cId="2164398543" sldId="368"/>
            <ac:picMk id="19" creationId="{EC7AD29C-D5EF-489E-8C4B-5D635EC939B9}"/>
          </ac:picMkLst>
        </pc:picChg>
        <pc:picChg chg="mod">
          <ac:chgData name="Philippa Hartley" userId="S::phartley@careersandenterprise.co.uk::2a2506f4-19e7-4777-8767-f0efb84bcc1f" providerId="AD" clId="Web-{B2BC6B92-E56B-42E5-6528-20E4232DFEBD}" dt="2022-08-18T14:00:08.460" v="74" actId="1076"/>
          <ac:picMkLst>
            <pc:docMk/>
            <pc:sldMk cId="2164398543" sldId="368"/>
            <ac:picMk id="21" creationId="{CAEADE74-71A8-FB21-AC7E-934BF84CD1D2}"/>
          </ac:picMkLst>
        </pc:picChg>
        <pc:picChg chg="mod">
          <ac:chgData name="Philippa Hartley" userId="S::phartley@careersandenterprise.co.uk::2a2506f4-19e7-4777-8767-f0efb84bcc1f" providerId="AD" clId="Web-{B2BC6B92-E56B-42E5-6528-20E4232DFEBD}" dt="2022-08-18T14:00:08.475" v="75" actId="1076"/>
          <ac:picMkLst>
            <pc:docMk/>
            <pc:sldMk cId="2164398543" sldId="368"/>
            <ac:picMk id="23" creationId="{21C21AC5-8EED-308E-BBB0-41E839ECDE14}"/>
          </ac:picMkLst>
        </pc:picChg>
      </pc:sldChg>
    </pc:docChg>
  </pc:docChgLst>
  <pc:docChgLst>
    <pc:chgData name="Philippa Hartley" userId="S::phartley@careersandenterprise.co.uk::2a2506f4-19e7-4777-8767-f0efb84bcc1f" providerId="AD" clId="Web-{6DCE9E6D-7DC0-766E-CFDA-ECAF64AC4004}"/>
    <pc:docChg chg="modSld">
      <pc:chgData name="Philippa Hartley" userId="S::phartley@careersandenterprise.co.uk::2a2506f4-19e7-4777-8767-f0efb84bcc1f" providerId="AD" clId="Web-{6DCE9E6D-7DC0-766E-CFDA-ECAF64AC4004}" dt="2022-08-18T10:03:43.230" v="18" actId="1076"/>
      <pc:docMkLst>
        <pc:docMk/>
      </pc:docMkLst>
      <pc:sldChg chg="modSp">
        <pc:chgData name="Philippa Hartley" userId="S::phartley@careersandenterprise.co.uk::2a2506f4-19e7-4777-8767-f0efb84bcc1f" providerId="AD" clId="Web-{6DCE9E6D-7DC0-766E-CFDA-ECAF64AC4004}" dt="2022-08-18T10:03:43.230" v="18" actId="1076"/>
        <pc:sldMkLst>
          <pc:docMk/>
          <pc:sldMk cId="1237559084" sldId="357"/>
        </pc:sldMkLst>
        <pc:picChg chg="mod modCrop">
          <ac:chgData name="Philippa Hartley" userId="S::phartley@careersandenterprise.co.uk::2a2506f4-19e7-4777-8767-f0efb84bcc1f" providerId="AD" clId="Web-{6DCE9E6D-7DC0-766E-CFDA-ECAF64AC4004}" dt="2022-08-18T10:03:27.042" v="14"/>
          <ac:picMkLst>
            <pc:docMk/>
            <pc:sldMk cId="1237559084" sldId="357"/>
            <ac:picMk id="8" creationId="{63EDF3E4-662D-5265-3281-9C46CEC6FF02}"/>
          </ac:picMkLst>
        </pc:picChg>
        <pc:picChg chg="mod">
          <ac:chgData name="Philippa Hartley" userId="S::phartley@careersandenterprise.co.uk::2a2506f4-19e7-4777-8767-f0efb84bcc1f" providerId="AD" clId="Web-{6DCE9E6D-7DC0-766E-CFDA-ECAF64AC4004}" dt="2022-08-18T10:03:21.104" v="12" actId="1076"/>
          <ac:picMkLst>
            <pc:docMk/>
            <pc:sldMk cId="1237559084" sldId="357"/>
            <ac:picMk id="9" creationId="{5B4C80FC-99EC-A2E4-5793-8D1476E3DD48}"/>
          </ac:picMkLst>
        </pc:picChg>
        <pc:picChg chg="mod modCrop">
          <ac:chgData name="Philippa Hartley" userId="S::phartley@careersandenterprise.co.uk::2a2506f4-19e7-4777-8767-f0efb84bcc1f" providerId="AD" clId="Web-{6DCE9E6D-7DC0-766E-CFDA-ECAF64AC4004}" dt="2022-08-18T10:03:43.230" v="18" actId="1076"/>
          <ac:picMkLst>
            <pc:docMk/>
            <pc:sldMk cId="1237559084" sldId="357"/>
            <ac:picMk id="15" creationId="{3B3220F4-AACB-1E06-70D6-BDF94AA2CCD3}"/>
          </ac:picMkLst>
        </pc:picChg>
      </pc:sldChg>
      <pc:sldChg chg="addSp delSp modSp">
        <pc:chgData name="Philippa Hartley" userId="S::phartley@careersandenterprise.co.uk::2a2506f4-19e7-4777-8767-f0efb84bcc1f" providerId="AD" clId="Web-{6DCE9E6D-7DC0-766E-CFDA-ECAF64AC4004}" dt="2022-08-18T10:02:58.368" v="9"/>
        <pc:sldMkLst>
          <pc:docMk/>
          <pc:sldMk cId="127523072" sldId="359"/>
        </pc:sldMkLst>
        <pc:picChg chg="add del mod modCrop">
          <ac:chgData name="Philippa Hartley" userId="S::phartley@careersandenterprise.co.uk::2a2506f4-19e7-4777-8767-f0efb84bcc1f" providerId="AD" clId="Web-{6DCE9E6D-7DC0-766E-CFDA-ECAF64AC4004}" dt="2022-08-18T10:02:58.368" v="9"/>
          <ac:picMkLst>
            <pc:docMk/>
            <pc:sldMk cId="127523072" sldId="359"/>
            <ac:picMk id="2" creationId="{FC9E8767-9905-B063-9267-90B0606CAE96}"/>
          </ac:picMkLst>
        </pc:picChg>
      </pc:sldChg>
    </pc:docChg>
  </pc:docChgLst>
  <pc:docChgLst>
    <pc:chgData name="Philippa Hartley" userId="S::phartley@careersandenterprise.co.uk::2a2506f4-19e7-4777-8767-f0efb84bcc1f" providerId="AD" clId="Web-{7AD5488D-16E4-B204-B977-9C383599F123}"/>
    <pc:docChg chg="modSld">
      <pc:chgData name="Philippa Hartley" userId="S::phartley@careersandenterprise.co.uk::2a2506f4-19e7-4777-8767-f0efb84bcc1f" providerId="AD" clId="Web-{7AD5488D-16E4-B204-B977-9C383599F123}" dt="2022-08-25T09:01:15.447" v="2" actId="1076"/>
      <pc:docMkLst>
        <pc:docMk/>
      </pc:docMkLst>
      <pc:sldChg chg="modSp">
        <pc:chgData name="Philippa Hartley" userId="S::phartley@careersandenterprise.co.uk::2a2506f4-19e7-4777-8767-f0efb84bcc1f" providerId="AD" clId="Web-{7AD5488D-16E4-B204-B977-9C383599F123}" dt="2022-08-25T09:01:15.447" v="2" actId="1076"/>
        <pc:sldMkLst>
          <pc:docMk/>
          <pc:sldMk cId="2068243243" sldId="365"/>
        </pc:sldMkLst>
        <pc:picChg chg="mod">
          <ac:chgData name="Philippa Hartley" userId="S::phartley@careersandenterprise.co.uk::2a2506f4-19e7-4777-8767-f0efb84bcc1f" providerId="AD" clId="Web-{7AD5488D-16E4-B204-B977-9C383599F123}" dt="2022-08-25T09:01:15.447" v="2" actId="1076"/>
          <ac:picMkLst>
            <pc:docMk/>
            <pc:sldMk cId="2068243243" sldId="365"/>
            <ac:picMk id="2" creationId="{9E01319C-42D6-5EBA-0D6B-C3994618E1EE}"/>
          </ac:picMkLst>
        </pc:picChg>
        <pc:picChg chg="mod">
          <ac:chgData name="Philippa Hartley" userId="S::phartley@careersandenterprise.co.uk::2a2506f4-19e7-4777-8767-f0efb84bcc1f" providerId="AD" clId="Web-{7AD5488D-16E4-B204-B977-9C383599F123}" dt="2022-08-25T09:01:13.540" v="1" actId="1076"/>
          <ac:picMkLst>
            <pc:docMk/>
            <pc:sldMk cId="2068243243" sldId="365"/>
            <ac:picMk id="3" creationId="{1AE12780-6E5F-5D7E-C73A-6504AD44D1B5}"/>
          </ac:picMkLst>
        </pc:picChg>
        <pc:picChg chg="mod">
          <ac:chgData name="Philippa Hartley" userId="S::phartley@careersandenterprise.co.uk::2a2506f4-19e7-4777-8767-f0efb84bcc1f" providerId="AD" clId="Web-{7AD5488D-16E4-B204-B977-9C383599F123}" dt="2022-08-25T09:01:11.119" v="0" actId="1076"/>
          <ac:picMkLst>
            <pc:docMk/>
            <pc:sldMk cId="2068243243" sldId="365"/>
            <ac:picMk id="4" creationId="{4B90D3EC-25CD-7117-C163-8FC1C27F9630}"/>
          </ac:picMkLst>
        </pc:picChg>
      </pc:sldChg>
    </pc:docChg>
  </pc:docChgLst>
  <pc:docChgLst>
    <pc:chgData name="Philippa Hartley" userId="S::phartley@careersandenterprise.co.uk::2a2506f4-19e7-4777-8767-f0efb84bcc1f" providerId="AD" clId="Web-{2C3765C7-64EE-C82B-3321-0D6F3351387B}"/>
    <pc:docChg chg="modSld">
      <pc:chgData name="Philippa Hartley" userId="S::phartley@careersandenterprise.co.uk::2a2506f4-19e7-4777-8767-f0efb84bcc1f" providerId="AD" clId="Web-{2C3765C7-64EE-C82B-3321-0D6F3351387B}" dt="2022-08-18T09:50:03.578" v="9"/>
      <pc:docMkLst>
        <pc:docMk/>
      </pc:docMkLst>
      <pc:sldChg chg="addSp delSp modSp">
        <pc:chgData name="Philippa Hartley" userId="S::phartley@careersandenterprise.co.uk::2a2506f4-19e7-4777-8767-f0efb84bcc1f" providerId="AD" clId="Web-{2C3765C7-64EE-C82B-3321-0D6F3351387B}" dt="2022-08-18T09:50:03.578" v="9"/>
        <pc:sldMkLst>
          <pc:docMk/>
          <pc:sldMk cId="1132766339" sldId="350"/>
        </pc:sldMkLst>
        <pc:picChg chg="del">
          <ac:chgData name="Philippa Hartley" userId="S::phartley@careersandenterprise.co.uk::2a2506f4-19e7-4777-8767-f0efb84bcc1f" providerId="AD" clId="Web-{2C3765C7-64EE-C82B-3321-0D6F3351387B}" dt="2022-08-18T09:49:47.531" v="5"/>
          <ac:picMkLst>
            <pc:docMk/>
            <pc:sldMk cId="1132766339" sldId="350"/>
            <ac:picMk id="3" creationId="{585F564E-EB54-AA88-5DE5-3067B1E1B252}"/>
          </ac:picMkLst>
        </pc:picChg>
        <pc:picChg chg="add mod modCrop">
          <ac:chgData name="Philippa Hartley" userId="S::phartley@careersandenterprise.co.uk::2a2506f4-19e7-4777-8767-f0efb84bcc1f" providerId="AD" clId="Web-{2C3765C7-64EE-C82B-3321-0D6F3351387B}" dt="2022-08-18T09:50:03.578" v="9"/>
          <ac:picMkLst>
            <pc:docMk/>
            <pc:sldMk cId="1132766339" sldId="350"/>
            <ac:picMk id="5" creationId="{E99EF1A2-652B-D7B4-36DD-36655FE42860}"/>
          </ac:picMkLst>
        </pc:picChg>
      </pc:sldChg>
    </pc:docChg>
  </pc:docChgLst>
  <pc:docChgLst>
    <pc:chgData name="Philippa Hartley" userId="S::phartley@careersandenterprise.co.uk::2a2506f4-19e7-4777-8767-f0efb84bcc1f" providerId="AD" clId="Web-{9ABEDC6F-46B1-B426-A375-828E07CC9FE1}"/>
    <pc:docChg chg="">
      <pc:chgData name="Philippa Hartley" userId="S::phartley@careersandenterprise.co.uk::2a2506f4-19e7-4777-8767-f0efb84bcc1f" providerId="AD" clId="Web-{9ABEDC6F-46B1-B426-A375-828E07CC9FE1}" dt="2022-08-31T10:43:01.085" v="0"/>
      <pc:docMkLst>
        <pc:docMk/>
      </pc:docMkLst>
      <pc:sldChg chg="delCm">
        <pc:chgData name="Philippa Hartley" userId="S::phartley@careersandenterprise.co.uk::2a2506f4-19e7-4777-8767-f0efb84bcc1f" providerId="AD" clId="Web-{9ABEDC6F-46B1-B426-A375-828E07CC9FE1}" dt="2022-08-31T10:43:01.085" v="0"/>
        <pc:sldMkLst>
          <pc:docMk/>
          <pc:sldMk cId="1253069294" sldId="258"/>
        </pc:sldMkLst>
      </pc:sldChg>
    </pc:docChg>
  </pc:docChgLst>
  <pc:docChgLst>
    <pc:chgData name="Ellis Leahy" userId="S::eleahy@careersandenterprise.co.uk::bbfca896-65c1-45e4-8eeb-b2d44e46af62" providerId="AD" clId="Web-{F12E7057-0304-4E17-995C-BA2CC6C26C91}"/>
    <pc:docChg chg="addSld delSld">
      <pc:chgData name="Ellis Leahy" userId="S::eleahy@careersandenterprise.co.uk::bbfca896-65c1-45e4-8eeb-b2d44e46af62" providerId="AD" clId="Web-{F12E7057-0304-4E17-995C-BA2CC6C26C91}" dt="2022-07-19T12:56:36.079" v="1"/>
      <pc:docMkLst>
        <pc:docMk/>
      </pc:docMkLst>
      <pc:sldChg chg="add del">
        <pc:chgData name="Ellis Leahy" userId="S::eleahy@careersandenterprise.co.uk::bbfca896-65c1-45e4-8eeb-b2d44e46af62" providerId="AD" clId="Web-{F12E7057-0304-4E17-995C-BA2CC6C26C91}" dt="2022-07-19T12:56:36.079" v="1"/>
        <pc:sldMkLst>
          <pc:docMk/>
          <pc:sldMk cId="3532778758" sldId="266"/>
        </pc:sldMkLst>
      </pc:sldChg>
    </pc:docChg>
  </pc:docChgLst>
  <pc:docChgLst>
    <pc:chgData name="Philippa Hartley" userId="S::phartley@careersandenterprise.co.uk::2a2506f4-19e7-4777-8767-f0efb84bcc1f" providerId="AD" clId="Web-{6BE2297D-87F1-1489-BF34-0BA842062992}"/>
    <pc:docChg chg="addSld delSld modSld sldOrd">
      <pc:chgData name="Philippa Hartley" userId="S::phartley@careersandenterprise.co.uk::2a2506f4-19e7-4777-8767-f0efb84bcc1f" providerId="AD" clId="Web-{6BE2297D-87F1-1489-BF34-0BA842062992}" dt="2022-08-03T14:19:08.584" v="1568" actId="14100"/>
      <pc:docMkLst>
        <pc:docMk/>
      </pc:docMkLst>
      <pc:sldChg chg="del">
        <pc:chgData name="Philippa Hartley" userId="S::phartley@careersandenterprise.co.uk::2a2506f4-19e7-4777-8767-f0efb84bcc1f" providerId="AD" clId="Web-{6BE2297D-87F1-1489-BF34-0BA842062992}" dt="2022-08-03T12:02:55.894" v="976"/>
        <pc:sldMkLst>
          <pc:docMk/>
          <pc:sldMk cId="2908774329" sldId="265"/>
        </pc:sldMkLst>
      </pc:sldChg>
      <pc:sldChg chg="modSp modNotes">
        <pc:chgData name="Philippa Hartley" userId="S::phartley@careersandenterprise.co.uk::2a2506f4-19e7-4777-8767-f0efb84bcc1f" providerId="AD" clId="Web-{6BE2297D-87F1-1489-BF34-0BA842062992}" dt="2022-08-03T11:14:30.385" v="122"/>
        <pc:sldMkLst>
          <pc:docMk/>
          <pc:sldMk cId="3532778758" sldId="266"/>
        </pc:sldMkLst>
        <pc:spChg chg="mod">
          <ac:chgData name="Philippa Hartley" userId="S::phartley@careersandenterprise.co.uk::2a2506f4-19e7-4777-8767-f0efb84bcc1f" providerId="AD" clId="Web-{6BE2297D-87F1-1489-BF34-0BA842062992}" dt="2022-08-03T11:13:22.446" v="105" actId="20577"/>
          <ac:spMkLst>
            <pc:docMk/>
            <pc:sldMk cId="3532778758" sldId="266"/>
            <ac:spMk id="3" creationId="{C6F052F0-9CD1-4F50-A5FF-01F325B78F99}"/>
          </ac:spMkLst>
        </pc:spChg>
      </pc:sldChg>
      <pc:sldChg chg="del">
        <pc:chgData name="Philippa Hartley" userId="S::phartley@careersandenterprise.co.uk::2a2506f4-19e7-4777-8767-f0efb84bcc1f" providerId="AD" clId="Web-{6BE2297D-87F1-1489-BF34-0BA842062992}" dt="2022-08-03T12:03:09.895" v="977"/>
        <pc:sldMkLst>
          <pc:docMk/>
          <pc:sldMk cId="1786301906" sldId="285"/>
        </pc:sldMkLst>
      </pc:sldChg>
      <pc:sldChg chg="ord">
        <pc:chgData name="Philippa Hartley" userId="S::phartley@careersandenterprise.co.uk::2a2506f4-19e7-4777-8767-f0efb84bcc1f" providerId="AD" clId="Web-{6BE2297D-87F1-1489-BF34-0BA842062992}" dt="2022-08-03T10:43:17.002" v="0"/>
        <pc:sldMkLst>
          <pc:docMk/>
          <pc:sldMk cId="3701790944" sldId="331"/>
        </pc:sldMkLst>
      </pc:sldChg>
      <pc:sldChg chg="ord">
        <pc:chgData name="Philippa Hartley" userId="S::phartley@careersandenterprise.co.uk::2a2506f4-19e7-4777-8767-f0efb84bcc1f" providerId="AD" clId="Web-{6BE2297D-87F1-1489-BF34-0BA842062992}" dt="2022-08-03T11:14:12.400" v="121"/>
        <pc:sldMkLst>
          <pc:docMk/>
          <pc:sldMk cId="4152099975" sldId="332"/>
        </pc:sldMkLst>
      </pc:sldChg>
      <pc:sldChg chg="modSp ord">
        <pc:chgData name="Philippa Hartley" userId="S::phartley@careersandenterprise.co.uk::2a2506f4-19e7-4777-8767-f0efb84bcc1f" providerId="AD" clId="Web-{6BE2297D-87F1-1489-BF34-0BA842062992}" dt="2022-08-03T11:12:35.585" v="100"/>
        <pc:sldMkLst>
          <pc:docMk/>
          <pc:sldMk cId="586685639" sldId="334"/>
        </pc:sldMkLst>
        <pc:spChg chg="mod">
          <ac:chgData name="Philippa Hartley" userId="S::phartley@careersandenterprise.co.uk::2a2506f4-19e7-4777-8767-f0efb84bcc1f" providerId="AD" clId="Web-{6BE2297D-87F1-1489-BF34-0BA842062992}" dt="2022-08-03T11:08:15.515" v="17" actId="14100"/>
          <ac:spMkLst>
            <pc:docMk/>
            <pc:sldMk cId="586685639" sldId="334"/>
            <ac:spMk id="3" creationId="{F79A5CDE-4F29-94A9-E2F0-7921CABAA005}"/>
          </ac:spMkLst>
        </pc:spChg>
      </pc:sldChg>
      <pc:sldChg chg="modSp add ord replId modNotes">
        <pc:chgData name="Philippa Hartley" userId="S::phartley@careersandenterprise.co.uk::2a2506f4-19e7-4777-8767-f0efb84bcc1f" providerId="AD" clId="Web-{6BE2297D-87F1-1489-BF34-0BA842062992}" dt="2022-08-03T11:11:46.537" v="99"/>
        <pc:sldMkLst>
          <pc:docMk/>
          <pc:sldMk cId="2667875384" sldId="341"/>
        </pc:sldMkLst>
        <pc:spChg chg="mod">
          <ac:chgData name="Philippa Hartley" userId="S::phartley@careersandenterprise.co.uk::2a2506f4-19e7-4777-8767-f0efb84bcc1f" providerId="AD" clId="Web-{6BE2297D-87F1-1489-BF34-0BA842062992}" dt="2022-08-03T11:09:28.142" v="39" actId="14100"/>
          <ac:spMkLst>
            <pc:docMk/>
            <pc:sldMk cId="2667875384" sldId="341"/>
            <ac:spMk id="3" creationId="{F79A5CDE-4F29-94A9-E2F0-7921CABAA005}"/>
          </ac:spMkLst>
        </pc:spChg>
      </pc:sldChg>
      <pc:sldChg chg="addSp delSp modSp add replId modNotes">
        <pc:chgData name="Philippa Hartley" userId="S::phartley@careersandenterprise.co.uk::2a2506f4-19e7-4777-8767-f0efb84bcc1f" providerId="AD" clId="Web-{6BE2297D-87F1-1489-BF34-0BA842062992}" dt="2022-08-03T11:49:36.718" v="601" actId="1076"/>
        <pc:sldMkLst>
          <pc:docMk/>
          <pc:sldMk cId="2962141298" sldId="342"/>
        </pc:sldMkLst>
        <pc:spChg chg="del">
          <ac:chgData name="Philippa Hartley" userId="S::phartley@careersandenterprise.co.uk::2a2506f4-19e7-4777-8767-f0efb84bcc1f" providerId="AD" clId="Web-{6BE2297D-87F1-1489-BF34-0BA842062992}" dt="2022-08-03T11:33:15.970" v="125"/>
          <ac:spMkLst>
            <pc:docMk/>
            <pc:sldMk cId="2962141298" sldId="342"/>
            <ac:spMk id="2" creationId="{A8F45F1E-13A6-17A7-8A00-4F51B3DAC528}"/>
          </ac:spMkLst>
        </pc:spChg>
        <pc:spChg chg="del">
          <ac:chgData name="Philippa Hartley" userId="S::phartley@careersandenterprise.co.uk::2a2506f4-19e7-4777-8767-f0efb84bcc1f" providerId="AD" clId="Web-{6BE2297D-87F1-1489-BF34-0BA842062992}" dt="2022-08-03T11:35:19.743" v="138"/>
          <ac:spMkLst>
            <pc:docMk/>
            <pc:sldMk cId="2962141298" sldId="342"/>
            <ac:spMk id="3" creationId="{C6F052F0-9CD1-4F50-A5FF-01F325B78F99}"/>
          </ac:spMkLst>
        </pc:spChg>
        <pc:spChg chg="add mod">
          <ac:chgData name="Philippa Hartley" userId="S::phartley@careersandenterprise.co.uk::2a2506f4-19e7-4777-8767-f0efb84bcc1f" providerId="AD" clId="Web-{6BE2297D-87F1-1489-BF34-0BA842062992}" dt="2022-08-03T11:49:36.718" v="601" actId="1076"/>
          <ac:spMkLst>
            <pc:docMk/>
            <pc:sldMk cId="2962141298" sldId="342"/>
            <ac:spMk id="7" creationId="{01523A9C-F01E-F63C-E397-65FD7BA16032}"/>
          </ac:spMkLst>
        </pc:spChg>
        <pc:spChg chg="add del mod">
          <ac:chgData name="Philippa Hartley" userId="S::phartley@careersandenterprise.co.uk::2a2506f4-19e7-4777-8767-f0efb84bcc1f" providerId="AD" clId="Web-{6BE2297D-87F1-1489-BF34-0BA842062992}" dt="2022-08-03T11:41:54.049" v="217"/>
          <ac:spMkLst>
            <pc:docMk/>
            <pc:sldMk cId="2962141298" sldId="342"/>
            <ac:spMk id="8" creationId="{D595C0CC-B0FF-B782-0503-94FA65A0893B}"/>
          </ac:spMkLst>
        </pc:spChg>
        <pc:spChg chg="add mod">
          <ac:chgData name="Philippa Hartley" userId="S::phartley@careersandenterprise.co.uk::2a2506f4-19e7-4777-8767-f0efb84bcc1f" providerId="AD" clId="Web-{6BE2297D-87F1-1489-BF34-0BA842062992}" dt="2022-08-03T11:49:05.904" v="593" actId="1076"/>
          <ac:spMkLst>
            <pc:docMk/>
            <pc:sldMk cId="2962141298" sldId="342"/>
            <ac:spMk id="10" creationId="{1CFE1927-D5C8-2185-A3C5-B7CF45E3927E}"/>
          </ac:spMkLst>
        </pc:spChg>
        <pc:spChg chg="add mod">
          <ac:chgData name="Philippa Hartley" userId="S::phartley@careersandenterprise.co.uk::2a2506f4-19e7-4777-8767-f0efb84bcc1f" providerId="AD" clId="Web-{6BE2297D-87F1-1489-BF34-0BA842062992}" dt="2022-08-03T11:49:22.092" v="597" actId="1076"/>
          <ac:spMkLst>
            <pc:docMk/>
            <pc:sldMk cId="2962141298" sldId="342"/>
            <ac:spMk id="11" creationId="{15DC0E04-5FED-5F5D-6378-606B2157722D}"/>
          </ac:spMkLst>
        </pc:spChg>
        <pc:spChg chg="add mod">
          <ac:chgData name="Philippa Hartley" userId="S::phartley@careersandenterprise.co.uk::2a2506f4-19e7-4777-8767-f0efb84bcc1f" providerId="AD" clId="Web-{6BE2297D-87F1-1489-BF34-0BA842062992}" dt="2022-08-03T11:49:29.483" v="599" actId="1076"/>
          <ac:spMkLst>
            <pc:docMk/>
            <pc:sldMk cId="2962141298" sldId="342"/>
            <ac:spMk id="12" creationId="{13BD3920-83C5-7DCC-DAD4-A7F44A4F91AF}"/>
          </ac:spMkLst>
        </pc:spChg>
        <pc:spChg chg="add mod">
          <ac:chgData name="Philippa Hartley" userId="S::phartley@careersandenterprise.co.uk::2a2506f4-19e7-4777-8767-f0efb84bcc1f" providerId="AD" clId="Web-{6BE2297D-87F1-1489-BF34-0BA842062992}" dt="2022-08-03T11:49:32.296" v="600" actId="1076"/>
          <ac:spMkLst>
            <pc:docMk/>
            <pc:sldMk cId="2962141298" sldId="342"/>
            <ac:spMk id="13" creationId="{3BBC5234-C2B0-924E-5ED6-93BE8681FB0B}"/>
          </ac:spMkLst>
        </pc:spChg>
        <pc:picChg chg="add del mod modCrop">
          <ac:chgData name="Philippa Hartley" userId="S::phartley@careersandenterprise.co.uk::2a2506f4-19e7-4777-8767-f0efb84bcc1f" providerId="AD" clId="Web-{6BE2297D-87F1-1489-BF34-0BA842062992}" dt="2022-08-03T11:47:05.896" v="571"/>
          <ac:picMkLst>
            <pc:docMk/>
            <pc:sldMk cId="2962141298" sldId="342"/>
            <ac:picMk id="4" creationId="{7420F833-EFA4-18D7-21F6-95580E0B3CF9}"/>
          </ac:picMkLst>
        </pc:picChg>
        <pc:picChg chg="mod">
          <ac:chgData name="Philippa Hartley" userId="S::phartley@careersandenterprise.co.uk::2a2506f4-19e7-4777-8767-f0efb84bcc1f" providerId="AD" clId="Web-{6BE2297D-87F1-1489-BF34-0BA842062992}" dt="2022-08-03T11:35:16.649" v="137" actId="1076"/>
          <ac:picMkLst>
            <pc:docMk/>
            <pc:sldMk cId="2962141298" sldId="342"/>
            <ac:picMk id="5" creationId="{42A3DCB7-FE00-604F-B7B6-CB176C6E40C7}"/>
          </ac:picMkLst>
        </pc:picChg>
        <pc:picChg chg="del">
          <ac:chgData name="Philippa Hartley" userId="S::phartley@careersandenterprise.co.uk::2a2506f4-19e7-4777-8767-f0efb84bcc1f" providerId="AD" clId="Web-{6BE2297D-87F1-1489-BF34-0BA842062992}" dt="2022-08-03T11:33:13.970" v="124"/>
          <ac:picMkLst>
            <pc:docMk/>
            <pc:sldMk cId="2962141298" sldId="342"/>
            <ac:picMk id="9" creationId="{08498A3A-3D53-624E-A04B-CA418504A40F}"/>
          </ac:picMkLst>
        </pc:picChg>
        <pc:picChg chg="add mod ord">
          <ac:chgData name="Philippa Hartley" userId="S::phartley@careersandenterprise.co.uk::2a2506f4-19e7-4777-8767-f0efb84bcc1f" providerId="AD" clId="Web-{6BE2297D-87F1-1489-BF34-0BA842062992}" dt="2022-08-03T11:48:48.637" v="588"/>
          <ac:picMkLst>
            <pc:docMk/>
            <pc:sldMk cId="2962141298" sldId="342"/>
            <ac:picMk id="15" creationId="{62E0058C-6EC3-0AC9-23F5-3F14BB2AC4DD}"/>
          </ac:picMkLst>
        </pc:picChg>
        <pc:picChg chg="add mod ord">
          <ac:chgData name="Philippa Hartley" userId="S::phartley@careersandenterprise.co.uk::2a2506f4-19e7-4777-8767-f0efb84bcc1f" providerId="AD" clId="Web-{6BE2297D-87F1-1489-BF34-0BA842062992}" dt="2022-08-03T11:48:51.122" v="589"/>
          <ac:picMkLst>
            <pc:docMk/>
            <pc:sldMk cId="2962141298" sldId="342"/>
            <ac:picMk id="17" creationId="{18B73A47-BCC6-EC16-1C3D-83C601C0C2E6}"/>
          </ac:picMkLst>
        </pc:picChg>
        <pc:picChg chg="add mod ord">
          <ac:chgData name="Philippa Hartley" userId="S::phartley@careersandenterprise.co.uk::2a2506f4-19e7-4777-8767-f0efb84bcc1f" providerId="AD" clId="Web-{6BE2297D-87F1-1489-BF34-0BA842062992}" dt="2022-08-03T11:48:54.465" v="590"/>
          <ac:picMkLst>
            <pc:docMk/>
            <pc:sldMk cId="2962141298" sldId="342"/>
            <ac:picMk id="19" creationId="{3F074C07-4776-0E1F-4DCE-AE864E42AE71}"/>
          </ac:picMkLst>
        </pc:picChg>
        <pc:picChg chg="add mod ord">
          <ac:chgData name="Philippa Hartley" userId="S::phartley@careersandenterprise.co.uk::2a2506f4-19e7-4777-8767-f0efb84bcc1f" providerId="AD" clId="Web-{6BE2297D-87F1-1489-BF34-0BA842062992}" dt="2022-08-03T11:48:57.434" v="591"/>
          <ac:picMkLst>
            <pc:docMk/>
            <pc:sldMk cId="2962141298" sldId="342"/>
            <ac:picMk id="21" creationId="{46ACB166-C092-824C-1A43-51D2D82D5784}"/>
          </ac:picMkLst>
        </pc:picChg>
        <pc:picChg chg="add mod ord">
          <ac:chgData name="Philippa Hartley" userId="S::phartley@careersandenterprise.co.uk::2a2506f4-19e7-4777-8767-f0efb84bcc1f" providerId="AD" clId="Web-{6BE2297D-87F1-1489-BF34-0BA842062992}" dt="2022-08-03T11:49:00.185" v="592"/>
          <ac:picMkLst>
            <pc:docMk/>
            <pc:sldMk cId="2962141298" sldId="342"/>
            <ac:picMk id="23" creationId="{4E2C4594-58E1-C469-C0CA-23E2553264A8}"/>
          </ac:picMkLst>
        </pc:picChg>
      </pc:sldChg>
      <pc:sldChg chg="modSp add replId">
        <pc:chgData name="Philippa Hartley" userId="S::phartley@careersandenterprise.co.uk::2a2506f4-19e7-4777-8767-f0efb84bcc1f" providerId="AD" clId="Web-{6BE2297D-87F1-1489-BF34-0BA842062992}" dt="2022-08-03T11:36:38.358" v="162" actId="1076"/>
        <pc:sldMkLst>
          <pc:docMk/>
          <pc:sldMk cId="2624265386" sldId="343"/>
        </pc:sldMkLst>
        <pc:picChg chg="mod modCrop">
          <ac:chgData name="Philippa Hartley" userId="S::phartley@careersandenterprise.co.uk::2a2506f4-19e7-4777-8767-f0efb84bcc1f" providerId="AD" clId="Web-{6BE2297D-87F1-1489-BF34-0BA842062992}" dt="2022-08-03T11:36:38.358" v="162" actId="1076"/>
          <ac:picMkLst>
            <pc:docMk/>
            <pc:sldMk cId="2624265386" sldId="343"/>
            <ac:picMk id="4" creationId="{7420F833-EFA4-18D7-21F6-95580E0B3CF9}"/>
          </ac:picMkLst>
        </pc:picChg>
      </pc:sldChg>
      <pc:sldChg chg="addSp delSp modSp add replId modNotes">
        <pc:chgData name="Philippa Hartley" userId="S::phartley@careersandenterprise.co.uk::2a2506f4-19e7-4777-8767-f0efb84bcc1f" providerId="AD" clId="Web-{6BE2297D-87F1-1489-BF34-0BA842062992}" dt="2022-08-03T12:08:57.698" v="1029"/>
        <pc:sldMkLst>
          <pc:docMk/>
          <pc:sldMk cId="2290897152" sldId="344"/>
        </pc:sldMkLst>
        <pc:spChg chg="mod">
          <ac:chgData name="Philippa Hartley" userId="S::phartley@careersandenterprise.co.uk::2a2506f4-19e7-4777-8767-f0efb84bcc1f" providerId="AD" clId="Web-{6BE2297D-87F1-1489-BF34-0BA842062992}" dt="2022-08-03T12:06:32.049" v="1020" actId="14100"/>
          <ac:spMkLst>
            <pc:docMk/>
            <pc:sldMk cId="2290897152" sldId="344"/>
            <ac:spMk id="7" creationId="{01523A9C-F01E-F63C-E397-65FD7BA16032}"/>
          </ac:spMkLst>
        </pc:spChg>
        <pc:spChg chg="del">
          <ac:chgData name="Philippa Hartley" userId="S::phartley@careersandenterprise.co.uk::2a2506f4-19e7-4777-8767-f0efb84bcc1f" providerId="AD" clId="Web-{6BE2297D-87F1-1489-BF34-0BA842062992}" dt="2022-08-03T11:50:05.579" v="606"/>
          <ac:spMkLst>
            <pc:docMk/>
            <pc:sldMk cId="2290897152" sldId="344"/>
            <ac:spMk id="10" creationId="{1CFE1927-D5C8-2185-A3C5-B7CF45E3927E}"/>
          </ac:spMkLst>
        </pc:spChg>
        <pc:spChg chg="del">
          <ac:chgData name="Philippa Hartley" userId="S::phartley@careersandenterprise.co.uk::2a2506f4-19e7-4777-8767-f0efb84bcc1f" providerId="AD" clId="Web-{6BE2297D-87F1-1489-BF34-0BA842062992}" dt="2022-08-03T11:50:03.423" v="604"/>
          <ac:spMkLst>
            <pc:docMk/>
            <pc:sldMk cId="2290897152" sldId="344"/>
            <ac:spMk id="11" creationId="{15DC0E04-5FED-5F5D-6378-606B2157722D}"/>
          </ac:spMkLst>
        </pc:spChg>
        <pc:spChg chg="del">
          <ac:chgData name="Philippa Hartley" userId="S::phartley@careersandenterprise.co.uk::2a2506f4-19e7-4777-8767-f0efb84bcc1f" providerId="AD" clId="Web-{6BE2297D-87F1-1489-BF34-0BA842062992}" dt="2022-08-03T11:50:04.360" v="605"/>
          <ac:spMkLst>
            <pc:docMk/>
            <pc:sldMk cId="2290897152" sldId="344"/>
            <ac:spMk id="12" creationId="{13BD3920-83C5-7DCC-DAD4-A7F44A4F91AF}"/>
          </ac:spMkLst>
        </pc:spChg>
        <pc:spChg chg="del">
          <ac:chgData name="Philippa Hartley" userId="S::phartley@careersandenterprise.co.uk::2a2506f4-19e7-4777-8767-f0efb84bcc1f" providerId="AD" clId="Web-{6BE2297D-87F1-1489-BF34-0BA842062992}" dt="2022-08-03T11:50:06.564" v="607"/>
          <ac:spMkLst>
            <pc:docMk/>
            <pc:sldMk cId="2290897152" sldId="344"/>
            <ac:spMk id="13" creationId="{3BBC5234-C2B0-924E-5ED6-93BE8681FB0B}"/>
          </ac:spMkLst>
        </pc:spChg>
        <pc:spChg chg="add mod">
          <ac:chgData name="Philippa Hartley" userId="S::phartley@careersandenterprise.co.uk::2a2506f4-19e7-4777-8767-f0efb84bcc1f" providerId="AD" clId="Web-{6BE2297D-87F1-1489-BF34-0BA842062992}" dt="2022-08-03T12:06:14.969" v="1016" actId="20577"/>
          <ac:spMkLst>
            <pc:docMk/>
            <pc:sldMk cId="2290897152" sldId="344"/>
            <ac:spMk id="14" creationId="{E2366998-9E26-5E8E-8AD4-8F5981542363}"/>
          </ac:spMkLst>
        </pc:spChg>
        <pc:picChg chg="add mod modCrop">
          <ac:chgData name="Philippa Hartley" userId="S::phartley@careersandenterprise.co.uk::2a2506f4-19e7-4777-8767-f0efb84bcc1f" providerId="AD" clId="Web-{6BE2297D-87F1-1489-BF34-0BA842062992}" dt="2022-08-03T11:54:41.596" v="653" actId="14100"/>
          <ac:picMkLst>
            <pc:docMk/>
            <pc:sldMk cId="2290897152" sldId="344"/>
            <ac:picMk id="2" creationId="{9E01319C-42D6-5EBA-0D6B-C3994618E1EE}"/>
          </ac:picMkLst>
        </pc:picChg>
        <pc:picChg chg="add mod modCrop">
          <ac:chgData name="Philippa Hartley" userId="S::phartley@careersandenterprise.co.uk::2a2506f4-19e7-4777-8767-f0efb84bcc1f" providerId="AD" clId="Web-{6BE2297D-87F1-1489-BF34-0BA842062992}" dt="2022-08-03T12:00:59.605" v="921" actId="1076"/>
          <ac:picMkLst>
            <pc:docMk/>
            <pc:sldMk cId="2290897152" sldId="344"/>
            <ac:picMk id="3" creationId="{1AE12780-6E5F-5D7E-C73A-6504AD44D1B5}"/>
          </ac:picMkLst>
        </pc:picChg>
        <pc:picChg chg="add mod modCrop">
          <ac:chgData name="Philippa Hartley" userId="S::phartley@careersandenterprise.co.uk::2a2506f4-19e7-4777-8767-f0efb84bcc1f" providerId="AD" clId="Web-{6BE2297D-87F1-1489-BF34-0BA842062992}" dt="2022-08-03T12:00:56.246" v="920" actId="1076"/>
          <ac:picMkLst>
            <pc:docMk/>
            <pc:sldMk cId="2290897152" sldId="344"/>
            <ac:picMk id="4" creationId="{4B90D3EC-25CD-7117-C163-8FC1C27F9630}"/>
          </ac:picMkLst>
        </pc:picChg>
        <pc:picChg chg="del">
          <ac:chgData name="Philippa Hartley" userId="S::phartley@careersandenterprise.co.uk::2a2506f4-19e7-4777-8767-f0efb84bcc1f" providerId="AD" clId="Web-{6BE2297D-87F1-1489-BF34-0BA842062992}" dt="2022-08-03T12:04:55.043" v="1005"/>
          <ac:picMkLst>
            <pc:docMk/>
            <pc:sldMk cId="2290897152" sldId="344"/>
            <ac:picMk id="5" creationId="{42A3DCB7-FE00-604F-B7B6-CB176C6E40C7}"/>
          </ac:picMkLst>
        </pc:picChg>
        <pc:picChg chg="add">
          <ac:chgData name="Philippa Hartley" userId="S::phartley@careersandenterprise.co.uk::2a2506f4-19e7-4777-8767-f0efb84bcc1f" providerId="AD" clId="Web-{6BE2297D-87F1-1489-BF34-0BA842062992}" dt="2022-08-03T12:04:58.246" v="1006"/>
          <ac:picMkLst>
            <pc:docMk/>
            <pc:sldMk cId="2290897152" sldId="344"/>
            <ac:picMk id="8" creationId="{38B84D0E-0D63-7D2E-A54E-C885A8764751}"/>
          </ac:picMkLst>
        </pc:picChg>
        <pc:picChg chg="del">
          <ac:chgData name="Philippa Hartley" userId="S::phartley@careersandenterprise.co.uk::2a2506f4-19e7-4777-8767-f0efb84bcc1f" providerId="AD" clId="Web-{6BE2297D-87F1-1489-BF34-0BA842062992}" dt="2022-08-03T11:50:07.908" v="608"/>
          <ac:picMkLst>
            <pc:docMk/>
            <pc:sldMk cId="2290897152" sldId="344"/>
            <ac:picMk id="15" creationId="{62E0058C-6EC3-0AC9-23F5-3F14BB2AC4DD}"/>
          </ac:picMkLst>
        </pc:picChg>
        <pc:picChg chg="del">
          <ac:chgData name="Philippa Hartley" userId="S::phartley@careersandenterprise.co.uk::2a2506f4-19e7-4777-8767-f0efb84bcc1f" providerId="AD" clId="Web-{6BE2297D-87F1-1489-BF34-0BA842062992}" dt="2022-08-03T11:50:08.501" v="609"/>
          <ac:picMkLst>
            <pc:docMk/>
            <pc:sldMk cId="2290897152" sldId="344"/>
            <ac:picMk id="17" creationId="{18B73A47-BCC6-EC16-1C3D-83C601C0C2E6}"/>
          </ac:picMkLst>
        </pc:picChg>
        <pc:picChg chg="del">
          <ac:chgData name="Philippa Hartley" userId="S::phartley@careersandenterprise.co.uk::2a2506f4-19e7-4777-8767-f0efb84bcc1f" providerId="AD" clId="Web-{6BE2297D-87F1-1489-BF34-0BA842062992}" dt="2022-08-03T11:50:09.048" v="610"/>
          <ac:picMkLst>
            <pc:docMk/>
            <pc:sldMk cId="2290897152" sldId="344"/>
            <ac:picMk id="19" creationId="{3F074C07-4776-0E1F-4DCE-AE864E42AE71}"/>
          </ac:picMkLst>
        </pc:picChg>
        <pc:picChg chg="del">
          <ac:chgData name="Philippa Hartley" userId="S::phartley@careersandenterprise.co.uk::2a2506f4-19e7-4777-8767-f0efb84bcc1f" providerId="AD" clId="Web-{6BE2297D-87F1-1489-BF34-0BA842062992}" dt="2022-08-03T11:50:09.533" v="611"/>
          <ac:picMkLst>
            <pc:docMk/>
            <pc:sldMk cId="2290897152" sldId="344"/>
            <ac:picMk id="21" creationId="{46ACB166-C092-824C-1A43-51D2D82D5784}"/>
          </ac:picMkLst>
        </pc:picChg>
        <pc:picChg chg="del">
          <ac:chgData name="Philippa Hartley" userId="S::phartley@careersandenterprise.co.uk::2a2506f4-19e7-4777-8767-f0efb84bcc1f" providerId="AD" clId="Web-{6BE2297D-87F1-1489-BF34-0BA842062992}" dt="2022-08-03T11:50:10.142" v="612"/>
          <ac:picMkLst>
            <pc:docMk/>
            <pc:sldMk cId="2290897152" sldId="344"/>
            <ac:picMk id="23" creationId="{4E2C4594-58E1-C469-C0CA-23E2553264A8}"/>
          </ac:picMkLst>
        </pc:picChg>
      </pc:sldChg>
      <pc:sldChg chg="add replId">
        <pc:chgData name="Philippa Hartley" userId="S::phartley@careersandenterprise.co.uk::2a2506f4-19e7-4777-8767-f0efb84bcc1f" providerId="AD" clId="Web-{6BE2297D-87F1-1489-BF34-0BA842062992}" dt="2022-08-03T11:49:56.641" v="603"/>
        <pc:sldMkLst>
          <pc:docMk/>
          <pc:sldMk cId="1550832304" sldId="345"/>
        </pc:sldMkLst>
      </pc:sldChg>
      <pc:sldChg chg="addSp delSp modSp add replId modNotes">
        <pc:chgData name="Philippa Hartley" userId="S::phartley@careersandenterprise.co.uk::2a2506f4-19e7-4777-8767-f0efb84bcc1f" providerId="AD" clId="Web-{6BE2297D-87F1-1489-BF34-0BA842062992}" dt="2022-08-03T14:19:08.584" v="1568" actId="14100"/>
        <pc:sldMkLst>
          <pc:docMk/>
          <pc:sldMk cId="624138514" sldId="346"/>
        </pc:sldMkLst>
        <pc:spChg chg="add mod">
          <ac:chgData name="Philippa Hartley" userId="S::phartley@careersandenterprise.co.uk::2a2506f4-19e7-4777-8767-f0efb84bcc1f" providerId="AD" clId="Web-{6BE2297D-87F1-1489-BF34-0BA842062992}" dt="2022-08-03T14:19:08.584" v="1568" actId="14100"/>
          <ac:spMkLst>
            <pc:docMk/>
            <pc:sldMk cId="624138514" sldId="346"/>
            <ac:spMk id="2" creationId="{848E5B49-EF1D-FF66-8395-6F200D95D709}"/>
          </ac:spMkLst>
        </pc:spChg>
        <pc:spChg chg="del mod">
          <ac:chgData name="Philippa Hartley" userId="S::phartley@careersandenterprise.co.uk::2a2506f4-19e7-4777-8767-f0efb84bcc1f" providerId="AD" clId="Web-{6BE2297D-87F1-1489-BF34-0BA842062992}" dt="2022-08-03T12:12:50.181" v="1070"/>
          <ac:spMkLst>
            <pc:docMk/>
            <pc:sldMk cId="624138514" sldId="346"/>
            <ac:spMk id="7" creationId="{01523A9C-F01E-F63C-E397-65FD7BA16032}"/>
          </ac:spMkLst>
        </pc:spChg>
        <pc:spChg chg="add del">
          <ac:chgData name="Philippa Hartley" userId="S::phartley@careersandenterprise.co.uk::2a2506f4-19e7-4777-8767-f0efb84bcc1f" providerId="AD" clId="Web-{6BE2297D-87F1-1489-BF34-0BA842062992}" dt="2022-08-03T12:12:05.132" v="1062"/>
          <ac:spMkLst>
            <pc:docMk/>
            <pc:sldMk cId="624138514" sldId="346"/>
            <ac:spMk id="10" creationId="{7FDE1C4F-73BE-2A5C-9FD1-4758ABA58A64}"/>
          </ac:spMkLst>
        </pc:spChg>
        <pc:spChg chg="add del mod">
          <ac:chgData name="Philippa Hartley" userId="S::phartley@careersandenterprise.co.uk::2a2506f4-19e7-4777-8767-f0efb84bcc1f" providerId="AD" clId="Web-{6BE2297D-87F1-1489-BF34-0BA842062992}" dt="2022-08-03T12:11:54.725" v="1061"/>
          <ac:spMkLst>
            <pc:docMk/>
            <pc:sldMk cId="624138514" sldId="346"/>
            <ac:spMk id="11" creationId="{D24C44B0-E5B1-5F01-DDCC-478CA5D9838D}"/>
          </ac:spMkLst>
        </pc:spChg>
        <pc:spChg chg="add del mod ord">
          <ac:chgData name="Philippa Hartley" userId="S::phartley@careersandenterprise.co.uk::2a2506f4-19e7-4777-8767-f0efb84bcc1f" providerId="AD" clId="Web-{6BE2297D-87F1-1489-BF34-0BA842062992}" dt="2022-08-03T12:13:08.823" v="1074"/>
          <ac:spMkLst>
            <pc:docMk/>
            <pc:sldMk cId="624138514" sldId="346"/>
            <ac:spMk id="12" creationId="{FB48C6EC-4E7C-F4B3-1D1B-D5297D9F02E0}"/>
          </ac:spMkLst>
        </pc:spChg>
        <pc:spChg chg="add del mod">
          <ac:chgData name="Philippa Hartley" userId="S::phartley@careersandenterprise.co.uk::2a2506f4-19e7-4777-8767-f0efb84bcc1f" providerId="AD" clId="Web-{6BE2297D-87F1-1489-BF34-0BA842062992}" dt="2022-08-03T12:14:04.108" v="1083"/>
          <ac:spMkLst>
            <pc:docMk/>
            <pc:sldMk cId="624138514" sldId="346"/>
            <ac:spMk id="13" creationId="{BF551F00-24EF-C372-EA61-05EC44163182}"/>
          </ac:spMkLst>
        </pc:spChg>
        <pc:spChg chg="add">
          <ac:chgData name="Philippa Hartley" userId="S::phartley@careersandenterprise.co.uk::2a2506f4-19e7-4777-8767-f0efb84bcc1f" providerId="AD" clId="Web-{6BE2297D-87F1-1489-BF34-0BA842062992}" dt="2022-08-03T12:27:09.703" v="1336"/>
          <ac:spMkLst>
            <pc:docMk/>
            <pc:sldMk cId="624138514" sldId="346"/>
            <ac:spMk id="19" creationId="{DEABC211-32FF-140B-EF0B-29B09E2FA70D}"/>
          </ac:spMkLst>
        </pc:spChg>
        <pc:spChg chg="add del mod">
          <ac:chgData name="Philippa Hartley" userId="S::phartley@careersandenterprise.co.uk::2a2506f4-19e7-4777-8767-f0efb84bcc1f" providerId="AD" clId="Web-{6BE2297D-87F1-1489-BF34-0BA842062992}" dt="2022-08-03T14:18:19.364" v="1558"/>
          <ac:spMkLst>
            <pc:docMk/>
            <pc:sldMk cId="624138514" sldId="346"/>
            <ac:spMk id="20" creationId="{12816271-6012-2554-C864-9B90AEFE8D20}"/>
          </ac:spMkLst>
        </pc:spChg>
        <pc:picChg chg="del">
          <ac:chgData name="Philippa Hartley" userId="S::phartley@careersandenterprise.co.uk::2a2506f4-19e7-4777-8767-f0efb84bcc1f" providerId="AD" clId="Web-{6BE2297D-87F1-1489-BF34-0BA842062992}" dt="2022-08-03T12:04:48.808" v="1001"/>
          <ac:picMkLst>
            <pc:docMk/>
            <pc:sldMk cId="624138514" sldId="346"/>
            <ac:picMk id="2" creationId="{9E01319C-42D6-5EBA-0D6B-C3994618E1EE}"/>
          </ac:picMkLst>
        </pc:picChg>
        <pc:picChg chg="del">
          <ac:chgData name="Philippa Hartley" userId="S::phartley@careersandenterprise.co.uk::2a2506f4-19e7-4777-8767-f0efb84bcc1f" providerId="AD" clId="Web-{6BE2297D-87F1-1489-BF34-0BA842062992}" dt="2022-08-03T12:04:49.699" v="1002"/>
          <ac:picMkLst>
            <pc:docMk/>
            <pc:sldMk cId="624138514" sldId="346"/>
            <ac:picMk id="3" creationId="{1AE12780-6E5F-5D7E-C73A-6504AD44D1B5}"/>
          </ac:picMkLst>
        </pc:picChg>
        <pc:picChg chg="del">
          <ac:chgData name="Philippa Hartley" userId="S::phartley@careersandenterprise.co.uk::2a2506f4-19e7-4777-8767-f0efb84bcc1f" providerId="AD" clId="Web-{6BE2297D-87F1-1489-BF34-0BA842062992}" dt="2022-08-03T12:04:50.620" v="1003"/>
          <ac:picMkLst>
            <pc:docMk/>
            <pc:sldMk cId="624138514" sldId="346"/>
            <ac:picMk id="4" creationId="{4B90D3EC-25CD-7117-C163-8FC1C27F9630}"/>
          </ac:picMkLst>
        </pc:picChg>
        <pc:picChg chg="mod">
          <ac:chgData name="Philippa Hartley" userId="S::phartley@careersandenterprise.co.uk::2a2506f4-19e7-4777-8767-f0efb84bcc1f" providerId="AD" clId="Web-{6BE2297D-87F1-1489-BF34-0BA842062992}" dt="2022-08-03T12:04:51.480" v="1004" actId="14100"/>
          <ac:picMkLst>
            <pc:docMk/>
            <pc:sldMk cId="624138514" sldId="346"/>
            <ac:picMk id="5" creationId="{42A3DCB7-FE00-604F-B7B6-CB176C6E40C7}"/>
          </ac:picMkLst>
        </pc:picChg>
        <pc:picChg chg="add del mod modCrop">
          <ac:chgData name="Philippa Hartley" userId="S::phartley@careersandenterprise.co.uk::2a2506f4-19e7-4777-8767-f0efb84bcc1f" providerId="AD" clId="Web-{6BE2297D-87F1-1489-BF34-0BA842062992}" dt="2022-08-03T12:24:36.865" v="1308"/>
          <ac:picMkLst>
            <pc:docMk/>
            <pc:sldMk cId="624138514" sldId="346"/>
            <ac:picMk id="6" creationId="{9408AF54-7EE6-327D-98C1-DAFD7E924B94}"/>
          </ac:picMkLst>
        </pc:picChg>
        <pc:picChg chg="add del mod modCrop">
          <ac:chgData name="Philippa Hartley" userId="S::phartley@careersandenterprise.co.uk::2a2506f4-19e7-4777-8767-f0efb84bcc1f" providerId="AD" clId="Web-{6BE2297D-87F1-1489-BF34-0BA842062992}" dt="2022-08-03T12:24:38.365" v="1309"/>
          <ac:picMkLst>
            <pc:docMk/>
            <pc:sldMk cId="624138514" sldId="346"/>
            <ac:picMk id="8" creationId="{51BC1DBC-8B1B-7D23-3CB0-534291CDBA76}"/>
          </ac:picMkLst>
        </pc:picChg>
        <pc:picChg chg="add del mod modCrop">
          <ac:chgData name="Philippa Hartley" userId="S::phartley@careersandenterprise.co.uk::2a2506f4-19e7-4777-8767-f0efb84bcc1f" providerId="AD" clId="Web-{6BE2297D-87F1-1489-BF34-0BA842062992}" dt="2022-08-03T12:24:39.881" v="1310"/>
          <ac:picMkLst>
            <pc:docMk/>
            <pc:sldMk cId="624138514" sldId="346"/>
            <ac:picMk id="9" creationId="{5A5E2AE3-685A-A9B0-934F-2D76C5D873E9}"/>
          </ac:picMkLst>
        </pc:picChg>
        <pc:picChg chg="add del mod modCrop">
          <ac:chgData name="Philippa Hartley" userId="S::phartley@careersandenterprise.co.uk::2a2506f4-19e7-4777-8767-f0efb84bcc1f" providerId="AD" clId="Web-{6BE2297D-87F1-1489-BF34-0BA842062992}" dt="2022-08-03T12:27:16.469" v="1338"/>
          <ac:picMkLst>
            <pc:docMk/>
            <pc:sldMk cId="624138514" sldId="346"/>
            <ac:picMk id="14" creationId="{D4B8AEFA-F9E1-E8F0-9B0F-D67696E5C300}"/>
          </ac:picMkLst>
        </pc:picChg>
        <pc:picChg chg="add mod">
          <ac:chgData name="Philippa Hartley" userId="S::phartley@careersandenterprise.co.uk::2a2506f4-19e7-4777-8767-f0efb84bcc1f" providerId="AD" clId="Web-{6BE2297D-87F1-1489-BF34-0BA842062992}" dt="2022-08-03T14:17:18.644" v="1541" actId="1076"/>
          <ac:picMkLst>
            <pc:docMk/>
            <pc:sldMk cId="624138514" sldId="346"/>
            <ac:picMk id="15" creationId="{9216B2AF-4D5B-8E75-19FC-3E99640CFF04}"/>
          </ac:picMkLst>
        </pc:picChg>
        <pc:picChg chg="add mod modCrop">
          <ac:chgData name="Philippa Hartley" userId="S::phartley@careersandenterprise.co.uk::2a2506f4-19e7-4777-8767-f0efb84bcc1f" providerId="AD" clId="Web-{6BE2297D-87F1-1489-BF34-0BA842062992}" dt="2022-08-03T14:17:24.722" v="1543" actId="1076"/>
          <ac:picMkLst>
            <pc:docMk/>
            <pc:sldMk cId="624138514" sldId="346"/>
            <ac:picMk id="16" creationId="{0AE7E4C2-D80E-D734-2AB5-1BB3780CB62B}"/>
          </ac:picMkLst>
        </pc:picChg>
        <pc:picChg chg="add mod modCrop">
          <ac:chgData name="Philippa Hartley" userId="S::phartley@careersandenterprise.co.uk::2a2506f4-19e7-4777-8767-f0efb84bcc1f" providerId="AD" clId="Web-{6BE2297D-87F1-1489-BF34-0BA842062992}" dt="2022-08-03T14:17:21.441" v="1542" actId="1076"/>
          <ac:picMkLst>
            <pc:docMk/>
            <pc:sldMk cId="624138514" sldId="346"/>
            <ac:picMk id="17" creationId="{5752AEDF-5876-5CAD-BB88-898E77FF7D3D}"/>
          </ac:picMkLst>
        </pc:picChg>
      </pc:sldChg>
      <pc:sldChg chg="modSp add replId">
        <pc:chgData name="Philippa Hartley" userId="S::phartley@careersandenterprise.co.uk::2a2506f4-19e7-4777-8767-f0efb84bcc1f" providerId="AD" clId="Web-{6BE2297D-87F1-1489-BF34-0BA842062992}" dt="2022-08-03T14:17:11.722" v="1540" actId="1076"/>
        <pc:sldMkLst>
          <pc:docMk/>
          <pc:sldMk cId="2425542963" sldId="347"/>
        </pc:sldMkLst>
        <pc:picChg chg="mod">
          <ac:chgData name="Philippa Hartley" userId="S::phartley@careersandenterprise.co.uk::2a2506f4-19e7-4777-8767-f0efb84bcc1f" providerId="AD" clId="Web-{6BE2297D-87F1-1489-BF34-0BA842062992}" dt="2022-08-03T14:17:11.722" v="1540" actId="1076"/>
          <ac:picMkLst>
            <pc:docMk/>
            <pc:sldMk cId="2425542963" sldId="347"/>
            <ac:picMk id="15" creationId="{9216B2AF-4D5B-8E75-19FC-3E99640CFF04}"/>
          </ac:picMkLst>
        </pc:picChg>
      </pc:sldChg>
    </pc:docChg>
  </pc:docChgLst>
  <pc:docChgLst>
    <pc:chgData name="Philippa Hartley" userId="S::phartley@careersandenterprise.co.uk::2a2506f4-19e7-4777-8767-f0efb84bcc1f" providerId="AD" clId="Web-{4645C3D8-5966-BB00-1B1D-E8E381C8C968}"/>
    <pc:docChg chg="modSld">
      <pc:chgData name="Philippa Hartley" userId="S::phartley@careersandenterprise.co.uk::2a2506f4-19e7-4777-8767-f0efb84bcc1f" providerId="AD" clId="Web-{4645C3D8-5966-BB00-1B1D-E8E381C8C968}" dt="2022-07-05T09:38:52.486" v="117"/>
      <pc:docMkLst>
        <pc:docMk/>
      </pc:docMkLst>
      <pc:sldChg chg="modNotes">
        <pc:chgData name="Philippa Hartley" userId="S::phartley@careersandenterprise.co.uk::2a2506f4-19e7-4777-8767-f0efb84bcc1f" providerId="AD" clId="Web-{4645C3D8-5966-BB00-1B1D-E8E381C8C968}" dt="2022-07-05T08:57:41.538" v="25"/>
        <pc:sldMkLst>
          <pc:docMk/>
          <pc:sldMk cId="2189878861" sldId="257"/>
        </pc:sldMkLst>
      </pc:sldChg>
      <pc:sldChg chg="modNotes">
        <pc:chgData name="Philippa Hartley" userId="S::phartley@careersandenterprise.co.uk::2a2506f4-19e7-4777-8767-f0efb84bcc1f" providerId="AD" clId="Web-{4645C3D8-5966-BB00-1B1D-E8E381C8C968}" dt="2022-07-05T09:08:41.488" v="36"/>
        <pc:sldMkLst>
          <pc:docMk/>
          <pc:sldMk cId="3279506855" sldId="263"/>
        </pc:sldMkLst>
      </pc:sldChg>
      <pc:sldChg chg="modNotes">
        <pc:chgData name="Philippa Hartley" userId="S::phartley@careersandenterprise.co.uk::2a2506f4-19e7-4777-8767-f0efb84bcc1f" providerId="AD" clId="Web-{4645C3D8-5966-BB00-1B1D-E8E381C8C968}" dt="2022-07-05T08:55:00.988" v="17"/>
        <pc:sldMkLst>
          <pc:docMk/>
          <pc:sldMk cId="2908774329" sldId="265"/>
        </pc:sldMkLst>
      </pc:sldChg>
      <pc:sldChg chg="modNotes">
        <pc:chgData name="Philippa Hartley" userId="S::phartley@careersandenterprise.co.uk::2a2506f4-19e7-4777-8767-f0efb84bcc1f" providerId="AD" clId="Web-{4645C3D8-5966-BB00-1B1D-E8E381C8C968}" dt="2022-07-05T09:08:34.003" v="34"/>
        <pc:sldMkLst>
          <pc:docMk/>
          <pc:sldMk cId="1786301906" sldId="285"/>
        </pc:sldMkLst>
      </pc:sldChg>
      <pc:sldChg chg="modNotes">
        <pc:chgData name="Philippa Hartley" userId="S::phartley@careersandenterprise.co.uk::2a2506f4-19e7-4777-8767-f0efb84bcc1f" providerId="AD" clId="Web-{4645C3D8-5966-BB00-1B1D-E8E381C8C968}" dt="2022-07-05T08:56:37.021" v="20"/>
        <pc:sldMkLst>
          <pc:docMk/>
          <pc:sldMk cId="3208665940" sldId="289"/>
        </pc:sldMkLst>
      </pc:sldChg>
      <pc:sldChg chg="addSp modSp modNotes">
        <pc:chgData name="Philippa Hartley" userId="S::phartley@careersandenterprise.co.uk::2a2506f4-19e7-4777-8767-f0efb84bcc1f" providerId="AD" clId="Web-{4645C3D8-5966-BB00-1B1D-E8E381C8C968}" dt="2022-07-05T09:38:52.486" v="117"/>
        <pc:sldMkLst>
          <pc:docMk/>
          <pc:sldMk cId="3955990440" sldId="295"/>
        </pc:sldMkLst>
        <pc:spChg chg="add mod">
          <ac:chgData name="Philippa Hartley" userId="S::phartley@careersandenterprise.co.uk::2a2506f4-19e7-4777-8767-f0efb84bcc1f" providerId="AD" clId="Web-{4645C3D8-5966-BB00-1B1D-E8E381C8C968}" dt="2022-07-05T09:36:44.106" v="88" actId="20577"/>
          <ac:spMkLst>
            <pc:docMk/>
            <pc:sldMk cId="3955990440" sldId="295"/>
            <ac:spMk id="5" creationId="{FA54DA3F-C1B6-F500-D716-5597968BF18D}"/>
          </ac:spMkLst>
        </pc:spChg>
        <pc:spChg chg="mod">
          <ac:chgData name="Philippa Hartley" userId="S::phartley@careersandenterprise.co.uk::2a2506f4-19e7-4777-8767-f0efb84bcc1f" providerId="AD" clId="Web-{4645C3D8-5966-BB00-1B1D-E8E381C8C968}" dt="2022-07-05T09:35:25.541" v="60" actId="1076"/>
          <ac:spMkLst>
            <pc:docMk/>
            <pc:sldMk cId="3955990440" sldId="295"/>
            <ac:spMk id="6" creationId="{947ECAB2-1811-6A6E-2206-69DE2E24DA0C}"/>
          </ac:spMkLst>
        </pc:spChg>
        <pc:spChg chg="mod">
          <ac:chgData name="Philippa Hartley" userId="S::phartley@careersandenterprise.co.uk::2a2506f4-19e7-4777-8767-f0efb84bcc1f" providerId="AD" clId="Web-{4645C3D8-5966-BB00-1B1D-E8E381C8C968}" dt="2022-07-05T09:35:29.166" v="61" actId="1076"/>
          <ac:spMkLst>
            <pc:docMk/>
            <pc:sldMk cId="3955990440" sldId="295"/>
            <ac:spMk id="13" creationId="{61F872F5-4996-8C43-B8BF-7F2A5CE4F6BF}"/>
          </ac:spMkLst>
        </pc:spChg>
        <pc:spChg chg="mod">
          <ac:chgData name="Philippa Hartley" userId="S::phartley@careersandenterprise.co.uk::2a2506f4-19e7-4777-8767-f0efb84bcc1f" providerId="AD" clId="Web-{4645C3D8-5966-BB00-1B1D-E8E381C8C968}" dt="2022-07-05T09:35:33.307" v="62" actId="1076"/>
          <ac:spMkLst>
            <pc:docMk/>
            <pc:sldMk cId="3955990440" sldId="295"/>
            <ac:spMk id="15" creationId="{1BE6018D-2686-3541-AF46-C1090753A159}"/>
          </ac:spMkLst>
        </pc:spChg>
      </pc:sldChg>
      <pc:sldChg chg="delSp modSp">
        <pc:chgData name="Philippa Hartley" userId="S::phartley@careersandenterprise.co.uk::2a2506f4-19e7-4777-8767-f0efb84bcc1f" providerId="AD" clId="Web-{4645C3D8-5966-BB00-1B1D-E8E381C8C968}" dt="2022-07-05T08:51:34.672" v="6" actId="1076"/>
        <pc:sldMkLst>
          <pc:docMk/>
          <pc:sldMk cId="2595060481" sldId="298"/>
        </pc:sldMkLst>
        <pc:spChg chg="mod">
          <ac:chgData name="Philippa Hartley" userId="S::phartley@careersandenterprise.co.uk::2a2506f4-19e7-4777-8767-f0efb84bcc1f" providerId="AD" clId="Web-{4645C3D8-5966-BB00-1B1D-E8E381C8C968}" dt="2022-07-05T08:51:14.328" v="2" actId="1076"/>
          <ac:spMkLst>
            <pc:docMk/>
            <pc:sldMk cId="2595060481" sldId="298"/>
            <ac:spMk id="7" creationId="{2FD7EE5C-4F92-4C22-9ED6-A4634E037CBA}"/>
          </ac:spMkLst>
        </pc:spChg>
        <pc:spChg chg="mod">
          <ac:chgData name="Philippa Hartley" userId="S::phartley@careersandenterprise.co.uk::2a2506f4-19e7-4777-8767-f0efb84bcc1f" providerId="AD" clId="Web-{4645C3D8-5966-BB00-1B1D-E8E381C8C968}" dt="2022-07-05T08:51:31" v="4" actId="1076"/>
          <ac:spMkLst>
            <pc:docMk/>
            <pc:sldMk cId="2595060481" sldId="298"/>
            <ac:spMk id="8" creationId="{72E842E1-E96C-4567-9807-F56BCF626C38}"/>
          </ac:spMkLst>
        </pc:spChg>
        <pc:spChg chg="del">
          <ac:chgData name="Philippa Hartley" userId="S::phartley@careersandenterprise.co.uk::2a2506f4-19e7-4777-8767-f0efb84bcc1f" providerId="AD" clId="Web-{4645C3D8-5966-BB00-1B1D-E8E381C8C968}" dt="2022-07-05T08:51:00.812" v="0"/>
          <ac:spMkLst>
            <pc:docMk/>
            <pc:sldMk cId="2595060481" sldId="298"/>
            <ac:spMk id="9" creationId="{7B95C78F-EADA-4135-9CE9-19FEA7F2A845}"/>
          </ac:spMkLst>
        </pc:spChg>
        <pc:spChg chg="mod">
          <ac:chgData name="Philippa Hartley" userId="S::phartley@careersandenterprise.co.uk::2a2506f4-19e7-4777-8767-f0efb84bcc1f" providerId="AD" clId="Web-{4645C3D8-5966-BB00-1B1D-E8E381C8C968}" dt="2022-07-05T08:51:23.422" v="3" actId="1076"/>
          <ac:spMkLst>
            <pc:docMk/>
            <pc:sldMk cId="2595060481" sldId="298"/>
            <ac:spMk id="10" creationId="{11E6B1FD-53C6-4249-B9F5-81BD1455A124}"/>
          </ac:spMkLst>
        </pc:spChg>
        <pc:spChg chg="mod">
          <ac:chgData name="Philippa Hartley" userId="S::phartley@careersandenterprise.co.uk::2a2506f4-19e7-4777-8767-f0efb84bcc1f" providerId="AD" clId="Web-{4645C3D8-5966-BB00-1B1D-E8E381C8C968}" dt="2022-07-05T08:51:11.437" v="1" actId="1076"/>
          <ac:spMkLst>
            <pc:docMk/>
            <pc:sldMk cId="2595060481" sldId="298"/>
            <ac:spMk id="11" creationId="{2ECC1B81-1B9F-4002-B60F-8C507B64A14B}"/>
          </ac:spMkLst>
        </pc:spChg>
        <pc:spChg chg="mod">
          <ac:chgData name="Philippa Hartley" userId="S::phartley@careersandenterprise.co.uk::2a2506f4-19e7-4777-8767-f0efb84bcc1f" providerId="AD" clId="Web-{4645C3D8-5966-BB00-1B1D-E8E381C8C968}" dt="2022-07-05T08:51:32.687" v="5" actId="1076"/>
          <ac:spMkLst>
            <pc:docMk/>
            <pc:sldMk cId="2595060481" sldId="298"/>
            <ac:spMk id="13" creationId="{2CD7C900-C19B-40BA-A06C-FF11F1B66D29}"/>
          </ac:spMkLst>
        </pc:spChg>
        <pc:spChg chg="mod">
          <ac:chgData name="Philippa Hartley" userId="S::phartley@careersandenterprise.co.uk::2a2506f4-19e7-4777-8767-f0efb84bcc1f" providerId="AD" clId="Web-{4645C3D8-5966-BB00-1B1D-E8E381C8C968}" dt="2022-07-05T08:51:34.672" v="6" actId="1076"/>
          <ac:spMkLst>
            <pc:docMk/>
            <pc:sldMk cId="2595060481" sldId="298"/>
            <ac:spMk id="14" creationId="{D059EED8-5E49-443E-A54D-EA46A764D522}"/>
          </ac:spMkLst>
        </pc:spChg>
      </pc:sldChg>
      <pc:sldChg chg="modSp">
        <pc:chgData name="Philippa Hartley" userId="S::phartley@careersandenterprise.co.uk::2a2506f4-19e7-4777-8767-f0efb84bcc1f" providerId="AD" clId="Web-{4645C3D8-5966-BB00-1B1D-E8E381C8C968}" dt="2022-07-05T08:52:19.298" v="9" actId="1076"/>
        <pc:sldMkLst>
          <pc:docMk/>
          <pc:sldMk cId="2163692368" sldId="329"/>
        </pc:sldMkLst>
        <pc:spChg chg="mod">
          <ac:chgData name="Philippa Hartley" userId="S::phartley@careersandenterprise.co.uk::2a2506f4-19e7-4777-8767-f0efb84bcc1f" providerId="AD" clId="Web-{4645C3D8-5966-BB00-1B1D-E8E381C8C968}" dt="2022-07-05T08:52:09.626" v="7" actId="1076"/>
          <ac:spMkLst>
            <pc:docMk/>
            <pc:sldMk cId="2163692368" sldId="329"/>
            <ac:spMk id="8" creationId="{72E842E1-E96C-4567-9807-F56BCF626C38}"/>
          </ac:spMkLst>
        </pc:spChg>
        <pc:spChg chg="mod">
          <ac:chgData name="Philippa Hartley" userId="S::phartley@careersandenterprise.co.uk::2a2506f4-19e7-4777-8767-f0efb84bcc1f" providerId="AD" clId="Web-{4645C3D8-5966-BB00-1B1D-E8E381C8C968}" dt="2022-07-05T08:52:16.610" v="8" actId="1076"/>
          <ac:spMkLst>
            <pc:docMk/>
            <pc:sldMk cId="2163692368" sldId="329"/>
            <ac:spMk id="13" creationId="{2CD7C900-C19B-40BA-A06C-FF11F1B66D29}"/>
          </ac:spMkLst>
        </pc:spChg>
        <pc:spChg chg="mod">
          <ac:chgData name="Philippa Hartley" userId="S::phartley@careersandenterprise.co.uk::2a2506f4-19e7-4777-8767-f0efb84bcc1f" providerId="AD" clId="Web-{4645C3D8-5966-BB00-1B1D-E8E381C8C968}" dt="2022-07-05T08:52:19.298" v="9" actId="1076"/>
          <ac:spMkLst>
            <pc:docMk/>
            <pc:sldMk cId="2163692368" sldId="329"/>
            <ac:spMk id="14" creationId="{D059EED8-5E49-443E-A54D-EA46A764D522}"/>
          </ac:spMkLst>
        </pc:spChg>
      </pc:sldChg>
    </pc:docChg>
  </pc:docChgLst>
  <pc:docChgLst>
    <pc:chgData name="Philippa Hartley" userId="S::phartley@careersandenterprise.co.uk::2a2506f4-19e7-4777-8767-f0efb84bcc1f" providerId="AD" clId="Web-{6A304268-DD73-044E-22C3-B5C4267A5D9D}"/>
    <pc:docChg chg="modSld">
      <pc:chgData name="Philippa Hartley" userId="S::phartley@careersandenterprise.co.uk::2a2506f4-19e7-4777-8767-f0efb84bcc1f" providerId="AD" clId="Web-{6A304268-DD73-044E-22C3-B5C4267A5D9D}" dt="2022-08-19T14:56:04.365" v="9" actId="1076"/>
      <pc:docMkLst>
        <pc:docMk/>
      </pc:docMkLst>
      <pc:sldChg chg="addSp delSp modSp">
        <pc:chgData name="Philippa Hartley" userId="S::phartley@careersandenterprise.co.uk::2a2506f4-19e7-4777-8767-f0efb84bcc1f" providerId="AD" clId="Web-{6A304268-DD73-044E-22C3-B5C4267A5D9D}" dt="2022-08-19T14:56:04.365" v="9" actId="1076"/>
        <pc:sldMkLst>
          <pc:docMk/>
          <pc:sldMk cId="2539896394" sldId="358"/>
        </pc:sldMkLst>
        <pc:picChg chg="del">
          <ac:chgData name="Philippa Hartley" userId="S::phartley@careersandenterprise.co.uk::2a2506f4-19e7-4777-8767-f0efb84bcc1f" providerId="AD" clId="Web-{6A304268-DD73-044E-22C3-B5C4267A5D9D}" dt="2022-08-19T14:55:54.380" v="6"/>
          <ac:picMkLst>
            <pc:docMk/>
            <pc:sldMk cId="2539896394" sldId="358"/>
            <ac:picMk id="2" creationId="{20AB13BE-FE96-190D-4A20-B3A3EE8F5B75}"/>
          </ac:picMkLst>
        </pc:picChg>
        <pc:picChg chg="add mod modCrop">
          <ac:chgData name="Philippa Hartley" userId="S::phartley@careersandenterprise.co.uk::2a2506f4-19e7-4777-8767-f0efb84bcc1f" providerId="AD" clId="Web-{6A304268-DD73-044E-22C3-B5C4267A5D9D}" dt="2022-08-19T14:56:04.365" v="9" actId="1076"/>
          <ac:picMkLst>
            <pc:docMk/>
            <pc:sldMk cId="2539896394" sldId="358"/>
            <ac:picMk id="5" creationId="{19ECCA3E-CBE4-FF1B-A1FB-09255723CB5B}"/>
          </ac:picMkLst>
        </pc:picChg>
      </pc:sldChg>
    </pc:docChg>
  </pc:docChgLst>
  <pc:docChgLst>
    <pc:chgData name="Philippa Hartley" userId="S::phartley@careersandenterprise.co.uk::2a2506f4-19e7-4777-8767-f0efb84bcc1f" providerId="AD" clId="Web-{C21AF146-479C-9E60-5E76-411591A47D43}"/>
    <pc:docChg chg="modSld">
      <pc:chgData name="Philippa Hartley" userId="S::phartley@careersandenterprise.co.uk::2a2506f4-19e7-4777-8767-f0efb84bcc1f" providerId="AD" clId="Web-{C21AF146-479C-9E60-5E76-411591A47D43}" dt="2022-07-14T11:28:52.091" v="0"/>
      <pc:docMkLst>
        <pc:docMk/>
      </pc:docMkLst>
      <pc:sldChg chg="modNotes">
        <pc:chgData name="Philippa Hartley" userId="S::phartley@careersandenterprise.co.uk::2a2506f4-19e7-4777-8767-f0efb84bcc1f" providerId="AD" clId="Web-{C21AF146-479C-9E60-5E76-411591A47D43}" dt="2022-07-14T11:28:52.091" v="0"/>
        <pc:sldMkLst>
          <pc:docMk/>
          <pc:sldMk cId="3701790944" sldId="331"/>
        </pc:sldMkLst>
      </pc:sldChg>
    </pc:docChg>
  </pc:docChgLst>
  <pc:docChgLst>
    <pc:chgData name="Philippa Hartley" userId="S::phartley@careersandenterprise.co.uk::2a2506f4-19e7-4777-8767-f0efb84bcc1f" providerId="AD" clId="Web-{BB268CF6-0D52-A3F9-C7B8-D7378BC44731}"/>
    <pc:docChg chg="delSld modSld sldOrd">
      <pc:chgData name="Philippa Hartley" userId="S::phartley@careersandenterprise.co.uk::2a2506f4-19e7-4777-8767-f0efb84bcc1f" providerId="AD" clId="Web-{BB268CF6-0D52-A3F9-C7B8-D7378BC44731}" dt="2022-08-17T16:23:04.226" v="195"/>
      <pc:docMkLst>
        <pc:docMk/>
      </pc:docMkLst>
      <pc:sldChg chg="modSp">
        <pc:chgData name="Philippa Hartley" userId="S::phartley@careersandenterprise.co.uk::2a2506f4-19e7-4777-8767-f0efb84bcc1f" providerId="AD" clId="Web-{BB268CF6-0D52-A3F9-C7B8-D7378BC44731}" dt="2022-08-17T16:20:30.345" v="165" actId="1076"/>
        <pc:sldMkLst>
          <pc:docMk/>
          <pc:sldMk cId="3532778758" sldId="266"/>
        </pc:sldMkLst>
        <pc:spChg chg="mod">
          <ac:chgData name="Philippa Hartley" userId="S::phartley@careersandenterprise.co.uk::2a2506f4-19e7-4777-8767-f0efb84bcc1f" providerId="AD" clId="Web-{BB268CF6-0D52-A3F9-C7B8-D7378BC44731}" dt="2022-08-17T16:16:46.117" v="144"/>
          <ac:spMkLst>
            <pc:docMk/>
            <pc:sldMk cId="3532778758" sldId="266"/>
            <ac:spMk id="2" creationId="{A8F45F1E-13A6-17A7-8A00-4F51B3DAC528}"/>
          </ac:spMkLst>
        </pc:spChg>
        <pc:picChg chg="mod">
          <ac:chgData name="Philippa Hartley" userId="S::phartley@careersandenterprise.co.uk::2a2506f4-19e7-4777-8767-f0efb84bcc1f" providerId="AD" clId="Web-{BB268CF6-0D52-A3F9-C7B8-D7378BC44731}" dt="2022-08-17T16:20:30.345" v="165" actId="1076"/>
          <ac:picMkLst>
            <pc:docMk/>
            <pc:sldMk cId="3532778758" sldId="266"/>
            <ac:picMk id="9" creationId="{08498A3A-3D53-624E-A04B-CA418504A40F}"/>
          </ac:picMkLst>
        </pc:picChg>
      </pc:sldChg>
      <pc:sldChg chg="addSp delSp modSp">
        <pc:chgData name="Philippa Hartley" userId="S::phartley@careersandenterprise.co.uk::2a2506f4-19e7-4777-8767-f0efb84bcc1f" providerId="AD" clId="Web-{BB268CF6-0D52-A3F9-C7B8-D7378BC44731}" dt="2022-08-17T16:21:22.925" v="169"/>
        <pc:sldMkLst>
          <pc:docMk/>
          <pc:sldMk cId="586685639" sldId="334"/>
        </pc:sldMkLst>
        <pc:spChg chg="mod">
          <ac:chgData name="Philippa Hartley" userId="S::phartley@careersandenterprise.co.uk::2a2506f4-19e7-4777-8767-f0efb84bcc1f" providerId="AD" clId="Web-{BB268CF6-0D52-A3F9-C7B8-D7378BC44731}" dt="2022-08-17T15:18:05.577" v="2" actId="20577"/>
          <ac:spMkLst>
            <pc:docMk/>
            <pc:sldMk cId="586685639" sldId="334"/>
            <ac:spMk id="3" creationId="{F79A5CDE-4F29-94A9-E2F0-7921CABAA005}"/>
          </ac:spMkLst>
        </pc:spChg>
        <pc:picChg chg="del">
          <ac:chgData name="Philippa Hartley" userId="S::phartley@careersandenterprise.co.uk::2a2506f4-19e7-4777-8767-f0efb84bcc1f" providerId="AD" clId="Web-{BB268CF6-0D52-A3F9-C7B8-D7378BC44731}" dt="2022-08-17T16:21:13.362" v="168"/>
          <ac:picMkLst>
            <pc:docMk/>
            <pc:sldMk cId="586685639" sldId="334"/>
            <ac:picMk id="7" creationId="{BD27FABF-E11E-EC3A-6FC4-2D9836579225}"/>
          </ac:picMkLst>
        </pc:picChg>
        <pc:picChg chg="add">
          <ac:chgData name="Philippa Hartley" userId="S::phartley@careersandenterprise.co.uk::2a2506f4-19e7-4777-8767-f0efb84bcc1f" providerId="AD" clId="Web-{BB268CF6-0D52-A3F9-C7B8-D7378BC44731}" dt="2022-08-17T16:21:22.925" v="169"/>
          <ac:picMkLst>
            <pc:docMk/>
            <pc:sldMk cId="586685639" sldId="334"/>
            <ac:picMk id="8" creationId="{5856AA2C-D0C2-753F-9068-328F944433B1}"/>
          </ac:picMkLst>
        </pc:picChg>
      </pc:sldChg>
      <pc:sldChg chg="addSp delSp modSp">
        <pc:chgData name="Philippa Hartley" userId="S::phartley@careersandenterprise.co.uk::2a2506f4-19e7-4777-8767-f0efb84bcc1f" providerId="AD" clId="Web-{BB268CF6-0D52-A3F9-C7B8-D7378BC44731}" dt="2022-08-17T16:21:34.348" v="170"/>
        <pc:sldMkLst>
          <pc:docMk/>
          <pc:sldMk cId="2667875384" sldId="341"/>
        </pc:sldMkLst>
        <pc:spChg chg="mod">
          <ac:chgData name="Philippa Hartley" userId="S::phartley@careersandenterprise.co.uk::2a2506f4-19e7-4777-8767-f0efb84bcc1f" providerId="AD" clId="Web-{BB268CF6-0D52-A3F9-C7B8-D7378BC44731}" dt="2022-08-17T16:19:44.156" v="159"/>
          <ac:spMkLst>
            <pc:docMk/>
            <pc:sldMk cId="2667875384" sldId="341"/>
            <ac:spMk id="2" creationId="{5B874AA4-3D15-0025-ED05-DE0329DDF64C}"/>
          </ac:spMkLst>
        </pc:spChg>
        <pc:spChg chg="mod">
          <ac:chgData name="Philippa Hartley" userId="S::phartley@careersandenterprise.co.uk::2a2506f4-19e7-4777-8767-f0efb84bcc1f" providerId="AD" clId="Web-{BB268CF6-0D52-A3F9-C7B8-D7378BC44731}" dt="2022-08-17T16:21:01.112" v="167" actId="20577"/>
          <ac:spMkLst>
            <pc:docMk/>
            <pc:sldMk cId="2667875384" sldId="341"/>
            <ac:spMk id="3" creationId="{F79A5CDE-4F29-94A9-E2F0-7921CABAA005}"/>
          </ac:spMkLst>
        </pc:spChg>
        <pc:picChg chg="del">
          <ac:chgData name="Philippa Hartley" userId="S::phartley@careersandenterprise.co.uk::2a2506f4-19e7-4777-8767-f0efb84bcc1f" providerId="AD" clId="Web-{BB268CF6-0D52-A3F9-C7B8-D7378BC44731}" dt="2022-08-17T16:19:28.561" v="156"/>
          <ac:picMkLst>
            <pc:docMk/>
            <pc:sldMk cId="2667875384" sldId="341"/>
            <ac:picMk id="7" creationId="{BD27FABF-E11E-EC3A-6FC4-2D9836579225}"/>
          </ac:picMkLst>
        </pc:picChg>
        <pc:picChg chg="add mod modCrop">
          <ac:chgData name="Philippa Hartley" userId="S::phartley@careersandenterprise.co.uk::2a2506f4-19e7-4777-8767-f0efb84bcc1f" providerId="AD" clId="Web-{BB268CF6-0D52-A3F9-C7B8-D7378BC44731}" dt="2022-08-17T16:19:50.062" v="161" actId="1076"/>
          <ac:picMkLst>
            <pc:docMk/>
            <pc:sldMk cId="2667875384" sldId="341"/>
            <ac:picMk id="8" creationId="{575E5774-C405-78AE-7936-BD50761E936F}"/>
          </ac:picMkLst>
        </pc:picChg>
        <pc:picChg chg="add del mod">
          <ac:chgData name="Philippa Hartley" userId="S::phartley@careersandenterprise.co.uk::2a2506f4-19e7-4777-8767-f0efb84bcc1f" providerId="AD" clId="Web-{BB268CF6-0D52-A3F9-C7B8-D7378BC44731}" dt="2022-08-17T16:21:34.348" v="170"/>
          <ac:picMkLst>
            <pc:docMk/>
            <pc:sldMk cId="2667875384" sldId="341"/>
            <ac:picMk id="12" creationId="{5D38108A-0A00-F228-3F31-4CC15F646559}"/>
          </ac:picMkLst>
        </pc:picChg>
      </pc:sldChg>
      <pc:sldChg chg="addSp delSp modSp">
        <pc:chgData name="Philippa Hartley" userId="S::phartley@careersandenterprise.co.uk::2a2506f4-19e7-4777-8767-f0efb84bcc1f" providerId="AD" clId="Web-{BB268CF6-0D52-A3F9-C7B8-D7378BC44731}" dt="2022-08-17T16:23:04.226" v="195"/>
        <pc:sldMkLst>
          <pc:docMk/>
          <pc:sldMk cId="2962141298" sldId="342"/>
        </pc:sldMkLst>
        <pc:picChg chg="add mod ord">
          <ac:chgData name="Philippa Hartley" userId="S::phartley@careersandenterprise.co.uk::2a2506f4-19e7-4777-8767-f0efb84bcc1f" providerId="AD" clId="Web-{BB268CF6-0D52-A3F9-C7B8-D7378BC44731}" dt="2022-08-17T16:22:01.583" v="179"/>
          <ac:picMkLst>
            <pc:docMk/>
            <pc:sldMk cId="2962141298" sldId="342"/>
            <ac:picMk id="2" creationId="{A95F4E3B-4941-6D1B-1279-22BB0C2FBC4D}"/>
          </ac:picMkLst>
        </pc:picChg>
        <pc:picChg chg="add mod ord">
          <ac:chgData name="Philippa Hartley" userId="S::phartley@careersandenterprise.co.uk::2a2506f4-19e7-4777-8767-f0efb84bcc1f" providerId="AD" clId="Web-{BB268CF6-0D52-A3F9-C7B8-D7378BC44731}" dt="2022-08-17T16:22:18.724" v="183"/>
          <ac:picMkLst>
            <pc:docMk/>
            <pc:sldMk cId="2962141298" sldId="342"/>
            <ac:picMk id="3" creationId="{BCECB193-4AE6-802E-7045-C15A632E81C5}"/>
          </ac:picMkLst>
        </pc:picChg>
        <pc:picChg chg="add mod ord">
          <ac:chgData name="Philippa Hartley" userId="S::phartley@careersandenterprise.co.uk::2a2506f4-19e7-4777-8767-f0efb84bcc1f" providerId="AD" clId="Web-{BB268CF6-0D52-A3F9-C7B8-D7378BC44731}" dt="2022-08-17T16:22:33.647" v="187"/>
          <ac:picMkLst>
            <pc:docMk/>
            <pc:sldMk cId="2962141298" sldId="342"/>
            <ac:picMk id="4" creationId="{DC1CD704-BD47-B892-CCE2-01AC55F892B2}"/>
          </ac:picMkLst>
        </pc:picChg>
        <pc:picChg chg="add mod ord">
          <ac:chgData name="Philippa Hartley" userId="S::phartley@careersandenterprise.co.uk::2a2506f4-19e7-4777-8767-f0efb84bcc1f" providerId="AD" clId="Web-{BB268CF6-0D52-A3F9-C7B8-D7378BC44731}" dt="2022-08-17T16:22:49.554" v="191"/>
          <ac:picMkLst>
            <pc:docMk/>
            <pc:sldMk cId="2962141298" sldId="342"/>
            <ac:picMk id="5" creationId="{924097E5-5BEB-5BD0-8700-0BF47037009C}"/>
          </ac:picMkLst>
        </pc:picChg>
        <pc:picChg chg="add mod ord">
          <ac:chgData name="Philippa Hartley" userId="S::phartley@careersandenterprise.co.uk::2a2506f4-19e7-4777-8767-f0efb84bcc1f" providerId="AD" clId="Web-{BB268CF6-0D52-A3F9-C7B8-D7378BC44731}" dt="2022-08-17T16:23:04.226" v="195"/>
          <ac:picMkLst>
            <pc:docMk/>
            <pc:sldMk cId="2962141298" sldId="342"/>
            <ac:picMk id="6" creationId="{583C0BC6-A4D8-D460-C038-8FBE3A304AB4}"/>
          </ac:picMkLst>
        </pc:picChg>
        <pc:picChg chg="del">
          <ac:chgData name="Philippa Hartley" userId="S::phartley@careersandenterprise.co.uk::2a2506f4-19e7-4777-8767-f0efb84bcc1f" providerId="AD" clId="Web-{BB268CF6-0D52-A3F9-C7B8-D7378BC44731}" dt="2022-08-17T16:21:55.286" v="177"/>
          <ac:picMkLst>
            <pc:docMk/>
            <pc:sldMk cId="2962141298" sldId="342"/>
            <ac:picMk id="15" creationId="{62E0058C-6EC3-0AC9-23F5-3F14BB2AC4DD}"/>
          </ac:picMkLst>
        </pc:picChg>
        <pc:picChg chg="del">
          <ac:chgData name="Philippa Hartley" userId="S::phartley@careersandenterprise.co.uk::2a2506f4-19e7-4777-8767-f0efb84bcc1f" providerId="AD" clId="Web-{BB268CF6-0D52-A3F9-C7B8-D7378BC44731}" dt="2022-08-17T16:22:12.115" v="181"/>
          <ac:picMkLst>
            <pc:docMk/>
            <pc:sldMk cId="2962141298" sldId="342"/>
            <ac:picMk id="17" creationId="{18B73A47-BCC6-EC16-1C3D-83C601C0C2E6}"/>
          </ac:picMkLst>
        </pc:picChg>
        <pc:picChg chg="del">
          <ac:chgData name="Philippa Hartley" userId="S::phartley@careersandenterprise.co.uk::2a2506f4-19e7-4777-8767-f0efb84bcc1f" providerId="AD" clId="Web-{BB268CF6-0D52-A3F9-C7B8-D7378BC44731}" dt="2022-08-17T16:22:20.209" v="184"/>
          <ac:picMkLst>
            <pc:docMk/>
            <pc:sldMk cId="2962141298" sldId="342"/>
            <ac:picMk id="19" creationId="{3F074C07-4776-0E1F-4DCE-AE864E42AE71}"/>
          </ac:picMkLst>
        </pc:picChg>
        <pc:picChg chg="del">
          <ac:chgData name="Philippa Hartley" userId="S::phartley@careersandenterprise.co.uk::2a2506f4-19e7-4777-8767-f0efb84bcc1f" providerId="AD" clId="Web-{BB268CF6-0D52-A3F9-C7B8-D7378BC44731}" dt="2022-08-17T16:22:36.225" v="188"/>
          <ac:picMkLst>
            <pc:docMk/>
            <pc:sldMk cId="2962141298" sldId="342"/>
            <ac:picMk id="21" creationId="{46ACB166-C092-824C-1A43-51D2D82D5784}"/>
          </ac:picMkLst>
        </pc:picChg>
        <pc:picChg chg="del">
          <ac:chgData name="Philippa Hartley" userId="S::phartley@careersandenterprise.co.uk::2a2506f4-19e7-4777-8767-f0efb84bcc1f" providerId="AD" clId="Web-{BB268CF6-0D52-A3F9-C7B8-D7378BC44731}" dt="2022-08-17T16:22:50.429" v="192"/>
          <ac:picMkLst>
            <pc:docMk/>
            <pc:sldMk cId="2962141298" sldId="342"/>
            <ac:picMk id="23" creationId="{4E2C4594-58E1-C469-C0CA-23E2553264A8}"/>
          </ac:picMkLst>
        </pc:picChg>
      </pc:sldChg>
      <pc:sldChg chg="modSp modNotes">
        <pc:chgData name="Philippa Hartley" userId="S::phartley@careersandenterprise.co.uk::2a2506f4-19e7-4777-8767-f0efb84bcc1f" providerId="AD" clId="Web-{BB268CF6-0D52-A3F9-C7B8-D7378BC44731}" dt="2022-08-17T16:12:51.530" v="140"/>
        <pc:sldMkLst>
          <pc:docMk/>
          <pc:sldMk cId="3487964510" sldId="354"/>
        </pc:sldMkLst>
        <pc:picChg chg="mod modCrop">
          <ac:chgData name="Philippa Hartley" userId="S::phartley@careersandenterprise.co.uk::2a2506f4-19e7-4777-8767-f0efb84bcc1f" providerId="AD" clId="Web-{BB268CF6-0D52-A3F9-C7B8-D7378BC44731}" dt="2022-08-17T16:11:01.916" v="116" actId="1076"/>
          <ac:picMkLst>
            <pc:docMk/>
            <pc:sldMk cId="3487964510" sldId="354"/>
            <ac:picMk id="2" creationId="{E8FDD868-EA66-36A2-1D43-47D702441F40}"/>
          </ac:picMkLst>
        </pc:picChg>
        <pc:picChg chg="mod modCrop">
          <ac:chgData name="Philippa Hartley" userId="S::phartley@careersandenterprise.co.uk::2a2506f4-19e7-4777-8767-f0efb84bcc1f" providerId="AD" clId="Web-{BB268CF6-0D52-A3F9-C7B8-D7378BC44731}" dt="2022-08-17T16:11:48.683" v="122" actId="1076"/>
          <ac:picMkLst>
            <pc:docMk/>
            <pc:sldMk cId="3487964510" sldId="354"/>
            <ac:picMk id="3" creationId="{8B43C23B-0611-D9E3-D449-F713280DA0D1}"/>
          </ac:picMkLst>
        </pc:picChg>
        <pc:picChg chg="mod modCrop">
          <ac:chgData name="Philippa Hartley" userId="S::phartley@careersandenterprise.co.uk::2a2506f4-19e7-4777-8767-f0efb84bcc1f" providerId="AD" clId="Web-{BB268CF6-0D52-A3F9-C7B8-D7378BC44731}" dt="2022-08-17T16:12:04.872" v="125" actId="14100"/>
          <ac:picMkLst>
            <pc:docMk/>
            <pc:sldMk cId="3487964510" sldId="354"/>
            <ac:picMk id="4" creationId="{CCD642CA-A8F2-93F5-72E2-B142732F5181}"/>
          </ac:picMkLst>
        </pc:picChg>
      </pc:sldChg>
      <pc:sldChg chg="del">
        <pc:chgData name="Philippa Hartley" userId="S::phartley@careersandenterprise.co.uk::2a2506f4-19e7-4777-8767-f0efb84bcc1f" providerId="AD" clId="Web-{BB268CF6-0D52-A3F9-C7B8-D7378BC44731}" dt="2022-08-17T15:21:53.943" v="3"/>
        <pc:sldMkLst>
          <pc:docMk/>
          <pc:sldMk cId="2782981320" sldId="362"/>
        </pc:sldMkLst>
      </pc:sldChg>
      <pc:sldChg chg="del">
        <pc:chgData name="Philippa Hartley" userId="S::phartley@careersandenterprise.co.uk::2a2506f4-19e7-4777-8767-f0efb84bcc1f" providerId="AD" clId="Web-{BB268CF6-0D52-A3F9-C7B8-D7378BC44731}" dt="2022-08-17T16:10:12.508" v="108"/>
        <pc:sldMkLst>
          <pc:docMk/>
          <pc:sldMk cId="199813205" sldId="363"/>
        </pc:sldMkLst>
      </pc:sldChg>
      <pc:sldChg chg="addSp delSp modSp ord modNotes">
        <pc:chgData name="Philippa Hartley" userId="S::phartley@careersandenterprise.co.uk::2a2506f4-19e7-4777-8767-f0efb84bcc1f" providerId="AD" clId="Web-{BB268CF6-0D52-A3F9-C7B8-D7378BC44731}" dt="2022-08-17T16:10:01.617" v="107" actId="1076"/>
        <pc:sldMkLst>
          <pc:docMk/>
          <pc:sldMk cId="1255559886" sldId="364"/>
        </pc:sldMkLst>
        <pc:spChg chg="mod">
          <ac:chgData name="Philippa Hartley" userId="S::phartley@careersandenterprise.co.uk::2a2506f4-19e7-4777-8767-f0efb84bcc1f" providerId="AD" clId="Web-{BB268CF6-0D52-A3F9-C7B8-D7378BC44731}" dt="2022-08-17T15:55:20.112" v="26" actId="20577"/>
          <ac:spMkLst>
            <pc:docMk/>
            <pc:sldMk cId="1255559886" sldId="364"/>
            <ac:spMk id="11" creationId="{71F45AE8-8B8E-7DB6-6354-101FDF29E7F2}"/>
          </ac:spMkLst>
        </pc:spChg>
        <pc:picChg chg="del mod">
          <ac:chgData name="Philippa Hartley" userId="S::phartley@careersandenterprise.co.uk::2a2506f4-19e7-4777-8767-f0efb84bcc1f" providerId="AD" clId="Web-{BB268CF6-0D52-A3F9-C7B8-D7378BC44731}" dt="2022-08-17T16:02:43.568" v="28"/>
          <ac:picMkLst>
            <pc:docMk/>
            <pc:sldMk cId="1255559886" sldId="364"/>
            <ac:picMk id="3" creationId="{CF99A534-3D55-9155-7A4C-7ACC05286239}"/>
          </ac:picMkLst>
        </pc:picChg>
        <pc:picChg chg="add mod">
          <ac:chgData name="Philippa Hartley" userId="S::phartley@careersandenterprise.co.uk::2a2506f4-19e7-4777-8767-f0efb84bcc1f" providerId="AD" clId="Web-{BB268CF6-0D52-A3F9-C7B8-D7378BC44731}" dt="2022-08-17T16:07:26.095" v="74" actId="1076"/>
          <ac:picMkLst>
            <pc:docMk/>
            <pc:sldMk cId="1255559886" sldId="364"/>
            <ac:picMk id="4" creationId="{E471CAF1-17DE-9A75-AD01-9DEDBF4299BD}"/>
          </ac:picMkLst>
        </pc:picChg>
        <pc:picChg chg="del mod">
          <ac:chgData name="Philippa Hartley" userId="S::phartley@careersandenterprise.co.uk::2a2506f4-19e7-4777-8767-f0efb84bcc1f" providerId="AD" clId="Web-{BB268CF6-0D52-A3F9-C7B8-D7378BC44731}" dt="2022-08-17T16:06:58.562" v="70"/>
          <ac:picMkLst>
            <pc:docMk/>
            <pc:sldMk cId="1255559886" sldId="364"/>
            <ac:picMk id="5" creationId="{288E192B-36B4-2025-276F-CE29943D79BD}"/>
          </ac:picMkLst>
        </pc:picChg>
        <pc:picChg chg="del">
          <ac:chgData name="Philippa Hartley" userId="S::phartley@careersandenterprise.co.uk::2a2506f4-19e7-4777-8767-f0efb84bcc1f" providerId="AD" clId="Web-{BB268CF6-0D52-A3F9-C7B8-D7378BC44731}" dt="2022-08-17T16:03:40.304" v="33"/>
          <ac:picMkLst>
            <pc:docMk/>
            <pc:sldMk cId="1255559886" sldId="364"/>
            <ac:picMk id="7" creationId="{99431916-21D6-7884-A8EF-63199777905A}"/>
          </ac:picMkLst>
        </pc:picChg>
        <pc:picChg chg="add mod modCrop">
          <ac:chgData name="Philippa Hartley" userId="S::phartley@careersandenterprise.co.uk::2a2506f4-19e7-4777-8767-f0efb84bcc1f" providerId="AD" clId="Web-{BB268CF6-0D52-A3F9-C7B8-D7378BC44731}" dt="2022-08-17T16:07:23.954" v="73" actId="1076"/>
          <ac:picMkLst>
            <pc:docMk/>
            <pc:sldMk cId="1255559886" sldId="364"/>
            <ac:picMk id="8" creationId="{7D3AA5F3-C402-096A-4BB6-E764423E67F6}"/>
          </ac:picMkLst>
        </pc:picChg>
        <pc:picChg chg="del">
          <ac:chgData name="Philippa Hartley" userId="S::phartley@careersandenterprise.co.uk::2a2506f4-19e7-4777-8767-f0efb84bcc1f" providerId="AD" clId="Web-{BB268CF6-0D52-A3F9-C7B8-D7378BC44731}" dt="2022-08-17T16:08:25.957" v="89"/>
          <ac:picMkLst>
            <pc:docMk/>
            <pc:sldMk cId="1255559886" sldId="364"/>
            <ac:picMk id="9" creationId="{A93A0E0E-D7A3-5492-3E6F-F6FF57EC69E9}"/>
          </ac:picMkLst>
        </pc:picChg>
        <pc:picChg chg="add mod modCrop">
          <ac:chgData name="Philippa Hartley" userId="S::phartley@careersandenterprise.co.uk::2a2506f4-19e7-4777-8767-f0efb84bcc1f" providerId="AD" clId="Web-{BB268CF6-0D52-A3F9-C7B8-D7378BC44731}" dt="2022-08-17T16:10:01.617" v="107" actId="1076"/>
          <ac:picMkLst>
            <pc:docMk/>
            <pc:sldMk cId="1255559886" sldId="364"/>
            <ac:picMk id="12" creationId="{966DBBB4-0CFE-846B-D7C2-BEC331CAE08E}"/>
          </ac:picMkLst>
        </pc:picChg>
        <pc:picChg chg="del">
          <ac:chgData name="Philippa Hartley" userId="S::phartley@careersandenterprise.co.uk::2a2506f4-19e7-4777-8767-f0efb84bcc1f" providerId="AD" clId="Web-{BB268CF6-0D52-A3F9-C7B8-D7378BC44731}" dt="2022-08-17T16:05:10.574" v="53"/>
          <ac:picMkLst>
            <pc:docMk/>
            <pc:sldMk cId="1255559886" sldId="364"/>
            <ac:picMk id="13" creationId="{BB446AD9-9515-711A-9D65-23CA41DB8E84}"/>
          </ac:picMkLst>
        </pc:picChg>
        <pc:picChg chg="del">
          <ac:chgData name="Philippa Hartley" userId="S::phartley@careersandenterprise.co.uk::2a2506f4-19e7-4777-8767-f0efb84bcc1f" providerId="AD" clId="Web-{BB268CF6-0D52-A3F9-C7B8-D7378BC44731}" dt="2022-08-17T16:08:29.941" v="90"/>
          <ac:picMkLst>
            <pc:docMk/>
            <pc:sldMk cId="1255559886" sldId="364"/>
            <ac:picMk id="15" creationId="{75186602-5DA9-31DD-18C8-7BF3BC22EEA4}"/>
          </ac:picMkLst>
        </pc:picChg>
        <pc:picChg chg="add mod">
          <ac:chgData name="Philippa Hartley" userId="S::phartley@careersandenterprise.co.uk::2a2506f4-19e7-4777-8767-f0efb84bcc1f" providerId="AD" clId="Web-{BB268CF6-0D52-A3F9-C7B8-D7378BC44731}" dt="2022-08-17T16:07:30.532" v="76" actId="1076"/>
          <ac:picMkLst>
            <pc:docMk/>
            <pc:sldMk cId="1255559886" sldId="364"/>
            <ac:picMk id="16" creationId="{274D6DB3-4AD5-151F-865C-C21051CB6B97}"/>
          </ac:picMkLst>
        </pc:picChg>
        <pc:picChg chg="del mod">
          <ac:chgData name="Philippa Hartley" userId="S::phartley@careersandenterprise.co.uk::2a2506f4-19e7-4777-8767-f0efb84bcc1f" providerId="AD" clId="Web-{BB268CF6-0D52-A3F9-C7B8-D7378BC44731}" dt="2022-08-17T16:06:10.139" v="64"/>
          <ac:picMkLst>
            <pc:docMk/>
            <pc:sldMk cId="1255559886" sldId="364"/>
            <ac:picMk id="17" creationId="{50B24082-99D8-4A81-62B0-76C9FB0ECFA5}"/>
          </ac:picMkLst>
        </pc:picChg>
        <pc:picChg chg="add mod">
          <ac:chgData name="Philippa Hartley" userId="S::phartley@careersandenterprise.co.uk::2a2506f4-19e7-4777-8767-f0efb84bcc1f" providerId="AD" clId="Web-{BB268CF6-0D52-A3F9-C7B8-D7378BC44731}" dt="2022-08-17T16:07:36.876" v="78" actId="1076"/>
          <ac:picMkLst>
            <pc:docMk/>
            <pc:sldMk cId="1255559886" sldId="364"/>
            <ac:picMk id="19" creationId="{5E49CAE7-EB26-2D57-9573-BABD710B1FAF}"/>
          </ac:picMkLst>
        </pc:picChg>
        <pc:picChg chg="add mod modCrop">
          <ac:chgData name="Philippa Hartley" userId="S::phartley@careersandenterprise.co.uk::2a2506f4-19e7-4777-8767-f0efb84bcc1f" providerId="AD" clId="Web-{BB268CF6-0D52-A3F9-C7B8-D7378BC44731}" dt="2022-08-17T16:08:24.238" v="88" actId="1076"/>
          <ac:picMkLst>
            <pc:docMk/>
            <pc:sldMk cId="1255559886" sldId="364"/>
            <ac:picMk id="21" creationId="{D331E031-B712-1327-ECE1-83F215932049}"/>
          </ac:picMkLst>
        </pc:picChg>
        <pc:picChg chg="add mod modCrop">
          <ac:chgData name="Philippa Hartley" userId="S::phartley@careersandenterprise.co.uk::2a2506f4-19e7-4777-8767-f0efb84bcc1f" providerId="AD" clId="Web-{BB268CF6-0D52-A3F9-C7B8-D7378BC44731}" dt="2022-08-17T16:09:19.771" v="100" actId="1076"/>
          <ac:picMkLst>
            <pc:docMk/>
            <pc:sldMk cId="1255559886" sldId="364"/>
            <ac:picMk id="23" creationId="{52ECB6E8-AEAB-5F39-1133-B2F295ADFDA3}"/>
          </ac:picMkLst>
        </pc:picChg>
      </pc:sldChg>
    </pc:docChg>
  </pc:docChgLst>
  <pc:docChgLst>
    <pc:chgData name="Philippa Hartley" userId="S::phartley@careersandenterprise.co.uk::2a2506f4-19e7-4777-8767-f0efb84bcc1f" providerId="AD" clId="Web-{CB69F140-FA67-040F-AE0B-D7B4C38FCE07}"/>
    <pc:docChg chg="modSld">
      <pc:chgData name="Philippa Hartley" userId="S::phartley@careersandenterprise.co.uk::2a2506f4-19e7-4777-8767-f0efb84bcc1f" providerId="AD" clId="Web-{CB69F140-FA67-040F-AE0B-D7B4C38FCE07}" dt="2022-08-24T13:06:56.934" v="25"/>
      <pc:docMkLst>
        <pc:docMk/>
      </pc:docMkLst>
      <pc:sldChg chg="modNotes">
        <pc:chgData name="Philippa Hartley" userId="S::phartley@careersandenterprise.co.uk::2a2506f4-19e7-4777-8767-f0efb84bcc1f" providerId="AD" clId="Web-{CB69F140-FA67-040F-AE0B-D7B4C38FCE07}" dt="2022-08-24T13:06:56.934" v="25"/>
        <pc:sldMkLst>
          <pc:docMk/>
          <pc:sldMk cId="127523072" sldId="359"/>
        </pc:sldMkLst>
      </pc:sldChg>
    </pc:docChg>
  </pc:docChgLst>
  <pc:docChgLst>
    <pc:chgData name="Philippa Hartley" userId="2a2506f4-19e7-4777-8767-f0efb84bcc1f" providerId="ADAL" clId="{707EFD2E-AF99-48C5-896B-25D7DEA6AFB7}"/>
    <pc:docChg chg="modSld">
      <pc:chgData name="Philippa Hartley" userId="2a2506f4-19e7-4777-8767-f0efb84bcc1f" providerId="ADAL" clId="{707EFD2E-AF99-48C5-896B-25D7DEA6AFB7}" dt="2022-08-15T13:56:59.364" v="18"/>
      <pc:docMkLst>
        <pc:docMk/>
      </pc:docMkLst>
      <pc:sldChg chg="setBg">
        <pc:chgData name="Philippa Hartley" userId="2a2506f4-19e7-4777-8767-f0efb84bcc1f" providerId="ADAL" clId="{707EFD2E-AF99-48C5-896B-25D7DEA6AFB7}" dt="2022-08-15T13:56:59.364" v="18"/>
        <pc:sldMkLst>
          <pc:docMk/>
          <pc:sldMk cId="2782981320" sldId="362"/>
        </pc:sldMkLst>
      </pc:sldChg>
    </pc:docChg>
  </pc:docChgLst>
  <pc:docChgLst>
    <pc:chgData name="Philippa Hartley" userId="S::phartley@careersandenterprise.co.uk::2a2506f4-19e7-4777-8767-f0efb84bcc1f" providerId="AD" clId="Web-{3036244C-FCFF-EED1-94CD-52DBAFB391AD}"/>
    <pc:docChg chg="addSld delSld modSld sldOrd">
      <pc:chgData name="Philippa Hartley" userId="S::phartley@careersandenterprise.co.uk::2a2506f4-19e7-4777-8767-f0efb84bcc1f" providerId="AD" clId="Web-{3036244C-FCFF-EED1-94CD-52DBAFB391AD}" dt="2022-08-17T16:45:24.687" v="44"/>
      <pc:docMkLst>
        <pc:docMk/>
      </pc:docMkLst>
      <pc:sldChg chg="modSp">
        <pc:chgData name="Philippa Hartley" userId="S::phartley@careersandenterprise.co.uk::2a2506f4-19e7-4777-8767-f0efb84bcc1f" providerId="AD" clId="Web-{3036244C-FCFF-EED1-94CD-52DBAFB391AD}" dt="2022-08-17T16:38:52.069" v="16" actId="20577"/>
        <pc:sldMkLst>
          <pc:docMk/>
          <pc:sldMk cId="3532778758" sldId="266"/>
        </pc:sldMkLst>
        <pc:spChg chg="mod">
          <ac:chgData name="Philippa Hartley" userId="S::phartley@careersandenterprise.co.uk::2a2506f4-19e7-4777-8767-f0efb84bcc1f" providerId="AD" clId="Web-{3036244C-FCFF-EED1-94CD-52DBAFB391AD}" dt="2022-08-17T16:37:25.223" v="13"/>
          <ac:spMkLst>
            <pc:docMk/>
            <pc:sldMk cId="3532778758" sldId="266"/>
            <ac:spMk id="2" creationId="{A8F45F1E-13A6-17A7-8A00-4F51B3DAC528}"/>
          </ac:spMkLst>
        </pc:spChg>
        <pc:spChg chg="mod">
          <ac:chgData name="Philippa Hartley" userId="S::phartley@careersandenterprise.co.uk::2a2506f4-19e7-4777-8767-f0efb84bcc1f" providerId="AD" clId="Web-{3036244C-FCFF-EED1-94CD-52DBAFB391AD}" dt="2022-08-17T16:38:52.069" v="16" actId="20577"/>
          <ac:spMkLst>
            <pc:docMk/>
            <pc:sldMk cId="3532778758" sldId="266"/>
            <ac:spMk id="3" creationId="{C6F052F0-9CD1-4F50-A5FF-01F325B78F99}"/>
          </ac:spMkLst>
        </pc:spChg>
        <pc:picChg chg="mod">
          <ac:chgData name="Philippa Hartley" userId="S::phartley@careersandenterprise.co.uk::2a2506f4-19e7-4777-8767-f0efb84bcc1f" providerId="AD" clId="Web-{3036244C-FCFF-EED1-94CD-52DBAFB391AD}" dt="2022-08-17T16:37:29.379" v="14" actId="1076"/>
          <ac:picMkLst>
            <pc:docMk/>
            <pc:sldMk cId="3532778758" sldId="266"/>
            <ac:picMk id="9" creationId="{08498A3A-3D53-624E-A04B-CA418504A40F}"/>
          </ac:picMkLst>
        </pc:picChg>
      </pc:sldChg>
      <pc:sldChg chg="modSp del">
        <pc:chgData name="Philippa Hartley" userId="S::phartley@careersandenterprise.co.uk::2a2506f4-19e7-4777-8767-f0efb84bcc1f" providerId="AD" clId="Web-{3036244C-FCFF-EED1-94CD-52DBAFB391AD}" dt="2022-08-17T16:43:21.653" v="37"/>
        <pc:sldMkLst>
          <pc:docMk/>
          <pc:sldMk cId="586685639" sldId="334"/>
        </pc:sldMkLst>
        <pc:spChg chg="mod">
          <ac:chgData name="Philippa Hartley" userId="S::phartley@careersandenterprise.co.uk::2a2506f4-19e7-4777-8767-f0efb84bcc1f" providerId="AD" clId="Web-{3036244C-FCFF-EED1-94CD-52DBAFB391AD}" dt="2022-08-17T16:30:13.026" v="1" actId="20577"/>
          <ac:spMkLst>
            <pc:docMk/>
            <pc:sldMk cId="586685639" sldId="334"/>
            <ac:spMk id="2" creationId="{5B874AA4-3D15-0025-ED05-DE0329DDF64C}"/>
          </ac:spMkLst>
        </pc:spChg>
      </pc:sldChg>
      <pc:sldChg chg="modSp del">
        <pc:chgData name="Philippa Hartley" userId="S::phartley@careersandenterprise.co.uk::2a2506f4-19e7-4777-8767-f0efb84bcc1f" providerId="AD" clId="Web-{3036244C-FCFF-EED1-94CD-52DBAFB391AD}" dt="2022-08-17T16:45:24.687" v="44"/>
        <pc:sldMkLst>
          <pc:docMk/>
          <pc:sldMk cId="2667875384" sldId="341"/>
        </pc:sldMkLst>
        <pc:spChg chg="mod">
          <ac:chgData name="Philippa Hartley" userId="S::phartley@careersandenterprise.co.uk::2a2506f4-19e7-4777-8767-f0efb84bcc1f" providerId="AD" clId="Web-{3036244C-FCFF-EED1-94CD-52DBAFB391AD}" dt="2022-08-17T16:32:27.419" v="3" actId="20577"/>
          <ac:spMkLst>
            <pc:docMk/>
            <pc:sldMk cId="2667875384" sldId="341"/>
            <ac:spMk id="2" creationId="{5B874AA4-3D15-0025-ED05-DE0329DDF64C}"/>
          </ac:spMkLst>
        </pc:spChg>
      </pc:sldChg>
      <pc:sldChg chg="addSp delSp modSp ord delCm modNotes">
        <pc:chgData name="Philippa Hartley" userId="S::phartley@careersandenterprise.co.uk::2a2506f4-19e7-4777-8767-f0efb84bcc1f" providerId="AD" clId="Web-{3036244C-FCFF-EED1-94CD-52DBAFB391AD}" dt="2022-08-17T16:44:11.920" v="39"/>
        <pc:sldMkLst>
          <pc:docMk/>
          <pc:sldMk cId="2290897152" sldId="344"/>
        </pc:sldMkLst>
        <pc:spChg chg="add mod">
          <ac:chgData name="Philippa Hartley" userId="S::phartley@careersandenterprise.co.uk::2a2506f4-19e7-4777-8767-f0efb84bcc1f" providerId="AD" clId="Web-{3036244C-FCFF-EED1-94CD-52DBAFB391AD}" dt="2022-08-17T16:42:12.636" v="28" actId="1076"/>
          <ac:spMkLst>
            <pc:docMk/>
            <pc:sldMk cId="2290897152" sldId="344"/>
            <ac:spMk id="6" creationId="{156F620A-A368-805D-799D-5BB5DA579EE6}"/>
          </ac:spMkLst>
        </pc:spChg>
        <pc:spChg chg="del">
          <ac:chgData name="Philippa Hartley" userId="S::phartley@careersandenterprise.co.uk::2a2506f4-19e7-4777-8767-f0efb84bcc1f" providerId="AD" clId="Web-{3036244C-FCFF-EED1-94CD-52DBAFB391AD}" dt="2022-08-17T16:40:51.540" v="19"/>
          <ac:spMkLst>
            <pc:docMk/>
            <pc:sldMk cId="2290897152" sldId="344"/>
            <ac:spMk id="7" creationId="{01523A9C-F01E-F63C-E397-65FD7BA16032}"/>
          </ac:spMkLst>
        </pc:spChg>
        <pc:spChg chg="del">
          <ac:chgData name="Philippa Hartley" userId="S::phartley@careersandenterprise.co.uk::2a2506f4-19e7-4777-8767-f0efb84bcc1f" providerId="AD" clId="Web-{3036244C-FCFF-EED1-94CD-52DBAFB391AD}" dt="2022-08-17T16:41:04.837" v="23"/>
          <ac:spMkLst>
            <pc:docMk/>
            <pc:sldMk cId="2290897152" sldId="344"/>
            <ac:spMk id="14" creationId="{E2366998-9E26-5E8E-8AD4-8F5981542363}"/>
          </ac:spMkLst>
        </pc:spChg>
        <pc:spChg chg="add">
          <ac:chgData name="Philippa Hartley" userId="S::phartley@careersandenterprise.co.uk::2a2506f4-19e7-4777-8767-f0efb84bcc1f" providerId="AD" clId="Web-{3036244C-FCFF-EED1-94CD-52DBAFB391AD}" dt="2022-08-17T16:42:54.637" v="33"/>
          <ac:spMkLst>
            <pc:docMk/>
            <pc:sldMk cId="2290897152" sldId="344"/>
            <ac:spMk id="17" creationId="{162256E2-7BB2-6385-7EB4-2C3A73AF08C3}"/>
          </ac:spMkLst>
        </pc:spChg>
        <pc:picChg chg="del">
          <ac:chgData name="Philippa Hartley" userId="S::phartley@careersandenterprise.co.uk::2a2506f4-19e7-4777-8767-f0efb84bcc1f" providerId="AD" clId="Web-{3036244C-FCFF-EED1-94CD-52DBAFB391AD}" dt="2022-08-17T16:40:53.306" v="22"/>
          <ac:picMkLst>
            <pc:docMk/>
            <pc:sldMk cId="2290897152" sldId="344"/>
            <ac:picMk id="2" creationId="{9E01319C-42D6-5EBA-0D6B-C3994618E1EE}"/>
          </ac:picMkLst>
        </pc:picChg>
        <pc:picChg chg="del">
          <ac:chgData name="Philippa Hartley" userId="S::phartley@careersandenterprise.co.uk::2a2506f4-19e7-4777-8767-f0efb84bcc1f" providerId="AD" clId="Web-{3036244C-FCFF-EED1-94CD-52DBAFB391AD}" dt="2022-08-17T16:40:52.759" v="21"/>
          <ac:picMkLst>
            <pc:docMk/>
            <pc:sldMk cId="2290897152" sldId="344"/>
            <ac:picMk id="3" creationId="{1AE12780-6E5F-5D7E-C73A-6504AD44D1B5}"/>
          </ac:picMkLst>
        </pc:picChg>
        <pc:picChg chg="del">
          <ac:chgData name="Philippa Hartley" userId="S::phartley@careersandenterprise.co.uk::2a2506f4-19e7-4777-8767-f0efb84bcc1f" providerId="AD" clId="Web-{3036244C-FCFF-EED1-94CD-52DBAFB391AD}" dt="2022-08-17T16:40:52.228" v="20"/>
          <ac:picMkLst>
            <pc:docMk/>
            <pc:sldMk cId="2290897152" sldId="344"/>
            <ac:picMk id="4" creationId="{4B90D3EC-25CD-7117-C163-8FC1C27F9630}"/>
          </ac:picMkLst>
        </pc:picChg>
        <pc:picChg chg="add">
          <ac:chgData name="Philippa Hartley" userId="S::phartley@careersandenterprise.co.uk::2a2506f4-19e7-4777-8767-f0efb84bcc1f" providerId="AD" clId="Web-{3036244C-FCFF-EED1-94CD-52DBAFB391AD}" dt="2022-08-17T16:42:08.058" v="27"/>
          <ac:picMkLst>
            <pc:docMk/>
            <pc:sldMk cId="2290897152" sldId="344"/>
            <ac:picMk id="10" creationId="{28816F5C-6C84-972A-0021-CB4F59A5D355}"/>
          </ac:picMkLst>
        </pc:picChg>
        <pc:picChg chg="add">
          <ac:chgData name="Philippa Hartley" userId="S::phartley@careersandenterprise.co.uk::2a2506f4-19e7-4777-8767-f0efb84bcc1f" providerId="AD" clId="Web-{3036244C-FCFF-EED1-94CD-52DBAFB391AD}" dt="2022-08-17T16:42:26.214" v="30"/>
          <ac:picMkLst>
            <pc:docMk/>
            <pc:sldMk cId="2290897152" sldId="344"/>
            <ac:picMk id="12" creationId="{B9F83231-D956-F241-4BF0-EC76F49BD327}"/>
          </ac:picMkLst>
        </pc:picChg>
        <pc:picChg chg="add">
          <ac:chgData name="Philippa Hartley" userId="S::phartley@careersandenterprise.co.uk::2a2506f4-19e7-4777-8767-f0efb84bcc1f" providerId="AD" clId="Web-{3036244C-FCFF-EED1-94CD-52DBAFB391AD}" dt="2022-08-17T16:42:44.168" v="32"/>
          <ac:picMkLst>
            <pc:docMk/>
            <pc:sldMk cId="2290897152" sldId="344"/>
            <ac:picMk id="15" creationId="{3AAB4F9A-A71E-BB33-598B-9B0F047D60CA}"/>
          </ac:picMkLst>
        </pc:picChg>
        <pc:picChg chg="add">
          <ac:chgData name="Philippa Hartley" userId="S::phartley@careersandenterprise.co.uk::2a2506f4-19e7-4777-8767-f0efb84bcc1f" providerId="AD" clId="Web-{3036244C-FCFF-EED1-94CD-52DBAFB391AD}" dt="2022-08-17T16:43:11.809" v="34"/>
          <ac:picMkLst>
            <pc:docMk/>
            <pc:sldMk cId="2290897152" sldId="344"/>
            <ac:picMk id="19" creationId="{EC7AD29C-D5EF-489E-8C4B-5D635EC939B9}"/>
          </ac:picMkLst>
        </pc:picChg>
        <pc:picChg chg="add">
          <ac:chgData name="Philippa Hartley" userId="S::phartley@careersandenterprise.co.uk::2a2506f4-19e7-4777-8767-f0efb84bcc1f" providerId="AD" clId="Web-{3036244C-FCFF-EED1-94CD-52DBAFB391AD}" dt="2022-08-17T16:43:11.809" v="35"/>
          <ac:picMkLst>
            <pc:docMk/>
            <pc:sldMk cId="2290897152" sldId="344"/>
            <ac:picMk id="21" creationId="{CAEADE74-71A8-FB21-AC7E-934BF84CD1D2}"/>
          </ac:picMkLst>
        </pc:picChg>
        <pc:picChg chg="add">
          <ac:chgData name="Philippa Hartley" userId="S::phartley@careersandenterprise.co.uk::2a2506f4-19e7-4777-8767-f0efb84bcc1f" providerId="AD" clId="Web-{3036244C-FCFF-EED1-94CD-52DBAFB391AD}" dt="2022-08-17T16:43:11.825" v="36"/>
          <ac:picMkLst>
            <pc:docMk/>
            <pc:sldMk cId="2290897152" sldId="344"/>
            <ac:picMk id="23" creationId="{21C21AC5-8EED-308E-BBB0-41E839ECDE14}"/>
          </ac:picMkLst>
        </pc:picChg>
      </pc:sldChg>
      <pc:sldChg chg="add replId">
        <pc:chgData name="Philippa Hartley" userId="S::phartley@careersandenterprise.co.uk::2a2506f4-19e7-4777-8767-f0efb84bcc1f" providerId="AD" clId="Web-{3036244C-FCFF-EED1-94CD-52DBAFB391AD}" dt="2022-08-17T16:40:44.899" v="17"/>
        <pc:sldMkLst>
          <pc:docMk/>
          <pc:sldMk cId="2068243243" sldId="365"/>
        </pc:sldMkLst>
      </pc:sldChg>
      <pc:sldChg chg="add ord replId modNotes">
        <pc:chgData name="Philippa Hartley" userId="S::phartley@careersandenterprise.co.uk::2a2506f4-19e7-4777-8767-f0efb84bcc1f" providerId="AD" clId="Web-{3036244C-FCFF-EED1-94CD-52DBAFB391AD}" dt="2022-08-17T16:45:16.171" v="43"/>
        <pc:sldMkLst>
          <pc:docMk/>
          <pc:sldMk cId="2454506486" sldId="366"/>
        </pc:sldMkLst>
      </pc:sldChg>
    </pc:docChg>
  </pc:docChgLst>
  <pc:docChgLst>
    <pc:chgData name="Josh Clarke" userId="S::jclarke@careersandenterprise.co.uk::1f1bbf5d-b007-4806-aa6b-91ab8e038bb2" providerId="AD" clId="Web-{0707E3BD-9EEA-4758-AEEE-82D0E353C137}"/>
    <pc:docChg chg="modSld">
      <pc:chgData name="Josh Clarke" userId="S::jclarke@careersandenterprise.co.uk::1f1bbf5d-b007-4806-aa6b-91ab8e038bb2" providerId="AD" clId="Web-{0707E3BD-9EEA-4758-AEEE-82D0E353C137}" dt="2022-08-31T15:58:10.843" v="87" actId="20577"/>
      <pc:docMkLst>
        <pc:docMk/>
      </pc:docMkLst>
      <pc:sldChg chg="modSp">
        <pc:chgData name="Josh Clarke" userId="S::jclarke@careersandenterprise.co.uk::1f1bbf5d-b007-4806-aa6b-91ab8e038bb2" providerId="AD" clId="Web-{0707E3BD-9EEA-4758-AEEE-82D0E353C137}" dt="2022-08-31T15:58:10.843" v="87" actId="20577"/>
        <pc:sldMkLst>
          <pc:docMk/>
          <pc:sldMk cId="1129885927" sldId="369"/>
        </pc:sldMkLst>
        <pc:spChg chg="mod">
          <ac:chgData name="Josh Clarke" userId="S::jclarke@careersandenterprise.co.uk::1f1bbf5d-b007-4806-aa6b-91ab8e038bb2" providerId="AD" clId="Web-{0707E3BD-9EEA-4758-AEEE-82D0E353C137}" dt="2022-08-31T15:58:04.327" v="58"/>
          <ac:spMkLst>
            <pc:docMk/>
            <pc:sldMk cId="1129885927" sldId="369"/>
            <ac:spMk id="4" creationId="{921FEB66-13F2-AEB1-B5EA-E0AD3264CE40}"/>
          </ac:spMkLst>
        </pc:spChg>
        <pc:spChg chg="mod">
          <ac:chgData name="Josh Clarke" userId="S::jclarke@careersandenterprise.co.uk::1f1bbf5d-b007-4806-aa6b-91ab8e038bb2" providerId="AD" clId="Web-{0707E3BD-9EEA-4758-AEEE-82D0E353C137}" dt="2022-08-31T15:58:04.342" v="59"/>
          <ac:spMkLst>
            <pc:docMk/>
            <pc:sldMk cId="1129885927" sldId="369"/>
            <ac:spMk id="32" creationId="{47EAC472-12FD-5FF6-2E23-727BF313023B}"/>
          </ac:spMkLst>
        </pc:spChg>
        <pc:spChg chg="mod">
          <ac:chgData name="Josh Clarke" userId="S::jclarke@careersandenterprise.co.uk::1f1bbf5d-b007-4806-aa6b-91ab8e038bb2" providerId="AD" clId="Web-{0707E3BD-9EEA-4758-AEEE-82D0E353C137}" dt="2022-08-31T15:58:04.358" v="60"/>
          <ac:spMkLst>
            <pc:docMk/>
            <pc:sldMk cId="1129885927" sldId="369"/>
            <ac:spMk id="34" creationId="{FA5C0F89-A639-3D2B-BCDF-21A8026B368E}"/>
          </ac:spMkLst>
        </pc:spChg>
        <pc:spChg chg="mod">
          <ac:chgData name="Josh Clarke" userId="S::jclarke@careersandenterprise.co.uk::1f1bbf5d-b007-4806-aa6b-91ab8e038bb2" providerId="AD" clId="Web-{0707E3BD-9EEA-4758-AEEE-82D0E353C137}" dt="2022-08-31T15:58:04.389" v="61"/>
          <ac:spMkLst>
            <pc:docMk/>
            <pc:sldMk cId="1129885927" sldId="369"/>
            <ac:spMk id="35" creationId="{95FE59E6-7DCD-A8DC-5115-93C78CF6212A}"/>
          </ac:spMkLst>
        </pc:spChg>
        <pc:spChg chg="mod">
          <ac:chgData name="Josh Clarke" userId="S::jclarke@careersandenterprise.co.uk::1f1bbf5d-b007-4806-aa6b-91ab8e038bb2" providerId="AD" clId="Web-{0707E3BD-9EEA-4758-AEEE-82D0E353C137}" dt="2022-08-31T15:58:04.405" v="62"/>
          <ac:spMkLst>
            <pc:docMk/>
            <pc:sldMk cId="1129885927" sldId="369"/>
            <ac:spMk id="36" creationId="{FFEB4F7E-A69B-B9C9-499C-955B5511B3E5}"/>
          </ac:spMkLst>
        </pc:spChg>
        <pc:spChg chg="mod">
          <ac:chgData name="Josh Clarke" userId="S::jclarke@careersandenterprise.co.uk::1f1bbf5d-b007-4806-aa6b-91ab8e038bb2" providerId="AD" clId="Web-{0707E3BD-9EEA-4758-AEEE-82D0E353C137}" dt="2022-08-31T15:58:04.421" v="63"/>
          <ac:spMkLst>
            <pc:docMk/>
            <pc:sldMk cId="1129885927" sldId="369"/>
            <ac:spMk id="37" creationId="{4B75B49A-90CE-9734-9F6E-24FCD15D19B6}"/>
          </ac:spMkLst>
        </pc:spChg>
        <pc:spChg chg="mod">
          <ac:chgData name="Josh Clarke" userId="S::jclarke@careersandenterprise.co.uk::1f1bbf5d-b007-4806-aa6b-91ab8e038bb2" providerId="AD" clId="Web-{0707E3BD-9EEA-4758-AEEE-82D0E353C137}" dt="2022-08-31T15:58:04.452" v="64"/>
          <ac:spMkLst>
            <pc:docMk/>
            <pc:sldMk cId="1129885927" sldId="369"/>
            <ac:spMk id="38" creationId="{1ED64026-FB60-370E-0647-402C3D9B13F0}"/>
          </ac:spMkLst>
        </pc:spChg>
        <pc:spChg chg="mod">
          <ac:chgData name="Josh Clarke" userId="S::jclarke@careersandenterprise.co.uk::1f1bbf5d-b007-4806-aa6b-91ab8e038bb2" providerId="AD" clId="Web-{0707E3BD-9EEA-4758-AEEE-82D0E353C137}" dt="2022-08-31T15:58:04.467" v="65"/>
          <ac:spMkLst>
            <pc:docMk/>
            <pc:sldMk cId="1129885927" sldId="369"/>
            <ac:spMk id="39" creationId="{C3D0AF69-7B18-E077-ED6E-246856313F70}"/>
          </ac:spMkLst>
        </pc:spChg>
        <pc:spChg chg="mod">
          <ac:chgData name="Josh Clarke" userId="S::jclarke@careersandenterprise.co.uk::1f1bbf5d-b007-4806-aa6b-91ab8e038bb2" providerId="AD" clId="Web-{0707E3BD-9EEA-4758-AEEE-82D0E353C137}" dt="2022-08-31T15:58:04.499" v="66"/>
          <ac:spMkLst>
            <pc:docMk/>
            <pc:sldMk cId="1129885927" sldId="369"/>
            <ac:spMk id="40" creationId="{4877F357-7C5C-8454-F233-304CEC52DA6A}"/>
          </ac:spMkLst>
        </pc:spChg>
        <pc:spChg chg="mod">
          <ac:chgData name="Josh Clarke" userId="S::jclarke@careersandenterprise.co.uk::1f1bbf5d-b007-4806-aa6b-91ab8e038bb2" providerId="AD" clId="Web-{0707E3BD-9EEA-4758-AEEE-82D0E353C137}" dt="2022-08-31T15:58:04.514" v="67"/>
          <ac:spMkLst>
            <pc:docMk/>
            <pc:sldMk cId="1129885927" sldId="369"/>
            <ac:spMk id="41" creationId="{3F8C829B-9053-5399-6796-B4996DD97B0D}"/>
          </ac:spMkLst>
        </pc:spChg>
        <pc:spChg chg="mod">
          <ac:chgData name="Josh Clarke" userId="S::jclarke@careersandenterprise.co.uk::1f1bbf5d-b007-4806-aa6b-91ab8e038bb2" providerId="AD" clId="Web-{0707E3BD-9EEA-4758-AEEE-82D0E353C137}" dt="2022-08-31T15:58:04.530" v="68"/>
          <ac:spMkLst>
            <pc:docMk/>
            <pc:sldMk cId="1129885927" sldId="369"/>
            <ac:spMk id="42" creationId="{BF115845-18B8-53D5-15F5-D586D4503C9F}"/>
          </ac:spMkLst>
        </pc:spChg>
        <pc:spChg chg="mod">
          <ac:chgData name="Josh Clarke" userId="S::jclarke@careersandenterprise.co.uk::1f1bbf5d-b007-4806-aa6b-91ab8e038bb2" providerId="AD" clId="Web-{0707E3BD-9EEA-4758-AEEE-82D0E353C137}" dt="2022-08-31T15:58:04.561" v="69"/>
          <ac:spMkLst>
            <pc:docMk/>
            <pc:sldMk cId="1129885927" sldId="369"/>
            <ac:spMk id="43" creationId="{878B8B2B-DF82-8044-6BFD-53FF57B2B28F}"/>
          </ac:spMkLst>
        </pc:spChg>
        <pc:spChg chg="mod">
          <ac:chgData name="Josh Clarke" userId="S::jclarke@careersandenterprise.co.uk::1f1bbf5d-b007-4806-aa6b-91ab8e038bb2" providerId="AD" clId="Web-{0707E3BD-9EEA-4758-AEEE-82D0E353C137}" dt="2022-08-31T15:58:04.577" v="70"/>
          <ac:spMkLst>
            <pc:docMk/>
            <pc:sldMk cId="1129885927" sldId="369"/>
            <ac:spMk id="44" creationId="{99A96C7F-A9C7-4837-469F-B04EBE33BA49}"/>
          </ac:spMkLst>
        </pc:spChg>
        <pc:spChg chg="mod">
          <ac:chgData name="Josh Clarke" userId="S::jclarke@careersandenterprise.co.uk::1f1bbf5d-b007-4806-aa6b-91ab8e038bb2" providerId="AD" clId="Web-{0707E3BD-9EEA-4758-AEEE-82D0E353C137}" dt="2022-08-31T15:58:10.843" v="87" actId="20577"/>
          <ac:spMkLst>
            <pc:docMk/>
            <pc:sldMk cId="1129885927" sldId="369"/>
            <ac:spMk id="45" creationId="{B8E07EBF-E851-1FF9-2D50-6358003B50BA}"/>
          </ac:spMkLst>
        </pc:spChg>
        <pc:spChg chg="mod">
          <ac:chgData name="Josh Clarke" userId="S::jclarke@careersandenterprise.co.uk::1f1bbf5d-b007-4806-aa6b-91ab8e038bb2" providerId="AD" clId="Web-{0707E3BD-9EEA-4758-AEEE-82D0E353C137}" dt="2022-08-31T15:58:04.608" v="72"/>
          <ac:spMkLst>
            <pc:docMk/>
            <pc:sldMk cId="1129885927" sldId="369"/>
            <ac:spMk id="46" creationId="{E67A1563-2F0D-77E4-8591-71F867CD7785}"/>
          </ac:spMkLst>
        </pc:spChg>
        <pc:spChg chg="mod">
          <ac:chgData name="Josh Clarke" userId="S::jclarke@careersandenterprise.co.uk::1f1bbf5d-b007-4806-aa6b-91ab8e038bb2" providerId="AD" clId="Web-{0707E3BD-9EEA-4758-AEEE-82D0E353C137}" dt="2022-08-31T15:58:04.639" v="73"/>
          <ac:spMkLst>
            <pc:docMk/>
            <pc:sldMk cId="1129885927" sldId="369"/>
            <ac:spMk id="47" creationId="{8854D3EB-6726-08FF-9DB3-6517A98974CF}"/>
          </ac:spMkLst>
        </pc:spChg>
        <pc:spChg chg="mod">
          <ac:chgData name="Josh Clarke" userId="S::jclarke@careersandenterprise.co.uk::1f1bbf5d-b007-4806-aa6b-91ab8e038bb2" providerId="AD" clId="Web-{0707E3BD-9EEA-4758-AEEE-82D0E353C137}" dt="2022-08-31T15:58:04.655" v="74"/>
          <ac:spMkLst>
            <pc:docMk/>
            <pc:sldMk cId="1129885927" sldId="369"/>
            <ac:spMk id="48" creationId="{1E72F13A-C31E-B6DD-E3BB-4443DF511EEC}"/>
          </ac:spMkLst>
        </pc:spChg>
        <pc:spChg chg="mod">
          <ac:chgData name="Josh Clarke" userId="S::jclarke@careersandenterprise.co.uk::1f1bbf5d-b007-4806-aa6b-91ab8e038bb2" providerId="AD" clId="Web-{0707E3BD-9EEA-4758-AEEE-82D0E353C137}" dt="2022-08-31T15:58:04.671" v="75"/>
          <ac:spMkLst>
            <pc:docMk/>
            <pc:sldMk cId="1129885927" sldId="369"/>
            <ac:spMk id="49" creationId="{626321A2-CFD0-294B-861E-5B69DF77A156}"/>
          </ac:spMkLst>
        </pc:spChg>
        <pc:spChg chg="mod">
          <ac:chgData name="Josh Clarke" userId="S::jclarke@careersandenterprise.co.uk::1f1bbf5d-b007-4806-aa6b-91ab8e038bb2" providerId="AD" clId="Web-{0707E3BD-9EEA-4758-AEEE-82D0E353C137}" dt="2022-08-31T15:58:04.686" v="76"/>
          <ac:spMkLst>
            <pc:docMk/>
            <pc:sldMk cId="1129885927" sldId="369"/>
            <ac:spMk id="50" creationId="{09E61D3E-84AF-BEEF-D739-35582F6E6658}"/>
          </ac:spMkLst>
        </pc:spChg>
        <pc:spChg chg="mod">
          <ac:chgData name="Josh Clarke" userId="S::jclarke@careersandenterprise.co.uk::1f1bbf5d-b007-4806-aa6b-91ab8e038bb2" providerId="AD" clId="Web-{0707E3BD-9EEA-4758-AEEE-82D0E353C137}" dt="2022-08-31T15:58:04.717" v="77"/>
          <ac:spMkLst>
            <pc:docMk/>
            <pc:sldMk cId="1129885927" sldId="369"/>
            <ac:spMk id="51" creationId="{BFC4C516-EDB7-15F8-232D-7F1D01413E4C}"/>
          </ac:spMkLst>
        </pc:spChg>
        <pc:spChg chg="mod">
          <ac:chgData name="Josh Clarke" userId="S::jclarke@careersandenterprise.co.uk::1f1bbf5d-b007-4806-aa6b-91ab8e038bb2" providerId="AD" clId="Web-{0707E3BD-9EEA-4758-AEEE-82D0E353C137}" dt="2022-08-31T15:58:04.733" v="78"/>
          <ac:spMkLst>
            <pc:docMk/>
            <pc:sldMk cId="1129885927" sldId="369"/>
            <ac:spMk id="52" creationId="{669FC83A-B5EF-DE84-90CB-D2EB5FD077FB}"/>
          </ac:spMkLst>
        </pc:spChg>
        <pc:spChg chg="mod">
          <ac:chgData name="Josh Clarke" userId="S::jclarke@careersandenterprise.co.uk::1f1bbf5d-b007-4806-aa6b-91ab8e038bb2" providerId="AD" clId="Web-{0707E3BD-9EEA-4758-AEEE-82D0E353C137}" dt="2022-08-31T15:58:04.749" v="79"/>
          <ac:spMkLst>
            <pc:docMk/>
            <pc:sldMk cId="1129885927" sldId="369"/>
            <ac:spMk id="53" creationId="{842B9159-78FA-B281-0E69-07B4C390D334}"/>
          </ac:spMkLst>
        </pc:spChg>
        <pc:spChg chg="mod">
          <ac:chgData name="Josh Clarke" userId="S::jclarke@careersandenterprise.co.uk::1f1bbf5d-b007-4806-aa6b-91ab8e038bb2" providerId="AD" clId="Web-{0707E3BD-9EEA-4758-AEEE-82D0E353C137}" dt="2022-08-31T15:58:04.764" v="80"/>
          <ac:spMkLst>
            <pc:docMk/>
            <pc:sldMk cId="1129885927" sldId="369"/>
            <ac:spMk id="54" creationId="{A112E51D-3017-9C6F-35B9-8AE7D80DA1AF}"/>
          </ac:spMkLst>
        </pc:spChg>
        <pc:spChg chg="mod">
          <ac:chgData name="Josh Clarke" userId="S::jclarke@careersandenterprise.co.uk::1f1bbf5d-b007-4806-aa6b-91ab8e038bb2" providerId="AD" clId="Web-{0707E3BD-9EEA-4758-AEEE-82D0E353C137}" dt="2022-08-31T15:58:04.796" v="81"/>
          <ac:spMkLst>
            <pc:docMk/>
            <pc:sldMk cId="1129885927" sldId="369"/>
            <ac:spMk id="55" creationId="{719BD3B3-F624-FF1C-EED5-397FA88FFF5E}"/>
          </ac:spMkLst>
        </pc:spChg>
        <pc:spChg chg="mod">
          <ac:chgData name="Josh Clarke" userId="S::jclarke@careersandenterprise.co.uk::1f1bbf5d-b007-4806-aa6b-91ab8e038bb2" providerId="AD" clId="Web-{0707E3BD-9EEA-4758-AEEE-82D0E353C137}" dt="2022-08-31T15:58:04.811" v="82"/>
          <ac:spMkLst>
            <pc:docMk/>
            <pc:sldMk cId="1129885927" sldId="369"/>
            <ac:spMk id="56" creationId="{98BA531C-82EC-C891-E3D6-8F9DC18B72BA}"/>
          </ac:spMkLst>
        </pc:spChg>
        <pc:spChg chg="mod">
          <ac:chgData name="Josh Clarke" userId="S::jclarke@careersandenterprise.co.uk::1f1bbf5d-b007-4806-aa6b-91ab8e038bb2" providerId="AD" clId="Web-{0707E3BD-9EEA-4758-AEEE-82D0E353C137}" dt="2022-08-31T15:58:04.827" v="83"/>
          <ac:spMkLst>
            <pc:docMk/>
            <pc:sldMk cId="1129885927" sldId="369"/>
            <ac:spMk id="57" creationId="{C0DB10C2-2A7A-6D6D-DBF5-C901ACE1F4FC}"/>
          </ac:spMkLst>
        </pc:spChg>
        <pc:spChg chg="mod">
          <ac:chgData name="Josh Clarke" userId="S::jclarke@careersandenterprise.co.uk::1f1bbf5d-b007-4806-aa6b-91ab8e038bb2" providerId="AD" clId="Web-{0707E3BD-9EEA-4758-AEEE-82D0E353C137}" dt="2022-08-31T15:58:04.858" v="84"/>
          <ac:spMkLst>
            <pc:docMk/>
            <pc:sldMk cId="1129885927" sldId="369"/>
            <ac:spMk id="58" creationId="{B42F3CDA-1B86-39AD-710B-BE1CD0C67E0A}"/>
          </ac:spMkLst>
        </pc:spChg>
        <pc:spChg chg="mod">
          <ac:chgData name="Josh Clarke" userId="S::jclarke@careersandenterprise.co.uk::1f1bbf5d-b007-4806-aa6b-91ab8e038bb2" providerId="AD" clId="Web-{0707E3BD-9EEA-4758-AEEE-82D0E353C137}" dt="2022-08-31T15:58:04.874" v="85"/>
          <ac:spMkLst>
            <pc:docMk/>
            <pc:sldMk cId="1129885927" sldId="369"/>
            <ac:spMk id="59" creationId="{63F000F5-58A6-9805-1442-17C37255AF36}"/>
          </ac:spMkLst>
        </pc:spChg>
        <pc:picChg chg="mod">
          <ac:chgData name="Josh Clarke" userId="S::jclarke@careersandenterprise.co.uk::1f1bbf5d-b007-4806-aa6b-91ab8e038bb2" providerId="AD" clId="Web-{0707E3BD-9EEA-4758-AEEE-82D0E353C137}" dt="2022-08-31T15:57:44.107" v="1" actId="1076"/>
          <ac:picMkLst>
            <pc:docMk/>
            <pc:sldMk cId="1129885927" sldId="369"/>
            <ac:picMk id="3" creationId="{60568AA6-48B1-0049-BAB4-C4479D9CE229}"/>
          </ac:picMkLst>
        </pc:picChg>
      </pc:sldChg>
    </pc:docChg>
  </pc:docChgLst>
  <pc:docChgLst>
    <pc:chgData name="Philippa Hartley" userId="S::phartley@careersandenterprise.co.uk::2a2506f4-19e7-4777-8767-f0efb84bcc1f" providerId="AD" clId="Web-{772AE67E-EDFB-FDA9-3FEE-AAA55B1B28E4}"/>
    <pc:docChg chg="modSld">
      <pc:chgData name="Philippa Hartley" userId="S::phartley@careersandenterprise.co.uk::2a2506f4-19e7-4777-8767-f0efb84bcc1f" providerId="AD" clId="Web-{772AE67E-EDFB-FDA9-3FEE-AAA55B1B28E4}" dt="2022-08-18T10:13:30.649" v="10"/>
      <pc:docMkLst>
        <pc:docMk/>
      </pc:docMkLst>
      <pc:sldChg chg="addSp delSp modSp">
        <pc:chgData name="Philippa Hartley" userId="S::phartley@careersandenterprise.co.uk::2a2506f4-19e7-4777-8767-f0efb84bcc1f" providerId="AD" clId="Web-{772AE67E-EDFB-FDA9-3FEE-AAA55B1B28E4}" dt="2022-08-18T10:13:30.649" v="10"/>
        <pc:sldMkLst>
          <pc:docMk/>
          <pc:sldMk cId="2539896394" sldId="358"/>
        </pc:sldMkLst>
        <pc:picChg chg="del">
          <ac:chgData name="Philippa Hartley" userId="S::phartley@careersandenterprise.co.uk::2a2506f4-19e7-4777-8767-f0efb84bcc1f" providerId="AD" clId="Web-{772AE67E-EDFB-FDA9-3FEE-AAA55B1B28E4}" dt="2022-08-18T10:12:59.679" v="4"/>
          <ac:picMkLst>
            <pc:docMk/>
            <pc:sldMk cId="2539896394" sldId="358"/>
            <ac:picMk id="2" creationId="{B5808AE4-136A-D566-2002-8AEA5A5C30A3}"/>
          </ac:picMkLst>
        </pc:picChg>
        <pc:picChg chg="add mod modCrop">
          <ac:chgData name="Philippa Hartley" userId="S::phartley@careersandenterprise.co.uk::2a2506f4-19e7-4777-8767-f0efb84bcc1f" providerId="AD" clId="Web-{772AE67E-EDFB-FDA9-3FEE-AAA55B1B28E4}" dt="2022-08-18T10:13:30.649" v="10"/>
          <ac:picMkLst>
            <pc:docMk/>
            <pc:sldMk cId="2539896394" sldId="358"/>
            <ac:picMk id="6" creationId="{FC2C105B-515E-EDF7-198E-A9F3448285F4}"/>
          </ac:picMkLst>
        </pc:picChg>
      </pc:sldChg>
    </pc:docChg>
  </pc:docChgLst>
  <pc:docChgLst>
    <pc:chgData name="Philippa Hartley" userId="S::phartley@careersandenterprise.co.uk::2a2506f4-19e7-4777-8767-f0efb84bcc1f" providerId="AD" clId="Web-{A95045EB-9CC2-01C5-DF6B-09BFA41817C7}"/>
    <pc:docChg chg="addSld delSld modSld sldOrd">
      <pc:chgData name="Philippa Hartley" userId="S::phartley@careersandenterprise.co.uk::2a2506f4-19e7-4777-8767-f0efb84bcc1f" providerId="AD" clId="Web-{A95045EB-9CC2-01C5-DF6B-09BFA41817C7}" dt="2022-08-13T13:09:39.619" v="400"/>
      <pc:docMkLst>
        <pc:docMk/>
      </pc:docMkLst>
      <pc:sldChg chg="delCm">
        <pc:chgData name="Philippa Hartley" userId="S::phartley@careersandenterprise.co.uk::2a2506f4-19e7-4777-8767-f0efb84bcc1f" providerId="AD" clId="Web-{A95045EB-9CC2-01C5-DF6B-09BFA41817C7}" dt="2022-08-13T13:09:39.619" v="400"/>
        <pc:sldMkLst>
          <pc:docMk/>
          <pc:sldMk cId="3532778758" sldId="266"/>
        </pc:sldMkLst>
      </pc:sldChg>
      <pc:sldChg chg="del">
        <pc:chgData name="Philippa Hartley" userId="S::phartley@careersandenterprise.co.uk::2a2506f4-19e7-4777-8767-f0efb84bcc1f" providerId="AD" clId="Web-{A95045EB-9CC2-01C5-DF6B-09BFA41817C7}" dt="2022-08-13T12:42:17.788" v="164"/>
        <pc:sldMkLst>
          <pc:docMk/>
          <pc:sldMk cId="4152099975" sldId="332"/>
        </pc:sldMkLst>
      </pc:sldChg>
      <pc:sldChg chg="del">
        <pc:chgData name="Philippa Hartley" userId="S::phartley@careersandenterprise.co.uk::2a2506f4-19e7-4777-8767-f0efb84bcc1f" providerId="AD" clId="Web-{A95045EB-9CC2-01C5-DF6B-09BFA41817C7}" dt="2022-08-13T12:54:54.041" v="265"/>
        <pc:sldMkLst>
          <pc:docMk/>
          <pc:sldMk cId="1793643799" sldId="333"/>
        </pc:sldMkLst>
      </pc:sldChg>
      <pc:sldChg chg="modNotes">
        <pc:chgData name="Philippa Hartley" userId="S::phartley@careersandenterprise.co.uk::2a2506f4-19e7-4777-8767-f0efb84bcc1f" providerId="AD" clId="Web-{A95045EB-9CC2-01C5-DF6B-09BFA41817C7}" dt="2022-08-13T12:28:29.466" v="29"/>
        <pc:sldMkLst>
          <pc:docMk/>
          <pc:sldMk cId="586685639" sldId="334"/>
        </pc:sldMkLst>
      </pc:sldChg>
      <pc:sldChg chg="delSp">
        <pc:chgData name="Philippa Hartley" userId="S::phartley@careersandenterprise.co.uk::2a2506f4-19e7-4777-8767-f0efb84bcc1f" providerId="AD" clId="Web-{A95045EB-9CC2-01C5-DF6B-09BFA41817C7}" dt="2022-08-13T13:01:43.821" v="333"/>
        <pc:sldMkLst>
          <pc:docMk/>
          <pc:sldMk cId="2962141298" sldId="342"/>
        </pc:sldMkLst>
        <pc:picChg chg="del">
          <ac:chgData name="Philippa Hartley" userId="S::phartley@careersandenterprise.co.uk::2a2506f4-19e7-4777-8767-f0efb84bcc1f" providerId="AD" clId="Web-{A95045EB-9CC2-01C5-DF6B-09BFA41817C7}" dt="2022-08-13T13:01:43.821" v="333"/>
          <ac:picMkLst>
            <pc:docMk/>
            <pc:sldMk cId="2962141298" sldId="342"/>
            <ac:picMk id="5" creationId="{42A3DCB7-FE00-604F-B7B6-CB176C6E40C7}"/>
          </ac:picMkLst>
        </pc:picChg>
      </pc:sldChg>
      <pc:sldChg chg="addSp modSp">
        <pc:chgData name="Philippa Hartley" userId="S::phartley@careersandenterprise.co.uk::2a2506f4-19e7-4777-8767-f0efb84bcc1f" providerId="AD" clId="Web-{A95045EB-9CC2-01C5-DF6B-09BFA41817C7}" dt="2022-08-13T13:05:01.016" v="353" actId="20577"/>
        <pc:sldMkLst>
          <pc:docMk/>
          <pc:sldMk cId="2624265386" sldId="343"/>
        </pc:sldMkLst>
        <pc:spChg chg="add mod">
          <ac:chgData name="Philippa Hartley" userId="S::phartley@careersandenterprise.co.uk::2a2506f4-19e7-4777-8767-f0efb84bcc1f" providerId="AD" clId="Web-{A95045EB-9CC2-01C5-DF6B-09BFA41817C7}" dt="2022-08-13T13:05:01.016" v="353" actId="20577"/>
          <ac:spMkLst>
            <pc:docMk/>
            <pc:sldMk cId="2624265386" sldId="343"/>
            <ac:spMk id="4" creationId="{CB320B13-2042-15C0-B4EF-25FDD295C811}"/>
          </ac:spMkLst>
        </pc:spChg>
      </pc:sldChg>
      <pc:sldChg chg="addSp delSp modSp">
        <pc:chgData name="Philippa Hartley" userId="S::phartley@careersandenterprise.co.uk::2a2506f4-19e7-4777-8767-f0efb84bcc1f" providerId="AD" clId="Web-{A95045EB-9CC2-01C5-DF6B-09BFA41817C7}" dt="2022-08-13T13:04:28.968" v="350" actId="1076"/>
        <pc:sldMkLst>
          <pc:docMk/>
          <pc:sldMk cId="624138514" sldId="346"/>
        </pc:sldMkLst>
        <pc:spChg chg="del">
          <ac:chgData name="Philippa Hartley" userId="S::phartley@careersandenterprise.co.uk::2a2506f4-19e7-4777-8767-f0efb84bcc1f" providerId="AD" clId="Web-{A95045EB-9CC2-01C5-DF6B-09BFA41817C7}" dt="2022-08-13T13:04:25.405" v="349"/>
          <ac:spMkLst>
            <pc:docMk/>
            <pc:sldMk cId="624138514" sldId="346"/>
            <ac:spMk id="2" creationId="{848E5B49-EF1D-FF66-8395-6F200D95D709}"/>
          </ac:spMkLst>
        </pc:spChg>
        <pc:picChg chg="add mod modCrop">
          <ac:chgData name="Philippa Hartley" userId="S::phartley@careersandenterprise.co.uk::2a2506f4-19e7-4777-8767-f0efb84bcc1f" providerId="AD" clId="Web-{A95045EB-9CC2-01C5-DF6B-09BFA41817C7}" dt="2022-08-13T13:04:28.968" v="350" actId="1076"/>
          <ac:picMkLst>
            <pc:docMk/>
            <pc:sldMk cId="624138514" sldId="346"/>
            <ac:picMk id="3" creationId="{AC5B6596-9B03-1FB8-15AA-8E23C4888F4A}"/>
          </ac:picMkLst>
        </pc:picChg>
        <pc:picChg chg="del">
          <ac:chgData name="Philippa Hartley" userId="S::phartley@careersandenterprise.co.uk::2a2506f4-19e7-4777-8767-f0efb84bcc1f" providerId="AD" clId="Web-{A95045EB-9CC2-01C5-DF6B-09BFA41817C7}" dt="2022-08-13T13:04:23.639" v="348"/>
          <ac:picMkLst>
            <pc:docMk/>
            <pc:sldMk cId="624138514" sldId="346"/>
            <ac:picMk id="16" creationId="{0AE7E4C2-D80E-D734-2AB5-1BB3780CB62B}"/>
          </ac:picMkLst>
        </pc:picChg>
      </pc:sldChg>
      <pc:sldChg chg="addSp modSp">
        <pc:chgData name="Philippa Hartley" userId="S::phartley@careersandenterprise.co.uk::2a2506f4-19e7-4777-8767-f0efb84bcc1f" providerId="AD" clId="Web-{A95045EB-9CC2-01C5-DF6B-09BFA41817C7}" dt="2022-08-13T13:06:34.738" v="379" actId="20577"/>
        <pc:sldMkLst>
          <pc:docMk/>
          <pc:sldMk cId="2425542963" sldId="347"/>
        </pc:sldMkLst>
        <pc:spChg chg="add mod">
          <ac:chgData name="Philippa Hartley" userId="S::phartley@careersandenterprise.co.uk::2a2506f4-19e7-4777-8767-f0efb84bcc1f" providerId="AD" clId="Web-{A95045EB-9CC2-01C5-DF6B-09BFA41817C7}" dt="2022-08-13T13:06:34.738" v="379" actId="20577"/>
          <ac:spMkLst>
            <pc:docMk/>
            <pc:sldMk cId="2425542963" sldId="347"/>
            <ac:spMk id="4" creationId="{6509FC47-951F-0E8D-DD90-47999258DC9D}"/>
          </ac:spMkLst>
        </pc:spChg>
      </pc:sldChg>
      <pc:sldChg chg="addSp modSp">
        <pc:chgData name="Philippa Hartley" userId="S::phartley@careersandenterprise.co.uk::2a2506f4-19e7-4777-8767-f0efb84bcc1f" providerId="AD" clId="Web-{A95045EB-9CC2-01C5-DF6B-09BFA41817C7}" dt="2022-08-13T13:05:18.907" v="358" actId="20577"/>
        <pc:sldMkLst>
          <pc:docMk/>
          <pc:sldMk cId="4037842085" sldId="348"/>
        </pc:sldMkLst>
        <pc:spChg chg="add mod">
          <ac:chgData name="Philippa Hartley" userId="S::phartley@careersandenterprise.co.uk::2a2506f4-19e7-4777-8767-f0efb84bcc1f" providerId="AD" clId="Web-{A95045EB-9CC2-01C5-DF6B-09BFA41817C7}" dt="2022-08-13T13:05:18.907" v="358" actId="20577"/>
          <ac:spMkLst>
            <pc:docMk/>
            <pc:sldMk cId="4037842085" sldId="348"/>
            <ac:spMk id="3" creationId="{85080CC7-6506-EB07-47A0-24C8CC772BF3}"/>
          </ac:spMkLst>
        </pc:spChg>
      </pc:sldChg>
      <pc:sldChg chg="addSp modSp">
        <pc:chgData name="Philippa Hartley" userId="S::phartley@careersandenterprise.co.uk::2a2506f4-19e7-4777-8767-f0efb84bcc1f" providerId="AD" clId="Web-{A95045EB-9CC2-01C5-DF6B-09BFA41817C7}" dt="2022-08-13T13:05:36.017" v="364" actId="20577"/>
        <pc:sldMkLst>
          <pc:docMk/>
          <pc:sldMk cId="1708018203" sldId="349"/>
        </pc:sldMkLst>
        <pc:spChg chg="add mod">
          <ac:chgData name="Philippa Hartley" userId="S::phartley@careersandenterprise.co.uk::2a2506f4-19e7-4777-8767-f0efb84bcc1f" providerId="AD" clId="Web-{A95045EB-9CC2-01C5-DF6B-09BFA41817C7}" dt="2022-08-13T13:05:36.017" v="364" actId="20577"/>
          <ac:spMkLst>
            <pc:docMk/>
            <pc:sldMk cId="1708018203" sldId="349"/>
            <ac:spMk id="7" creationId="{39F2F48C-BFEF-1449-CF1B-35C0F1CF6BEE}"/>
          </ac:spMkLst>
        </pc:spChg>
      </pc:sldChg>
      <pc:sldChg chg="addSp modSp">
        <pc:chgData name="Philippa Hartley" userId="S::phartley@careersandenterprise.co.uk::2a2506f4-19e7-4777-8767-f0efb84bcc1f" providerId="AD" clId="Web-{A95045EB-9CC2-01C5-DF6B-09BFA41817C7}" dt="2022-08-13T13:05:58.549" v="369" actId="20577"/>
        <pc:sldMkLst>
          <pc:docMk/>
          <pc:sldMk cId="1132766339" sldId="350"/>
        </pc:sldMkLst>
        <pc:spChg chg="add mod">
          <ac:chgData name="Philippa Hartley" userId="S::phartley@careersandenterprise.co.uk::2a2506f4-19e7-4777-8767-f0efb84bcc1f" providerId="AD" clId="Web-{A95045EB-9CC2-01C5-DF6B-09BFA41817C7}" dt="2022-08-13T13:05:58.549" v="369" actId="20577"/>
          <ac:spMkLst>
            <pc:docMk/>
            <pc:sldMk cId="1132766339" sldId="350"/>
            <ac:spMk id="6" creationId="{6B1B164D-3D64-B7CD-0A99-01E4141EFA81}"/>
          </ac:spMkLst>
        </pc:spChg>
      </pc:sldChg>
      <pc:sldChg chg="del">
        <pc:chgData name="Philippa Hartley" userId="S::phartley@careersandenterprise.co.uk::2a2506f4-19e7-4777-8767-f0efb84bcc1f" providerId="AD" clId="Web-{A95045EB-9CC2-01C5-DF6B-09BFA41817C7}" dt="2022-08-13T13:08:46.836" v="399"/>
        <pc:sldMkLst>
          <pc:docMk/>
          <pc:sldMk cId="1610897881" sldId="351"/>
        </pc:sldMkLst>
      </pc:sldChg>
      <pc:sldChg chg="addSp modSp">
        <pc:chgData name="Philippa Hartley" userId="S::phartley@careersandenterprise.co.uk::2a2506f4-19e7-4777-8767-f0efb84bcc1f" providerId="AD" clId="Web-{A95045EB-9CC2-01C5-DF6B-09BFA41817C7}" dt="2022-08-13T13:06:19.081" v="375" actId="20577"/>
        <pc:sldMkLst>
          <pc:docMk/>
          <pc:sldMk cId="3487964510" sldId="354"/>
        </pc:sldMkLst>
        <pc:spChg chg="add mod">
          <ac:chgData name="Philippa Hartley" userId="S::phartley@careersandenterprise.co.uk::2a2506f4-19e7-4777-8767-f0efb84bcc1f" providerId="AD" clId="Web-{A95045EB-9CC2-01C5-DF6B-09BFA41817C7}" dt="2022-08-13T13:06:19.081" v="375" actId="20577"/>
          <ac:spMkLst>
            <pc:docMk/>
            <pc:sldMk cId="3487964510" sldId="354"/>
            <ac:spMk id="8" creationId="{47DB6D0F-1B13-FF23-83A3-64BDE715E99F}"/>
          </ac:spMkLst>
        </pc:spChg>
      </pc:sldChg>
      <pc:sldChg chg="addSp modSp">
        <pc:chgData name="Philippa Hartley" userId="S::phartley@careersandenterprise.co.uk::2a2506f4-19e7-4777-8767-f0efb84bcc1f" providerId="AD" clId="Web-{A95045EB-9CC2-01C5-DF6B-09BFA41817C7}" dt="2022-08-13T13:06:57.035" v="385" actId="20577"/>
        <pc:sldMkLst>
          <pc:docMk/>
          <pc:sldMk cId="3805231232" sldId="355"/>
        </pc:sldMkLst>
        <pc:spChg chg="add mod">
          <ac:chgData name="Philippa Hartley" userId="S::phartley@careersandenterprise.co.uk::2a2506f4-19e7-4777-8767-f0efb84bcc1f" providerId="AD" clId="Web-{A95045EB-9CC2-01C5-DF6B-09BFA41817C7}" dt="2022-08-13T13:06:57.035" v="385" actId="20577"/>
          <ac:spMkLst>
            <pc:docMk/>
            <pc:sldMk cId="3805231232" sldId="355"/>
            <ac:spMk id="7" creationId="{C61916A3-FA1B-D996-24D1-C3070F173523}"/>
          </ac:spMkLst>
        </pc:spChg>
      </pc:sldChg>
      <pc:sldChg chg="addSp">
        <pc:chgData name="Philippa Hartley" userId="S::phartley@careersandenterprise.co.uk::2a2506f4-19e7-4777-8767-f0efb84bcc1f" providerId="AD" clId="Web-{A95045EB-9CC2-01C5-DF6B-09BFA41817C7}" dt="2022-08-13T13:07:15.020" v="386"/>
        <pc:sldMkLst>
          <pc:docMk/>
          <pc:sldMk cId="3657349384" sldId="356"/>
        </pc:sldMkLst>
        <pc:spChg chg="add">
          <ac:chgData name="Philippa Hartley" userId="S::phartley@careersandenterprise.co.uk::2a2506f4-19e7-4777-8767-f0efb84bcc1f" providerId="AD" clId="Web-{A95045EB-9CC2-01C5-DF6B-09BFA41817C7}" dt="2022-08-13T13:07:15.020" v="386"/>
          <ac:spMkLst>
            <pc:docMk/>
            <pc:sldMk cId="3657349384" sldId="356"/>
            <ac:spMk id="6" creationId="{AAA6B4F1-DD56-FD2C-1749-DB385E5EEFBC}"/>
          </ac:spMkLst>
        </pc:spChg>
      </pc:sldChg>
      <pc:sldChg chg="addSp delSp modSp">
        <pc:chgData name="Philippa Hartley" userId="S::phartley@careersandenterprise.co.uk::2a2506f4-19e7-4777-8767-f0efb84bcc1f" providerId="AD" clId="Web-{A95045EB-9CC2-01C5-DF6B-09BFA41817C7}" dt="2022-08-13T13:07:49.975" v="394" actId="20577"/>
        <pc:sldMkLst>
          <pc:docMk/>
          <pc:sldMk cId="1237559084" sldId="357"/>
        </pc:sldMkLst>
        <pc:spChg chg="add del mod">
          <ac:chgData name="Philippa Hartley" userId="S::phartley@careersandenterprise.co.uk::2a2506f4-19e7-4777-8767-f0efb84bcc1f" providerId="AD" clId="Web-{A95045EB-9CC2-01C5-DF6B-09BFA41817C7}" dt="2022-08-13T13:07:38.115" v="390"/>
          <ac:spMkLst>
            <pc:docMk/>
            <pc:sldMk cId="1237559084" sldId="357"/>
            <ac:spMk id="3" creationId="{4F793B18-3BAF-0C61-FE89-FFFCC8F891DF}"/>
          </ac:spMkLst>
        </pc:spChg>
        <pc:spChg chg="add mod">
          <ac:chgData name="Philippa Hartley" userId="S::phartley@careersandenterprise.co.uk::2a2506f4-19e7-4777-8767-f0efb84bcc1f" providerId="AD" clId="Web-{A95045EB-9CC2-01C5-DF6B-09BFA41817C7}" dt="2022-08-13T13:07:49.975" v="394" actId="20577"/>
          <ac:spMkLst>
            <pc:docMk/>
            <pc:sldMk cId="1237559084" sldId="357"/>
            <ac:spMk id="7" creationId="{955D9A74-F60E-1633-9ED9-9D6480F37DAC}"/>
          </ac:spMkLst>
        </pc:spChg>
        <pc:picChg chg="del">
          <ac:chgData name="Philippa Hartley" userId="S::phartley@careersandenterprise.co.uk::2a2506f4-19e7-4777-8767-f0efb84bcc1f" providerId="AD" clId="Web-{A95045EB-9CC2-01C5-DF6B-09BFA41817C7}" dt="2022-08-13T13:07:41.756" v="391"/>
          <ac:picMkLst>
            <pc:docMk/>
            <pc:sldMk cId="1237559084" sldId="357"/>
            <ac:picMk id="6" creationId="{107549B3-A99B-4BB2-8400-DDD26361087B}"/>
          </ac:picMkLst>
        </pc:picChg>
      </pc:sldChg>
      <pc:sldChg chg="addSp modSp">
        <pc:chgData name="Philippa Hartley" userId="S::phartley@careersandenterprise.co.uk::2a2506f4-19e7-4777-8767-f0efb84bcc1f" providerId="AD" clId="Web-{A95045EB-9CC2-01C5-DF6B-09BFA41817C7}" dt="2022-08-13T13:08:01.241" v="397" actId="20577"/>
        <pc:sldMkLst>
          <pc:docMk/>
          <pc:sldMk cId="2539896394" sldId="358"/>
        </pc:sldMkLst>
        <pc:spChg chg="add mod">
          <ac:chgData name="Philippa Hartley" userId="S::phartley@careersandenterprise.co.uk::2a2506f4-19e7-4777-8767-f0efb84bcc1f" providerId="AD" clId="Web-{A95045EB-9CC2-01C5-DF6B-09BFA41817C7}" dt="2022-08-13T13:08:01.241" v="397" actId="20577"/>
          <ac:spMkLst>
            <pc:docMk/>
            <pc:sldMk cId="2539896394" sldId="358"/>
            <ac:spMk id="8" creationId="{F5062565-AB5F-A599-2D31-DFD5BB54EB83}"/>
          </ac:spMkLst>
        </pc:spChg>
      </pc:sldChg>
      <pc:sldChg chg="addSp">
        <pc:chgData name="Philippa Hartley" userId="S::phartley@careersandenterprise.co.uk::2a2506f4-19e7-4777-8767-f0efb84bcc1f" providerId="AD" clId="Web-{A95045EB-9CC2-01C5-DF6B-09BFA41817C7}" dt="2022-08-13T13:07:22.568" v="387"/>
        <pc:sldMkLst>
          <pc:docMk/>
          <pc:sldMk cId="127523072" sldId="359"/>
        </pc:sldMkLst>
        <pc:spChg chg="add">
          <ac:chgData name="Philippa Hartley" userId="S::phartley@careersandenterprise.co.uk::2a2506f4-19e7-4777-8767-f0efb84bcc1f" providerId="AD" clId="Web-{A95045EB-9CC2-01C5-DF6B-09BFA41817C7}" dt="2022-08-13T13:07:22.568" v="387"/>
          <ac:spMkLst>
            <pc:docMk/>
            <pc:sldMk cId="127523072" sldId="359"/>
            <ac:spMk id="7" creationId="{EA438BC6-9831-EB7D-1B28-EE276B17505C}"/>
          </ac:spMkLst>
        </pc:spChg>
      </pc:sldChg>
      <pc:sldChg chg="addSp">
        <pc:chgData name="Philippa Hartley" userId="S::phartley@careersandenterprise.co.uk::2a2506f4-19e7-4777-8767-f0efb84bcc1f" providerId="AD" clId="Web-{A95045EB-9CC2-01C5-DF6B-09BFA41817C7}" dt="2022-08-13T13:08:13.210" v="398"/>
        <pc:sldMkLst>
          <pc:docMk/>
          <pc:sldMk cId="1751139838" sldId="361"/>
        </pc:sldMkLst>
        <pc:spChg chg="add">
          <ac:chgData name="Philippa Hartley" userId="S::phartley@careersandenterprise.co.uk::2a2506f4-19e7-4777-8767-f0efb84bcc1f" providerId="AD" clId="Web-{A95045EB-9CC2-01C5-DF6B-09BFA41817C7}" dt="2022-08-13T13:08:13.210" v="398"/>
          <ac:spMkLst>
            <pc:docMk/>
            <pc:sldMk cId="1751139838" sldId="361"/>
            <ac:spMk id="10" creationId="{C8EFFBE0-0F40-2451-5D1F-6E440B8864BE}"/>
          </ac:spMkLst>
        </pc:spChg>
      </pc:sldChg>
      <pc:sldChg chg="addSp delSp modSp add mod ord replId setBg modNotes">
        <pc:chgData name="Philippa Hartley" userId="S::phartley@careersandenterprise.co.uk::2a2506f4-19e7-4777-8767-f0efb84bcc1f" providerId="AD" clId="Web-{A95045EB-9CC2-01C5-DF6B-09BFA41817C7}" dt="2022-08-13T13:00:13.584" v="332" actId="1076"/>
        <pc:sldMkLst>
          <pc:docMk/>
          <pc:sldMk cId="2782981320" sldId="362"/>
        </pc:sldMkLst>
        <pc:spChg chg="del">
          <ac:chgData name="Philippa Hartley" userId="S::phartley@careersandenterprise.co.uk::2a2506f4-19e7-4777-8767-f0efb84bcc1f" providerId="AD" clId="Web-{A95045EB-9CC2-01C5-DF6B-09BFA41817C7}" dt="2022-08-13T12:28:39.982" v="34"/>
          <ac:spMkLst>
            <pc:docMk/>
            <pc:sldMk cId="2782981320" sldId="362"/>
            <ac:spMk id="2" creationId="{A8F45F1E-13A6-17A7-8A00-4F51B3DAC528}"/>
          </ac:spMkLst>
        </pc:spChg>
        <pc:spChg chg="del">
          <ac:chgData name="Philippa Hartley" userId="S::phartley@careersandenterprise.co.uk::2a2506f4-19e7-4777-8767-f0efb84bcc1f" providerId="AD" clId="Web-{A95045EB-9CC2-01C5-DF6B-09BFA41817C7}" dt="2022-08-13T12:28:38.544" v="32"/>
          <ac:spMkLst>
            <pc:docMk/>
            <pc:sldMk cId="2782981320" sldId="362"/>
            <ac:spMk id="3" creationId="{C6F052F0-9CD1-4F50-A5FF-01F325B78F99}"/>
          </ac:spMkLst>
        </pc:spChg>
        <pc:spChg chg="add del mod">
          <ac:chgData name="Philippa Hartley" userId="S::phartley@careersandenterprise.co.uk::2a2506f4-19e7-4777-8767-f0efb84bcc1f" providerId="AD" clId="Web-{A95045EB-9CC2-01C5-DF6B-09BFA41817C7}" dt="2022-08-13T12:42:13.569" v="163"/>
          <ac:spMkLst>
            <pc:docMk/>
            <pc:sldMk cId="2782981320" sldId="362"/>
            <ac:spMk id="14" creationId="{A051AD49-3043-F1D6-491B-00669FC05958}"/>
          </ac:spMkLst>
        </pc:spChg>
        <pc:spChg chg="add mod">
          <ac:chgData name="Philippa Hartley" userId="S::phartley@careersandenterprise.co.uk::2a2506f4-19e7-4777-8767-f0efb84bcc1f" providerId="AD" clId="Web-{A95045EB-9CC2-01C5-DF6B-09BFA41817C7}" dt="2022-08-13T12:56:26.669" v="279" actId="1076"/>
          <ac:spMkLst>
            <pc:docMk/>
            <pc:sldMk cId="2782981320" sldId="362"/>
            <ac:spMk id="16" creationId="{CDD60449-D032-30D6-0F7A-0A9452ED7BB8}"/>
          </ac:spMkLst>
        </pc:spChg>
        <pc:spChg chg="add">
          <ac:chgData name="Philippa Hartley" userId="S::phartley@careersandenterprise.co.uk::2a2506f4-19e7-4777-8767-f0efb84bcc1f" providerId="AD" clId="Web-{A95045EB-9CC2-01C5-DF6B-09BFA41817C7}" dt="2022-08-13T12:55:18.760" v="266"/>
          <ac:spMkLst>
            <pc:docMk/>
            <pc:sldMk cId="2782981320" sldId="362"/>
            <ac:spMk id="17" creationId="{2D2B266D-3625-4584-A5C3-7D3F672CFF30}"/>
          </ac:spMkLst>
        </pc:spChg>
        <pc:spChg chg="add">
          <ac:chgData name="Philippa Hartley" userId="S::phartley@careersandenterprise.co.uk::2a2506f4-19e7-4777-8767-f0efb84bcc1f" providerId="AD" clId="Web-{A95045EB-9CC2-01C5-DF6B-09BFA41817C7}" dt="2022-08-13T12:55:18.760" v="266"/>
          <ac:spMkLst>
            <pc:docMk/>
            <pc:sldMk cId="2782981320" sldId="362"/>
            <ac:spMk id="19" creationId="{A5D2A5D1-BA0D-47D3-B051-DA7743C46E28}"/>
          </ac:spMkLst>
        </pc:spChg>
        <pc:picChg chg="add mod modCrop">
          <ac:chgData name="Philippa Hartley" userId="S::phartley@careersandenterprise.co.uk::2a2506f4-19e7-4777-8767-f0efb84bcc1f" providerId="AD" clId="Web-{A95045EB-9CC2-01C5-DF6B-09BFA41817C7}" dt="2022-08-13T12:59:29.098" v="320" actId="1076"/>
          <ac:picMkLst>
            <pc:docMk/>
            <pc:sldMk cId="2782981320" sldId="362"/>
            <ac:picMk id="4" creationId="{D88BE974-CDA4-C96C-42D3-9986F8DBEC98}"/>
          </ac:picMkLst>
        </pc:picChg>
        <pc:picChg chg="del">
          <ac:chgData name="Philippa Hartley" userId="S::phartley@careersandenterprise.co.uk::2a2506f4-19e7-4777-8767-f0efb84bcc1f" providerId="AD" clId="Web-{A95045EB-9CC2-01C5-DF6B-09BFA41817C7}" dt="2022-08-13T12:28:37.169" v="31"/>
          <ac:picMkLst>
            <pc:docMk/>
            <pc:sldMk cId="2782981320" sldId="362"/>
            <ac:picMk id="5" creationId="{42A3DCB7-FE00-604F-B7B6-CB176C6E40C7}"/>
          </ac:picMkLst>
        </pc:picChg>
        <pc:picChg chg="add mod ord modCrop">
          <ac:chgData name="Philippa Hartley" userId="S::phartley@careersandenterprise.co.uk::2a2506f4-19e7-4777-8767-f0efb84bcc1f" providerId="AD" clId="Web-{A95045EB-9CC2-01C5-DF6B-09BFA41817C7}" dt="2022-08-13T12:58:18.486" v="306" actId="1076"/>
          <ac:picMkLst>
            <pc:docMk/>
            <pc:sldMk cId="2782981320" sldId="362"/>
            <ac:picMk id="6" creationId="{FC9DFFB4-AE2B-BE6C-43CA-AB54FDE29EE4}"/>
          </ac:picMkLst>
        </pc:picChg>
        <pc:picChg chg="add mod ord modCrop">
          <ac:chgData name="Philippa Hartley" userId="S::phartley@careersandenterprise.co.uk::2a2506f4-19e7-4777-8767-f0efb84bcc1f" providerId="AD" clId="Web-{A95045EB-9CC2-01C5-DF6B-09BFA41817C7}" dt="2022-08-13T12:58:48.127" v="314" actId="1076"/>
          <ac:picMkLst>
            <pc:docMk/>
            <pc:sldMk cId="2782981320" sldId="362"/>
            <ac:picMk id="7" creationId="{2708B0AB-5E64-7C9A-22BD-D7588E6106B0}"/>
          </ac:picMkLst>
        </pc:picChg>
        <pc:picChg chg="add mod ord modCrop">
          <ac:chgData name="Philippa Hartley" userId="S::phartley@careersandenterprise.co.uk::2a2506f4-19e7-4777-8767-f0efb84bcc1f" providerId="AD" clId="Web-{A95045EB-9CC2-01C5-DF6B-09BFA41817C7}" dt="2022-08-13T13:00:13.584" v="332" actId="1076"/>
          <ac:picMkLst>
            <pc:docMk/>
            <pc:sldMk cId="2782981320" sldId="362"/>
            <ac:picMk id="8" creationId="{AC01AEFD-FC71-FA57-5589-EB6BE29A8C2B}"/>
          </ac:picMkLst>
        </pc:picChg>
        <pc:picChg chg="del">
          <ac:chgData name="Philippa Hartley" userId="S::phartley@careersandenterprise.co.uk::2a2506f4-19e7-4777-8767-f0efb84bcc1f" providerId="AD" clId="Web-{A95045EB-9CC2-01C5-DF6B-09BFA41817C7}" dt="2022-08-13T12:28:39.232" v="33"/>
          <ac:picMkLst>
            <pc:docMk/>
            <pc:sldMk cId="2782981320" sldId="362"/>
            <ac:picMk id="9" creationId="{08498A3A-3D53-624E-A04B-CA418504A40F}"/>
          </ac:picMkLst>
        </pc:picChg>
        <pc:picChg chg="add mod modCrop">
          <ac:chgData name="Philippa Hartley" userId="S::phartley@careersandenterprise.co.uk::2a2506f4-19e7-4777-8767-f0efb84bcc1f" providerId="AD" clId="Web-{A95045EB-9CC2-01C5-DF6B-09BFA41817C7}" dt="2022-08-13T12:58:35.705" v="310" actId="1076"/>
          <ac:picMkLst>
            <pc:docMk/>
            <pc:sldMk cId="2782981320" sldId="362"/>
            <ac:picMk id="10" creationId="{9556D99E-6E9A-F9B1-9054-929B2D30E3B8}"/>
          </ac:picMkLst>
        </pc:picChg>
        <pc:picChg chg="add mod ord modCrop">
          <ac:chgData name="Philippa Hartley" userId="S::phartley@careersandenterprise.co.uk::2a2506f4-19e7-4777-8767-f0efb84bcc1f" providerId="AD" clId="Web-{A95045EB-9CC2-01C5-DF6B-09BFA41817C7}" dt="2022-08-13T12:59:49.973" v="326" actId="1076"/>
          <ac:picMkLst>
            <pc:docMk/>
            <pc:sldMk cId="2782981320" sldId="362"/>
            <ac:picMk id="11" creationId="{86689E23-56B6-9854-3ABA-A2740371C8C1}"/>
          </ac:picMkLst>
        </pc:picChg>
        <pc:picChg chg="add mod ord modCrop">
          <ac:chgData name="Philippa Hartley" userId="S::phartley@careersandenterprise.co.uk::2a2506f4-19e7-4777-8767-f0efb84bcc1f" providerId="AD" clId="Web-{A95045EB-9CC2-01C5-DF6B-09BFA41817C7}" dt="2022-08-13T12:59:24.051" v="319" actId="1076"/>
          <ac:picMkLst>
            <pc:docMk/>
            <pc:sldMk cId="2782981320" sldId="362"/>
            <ac:picMk id="12" creationId="{FE150925-DFA7-B2B1-3AA5-51BB5BADB3AE}"/>
          </ac:picMkLst>
        </pc:picChg>
      </pc:sldChg>
      <pc:sldChg chg="addSp delSp modSp add mod replId setBg modNotes">
        <pc:chgData name="Philippa Hartley" userId="S::phartley@careersandenterprise.co.uk::2a2506f4-19e7-4777-8767-f0efb84bcc1f" providerId="AD" clId="Web-{A95045EB-9CC2-01C5-DF6B-09BFA41817C7}" dt="2022-08-13T12:54:48.963" v="264" actId="1076"/>
        <pc:sldMkLst>
          <pc:docMk/>
          <pc:sldMk cId="199813205" sldId="363"/>
        </pc:sldMkLst>
        <pc:spChg chg="del">
          <ac:chgData name="Philippa Hartley" userId="S::phartley@careersandenterprise.co.uk::2a2506f4-19e7-4777-8767-f0efb84bcc1f" providerId="AD" clId="Web-{A95045EB-9CC2-01C5-DF6B-09BFA41817C7}" dt="2022-08-13T12:43:37.729" v="172"/>
          <ac:spMkLst>
            <pc:docMk/>
            <pc:sldMk cId="199813205" sldId="363"/>
            <ac:spMk id="2" creationId="{A8F45F1E-13A6-17A7-8A00-4F51B3DAC528}"/>
          </ac:spMkLst>
        </pc:spChg>
        <pc:spChg chg="del">
          <ac:chgData name="Philippa Hartley" userId="S::phartley@careersandenterprise.co.uk::2a2506f4-19e7-4777-8767-f0efb84bcc1f" providerId="AD" clId="Web-{A95045EB-9CC2-01C5-DF6B-09BFA41817C7}" dt="2022-08-13T12:43:42.229" v="174"/>
          <ac:spMkLst>
            <pc:docMk/>
            <pc:sldMk cId="199813205" sldId="363"/>
            <ac:spMk id="3" creationId="{C6F052F0-9CD1-4F50-A5FF-01F325B78F99}"/>
          </ac:spMkLst>
        </pc:spChg>
        <pc:spChg chg="add mod">
          <ac:chgData name="Philippa Hartley" userId="S::phartley@careersandenterprise.co.uk::2a2506f4-19e7-4777-8767-f0efb84bcc1f" providerId="AD" clId="Web-{A95045EB-9CC2-01C5-DF6B-09BFA41817C7}" dt="2022-08-13T12:54:48.963" v="264" actId="1076"/>
          <ac:spMkLst>
            <pc:docMk/>
            <pc:sldMk cId="199813205" sldId="363"/>
            <ac:spMk id="14" creationId="{F2D827AF-B25E-F9E6-3B9C-12A137648E8D}"/>
          </ac:spMkLst>
        </pc:spChg>
        <pc:spChg chg="add">
          <ac:chgData name="Philippa Hartley" userId="S::phartley@careersandenterprise.co.uk::2a2506f4-19e7-4777-8767-f0efb84bcc1f" providerId="AD" clId="Web-{A95045EB-9CC2-01C5-DF6B-09BFA41817C7}" dt="2022-08-13T12:53:56.148" v="255"/>
          <ac:spMkLst>
            <pc:docMk/>
            <pc:sldMk cId="199813205" sldId="363"/>
            <ac:spMk id="17" creationId="{2D2B266D-3625-4584-A5C3-7D3F672CFF30}"/>
          </ac:spMkLst>
        </pc:spChg>
        <pc:spChg chg="add">
          <ac:chgData name="Philippa Hartley" userId="S::phartley@careersandenterprise.co.uk::2a2506f4-19e7-4777-8767-f0efb84bcc1f" providerId="AD" clId="Web-{A95045EB-9CC2-01C5-DF6B-09BFA41817C7}" dt="2022-08-13T12:53:56.148" v="255"/>
          <ac:spMkLst>
            <pc:docMk/>
            <pc:sldMk cId="199813205" sldId="363"/>
            <ac:spMk id="19" creationId="{A5D2A5D1-BA0D-47D3-B051-DA7743C46E28}"/>
          </ac:spMkLst>
        </pc:spChg>
        <pc:picChg chg="add mod modCrop">
          <ac:chgData name="Philippa Hartley" userId="S::phartley@careersandenterprise.co.uk::2a2506f4-19e7-4777-8767-f0efb84bcc1f" providerId="AD" clId="Web-{A95045EB-9CC2-01C5-DF6B-09BFA41817C7}" dt="2022-08-13T12:53:56.148" v="255"/>
          <ac:picMkLst>
            <pc:docMk/>
            <pc:sldMk cId="199813205" sldId="363"/>
            <ac:picMk id="4" creationId="{75C71187-6549-32A4-466D-AFB083643A34}"/>
          </ac:picMkLst>
        </pc:picChg>
        <pc:picChg chg="del">
          <ac:chgData name="Philippa Hartley" userId="S::phartley@careersandenterprise.co.uk::2a2506f4-19e7-4777-8767-f0efb84bcc1f" providerId="AD" clId="Web-{A95045EB-9CC2-01C5-DF6B-09BFA41817C7}" dt="2022-08-13T12:43:38.385" v="173"/>
          <ac:picMkLst>
            <pc:docMk/>
            <pc:sldMk cId="199813205" sldId="363"/>
            <ac:picMk id="5" creationId="{42A3DCB7-FE00-604F-B7B6-CB176C6E40C7}"/>
          </ac:picMkLst>
        </pc:picChg>
        <pc:picChg chg="add mod ord modCrop">
          <ac:chgData name="Philippa Hartley" userId="S::phartley@careersandenterprise.co.uk::2a2506f4-19e7-4777-8767-f0efb84bcc1f" providerId="AD" clId="Web-{A95045EB-9CC2-01C5-DF6B-09BFA41817C7}" dt="2022-08-13T12:53:56.148" v="255"/>
          <ac:picMkLst>
            <pc:docMk/>
            <pc:sldMk cId="199813205" sldId="363"/>
            <ac:picMk id="6" creationId="{E3C3869A-E117-1959-9A5A-9AFCC66B1508}"/>
          </ac:picMkLst>
        </pc:picChg>
        <pc:picChg chg="add mod modCrop">
          <ac:chgData name="Philippa Hartley" userId="S::phartley@careersandenterprise.co.uk::2a2506f4-19e7-4777-8767-f0efb84bcc1f" providerId="AD" clId="Web-{A95045EB-9CC2-01C5-DF6B-09BFA41817C7}" dt="2022-08-13T12:53:56.148" v="255"/>
          <ac:picMkLst>
            <pc:docMk/>
            <pc:sldMk cId="199813205" sldId="363"/>
            <ac:picMk id="7" creationId="{FB2CB27F-411D-EEF3-BCB9-5ABC79F748CE}"/>
          </ac:picMkLst>
        </pc:picChg>
        <pc:picChg chg="add mod modCrop">
          <ac:chgData name="Philippa Hartley" userId="S::phartley@careersandenterprise.co.uk::2a2506f4-19e7-4777-8767-f0efb84bcc1f" providerId="AD" clId="Web-{A95045EB-9CC2-01C5-DF6B-09BFA41817C7}" dt="2022-08-13T12:53:56.148" v="255"/>
          <ac:picMkLst>
            <pc:docMk/>
            <pc:sldMk cId="199813205" sldId="363"/>
            <ac:picMk id="8" creationId="{4DE4E6BC-5E97-F2DE-EC0E-7444030A88C2}"/>
          </ac:picMkLst>
        </pc:picChg>
        <pc:picChg chg="del">
          <ac:chgData name="Philippa Hartley" userId="S::phartley@careersandenterprise.co.uk::2a2506f4-19e7-4777-8767-f0efb84bcc1f" providerId="AD" clId="Web-{A95045EB-9CC2-01C5-DF6B-09BFA41817C7}" dt="2022-08-13T12:43:36.447" v="171"/>
          <ac:picMkLst>
            <pc:docMk/>
            <pc:sldMk cId="199813205" sldId="363"/>
            <ac:picMk id="9" creationId="{08498A3A-3D53-624E-A04B-CA418504A40F}"/>
          </ac:picMkLst>
        </pc:picChg>
        <pc:picChg chg="add mod ord modCrop">
          <ac:chgData name="Philippa Hartley" userId="S::phartley@careersandenterprise.co.uk::2a2506f4-19e7-4777-8767-f0efb84bcc1f" providerId="AD" clId="Web-{A95045EB-9CC2-01C5-DF6B-09BFA41817C7}" dt="2022-08-13T12:53:56.148" v="255"/>
          <ac:picMkLst>
            <pc:docMk/>
            <pc:sldMk cId="199813205" sldId="363"/>
            <ac:picMk id="10" creationId="{19FA6704-EC68-5A38-363F-CA9F19DA3B27}"/>
          </ac:picMkLst>
        </pc:picChg>
        <pc:picChg chg="add mod modCrop">
          <ac:chgData name="Philippa Hartley" userId="S::phartley@careersandenterprise.co.uk::2a2506f4-19e7-4777-8767-f0efb84bcc1f" providerId="AD" clId="Web-{A95045EB-9CC2-01C5-DF6B-09BFA41817C7}" dt="2022-08-13T12:53:56.148" v="255"/>
          <ac:picMkLst>
            <pc:docMk/>
            <pc:sldMk cId="199813205" sldId="363"/>
            <ac:picMk id="11" creationId="{1F0B7326-1849-1952-51D1-021C77040F87}"/>
          </ac:picMkLst>
        </pc:picChg>
        <pc:picChg chg="add mod modCrop">
          <ac:chgData name="Philippa Hartley" userId="S::phartley@careersandenterprise.co.uk::2a2506f4-19e7-4777-8767-f0efb84bcc1f" providerId="AD" clId="Web-{A95045EB-9CC2-01C5-DF6B-09BFA41817C7}" dt="2022-08-13T12:53:56.148" v="255"/>
          <ac:picMkLst>
            <pc:docMk/>
            <pc:sldMk cId="199813205" sldId="363"/>
            <ac:picMk id="12" creationId="{C6D2DFDD-E486-AB1B-A1AD-795DD37A7A2B}"/>
          </ac:picMkLst>
        </pc:picChg>
      </pc:sldChg>
    </pc:docChg>
  </pc:docChgLst>
  <pc:docChgLst>
    <pc:chgData name="Philippa Hartley" userId="S::phartley@careersandenterprise.co.uk::2a2506f4-19e7-4777-8767-f0efb84bcc1f" providerId="AD" clId="Web-{2D65D439-AAC9-BA11-6B62-B2C64558322E}"/>
    <pc:docChg chg="addSld modSld sldOrd">
      <pc:chgData name="Philippa Hartley" userId="S::phartley@careersandenterprise.co.uk::2a2506f4-19e7-4777-8767-f0efb84bcc1f" providerId="AD" clId="Web-{2D65D439-AAC9-BA11-6B62-B2C64558322E}" dt="2022-08-09T12:07:47.011" v="979"/>
      <pc:docMkLst>
        <pc:docMk/>
      </pc:docMkLst>
      <pc:sldChg chg="modSp modNotes">
        <pc:chgData name="Philippa Hartley" userId="S::phartley@careersandenterprise.co.uk::2a2506f4-19e7-4777-8767-f0efb84bcc1f" providerId="AD" clId="Web-{2D65D439-AAC9-BA11-6B62-B2C64558322E}" dt="2022-08-09T10:40:41.060" v="482"/>
        <pc:sldMkLst>
          <pc:docMk/>
          <pc:sldMk cId="3532778758" sldId="266"/>
        </pc:sldMkLst>
        <pc:picChg chg="mod">
          <ac:chgData name="Philippa Hartley" userId="S::phartley@careersandenterprise.co.uk::2a2506f4-19e7-4777-8767-f0efb84bcc1f" providerId="AD" clId="Web-{2D65D439-AAC9-BA11-6B62-B2C64558322E}" dt="2022-08-09T10:11:35.182" v="83" actId="1076"/>
          <ac:picMkLst>
            <pc:docMk/>
            <pc:sldMk cId="3532778758" sldId="266"/>
            <ac:picMk id="9" creationId="{08498A3A-3D53-624E-A04B-CA418504A40F}"/>
          </ac:picMkLst>
        </pc:picChg>
      </pc:sldChg>
      <pc:sldChg chg="addSp delSp modSp">
        <pc:chgData name="Philippa Hartley" userId="S::phartley@careersandenterprise.co.uk::2a2506f4-19e7-4777-8767-f0efb84bcc1f" providerId="AD" clId="Web-{2D65D439-AAC9-BA11-6B62-B2C64558322E}" dt="2022-08-09T10:11:31.307" v="82" actId="1076"/>
        <pc:sldMkLst>
          <pc:docMk/>
          <pc:sldMk cId="4152099975" sldId="332"/>
        </pc:sldMkLst>
        <pc:spChg chg="del">
          <ac:chgData name="Philippa Hartley" userId="S::phartley@careersandenterprise.co.uk::2a2506f4-19e7-4777-8767-f0efb84bcc1f" providerId="AD" clId="Web-{2D65D439-AAC9-BA11-6B62-B2C64558322E}" dt="2022-08-09T10:05:54.175" v="20"/>
          <ac:spMkLst>
            <pc:docMk/>
            <pc:sldMk cId="4152099975" sldId="332"/>
            <ac:spMk id="2" creationId="{A8F45F1E-13A6-17A7-8A00-4F51B3DAC528}"/>
          </ac:spMkLst>
        </pc:spChg>
        <pc:spChg chg="add del mod">
          <ac:chgData name="Philippa Hartley" userId="S::phartley@careersandenterprise.co.uk::2a2506f4-19e7-4777-8767-f0efb84bcc1f" providerId="AD" clId="Web-{2D65D439-AAC9-BA11-6B62-B2C64558322E}" dt="2022-08-09T10:10:23.649" v="60"/>
          <ac:spMkLst>
            <pc:docMk/>
            <pc:sldMk cId="4152099975" sldId="332"/>
            <ac:spMk id="8" creationId="{5651A991-786A-12CF-F3B8-8AE5FAEF674A}"/>
          </ac:spMkLst>
        </pc:spChg>
        <pc:spChg chg="add">
          <ac:chgData name="Philippa Hartley" userId="S::phartley@careersandenterprise.co.uk::2a2506f4-19e7-4777-8767-f0efb84bcc1f" providerId="AD" clId="Web-{2D65D439-AAC9-BA11-6B62-B2C64558322E}" dt="2022-08-09T10:11:16.447" v="80"/>
          <ac:spMkLst>
            <pc:docMk/>
            <pc:sldMk cId="4152099975" sldId="332"/>
            <ac:spMk id="14" creationId="{8CE308E7-F9BB-5E3B-D9E9-6F547DA6A156}"/>
          </ac:spMkLst>
        </pc:spChg>
        <pc:picChg chg="add del mod modCrop">
          <ac:chgData name="Philippa Hartley" userId="S::phartley@careersandenterprise.co.uk::2a2506f4-19e7-4777-8767-f0efb84bcc1f" providerId="AD" clId="Web-{2D65D439-AAC9-BA11-6B62-B2C64558322E}" dt="2022-08-09T10:10:54.321" v="77"/>
          <ac:picMkLst>
            <pc:docMk/>
            <pc:sldMk cId="4152099975" sldId="332"/>
            <ac:picMk id="4" creationId="{594F4F49-2E91-8ECF-1B14-8FDB70C91D00}"/>
          </ac:picMkLst>
        </pc:picChg>
        <pc:picChg chg="add del">
          <ac:chgData name="Philippa Hartley" userId="S::phartley@careersandenterprise.co.uk::2a2506f4-19e7-4777-8767-f0efb84bcc1f" providerId="AD" clId="Web-{2D65D439-AAC9-BA11-6B62-B2C64558322E}" dt="2022-08-09T10:10:14.133" v="52"/>
          <ac:picMkLst>
            <pc:docMk/>
            <pc:sldMk cId="4152099975" sldId="332"/>
            <ac:picMk id="5" creationId="{42A3DCB7-FE00-604F-B7B6-CB176C6E40C7}"/>
          </ac:picMkLst>
        </pc:picChg>
        <pc:picChg chg="add del mod modCrop">
          <ac:chgData name="Philippa Hartley" userId="S::phartley@careersandenterprise.co.uk::2a2506f4-19e7-4777-8767-f0efb84bcc1f" providerId="AD" clId="Web-{2D65D439-AAC9-BA11-6B62-B2C64558322E}" dt="2022-08-09T10:10:33.415" v="71"/>
          <ac:picMkLst>
            <pc:docMk/>
            <pc:sldMk cId="4152099975" sldId="332"/>
            <ac:picMk id="6" creationId="{57D61802-AE68-F19B-7632-B057393DC8E9}"/>
          </ac:picMkLst>
        </pc:picChg>
        <pc:picChg chg="add del mod">
          <ac:chgData name="Philippa Hartley" userId="S::phartley@careersandenterprise.co.uk::2a2506f4-19e7-4777-8767-f0efb84bcc1f" providerId="AD" clId="Web-{2D65D439-AAC9-BA11-6B62-B2C64558322E}" dt="2022-08-09T10:10:25.758" v="62"/>
          <ac:picMkLst>
            <pc:docMk/>
            <pc:sldMk cId="4152099975" sldId="332"/>
            <ac:picMk id="7" creationId="{59852B9C-6A85-7D9D-9D05-DCA5FC6BF098}"/>
          </ac:picMkLst>
        </pc:picChg>
        <pc:picChg chg="del">
          <ac:chgData name="Philippa Hartley" userId="S::phartley@careersandenterprise.co.uk::2a2506f4-19e7-4777-8767-f0efb84bcc1f" providerId="AD" clId="Web-{2D65D439-AAC9-BA11-6B62-B2C64558322E}" dt="2022-08-09T10:05:50.737" v="19"/>
          <ac:picMkLst>
            <pc:docMk/>
            <pc:sldMk cId="4152099975" sldId="332"/>
            <ac:picMk id="9" creationId="{08498A3A-3D53-624E-A04B-CA418504A40F}"/>
          </ac:picMkLst>
        </pc:picChg>
        <pc:picChg chg="add del mod">
          <ac:chgData name="Philippa Hartley" userId="S::phartley@careersandenterprise.co.uk::2a2506f4-19e7-4777-8767-f0efb84bcc1f" providerId="AD" clId="Web-{2D65D439-AAC9-BA11-6B62-B2C64558322E}" dt="2022-08-09T10:10:16.461" v="54"/>
          <ac:picMkLst>
            <pc:docMk/>
            <pc:sldMk cId="4152099975" sldId="332"/>
            <ac:picMk id="10" creationId="{B781AC3D-1621-B2D0-7347-CB00ECD44C7F}"/>
          </ac:picMkLst>
        </pc:picChg>
        <pc:picChg chg="add">
          <ac:chgData name="Philippa Hartley" userId="S::phartley@careersandenterprise.co.uk::2a2506f4-19e7-4777-8767-f0efb84bcc1f" providerId="AD" clId="Web-{2D65D439-AAC9-BA11-6B62-B2C64558322E}" dt="2022-08-09T10:11:02.947" v="78"/>
          <ac:picMkLst>
            <pc:docMk/>
            <pc:sldMk cId="4152099975" sldId="332"/>
            <ac:picMk id="12" creationId="{3F1096FA-E564-521B-A64C-F9BF5A039009}"/>
          </ac:picMkLst>
        </pc:picChg>
        <pc:picChg chg="add mod">
          <ac:chgData name="Philippa Hartley" userId="S::phartley@careersandenterprise.co.uk::2a2506f4-19e7-4777-8767-f0efb84bcc1f" providerId="AD" clId="Web-{2D65D439-AAC9-BA11-6B62-B2C64558322E}" dt="2022-08-09T10:11:31.307" v="82" actId="1076"/>
          <ac:picMkLst>
            <pc:docMk/>
            <pc:sldMk cId="4152099975" sldId="332"/>
            <ac:picMk id="16" creationId="{A8618A9B-1AEF-7EA5-3F57-BFB5ACF48E1E}"/>
          </ac:picMkLst>
        </pc:picChg>
      </pc:sldChg>
      <pc:sldChg chg="addSp delSp modSp modNotes">
        <pc:chgData name="Philippa Hartley" userId="S::phartley@careersandenterprise.co.uk::2a2506f4-19e7-4777-8767-f0efb84bcc1f" providerId="AD" clId="Web-{2D65D439-AAC9-BA11-6B62-B2C64558322E}" dt="2022-08-09T10:41:18.482" v="502"/>
        <pc:sldMkLst>
          <pc:docMk/>
          <pc:sldMk cId="2624265386" sldId="343"/>
        </pc:sldMkLst>
        <pc:spChg chg="add mod">
          <ac:chgData name="Philippa Hartley" userId="S::phartley@careersandenterprise.co.uk::2a2506f4-19e7-4777-8767-f0efb84bcc1f" providerId="AD" clId="Web-{2D65D439-AAC9-BA11-6B62-B2C64558322E}" dt="2022-08-09T10:02:33.265" v="17" actId="1076"/>
          <ac:spMkLst>
            <pc:docMk/>
            <pc:sldMk cId="2624265386" sldId="343"/>
            <ac:spMk id="3" creationId="{C7C12B01-AEC0-1ECB-1F26-BEBE51971751}"/>
          </ac:spMkLst>
        </pc:spChg>
        <pc:grpChg chg="add mod">
          <ac:chgData name="Philippa Hartley" userId="S::phartley@careersandenterprise.co.uk::2a2506f4-19e7-4777-8767-f0efb84bcc1f" providerId="AD" clId="Web-{2D65D439-AAC9-BA11-6B62-B2C64558322E}" dt="2022-08-09T10:26:30.168" v="261" actId="1076"/>
          <ac:grpSpMkLst>
            <pc:docMk/>
            <pc:sldMk cId="2624265386" sldId="343"/>
            <ac:grpSpMk id="12" creationId="{6E44E9D4-5A08-A790-307F-35773B69DC8A}"/>
          </ac:grpSpMkLst>
        </pc:grpChg>
        <pc:picChg chg="del">
          <ac:chgData name="Philippa Hartley" userId="S::phartley@careersandenterprise.co.uk::2a2506f4-19e7-4777-8767-f0efb84bcc1f" providerId="AD" clId="Web-{2D65D439-AAC9-BA11-6B62-B2C64558322E}" dt="2022-08-09T10:01:38.623" v="15"/>
          <ac:picMkLst>
            <pc:docMk/>
            <pc:sldMk cId="2624265386" sldId="343"/>
            <ac:picMk id="4" creationId="{7420F833-EFA4-18D7-21F6-95580E0B3CF9}"/>
          </ac:picMkLst>
        </pc:picChg>
        <pc:picChg chg="del">
          <ac:chgData name="Philippa Hartley" userId="S::phartley@careersandenterprise.co.uk::2a2506f4-19e7-4777-8767-f0efb84bcc1f" providerId="AD" clId="Web-{2D65D439-AAC9-BA11-6B62-B2C64558322E}" dt="2022-08-09T10:13:50.387" v="94"/>
          <ac:picMkLst>
            <pc:docMk/>
            <pc:sldMk cId="2624265386" sldId="343"/>
            <ac:picMk id="5" creationId="{42A3DCB7-FE00-604F-B7B6-CB176C6E40C7}"/>
          </ac:picMkLst>
        </pc:picChg>
        <pc:picChg chg="add mod modCrop">
          <ac:chgData name="Philippa Hartley" userId="S::phartley@careersandenterprise.co.uk::2a2506f4-19e7-4777-8767-f0efb84bcc1f" providerId="AD" clId="Web-{2D65D439-AAC9-BA11-6B62-B2C64558322E}" dt="2022-08-09T10:26:16.105" v="258" actId="14100"/>
          <ac:picMkLst>
            <pc:docMk/>
            <pc:sldMk cId="2624265386" sldId="343"/>
            <ac:picMk id="6" creationId="{CB167E89-797D-6386-5580-F62F55F1661C}"/>
          </ac:picMkLst>
        </pc:picChg>
        <pc:picChg chg="add mod modCrop">
          <ac:chgData name="Philippa Hartley" userId="S::phartley@careersandenterprise.co.uk::2a2506f4-19e7-4777-8767-f0efb84bcc1f" providerId="AD" clId="Web-{2D65D439-AAC9-BA11-6B62-B2C64558322E}" dt="2022-08-09T10:26:22.918" v="260" actId="14100"/>
          <ac:picMkLst>
            <pc:docMk/>
            <pc:sldMk cId="2624265386" sldId="343"/>
            <ac:picMk id="7" creationId="{631F5C39-C251-1F35-E0CF-900167AEC0CE}"/>
          </ac:picMkLst>
        </pc:picChg>
        <pc:picChg chg="add">
          <ac:chgData name="Philippa Hartley" userId="S::phartley@careersandenterprise.co.uk::2a2506f4-19e7-4777-8767-f0efb84bcc1f" providerId="AD" clId="Web-{2D65D439-AAC9-BA11-6B62-B2C64558322E}" dt="2022-08-09T10:14:00.606" v="95"/>
          <ac:picMkLst>
            <pc:docMk/>
            <pc:sldMk cId="2624265386" sldId="343"/>
            <ac:picMk id="9" creationId="{067F4BB5-0263-1AD2-3523-0863CB4B8ED5}"/>
          </ac:picMkLst>
        </pc:picChg>
        <pc:picChg chg="add mod modCrop">
          <ac:chgData name="Philippa Hartley" userId="S::phartley@careersandenterprise.co.uk::2a2506f4-19e7-4777-8767-f0efb84bcc1f" providerId="AD" clId="Web-{2D65D439-AAC9-BA11-6B62-B2C64558322E}" dt="2022-08-09T10:17:17.360" v="128" actId="1076"/>
          <ac:picMkLst>
            <pc:docMk/>
            <pc:sldMk cId="2624265386" sldId="343"/>
            <ac:picMk id="10" creationId="{4AEB6B8F-BCC2-A0DB-B87A-16CE2DA23F5E}"/>
          </ac:picMkLst>
        </pc:picChg>
        <pc:picChg chg="add mod modCrop">
          <ac:chgData name="Philippa Hartley" userId="S::phartley@careersandenterprise.co.uk::2a2506f4-19e7-4777-8767-f0efb84bcc1f" providerId="AD" clId="Web-{2D65D439-AAC9-BA11-6B62-B2C64558322E}" dt="2022-08-09T10:17:38.517" v="132"/>
          <ac:picMkLst>
            <pc:docMk/>
            <pc:sldMk cId="2624265386" sldId="343"/>
            <ac:picMk id="11" creationId="{AD9998E9-A167-41C2-7123-F66376D5E0B6}"/>
          </ac:picMkLst>
        </pc:picChg>
        <pc:picChg chg="add mod modCrop">
          <ac:chgData name="Philippa Hartley" userId="S::phartley@careersandenterprise.co.uk::2a2506f4-19e7-4777-8767-f0efb84bcc1f" providerId="AD" clId="Web-{2D65D439-AAC9-BA11-6B62-B2C64558322E}" dt="2022-08-09T10:26:32.996" v="262" actId="1076"/>
          <ac:picMkLst>
            <pc:docMk/>
            <pc:sldMk cId="2624265386" sldId="343"/>
            <ac:picMk id="13" creationId="{5FFCA235-1B74-FDA5-4CD3-26A9C9DCEF06}"/>
          </ac:picMkLst>
        </pc:picChg>
        <pc:picChg chg="add mod modCrop">
          <ac:chgData name="Philippa Hartley" userId="S::phartley@careersandenterprise.co.uk::2a2506f4-19e7-4777-8767-f0efb84bcc1f" providerId="AD" clId="Web-{2D65D439-AAC9-BA11-6B62-B2C64558322E}" dt="2022-08-09T10:26:43.778" v="265" actId="1076"/>
          <ac:picMkLst>
            <pc:docMk/>
            <pc:sldMk cId="2624265386" sldId="343"/>
            <ac:picMk id="14" creationId="{96F15F84-7ABC-2284-4F86-5E5A3BDB9AB8}"/>
          </ac:picMkLst>
        </pc:picChg>
      </pc:sldChg>
      <pc:sldChg chg="modNotes">
        <pc:chgData name="Philippa Hartley" userId="S::phartley@careersandenterprise.co.uk::2a2506f4-19e7-4777-8767-f0efb84bcc1f" providerId="AD" clId="Web-{2D65D439-AAC9-BA11-6B62-B2C64558322E}" dt="2022-08-09T09:58:45.839" v="13"/>
        <pc:sldMkLst>
          <pc:docMk/>
          <pc:sldMk cId="2290897152" sldId="344"/>
        </pc:sldMkLst>
      </pc:sldChg>
      <pc:sldChg chg="ord">
        <pc:chgData name="Philippa Hartley" userId="S::phartley@careersandenterprise.co.uk::2a2506f4-19e7-4777-8767-f0efb84bcc1f" providerId="AD" clId="Web-{2D65D439-AAC9-BA11-6B62-B2C64558322E}" dt="2022-08-09T10:02:38.749" v="18"/>
        <pc:sldMkLst>
          <pc:docMk/>
          <pc:sldMk cId="1550832304" sldId="345"/>
        </pc:sldMkLst>
      </pc:sldChg>
      <pc:sldChg chg="ord">
        <pc:chgData name="Philippa Hartley" userId="S::phartley@careersandenterprise.co.uk::2a2506f4-19e7-4777-8767-f0efb84bcc1f" providerId="AD" clId="Web-{2D65D439-AAC9-BA11-6B62-B2C64558322E}" dt="2022-08-09T10:01:28.670" v="14"/>
        <pc:sldMkLst>
          <pc:docMk/>
          <pc:sldMk cId="2425542963" sldId="347"/>
        </pc:sldMkLst>
      </pc:sldChg>
      <pc:sldChg chg="addSp delSp modSp add replId modNotes">
        <pc:chgData name="Philippa Hartley" userId="S::phartley@careersandenterprise.co.uk::2a2506f4-19e7-4777-8767-f0efb84bcc1f" providerId="AD" clId="Web-{2D65D439-AAC9-BA11-6B62-B2C64558322E}" dt="2022-08-09T10:52:24.089" v="762"/>
        <pc:sldMkLst>
          <pc:docMk/>
          <pc:sldMk cId="4037842085" sldId="348"/>
        </pc:sldMkLst>
        <pc:spChg chg="del mod">
          <ac:chgData name="Philippa Hartley" userId="S::phartley@careersandenterprise.co.uk::2a2506f4-19e7-4777-8767-f0efb84bcc1f" providerId="AD" clId="Web-{2D65D439-AAC9-BA11-6B62-B2C64558322E}" dt="2022-08-09T10:41:52.295" v="506"/>
          <ac:spMkLst>
            <pc:docMk/>
            <pc:sldMk cId="4037842085" sldId="348"/>
            <ac:spMk id="3" creationId="{C7C12B01-AEC0-1ECB-1F26-BEBE51971751}"/>
          </ac:spMkLst>
        </pc:spChg>
        <pc:spChg chg="add mod">
          <ac:chgData name="Philippa Hartley" userId="S::phartley@careersandenterprise.co.uk::2a2506f4-19e7-4777-8767-f0efb84bcc1f" providerId="AD" clId="Web-{2D65D439-AAC9-BA11-6B62-B2C64558322E}" dt="2022-08-09T10:41:57.092" v="507" actId="1076"/>
          <ac:spMkLst>
            <pc:docMk/>
            <pc:sldMk cId="4037842085" sldId="348"/>
            <ac:spMk id="7" creationId="{A13338BA-340D-B48B-E2BC-5236EEB1CD41}"/>
          </ac:spMkLst>
        </pc:spChg>
        <pc:picChg chg="add">
          <ac:chgData name="Philippa Hartley" userId="S::phartley@careersandenterprise.co.uk::2a2506f4-19e7-4777-8767-f0efb84bcc1f" providerId="AD" clId="Web-{2D65D439-AAC9-BA11-6B62-B2C64558322E}" dt="2022-08-09T10:14:09.341" v="97"/>
          <ac:picMkLst>
            <pc:docMk/>
            <pc:sldMk cId="4037842085" sldId="348"/>
            <ac:picMk id="4" creationId="{B1FF9C34-1809-4F9F-A08D-11AEBEA8A83E}"/>
          </ac:picMkLst>
        </pc:picChg>
        <pc:picChg chg="del">
          <ac:chgData name="Philippa Hartley" userId="S::phartley@careersandenterprise.co.uk::2a2506f4-19e7-4777-8767-f0efb84bcc1f" providerId="AD" clId="Web-{2D65D439-AAC9-BA11-6B62-B2C64558322E}" dt="2022-08-09T10:14:06.075" v="96"/>
          <ac:picMkLst>
            <pc:docMk/>
            <pc:sldMk cId="4037842085" sldId="348"/>
            <ac:picMk id="5" creationId="{42A3DCB7-FE00-604F-B7B6-CB176C6E40C7}"/>
          </ac:picMkLst>
        </pc:picChg>
        <pc:picChg chg="add mod modCrop">
          <ac:chgData name="Philippa Hartley" userId="S::phartley@careersandenterprise.co.uk::2a2506f4-19e7-4777-8767-f0efb84bcc1f" providerId="AD" clId="Web-{2D65D439-AAC9-BA11-6B62-B2C64558322E}" dt="2022-08-09T10:47:28.833" v="518" actId="1076"/>
          <ac:picMkLst>
            <pc:docMk/>
            <pc:sldMk cId="4037842085" sldId="348"/>
            <ac:picMk id="8" creationId="{B5D6642C-1EAA-125A-46DB-F47FBFAF75CE}"/>
          </ac:picMkLst>
        </pc:picChg>
        <pc:picChg chg="add mod modCrop">
          <ac:chgData name="Philippa Hartley" userId="S::phartley@careersandenterprise.co.uk::2a2506f4-19e7-4777-8767-f0efb84bcc1f" providerId="AD" clId="Web-{2D65D439-AAC9-BA11-6B62-B2C64558322E}" dt="2022-08-09T10:48:06.990" v="528" actId="1076"/>
          <ac:picMkLst>
            <pc:docMk/>
            <pc:sldMk cId="4037842085" sldId="348"/>
            <ac:picMk id="9" creationId="{84ECDEE3-9BC6-9CB4-4E38-1B8A8557D3B1}"/>
          </ac:picMkLst>
        </pc:picChg>
        <pc:picChg chg="add mod modCrop">
          <ac:chgData name="Philippa Hartley" userId="S::phartley@careersandenterprise.co.uk::2a2506f4-19e7-4777-8767-f0efb84bcc1f" providerId="AD" clId="Web-{2D65D439-AAC9-BA11-6B62-B2C64558322E}" dt="2022-08-09T10:49:12.101" v="539" actId="14100"/>
          <ac:picMkLst>
            <pc:docMk/>
            <pc:sldMk cId="4037842085" sldId="348"/>
            <ac:picMk id="10" creationId="{B48E8AF4-E298-1146-9399-BDFB205109BF}"/>
          </ac:picMkLst>
        </pc:picChg>
      </pc:sldChg>
      <pc:sldChg chg="addSp delSp modSp add replId modNotes">
        <pc:chgData name="Philippa Hartley" userId="S::phartley@careersandenterprise.co.uk::2a2506f4-19e7-4777-8767-f0efb84bcc1f" providerId="AD" clId="Web-{2D65D439-AAC9-BA11-6B62-B2C64558322E}" dt="2022-08-09T12:07:01.900" v="969"/>
        <pc:sldMkLst>
          <pc:docMk/>
          <pc:sldMk cId="1708018203" sldId="349"/>
        </pc:sldMkLst>
        <pc:spChg chg="add mod ord">
          <ac:chgData name="Philippa Hartley" userId="S::phartley@careersandenterprise.co.uk::2a2506f4-19e7-4777-8767-f0efb84bcc1f" providerId="AD" clId="Web-{2D65D439-AAC9-BA11-6B62-B2C64558322E}" dt="2022-08-09T10:56:16.875" v="833"/>
          <ac:spMkLst>
            <pc:docMk/>
            <pc:sldMk cId="1708018203" sldId="349"/>
            <ac:spMk id="3" creationId="{4204F028-B6A4-A642-245E-F9A0F60A2DDE}"/>
          </ac:spMkLst>
        </pc:spChg>
        <pc:spChg chg="del mod">
          <ac:chgData name="Philippa Hartley" userId="S::phartley@careersandenterprise.co.uk::2a2506f4-19e7-4777-8767-f0efb84bcc1f" providerId="AD" clId="Web-{2D65D439-AAC9-BA11-6B62-B2C64558322E}" dt="2022-08-09T10:52:39.136" v="765"/>
          <ac:spMkLst>
            <pc:docMk/>
            <pc:sldMk cId="1708018203" sldId="349"/>
            <ac:spMk id="7" creationId="{A13338BA-340D-B48B-E2BC-5236EEB1CD41}"/>
          </ac:spMkLst>
        </pc:spChg>
        <pc:spChg chg="add mod">
          <ac:chgData name="Philippa Hartley" userId="S::phartley@careersandenterprise.co.uk::2a2506f4-19e7-4777-8767-f0efb84bcc1f" providerId="AD" clId="Web-{2D65D439-AAC9-BA11-6B62-B2C64558322E}" dt="2022-08-09T10:56:09.875" v="832" actId="1076"/>
          <ac:spMkLst>
            <pc:docMk/>
            <pc:sldMk cId="1708018203" sldId="349"/>
            <ac:spMk id="12" creationId="{DF1EC6A8-A927-049A-F3A9-024712EEB498}"/>
          </ac:spMkLst>
        </pc:spChg>
        <pc:picChg chg="add mod modCrop">
          <ac:chgData name="Philippa Hartley" userId="S::phartley@careersandenterprise.co.uk::2a2506f4-19e7-4777-8767-f0efb84bcc1f" providerId="AD" clId="Web-{2D65D439-AAC9-BA11-6B62-B2C64558322E}" dt="2022-08-09T10:55:29.452" v="826" actId="1076"/>
          <ac:picMkLst>
            <pc:docMk/>
            <pc:sldMk cId="1708018203" sldId="349"/>
            <ac:picMk id="5" creationId="{57E7DA10-5569-36B5-A4DB-BA93A8DBD37C}"/>
          </ac:picMkLst>
        </pc:picChg>
        <pc:picChg chg="add mod modCrop">
          <ac:chgData name="Philippa Hartley" userId="S::phartley@careersandenterprise.co.uk::2a2506f4-19e7-4777-8767-f0efb84bcc1f" providerId="AD" clId="Web-{2D65D439-AAC9-BA11-6B62-B2C64558322E}" dt="2022-08-09T10:55:42.718" v="830" actId="14100"/>
          <ac:picMkLst>
            <pc:docMk/>
            <pc:sldMk cId="1708018203" sldId="349"/>
            <ac:picMk id="6" creationId="{EED68748-716D-F5E5-C765-507A4898ECBD}"/>
          </ac:picMkLst>
        </pc:picChg>
        <pc:picChg chg="del">
          <ac:chgData name="Philippa Hartley" userId="S::phartley@careersandenterprise.co.uk::2a2506f4-19e7-4777-8767-f0efb84bcc1f" providerId="AD" clId="Web-{2D65D439-AAC9-BA11-6B62-B2C64558322E}" dt="2022-08-09T10:52:49.464" v="770"/>
          <ac:picMkLst>
            <pc:docMk/>
            <pc:sldMk cId="1708018203" sldId="349"/>
            <ac:picMk id="8" creationId="{B5D6642C-1EAA-125A-46DB-F47FBFAF75CE}"/>
          </ac:picMkLst>
        </pc:picChg>
        <pc:picChg chg="del">
          <ac:chgData name="Philippa Hartley" userId="S::phartley@careersandenterprise.co.uk::2a2506f4-19e7-4777-8767-f0efb84bcc1f" providerId="AD" clId="Web-{2D65D439-AAC9-BA11-6B62-B2C64558322E}" dt="2022-08-09T10:52:48.746" v="769"/>
          <ac:picMkLst>
            <pc:docMk/>
            <pc:sldMk cId="1708018203" sldId="349"/>
            <ac:picMk id="9" creationId="{84ECDEE3-9BC6-9CB4-4E38-1B8A8557D3B1}"/>
          </ac:picMkLst>
        </pc:picChg>
        <pc:picChg chg="del">
          <ac:chgData name="Philippa Hartley" userId="S::phartley@careersandenterprise.co.uk::2a2506f4-19e7-4777-8767-f0efb84bcc1f" providerId="AD" clId="Web-{2D65D439-AAC9-BA11-6B62-B2C64558322E}" dt="2022-08-09T10:52:46.964" v="768"/>
          <ac:picMkLst>
            <pc:docMk/>
            <pc:sldMk cId="1708018203" sldId="349"/>
            <ac:picMk id="10" creationId="{B48E8AF4-E298-1146-9399-BDFB205109BF}"/>
          </ac:picMkLst>
        </pc:picChg>
      </pc:sldChg>
      <pc:sldChg chg="addSp delSp modSp add replId modNotes">
        <pc:chgData name="Philippa Hartley" userId="S::phartley@careersandenterprise.co.uk::2a2506f4-19e7-4777-8767-f0efb84bcc1f" providerId="AD" clId="Web-{2D65D439-AAC9-BA11-6B62-B2C64558322E}" dt="2022-08-09T12:07:47.011" v="979"/>
        <pc:sldMkLst>
          <pc:docMk/>
          <pc:sldMk cId="1132766339" sldId="350"/>
        </pc:sldMkLst>
        <pc:spChg chg="del mod">
          <ac:chgData name="Philippa Hartley" userId="S::phartley@careersandenterprise.co.uk::2a2506f4-19e7-4777-8767-f0efb84bcc1f" providerId="AD" clId="Web-{2D65D439-AAC9-BA11-6B62-B2C64558322E}" dt="2022-08-09T12:07:25.651" v="974"/>
          <ac:spMkLst>
            <pc:docMk/>
            <pc:sldMk cId="1132766339" sldId="350"/>
            <ac:spMk id="3" creationId="{4204F028-B6A4-A642-245E-F9A0F60A2DDE}"/>
          </ac:spMkLst>
        </pc:spChg>
        <pc:spChg chg="add mod">
          <ac:chgData name="Philippa Hartley" userId="S::phartley@careersandenterprise.co.uk::2a2506f4-19e7-4777-8767-f0efb84bcc1f" providerId="AD" clId="Web-{2D65D439-AAC9-BA11-6B62-B2C64558322E}" dt="2022-08-09T12:07:42.229" v="976" actId="1076"/>
          <ac:spMkLst>
            <pc:docMk/>
            <pc:sldMk cId="1132766339" sldId="350"/>
            <ac:spMk id="7" creationId="{FE8222A7-CA85-26AA-38AA-AA53EBCD941C}"/>
          </ac:spMkLst>
        </pc:spChg>
        <pc:spChg chg="del mod">
          <ac:chgData name="Philippa Hartley" userId="S::phartley@careersandenterprise.co.uk::2a2506f4-19e7-4777-8767-f0efb84bcc1f" providerId="AD" clId="Web-{2D65D439-AAC9-BA11-6B62-B2C64558322E}" dt="2022-08-09T12:07:22.541" v="972"/>
          <ac:spMkLst>
            <pc:docMk/>
            <pc:sldMk cId="1132766339" sldId="350"/>
            <ac:spMk id="12" creationId="{DF1EC6A8-A927-049A-F3A9-024712EEB498}"/>
          </ac:spMkLst>
        </pc:spChg>
        <pc:picChg chg="del">
          <ac:chgData name="Philippa Hartley" userId="S::phartley@careersandenterprise.co.uk::2a2506f4-19e7-4777-8767-f0efb84bcc1f" providerId="AD" clId="Web-{2D65D439-AAC9-BA11-6B62-B2C64558322E}" dt="2022-08-09T12:07:43.714" v="978"/>
          <ac:picMkLst>
            <pc:docMk/>
            <pc:sldMk cId="1132766339" sldId="350"/>
            <ac:picMk id="5" creationId="{57E7DA10-5569-36B5-A4DB-BA93A8DBD37C}"/>
          </ac:picMkLst>
        </pc:picChg>
        <pc:picChg chg="del">
          <ac:chgData name="Philippa Hartley" userId="S::phartley@careersandenterprise.co.uk::2a2506f4-19e7-4777-8767-f0efb84bcc1f" providerId="AD" clId="Web-{2D65D439-AAC9-BA11-6B62-B2C64558322E}" dt="2022-08-09T12:07:43.042" v="977"/>
          <ac:picMkLst>
            <pc:docMk/>
            <pc:sldMk cId="1132766339" sldId="350"/>
            <ac:picMk id="6" creationId="{EED68748-716D-F5E5-C765-507A4898ECBD}"/>
          </ac:picMkLst>
        </pc:picChg>
      </pc:sldChg>
    </pc:docChg>
  </pc:docChgLst>
  <pc:docChgLst>
    <pc:chgData name="Philippa Hartley" userId="S::phartley@careersandenterprise.co.uk::2a2506f4-19e7-4777-8767-f0efb84bcc1f" providerId="AD" clId="Web-{0B02957B-E8AB-9896-735A-2ED75BD07FAA}"/>
    <pc:docChg chg="modSld">
      <pc:chgData name="Philippa Hartley" userId="S::phartley@careersandenterprise.co.uk::2a2506f4-19e7-4777-8767-f0efb84bcc1f" providerId="AD" clId="Web-{0B02957B-E8AB-9896-735A-2ED75BD07FAA}" dt="2022-07-11T15:30:32.848" v="4"/>
      <pc:docMkLst>
        <pc:docMk/>
      </pc:docMkLst>
      <pc:sldChg chg="addSp delSp modSp">
        <pc:chgData name="Philippa Hartley" userId="S::phartley@careersandenterprise.co.uk::2a2506f4-19e7-4777-8767-f0efb84bcc1f" providerId="AD" clId="Web-{0B02957B-E8AB-9896-735A-2ED75BD07FAA}" dt="2022-07-11T15:30:23.675" v="2" actId="1076"/>
        <pc:sldMkLst>
          <pc:docMk/>
          <pc:sldMk cId="2595060481" sldId="298"/>
        </pc:sldMkLst>
        <pc:picChg chg="del">
          <ac:chgData name="Philippa Hartley" userId="S::phartley@careersandenterprise.co.uk::2a2506f4-19e7-4777-8767-f0efb84bcc1f" providerId="AD" clId="Web-{0B02957B-E8AB-9896-735A-2ED75BD07FAA}" dt="2022-07-11T15:30:19.816" v="1"/>
          <ac:picMkLst>
            <pc:docMk/>
            <pc:sldMk cId="2595060481" sldId="298"/>
            <ac:picMk id="6" creationId="{6ECDC308-FF94-40E9-B02B-41CDC77F24E3}"/>
          </ac:picMkLst>
        </pc:picChg>
        <pc:picChg chg="add mod">
          <ac:chgData name="Philippa Hartley" userId="S::phartley@careersandenterprise.co.uk::2a2506f4-19e7-4777-8767-f0efb84bcc1f" providerId="AD" clId="Web-{0B02957B-E8AB-9896-735A-2ED75BD07FAA}" dt="2022-07-11T15:30:23.675" v="2" actId="1076"/>
          <ac:picMkLst>
            <pc:docMk/>
            <pc:sldMk cId="2595060481" sldId="298"/>
            <ac:picMk id="9" creationId="{9281E623-40F1-03CB-FB15-9F38B74B5051}"/>
          </ac:picMkLst>
        </pc:picChg>
      </pc:sldChg>
      <pc:sldChg chg="addSp delSp">
        <pc:chgData name="Philippa Hartley" userId="S::phartley@careersandenterprise.co.uk::2a2506f4-19e7-4777-8767-f0efb84bcc1f" providerId="AD" clId="Web-{0B02957B-E8AB-9896-735A-2ED75BD07FAA}" dt="2022-07-11T15:30:32.848" v="4"/>
        <pc:sldMkLst>
          <pc:docMk/>
          <pc:sldMk cId="2163692368" sldId="329"/>
        </pc:sldMkLst>
        <pc:picChg chg="del">
          <ac:chgData name="Philippa Hartley" userId="S::phartley@careersandenterprise.co.uk::2a2506f4-19e7-4777-8767-f0efb84bcc1f" providerId="AD" clId="Web-{0B02957B-E8AB-9896-735A-2ED75BD07FAA}" dt="2022-07-11T15:30:29.676" v="3"/>
          <ac:picMkLst>
            <pc:docMk/>
            <pc:sldMk cId="2163692368" sldId="329"/>
            <ac:picMk id="6" creationId="{6ECDC308-FF94-40E9-B02B-41CDC77F24E3}"/>
          </ac:picMkLst>
        </pc:picChg>
        <pc:picChg chg="add">
          <ac:chgData name="Philippa Hartley" userId="S::phartley@careersandenterprise.co.uk::2a2506f4-19e7-4777-8767-f0efb84bcc1f" providerId="AD" clId="Web-{0B02957B-E8AB-9896-735A-2ED75BD07FAA}" dt="2022-07-11T15:30:32.848" v="4"/>
          <ac:picMkLst>
            <pc:docMk/>
            <pc:sldMk cId="2163692368" sldId="329"/>
            <ac:picMk id="11" creationId="{7A63ACFB-F89A-3536-CCAB-0E1F7643F81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8/31/2022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rimary-careers.careersandenterprise.co.uk/"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oecd-ilibrary.org/docserver/e1503534-en.pdf?expires=1624446895&amp;id=id&amp;accname=guest&amp;checksum=B3D125B715AFA58C7D4154E4B828ACFC" TargetMode="External"/><Relationship Id="rId5" Type="http://schemas.openxmlformats.org/officeDocument/2006/relationships/hyperlink" Target="https://www.gatsby.org.uk/uploads/education/ne-pilot-evaluation-full-report.pdf" TargetMode="External"/><Relationship Id="rId4" Type="http://schemas.openxmlformats.org/officeDocument/2006/relationships/hyperlink" Target="https://www.educationandemployers.org/research/motivated-to-achiev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ciencemuseum.org.uk/see-and-do/technicians-david-sainsbury-galler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rimary-careers.careersandenterprise.co.uk/"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oecd-ilibrary.org/docserver/e1503534-en.pdf?expires=1624446895&amp;id=id&amp;accname=guest&amp;checksum=B3D125B715AFA58C7D4154E4B828ACFC" TargetMode="External"/><Relationship Id="rId5" Type="http://schemas.openxmlformats.org/officeDocument/2006/relationships/hyperlink" Target="https://www.gatsby.org.uk/uploads/education/ne-pilot-evaluation-full-report.pdf" TargetMode="External"/><Relationship Id="rId4" Type="http://schemas.openxmlformats.org/officeDocument/2006/relationships/hyperlink" Target="https://www.educationandemployers.org/research/motivated-to-achiev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the moment a child is born they are effectively on a 'careers learning journey'. Every encounter with family, friends, people out of school contributes to this journey, even watching a film can spark their ambition to become a zoologist, an astronaut, a midwife....some of this is methodically planned and some happenstance.</a:t>
            </a:r>
            <a:endParaRPr lang="en-US"/>
          </a:p>
          <a:p>
            <a:r>
              <a:rPr lang="en-GB"/>
              <a:t>In school/special school/college we have the opportunity to contribute positively to every students' careers learning journey, so they are supported to make their best next step.</a:t>
            </a:r>
            <a:endParaRPr lang="en-GB">
              <a:cs typeface="Calibri"/>
            </a:endParaRPr>
          </a:p>
          <a:p>
            <a:endParaRPr lang="en-GB"/>
          </a:p>
          <a:p>
            <a:r>
              <a:rPr lang="en-GB">
                <a:cs typeface="Calibri"/>
              </a:rPr>
              <a:t>Watch this video to inspire you – and you can use it with staff! </a:t>
            </a:r>
            <a:r>
              <a:rPr lang="en-GB">
                <a:hlinkClick r:id="rId3"/>
              </a:rPr>
              <a:t>https://primary-careers.careersandenterprise.co.uk/</a:t>
            </a:r>
            <a:r>
              <a:rPr lang="en-GB">
                <a:cs typeface="Calibri"/>
              </a:rPr>
              <a:t>  (Watch the first minute only)</a:t>
            </a:r>
            <a:endParaRPr lang="en-GB"/>
          </a:p>
          <a:p>
            <a:r>
              <a:rPr lang="en-GB"/>
              <a:t> </a:t>
            </a:r>
            <a:endParaRPr lang="en-GB">
              <a:cs typeface="Calibri"/>
            </a:endParaRPr>
          </a:p>
          <a:p>
            <a:r>
              <a:rPr lang="en-GB"/>
              <a:t>This resource is designed to help you support all teachers to develop key elements of the careers learning journey for your students. </a:t>
            </a:r>
            <a:endParaRPr lang="en-GB">
              <a:cs typeface="Calibri"/>
            </a:endParaRPr>
          </a:p>
          <a:p>
            <a:r>
              <a:rPr lang="en-GB"/>
              <a:t>If the My learning My Future resources are used effectively, teachers will develop their own careers knowledge and skills and have the confidence to develop not only knowledge and skills of the students they teach, but also support them to process, practice and apply this knowledge and develop their attitudes and confidence towards careers information and learning as they travel along their journey.    </a:t>
            </a:r>
            <a:endParaRPr lang="en-GB">
              <a:cs typeface="Calibri"/>
            </a:endParaRPr>
          </a:p>
          <a:p>
            <a:r>
              <a:rPr lang="en-GB"/>
              <a:t>If we get the career learning journey right, you should experience these positive outcomes:</a:t>
            </a:r>
            <a:endParaRPr lang="en-GB">
              <a:cs typeface="Calibri"/>
            </a:endParaRPr>
          </a:p>
          <a:p>
            <a:r>
              <a:rPr lang="en-GB"/>
              <a:t> </a:t>
            </a:r>
            <a:endParaRPr lang="en-GB">
              <a:cs typeface="Calibri"/>
            </a:endParaRPr>
          </a:p>
          <a:p>
            <a:r>
              <a:rPr lang="en-GB"/>
              <a:t>•Reduction in the risk of NEET</a:t>
            </a:r>
            <a:endParaRPr lang="en-GB">
              <a:cs typeface="Calibri"/>
            </a:endParaRPr>
          </a:p>
          <a:p>
            <a:r>
              <a:rPr lang="en-GB"/>
              <a:t>•Increased student aspiration </a:t>
            </a:r>
            <a:endParaRPr lang="en-GB">
              <a:cs typeface="Calibri"/>
            </a:endParaRPr>
          </a:p>
          <a:p>
            <a:r>
              <a:rPr lang="en-GB"/>
              <a:t>•Positive impact on student motivation, attainment and progress</a:t>
            </a:r>
            <a:endParaRPr lang="en-GB">
              <a:cs typeface="Calibri"/>
            </a:endParaRPr>
          </a:p>
          <a:p>
            <a:r>
              <a:rPr lang="en-GB"/>
              <a:t>This is worth sharing as a slide with staff as you introduce them to our latest resources.</a:t>
            </a:r>
            <a:endParaRPr lang="en-GB">
              <a:cs typeface="Calibri"/>
            </a:endParaRPr>
          </a:p>
          <a:p>
            <a:endParaRPr lang="en-GB"/>
          </a:p>
          <a:p>
            <a:r>
              <a:rPr lang="en-GB">
                <a:cs typeface="Calibri"/>
              </a:rPr>
              <a:t>Just in case you need/want more.....</a:t>
            </a:r>
            <a:endParaRPr lang="en-GB"/>
          </a:p>
          <a:p>
            <a:r>
              <a:rPr lang="en-GB"/>
              <a:t>* Research:</a:t>
            </a:r>
            <a:endParaRPr lang="en-GB">
              <a:cs typeface="Calibri"/>
            </a:endParaRPr>
          </a:p>
          <a:p>
            <a:r>
              <a:rPr lang="en-GB" b="1">
                <a:hlinkClick r:id="rId4"/>
              </a:rPr>
              <a:t>Motivated to Achieve</a:t>
            </a:r>
            <a:r>
              <a:rPr lang="en-GB"/>
              <a:t> , Dr Elnaz </a:t>
            </a:r>
            <a:r>
              <a:rPr lang="en-GB" err="1"/>
              <a:t>Kashefpakdel</a:t>
            </a:r>
            <a:r>
              <a:rPr lang="en-GB"/>
              <a:t>, Christian Percy and Jordan Rehill June 2019 </a:t>
            </a:r>
            <a:endParaRPr lang="en-GB">
              <a:cs typeface="Calibri"/>
            </a:endParaRPr>
          </a:p>
          <a:p>
            <a:r>
              <a:rPr lang="en-GB" b="1">
                <a:hlinkClick r:id="rId5"/>
              </a:rPr>
              <a:t>An Evaluation of the North East of England pilot of the Gatsby Benchmarks of Good Career Guidance</a:t>
            </a:r>
            <a:r>
              <a:rPr lang="en-GB">
                <a:hlinkClick r:id="rId5"/>
              </a:rPr>
              <a:t> ,</a:t>
            </a:r>
            <a:r>
              <a:rPr lang="en-GB"/>
              <a:t> Jill Hanson, Nicki Moore and Dr Siobhan Neary  </a:t>
            </a:r>
            <a:r>
              <a:rPr lang="en-GB" err="1"/>
              <a:t>iCeGs</a:t>
            </a:r>
            <a:r>
              <a:rPr lang="en-GB"/>
              <a:t> March 2021 </a:t>
            </a:r>
            <a:endParaRPr lang="en-GB">
              <a:cs typeface="Calibri"/>
            </a:endParaRPr>
          </a:p>
          <a:p>
            <a:r>
              <a:rPr lang="en-GB" b="1">
                <a:hlinkClick r:id="rId6"/>
              </a:rPr>
              <a:t>Career ready?</a:t>
            </a:r>
            <a:r>
              <a:rPr lang="en-GB">
                <a:hlinkClick r:id="rId6"/>
              </a:rPr>
              <a:t> </a:t>
            </a:r>
            <a:r>
              <a:rPr lang="en-GB" b="1">
                <a:hlinkClick r:id="rId6"/>
              </a:rPr>
              <a:t>How schools can better prepare young people for working life in the era of COVID-19</a:t>
            </a:r>
            <a:r>
              <a:rPr lang="en-GB"/>
              <a:t> , Anthony Mann, Vanessa Denis and Chris Percy , OECD , University of Derby </a:t>
            </a:r>
            <a:endParaRPr lang="en-GB">
              <a:cs typeface="Calibri"/>
            </a:endParaRPr>
          </a:p>
          <a:p>
            <a:r>
              <a:rPr lang="en-GB"/>
              <a:t>More information on 'Motivated to achieve':</a:t>
            </a:r>
            <a:endParaRPr lang="en-GB">
              <a:cs typeface="Calibri"/>
            </a:endParaRPr>
          </a:p>
          <a:p>
            <a:r>
              <a:rPr lang="en-GB"/>
              <a:t>Motivated to achieve showed that by giving KS4 students the opportunity to participate in talks from volunteers within the world of work led to increased motivation to study (increased their revision hours by 9% compared to the control group) after just three additional careers talks and “supports an improvement in academic attainment.” (particular impact seen in English). It also provided encouraging evidence that students who were at the lower end of the spectrum for achievement and motivation, responded particularly well to this type of intervention.</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786408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In this section you have a three step process your can follow using some of these resources</a:t>
            </a:r>
          </a:p>
          <a:p>
            <a:r>
              <a:rPr lang="en-GB">
                <a:cs typeface="Calibri"/>
              </a:rPr>
              <a:t>1. First – highlight the relevance of your subject to future careers and opportunities</a:t>
            </a:r>
          </a:p>
          <a:p>
            <a:r>
              <a:rPr lang="en-GB">
                <a:cs typeface="Calibri"/>
              </a:rPr>
              <a:t>2. Second – Set curriculum learning within the context of careers and the world of work</a:t>
            </a:r>
          </a:p>
          <a:p>
            <a:r>
              <a:rPr lang="en-GB">
                <a:cs typeface="Calibri"/>
              </a:rPr>
              <a:t>3. Third (for those who are really pushing to embed careers into teaching and learning) deliver curriculum learning through employer encounters, experiences of work and/or extra-curricular opportunities</a:t>
            </a:r>
          </a:p>
          <a:p>
            <a:endParaRPr lang="en-GB">
              <a:cs typeface="Calibri"/>
            </a:endParaRPr>
          </a:p>
          <a:p>
            <a:r>
              <a:rPr lang="en-GB">
                <a:cs typeface="Calibri"/>
              </a:rPr>
              <a:t>(NOTE FOR CAREERS LEADER): consider where your school/special school/college is on this journey and you may set expectations here about how much you expect staff to cover</a:t>
            </a:r>
          </a:p>
          <a:p>
            <a:r>
              <a:rPr lang="en-GB">
                <a:cs typeface="Calibri"/>
              </a:rPr>
              <a:t>For example, if this is new- perhaps all staff to do point 1 and possibly 2 (over time); if you have used MLMF version 1 and are moving forwards then you may articulate your expectations around all three points above. </a:t>
            </a: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10</a:t>
            </a:fld>
            <a:endParaRPr lang="en-GB"/>
          </a:p>
        </p:txBody>
      </p:sp>
    </p:spTree>
    <p:extLst>
      <p:ext uri="{BB962C8B-B14F-4D97-AF65-F5344CB8AC3E}">
        <p14:creationId xmlns:p14="http://schemas.microsoft.com/office/powerpoint/2010/main" val="1517461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As part of this is a section 'Activity ideas' or 'buzz moments' with eight different potential activities you can work through with your students to give them the opportunity to explore and reflect on careers related activities – and on this page is the link to your subject PowerPoint and the slides are numbered  in the same way</a:t>
            </a:r>
          </a:p>
          <a:p>
            <a:endParaRPr lang="en-GB">
              <a:cs typeface="Calibri"/>
            </a:endParaRPr>
          </a:p>
          <a:p>
            <a:r>
              <a:rPr lang="en-GB"/>
              <a:t>(NOTE FOR CAREERS LEADER): consider where your school/special school/college is on this journey and you may set expectations here about how much you expect staff to cover or time during the school day outside lessons (such as form time) etc</a:t>
            </a:r>
            <a:endParaRPr lang="en-US"/>
          </a:p>
          <a:p>
            <a:endParaRPr lang="en-GB">
              <a:cs typeface="Calibri"/>
            </a:endParaRPr>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11</a:t>
            </a:fld>
            <a:endParaRPr lang="en-GB"/>
          </a:p>
        </p:txBody>
      </p:sp>
    </p:spTree>
    <p:extLst>
      <p:ext uri="{BB962C8B-B14F-4D97-AF65-F5344CB8AC3E}">
        <p14:creationId xmlns:p14="http://schemas.microsoft.com/office/powerpoint/2010/main" val="4200189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Highly transferable skills are essential in education and employment. </a:t>
            </a:r>
            <a:endParaRPr lang="en-US"/>
          </a:p>
          <a:p>
            <a:endParaRPr lang="en-GB"/>
          </a:p>
          <a:p>
            <a:r>
              <a:rPr lang="en-GB"/>
              <a:t>Skills Builder Partnership identifies eight essential skills: Listening, Speaking, Problem Solving, Creativity, Staying Positive, Aiming High, Leadership and teamwork. The Skills Builder Framework breaks these skills down into tangible steps so we can teach them one at a time, and measure progress. It is used by over 800 schools, colleges and employers with adults too. </a:t>
            </a:r>
            <a:endParaRPr lang="en-GB">
              <a:cs typeface="Calibri" panose="020F0502020204030204"/>
            </a:endParaRPr>
          </a:p>
          <a:p>
            <a:endParaRPr lang="en-GB"/>
          </a:p>
          <a:p>
            <a:r>
              <a:rPr lang="en-GB"/>
              <a:t>Having a common set of expectations makes learning easier for students moving from education to employment. The more explicitly we talk about them and use them, the more likely students are to be able to recognise their skillset and talk about them confidently.</a:t>
            </a:r>
            <a:endParaRPr lang="en-GB">
              <a:cs typeface="Calibri" panose="020F0502020204030204"/>
            </a:endParaRPr>
          </a:p>
          <a:p>
            <a:endParaRPr lang="en-GB"/>
          </a:p>
          <a:p>
            <a:r>
              <a:rPr lang="en-GB"/>
              <a:t>Research in 2022 found that when controlling for other factors, adults with better essential skills earn around £6000 more than their peers every year. So, it's vital we teach these skills in our lessons. </a:t>
            </a:r>
            <a:endParaRPr lang="en-GB">
              <a:cs typeface="Calibri" panose="020F0502020204030204"/>
            </a:endParaRPr>
          </a:p>
          <a:p>
            <a:endParaRPr lang="en-GB"/>
          </a:p>
          <a:p>
            <a:r>
              <a:rPr lang="en-GB"/>
              <a:t>For each subject, three essential skills have been highlighted. There's a button which takes you to a 1 minute overview video to introduce the skill. </a:t>
            </a:r>
            <a:endParaRPr lang="en-GB">
              <a:cs typeface="Calibri" panose="020F0502020204030204"/>
            </a:endParaRPr>
          </a:p>
          <a:p>
            <a:endParaRPr lang="en-GB"/>
          </a:p>
          <a:p>
            <a:r>
              <a:rPr lang="en-GB"/>
              <a:t>Then, depending on the Key stage or profile of your group you can click on one of three further buttons: KS3 or KS4 or Post 16. This takes you to a filtered list of resources which will be pitched appropriately. </a:t>
            </a:r>
            <a:endParaRPr lang="en-GB">
              <a:cs typeface="Calibri" panose="020F0502020204030204"/>
            </a:endParaRPr>
          </a:p>
          <a:p>
            <a:endParaRPr lang="en-GB"/>
          </a:p>
          <a:p>
            <a:r>
              <a:rPr lang="en-GB"/>
              <a:t>Step 6-8 is generally where KS3 are at, Step 8-10 for KS4 and Step 10+ for Post 16</a:t>
            </a:r>
            <a:endParaRPr lang="en-GB">
              <a:cs typeface="Calibri" panose="020F0502020204030204"/>
            </a:endParaRPr>
          </a:p>
          <a:p>
            <a:endParaRPr lang="en-GB"/>
          </a:p>
          <a:p>
            <a:r>
              <a:rPr lang="en-GB"/>
              <a:t>On the second page you can find:  </a:t>
            </a:r>
            <a:endParaRPr lang="en-GB">
              <a:cs typeface="Calibri" panose="020F0502020204030204"/>
            </a:endParaRPr>
          </a:p>
          <a:p>
            <a:r>
              <a:rPr lang="en-GB"/>
              <a:t>A Resource Pack with activities and ideas to support learners with additional needs. </a:t>
            </a:r>
            <a:endParaRPr lang="en-GB">
              <a:cs typeface="Calibri" panose="020F0502020204030204"/>
            </a:endParaRPr>
          </a:p>
          <a:p>
            <a:r>
              <a:rPr lang="en-GB"/>
              <a:t>Printable and downloadable Skills icons; Posters: and Certificates  </a:t>
            </a:r>
            <a:endParaRPr lang="en-GB">
              <a:cs typeface="Calibri" panose="020F0502020204030204"/>
            </a:endParaRPr>
          </a:p>
          <a:p>
            <a:endParaRPr lang="en-GB">
              <a:cs typeface="Calibri" panose="020F0502020204030204"/>
            </a:endParaRP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12</a:t>
            </a:fld>
            <a:endParaRPr lang="en-GB"/>
          </a:p>
        </p:txBody>
      </p:sp>
    </p:spTree>
    <p:extLst>
      <p:ext uri="{BB962C8B-B14F-4D97-AF65-F5344CB8AC3E}">
        <p14:creationId xmlns:p14="http://schemas.microsoft.com/office/powerpoint/2010/main" val="1123054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go through the sections of each PowerPoint.</a:t>
            </a:r>
          </a:p>
          <a:p>
            <a:r>
              <a:rPr lang="en-US"/>
              <a:t>These are intended for you to share with students.</a:t>
            </a:r>
            <a:endParaRPr lang="en-US">
              <a:cs typeface="Calibri"/>
            </a:endParaRPr>
          </a:p>
          <a:p>
            <a:endParaRPr lang="en-US">
              <a:cs typeface="Calibri"/>
            </a:endParaRPr>
          </a:p>
          <a:p>
            <a:r>
              <a:rPr lang="en-US" sz="1200">
                <a:latin typeface="+mn-lt"/>
                <a:cs typeface="Calibri"/>
              </a:rPr>
              <a:t>Each has information plus a range of activities which you can explore with students to support them to </a:t>
            </a:r>
            <a:r>
              <a:rPr lang="en-GB" sz="1200">
                <a:solidFill>
                  <a:srgbClr val="000000"/>
                </a:solidFill>
                <a:effectLst/>
                <a:latin typeface="+mn-lt"/>
                <a:ea typeface="Calibri" panose="020F0502020204030204" pitchFamily="34" charset="0"/>
                <a:cs typeface="Times New Roman" panose="02020603050405020304" pitchFamily="18" charset="0"/>
              </a:rPr>
              <a:t>process, practice and apply this knowledge and develop their attitudes and confidence towards careers information and learning at whatever stage they are at along their career learning journey. </a:t>
            </a:r>
            <a:endParaRPr lang="en-US" sz="1200">
              <a:latin typeface="+mn-lt"/>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13</a:t>
            </a:fld>
            <a:endParaRPr lang="en-GB"/>
          </a:p>
        </p:txBody>
      </p:sp>
    </p:spTree>
    <p:extLst>
      <p:ext uri="{BB962C8B-B14F-4D97-AF65-F5344CB8AC3E}">
        <p14:creationId xmlns:p14="http://schemas.microsoft.com/office/powerpoint/2010/main" val="2968891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Explore a career as a...</a:t>
            </a:r>
          </a:p>
          <a:p>
            <a:r>
              <a:rPr lang="en-GB">
                <a:ea typeface="Calibri"/>
                <a:cs typeface="Calibri"/>
              </a:rPr>
              <a:t>You have two slides, each with three different careers related to your subject. The case studies are the best examples we can find from popular websites.</a:t>
            </a:r>
            <a:endParaRPr lang="en-GB">
              <a:cs typeface="Calibri"/>
            </a:endParaRPr>
          </a:p>
          <a:p>
            <a:r>
              <a:rPr lang="en-GB">
                <a:ea typeface="Calibri"/>
                <a:cs typeface="Calibri"/>
              </a:rPr>
              <a:t>Additionally you have a slide which relates to the information available on the National careers service explore site and all 6 jobs are listed there</a:t>
            </a: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14</a:t>
            </a:fld>
            <a:endParaRPr lang="en-GB"/>
          </a:p>
        </p:txBody>
      </p:sp>
    </p:spTree>
    <p:extLst>
      <p:ext uri="{BB962C8B-B14F-4D97-AF65-F5344CB8AC3E}">
        <p14:creationId xmlns:p14="http://schemas.microsoft.com/office/powerpoint/2010/main" val="2832168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you will find PowerPoint resources (including teacher notes) that are designed to help you run a careers’ session on ‘ why not encourage your students to teach your subject’. </a:t>
            </a:r>
            <a:endParaRPr lang="en-US"/>
          </a:p>
          <a:p>
            <a:r>
              <a:rPr lang="en-GB"/>
              <a:t>  </a:t>
            </a:r>
          </a:p>
          <a:p>
            <a:r>
              <a:rPr lang="en-GB"/>
              <a:t>The example slide focuses on Chemistry and brings together some short clips, content and pathways that you can use to inspire and discuss with your students. There is also a ‘why not teach activity’ example that is a great way to give your students an opportunity to teach an element of your subject and see what life is like behind the other side of the desk. </a:t>
            </a:r>
          </a:p>
        </p:txBody>
      </p:sp>
      <p:sp>
        <p:nvSpPr>
          <p:cNvPr id="4" name="Slide Number Placeholder 3"/>
          <p:cNvSpPr>
            <a:spLocks noGrp="1"/>
          </p:cNvSpPr>
          <p:nvPr>
            <p:ph type="sldNum" sz="quarter" idx="5"/>
          </p:nvPr>
        </p:nvSpPr>
        <p:spPr/>
        <p:txBody>
          <a:bodyPr/>
          <a:lstStyle/>
          <a:p>
            <a:fld id="{5427FA38-E476-468F-BBCA-7E6E019007F0}" type="slidenum">
              <a:rPr lang="en-GB" smtClean="0"/>
              <a:t>15</a:t>
            </a:fld>
            <a:endParaRPr lang="en-GB"/>
          </a:p>
        </p:txBody>
      </p:sp>
    </p:spTree>
    <p:extLst>
      <p:ext uri="{BB962C8B-B14F-4D97-AF65-F5344CB8AC3E}">
        <p14:creationId xmlns:p14="http://schemas.microsoft.com/office/powerpoint/2010/main" val="564780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have given you some  additional resources to spark interest:</a:t>
            </a:r>
            <a:endParaRPr lang="en-US"/>
          </a:p>
          <a:p>
            <a:endParaRPr lang="en-US"/>
          </a:p>
          <a:p>
            <a:r>
              <a:rPr lang="en-US"/>
              <a:t>It’s important for students to understand the wide range of possibilities arising from your subject so we've looked for some less obvious jobs linked to the subject for students to explore </a:t>
            </a:r>
            <a:endParaRPr lang="en-US">
              <a:ea typeface="Calibri"/>
              <a:cs typeface="Calibri"/>
            </a:endParaRPr>
          </a:p>
          <a:p>
            <a:endParaRPr lang="en-US">
              <a:ea typeface="Calibri"/>
              <a:cs typeface="Calibri"/>
            </a:endParaRPr>
          </a:p>
          <a:p>
            <a:r>
              <a:rPr lang="en-US">
                <a:ea typeface="Calibri"/>
                <a:cs typeface="Calibri"/>
              </a:rPr>
              <a:t>Then for inspiration the fabulous MYPATH videos, again three related to your subject</a:t>
            </a:r>
          </a:p>
        </p:txBody>
      </p:sp>
      <p:sp>
        <p:nvSpPr>
          <p:cNvPr id="4" name="Slide Number Placeholder 3"/>
          <p:cNvSpPr>
            <a:spLocks noGrp="1"/>
          </p:cNvSpPr>
          <p:nvPr>
            <p:ph type="sldNum" sz="quarter" idx="5"/>
          </p:nvPr>
        </p:nvSpPr>
        <p:spPr/>
        <p:txBody>
          <a:bodyPr/>
          <a:lstStyle/>
          <a:p>
            <a:fld id="{5427FA38-E476-468F-BBCA-7E6E019007F0}" type="slidenum">
              <a:rPr lang="en-GB" smtClean="0"/>
              <a:t>16</a:t>
            </a:fld>
            <a:endParaRPr lang="en-GB"/>
          </a:p>
        </p:txBody>
      </p:sp>
    </p:spTree>
    <p:extLst>
      <p:ext uri="{BB962C8B-B14F-4D97-AF65-F5344CB8AC3E}">
        <p14:creationId xmlns:p14="http://schemas.microsoft.com/office/powerpoint/2010/main" val="414617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Sustainable Futures are an additional set of slides in each deck,  In this particular examples, it's Biology.</a:t>
            </a:r>
            <a:endParaRPr lang="en-US"/>
          </a:p>
          <a:p>
            <a:endParaRPr lang="en-GB"/>
          </a:p>
          <a:p>
            <a:r>
              <a:rPr lang="en-GB">
                <a:cs typeface="Calibri"/>
              </a:rPr>
              <a:t>We know the world population is expanding at a time where natural resources are depleting and  with the impact of climate change, business is recognising the need to consider new opportunities in the workplace around sustainability and all sectors are beginning to develop roles to tackle the issues.</a:t>
            </a:r>
          </a:p>
          <a:p>
            <a:endParaRPr lang="en-GB">
              <a:cs typeface="Calibri"/>
            </a:endParaRPr>
          </a:p>
          <a:p>
            <a:r>
              <a:rPr lang="en-GB">
                <a:cs typeface="Calibri"/>
              </a:rPr>
              <a:t>Here are a couple of slides for the many students who take sustainability seriously.</a:t>
            </a:r>
          </a:p>
          <a:p>
            <a:r>
              <a:rPr lang="en-GB">
                <a:cs typeface="Calibri"/>
              </a:rPr>
              <a:t>The first is your opportunity to share some information around what future careers might look like and in the second some inspirational videos to share where industries are already thinking about these issues.</a:t>
            </a:r>
            <a:endParaRPr lang="en-GB"/>
          </a:p>
          <a:p>
            <a:endParaRPr lang="en-GB">
              <a:cs typeface="Calibri"/>
            </a:endParaRPr>
          </a:p>
          <a:p>
            <a:r>
              <a:rPr lang="en-GB">
                <a:cs typeface="Calibri"/>
              </a:rPr>
              <a:t>In the autumn, there will be additional resources coming out from Sustainable futures and there are links in the notes section for you to go to for more information</a:t>
            </a:r>
          </a:p>
          <a:p>
            <a:endParaRPr lang="en-GB">
              <a:cs typeface="Calibri"/>
            </a:endParaRPr>
          </a:p>
          <a:p>
            <a:r>
              <a:rPr lang="en-GB">
                <a:cs typeface="Calibri"/>
              </a:rPr>
              <a:t> </a:t>
            </a:r>
          </a:p>
        </p:txBody>
      </p:sp>
      <p:sp>
        <p:nvSpPr>
          <p:cNvPr id="4" name="Slide Number Placeholder 3"/>
          <p:cNvSpPr>
            <a:spLocks noGrp="1"/>
          </p:cNvSpPr>
          <p:nvPr>
            <p:ph type="sldNum" sz="quarter" idx="5"/>
          </p:nvPr>
        </p:nvSpPr>
        <p:spPr/>
        <p:txBody>
          <a:bodyPr/>
          <a:lstStyle/>
          <a:p>
            <a:fld id="{5427FA38-E476-468F-BBCA-7E6E019007F0}" type="slidenum">
              <a:rPr lang="en-GB" smtClean="0"/>
              <a:t>17</a:t>
            </a:fld>
            <a:endParaRPr lang="en-GB"/>
          </a:p>
        </p:txBody>
      </p:sp>
    </p:spTree>
    <p:extLst>
      <p:ext uri="{BB962C8B-B14F-4D97-AF65-F5344CB8AC3E}">
        <p14:creationId xmlns:p14="http://schemas.microsoft.com/office/powerpoint/2010/main" val="564780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Gatsby has been working with the Science Museum to create a new interactive careers gallery celebrating Technicians. The gallery, opening in Autumn 22, will enable visitors to experience what it’s like to create visual effects on a blockbuster film set, analyse blood samples in a medical laboratory, operate a robot in a manufacturers workshop, fix a fault atop a wind turbine and much more. Alongside the gallery sits a website that can be used by those who are unable to visit the museum. </a:t>
            </a:r>
            <a:endParaRPr lang="en-US">
              <a:ea typeface="Calibri" panose="020F0502020204030204"/>
              <a:cs typeface="Calibri" panose="020F0502020204030204"/>
            </a:endParaRPr>
          </a:p>
          <a:p>
            <a:r>
              <a:rPr lang="en-GB"/>
              <a:t>  </a:t>
            </a:r>
            <a:endParaRPr lang="en-GB">
              <a:ea typeface="Calibri"/>
              <a:cs typeface="Calibri"/>
            </a:endParaRPr>
          </a:p>
          <a:p>
            <a:r>
              <a:rPr lang="en-GB"/>
              <a:t>Generate excitement among young people about technical roles, explore the technical education routes into them, challenge out-dated perceptions and help them explore the endless possibilities by showcasing examples and also enabling students to log into their new technician website. Gatsby has picked 100 roles to illustrate the breadth of technician careers. Each link will take you to a role and a case study. </a:t>
            </a:r>
            <a:endParaRPr lang="en-GB">
              <a:ea typeface="Calibri"/>
              <a:cs typeface="Calibri"/>
            </a:endParaRPr>
          </a:p>
          <a:p>
            <a:r>
              <a:rPr lang="en-GB"/>
              <a:t>There also links to visit more resources and show you how to visit the gallery. </a:t>
            </a:r>
            <a:endParaRPr lang="en-GB">
              <a:ea typeface="Calibri"/>
              <a:cs typeface="Calibri"/>
            </a:endParaRPr>
          </a:p>
          <a:p>
            <a:r>
              <a:rPr lang="en-GB"/>
              <a:t>  </a:t>
            </a:r>
          </a:p>
          <a:p>
            <a:r>
              <a:rPr lang="en-GB">
                <a:ea typeface="Calibri"/>
                <a:cs typeface="Calibri"/>
              </a:rPr>
              <a:t>Gallery link: </a:t>
            </a:r>
            <a:r>
              <a:rPr lang="en-GB">
                <a:hlinkClick r:id="rId3"/>
              </a:rPr>
              <a:t>https://www.sciencemuseum.org.uk/see-and-do/technicians-david-sainsbury-gallery</a:t>
            </a:r>
            <a:endParaRPr lang="en-GB">
              <a:ea typeface="Calibri"/>
              <a:cs typeface="Calibri"/>
            </a:endParaRPr>
          </a:p>
          <a:p>
            <a:r>
              <a:rPr lang="en-GB">
                <a:ea typeface="Calibri"/>
                <a:cs typeface="Calibri"/>
              </a:rPr>
              <a:t>Resources link: </a:t>
            </a:r>
          </a:p>
          <a:p>
            <a:endParaRPr lang="en-GB">
              <a:ea typeface="Calibri"/>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18</a:t>
            </a:fld>
            <a:endParaRPr lang="en-GB"/>
          </a:p>
        </p:txBody>
      </p:sp>
    </p:spTree>
    <p:extLst>
      <p:ext uri="{BB962C8B-B14F-4D97-AF65-F5344CB8AC3E}">
        <p14:creationId xmlns:p14="http://schemas.microsoft.com/office/powerpoint/2010/main" val="3912404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It is vital students of all ages understand the pathways available so the information provided for you in your guide has been transferred onto PowerPoint for you to share with students.</a:t>
            </a:r>
          </a:p>
          <a:p>
            <a:r>
              <a:rPr lang="en-GB">
                <a:ea typeface="Calibri"/>
                <a:cs typeface="Calibri"/>
              </a:rPr>
              <a:t>Again they have the three pathways set out for them on a slide each with live links to the Get the Jump: Skills for Life site and suggestions for your subject to spark ideas</a:t>
            </a:r>
          </a:p>
          <a:p>
            <a:endParaRPr lang="en-GB">
              <a:ea typeface="Calibri"/>
              <a:cs typeface="Calibri"/>
            </a:endParaRPr>
          </a:p>
          <a:p>
            <a:r>
              <a:rPr lang="en-GB">
                <a:ea typeface="Calibri"/>
                <a:cs typeface="Calibri"/>
              </a:rPr>
              <a:t>There are related activities later in the slide deck to explore these more - I'll come back to those later</a:t>
            </a:r>
          </a:p>
          <a:p>
            <a:r>
              <a:rPr lang="en-GB">
                <a:ea typeface="Calibri"/>
                <a:cs typeface="Calibri"/>
              </a:rPr>
              <a:t>You will notice this is numbered 7 – this links to the Buzz activity ideas</a:t>
            </a:r>
          </a:p>
        </p:txBody>
      </p:sp>
      <p:sp>
        <p:nvSpPr>
          <p:cNvPr id="4" name="Slide Number Placeholder 3"/>
          <p:cNvSpPr>
            <a:spLocks noGrp="1"/>
          </p:cNvSpPr>
          <p:nvPr>
            <p:ph type="sldNum" sz="quarter" idx="5"/>
          </p:nvPr>
        </p:nvSpPr>
        <p:spPr/>
        <p:txBody>
          <a:bodyPr/>
          <a:lstStyle/>
          <a:p>
            <a:fld id="{5427FA38-E476-468F-BBCA-7E6E019007F0}" type="slidenum">
              <a:rPr lang="en-GB" smtClean="0"/>
              <a:t>19</a:t>
            </a:fld>
            <a:endParaRPr lang="en-GB"/>
          </a:p>
        </p:txBody>
      </p:sp>
    </p:spTree>
    <p:extLst>
      <p:ext uri="{BB962C8B-B14F-4D97-AF65-F5344CB8AC3E}">
        <p14:creationId xmlns:p14="http://schemas.microsoft.com/office/powerpoint/2010/main" val="421535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My Learning, My Future is a suite of Benchmark 4 resources to support subject teaching staff, from 27 subjects at KS3 &amp; 4, and Post 16, to engage students in curriculum learning by highlighting the relevance of your subjects to future careers and opportunities</a:t>
            </a:r>
            <a:endParaRPr lang="en-US"/>
          </a:p>
          <a:p>
            <a:r>
              <a:rPr lang="en-GB" b="1"/>
              <a:t>Purpose of the guide: </a:t>
            </a:r>
            <a:endParaRPr lang="en-GB" b="1">
              <a:cs typeface="Calibri"/>
            </a:endParaRPr>
          </a:p>
          <a:p>
            <a:r>
              <a:rPr lang="en-GB"/>
              <a:t>To allow you to highlight the relevance of your subject to future careers and opportunities and support students in their career learning journey.</a:t>
            </a:r>
            <a:endParaRPr lang="en-GB">
              <a:cs typeface="Calibri"/>
            </a:endParaRPr>
          </a:p>
          <a:p>
            <a:endParaRPr lang="en-GB"/>
          </a:p>
          <a:p>
            <a:r>
              <a:rPr lang="en-GB" b="1"/>
              <a:t>Aims:</a:t>
            </a:r>
            <a:endParaRPr lang="en-GB" b="1">
              <a:cs typeface="Calibri"/>
            </a:endParaRPr>
          </a:p>
          <a:p>
            <a:pPr marL="171450" indent="-171450">
              <a:buFont typeface="Arial" panose="020B0604020202020204" pitchFamily="34" charset="0"/>
              <a:buChar char="•"/>
            </a:pPr>
            <a:r>
              <a:rPr lang="en-GB"/>
              <a:t>To engage students in each subject</a:t>
            </a:r>
            <a:endParaRPr lang="en-GB">
              <a:cs typeface="Calibri"/>
            </a:endParaRPr>
          </a:p>
          <a:p>
            <a:pPr marL="171450" indent="-171450">
              <a:buFont typeface="Arial" panose="020B0604020202020204" pitchFamily="34" charset="0"/>
              <a:buChar char="•"/>
            </a:pPr>
            <a:r>
              <a:rPr lang="en-GB"/>
              <a:t>To highlight pathways and opportunities from each subject</a:t>
            </a:r>
            <a:endParaRPr lang="en-GB">
              <a:cs typeface="Calibri"/>
            </a:endParaRPr>
          </a:p>
          <a:p>
            <a:pPr marL="171450" indent="-171450">
              <a:buFont typeface="Arial" panose="020B0604020202020204" pitchFamily="34" charset="0"/>
              <a:buChar char="•"/>
            </a:pPr>
            <a:r>
              <a:rPr lang="en-GB"/>
              <a:t>To encourage students to consider each subject at KS4/Post 16</a:t>
            </a:r>
            <a:endParaRPr lang="en-GB">
              <a:cs typeface="Calibri"/>
            </a:endParaRPr>
          </a:p>
          <a:p>
            <a:pPr marL="171450" indent="-171450">
              <a:buFont typeface="Arial" panose="020B0604020202020204" pitchFamily="34" charset="0"/>
              <a:buChar char="•"/>
            </a:pPr>
            <a:r>
              <a:rPr lang="en-GB"/>
              <a:t>To support work across the school to develop staff knowledge, skills and confidence and so in turn, develop students knowledge and skills and support them to process, practice and apply this knowledge and develop their attitudes and confidence towards careers information and learning as they travel along their journey.    </a:t>
            </a:r>
            <a:endParaRPr lang="en-US"/>
          </a:p>
          <a:p>
            <a:pPr marL="171450" indent="-171450">
              <a:buFont typeface="Arial" panose="020B0604020202020204" pitchFamily="34" charset="0"/>
              <a:buChar char="•"/>
            </a:pPr>
            <a:endParaRPr lang="en-GB">
              <a:cs typeface="Calibri" panose="020F0502020204030204"/>
            </a:endParaRPr>
          </a:p>
          <a:p>
            <a:r>
              <a:rPr lang="en-GB" b="1"/>
              <a:t>How to use this PowerPoint</a:t>
            </a:r>
            <a:endParaRPr lang="en-GB" b="1">
              <a:cs typeface="Calibri"/>
            </a:endParaRPr>
          </a:p>
          <a:p>
            <a:r>
              <a:rPr lang="en-GB"/>
              <a:t>The guide is for you, the Careers Leader. Each slide is scripted to make this easy to deliver as a short CPD session to teaching staff.</a:t>
            </a:r>
            <a:endParaRPr lang="en-GB">
              <a:cs typeface="Calibri"/>
            </a:endParaRPr>
          </a:p>
          <a:p>
            <a:endParaRPr lang="en-GB"/>
          </a:p>
          <a:p>
            <a:r>
              <a:rPr lang="en-GB">
                <a:cs typeface="Calibri"/>
              </a:rPr>
              <a:t>1. Take staff through the brief introduction around the value of developing the career learning journey (Slide 3)</a:t>
            </a:r>
            <a:endParaRPr lang="en-GB"/>
          </a:p>
          <a:p>
            <a:endParaRPr lang="en-GB"/>
          </a:p>
          <a:p>
            <a:r>
              <a:rPr lang="en-GB">
                <a:cs typeface="Calibri"/>
              </a:rPr>
              <a:t>2. The subject guides (Slides 3-11)</a:t>
            </a:r>
          </a:p>
          <a:p>
            <a:r>
              <a:rPr lang="en-GB">
                <a:cs typeface="Calibri"/>
              </a:rPr>
              <a:t>Take them through what they will find to support them (the subject teacher) in developing their own knowledge and skills highlighting the relevance of their subject to future careers and opportunities </a:t>
            </a:r>
          </a:p>
          <a:p>
            <a:pPr>
              <a:buFont typeface="Arial" panose="020B0604020202020204" pitchFamily="34" charset="0"/>
            </a:pPr>
            <a:endParaRPr lang="en-GB">
              <a:cs typeface="Calibri"/>
            </a:endParaRPr>
          </a:p>
          <a:p>
            <a:pPr>
              <a:buFont typeface="Arial" panose="020B0604020202020204" pitchFamily="34" charset="0"/>
            </a:pPr>
            <a:r>
              <a:rPr lang="en-GB">
                <a:cs typeface="Calibri"/>
              </a:rPr>
              <a:t>3. The PowerPoints (Slides 12 onwards)</a:t>
            </a:r>
          </a:p>
          <a:p>
            <a:r>
              <a:rPr lang="en-GB">
                <a:cs typeface="Calibri"/>
              </a:rPr>
              <a:t>Make it clear there are lots of different activities and each will be sectioned off to support the teacher. Ideally, they will plan across the year when each activity can be covered, depending on how they chose to deliver some aspects.</a:t>
            </a:r>
          </a:p>
          <a:p>
            <a:r>
              <a:rPr lang="en-GB">
                <a:cs typeface="Calibri"/>
              </a:rPr>
              <a:t>(Please note there is some variation in the number of slides in each subject deck as there are more resources for some subjects than others. However, the layout is similar in all).</a:t>
            </a:r>
            <a:endParaRPr lang="en-GB"/>
          </a:p>
          <a:p>
            <a:endParaRPr lang="en-GB">
              <a:cs typeface="Calibri"/>
            </a:endParaRPr>
          </a:p>
          <a:p>
            <a:r>
              <a:rPr lang="en-GB">
                <a:cs typeface="Calibri"/>
              </a:rPr>
              <a:t>Tell staff:</a:t>
            </a:r>
          </a:p>
          <a:p>
            <a:r>
              <a:rPr lang="en-GB">
                <a:cs typeface="Calibri"/>
              </a:rPr>
              <a:t>There are a number of activities which require information giving; others require the opportunity for students to process information, practice and apply their knowledge.</a:t>
            </a: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Then we have a section around researching subjects and course data</a:t>
            </a:r>
          </a:p>
          <a:p>
            <a:r>
              <a:rPr lang="en-GB">
                <a:ea typeface="Calibri"/>
                <a:cs typeface="Calibri"/>
              </a:rPr>
              <a:t>On the Complete university Guide site you can search university league tables by subject and location and </a:t>
            </a:r>
          </a:p>
          <a:p>
            <a:r>
              <a:rPr lang="en-GB">
                <a:ea typeface="Calibri"/>
                <a:cs typeface="Calibri"/>
              </a:rPr>
              <a:t>contains lots of valuable information students will find helpful about going to university</a:t>
            </a:r>
            <a:endParaRPr lang="en-GB"/>
          </a:p>
          <a:p>
            <a:endParaRPr lang="en-GB" i="1">
              <a:ea typeface="Calibri"/>
              <a:cs typeface="Calibri"/>
            </a:endParaRPr>
          </a:p>
          <a:p>
            <a:r>
              <a:rPr lang="en-GB"/>
              <a:t>The </a:t>
            </a:r>
            <a:r>
              <a:rPr lang="en-GB">
                <a:hlinkClick r:id="rId3"/>
              </a:rPr>
              <a:t>Discover Uni</a:t>
            </a:r>
            <a:r>
              <a:rPr lang="en-GB"/>
              <a:t> activities are designed to support students to select courses which they are interested in and help them to explore official statistics which highlight students’ </a:t>
            </a:r>
          </a:p>
          <a:p>
            <a:r>
              <a:rPr lang="en-GB"/>
              <a:t>experiences of a course and what they have gone on to do and earn after graduating. </a:t>
            </a:r>
            <a:endParaRPr lang="en-GB">
              <a:cs typeface="Calibri"/>
            </a:endParaRPr>
          </a:p>
          <a:p>
            <a:r>
              <a:rPr lang="en-GB"/>
              <a:t>The activities are designed to help students to draw out comparisons through a series of questions to help them consider their options and what matters to them. The activity </a:t>
            </a:r>
          </a:p>
          <a:p>
            <a:r>
              <a:rPr lang="en-GB"/>
              <a:t>helps students to engage and reflect on courses carefully, and supports them to realise the huge variety of courses available within the same subject specialism. </a:t>
            </a:r>
          </a:p>
          <a:p>
            <a:endParaRPr lang="en-GB">
              <a:ea typeface="Calibri"/>
              <a:cs typeface="Calibri"/>
            </a:endParaRPr>
          </a:p>
          <a:p>
            <a:r>
              <a:rPr lang="en-GB">
                <a:ea typeface="Calibri"/>
                <a:cs typeface="Calibri"/>
              </a:rPr>
              <a:t> </a:t>
            </a:r>
          </a:p>
          <a:p>
            <a:endParaRPr lang="en-GB">
              <a:ea typeface="Calibri"/>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20</a:t>
            </a:fld>
            <a:endParaRPr lang="en-GB"/>
          </a:p>
        </p:txBody>
      </p:sp>
    </p:spTree>
    <p:extLst>
      <p:ext uri="{BB962C8B-B14F-4D97-AF65-F5344CB8AC3E}">
        <p14:creationId xmlns:p14="http://schemas.microsoft.com/office/powerpoint/2010/main" val="2860159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panose="020F0502020204030204"/>
                <a:cs typeface="Calibri"/>
              </a:rPr>
              <a:t>Within the careers in the curriculum section we've got a whole series of the 'buzz moments' marked up for you to try with your students.</a:t>
            </a:r>
          </a:p>
          <a:p>
            <a:endParaRPr lang="en-GB">
              <a:ea typeface="Calibri" panose="020F0502020204030204"/>
              <a:cs typeface="Calibri"/>
            </a:endParaRPr>
          </a:p>
          <a:p>
            <a:r>
              <a:rPr lang="en-GB">
                <a:ea typeface="Calibri" panose="020F0502020204030204"/>
                <a:cs typeface="Calibri"/>
              </a:rPr>
              <a:t>Each is numbers and gives clear instructions as to how you can explore this element of careers related learning with your students so they can </a:t>
            </a:r>
            <a:r>
              <a:rPr lang="en-GB"/>
              <a:t>process, practice and apply this knowledge and develop their attitudes and confidence towards careers information and learning as they travel along their journey.    </a:t>
            </a:r>
            <a:endParaRPr lang="en-US"/>
          </a:p>
          <a:p>
            <a:endParaRPr lang="en-GB"/>
          </a:p>
          <a:p>
            <a:r>
              <a:rPr lang="en-GB">
                <a:ea typeface="Calibri" panose="020F0502020204030204"/>
                <a:cs typeface="Calibri"/>
              </a:rPr>
              <a:t>Some of these are short and snappy and might form a great starter or plenary or homework task; others require more time and might form part of a lesson when you have IT facilities</a:t>
            </a:r>
          </a:p>
        </p:txBody>
      </p:sp>
      <p:sp>
        <p:nvSpPr>
          <p:cNvPr id="4" name="Slide Number Placeholder 3"/>
          <p:cNvSpPr>
            <a:spLocks noGrp="1"/>
          </p:cNvSpPr>
          <p:nvPr>
            <p:ph type="sldNum" sz="quarter" idx="5"/>
          </p:nvPr>
        </p:nvSpPr>
        <p:spPr/>
        <p:txBody>
          <a:bodyPr/>
          <a:lstStyle/>
          <a:p>
            <a:fld id="{5427FA38-E476-468F-BBCA-7E6E019007F0}" type="slidenum">
              <a:rPr lang="en-GB" smtClean="0"/>
              <a:t>21</a:t>
            </a:fld>
            <a:endParaRPr lang="en-GB"/>
          </a:p>
        </p:txBody>
      </p:sp>
    </p:spTree>
    <p:extLst>
      <p:ext uri="{BB962C8B-B14F-4D97-AF65-F5344CB8AC3E}">
        <p14:creationId xmlns:p14="http://schemas.microsoft.com/office/powerpoint/2010/main" val="3353995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an example of three of the skills – this happens to be Biology</a:t>
            </a:r>
            <a:endParaRPr lang="en-US"/>
          </a:p>
          <a:p>
            <a:endParaRPr lang="en-GB"/>
          </a:p>
          <a:p>
            <a:r>
              <a:rPr lang="en-GB"/>
              <a:t>For each subject, three essential skills have been highlighted. There's a button which takes you to a 1 minute overview video to introduce the skill. </a:t>
            </a:r>
          </a:p>
          <a:p>
            <a:endParaRPr lang="en-GB"/>
          </a:p>
          <a:p>
            <a:r>
              <a:rPr lang="en-GB"/>
              <a:t>Then, click the appropriate Key Stage for your group. This takes you to a filtered list of short 15 minute lessons which you can click and play. </a:t>
            </a:r>
          </a:p>
          <a:p>
            <a:endParaRPr lang="en-GB"/>
          </a:p>
          <a:p>
            <a:r>
              <a:rPr lang="en-GB"/>
              <a:t>Encourage your students to reflect accurately on their skill set using the grids. You could print these out. </a:t>
            </a:r>
            <a:endParaRPr lang="en-US">
              <a:cs typeface="Calibri"/>
            </a:endParaRPr>
          </a:p>
          <a:p>
            <a:endParaRPr lang="en-GB"/>
          </a:p>
          <a:p>
            <a:r>
              <a:rPr lang="en-GB"/>
              <a:t>To help students reflect, go to skillsbuilder.org/framework</a:t>
            </a:r>
            <a:endParaRPr lang="en-US">
              <a:cs typeface="Calibri"/>
            </a:endParaRPr>
          </a:p>
          <a:p>
            <a:r>
              <a:rPr lang="en-GB"/>
              <a:t>Click on a skill</a:t>
            </a:r>
            <a:endParaRPr lang="en-US"/>
          </a:p>
          <a:p>
            <a:r>
              <a:rPr lang="en-GB"/>
              <a:t>Click ‘build it’ next to the right step</a:t>
            </a:r>
            <a:endParaRPr lang="en-US"/>
          </a:p>
          <a:p>
            <a:r>
              <a:rPr lang="en-GB"/>
              <a:t>Read the ‘building blocks’ and/or ask the reflection questions near the top</a:t>
            </a:r>
            <a:endParaRPr lang="en-US"/>
          </a:p>
          <a:p>
            <a:r>
              <a:rPr lang="en-GB"/>
              <a:t>Repeat</a:t>
            </a:r>
            <a:endParaRPr lang="en-US"/>
          </a:p>
          <a:p>
            <a:r>
              <a:rPr lang="en-GB"/>
              <a:t>Students can then complete: My Strength(s) and My area(s) of development</a:t>
            </a:r>
          </a:p>
          <a:p>
            <a:endParaRPr lang="en-GB">
              <a:cs typeface="Calibri"/>
            </a:endParaRPr>
          </a:p>
          <a:p>
            <a:endParaRPr lang="en-US"/>
          </a:p>
          <a:p>
            <a:endParaRPr lang="en-GB">
              <a:ea typeface="Calibri" panose="020F0502020204030204"/>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22</a:t>
            </a:fld>
            <a:endParaRPr lang="en-GB"/>
          </a:p>
        </p:txBody>
      </p:sp>
    </p:spTree>
    <p:extLst>
      <p:ext uri="{BB962C8B-B14F-4D97-AF65-F5344CB8AC3E}">
        <p14:creationId xmlns:p14="http://schemas.microsoft.com/office/powerpoint/2010/main" val="3206374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Eleven guides also come with a homework slide designed to help students become familiar with the National careers service explore careers tool</a:t>
            </a:r>
          </a:p>
          <a:p>
            <a:r>
              <a:rPr lang="en-US">
                <a:cs typeface="Calibri"/>
              </a:rPr>
              <a:t>Each has a first page activity related to careers and the subject and then a second page to explore jobs and job characteristics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23</a:t>
            </a:fld>
            <a:endParaRPr lang="en-GB"/>
          </a:p>
        </p:txBody>
      </p:sp>
    </p:spTree>
    <p:extLst>
      <p:ext uri="{BB962C8B-B14F-4D97-AF65-F5344CB8AC3E}">
        <p14:creationId xmlns:p14="http://schemas.microsoft.com/office/powerpoint/2010/main" val="1734968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are the links in one easy place.</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3052238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Work It is a series of videos careers talks with young people, for young people developed by The Careers &amp; Enterprise Company. </a:t>
            </a:r>
          </a:p>
          <a:p>
            <a:r>
              <a:rPr lang="en-GB"/>
              <a:t>Students can learn about some of the different routes available after leaving education by watching these videos.</a:t>
            </a:r>
          </a:p>
          <a:p>
            <a:r>
              <a:rPr lang="en-GB"/>
              <a:t> </a:t>
            </a:r>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25</a:t>
            </a:fld>
            <a:endParaRPr lang="en-GB"/>
          </a:p>
        </p:txBody>
      </p:sp>
    </p:spTree>
    <p:extLst>
      <p:ext uri="{BB962C8B-B14F-4D97-AF65-F5344CB8AC3E}">
        <p14:creationId xmlns:p14="http://schemas.microsoft.com/office/powerpoint/2010/main" val="4188244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31DAE-8EEE-416B-A7B3-405BE90A67B5}" type="slidenum">
              <a:rPr lang="en-GB" smtClean="0"/>
              <a:t>26</a:t>
            </a:fld>
            <a:endParaRPr lang="en-GB"/>
          </a:p>
        </p:txBody>
      </p:sp>
    </p:spTree>
    <p:extLst>
      <p:ext uri="{BB962C8B-B14F-4D97-AF65-F5344CB8AC3E}">
        <p14:creationId xmlns:p14="http://schemas.microsoft.com/office/powerpoint/2010/main" val="41889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the moment a child is born they are effectively on a 'careers learning journey'. Every encounter with family, friends, people out of school contributes to this journey, even watching a film can spark their ambition to become a zoologist, an astronaut, a midwife....some of this is methodically planned and some happenstance. You might show the first </a:t>
            </a:r>
            <a:r>
              <a:rPr lang="en-GB" b="1"/>
              <a:t>60 secs</a:t>
            </a:r>
            <a:r>
              <a:rPr lang="en-GB"/>
              <a:t> of this video to inspire them: </a:t>
            </a:r>
            <a:r>
              <a:rPr lang="en-GB">
                <a:hlinkClick r:id="rId3"/>
              </a:rPr>
              <a:t>https://primary-careers.careersandenterprise.co.uk/</a:t>
            </a:r>
            <a:endParaRPr lang="en-US"/>
          </a:p>
          <a:p>
            <a:endParaRPr lang="en-GB">
              <a:cs typeface="Calibri"/>
            </a:endParaRPr>
          </a:p>
          <a:p>
            <a:r>
              <a:rPr lang="en-GB"/>
              <a:t>In school/special school/college we have the opportunity to contribute positively to every students' careers learning journey so they are supported to make their best next step.</a:t>
            </a:r>
            <a:endParaRPr lang="en-US">
              <a:cs typeface="Calibri"/>
            </a:endParaRPr>
          </a:p>
          <a:p>
            <a:r>
              <a:rPr lang="en-GB"/>
              <a:t> </a:t>
            </a:r>
            <a:endParaRPr lang="en-US"/>
          </a:p>
          <a:p>
            <a:r>
              <a:rPr lang="en-GB"/>
              <a:t>This resource is designed to help you the classroom teacher to develop key elements of the careers learning journey for your students. </a:t>
            </a:r>
            <a:endParaRPr lang="en-US"/>
          </a:p>
          <a:p>
            <a:r>
              <a:rPr lang="en-GB"/>
              <a:t>It will help you develop careers knowledge and skills and have the confidence to share these resources with students.</a:t>
            </a:r>
            <a:endParaRPr lang="en-US"/>
          </a:p>
          <a:p>
            <a:r>
              <a:rPr lang="en-GB"/>
              <a:t>This will support them to develop not only their knowledge and skills, but also to process, practice and apply this knowledge and develop their attitudes and confidence towards careers information and learning as they travel along their journey.    </a:t>
            </a:r>
            <a:endParaRPr lang="en-US">
              <a:cs typeface="Calibri"/>
            </a:endParaRPr>
          </a:p>
          <a:p>
            <a:endParaRPr lang="en-GB"/>
          </a:p>
          <a:p>
            <a:r>
              <a:rPr lang="en-GB"/>
              <a:t>If we get the career learning journey right, you should experience these positive outcomes:</a:t>
            </a:r>
            <a:endParaRPr lang="en-US"/>
          </a:p>
          <a:p>
            <a:r>
              <a:rPr lang="en-GB"/>
              <a:t> </a:t>
            </a:r>
            <a:endParaRPr lang="en-GB">
              <a:cs typeface="Calibri"/>
            </a:endParaRPr>
          </a:p>
          <a:p>
            <a:pPr marL="171450" indent="-171450">
              <a:buFont typeface="Arial,Sans-Serif"/>
              <a:buChar char="•"/>
            </a:pPr>
            <a:r>
              <a:rPr lang="en-GB"/>
              <a:t>Reduction in the risk of NEET</a:t>
            </a:r>
            <a:endParaRPr lang="en-GB">
              <a:cs typeface="Calibri"/>
            </a:endParaRPr>
          </a:p>
          <a:p>
            <a:pPr marL="171450" indent="-171450">
              <a:buFont typeface="Arial,Sans-Serif"/>
              <a:buChar char="•"/>
            </a:pPr>
            <a:r>
              <a:rPr lang="en-GB"/>
              <a:t>Increased student aspiration </a:t>
            </a:r>
            <a:endParaRPr lang="en-GB">
              <a:cs typeface="Calibri"/>
            </a:endParaRPr>
          </a:p>
          <a:p>
            <a:pPr marL="171450" indent="-171450">
              <a:buFont typeface="Arial,Sans-Serif"/>
              <a:buChar char="•"/>
            </a:pPr>
            <a:r>
              <a:rPr lang="en-GB"/>
              <a:t>Positive impact on student motivation, attainment and progress</a:t>
            </a:r>
            <a:endParaRPr lang="en-GB">
              <a:cs typeface="Calibri"/>
            </a:endParaRPr>
          </a:p>
          <a:p>
            <a:endParaRPr lang="en-GB"/>
          </a:p>
          <a:p>
            <a:r>
              <a:rPr lang="en-GB">
                <a:cs typeface="Calibri" panose="020F0502020204030204"/>
              </a:rPr>
              <a:t>Just for those who may like to read more for themselves:</a:t>
            </a:r>
            <a:endParaRPr lang="en-GB"/>
          </a:p>
          <a:p>
            <a:r>
              <a:rPr lang="en-GB"/>
              <a:t>* Research:</a:t>
            </a:r>
            <a:endParaRPr lang="en-GB">
              <a:cs typeface="Calibri"/>
            </a:endParaRPr>
          </a:p>
          <a:p>
            <a:r>
              <a:rPr lang="en-GB" b="1">
                <a:hlinkClick r:id="rId4"/>
              </a:rPr>
              <a:t>Motivated to Achieve</a:t>
            </a:r>
            <a:r>
              <a:rPr lang="en-US"/>
              <a:t> , </a:t>
            </a:r>
            <a:r>
              <a:rPr lang="en-GB"/>
              <a:t>Dr Elnaz </a:t>
            </a:r>
            <a:r>
              <a:rPr lang="en-GB" err="1"/>
              <a:t>Kashefpakdel</a:t>
            </a:r>
            <a:r>
              <a:rPr lang="en-GB"/>
              <a:t>, Christian Percy and Jordan Rehill June 2019 </a:t>
            </a:r>
            <a:endParaRPr lang="en-GB">
              <a:cs typeface="Calibri"/>
            </a:endParaRPr>
          </a:p>
          <a:p>
            <a:r>
              <a:rPr lang="en-GB" b="1">
                <a:hlinkClick r:id="rId5"/>
              </a:rPr>
              <a:t>An Evaluation of the North East of England pilot of the Gatsby Benchmarks of Good Career Guidance</a:t>
            </a:r>
            <a:r>
              <a:rPr lang="en-US">
                <a:hlinkClick r:id="rId5"/>
              </a:rPr>
              <a:t> ,</a:t>
            </a:r>
            <a:r>
              <a:rPr lang="en-US"/>
              <a:t> </a:t>
            </a:r>
            <a:r>
              <a:rPr lang="en-GB"/>
              <a:t>Jill Hanson, Nicki Moore and Dr Siobhan Neary  </a:t>
            </a:r>
            <a:r>
              <a:rPr lang="en-GB" err="1"/>
              <a:t>iCeGs</a:t>
            </a:r>
            <a:r>
              <a:rPr lang="en-GB"/>
              <a:t> March 2021 </a:t>
            </a:r>
            <a:endParaRPr lang="en-GB">
              <a:cs typeface="Calibri"/>
            </a:endParaRPr>
          </a:p>
          <a:p>
            <a:r>
              <a:rPr lang="en-GB" b="1">
                <a:hlinkClick r:id="rId6"/>
              </a:rPr>
              <a:t>Career ready?</a:t>
            </a:r>
            <a:r>
              <a:rPr lang="en-US">
                <a:hlinkClick r:id="rId6"/>
              </a:rPr>
              <a:t> </a:t>
            </a:r>
            <a:r>
              <a:rPr lang="en-GB" b="1">
                <a:hlinkClick r:id="rId6"/>
              </a:rPr>
              <a:t>How schools can better prepare young people for working life in the era of COVID-19</a:t>
            </a:r>
            <a:r>
              <a:rPr lang="en-US"/>
              <a:t> , </a:t>
            </a:r>
            <a:r>
              <a:rPr lang="en-GB"/>
              <a:t>Anthony Mann, Vanessa Denis and Chris Percy</a:t>
            </a:r>
            <a:r>
              <a:rPr lang="en-US"/>
              <a:t> , </a:t>
            </a:r>
            <a:r>
              <a:rPr lang="en-GB"/>
              <a:t>OECD</a:t>
            </a:r>
            <a:r>
              <a:rPr lang="en-US"/>
              <a:t> , </a:t>
            </a:r>
            <a:r>
              <a:rPr lang="en-GB"/>
              <a:t>University of Derby </a:t>
            </a:r>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2420220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are the My learning, My Future resources all about?</a:t>
            </a:r>
            <a:endParaRPr lang="en-US"/>
          </a:p>
          <a:p>
            <a:r>
              <a:rPr lang="en-US"/>
              <a:t>My Learning, My Future is a set of resources designed to help teachers engage students in curriculum learning by highlighting the relevance of your subject to future careers, opportunities and pathways. </a:t>
            </a:r>
            <a:endParaRPr lang="en-US">
              <a:cs typeface="Calibri"/>
            </a:endParaRPr>
          </a:p>
          <a:p>
            <a:r>
              <a:rPr lang="en-GB">
                <a:cs typeface="Calibri"/>
              </a:rPr>
              <a:t>They are designed to be used in the classroom as well as for homework and/or extra-curricular sessions.</a:t>
            </a:r>
          </a:p>
          <a:p>
            <a:endParaRPr lang="en-GB">
              <a:cs typeface="Calibri"/>
            </a:endParaRPr>
          </a:p>
          <a:p>
            <a:r>
              <a:rPr lang="en-GB">
                <a:cs typeface="Calibri"/>
              </a:rPr>
              <a:t> </a:t>
            </a: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402185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subject guides are intended for you the teacher to provide you with relevant key information.</a:t>
            </a:r>
            <a:endParaRPr lang="en-US">
              <a:cs typeface="Calibri"/>
            </a:endParaRPr>
          </a:p>
          <a:p>
            <a:r>
              <a:rPr lang="en-US"/>
              <a:t>The PowerPoints are intended for teachers to use directly with students (I'll show you these later)</a:t>
            </a:r>
            <a:endParaRPr lang="en-US">
              <a:cs typeface="Calibri"/>
            </a:endParaRPr>
          </a:p>
          <a:p>
            <a:endParaRPr lang="en-US">
              <a:cs typeface="Calibri"/>
            </a:endParaRPr>
          </a:p>
          <a:p>
            <a:r>
              <a:rPr lang="en-US"/>
              <a:t>So, let's go through the sections of each subject guide for you quickly.</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5</a:t>
            </a:fld>
            <a:endParaRPr lang="en-GB"/>
          </a:p>
        </p:txBody>
      </p:sp>
    </p:spTree>
    <p:extLst>
      <p:ext uri="{BB962C8B-B14F-4D97-AF65-F5344CB8AC3E}">
        <p14:creationId xmlns:p14="http://schemas.microsoft.com/office/powerpoint/2010/main" val="52164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five section in the guides</a:t>
            </a:r>
            <a:endParaRPr lang="en-US"/>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6</a:t>
            </a:fld>
            <a:endParaRPr lang="en-GB"/>
          </a:p>
        </p:txBody>
      </p:sp>
    </p:spTree>
    <p:extLst>
      <p:ext uri="{BB962C8B-B14F-4D97-AF65-F5344CB8AC3E}">
        <p14:creationId xmlns:p14="http://schemas.microsoft.com/office/powerpoint/2010/main" val="2788707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Why study__________? For those difficult students who ask "why do we even have to study __?" We've asked teachers for 5 reasons to give them in response...</a:t>
            </a:r>
          </a:p>
          <a:p>
            <a:r>
              <a:rPr lang="en-GB">
                <a:cs typeface="Calibri"/>
              </a:rPr>
              <a:t>Also useful resources for you the teacher highlighting the relevance of your subject including posters, video links, links to key websites with subject specific information on careers (BBC Bitesize Careers, Prospects, </a:t>
            </a:r>
            <a:r>
              <a:rPr lang="en-GB" err="1">
                <a:cs typeface="Calibri"/>
              </a:rPr>
              <a:t>SuccessatSchool</a:t>
            </a:r>
            <a:r>
              <a:rPr lang="en-GB">
                <a:cs typeface="Calibri"/>
              </a:rPr>
              <a:t>, First Careers); alumni stories and case studies; links to Labour Market information – LMI for all</a:t>
            </a:r>
          </a:p>
          <a:p>
            <a:endParaRPr lang="en-GB">
              <a:cs typeface="Calibri"/>
            </a:endParaRPr>
          </a:p>
          <a:p>
            <a:r>
              <a:rPr lang="en-GB">
                <a:cs typeface="Calibri"/>
              </a:rPr>
              <a:t>Explore a career as a.... 6 careers for each subject complete with case studies from various sites and a link to the nearest equivalent role in the National Careers Service website with further information around</a:t>
            </a:r>
          </a:p>
          <a:p>
            <a:r>
              <a:rPr lang="en-GB"/>
              <a:t>Average salary/Typical hours/Work patterns/Pathways/How to become/Essential Skills/Daily tasks/Career path and progression/Current opportunities</a:t>
            </a:r>
            <a:endParaRPr lang="en-US">
              <a:cs typeface="Calibri"/>
            </a:endParaRP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7</a:t>
            </a:fld>
            <a:endParaRPr lang="en-GB"/>
          </a:p>
        </p:txBody>
      </p:sp>
    </p:spTree>
    <p:extLst>
      <p:ext uri="{BB962C8B-B14F-4D97-AF65-F5344CB8AC3E}">
        <p14:creationId xmlns:p14="http://schemas.microsoft.com/office/powerpoint/2010/main" val="2952160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Why it’s important to encourage your students to consider teaching. </a:t>
            </a:r>
            <a:endParaRPr lang="en-US"/>
          </a:p>
          <a:p>
            <a:r>
              <a:rPr lang="en-GB"/>
              <a:t>Young people are looking for career inspiration even earlier in their school life. With schools remaining one of the main sources of information and teachers an important influencer, you can help inspire our teachers of the future by talking about your profession and showing your students where a career in teaching can take them. </a:t>
            </a:r>
          </a:p>
          <a:p>
            <a:r>
              <a:rPr lang="en-GB"/>
              <a:t>  </a:t>
            </a:r>
          </a:p>
          <a:p>
            <a:r>
              <a:rPr lang="en-GB"/>
              <a:t>Within each the first page of each subject guide you will find content (and further teacher notes) so that your students can explore the benefits of becoming a teacher.  We have also included videos highlighting what makes a great teacher and case studies so your students can see different routes into teaching and hear about the joy of teaching. </a:t>
            </a:r>
          </a:p>
          <a:p>
            <a:r>
              <a:rPr lang="en-GB"/>
              <a:t>  </a:t>
            </a:r>
          </a:p>
          <a:p>
            <a:r>
              <a:rPr lang="en-GB"/>
              <a:t>On the second page you will find a resource that maps out various pathways into teaching, in order that your students can see there is more than one way to enter the classroom. You may also want to talk to your students about your route into teaching – would you have found this useful while you were at school? </a:t>
            </a:r>
          </a:p>
        </p:txBody>
      </p:sp>
      <p:sp>
        <p:nvSpPr>
          <p:cNvPr id="4" name="Slide Number Placeholder 3"/>
          <p:cNvSpPr>
            <a:spLocks noGrp="1"/>
          </p:cNvSpPr>
          <p:nvPr>
            <p:ph type="sldNum" sz="quarter" idx="5"/>
          </p:nvPr>
        </p:nvSpPr>
        <p:spPr/>
        <p:txBody>
          <a:bodyPr/>
          <a:lstStyle/>
          <a:p>
            <a:fld id="{5427FA38-E476-468F-BBCA-7E6E019007F0}" type="slidenum">
              <a:rPr lang="en-GB" smtClean="0"/>
              <a:t>8</a:t>
            </a:fld>
            <a:endParaRPr lang="en-GB"/>
          </a:p>
        </p:txBody>
      </p:sp>
    </p:spTree>
    <p:extLst>
      <p:ext uri="{BB962C8B-B14F-4D97-AF65-F5344CB8AC3E}">
        <p14:creationId xmlns:p14="http://schemas.microsoft.com/office/powerpoint/2010/main" val="3731875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Pathways section:</a:t>
            </a:r>
            <a:endParaRPr lang="en-US"/>
          </a:p>
          <a:p>
            <a:r>
              <a:rPr lang="en-GB">
                <a:cs typeface="Calibri"/>
              </a:rPr>
              <a:t>In the Skills for Jobs white paper we are now required to ensure equity of knowledge around all pathways, particularly further and technical education routes.</a:t>
            </a:r>
          </a:p>
          <a:p>
            <a:r>
              <a:rPr lang="en-GB">
                <a:cs typeface="Calibri"/>
              </a:rPr>
              <a:t>For every subject you have tables outlining everything you need to know about the three key pathways:</a:t>
            </a:r>
          </a:p>
          <a:p>
            <a:r>
              <a:rPr lang="en-GB">
                <a:cs typeface="Calibri"/>
              </a:rPr>
              <a:t>Combine study and work (Apprenticeships; T Levels; Traineeships; Vocational Technical Qualifications (VTQs))</a:t>
            </a:r>
          </a:p>
          <a:p>
            <a:r>
              <a:rPr lang="en-GB">
                <a:cs typeface="Calibri"/>
              </a:rPr>
              <a:t>Study (Higher Technical Qualifications (HTQs); A levels; Higher education)</a:t>
            </a:r>
          </a:p>
          <a:p>
            <a:r>
              <a:rPr lang="en-GB">
                <a:cs typeface="Calibri"/>
              </a:rPr>
              <a:t>Work (supported internships (for those with EHCP); school leaver scheme)</a:t>
            </a:r>
          </a:p>
          <a:p>
            <a:r>
              <a:rPr lang="en-GB">
                <a:cs typeface="Calibri"/>
              </a:rPr>
              <a:t>All of this links directly to the Get the Jump: Skills for Life website</a:t>
            </a:r>
          </a:p>
          <a:p>
            <a:r>
              <a:rPr lang="en-GB">
                <a:cs typeface="Calibri"/>
              </a:rPr>
              <a:t>You also have examples of courses your students could potentially follow in the right hand column</a:t>
            </a: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9</a:t>
            </a:fld>
            <a:endParaRPr lang="en-GB"/>
          </a:p>
        </p:txBody>
      </p:sp>
    </p:spTree>
    <p:extLst>
      <p:ext uri="{BB962C8B-B14F-4D97-AF65-F5344CB8AC3E}">
        <p14:creationId xmlns:p14="http://schemas.microsoft.com/office/powerpoint/2010/main" val="1072187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31/08/2022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31/08/2022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31/08/2022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977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31/08/2022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31/08/2022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31/08/2022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31/08/2022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31/08/2022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31/08/2022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31/08/2022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31/08/2022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3.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4.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7.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8.xml"/><Relationship Id="rId4" Type="http://schemas.openxmlformats.org/officeDocument/2006/relationships/image" Target="../media/image3.emf"/></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3.emf"/></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8.png"/><Relationship Id="rId4" Type="http://schemas.openxmlformats.org/officeDocument/2006/relationships/image" Target="../media/image3.emf"/></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9.png"/><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31/08/2022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77328" y="212652"/>
            <a:ext cx="3192788" cy="1232370"/>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descr="A picture containing company name&#10;&#10;Description automatically generated">
            <a:extLst>
              <a:ext uri="{FF2B5EF4-FFF2-40B4-BE49-F238E27FC236}">
                <a16:creationId xmlns:a16="http://schemas.microsoft.com/office/drawing/2014/main" id="{87FC8516-3DD5-D44E-9CC8-918E6E987E4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1215" y="361232"/>
            <a:ext cx="2565015" cy="935209"/>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9955" y="205945"/>
            <a:ext cx="3227534" cy="1245784"/>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82"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8801" y="224799"/>
            <a:ext cx="3129842" cy="1208076"/>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5.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hyperlink" Target="https://resources.careersandenterprise.co.uk/sites/default/files/2022-08/1558-homework-sheet-english_0.pdf" TargetMode="External"/><Relationship Id="rId13" Type="http://schemas.openxmlformats.org/officeDocument/2006/relationships/hyperlink" Target="https://resources.careersandenterprise.co.uk/sites/default/files/2022-08/1558-homework-sheet-Music_0.pdf" TargetMode="External"/><Relationship Id="rId3" Type="http://schemas.openxmlformats.org/officeDocument/2006/relationships/image" Target="../media/image5.png"/><Relationship Id="rId7" Type="http://schemas.openxmlformats.org/officeDocument/2006/relationships/hyperlink" Target="https://resources.careersandenterprise.co.uk/sites/default/files/2022-08/1558-homework-sheet-Engineering.pdf" TargetMode="External"/><Relationship Id="rId12" Type="http://schemas.openxmlformats.org/officeDocument/2006/relationships/hyperlink" Target="https://resources.careersandenterprise.co.uk/sites/default/files/2022-08/1558-homework-sheet-Maths.pdf" TargetMode="External"/><Relationship Id="rId2" Type="http://schemas.openxmlformats.org/officeDocument/2006/relationships/notesSlide" Target="../notesSlides/notesSlide23.xml"/><Relationship Id="rId16" Type="http://schemas.openxmlformats.org/officeDocument/2006/relationships/hyperlink" Target="https://resources.careersandenterprise.co.uk/sites/default/files/2022-08/1558-homework-sheet-textiles_0.pdf" TargetMode="External"/><Relationship Id="rId1" Type="http://schemas.openxmlformats.org/officeDocument/2006/relationships/slideLayout" Target="../slideLayouts/slideLayout7.xml"/><Relationship Id="rId6" Type="http://schemas.openxmlformats.org/officeDocument/2006/relationships/hyperlink" Target="https://resources.careersandenterprise.co.uk/sites/default/files/2022-08/1558-homework-sheet-ComputerScience_IT-V1.pdf" TargetMode="External"/><Relationship Id="rId11" Type="http://schemas.openxmlformats.org/officeDocument/2006/relationships/hyperlink" Target="https://resources.careersandenterprise.co.uk/sites/default/files/2022-08/1558-homework-sheet-history_0.pdf" TargetMode="External"/><Relationship Id="rId5" Type="http://schemas.openxmlformats.org/officeDocument/2006/relationships/image" Target="../media/image77.png"/><Relationship Id="rId15" Type="http://schemas.openxmlformats.org/officeDocument/2006/relationships/hyperlink" Target="https://resources.careersandenterprise.co.uk/sites/default/files/2022-08/1558-homework-sheet-Science.pdf" TargetMode="External"/><Relationship Id="rId10" Type="http://schemas.openxmlformats.org/officeDocument/2006/relationships/hyperlink" Target="https://resources.careersandenterprise.co.uk/sites/default/files/2022-08/1558-homework-sheet-geography_0.pdf" TargetMode="External"/><Relationship Id="rId4" Type="http://schemas.openxmlformats.org/officeDocument/2006/relationships/image" Target="../media/image10.png"/><Relationship Id="rId9" Type="http://schemas.openxmlformats.org/officeDocument/2006/relationships/hyperlink" Target="https://resources.careersandenterprise.co.uk/sites/default/files/2022-08/1558-homework-sheet-food_0.pdf" TargetMode="External"/><Relationship Id="rId14" Type="http://schemas.openxmlformats.org/officeDocument/2006/relationships/hyperlink" Target="https://resources.careersandenterprise.co.uk/sites/default/files/2022-08/1558-homework-sheet-Product%20Design_0.pdf" TargetMode="External"/></Relationships>
</file>

<file path=ppt/slides/_rels/slide24.xml.rels><?xml version="1.0" encoding="UTF-8" standalone="yes"?>
<Relationships xmlns="http://schemas.openxmlformats.org/package/2006/relationships"><Relationship Id="rId13" Type="http://schemas.openxmlformats.org/officeDocument/2006/relationships/hyperlink" Target="https://resources.careersandenterprise.co.uk/resources/my-learning-my-future-music" TargetMode="External"/><Relationship Id="rId18" Type="http://schemas.openxmlformats.org/officeDocument/2006/relationships/hyperlink" Target="https://resources.careersandenterprise.co.uk/resources/work-it-series" TargetMode="External"/><Relationship Id="rId26" Type="http://schemas.openxmlformats.org/officeDocument/2006/relationships/hyperlink" Target="https://resources.careersandenterprise.co.uk/resources/my-learning-my-future-hair-and-beauty" TargetMode="External"/><Relationship Id="rId3" Type="http://schemas.openxmlformats.org/officeDocument/2006/relationships/image" Target="../media/image5.png"/><Relationship Id="rId21" Type="http://schemas.openxmlformats.org/officeDocument/2006/relationships/hyperlink" Target="https://resources.careersandenterprise.co.uk/resources/my-learning-my-future-psychology" TargetMode="External"/><Relationship Id="rId7" Type="http://schemas.openxmlformats.org/officeDocument/2006/relationships/hyperlink" Target="https://resources.careersandenterprise.co.uk/resources/my-learning-my-future-english" TargetMode="External"/><Relationship Id="rId12" Type="http://schemas.openxmlformats.org/officeDocument/2006/relationships/hyperlink" Target="https://resources.careersandenterprise.co.uk/resources/my-learning-my-future-mathematics" TargetMode="External"/><Relationship Id="rId17" Type="http://schemas.openxmlformats.org/officeDocument/2006/relationships/hyperlink" Target="https://resources.careersandenterprise.co.uk/resources/my-learning-my-future-sociology" TargetMode="External"/><Relationship Id="rId25" Type="http://schemas.openxmlformats.org/officeDocument/2006/relationships/hyperlink" Target="https://resources.careersandenterprise.co.uk/resources/my-learning-my-future-media-studies" TargetMode="External"/><Relationship Id="rId33" Type="http://schemas.openxmlformats.org/officeDocument/2006/relationships/hyperlink" Target="https://resources.careersandenterprise.co.uk/resources/my-learning-my-future-drama" TargetMode="External"/><Relationship Id="rId2" Type="http://schemas.openxmlformats.org/officeDocument/2006/relationships/notesSlide" Target="../notesSlides/notesSlide24.xml"/><Relationship Id="rId16" Type="http://schemas.openxmlformats.org/officeDocument/2006/relationships/hyperlink" Target="https://resources.careersandenterprise.co.uk/resources/my-learning-my-future-textiles" TargetMode="External"/><Relationship Id="rId20" Type="http://schemas.openxmlformats.org/officeDocument/2006/relationships/hyperlink" Target="https://resources.careersandenterprise.co.uk/resources/my-learning-my-future-religious-studies" TargetMode="External"/><Relationship Id="rId29" Type="http://schemas.openxmlformats.org/officeDocument/2006/relationships/hyperlink" Target="https://resources.careersandenterprise.co.uk/resources/my-learning-my-future-biology" TargetMode="External"/><Relationship Id="rId1" Type="http://schemas.openxmlformats.org/officeDocument/2006/relationships/slideLayout" Target="../slideLayouts/slideLayout7.xml"/><Relationship Id="rId6" Type="http://schemas.openxmlformats.org/officeDocument/2006/relationships/hyperlink" Target="https://resources.careersandenterprise.co.uk/resources/my-learning-my-future-engineering" TargetMode="External"/><Relationship Id="rId11" Type="http://schemas.openxmlformats.org/officeDocument/2006/relationships/hyperlink" Target="https://resources.careersandenterprise.co.uk/resources/my-learning-my-future-maths" TargetMode="External"/><Relationship Id="rId24" Type="http://schemas.openxmlformats.org/officeDocument/2006/relationships/hyperlink" Target="https://resources.careersandenterprise.co.uk/resources/my-learning-my-future-physics" TargetMode="External"/><Relationship Id="rId32" Type="http://schemas.openxmlformats.org/officeDocument/2006/relationships/hyperlink" Target="https://resources.careersandenterprise.co.uk/resources/my-learning-my-future-design-technology" TargetMode="External"/><Relationship Id="rId5" Type="http://schemas.openxmlformats.org/officeDocument/2006/relationships/hyperlink" Target="https://resources.careersandenterprise.co.uk/resources/my-learning-my-future-computer-scienceit" TargetMode="External"/><Relationship Id="rId15" Type="http://schemas.openxmlformats.org/officeDocument/2006/relationships/hyperlink" Target="https://resources.careersandenterprise.co.uk/resources/my-learning-my-future-science" TargetMode="External"/><Relationship Id="rId23" Type="http://schemas.openxmlformats.org/officeDocument/2006/relationships/hyperlink" Target="https://resources.careersandenterprise.co.uk/resources/my-learning-my-future-mfl-languages" TargetMode="External"/><Relationship Id="rId28" Type="http://schemas.openxmlformats.org/officeDocument/2006/relationships/hyperlink" Target="https://resources.careersandenterprise.co.uk/resources/my-learning-my-future-health-and-social-care" TargetMode="External"/><Relationship Id="rId10" Type="http://schemas.openxmlformats.org/officeDocument/2006/relationships/hyperlink" Target="https://resources.careersandenterprise.co.uk/resources/my-learning-my-future-history" TargetMode="External"/><Relationship Id="rId19" Type="http://schemas.openxmlformats.org/officeDocument/2006/relationships/hyperlink" Target="https://resources.careersandenterprise.co.uk/resources/my-learning-my-future-art-and-design" TargetMode="External"/><Relationship Id="rId31" Type="http://schemas.openxmlformats.org/officeDocument/2006/relationships/hyperlink" Target="https://resources.careersandenterprise.co.uk/resources/my-learning-my-future-chemistry" TargetMode="External"/><Relationship Id="rId4" Type="http://schemas.openxmlformats.org/officeDocument/2006/relationships/image" Target="../media/image10.png"/><Relationship Id="rId9" Type="http://schemas.openxmlformats.org/officeDocument/2006/relationships/hyperlink" Target="https://resources.careersandenterprise.co.uk/resources/my-learning-my-future-geography" TargetMode="External"/><Relationship Id="rId14" Type="http://schemas.openxmlformats.org/officeDocument/2006/relationships/hyperlink" Target="https://resources.careersandenterprise.co.uk/resources/my-learning-my-future-product-design" TargetMode="External"/><Relationship Id="rId22" Type="http://schemas.openxmlformats.org/officeDocument/2006/relationships/hyperlink" Target="https://resources.careersandenterprise.co.uk/resources/my-learning-my-future-pe" TargetMode="External"/><Relationship Id="rId27" Type="http://schemas.openxmlformats.org/officeDocument/2006/relationships/hyperlink" Target="https://resources.careersandenterprise.co.uk/resources/my-learning-my-future-graphics" TargetMode="External"/><Relationship Id="rId30" Type="http://schemas.openxmlformats.org/officeDocument/2006/relationships/hyperlink" Target="https://resources.careersandenterprise.co.uk/resources/my-learning-my-future-business-studies" TargetMode="External"/><Relationship Id="rId8" Type="http://schemas.openxmlformats.org/officeDocument/2006/relationships/hyperlink" Target="https://resources.careersandenterprise.co.uk/resources/my-learning-my-future-food-and-nutritio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mailto:education@careersandenterprise.co.uk" TargetMode="External"/><Relationship Id="rId5" Type="http://schemas.openxmlformats.org/officeDocument/2006/relationships/image" Target="../media/image10.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38B84D0E-0D63-7D2E-A54E-C885A87647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sp>
        <p:nvSpPr>
          <p:cNvPr id="6" name="TextBox 5">
            <a:extLst>
              <a:ext uri="{FF2B5EF4-FFF2-40B4-BE49-F238E27FC236}">
                <a16:creationId xmlns:a16="http://schemas.microsoft.com/office/drawing/2014/main" id="{156F620A-A368-805D-799D-5BB5DA579EE6}"/>
              </a:ext>
            </a:extLst>
          </p:cNvPr>
          <p:cNvSpPr txBox="1"/>
          <p:nvPr/>
        </p:nvSpPr>
        <p:spPr>
          <a:xfrm>
            <a:off x="2579992" y="166682"/>
            <a:ext cx="6665140" cy="1200329"/>
          </a:xfrm>
          <a:prstGeom prst="rect">
            <a:avLst/>
          </a:prstGeom>
          <a:noFill/>
        </p:spPr>
        <p:txBody>
          <a:bodyPr wrap="square" lIns="91440" tIns="45720" rIns="91440" bIns="45720" rtlCol="0" anchor="t">
            <a:spAutoFit/>
          </a:bodyPr>
          <a:lstStyle/>
          <a:p>
            <a:r>
              <a:rPr lang="en-US" sz="4000" b="1">
                <a:solidFill>
                  <a:srgbClr val="155045"/>
                </a:solidFill>
              </a:rPr>
              <a:t>My Learning, My Future – </a:t>
            </a:r>
            <a:endParaRPr lang="en-US" sz="3200">
              <a:solidFill>
                <a:srgbClr val="155045"/>
              </a:solidFill>
            </a:endParaRPr>
          </a:p>
          <a:p>
            <a:r>
              <a:rPr lang="en-US" sz="3200" b="1">
                <a:solidFill>
                  <a:srgbClr val="00A8A8"/>
                </a:solidFill>
              </a:rPr>
              <a:t>a message for you, the Careers Leader</a:t>
            </a:r>
            <a:endParaRPr lang="en-US" sz="3200">
              <a:solidFill>
                <a:srgbClr val="00A8A8"/>
              </a:solidFill>
              <a:cs typeface="Calibri"/>
            </a:endParaRPr>
          </a:p>
        </p:txBody>
      </p:sp>
      <p:pic>
        <p:nvPicPr>
          <p:cNvPr id="10" name="Picture 9" descr="A picture containing text, sign&#10;&#10;Description automatically generated">
            <a:extLst>
              <a:ext uri="{FF2B5EF4-FFF2-40B4-BE49-F238E27FC236}">
                <a16:creationId xmlns:a16="http://schemas.microsoft.com/office/drawing/2014/main" id="{28816F5C-6C84-972A-0021-CB4F59A5D3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7747" y="392815"/>
            <a:ext cx="1861723" cy="767091"/>
          </a:xfrm>
          <a:prstGeom prst="rect">
            <a:avLst/>
          </a:prstGeom>
        </p:spPr>
      </p:pic>
      <p:pic>
        <p:nvPicPr>
          <p:cNvPr id="12" name="Picture 11" descr="Text&#10;&#10;Description automatically generated">
            <a:extLst>
              <a:ext uri="{FF2B5EF4-FFF2-40B4-BE49-F238E27FC236}">
                <a16:creationId xmlns:a16="http://schemas.microsoft.com/office/drawing/2014/main" id="{B9F83231-D956-F241-4BF0-EC76F49BD327}"/>
              </a:ext>
            </a:extLst>
          </p:cNvPr>
          <p:cNvPicPr>
            <a:picLocks noChangeAspect="1"/>
          </p:cNvPicPr>
          <p:nvPr/>
        </p:nvPicPr>
        <p:blipFill rotWithShape="1">
          <a:blip r:embed="rId3">
            <a:extLst>
              <a:ext uri="{28A0092B-C50C-407E-A947-70E740481C1C}">
                <a14:useLocalDpi xmlns:a14="http://schemas.microsoft.com/office/drawing/2010/main" val="0"/>
              </a:ext>
            </a:extLst>
          </a:blip>
          <a:srcRect t="-1529" r="60329"/>
          <a:stretch/>
        </p:blipFill>
        <p:spPr>
          <a:xfrm>
            <a:off x="10208758" y="5068898"/>
            <a:ext cx="2065199" cy="1990499"/>
          </a:xfrm>
          <a:prstGeom prst="rect">
            <a:avLst/>
          </a:prstGeom>
        </p:spPr>
      </p:pic>
      <p:pic>
        <p:nvPicPr>
          <p:cNvPr id="15" name="Picture 8" descr="A picture containing graphical user interface&#10;&#10;Description automatically generated">
            <a:extLst>
              <a:ext uri="{FF2B5EF4-FFF2-40B4-BE49-F238E27FC236}">
                <a16:creationId xmlns:a16="http://schemas.microsoft.com/office/drawing/2014/main" id="{3AAB4F9A-A71E-BB33-598B-9B0F047D60CA}"/>
              </a:ext>
            </a:extLst>
          </p:cNvPr>
          <p:cNvPicPr>
            <a:picLocks noChangeAspect="1"/>
          </p:cNvPicPr>
          <p:nvPr/>
        </p:nvPicPr>
        <p:blipFill rotWithShape="1">
          <a:blip r:embed="rId5"/>
          <a:srcRect l="31078" t="23497" r="30326" b="3643"/>
          <a:stretch/>
        </p:blipFill>
        <p:spPr>
          <a:xfrm>
            <a:off x="10359461" y="1516176"/>
            <a:ext cx="1188256" cy="3353498"/>
          </a:xfrm>
          <a:prstGeom prst="rect">
            <a:avLst/>
          </a:prstGeom>
        </p:spPr>
      </p:pic>
      <p:sp>
        <p:nvSpPr>
          <p:cNvPr id="17" name="TextBox 16">
            <a:extLst>
              <a:ext uri="{FF2B5EF4-FFF2-40B4-BE49-F238E27FC236}">
                <a16:creationId xmlns:a16="http://schemas.microsoft.com/office/drawing/2014/main" id="{162256E2-7BB2-6385-7EB4-2C3A73AF08C3}"/>
              </a:ext>
            </a:extLst>
          </p:cNvPr>
          <p:cNvSpPr txBox="1"/>
          <p:nvPr/>
        </p:nvSpPr>
        <p:spPr>
          <a:xfrm>
            <a:off x="425571" y="1777042"/>
            <a:ext cx="8839199"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484A47"/>
                </a:solidFill>
              </a:rPr>
              <a:t>Recent research* findings articulate the following positive changes that can result from good practice in careers guidance:</a:t>
            </a:r>
          </a:p>
          <a:p>
            <a:endParaRPr lang="en-US" sz="2400">
              <a:solidFill>
                <a:srgbClr val="484A47"/>
              </a:solidFill>
            </a:endParaRPr>
          </a:p>
          <a:p>
            <a:pPr lvl="2"/>
            <a:r>
              <a:rPr lang="en-US" sz="2800" b="1">
                <a:solidFill>
                  <a:srgbClr val="484A47"/>
                </a:solidFill>
              </a:rPr>
              <a:t>Reduction in the risk of NEET</a:t>
            </a:r>
            <a:endParaRPr lang="en-US" sz="2800" b="1">
              <a:solidFill>
                <a:srgbClr val="484A47"/>
              </a:solidFill>
              <a:cs typeface="Calibri" panose="020F0502020204030204"/>
            </a:endParaRPr>
          </a:p>
          <a:p>
            <a:pPr lvl="2"/>
            <a:endParaRPr lang="en-US" sz="3200" b="1">
              <a:solidFill>
                <a:srgbClr val="484A47"/>
              </a:solidFill>
              <a:cs typeface="Calibri"/>
            </a:endParaRPr>
          </a:p>
          <a:p>
            <a:pPr lvl="2"/>
            <a:r>
              <a:rPr lang="en-US" sz="2800" b="1">
                <a:solidFill>
                  <a:srgbClr val="484A47"/>
                </a:solidFill>
              </a:rPr>
              <a:t>Increased student aspiration </a:t>
            </a:r>
            <a:endParaRPr lang="en-US" sz="2800" b="1">
              <a:solidFill>
                <a:srgbClr val="484A47"/>
              </a:solidFill>
              <a:cs typeface="Calibri" panose="020F0502020204030204"/>
            </a:endParaRPr>
          </a:p>
          <a:p>
            <a:pPr lvl="2"/>
            <a:endParaRPr lang="en-US" sz="3200" b="1">
              <a:solidFill>
                <a:srgbClr val="484A47"/>
              </a:solidFill>
              <a:cs typeface="Calibri"/>
            </a:endParaRPr>
          </a:p>
          <a:p>
            <a:pPr lvl="2"/>
            <a:r>
              <a:rPr lang="en-US" sz="2800" b="1">
                <a:solidFill>
                  <a:srgbClr val="484A47"/>
                </a:solidFill>
              </a:rPr>
              <a:t>Positive impact on student motivation, attainment and progress</a:t>
            </a:r>
            <a:endParaRPr lang="en-US" sz="2800" b="1">
              <a:solidFill>
                <a:srgbClr val="484A47"/>
              </a:solidFill>
              <a:cs typeface="Calibri" panose="020F0502020204030204"/>
            </a:endParaRPr>
          </a:p>
        </p:txBody>
      </p:sp>
      <p:pic>
        <p:nvPicPr>
          <p:cNvPr id="19" name="Picture 18">
            <a:extLst>
              <a:ext uri="{FF2B5EF4-FFF2-40B4-BE49-F238E27FC236}">
                <a16:creationId xmlns:a16="http://schemas.microsoft.com/office/drawing/2014/main" id="{EC7AD29C-D5EF-489E-8C4B-5D635EC939B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23701" y="2892395"/>
            <a:ext cx="571384" cy="536605"/>
          </a:xfrm>
          <a:prstGeom prst="rect">
            <a:avLst/>
          </a:prstGeom>
        </p:spPr>
      </p:pic>
      <p:pic>
        <p:nvPicPr>
          <p:cNvPr id="21" name="Picture 20">
            <a:extLst>
              <a:ext uri="{FF2B5EF4-FFF2-40B4-BE49-F238E27FC236}">
                <a16:creationId xmlns:a16="http://schemas.microsoft.com/office/drawing/2014/main" id="{CAEADE74-71A8-FB21-AC7E-934BF84CD1D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9324" y="3790147"/>
            <a:ext cx="571384" cy="536605"/>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21C21AC5-8EED-308E-BBB0-41E839ECDE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23701" y="4687899"/>
            <a:ext cx="571384" cy="536605"/>
          </a:xfrm>
          <a:prstGeom prst="rect">
            <a:avLst/>
          </a:prstGeom>
        </p:spPr>
      </p:pic>
    </p:spTree>
    <p:extLst>
      <p:ext uri="{BB962C8B-B14F-4D97-AF65-F5344CB8AC3E}">
        <p14:creationId xmlns:p14="http://schemas.microsoft.com/office/powerpoint/2010/main" val="2290897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B1FF9C34-1809-4F9F-A08D-11AEBEA8A8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sp>
        <p:nvSpPr>
          <p:cNvPr id="7" name="Oval 6">
            <a:extLst>
              <a:ext uri="{FF2B5EF4-FFF2-40B4-BE49-F238E27FC236}">
                <a16:creationId xmlns:a16="http://schemas.microsoft.com/office/drawing/2014/main" id="{A13338BA-340D-B48B-E2BC-5236EEB1CD41}"/>
              </a:ext>
            </a:extLst>
          </p:cNvPr>
          <p:cNvSpPr/>
          <p:nvPr/>
        </p:nvSpPr>
        <p:spPr>
          <a:xfrm>
            <a:off x="9712445" y="134750"/>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Careers in the curriculum</a:t>
            </a:r>
            <a:endParaRPr lang="en-US">
              <a:solidFill>
                <a:schemeClr val="tx2"/>
              </a:solidFill>
            </a:endParaRPr>
          </a:p>
          <a:p>
            <a:pPr algn="ctr"/>
            <a:endParaRPr lang="en-GB" sz="1600" b="1">
              <a:solidFill>
                <a:schemeClr val="tx2"/>
              </a:solidFill>
            </a:endParaRPr>
          </a:p>
          <a:p>
            <a:pPr algn="ctr"/>
            <a:r>
              <a:rPr lang="en-GB" sz="1200">
                <a:solidFill>
                  <a:schemeClr val="tx2"/>
                </a:solidFill>
              </a:rPr>
              <a:t>Discover resources and inspiration to link careers to the curriculum, employer engagement and extra-curricular opportunities.</a:t>
            </a:r>
            <a:endParaRPr lang="en-GB" sz="1200">
              <a:solidFill>
                <a:schemeClr val="tx2"/>
              </a:solidFill>
              <a:cs typeface="Calibri"/>
            </a:endParaRPr>
          </a:p>
        </p:txBody>
      </p:sp>
      <p:pic>
        <p:nvPicPr>
          <p:cNvPr id="8" name="Picture 8" descr="Graphical user interface, text, application, Word&#10;&#10;Description automatically generated">
            <a:extLst>
              <a:ext uri="{FF2B5EF4-FFF2-40B4-BE49-F238E27FC236}">
                <a16:creationId xmlns:a16="http://schemas.microsoft.com/office/drawing/2014/main" id="{B5D6642C-1EAA-125A-46DB-F47FBFAF75CE}"/>
              </a:ext>
            </a:extLst>
          </p:cNvPr>
          <p:cNvPicPr>
            <a:picLocks noChangeAspect="1"/>
          </p:cNvPicPr>
          <p:nvPr/>
        </p:nvPicPr>
        <p:blipFill rotWithShape="1">
          <a:blip r:embed="rId4"/>
          <a:srcRect l="67205" t="14570" r="17672" b="9079"/>
          <a:stretch/>
        </p:blipFill>
        <p:spPr>
          <a:xfrm>
            <a:off x="322602" y="1183188"/>
            <a:ext cx="2017475" cy="2827175"/>
          </a:xfrm>
          <a:prstGeom prst="rect">
            <a:avLst/>
          </a:prstGeom>
          <a:ln>
            <a:noFill/>
          </a:ln>
          <a:effectLst>
            <a:outerShdw blurRad="190500" algn="tl" rotWithShape="0">
              <a:srgbClr val="000000">
                <a:alpha val="70000"/>
              </a:srgbClr>
            </a:outerShdw>
          </a:effectLst>
        </p:spPr>
      </p:pic>
      <p:pic>
        <p:nvPicPr>
          <p:cNvPr id="9" name="Picture 9" descr="Graphical user interface, application, PowerPoint&#10;&#10;Description automatically generated">
            <a:extLst>
              <a:ext uri="{FF2B5EF4-FFF2-40B4-BE49-F238E27FC236}">
                <a16:creationId xmlns:a16="http://schemas.microsoft.com/office/drawing/2014/main" id="{84ECDEE3-9BC6-9CB4-4E38-1B8A8557D3B1}"/>
              </a:ext>
            </a:extLst>
          </p:cNvPr>
          <p:cNvPicPr>
            <a:picLocks noChangeAspect="1"/>
          </p:cNvPicPr>
          <p:nvPr/>
        </p:nvPicPr>
        <p:blipFill rotWithShape="1">
          <a:blip r:embed="rId5"/>
          <a:srcRect l="67003" t="11979" r="17997" b="12500"/>
          <a:stretch/>
        </p:blipFill>
        <p:spPr>
          <a:xfrm>
            <a:off x="2739977" y="1664744"/>
            <a:ext cx="3349567" cy="4691668"/>
          </a:xfrm>
          <a:prstGeom prst="rect">
            <a:avLst/>
          </a:prstGeom>
          <a:ln>
            <a:noFill/>
          </a:ln>
          <a:effectLst>
            <a:outerShdw blurRad="190500" algn="tl" rotWithShape="0">
              <a:srgbClr val="000000">
                <a:alpha val="70000"/>
              </a:srgbClr>
            </a:outerShdw>
          </a:effectLst>
        </p:spPr>
      </p:pic>
      <p:pic>
        <p:nvPicPr>
          <p:cNvPr id="10" name="Picture 10" descr="Graphical user interface, application, PowerPoint&#10;&#10;Description automatically generated">
            <a:extLst>
              <a:ext uri="{FF2B5EF4-FFF2-40B4-BE49-F238E27FC236}">
                <a16:creationId xmlns:a16="http://schemas.microsoft.com/office/drawing/2014/main" id="{B48E8AF4-E298-1146-9399-BDFB205109BF}"/>
              </a:ext>
            </a:extLst>
          </p:cNvPr>
          <p:cNvPicPr>
            <a:picLocks noChangeAspect="1"/>
          </p:cNvPicPr>
          <p:nvPr/>
        </p:nvPicPr>
        <p:blipFill rotWithShape="1">
          <a:blip r:embed="rId6"/>
          <a:srcRect l="67151" t="14362" r="18029" b="10712"/>
          <a:stretch/>
        </p:blipFill>
        <p:spPr>
          <a:xfrm>
            <a:off x="6256964" y="1664744"/>
            <a:ext cx="3349567" cy="4691669"/>
          </a:xfrm>
          <a:prstGeom prst="rect">
            <a:avLst/>
          </a:prstGeom>
          <a:ln>
            <a:noFill/>
          </a:ln>
          <a:effectLst>
            <a:outerShdw blurRad="190500" algn="tl" rotWithShape="0">
              <a:srgbClr val="000000">
                <a:alpha val="70000"/>
              </a:srgbClr>
            </a:outerShdw>
          </a:effectLst>
        </p:spPr>
      </p:pic>
      <p:sp>
        <p:nvSpPr>
          <p:cNvPr id="3" name="Subtitle 2">
            <a:extLst>
              <a:ext uri="{FF2B5EF4-FFF2-40B4-BE49-F238E27FC236}">
                <a16:creationId xmlns:a16="http://schemas.microsoft.com/office/drawing/2014/main" id="{85080CC7-6506-EB07-47A0-24C8CC772BF3}"/>
              </a:ext>
            </a:extLst>
          </p:cNvPr>
          <p:cNvSpPr txBox="1">
            <a:spLocks/>
          </p:cNvSpPr>
          <p:nvPr/>
        </p:nvSpPr>
        <p:spPr>
          <a:xfrm>
            <a:off x="3188486" y="130687"/>
            <a:ext cx="5666508" cy="13300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solidFill>
                  <a:schemeClr val="tx2"/>
                </a:solidFill>
              </a:rPr>
              <a:t>Careers in the curriculum</a:t>
            </a:r>
            <a:endParaRPr lang="en-US" sz="3600">
              <a:solidFill>
                <a:schemeClr val="tx2"/>
              </a:solidFill>
            </a:endParaRPr>
          </a:p>
        </p:txBody>
      </p:sp>
    </p:spTree>
    <p:extLst>
      <p:ext uri="{BB962C8B-B14F-4D97-AF65-F5344CB8AC3E}">
        <p14:creationId xmlns:p14="http://schemas.microsoft.com/office/powerpoint/2010/main" val="4037842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B1FF9C34-1809-4F9F-A08D-11AEBEA8A8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pic>
        <p:nvPicPr>
          <p:cNvPr id="6" name="Picture 10" descr="Graphical user interface, application, PowerPoint&#10;&#10;Description automatically generated">
            <a:extLst>
              <a:ext uri="{FF2B5EF4-FFF2-40B4-BE49-F238E27FC236}">
                <a16:creationId xmlns:a16="http://schemas.microsoft.com/office/drawing/2014/main" id="{EED68748-716D-F5E5-C765-507A4898ECBD}"/>
              </a:ext>
            </a:extLst>
          </p:cNvPr>
          <p:cNvPicPr>
            <a:picLocks noChangeAspect="1"/>
          </p:cNvPicPr>
          <p:nvPr/>
        </p:nvPicPr>
        <p:blipFill rotWithShape="1">
          <a:blip r:embed="rId4"/>
          <a:srcRect l="67135" t="11000" r="17977" b="12183"/>
          <a:stretch/>
        </p:blipFill>
        <p:spPr>
          <a:xfrm>
            <a:off x="4956699" y="1065321"/>
            <a:ext cx="3872910" cy="5552457"/>
          </a:xfrm>
          <a:prstGeom prst="rect">
            <a:avLst/>
          </a:prstGeom>
          <a:ln>
            <a:noFill/>
          </a:ln>
          <a:effectLst>
            <a:outerShdw blurRad="190500" algn="tl" rotWithShape="0">
              <a:srgbClr val="000000">
                <a:alpha val="70000"/>
              </a:srgbClr>
            </a:outerShdw>
          </a:effectLst>
        </p:spPr>
      </p:pic>
      <p:sp>
        <p:nvSpPr>
          <p:cNvPr id="12" name="Oval 11">
            <a:extLst>
              <a:ext uri="{FF2B5EF4-FFF2-40B4-BE49-F238E27FC236}">
                <a16:creationId xmlns:a16="http://schemas.microsoft.com/office/drawing/2014/main" id="{DF1EC6A8-A927-049A-F3A9-024712EEB498}"/>
              </a:ext>
            </a:extLst>
          </p:cNvPr>
          <p:cNvSpPr/>
          <p:nvPr/>
        </p:nvSpPr>
        <p:spPr>
          <a:xfrm>
            <a:off x="9661674" y="154673"/>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Careers in the curriculum</a:t>
            </a:r>
            <a:endParaRPr lang="en-US">
              <a:solidFill>
                <a:schemeClr val="tx2"/>
              </a:solidFill>
            </a:endParaRPr>
          </a:p>
          <a:p>
            <a:pPr algn="ctr"/>
            <a:endParaRPr lang="en-GB" sz="1600" b="1">
              <a:solidFill>
                <a:schemeClr val="tx2"/>
              </a:solidFill>
            </a:endParaRPr>
          </a:p>
          <a:p>
            <a:pPr algn="ctr"/>
            <a:r>
              <a:rPr lang="en-GB" sz="1200">
                <a:solidFill>
                  <a:schemeClr val="tx2"/>
                </a:solidFill>
              </a:rPr>
              <a:t>Discover resources and inspiration to link careers to the curriculum, employer engagement and extra-curricular opportunities.</a:t>
            </a:r>
            <a:endParaRPr lang="en-GB" sz="1200">
              <a:solidFill>
                <a:schemeClr val="tx2"/>
              </a:solidFill>
              <a:cs typeface="Calibri"/>
            </a:endParaRPr>
          </a:p>
        </p:txBody>
      </p:sp>
      <p:sp>
        <p:nvSpPr>
          <p:cNvPr id="3" name="Oval 2">
            <a:extLst>
              <a:ext uri="{FF2B5EF4-FFF2-40B4-BE49-F238E27FC236}">
                <a16:creationId xmlns:a16="http://schemas.microsoft.com/office/drawing/2014/main" id="{4204F028-B6A4-A642-245E-F9A0F60A2DDE}"/>
              </a:ext>
            </a:extLst>
          </p:cNvPr>
          <p:cNvSpPr/>
          <p:nvPr/>
        </p:nvSpPr>
        <p:spPr>
          <a:xfrm>
            <a:off x="9661674" y="2443617"/>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Activity ideas</a:t>
            </a:r>
            <a:endParaRPr lang="en-US">
              <a:solidFill>
                <a:schemeClr val="tx2"/>
              </a:solidFill>
            </a:endParaRPr>
          </a:p>
          <a:p>
            <a:pPr algn="ctr"/>
            <a:endParaRPr lang="en-GB" sz="1200">
              <a:solidFill>
                <a:schemeClr val="tx2"/>
              </a:solidFill>
            </a:endParaRPr>
          </a:p>
          <a:p>
            <a:pPr algn="ctr"/>
            <a:r>
              <a:rPr lang="en-GB" sz="1200">
                <a:solidFill>
                  <a:schemeClr val="tx2"/>
                </a:solidFill>
              </a:rPr>
              <a:t>Create some 'buzz moments' in every lesson by highlighting relevant careers stories or relating topics or essential skills from your subject to future opportunities.</a:t>
            </a:r>
            <a:endParaRPr lang="en-GB" sz="1200">
              <a:solidFill>
                <a:schemeClr val="tx2"/>
              </a:solidFill>
              <a:cs typeface="Calibri"/>
            </a:endParaRPr>
          </a:p>
        </p:txBody>
      </p:sp>
      <p:sp>
        <p:nvSpPr>
          <p:cNvPr id="7" name="Subtitle 2">
            <a:extLst>
              <a:ext uri="{FF2B5EF4-FFF2-40B4-BE49-F238E27FC236}">
                <a16:creationId xmlns:a16="http://schemas.microsoft.com/office/drawing/2014/main" id="{39F2F48C-BFEF-1449-CF1B-35C0F1CF6BEE}"/>
              </a:ext>
            </a:extLst>
          </p:cNvPr>
          <p:cNvSpPr txBox="1">
            <a:spLocks/>
          </p:cNvSpPr>
          <p:nvPr/>
        </p:nvSpPr>
        <p:spPr>
          <a:xfrm>
            <a:off x="3163101" y="239675"/>
            <a:ext cx="5666508" cy="13300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solidFill>
                  <a:schemeClr val="tx2"/>
                </a:solidFill>
              </a:rPr>
              <a:t>Activity ideas</a:t>
            </a:r>
            <a:endParaRPr lang="en-US" sz="3600">
              <a:solidFill>
                <a:schemeClr val="tx2"/>
              </a:solidFill>
            </a:endParaRPr>
          </a:p>
        </p:txBody>
      </p:sp>
      <p:pic>
        <p:nvPicPr>
          <p:cNvPr id="8" name="Picture 7">
            <a:extLst>
              <a:ext uri="{FF2B5EF4-FFF2-40B4-BE49-F238E27FC236}">
                <a16:creationId xmlns:a16="http://schemas.microsoft.com/office/drawing/2014/main" id="{F1A357C5-DF9D-DDD7-B8F6-EDA84BB9C453}"/>
              </a:ext>
            </a:extLst>
          </p:cNvPr>
          <p:cNvPicPr>
            <a:picLocks noChangeAspect="1"/>
          </p:cNvPicPr>
          <p:nvPr/>
        </p:nvPicPr>
        <p:blipFill rotWithShape="1">
          <a:blip r:embed="rId5"/>
          <a:srcRect l="67247" t="13430" r="18074" b="11747"/>
          <a:stretch/>
        </p:blipFill>
        <p:spPr>
          <a:xfrm>
            <a:off x="746746" y="1065321"/>
            <a:ext cx="3872910" cy="555245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08018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B1FF9C34-1809-4F9F-A08D-11AEBEA8A8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sp>
        <p:nvSpPr>
          <p:cNvPr id="7" name="Oval 6">
            <a:extLst>
              <a:ext uri="{FF2B5EF4-FFF2-40B4-BE49-F238E27FC236}">
                <a16:creationId xmlns:a16="http://schemas.microsoft.com/office/drawing/2014/main" id="{FE8222A7-CA85-26AA-38AA-AA53EBCD941C}"/>
              </a:ext>
            </a:extLst>
          </p:cNvPr>
          <p:cNvSpPr/>
          <p:nvPr/>
        </p:nvSpPr>
        <p:spPr>
          <a:xfrm>
            <a:off x="9668864" y="126888"/>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Essential Skills</a:t>
            </a:r>
            <a:endParaRPr lang="en-US">
              <a:solidFill>
                <a:schemeClr val="tx2"/>
              </a:solidFill>
            </a:endParaRPr>
          </a:p>
          <a:p>
            <a:pPr algn="ctr"/>
            <a:endParaRPr lang="en-GB" sz="1200">
              <a:solidFill>
                <a:schemeClr val="tx2"/>
              </a:solidFill>
            </a:endParaRPr>
          </a:p>
          <a:p>
            <a:pPr algn="ctr"/>
            <a:r>
              <a:rPr lang="en-GB" sz="1200">
                <a:solidFill>
                  <a:schemeClr val="tx2"/>
                </a:solidFill>
              </a:rPr>
              <a:t>Learn how you can engage with Skills Builder to help students identify and develop essential skills linked to your subject.</a:t>
            </a:r>
            <a:endParaRPr lang="en-GB" sz="1200">
              <a:solidFill>
                <a:schemeClr val="tx2"/>
              </a:solidFill>
              <a:cs typeface="Calibri"/>
            </a:endParaRPr>
          </a:p>
        </p:txBody>
      </p:sp>
      <p:sp>
        <p:nvSpPr>
          <p:cNvPr id="6" name="Subtitle 2">
            <a:extLst>
              <a:ext uri="{FF2B5EF4-FFF2-40B4-BE49-F238E27FC236}">
                <a16:creationId xmlns:a16="http://schemas.microsoft.com/office/drawing/2014/main" id="{6B1B164D-3D64-B7CD-0A99-01E4141EFA81}"/>
              </a:ext>
            </a:extLst>
          </p:cNvPr>
          <p:cNvSpPr txBox="1">
            <a:spLocks/>
          </p:cNvSpPr>
          <p:nvPr/>
        </p:nvSpPr>
        <p:spPr>
          <a:xfrm>
            <a:off x="3166696" y="239675"/>
            <a:ext cx="5666508" cy="13300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solidFill>
                  <a:schemeClr val="tx2"/>
                </a:solidFill>
              </a:rPr>
              <a:t>Essential Skills</a:t>
            </a:r>
            <a:endParaRPr lang="en-US" sz="3600">
              <a:solidFill>
                <a:schemeClr val="tx2"/>
              </a:solidFill>
            </a:endParaRPr>
          </a:p>
        </p:txBody>
      </p:sp>
      <p:pic>
        <p:nvPicPr>
          <p:cNvPr id="8" name="Picture 7">
            <a:extLst>
              <a:ext uri="{FF2B5EF4-FFF2-40B4-BE49-F238E27FC236}">
                <a16:creationId xmlns:a16="http://schemas.microsoft.com/office/drawing/2014/main" id="{9F18BAEF-AB16-F87F-20B2-3A5BD38EB4DF}"/>
              </a:ext>
            </a:extLst>
          </p:cNvPr>
          <p:cNvPicPr>
            <a:picLocks noChangeAspect="1"/>
          </p:cNvPicPr>
          <p:nvPr/>
        </p:nvPicPr>
        <p:blipFill rotWithShape="1">
          <a:blip r:embed="rId4"/>
          <a:srcRect l="66735" t="10409" r="17194" b="7142"/>
          <a:stretch/>
        </p:blipFill>
        <p:spPr>
          <a:xfrm>
            <a:off x="177895" y="1418254"/>
            <a:ext cx="1959428" cy="2827175"/>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3E7BD3F4-5B04-56BF-A963-4832B4DC07B1}"/>
              </a:ext>
            </a:extLst>
          </p:cNvPr>
          <p:cNvPicPr>
            <a:picLocks noChangeAspect="1"/>
          </p:cNvPicPr>
          <p:nvPr/>
        </p:nvPicPr>
        <p:blipFill rotWithShape="1">
          <a:blip r:embed="rId5"/>
          <a:srcRect l="66581" t="10952" r="17297" b="10535"/>
          <a:stretch/>
        </p:blipFill>
        <p:spPr>
          <a:xfrm>
            <a:off x="2300954" y="1423279"/>
            <a:ext cx="3567592" cy="4955750"/>
          </a:xfrm>
          <a:prstGeom prst="rect">
            <a:avLst/>
          </a:prstGeom>
          <a:ln>
            <a:noFill/>
          </a:ln>
          <a:effectLst>
            <a:outerShdw blurRad="190500" algn="tl" rotWithShape="0">
              <a:srgbClr val="000000">
                <a:alpha val="70000"/>
              </a:srgbClr>
            </a:outerShdw>
          </a:effectLst>
        </p:spPr>
      </p:pic>
      <p:pic>
        <p:nvPicPr>
          <p:cNvPr id="5" name="Picture 8" descr="Graphical user interface, application, Word&#10;&#10;Description automatically generated">
            <a:extLst>
              <a:ext uri="{FF2B5EF4-FFF2-40B4-BE49-F238E27FC236}">
                <a16:creationId xmlns:a16="http://schemas.microsoft.com/office/drawing/2014/main" id="{E99EF1A2-652B-D7B4-36DD-36655FE42860}"/>
              </a:ext>
            </a:extLst>
          </p:cNvPr>
          <p:cNvPicPr>
            <a:picLocks noChangeAspect="1"/>
          </p:cNvPicPr>
          <p:nvPr/>
        </p:nvPicPr>
        <p:blipFill rotWithShape="1">
          <a:blip r:embed="rId6"/>
          <a:srcRect l="66547" t="14587" r="17091" b="4394"/>
          <a:stretch/>
        </p:blipFill>
        <p:spPr>
          <a:xfrm>
            <a:off x="6043550" y="1423279"/>
            <a:ext cx="3567592" cy="49557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32766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71F45AE8-8B8E-7DB6-6354-101FDF29E7F2}"/>
              </a:ext>
            </a:extLst>
          </p:cNvPr>
          <p:cNvSpPr txBox="1">
            <a:spLocks/>
          </p:cNvSpPr>
          <p:nvPr/>
        </p:nvSpPr>
        <p:spPr>
          <a:xfrm>
            <a:off x="3257125" y="280098"/>
            <a:ext cx="5666508" cy="6686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000" b="1">
                <a:solidFill>
                  <a:schemeClr val="tx2"/>
                </a:solidFill>
              </a:rPr>
              <a:t>Teacher PowerPoints</a:t>
            </a:r>
            <a:endParaRPr lang="en-US" sz="4000">
              <a:solidFill>
                <a:schemeClr val="tx2"/>
              </a:solidFill>
              <a:cs typeface="Calibri"/>
            </a:endParaRPr>
          </a:p>
        </p:txBody>
      </p:sp>
      <p:pic>
        <p:nvPicPr>
          <p:cNvPr id="4" name="Picture 12" descr="Graphical user interface, application, PowerPoint&#10;&#10;Description automatically generated">
            <a:extLst>
              <a:ext uri="{FF2B5EF4-FFF2-40B4-BE49-F238E27FC236}">
                <a16:creationId xmlns:a16="http://schemas.microsoft.com/office/drawing/2014/main" id="{E471CAF1-17DE-9A75-AD01-9DEDBF4299BD}"/>
              </a:ext>
            </a:extLst>
          </p:cNvPr>
          <p:cNvPicPr>
            <a:picLocks noChangeAspect="1"/>
          </p:cNvPicPr>
          <p:nvPr/>
        </p:nvPicPr>
        <p:blipFill rotWithShape="1">
          <a:blip r:embed="rId3"/>
          <a:srcRect l="61132" t="23451" r="4551" b="7965"/>
          <a:stretch/>
        </p:blipFill>
        <p:spPr>
          <a:xfrm>
            <a:off x="2139949" y="1404271"/>
            <a:ext cx="3206750" cy="1760009"/>
          </a:xfrm>
          <a:prstGeom prst="rect">
            <a:avLst/>
          </a:prstGeom>
          <a:effectLst>
            <a:outerShdw blurRad="63500" sx="102000" sy="102000" algn="ctr" rotWithShape="0">
              <a:prstClr val="black">
                <a:alpha val="40000"/>
              </a:prstClr>
            </a:outerShdw>
          </a:effectLst>
        </p:spPr>
      </p:pic>
      <p:pic>
        <p:nvPicPr>
          <p:cNvPr id="8" name="Picture 10" descr="Graphical user interface, application, PowerPoint&#10;&#10;Description automatically generated">
            <a:extLst>
              <a:ext uri="{FF2B5EF4-FFF2-40B4-BE49-F238E27FC236}">
                <a16:creationId xmlns:a16="http://schemas.microsoft.com/office/drawing/2014/main" id="{7D3AA5F3-C402-096A-4BB6-E764423E67F6}"/>
              </a:ext>
            </a:extLst>
          </p:cNvPr>
          <p:cNvPicPr>
            <a:picLocks noChangeAspect="1"/>
          </p:cNvPicPr>
          <p:nvPr/>
        </p:nvPicPr>
        <p:blipFill rotWithShape="1">
          <a:blip r:embed="rId4"/>
          <a:srcRect l="60951" t="23605" r="4978" b="8584"/>
          <a:stretch/>
        </p:blipFill>
        <p:spPr>
          <a:xfrm>
            <a:off x="6776923" y="1404271"/>
            <a:ext cx="3263886" cy="1753957"/>
          </a:xfrm>
          <a:prstGeom prst="rect">
            <a:avLst/>
          </a:prstGeom>
          <a:effectLst>
            <a:outerShdw blurRad="63500" sx="102000" sy="102000" algn="ctr" rotWithShape="0">
              <a:prstClr val="black">
                <a:alpha val="40000"/>
              </a:prstClr>
            </a:outerShdw>
          </a:effectLst>
        </p:spPr>
      </p:pic>
      <p:pic>
        <p:nvPicPr>
          <p:cNvPr id="12" name="Picture 5" descr="Graphical user interface, application&#10;&#10;Description automatically generated">
            <a:extLst>
              <a:ext uri="{FF2B5EF4-FFF2-40B4-BE49-F238E27FC236}">
                <a16:creationId xmlns:a16="http://schemas.microsoft.com/office/drawing/2014/main" id="{966DBBB4-0CFE-846B-D7C2-BEC331CAE08E}"/>
              </a:ext>
            </a:extLst>
          </p:cNvPr>
          <p:cNvPicPr>
            <a:picLocks noChangeAspect="1"/>
          </p:cNvPicPr>
          <p:nvPr/>
        </p:nvPicPr>
        <p:blipFill rotWithShape="1">
          <a:blip r:embed="rId5"/>
          <a:srcRect l="61055" t="24345" r="4500" b="8134"/>
          <a:stretch/>
        </p:blipFill>
        <p:spPr>
          <a:xfrm>
            <a:off x="672133" y="3000884"/>
            <a:ext cx="3209605" cy="1762706"/>
          </a:xfrm>
          <a:prstGeom prst="rect">
            <a:avLst/>
          </a:prstGeom>
          <a:effectLst>
            <a:outerShdw blurRad="63500" sx="102000" sy="102000" algn="ctr" rotWithShape="0">
              <a:prstClr val="black">
                <a:alpha val="40000"/>
              </a:prstClr>
            </a:outerShdw>
          </a:effectLst>
        </p:spPr>
      </p:pic>
      <p:pic>
        <p:nvPicPr>
          <p:cNvPr id="16" name="Picture 11" descr="Graphical user interface, application, PowerPoint&#10;&#10;Description automatically generated">
            <a:extLst>
              <a:ext uri="{FF2B5EF4-FFF2-40B4-BE49-F238E27FC236}">
                <a16:creationId xmlns:a16="http://schemas.microsoft.com/office/drawing/2014/main" id="{274D6DB3-4AD5-151F-865C-C21051CB6B97}"/>
              </a:ext>
            </a:extLst>
          </p:cNvPr>
          <p:cNvPicPr>
            <a:picLocks noChangeAspect="1"/>
          </p:cNvPicPr>
          <p:nvPr/>
        </p:nvPicPr>
        <p:blipFill rotWithShape="1">
          <a:blip r:embed="rId6"/>
          <a:srcRect l="60918" t="23555" r="4467" b="8000"/>
          <a:stretch/>
        </p:blipFill>
        <p:spPr>
          <a:xfrm>
            <a:off x="4464250" y="3010990"/>
            <a:ext cx="3252258" cy="1757892"/>
          </a:xfrm>
          <a:prstGeom prst="rect">
            <a:avLst/>
          </a:prstGeom>
          <a:effectLst>
            <a:outerShdw blurRad="63500" sx="102000" sy="102000" algn="ctr" rotWithShape="0">
              <a:prstClr val="black">
                <a:alpha val="40000"/>
              </a:prstClr>
            </a:outerShdw>
          </a:effectLst>
        </p:spPr>
      </p:pic>
      <p:pic>
        <p:nvPicPr>
          <p:cNvPr id="19" name="Picture 6" descr="Graphical user interface, application&#10;&#10;Description automatically generated">
            <a:extLst>
              <a:ext uri="{FF2B5EF4-FFF2-40B4-BE49-F238E27FC236}">
                <a16:creationId xmlns:a16="http://schemas.microsoft.com/office/drawing/2014/main" id="{5E49CAE7-EB26-2D57-9573-BABD710B1FAF}"/>
              </a:ext>
            </a:extLst>
          </p:cNvPr>
          <p:cNvPicPr>
            <a:picLocks noChangeAspect="1"/>
          </p:cNvPicPr>
          <p:nvPr/>
        </p:nvPicPr>
        <p:blipFill rotWithShape="1">
          <a:blip r:embed="rId7"/>
          <a:srcRect l="61005" t="22439" r="4348" b="6341"/>
          <a:stretch/>
        </p:blipFill>
        <p:spPr>
          <a:xfrm>
            <a:off x="8313116" y="3010990"/>
            <a:ext cx="3206751" cy="1752600"/>
          </a:xfrm>
          <a:prstGeom prst="rect">
            <a:avLst/>
          </a:prstGeom>
          <a:effectLst>
            <a:outerShdw blurRad="63500" sx="102000" sy="102000" algn="ctr" rotWithShape="0">
              <a:prstClr val="black">
                <a:alpha val="40000"/>
              </a:prstClr>
            </a:outerShdw>
          </a:effectLst>
        </p:spPr>
      </p:pic>
      <p:pic>
        <p:nvPicPr>
          <p:cNvPr id="21" name="Picture 7" descr="Graphical user interface, application, PowerPoint&#10;&#10;Description automatically generated">
            <a:extLst>
              <a:ext uri="{FF2B5EF4-FFF2-40B4-BE49-F238E27FC236}">
                <a16:creationId xmlns:a16="http://schemas.microsoft.com/office/drawing/2014/main" id="{D331E031-B712-1327-ECE1-83F215932049}"/>
              </a:ext>
            </a:extLst>
          </p:cNvPr>
          <p:cNvPicPr>
            <a:picLocks noChangeAspect="1"/>
          </p:cNvPicPr>
          <p:nvPr/>
        </p:nvPicPr>
        <p:blipFill rotWithShape="1">
          <a:blip r:embed="rId8"/>
          <a:srcRect l="61103" t="23547" r="4513" b="8021"/>
          <a:stretch/>
        </p:blipFill>
        <p:spPr>
          <a:xfrm>
            <a:off x="2092741" y="4614012"/>
            <a:ext cx="3251564" cy="1756297"/>
          </a:xfrm>
          <a:prstGeom prst="rect">
            <a:avLst/>
          </a:prstGeom>
          <a:effectLst>
            <a:outerShdw blurRad="63500" sx="102000" sy="102000" algn="ctr" rotWithShape="0">
              <a:prstClr val="black">
                <a:alpha val="40000"/>
              </a:prstClr>
            </a:outerShdw>
          </a:effectLst>
        </p:spPr>
      </p:pic>
      <p:pic>
        <p:nvPicPr>
          <p:cNvPr id="23" name="Picture 9" descr="Graphical user interface, application, PowerPoint&#10;&#10;Description automatically generated">
            <a:extLst>
              <a:ext uri="{FF2B5EF4-FFF2-40B4-BE49-F238E27FC236}">
                <a16:creationId xmlns:a16="http://schemas.microsoft.com/office/drawing/2014/main" id="{52ECB6E8-AEAB-5F39-1133-B2F295ADFDA3}"/>
              </a:ext>
            </a:extLst>
          </p:cNvPr>
          <p:cNvPicPr>
            <a:picLocks noChangeAspect="1"/>
          </p:cNvPicPr>
          <p:nvPr/>
        </p:nvPicPr>
        <p:blipFill rotWithShape="1">
          <a:blip r:embed="rId9"/>
          <a:srcRect l="61108" t="23778" r="4455" b="7778"/>
          <a:stretch/>
        </p:blipFill>
        <p:spPr>
          <a:xfrm>
            <a:off x="6809815" y="4608110"/>
            <a:ext cx="3198101" cy="17621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55559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602" y="130687"/>
            <a:ext cx="2100888" cy="812612"/>
          </a:xfrm>
          <a:prstGeom prst="rect">
            <a:avLst/>
          </a:prstGeom>
        </p:spPr>
      </p:pic>
      <p:sp>
        <p:nvSpPr>
          <p:cNvPr id="7" name="Oval 6">
            <a:extLst>
              <a:ext uri="{FF2B5EF4-FFF2-40B4-BE49-F238E27FC236}">
                <a16:creationId xmlns:a16="http://schemas.microsoft.com/office/drawing/2014/main" id="{01523A9C-F01E-F63C-E397-65FD7BA16032}"/>
              </a:ext>
            </a:extLst>
          </p:cNvPr>
          <p:cNvSpPr/>
          <p:nvPr/>
        </p:nvSpPr>
        <p:spPr>
          <a:xfrm>
            <a:off x="9651852" y="233994"/>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study</a:t>
            </a:r>
            <a:endParaRPr lang="en-US">
              <a:solidFill>
                <a:schemeClr val="tx2"/>
              </a:solidFill>
            </a:endParaRPr>
          </a:p>
          <a:p>
            <a:pPr algn="ctr"/>
            <a:r>
              <a:rPr lang="en-GB" sz="1600" b="1">
                <a:solidFill>
                  <a:schemeClr val="tx2"/>
                </a:solidFill>
              </a:rPr>
              <a:t>_______?</a:t>
            </a:r>
            <a:endParaRPr lang="en-GB">
              <a:solidFill>
                <a:schemeClr val="tx2"/>
              </a:solidFill>
            </a:endParaRPr>
          </a:p>
          <a:p>
            <a:pPr algn="ctr"/>
            <a:endParaRPr lang="en-GB" sz="1200">
              <a:solidFill>
                <a:schemeClr val="tx2"/>
              </a:solidFill>
            </a:endParaRPr>
          </a:p>
          <a:p>
            <a:pPr algn="ctr"/>
            <a:r>
              <a:rPr lang="en-GB" sz="1200">
                <a:solidFill>
                  <a:schemeClr val="tx2"/>
                </a:solidFill>
              </a:rPr>
              <a:t>Access key resources that link to your subject area that can be used in your lessons to help your students explore future careers.</a:t>
            </a:r>
            <a:endParaRPr lang="en-GB" sz="1200">
              <a:solidFill>
                <a:schemeClr val="tx2"/>
              </a:solidFill>
              <a:cs typeface="Calibri"/>
            </a:endParaRPr>
          </a:p>
        </p:txBody>
      </p:sp>
      <p:sp>
        <p:nvSpPr>
          <p:cNvPr id="8" name="Subtitle 2">
            <a:extLst>
              <a:ext uri="{FF2B5EF4-FFF2-40B4-BE49-F238E27FC236}">
                <a16:creationId xmlns:a16="http://schemas.microsoft.com/office/drawing/2014/main" id="{47DB6D0F-1B13-FF23-83A3-64BDE715E99F}"/>
              </a:ext>
            </a:extLst>
          </p:cNvPr>
          <p:cNvSpPr txBox="1">
            <a:spLocks/>
          </p:cNvSpPr>
          <p:nvPr/>
        </p:nvSpPr>
        <p:spPr>
          <a:xfrm>
            <a:off x="3166753" y="334709"/>
            <a:ext cx="5666508" cy="13300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a:solidFill>
                  <a:srgbClr val="155045"/>
                </a:solidFill>
              </a:rPr>
              <a:t>Why study..?</a:t>
            </a:r>
            <a:endParaRPr lang="en-US"/>
          </a:p>
        </p:txBody>
      </p:sp>
      <p:pic>
        <p:nvPicPr>
          <p:cNvPr id="9" name="Picture 9" descr="Graphical user interface, application&#10;&#10;Description automatically generated">
            <a:extLst>
              <a:ext uri="{FF2B5EF4-FFF2-40B4-BE49-F238E27FC236}">
                <a16:creationId xmlns:a16="http://schemas.microsoft.com/office/drawing/2014/main" id="{7AA748A1-0AB2-E3B6-EAAF-C6EE41159AF6}"/>
              </a:ext>
            </a:extLst>
          </p:cNvPr>
          <p:cNvPicPr>
            <a:picLocks noChangeAspect="1"/>
          </p:cNvPicPr>
          <p:nvPr/>
        </p:nvPicPr>
        <p:blipFill rotWithShape="1">
          <a:blip r:embed="rId4"/>
          <a:srcRect l="60954" t="24501" r="4608" b="7123"/>
          <a:stretch/>
        </p:blipFill>
        <p:spPr>
          <a:xfrm>
            <a:off x="2813491" y="3539888"/>
            <a:ext cx="4104745" cy="2312463"/>
          </a:xfrm>
          <a:prstGeom prst="rect">
            <a:avLst/>
          </a:prstGeom>
          <a:ln>
            <a:noFill/>
          </a:ln>
          <a:effectLst>
            <a:outerShdw blurRad="190500" algn="tl" rotWithShape="0">
              <a:srgbClr val="000000">
                <a:alpha val="70000"/>
              </a:srgbClr>
            </a:outerShdw>
          </a:effectLst>
        </p:spPr>
      </p:pic>
      <p:pic>
        <p:nvPicPr>
          <p:cNvPr id="10" name="Picture 10" descr="Graphical user interface, application&#10;&#10;Description automatically generated">
            <a:extLst>
              <a:ext uri="{FF2B5EF4-FFF2-40B4-BE49-F238E27FC236}">
                <a16:creationId xmlns:a16="http://schemas.microsoft.com/office/drawing/2014/main" id="{3B53E6FB-C37B-3C21-6B20-D58536869AA6}"/>
              </a:ext>
            </a:extLst>
          </p:cNvPr>
          <p:cNvPicPr>
            <a:picLocks noChangeAspect="1"/>
          </p:cNvPicPr>
          <p:nvPr/>
        </p:nvPicPr>
        <p:blipFill rotWithShape="1">
          <a:blip r:embed="rId5"/>
          <a:srcRect l="61083" t="23466" r="4597" b="7220"/>
          <a:stretch/>
        </p:blipFill>
        <p:spPr>
          <a:xfrm>
            <a:off x="6998865" y="3852207"/>
            <a:ext cx="5027971" cy="2890189"/>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E24F32AE-51A3-6FF0-2F42-4667C9483110}"/>
              </a:ext>
            </a:extLst>
          </p:cNvPr>
          <p:cNvPicPr>
            <a:picLocks noChangeAspect="1"/>
          </p:cNvPicPr>
          <p:nvPr/>
        </p:nvPicPr>
        <p:blipFill rotWithShape="1">
          <a:blip r:embed="rId6"/>
          <a:srcRect l="60918" t="23741" r="4413" b="6997"/>
          <a:stretch/>
        </p:blipFill>
        <p:spPr>
          <a:xfrm>
            <a:off x="322602" y="1116537"/>
            <a:ext cx="4115500" cy="23124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87964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4BB28E-5063-294C-E2BD-2A6EC9E7C63F}"/>
              </a:ext>
            </a:extLst>
          </p:cNvPr>
          <p:cNvPicPr>
            <a:picLocks noChangeAspect="1"/>
          </p:cNvPicPr>
          <p:nvPr/>
        </p:nvPicPr>
        <p:blipFill rotWithShape="1">
          <a:blip r:embed="rId3"/>
          <a:srcRect l="14005" t="30272" r="56168" b="9592"/>
          <a:stretch/>
        </p:blipFill>
        <p:spPr>
          <a:xfrm>
            <a:off x="382164" y="999727"/>
            <a:ext cx="4813664" cy="2729542"/>
          </a:xfrm>
          <a:prstGeom prst="rect">
            <a:avLst/>
          </a:prstGeom>
          <a:ln>
            <a:noFill/>
          </a:ln>
          <a:effectLst>
            <a:outerShdw blurRad="190500" algn="tl" rotWithShape="0">
              <a:srgbClr val="000000">
                <a:alpha val="70000"/>
              </a:srgbClr>
            </a:outerShdw>
          </a:effectLst>
        </p:spPr>
      </p:pic>
      <p:pic>
        <p:nvPicPr>
          <p:cNvPr id="2" name="Picture 6" descr="Graphical user interface, application&#10;&#10;Description automatically generated">
            <a:extLst>
              <a:ext uri="{FF2B5EF4-FFF2-40B4-BE49-F238E27FC236}">
                <a16:creationId xmlns:a16="http://schemas.microsoft.com/office/drawing/2014/main" id="{CEB9DD4D-D0AC-2697-1B66-1400E6744683}"/>
              </a:ext>
            </a:extLst>
          </p:cNvPr>
          <p:cNvPicPr>
            <a:picLocks noChangeAspect="1"/>
          </p:cNvPicPr>
          <p:nvPr/>
        </p:nvPicPr>
        <p:blipFill rotWithShape="1">
          <a:blip r:embed="rId4"/>
          <a:srcRect l="14004" t="30100" r="55856" b="9148"/>
          <a:stretch/>
        </p:blipFill>
        <p:spPr>
          <a:xfrm>
            <a:off x="3206854" y="2603514"/>
            <a:ext cx="4813665" cy="2769936"/>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pic>
        <p:nvPicPr>
          <p:cNvPr id="15" name="Picture 15" descr="A picture containing graphical user interface&#10;&#10;Description automatically generated">
            <a:extLst>
              <a:ext uri="{FF2B5EF4-FFF2-40B4-BE49-F238E27FC236}">
                <a16:creationId xmlns:a16="http://schemas.microsoft.com/office/drawing/2014/main" id="{9216B2AF-4D5B-8E75-19FC-3E99640CFF04}"/>
              </a:ext>
            </a:extLst>
          </p:cNvPr>
          <p:cNvPicPr>
            <a:picLocks noChangeAspect="1"/>
          </p:cNvPicPr>
          <p:nvPr/>
        </p:nvPicPr>
        <p:blipFill>
          <a:blip r:embed="rId6"/>
          <a:stretch>
            <a:fillRect/>
          </a:stretch>
        </p:blipFill>
        <p:spPr>
          <a:xfrm>
            <a:off x="318566" y="5797925"/>
            <a:ext cx="1552575" cy="781050"/>
          </a:xfrm>
          <a:prstGeom prst="rect">
            <a:avLst/>
          </a:prstGeom>
        </p:spPr>
      </p:pic>
      <p:sp>
        <p:nvSpPr>
          <p:cNvPr id="3" name="Oval 2">
            <a:extLst>
              <a:ext uri="{FF2B5EF4-FFF2-40B4-BE49-F238E27FC236}">
                <a16:creationId xmlns:a16="http://schemas.microsoft.com/office/drawing/2014/main" id="{E3B3489E-9042-35EA-19B2-E69F4E538459}"/>
              </a:ext>
            </a:extLst>
          </p:cNvPr>
          <p:cNvSpPr/>
          <p:nvPr/>
        </p:nvSpPr>
        <p:spPr>
          <a:xfrm>
            <a:off x="9582959" y="205289"/>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study</a:t>
            </a:r>
            <a:endParaRPr lang="en-US">
              <a:solidFill>
                <a:schemeClr val="tx2"/>
              </a:solidFill>
            </a:endParaRPr>
          </a:p>
          <a:p>
            <a:pPr algn="ctr"/>
            <a:r>
              <a:rPr lang="en-GB" sz="1600" b="1">
                <a:solidFill>
                  <a:schemeClr val="tx2"/>
                </a:solidFill>
              </a:rPr>
              <a:t>_______?</a:t>
            </a:r>
            <a:endParaRPr lang="en-GB">
              <a:solidFill>
                <a:schemeClr val="tx2"/>
              </a:solidFill>
            </a:endParaRPr>
          </a:p>
          <a:p>
            <a:pPr algn="ctr"/>
            <a:endParaRPr lang="en-GB" sz="1200">
              <a:solidFill>
                <a:schemeClr val="tx2"/>
              </a:solidFill>
            </a:endParaRPr>
          </a:p>
          <a:p>
            <a:pPr algn="ctr"/>
            <a:r>
              <a:rPr lang="en-GB" sz="1200">
                <a:solidFill>
                  <a:schemeClr val="tx2"/>
                </a:solidFill>
              </a:rPr>
              <a:t>Access key resources that link to your subject area that can be used in your lessons to help your students explore future careers.</a:t>
            </a:r>
            <a:endParaRPr lang="en-GB" sz="1200">
              <a:solidFill>
                <a:schemeClr val="tx2"/>
              </a:solidFill>
              <a:cs typeface="Calibri"/>
            </a:endParaRPr>
          </a:p>
        </p:txBody>
      </p:sp>
      <p:sp>
        <p:nvSpPr>
          <p:cNvPr id="4" name="Subtitle 2">
            <a:extLst>
              <a:ext uri="{FF2B5EF4-FFF2-40B4-BE49-F238E27FC236}">
                <a16:creationId xmlns:a16="http://schemas.microsoft.com/office/drawing/2014/main" id="{6509FC47-951F-0E8D-DD90-47999258DC9D}"/>
              </a:ext>
            </a:extLst>
          </p:cNvPr>
          <p:cNvSpPr txBox="1">
            <a:spLocks/>
          </p:cNvSpPr>
          <p:nvPr/>
        </p:nvSpPr>
        <p:spPr>
          <a:xfrm>
            <a:off x="3206854" y="239675"/>
            <a:ext cx="5666508" cy="13300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solidFill>
                  <a:schemeClr val="tx2"/>
                </a:solidFill>
              </a:rPr>
              <a:t>Why study..?</a:t>
            </a:r>
            <a:endParaRPr lang="en-US" sz="3600">
              <a:solidFill>
                <a:schemeClr val="tx2"/>
              </a:solidFill>
            </a:endParaRPr>
          </a:p>
        </p:txBody>
      </p:sp>
      <p:pic>
        <p:nvPicPr>
          <p:cNvPr id="11" name="Picture 10">
            <a:extLst>
              <a:ext uri="{FF2B5EF4-FFF2-40B4-BE49-F238E27FC236}">
                <a16:creationId xmlns:a16="http://schemas.microsoft.com/office/drawing/2014/main" id="{86F498FB-7B9C-5B24-CD84-E3D5B51EC772}"/>
              </a:ext>
            </a:extLst>
          </p:cNvPr>
          <p:cNvPicPr>
            <a:picLocks noChangeAspect="1"/>
          </p:cNvPicPr>
          <p:nvPr/>
        </p:nvPicPr>
        <p:blipFill rotWithShape="1">
          <a:blip r:embed="rId7"/>
          <a:srcRect l="14005" t="30272" r="55918" b="9320"/>
          <a:stretch/>
        </p:blipFill>
        <p:spPr>
          <a:xfrm>
            <a:off x="7156076" y="3942495"/>
            <a:ext cx="4853765" cy="27418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25542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sp>
        <p:nvSpPr>
          <p:cNvPr id="3" name="Oval 2">
            <a:extLst>
              <a:ext uri="{FF2B5EF4-FFF2-40B4-BE49-F238E27FC236}">
                <a16:creationId xmlns:a16="http://schemas.microsoft.com/office/drawing/2014/main" id="{E3B3489E-9042-35EA-19B2-E69F4E538459}"/>
              </a:ext>
            </a:extLst>
          </p:cNvPr>
          <p:cNvSpPr/>
          <p:nvPr/>
        </p:nvSpPr>
        <p:spPr>
          <a:xfrm>
            <a:off x="9582959" y="205289"/>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study</a:t>
            </a:r>
            <a:endParaRPr lang="en-US">
              <a:solidFill>
                <a:schemeClr val="tx2"/>
              </a:solidFill>
            </a:endParaRPr>
          </a:p>
          <a:p>
            <a:pPr algn="ctr"/>
            <a:r>
              <a:rPr lang="en-GB" sz="1600" b="1">
                <a:solidFill>
                  <a:schemeClr val="tx2"/>
                </a:solidFill>
              </a:rPr>
              <a:t>_______?</a:t>
            </a:r>
            <a:endParaRPr lang="en-GB">
              <a:solidFill>
                <a:schemeClr val="tx2"/>
              </a:solidFill>
            </a:endParaRPr>
          </a:p>
          <a:p>
            <a:pPr algn="ctr"/>
            <a:endParaRPr lang="en-GB" sz="1200">
              <a:solidFill>
                <a:schemeClr val="tx2"/>
              </a:solidFill>
            </a:endParaRPr>
          </a:p>
          <a:p>
            <a:pPr algn="ctr"/>
            <a:r>
              <a:rPr lang="en-GB" sz="1200">
                <a:solidFill>
                  <a:schemeClr val="tx2"/>
                </a:solidFill>
              </a:rPr>
              <a:t>Access key resources that link to your subject area that can be used in your lessons to help your students explore future careers.</a:t>
            </a:r>
            <a:endParaRPr lang="en-GB" sz="1200">
              <a:solidFill>
                <a:schemeClr val="tx2"/>
              </a:solidFill>
              <a:cs typeface="Calibri"/>
            </a:endParaRPr>
          </a:p>
        </p:txBody>
      </p:sp>
      <p:sp>
        <p:nvSpPr>
          <p:cNvPr id="7" name="Subtitle 2">
            <a:extLst>
              <a:ext uri="{FF2B5EF4-FFF2-40B4-BE49-F238E27FC236}">
                <a16:creationId xmlns:a16="http://schemas.microsoft.com/office/drawing/2014/main" id="{C61916A3-FA1B-D996-24D1-C3070F173523}"/>
              </a:ext>
            </a:extLst>
          </p:cNvPr>
          <p:cNvSpPr txBox="1">
            <a:spLocks/>
          </p:cNvSpPr>
          <p:nvPr/>
        </p:nvSpPr>
        <p:spPr>
          <a:xfrm>
            <a:off x="3166835" y="300091"/>
            <a:ext cx="5666508" cy="13300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solidFill>
                  <a:schemeClr val="tx2"/>
                </a:solidFill>
              </a:rPr>
              <a:t>Why study..?</a:t>
            </a:r>
            <a:endParaRPr lang="en-GB" sz="3200" b="1">
              <a:solidFill>
                <a:schemeClr val="tx2"/>
              </a:solidFill>
              <a:cs typeface="Calibri"/>
            </a:endParaRPr>
          </a:p>
        </p:txBody>
      </p:sp>
      <p:pic>
        <p:nvPicPr>
          <p:cNvPr id="10" name="Picture 9">
            <a:extLst>
              <a:ext uri="{FF2B5EF4-FFF2-40B4-BE49-F238E27FC236}">
                <a16:creationId xmlns:a16="http://schemas.microsoft.com/office/drawing/2014/main" id="{9BC916AB-B1FD-A090-27E3-E65A86E5783F}"/>
              </a:ext>
            </a:extLst>
          </p:cNvPr>
          <p:cNvPicPr>
            <a:picLocks noChangeAspect="1"/>
          </p:cNvPicPr>
          <p:nvPr/>
        </p:nvPicPr>
        <p:blipFill rotWithShape="1">
          <a:blip r:embed="rId4"/>
          <a:srcRect l="13929" t="30000" r="55687" b="9864"/>
          <a:stretch/>
        </p:blipFill>
        <p:spPr>
          <a:xfrm>
            <a:off x="322602" y="1025525"/>
            <a:ext cx="5586112" cy="3109495"/>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CBDA938A-3138-B600-8E76-6FE3DC3F0A02}"/>
              </a:ext>
            </a:extLst>
          </p:cNvPr>
          <p:cNvPicPr>
            <a:picLocks noChangeAspect="1"/>
          </p:cNvPicPr>
          <p:nvPr/>
        </p:nvPicPr>
        <p:blipFill rotWithShape="1">
          <a:blip r:embed="rId5"/>
          <a:srcRect l="62449" t="25248" r="6020" b="14218"/>
          <a:stretch/>
        </p:blipFill>
        <p:spPr>
          <a:xfrm>
            <a:off x="6034665" y="3115240"/>
            <a:ext cx="5653734" cy="30527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05231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sp>
        <p:nvSpPr>
          <p:cNvPr id="3" name="Oval 2">
            <a:extLst>
              <a:ext uri="{FF2B5EF4-FFF2-40B4-BE49-F238E27FC236}">
                <a16:creationId xmlns:a16="http://schemas.microsoft.com/office/drawing/2014/main" id="{E3B3489E-9042-35EA-19B2-E69F4E538459}"/>
              </a:ext>
            </a:extLst>
          </p:cNvPr>
          <p:cNvSpPr/>
          <p:nvPr/>
        </p:nvSpPr>
        <p:spPr>
          <a:xfrm>
            <a:off x="9582959" y="205289"/>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study</a:t>
            </a:r>
            <a:endParaRPr lang="en-US">
              <a:solidFill>
                <a:schemeClr val="tx2"/>
              </a:solidFill>
            </a:endParaRPr>
          </a:p>
          <a:p>
            <a:pPr algn="ctr"/>
            <a:r>
              <a:rPr lang="en-GB" sz="1600" b="1">
                <a:solidFill>
                  <a:schemeClr val="tx2"/>
                </a:solidFill>
              </a:rPr>
              <a:t>_______?</a:t>
            </a:r>
            <a:endParaRPr lang="en-GB">
              <a:solidFill>
                <a:schemeClr val="tx2"/>
              </a:solidFill>
            </a:endParaRPr>
          </a:p>
          <a:p>
            <a:pPr algn="ctr"/>
            <a:endParaRPr lang="en-GB" sz="1200">
              <a:solidFill>
                <a:schemeClr val="tx2"/>
              </a:solidFill>
            </a:endParaRPr>
          </a:p>
          <a:p>
            <a:pPr algn="ctr"/>
            <a:r>
              <a:rPr lang="en-GB" sz="1200">
                <a:solidFill>
                  <a:schemeClr val="tx2"/>
                </a:solidFill>
              </a:rPr>
              <a:t>Access key resources that link to your subject area that can be used in your lessons to help your students explore future careers.</a:t>
            </a:r>
            <a:endParaRPr lang="en-GB" sz="1200">
              <a:solidFill>
                <a:schemeClr val="tx2"/>
              </a:solidFill>
              <a:cs typeface="Calibri"/>
            </a:endParaRPr>
          </a:p>
        </p:txBody>
      </p:sp>
      <p:grpSp>
        <p:nvGrpSpPr>
          <p:cNvPr id="7" name="Group 6">
            <a:extLst>
              <a:ext uri="{FF2B5EF4-FFF2-40B4-BE49-F238E27FC236}">
                <a16:creationId xmlns:a16="http://schemas.microsoft.com/office/drawing/2014/main" id="{69E4B75A-A388-18CB-CDAF-60787ACBBA44}"/>
              </a:ext>
            </a:extLst>
          </p:cNvPr>
          <p:cNvGrpSpPr/>
          <p:nvPr/>
        </p:nvGrpSpPr>
        <p:grpSpPr>
          <a:xfrm>
            <a:off x="322602" y="6079666"/>
            <a:ext cx="4926261" cy="647647"/>
            <a:chOff x="466833" y="5740751"/>
            <a:chExt cx="6360533" cy="981125"/>
          </a:xfrm>
        </p:grpSpPr>
        <p:pic>
          <p:nvPicPr>
            <p:cNvPr id="10" name="Picture 9" descr="A picture containing graphical user interface&#10;&#10;Description automatically generated">
              <a:extLst>
                <a:ext uri="{FF2B5EF4-FFF2-40B4-BE49-F238E27FC236}">
                  <a16:creationId xmlns:a16="http://schemas.microsoft.com/office/drawing/2014/main" id="{2F934CAA-4658-348C-B1CE-E467B31F9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833" y="5740751"/>
              <a:ext cx="2733815" cy="981125"/>
            </a:xfrm>
            <a:prstGeom prst="rect">
              <a:avLst/>
            </a:prstGeom>
          </p:spPr>
        </p:pic>
        <p:pic>
          <p:nvPicPr>
            <p:cNvPr id="11" name="Picture 10">
              <a:extLst>
                <a:ext uri="{FF2B5EF4-FFF2-40B4-BE49-F238E27FC236}">
                  <a16:creationId xmlns:a16="http://schemas.microsoft.com/office/drawing/2014/main" id="{E326474D-29A3-A8B6-ED57-63A225F5E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0175" y="5773679"/>
              <a:ext cx="3377191" cy="899162"/>
            </a:xfrm>
            <a:prstGeom prst="rect">
              <a:avLst/>
            </a:prstGeom>
          </p:spPr>
        </p:pic>
      </p:grpSp>
      <p:sp>
        <p:nvSpPr>
          <p:cNvPr id="6" name="Subtitle 2">
            <a:extLst>
              <a:ext uri="{FF2B5EF4-FFF2-40B4-BE49-F238E27FC236}">
                <a16:creationId xmlns:a16="http://schemas.microsoft.com/office/drawing/2014/main" id="{AAA6B4F1-DD56-FD2C-1749-DB385E5EEFBC}"/>
              </a:ext>
            </a:extLst>
          </p:cNvPr>
          <p:cNvSpPr txBox="1">
            <a:spLocks/>
          </p:cNvSpPr>
          <p:nvPr/>
        </p:nvSpPr>
        <p:spPr>
          <a:xfrm>
            <a:off x="3123743" y="239675"/>
            <a:ext cx="5666508" cy="13300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solidFill>
                  <a:schemeClr val="tx2"/>
                </a:solidFill>
              </a:rPr>
              <a:t>Careers in the curriculum</a:t>
            </a:r>
            <a:endParaRPr lang="en-US" sz="3600">
              <a:solidFill>
                <a:schemeClr val="tx2"/>
              </a:solidFill>
            </a:endParaRPr>
          </a:p>
        </p:txBody>
      </p:sp>
      <p:pic>
        <p:nvPicPr>
          <p:cNvPr id="13" name="Picture 12">
            <a:extLst>
              <a:ext uri="{FF2B5EF4-FFF2-40B4-BE49-F238E27FC236}">
                <a16:creationId xmlns:a16="http://schemas.microsoft.com/office/drawing/2014/main" id="{92CA2DF5-5031-B641-7318-B5BAF8BF4E72}"/>
              </a:ext>
            </a:extLst>
          </p:cNvPr>
          <p:cNvPicPr>
            <a:picLocks noChangeAspect="1"/>
          </p:cNvPicPr>
          <p:nvPr/>
        </p:nvPicPr>
        <p:blipFill rotWithShape="1">
          <a:blip r:embed="rId6"/>
          <a:srcRect l="14005" t="31031" r="55918" b="9962"/>
          <a:stretch/>
        </p:blipFill>
        <p:spPr>
          <a:xfrm>
            <a:off x="337791" y="1335000"/>
            <a:ext cx="5270496" cy="2908187"/>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87A2FEB6-B6ED-BD75-D39D-031E024447E6}"/>
              </a:ext>
            </a:extLst>
          </p:cNvPr>
          <p:cNvPicPr>
            <a:picLocks noChangeAspect="1"/>
          </p:cNvPicPr>
          <p:nvPr/>
        </p:nvPicPr>
        <p:blipFill rotWithShape="1">
          <a:blip r:embed="rId7"/>
          <a:srcRect l="14082" t="30272" r="55689" b="9864"/>
          <a:stretch/>
        </p:blipFill>
        <p:spPr>
          <a:xfrm>
            <a:off x="5853790" y="2967857"/>
            <a:ext cx="5270496" cy="29354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57349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sp>
        <p:nvSpPr>
          <p:cNvPr id="3" name="Oval 2">
            <a:extLst>
              <a:ext uri="{FF2B5EF4-FFF2-40B4-BE49-F238E27FC236}">
                <a16:creationId xmlns:a16="http://schemas.microsoft.com/office/drawing/2014/main" id="{E3B3489E-9042-35EA-19B2-E69F4E538459}"/>
              </a:ext>
            </a:extLst>
          </p:cNvPr>
          <p:cNvSpPr/>
          <p:nvPr/>
        </p:nvSpPr>
        <p:spPr>
          <a:xfrm>
            <a:off x="9582959" y="205289"/>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study</a:t>
            </a:r>
            <a:endParaRPr lang="en-US">
              <a:solidFill>
                <a:schemeClr val="tx2"/>
              </a:solidFill>
            </a:endParaRPr>
          </a:p>
          <a:p>
            <a:pPr algn="ctr"/>
            <a:r>
              <a:rPr lang="en-GB" sz="1600" b="1">
                <a:solidFill>
                  <a:schemeClr val="tx2"/>
                </a:solidFill>
              </a:rPr>
              <a:t>_______?</a:t>
            </a:r>
            <a:endParaRPr lang="en-GB">
              <a:solidFill>
                <a:schemeClr val="tx2"/>
              </a:solidFill>
            </a:endParaRPr>
          </a:p>
          <a:p>
            <a:pPr algn="ctr"/>
            <a:endParaRPr lang="en-GB" sz="1200">
              <a:solidFill>
                <a:schemeClr val="tx2"/>
              </a:solidFill>
            </a:endParaRPr>
          </a:p>
          <a:p>
            <a:pPr algn="ctr"/>
            <a:r>
              <a:rPr lang="en-GB" sz="1200">
                <a:solidFill>
                  <a:schemeClr val="tx2"/>
                </a:solidFill>
              </a:rPr>
              <a:t>Access key resources that link to your subject area that can be used in your lessons to help your students explore future careers.</a:t>
            </a:r>
            <a:endParaRPr lang="en-GB" sz="1200">
              <a:solidFill>
                <a:schemeClr val="tx2"/>
              </a:solidFill>
              <a:cs typeface="Calibri"/>
            </a:endParaRPr>
          </a:p>
        </p:txBody>
      </p:sp>
      <p:pic>
        <p:nvPicPr>
          <p:cNvPr id="9" name="Picture 8" descr="Graphical user interface, text&#10;&#10;Description automatically generated">
            <a:extLst>
              <a:ext uri="{FF2B5EF4-FFF2-40B4-BE49-F238E27FC236}">
                <a16:creationId xmlns:a16="http://schemas.microsoft.com/office/drawing/2014/main" id="{1A2C18C7-A767-0A23-38D4-583244D9D891}"/>
              </a:ext>
            </a:extLst>
          </p:cNvPr>
          <p:cNvPicPr>
            <a:picLocks noChangeAspect="1"/>
          </p:cNvPicPr>
          <p:nvPr/>
        </p:nvPicPr>
        <p:blipFill>
          <a:blip r:embed="rId4"/>
          <a:stretch>
            <a:fillRect/>
          </a:stretch>
        </p:blipFill>
        <p:spPr>
          <a:xfrm>
            <a:off x="1189055" y="5913229"/>
            <a:ext cx="2328130" cy="873049"/>
          </a:xfrm>
          <a:prstGeom prst="rect">
            <a:avLst/>
          </a:prstGeom>
        </p:spPr>
      </p:pic>
      <p:pic>
        <p:nvPicPr>
          <p:cNvPr id="14" name="Google Shape;355;p26" descr="A picture containing text, clipart&#10;&#10;Description automatically generated">
            <a:extLst>
              <a:ext uri="{FF2B5EF4-FFF2-40B4-BE49-F238E27FC236}">
                <a16:creationId xmlns:a16="http://schemas.microsoft.com/office/drawing/2014/main" id="{68D730D5-D966-E23E-17A1-FAEC61CF029F}"/>
              </a:ext>
            </a:extLst>
          </p:cNvPr>
          <p:cNvPicPr preferRelativeResize="0"/>
          <p:nvPr/>
        </p:nvPicPr>
        <p:blipFill rotWithShape="1">
          <a:blip r:embed="rId5">
            <a:alphaModFix/>
          </a:blip>
          <a:srcRect/>
          <a:stretch/>
        </p:blipFill>
        <p:spPr>
          <a:xfrm>
            <a:off x="167629" y="5913229"/>
            <a:ext cx="821416" cy="774006"/>
          </a:xfrm>
          <a:prstGeom prst="rect">
            <a:avLst/>
          </a:prstGeom>
          <a:noFill/>
          <a:ln>
            <a:noFill/>
          </a:ln>
        </p:spPr>
      </p:pic>
      <p:sp>
        <p:nvSpPr>
          <p:cNvPr id="7" name="Subtitle 2">
            <a:extLst>
              <a:ext uri="{FF2B5EF4-FFF2-40B4-BE49-F238E27FC236}">
                <a16:creationId xmlns:a16="http://schemas.microsoft.com/office/drawing/2014/main" id="{EA438BC6-9831-EB7D-1B28-EE276B17505C}"/>
              </a:ext>
            </a:extLst>
          </p:cNvPr>
          <p:cNvSpPr txBox="1">
            <a:spLocks/>
          </p:cNvSpPr>
          <p:nvPr/>
        </p:nvSpPr>
        <p:spPr>
          <a:xfrm>
            <a:off x="3123743" y="239675"/>
            <a:ext cx="5666508" cy="13300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solidFill>
                  <a:schemeClr val="tx2"/>
                </a:solidFill>
              </a:rPr>
              <a:t>Careers in the curriculum</a:t>
            </a:r>
            <a:endParaRPr lang="en-US" sz="3600">
              <a:solidFill>
                <a:schemeClr val="tx2"/>
              </a:solidFill>
            </a:endParaRPr>
          </a:p>
        </p:txBody>
      </p:sp>
      <p:pic>
        <p:nvPicPr>
          <p:cNvPr id="8" name="Picture 7">
            <a:extLst>
              <a:ext uri="{FF2B5EF4-FFF2-40B4-BE49-F238E27FC236}">
                <a16:creationId xmlns:a16="http://schemas.microsoft.com/office/drawing/2014/main" id="{47470313-F523-C981-6C84-E1679D2F2FAA}"/>
              </a:ext>
            </a:extLst>
          </p:cNvPr>
          <p:cNvPicPr>
            <a:picLocks noChangeAspect="1"/>
          </p:cNvPicPr>
          <p:nvPr/>
        </p:nvPicPr>
        <p:blipFill rotWithShape="1">
          <a:blip r:embed="rId6"/>
          <a:srcRect l="14005" t="30544" r="55765" b="9320"/>
          <a:stretch/>
        </p:blipFill>
        <p:spPr>
          <a:xfrm>
            <a:off x="322601" y="1091726"/>
            <a:ext cx="5286487" cy="2957759"/>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996345E4-1218-7C46-CB4E-974A89477B30}"/>
              </a:ext>
            </a:extLst>
          </p:cNvPr>
          <p:cNvPicPr>
            <a:picLocks noChangeAspect="1"/>
          </p:cNvPicPr>
          <p:nvPr/>
        </p:nvPicPr>
        <p:blipFill rotWithShape="1">
          <a:blip r:embed="rId7"/>
          <a:srcRect l="13928" t="30236" r="55765" b="9320"/>
          <a:stretch/>
        </p:blipFill>
        <p:spPr>
          <a:xfrm>
            <a:off x="5809098" y="3599039"/>
            <a:ext cx="5272825" cy="29577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7523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E69C637-C92F-2D5D-4670-C5A74B5AD18A}"/>
              </a:ext>
            </a:extLst>
          </p:cNvPr>
          <p:cNvPicPr>
            <a:picLocks noChangeAspect="1"/>
          </p:cNvPicPr>
          <p:nvPr/>
        </p:nvPicPr>
        <p:blipFill rotWithShape="1">
          <a:blip r:embed="rId3"/>
          <a:srcRect l="9229" t="30737" r="60970" b="9476"/>
          <a:stretch/>
        </p:blipFill>
        <p:spPr>
          <a:xfrm>
            <a:off x="322602" y="2259737"/>
            <a:ext cx="4144618" cy="2338525"/>
          </a:xfrm>
          <a:prstGeom prst="rect">
            <a:avLst/>
          </a:prstGeom>
          <a:ln>
            <a:noFill/>
          </a:ln>
          <a:effectLst>
            <a:outerShdw blurRad="190500" algn="tl" rotWithShape="0">
              <a:srgbClr val="000000">
                <a:alpha val="70000"/>
              </a:srgbClr>
            </a:outerShdw>
          </a:effectLst>
        </p:spPr>
      </p:pic>
      <p:sp>
        <p:nvSpPr>
          <p:cNvPr id="4" name="Oval 3">
            <a:extLst>
              <a:ext uri="{FF2B5EF4-FFF2-40B4-BE49-F238E27FC236}">
                <a16:creationId xmlns:a16="http://schemas.microsoft.com/office/drawing/2014/main" id="{80AA5BD1-84D7-701B-36B5-5D92A5AD626A}"/>
              </a:ext>
            </a:extLst>
          </p:cNvPr>
          <p:cNvSpPr/>
          <p:nvPr/>
        </p:nvSpPr>
        <p:spPr>
          <a:xfrm>
            <a:off x="9619891" y="134750"/>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b="1">
                <a:solidFill>
                  <a:schemeClr val="tx2"/>
                </a:solidFill>
              </a:rPr>
              <a:t>Pathways</a:t>
            </a:r>
            <a:endParaRPr lang="en-US">
              <a:solidFill>
                <a:schemeClr val="tx2"/>
              </a:solidFill>
            </a:endParaRPr>
          </a:p>
          <a:p>
            <a:pPr algn="ctr"/>
            <a:endParaRPr lang="en-GB" sz="1200">
              <a:solidFill>
                <a:schemeClr val="tx2"/>
              </a:solidFill>
            </a:endParaRPr>
          </a:p>
          <a:p>
            <a:pPr algn="ctr"/>
            <a:r>
              <a:rPr lang="en-GB" sz="1200">
                <a:solidFill>
                  <a:schemeClr val="tx2"/>
                </a:solidFill>
              </a:rPr>
              <a:t>Take a look at a wide variety of resources that focus on the pathways a young person can follow to a career linked to the subject.</a:t>
            </a:r>
            <a:endParaRPr lang="en-GB" sz="1200">
              <a:solidFill>
                <a:schemeClr val="tx2"/>
              </a:solidFill>
              <a:cs typeface="Calibri"/>
            </a:endParaRPr>
          </a:p>
        </p:txBody>
      </p:sp>
      <p:pic>
        <p:nvPicPr>
          <p:cNvPr id="14" name="Picture 13" descr="Text&#10;&#10;Description automatically generated">
            <a:extLst>
              <a:ext uri="{FF2B5EF4-FFF2-40B4-BE49-F238E27FC236}">
                <a16:creationId xmlns:a16="http://schemas.microsoft.com/office/drawing/2014/main" id="{1D178072-7778-536F-B2C4-9D78363BED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sp>
        <p:nvSpPr>
          <p:cNvPr id="16" name="TextBox 1">
            <a:extLst>
              <a:ext uri="{FF2B5EF4-FFF2-40B4-BE49-F238E27FC236}">
                <a16:creationId xmlns:a16="http://schemas.microsoft.com/office/drawing/2014/main" id="{CC013F40-8628-96ED-80E6-51D357EE6E85}"/>
              </a:ext>
            </a:extLst>
          </p:cNvPr>
          <p:cNvSpPr txBox="1"/>
          <p:nvPr/>
        </p:nvSpPr>
        <p:spPr>
          <a:xfrm>
            <a:off x="326776" y="1037266"/>
            <a:ext cx="831091" cy="707886"/>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a:solidFill>
                  <a:srgbClr val="00A8A6"/>
                </a:solidFill>
              </a:rPr>
              <a:t>7|</a:t>
            </a:r>
          </a:p>
        </p:txBody>
      </p:sp>
      <p:pic>
        <p:nvPicPr>
          <p:cNvPr id="17" name="Picture 17" descr="Icon&#10;&#10;Description automatically generated">
            <a:extLst>
              <a:ext uri="{FF2B5EF4-FFF2-40B4-BE49-F238E27FC236}">
                <a16:creationId xmlns:a16="http://schemas.microsoft.com/office/drawing/2014/main" id="{4602FD36-8B8E-09A6-C73C-72647C2DB18F}"/>
              </a:ext>
            </a:extLst>
          </p:cNvPr>
          <p:cNvPicPr>
            <a:picLocks noChangeAspect="1"/>
          </p:cNvPicPr>
          <p:nvPr/>
        </p:nvPicPr>
        <p:blipFill>
          <a:blip r:embed="rId5"/>
          <a:stretch>
            <a:fillRect/>
          </a:stretch>
        </p:blipFill>
        <p:spPr>
          <a:xfrm>
            <a:off x="961396" y="1040472"/>
            <a:ext cx="923925" cy="923925"/>
          </a:xfrm>
          <a:prstGeom prst="rect">
            <a:avLst/>
          </a:prstGeom>
        </p:spPr>
      </p:pic>
      <p:sp>
        <p:nvSpPr>
          <p:cNvPr id="7" name="Subtitle 2">
            <a:extLst>
              <a:ext uri="{FF2B5EF4-FFF2-40B4-BE49-F238E27FC236}">
                <a16:creationId xmlns:a16="http://schemas.microsoft.com/office/drawing/2014/main" id="{955D9A74-F60E-1633-9ED9-9D6480F37DAC}"/>
              </a:ext>
            </a:extLst>
          </p:cNvPr>
          <p:cNvSpPr txBox="1">
            <a:spLocks/>
          </p:cNvSpPr>
          <p:nvPr/>
        </p:nvSpPr>
        <p:spPr>
          <a:xfrm>
            <a:off x="3166753" y="334709"/>
            <a:ext cx="5666508" cy="13300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solidFill>
                  <a:schemeClr val="tx2"/>
                </a:solidFill>
              </a:rPr>
              <a:t>Pathways</a:t>
            </a:r>
            <a:endParaRPr lang="en-US" sz="3600">
              <a:solidFill>
                <a:schemeClr val="tx2"/>
              </a:solidFill>
            </a:endParaRPr>
          </a:p>
        </p:txBody>
      </p:sp>
      <p:pic>
        <p:nvPicPr>
          <p:cNvPr id="12" name="Picture 11">
            <a:extLst>
              <a:ext uri="{FF2B5EF4-FFF2-40B4-BE49-F238E27FC236}">
                <a16:creationId xmlns:a16="http://schemas.microsoft.com/office/drawing/2014/main" id="{959F5F1E-4611-DF83-FF83-FB605C3AFBCA}"/>
              </a:ext>
            </a:extLst>
          </p:cNvPr>
          <p:cNvPicPr>
            <a:picLocks noChangeAspect="1"/>
          </p:cNvPicPr>
          <p:nvPr/>
        </p:nvPicPr>
        <p:blipFill rotWithShape="1">
          <a:blip r:embed="rId6"/>
          <a:srcRect l="13929" t="30738" r="55918" b="9863"/>
          <a:stretch/>
        </p:blipFill>
        <p:spPr>
          <a:xfrm>
            <a:off x="3833681" y="3428999"/>
            <a:ext cx="4162654" cy="2306226"/>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D9104534-1657-9415-AA4B-2B2F60A298A0}"/>
              </a:ext>
            </a:extLst>
          </p:cNvPr>
          <p:cNvPicPr>
            <a:picLocks noChangeAspect="1"/>
          </p:cNvPicPr>
          <p:nvPr/>
        </p:nvPicPr>
        <p:blipFill rotWithShape="1">
          <a:blip r:embed="rId7"/>
          <a:srcRect l="13928" t="31067" r="55765" b="10680"/>
          <a:stretch/>
        </p:blipFill>
        <p:spPr>
          <a:xfrm>
            <a:off x="7746762" y="4348267"/>
            <a:ext cx="4248113" cy="22965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37559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F45F1E-13A6-17A7-8A00-4F51B3DAC528}"/>
              </a:ext>
            </a:extLst>
          </p:cNvPr>
          <p:cNvSpPr/>
          <p:nvPr/>
        </p:nvSpPr>
        <p:spPr>
          <a:xfrm>
            <a:off x="0" y="1"/>
            <a:ext cx="12192000" cy="4285672"/>
          </a:xfrm>
          <a:prstGeom prst="rect">
            <a:avLst/>
          </a:prstGeom>
          <a:solidFill>
            <a:srgbClr val="00A9A9"/>
          </a:solidFill>
          <a:ln>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888182" y="5112328"/>
            <a:ext cx="5666508" cy="1330036"/>
          </a:xfrm>
          <a:prstGeom prst="rect">
            <a:avLst/>
          </a:prstGeom>
        </p:spPr>
        <p:txBody>
          <a:bodyPr vert="horz" lIns="91440" tIns="45720" rIns="91440" bIns="45720" rtlCol="0" anchor="t">
            <a:normAutofit/>
          </a:bodyPr>
          <a:lstStyle/>
          <a:p>
            <a:pPr marL="0" indent="0">
              <a:buNone/>
            </a:pPr>
            <a:r>
              <a:rPr lang="en-GB" sz="2400" b="1">
                <a:solidFill>
                  <a:srgbClr val="155045"/>
                </a:solidFill>
              </a:rPr>
              <a:t>A CL guide for Staff</a:t>
            </a:r>
          </a:p>
          <a:p>
            <a:pPr marL="0" indent="0">
              <a:buNone/>
            </a:pPr>
            <a:r>
              <a:rPr lang="en-GB" sz="1800">
                <a:solidFill>
                  <a:srgbClr val="00A8A8"/>
                </a:solidFill>
              </a:rPr>
              <a:t>How to use the MLMF guide and PowerPoint in highlighting the relevance of your subject to future careers and opportunities</a:t>
            </a:r>
            <a:endParaRPr lang="en-GB" sz="1800">
              <a:solidFill>
                <a:srgbClr val="00A8A8"/>
              </a:solidFill>
              <a:cs typeface="Calibri"/>
            </a:endParaRPr>
          </a:p>
        </p:txBody>
      </p:sp>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0258" y="4714593"/>
            <a:ext cx="4512148" cy="1741625"/>
          </a:xfrm>
          <a:prstGeom prst="rect">
            <a:avLst/>
          </a:prstGeom>
        </p:spPr>
      </p:pic>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1" y="-446"/>
            <a:ext cx="12192000" cy="4471068"/>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C4B9E8-1F6B-CC68-2354-B85C27B79C80}"/>
              </a:ext>
            </a:extLst>
          </p:cNvPr>
          <p:cNvPicPr>
            <a:picLocks noChangeAspect="1"/>
          </p:cNvPicPr>
          <p:nvPr/>
        </p:nvPicPr>
        <p:blipFill rotWithShape="1">
          <a:blip r:embed="rId3"/>
          <a:srcRect l="14005" t="30272" r="55842" b="10136"/>
          <a:stretch/>
        </p:blipFill>
        <p:spPr>
          <a:xfrm>
            <a:off x="327888" y="1176457"/>
            <a:ext cx="5799644" cy="3223662"/>
          </a:xfrm>
          <a:prstGeom prst="rect">
            <a:avLst/>
          </a:prstGeom>
          <a:ln>
            <a:noFill/>
          </a:ln>
          <a:effectLst>
            <a:outerShdw blurRad="190500" algn="tl" rotWithShape="0">
              <a:srgbClr val="000000">
                <a:alpha val="70000"/>
              </a:srgbClr>
            </a:outerShdw>
          </a:effectLst>
        </p:spPr>
      </p:pic>
      <p:sp>
        <p:nvSpPr>
          <p:cNvPr id="4" name="Oval 3">
            <a:extLst>
              <a:ext uri="{FF2B5EF4-FFF2-40B4-BE49-F238E27FC236}">
                <a16:creationId xmlns:a16="http://schemas.microsoft.com/office/drawing/2014/main" id="{80AA5BD1-84D7-701B-36B5-5D92A5AD626A}"/>
              </a:ext>
            </a:extLst>
          </p:cNvPr>
          <p:cNvSpPr/>
          <p:nvPr/>
        </p:nvSpPr>
        <p:spPr>
          <a:xfrm>
            <a:off x="9619891" y="134750"/>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b="1">
                <a:solidFill>
                  <a:schemeClr val="tx2"/>
                </a:solidFill>
              </a:rPr>
              <a:t>Pathways</a:t>
            </a:r>
            <a:endParaRPr lang="en-US">
              <a:solidFill>
                <a:schemeClr val="tx2"/>
              </a:solidFill>
            </a:endParaRPr>
          </a:p>
          <a:p>
            <a:pPr algn="ctr"/>
            <a:endParaRPr lang="en-GB" sz="1200">
              <a:solidFill>
                <a:schemeClr val="tx2"/>
              </a:solidFill>
            </a:endParaRPr>
          </a:p>
          <a:p>
            <a:pPr algn="ctr"/>
            <a:r>
              <a:rPr lang="en-GB" sz="1200">
                <a:solidFill>
                  <a:schemeClr val="tx2"/>
                </a:solidFill>
              </a:rPr>
              <a:t>Take a look at a wide variety of resources that focus on the pathways a young person can follow to a career linked to the subject.</a:t>
            </a:r>
            <a:endParaRPr lang="en-GB" sz="1200">
              <a:solidFill>
                <a:schemeClr val="tx2"/>
              </a:solidFill>
              <a:cs typeface="Calibri"/>
            </a:endParaRPr>
          </a:p>
        </p:txBody>
      </p:sp>
      <p:pic>
        <p:nvPicPr>
          <p:cNvPr id="14" name="Picture 13" descr="Text&#10;&#10;Description automatically generated">
            <a:extLst>
              <a:ext uri="{FF2B5EF4-FFF2-40B4-BE49-F238E27FC236}">
                <a16:creationId xmlns:a16="http://schemas.microsoft.com/office/drawing/2014/main" id="{1D178072-7778-536F-B2C4-9D78363BED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sp>
        <p:nvSpPr>
          <p:cNvPr id="8" name="Subtitle 2">
            <a:extLst>
              <a:ext uri="{FF2B5EF4-FFF2-40B4-BE49-F238E27FC236}">
                <a16:creationId xmlns:a16="http://schemas.microsoft.com/office/drawing/2014/main" id="{F5062565-AB5F-A599-2D31-DFD5BB54EB83}"/>
              </a:ext>
            </a:extLst>
          </p:cNvPr>
          <p:cNvSpPr txBox="1">
            <a:spLocks/>
          </p:cNvSpPr>
          <p:nvPr/>
        </p:nvSpPr>
        <p:spPr>
          <a:xfrm>
            <a:off x="3166753" y="239675"/>
            <a:ext cx="5666508" cy="13300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solidFill>
                  <a:schemeClr val="tx2"/>
                </a:solidFill>
              </a:rPr>
              <a:t>Pathways</a:t>
            </a:r>
            <a:endParaRPr lang="en-US" sz="3600">
              <a:solidFill>
                <a:schemeClr val="tx2"/>
              </a:solidFill>
            </a:endParaRPr>
          </a:p>
        </p:txBody>
      </p:sp>
      <p:pic>
        <p:nvPicPr>
          <p:cNvPr id="9" name="Picture 8">
            <a:extLst>
              <a:ext uri="{FF2B5EF4-FFF2-40B4-BE49-F238E27FC236}">
                <a16:creationId xmlns:a16="http://schemas.microsoft.com/office/drawing/2014/main" id="{BBF9F5EE-ED6A-550B-915B-21D5709671EB}"/>
              </a:ext>
            </a:extLst>
          </p:cNvPr>
          <p:cNvPicPr>
            <a:picLocks noChangeAspect="1"/>
          </p:cNvPicPr>
          <p:nvPr/>
        </p:nvPicPr>
        <p:blipFill rotWithShape="1">
          <a:blip r:embed="rId5"/>
          <a:srcRect l="14005" t="30000" r="55995" b="10136"/>
          <a:stretch/>
        </p:blipFill>
        <p:spPr>
          <a:xfrm>
            <a:off x="6000007" y="3268388"/>
            <a:ext cx="5799644" cy="32549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39896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sp>
        <p:nvSpPr>
          <p:cNvPr id="4" name="Oval 3">
            <a:extLst>
              <a:ext uri="{FF2B5EF4-FFF2-40B4-BE49-F238E27FC236}">
                <a16:creationId xmlns:a16="http://schemas.microsoft.com/office/drawing/2014/main" id="{4EE7204C-F9B2-AA87-2859-9A30E2430599}"/>
              </a:ext>
            </a:extLst>
          </p:cNvPr>
          <p:cNvSpPr/>
          <p:nvPr/>
        </p:nvSpPr>
        <p:spPr>
          <a:xfrm>
            <a:off x="9677342" y="2241508"/>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b="1">
                <a:solidFill>
                  <a:schemeClr val="tx2"/>
                </a:solidFill>
              </a:rPr>
              <a:t>Activity ideas</a:t>
            </a:r>
            <a:endParaRPr lang="en-US">
              <a:solidFill>
                <a:schemeClr val="tx2"/>
              </a:solidFill>
            </a:endParaRPr>
          </a:p>
          <a:p>
            <a:pPr algn="ctr"/>
            <a:endParaRPr lang="en-GB" sz="1200">
              <a:solidFill>
                <a:schemeClr val="tx2"/>
              </a:solidFill>
            </a:endParaRPr>
          </a:p>
          <a:p>
            <a:pPr algn="ctr"/>
            <a:r>
              <a:rPr lang="en-GB" sz="1200">
                <a:solidFill>
                  <a:schemeClr val="tx2"/>
                </a:solidFill>
              </a:rPr>
              <a:t>Create some 'buzz moments' in every lesson by highlighting relevant careers stories or relating topics or essential skills from your subject to future opportunities.</a:t>
            </a:r>
            <a:endParaRPr lang="en-GB" sz="1200">
              <a:solidFill>
                <a:schemeClr val="tx2"/>
              </a:solidFill>
              <a:cs typeface="Calibri"/>
            </a:endParaRPr>
          </a:p>
        </p:txBody>
      </p:sp>
      <p:sp>
        <p:nvSpPr>
          <p:cNvPr id="3" name="Oval 2">
            <a:extLst>
              <a:ext uri="{FF2B5EF4-FFF2-40B4-BE49-F238E27FC236}">
                <a16:creationId xmlns:a16="http://schemas.microsoft.com/office/drawing/2014/main" id="{F1CF68F5-9968-228E-64AA-CAE56E67CD47}"/>
              </a:ext>
            </a:extLst>
          </p:cNvPr>
          <p:cNvSpPr/>
          <p:nvPr/>
        </p:nvSpPr>
        <p:spPr>
          <a:xfrm>
            <a:off x="9677342" y="58382"/>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b="1">
                <a:solidFill>
                  <a:schemeClr val="tx2"/>
                </a:solidFill>
              </a:rPr>
              <a:t>Careers in the curriculum</a:t>
            </a:r>
            <a:endParaRPr lang="en-US">
              <a:solidFill>
                <a:schemeClr val="tx2"/>
              </a:solidFill>
            </a:endParaRPr>
          </a:p>
          <a:p>
            <a:pPr algn="ctr"/>
            <a:endParaRPr lang="en-GB" sz="1600" b="1">
              <a:solidFill>
                <a:schemeClr val="tx2"/>
              </a:solidFill>
            </a:endParaRPr>
          </a:p>
          <a:p>
            <a:pPr algn="ctr"/>
            <a:r>
              <a:rPr lang="en-GB" sz="1200">
                <a:solidFill>
                  <a:schemeClr val="tx2"/>
                </a:solidFill>
              </a:rPr>
              <a:t>Discover resources and inspiration to link careers to the curriculum, employer engagement and extra-curricular opportunities.</a:t>
            </a:r>
            <a:endParaRPr lang="en-GB" sz="1200">
              <a:solidFill>
                <a:schemeClr val="tx2"/>
              </a:solidFill>
              <a:cs typeface="Calibri"/>
            </a:endParaRPr>
          </a:p>
        </p:txBody>
      </p:sp>
      <p:sp>
        <p:nvSpPr>
          <p:cNvPr id="10" name="Subtitle 2">
            <a:extLst>
              <a:ext uri="{FF2B5EF4-FFF2-40B4-BE49-F238E27FC236}">
                <a16:creationId xmlns:a16="http://schemas.microsoft.com/office/drawing/2014/main" id="{C8EFFBE0-0F40-2451-5D1F-6E440B8864BE}"/>
              </a:ext>
            </a:extLst>
          </p:cNvPr>
          <p:cNvSpPr txBox="1">
            <a:spLocks/>
          </p:cNvSpPr>
          <p:nvPr/>
        </p:nvSpPr>
        <p:spPr>
          <a:xfrm>
            <a:off x="2973957" y="285193"/>
            <a:ext cx="5666508" cy="13300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solidFill>
                  <a:schemeClr val="tx2"/>
                </a:solidFill>
              </a:rPr>
              <a:t>Careers in the curriculum</a:t>
            </a:r>
            <a:endParaRPr lang="en-US" sz="3600">
              <a:solidFill>
                <a:schemeClr val="tx2"/>
              </a:solidFill>
            </a:endParaRPr>
          </a:p>
        </p:txBody>
      </p:sp>
      <p:pic>
        <p:nvPicPr>
          <p:cNvPr id="11" name="Picture 10">
            <a:extLst>
              <a:ext uri="{FF2B5EF4-FFF2-40B4-BE49-F238E27FC236}">
                <a16:creationId xmlns:a16="http://schemas.microsoft.com/office/drawing/2014/main" id="{B2C061C3-2EF5-66A6-E9A9-E2B52036292E}"/>
              </a:ext>
            </a:extLst>
          </p:cNvPr>
          <p:cNvPicPr>
            <a:picLocks noChangeAspect="1"/>
          </p:cNvPicPr>
          <p:nvPr/>
        </p:nvPicPr>
        <p:blipFill rotWithShape="1">
          <a:blip r:embed="rId4"/>
          <a:srcRect l="14005" t="30728" r="55842" b="9255"/>
          <a:stretch/>
        </p:blipFill>
        <p:spPr>
          <a:xfrm>
            <a:off x="350723" y="1245874"/>
            <a:ext cx="3899790" cy="2183126"/>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B320A395-6BEB-D293-6630-28BA9FAFB483}"/>
              </a:ext>
            </a:extLst>
          </p:cNvPr>
          <p:cNvPicPr>
            <a:picLocks noChangeAspect="1"/>
          </p:cNvPicPr>
          <p:nvPr/>
        </p:nvPicPr>
        <p:blipFill rotWithShape="1">
          <a:blip r:embed="rId5"/>
          <a:srcRect l="14005" t="30728" r="55842" b="10499"/>
          <a:stretch/>
        </p:blipFill>
        <p:spPr>
          <a:xfrm>
            <a:off x="4476604" y="1756496"/>
            <a:ext cx="3931851" cy="2155440"/>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6D63DF0F-D896-30DF-C605-6C6CC60E939E}"/>
              </a:ext>
            </a:extLst>
          </p:cNvPr>
          <p:cNvPicPr>
            <a:picLocks noChangeAspect="1"/>
          </p:cNvPicPr>
          <p:nvPr/>
        </p:nvPicPr>
        <p:blipFill rotWithShape="1">
          <a:blip r:embed="rId6"/>
          <a:srcRect l="14158" t="30728" r="56071" b="11919"/>
          <a:stretch/>
        </p:blipFill>
        <p:spPr>
          <a:xfrm>
            <a:off x="1994225" y="4184382"/>
            <a:ext cx="3899790" cy="2113031"/>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C6ECE7DD-8886-F8E9-46D8-DD41FB88C8A7}"/>
              </a:ext>
            </a:extLst>
          </p:cNvPr>
          <p:cNvPicPr>
            <a:picLocks noChangeAspect="1"/>
          </p:cNvPicPr>
          <p:nvPr/>
        </p:nvPicPr>
        <p:blipFill rotWithShape="1">
          <a:blip r:embed="rId7"/>
          <a:srcRect l="13928" t="30280" r="55765" b="12254"/>
          <a:stretch/>
        </p:blipFill>
        <p:spPr>
          <a:xfrm>
            <a:off x="6096000" y="4616492"/>
            <a:ext cx="3899790" cy="20797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51139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sp>
        <p:nvSpPr>
          <p:cNvPr id="2" name="Oval 1">
            <a:extLst>
              <a:ext uri="{FF2B5EF4-FFF2-40B4-BE49-F238E27FC236}">
                <a16:creationId xmlns:a16="http://schemas.microsoft.com/office/drawing/2014/main" id="{EA660A1E-1DF3-790D-45CC-3B5EECEF12EF}"/>
              </a:ext>
            </a:extLst>
          </p:cNvPr>
          <p:cNvSpPr/>
          <p:nvPr/>
        </p:nvSpPr>
        <p:spPr>
          <a:xfrm>
            <a:off x="9690909" y="199733"/>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600" b="1">
                <a:solidFill>
                  <a:schemeClr val="tx2"/>
                </a:solidFill>
              </a:rPr>
              <a:t>Essential Skills</a:t>
            </a:r>
            <a:endParaRPr lang="en-US">
              <a:solidFill>
                <a:schemeClr val="tx2"/>
              </a:solidFill>
            </a:endParaRPr>
          </a:p>
          <a:p>
            <a:pPr algn="ctr"/>
            <a:endParaRPr lang="en-GB" sz="1200">
              <a:solidFill>
                <a:schemeClr val="tx2"/>
              </a:solidFill>
            </a:endParaRPr>
          </a:p>
          <a:p>
            <a:pPr algn="ctr"/>
            <a:r>
              <a:rPr lang="en-GB" sz="1200">
                <a:solidFill>
                  <a:schemeClr val="tx2"/>
                </a:solidFill>
              </a:rPr>
              <a:t>Learn how you can engage with Skills Builder to help students identify and develop essential skills linked to your subject.</a:t>
            </a:r>
            <a:endParaRPr lang="en-GB" sz="1200">
              <a:solidFill>
                <a:schemeClr val="tx2"/>
              </a:solidFill>
              <a:cs typeface="Calibri"/>
            </a:endParaRPr>
          </a:p>
        </p:txBody>
      </p:sp>
      <p:sp>
        <p:nvSpPr>
          <p:cNvPr id="19" name="TextBox 1">
            <a:extLst>
              <a:ext uri="{FF2B5EF4-FFF2-40B4-BE49-F238E27FC236}">
                <a16:creationId xmlns:a16="http://schemas.microsoft.com/office/drawing/2014/main" id="{19C95D70-E91D-4F92-FA2D-E95E5D3513D7}"/>
              </a:ext>
            </a:extLst>
          </p:cNvPr>
          <p:cNvSpPr txBox="1"/>
          <p:nvPr/>
        </p:nvSpPr>
        <p:spPr>
          <a:xfrm>
            <a:off x="3051003" y="159001"/>
            <a:ext cx="3318481" cy="707886"/>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chemeClr val="tx2"/>
                </a:solidFill>
              </a:rPr>
              <a:t>Essential</a:t>
            </a:r>
            <a:r>
              <a:rPr lang="en-US" sz="4000" b="1">
                <a:solidFill>
                  <a:srgbClr val="000000"/>
                </a:solidFill>
              </a:rPr>
              <a:t> </a:t>
            </a:r>
            <a:r>
              <a:rPr lang="en-US" sz="4000" b="1">
                <a:solidFill>
                  <a:schemeClr val="tx2"/>
                </a:solidFill>
              </a:rPr>
              <a:t>Skills</a:t>
            </a:r>
            <a:endParaRPr lang="en-US">
              <a:solidFill>
                <a:schemeClr val="tx2"/>
              </a:solidFill>
            </a:endParaRPr>
          </a:p>
        </p:txBody>
      </p:sp>
      <p:pic>
        <p:nvPicPr>
          <p:cNvPr id="22" name="Picture 21" descr="A picture containing text, sign&#10;&#10;Description automatically generated">
            <a:extLst>
              <a:ext uri="{FF2B5EF4-FFF2-40B4-BE49-F238E27FC236}">
                <a16:creationId xmlns:a16="http://schemas.microsoft.com/office/drawing/2014/main" id="{483637CB-2BC9-0BCF-4E06-003C3DE1C1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9086" y="6145417"/>
            <a:ext cx="1974689" cy="581895"/>
          </a:xfrm>
          <a:prstGeom prst="rect">
            <a:avLst/>
          </a:prstGeom>
        </p:spPr>
      </p:pic>
      <p:pic>
        <p:nvPicPr>
          <p:cNvPr id="7" name="Picture 6">
            <a:extLst>
              <a:ext uri="{FF2B5EF4-FFF2-40B4-BE49-F238E27FC236}">
                <a16:creationId xmlns:a16="http://schemas.microsoft.com/office/drawing/2014/main" id="{836870C4-40E5-BBC4-EE80-F628B16B0C89}"/>
              </a:ext>
            </a:extLst>
          </p:cNvPr>
          <p:cNvPicPr>
            <a:picLocks noChangeAspect="1"/>
          </p:cNvPicPr>
          <p:nvPr/>
        </p:nvPicPr>
        <p:blipFill rotWithShape="1">
          <a:blip r:embed="rId5"/>
          <a:srcRect l="14006" t="29999" r="56071" b="9592"/>
          <a:stretch/>
        </p:blipFill>
        <p:spPr>
          <a:xfrm>
            <a:off x="6205942" y="3349600"/>
            <a:ext cx="5606972" cy="318349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7E31F080-37E5-BD7A-C4BE-269206F2AFD4}"/>
              </a:ext>
            </a:extLst>
          </p:cNvPr>
          <p:cNvPicPr>
            <a:picLocks noChangeAspect="1"/>
          </p:cNvPicPr>
          <p:nvPr/>
        </p:nvPicPr>
        <p:blipFill rotWithShape="1">
          <a:blip r:embed="rId6"/>
          <a:srcRect l="62403" t="25086" r="5995" b="13301"/>
          <a:stretch/>
        </p:blipFill>
        <p:spPr>
          <a:xfrm>
            <a:off x="322602" y="1387225"/>
            <a:ext cx="5606972" cy="30745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56801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5610" y="218036"/>
            <a:ext cx="2893262" cy="1114902"/>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7747" y="392815"/>
            <a:ext cx="1861723" cy="767091"/>
          </a:xfrm>
          <a:prstGeom prst="rect">
            <a:avLst/>
          </a:prstGeom>
        </p:spPr>
      </p:pic>
      <p:sp>
        <p:nvSpPr>
          <p:cNvPr id="33" name="TextBox 32">
            <a:extLst>
              <a:ext uri="{FF2B5EF4-FFF2-40B4-BE49-F238E27FC236}">
                <a16:creationId xmlns:a16="http://schemas.microsoft.com/office/drawing/2014/main" id="{6314C8AB-5F8F-772D-70B4-13C457F29678}"/>
              </a:ext>
            </a:extLst>
          </p:cNvPr>
          <p:cNvSpPr txBox="1"/>
          <p:nvPr/>
        </p:nvSpPr>
        <p:spPr>
          <a:xfrm>
            <a:off x="3662111" y="445966"/>
            <a:ext cx="6053759" cy="523220"/>
          </a:xfrm>
          <a:prstGeom prst="rect">
            <a:avLst/>
          </a:prstGeom>
          <a:noFill/>
        </p:spPr>
        <p:txBody>
          <a:bodyPr wrap="square" lIns="91440" tIns="45720" rIns="91440" bIns="45720" rtlCol="0" anchor="t">
            <a:spAutoFit/>
          </a:bodyPr>
          <a:lstStyle/>
          <a:p>
            <a:r>
              <a:rPr lang="en-US" sz="2800" b="1">
                <a:solidFill>
                  <a:schemeClr val="tx2"/>
                </a:solidFill>
                <a:cs typeface="Calibri"/>
              </a:rPr>
              <a:t>Homework resources here:</a:t>
            </a:r>
          </a:p>
        </p:txBody>
      </p:sp>
      <p:pic>
        <p:nvPicPr>
          <p:cNvPr id="35" name="Picture 34">
            <a:extLst>
              <a:ext uri="{FF2B5EF4-FFF2-40B4-BE49-F238E27FC236}">
                <a16:creationId xmlns:a16="http://schemas.microsoft.com/office/drawing/2014/main" id="{37DA7090-9023-4C09-59AD-D9149EAEBD09}"/>
              </a:ext>
            </a:extLst>
          </p:cNvPr>
          <p:cNvPicPr>
            <a:picLocks noChangeAspect="1"/>
          </p:cNvPicPr>
          <p:nvPr/>
        </p:nvPicPr>
        <p:blipFill rotWithShape="1">
          <a:blip r:embed="rId5"/>
          <a:srcRect l="13906" t="31667" r="55781" b="10555"/>
          <a:stretch/>
        </p:blipFill>
        <p:spPr>
          <a:xfrm>
            <a:off x="306813" y="1807562"/>
            <a:ext cx="7351136" cy="3940815"/>
          </a:xfrm>
          <a:prstGeom prst="rect">
            <a:avLst/>
          </a:prstGeom>
          <a:ln>
            <a:noFill/>
          </a:ln>
          <a:effectLst>
            <a:outerShdw blurRad="190500" algn="tl" rotWithShape="0">
              <a:srgbClr val="000000">
                <a:alpha val="70000"/>
              </a:srgbClr>
            </a:outerShdw>
          </a:effectLst>
        </p:spPr>
      </p:pic>
      <p:sp>
        <p:nvSpPr>
          <p:cNvPr id="36" name="Rounded Rectangle 12">
            <a:hlinkClick r:id="rId6"/>
            <a:extLst>
              <a:ext uri="{FF2B5EF4-FFF2-40B4-BE49-F238E27FC236}">
                <a16:creationId xmlns:a16="http://schemas.microsoft.com/office/drawing/2014/main" id="{1CE897EA-2BD1-8B4C-4548-C00E1B4060EB}"/>
              </a:ext>
            </a:extLst>
          </p:cNvPr>
          <p:cNvSpPr/>
          <p:nvPr/>
        </p:nvSpPr>
        <p:spPr>
          <a:xfrm>
            <a:off x="8242876" y="1797940"/>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cs typeface="Calibri"/>
                <a:hlinkClick r:id="rId6">
                  <a:extLst>
                    <a:ext uri="{A12FA001-AC4F-418D-AE19-62706E023703}">
                      <ahyp:hlinkClr xmlns:ahyp="http://schemas.microsoft.com/office/drawing/2018/hyperlinkcolor" val="tx"/>
                    </a:ext>
                  </a:extLst>
                </a:hlinkClick>
              </a:rPr>
              <a:t>Computer Science/IT</a:t>
            </a:r>
          </a:p>
        </p:txBody>
      </p:sp>
      <p:sp>
        <p:nvSpPr>
          <p:cNvPr id="37" name="Rounded Rectangle 12">
            <a:hlinkClick r:id="rId7"/>
            <a:extLst>
              <a:ext uri="{FF2B5EF4-FFF2-40B4-BE49-F238E27FC236}">
                <a16:creationId xmlns:a16="http://schemas.microsoft.com/office/drawing/2014/main" id="{2FC9A4AC-3603-313B-7330-8DFD62FC4130}"/>
              </a:ext>
            </a:extLst>
          </p:cNvPr>
          <p:cNvSpPr/>
          <p:nvPr/>
        </p:nvSpPr>
        <p:spPr>
          <a:xfrm>
            <a:off x="8242875" y="2492393"/>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cs typeface="Calibri"/>
                <a:hlinkClick r:id="rId7">
                  <a:extLst>
                    <a:ext uri="{A12FA001-AC4F-418D-AE19-62706E023703}">
                      <ahyp:hlinkClr xmlns:ahyp="http://schemas.microsoft.com/office/drawing/2018/hyperlinkcolor" val="tx"/>
                    </a:ext>
                  </a:extLst>
                </a:hlinkClick>
              </a:rPr>
              <a:t>Engineering</a:t>
            </a:r>
            <a:endParaRPr lang="en-US" sz="1400">
              <a:solidFill>
                <a:schemeClr val="bg1"/>
              </a:solidFill>
              <a:cs typeface="Calibri"/>
            </a:endParaRPr>
          </a:p>
        </p:txBody>
      </p:sp>
      <p:sp>
        <p:nvSpPr>
          <p:cNvPr id="38" name="Rounded Rectangle 12">
            <a:hlinkClick r:id="rId8"/>
            <a:extLst>
              <a:ext uri="{FF2B5EF4-FFF2-40B4-BE49-F238E27FC236}">
                <a16:creationId xmlns:a16="http://schemas.microsoft.com/office/drawing/2014/main" id="{F33C0AEE-79C5-D620-1017-AFE12B06AD4F}"/>
              </a:ext>
            </a:extLst>
          </p:cNvPr>
          <p:cNvSpPr/>
          <p:nvPr/>
        </p:nvSpPr>
        <p:spPr>
          <a:xfrm>
            <a:off x="8265549" y="3173191"/>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cs typeface="Calibri"/>
                <a:hlinkClick r:id="rId8">
                  <a:extLst>
                    <a:ext uri="{A12FA001-AC4F-418D-AE19-62706E023703}">
                      <ahyp:hlinkClr xmlns:ahyp="http://schemas.microsoft.com/office/drawing/2018/hyperlinkcolor" val="tx"/>
                    </a:ext>
                  </a:extLst>
                </a:hlinkClick>
              </a:rPr>
              <a:t>English</a:t>
            </a:r>
            <a:endParaRPr lang="en-US" sz="1400">
              <a:solidFill>
                <a:schemeClr val="bg1"/>
              </a:solidFill>
              <a:cs typeface="Calibri"/>
            </a:endParaRPr>
          </a:p>
        </p:txBody>
      </p:sp>
      <p:sp>
        <p:nvSpPr>
          <p:cNvPr id="39" name="Rounded Rectangle 12">
            <a:hlinkClick r:id="rId9"/>
            <a:extLst>
              <a:ext uri="{FF2B5EF4-FFF2-40B4-BE49-F238E27FC236}">
                <a16:creationId xmlns:a16="http://schemas.microsoft.com/office/drawing/2014/main" id="{A30142DB-7BC1-E4AC-C17A-0AC83B3D9955}"/>
              </a:ext>
            </a:extLst>
          </p:cNvPr>
          <p:cNvSpPr/>
          <p:nvPr/>
        </p:nvSpPr>
        <p:spPr>
          <a:xfrm>
            <a:off x="8265549" y="3853989"/>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cs typeface="Calibri"/>
                <a:hlinkClick r:id="rId9">
                  <a:extLst>
                    <a:ext uri="{A12FA001-AC4F-418D-AE19-62706E023703}">
                      <ahyp:hlinkClr xmlns:ahyp="http://schemas.microsoft.com/office/drawing/2018/hyperlinkcolor" val="tx"/>
                    </a:ext>
                  </a:extLst>
                </a:hlinkClick>
              </a:rPr>
              <a:t>Food and Nutrition</a:t>
            </a:r>
            <a:endParaRPr lang="en-US" sz="1400">
              <a:solidFill>
                <a:schemeClr val="bg1"/>
              </a:solidFill>
              <a:cs typeface="Calibri"/>
            </a:endParaRPr>
          </a:p>
        </p:txBody>
      </p:sp>
      <p:sp>
        <p:nvSpPr>
          <p:cNvPr id="40" name="Rounded Rectangle 12">
            <a:hlinkClick r:id="rId10"/>
            <a:extLst>
              <a:ext uri="{FF2B5EF4-FFF2-40B4-BE49-F238E27FC236}">
                <a16:creationId xmlns:a16="http://schemas.microsoft.com/office/drawing/2014/main" id="{79FE90BB-C1F2-B33B-3DB9-B45B1C3C900A}"/>
              </a:ext>
            </a:extLst>
          </p:cNvPr>
          <p:cNvSpPr/>
          <p:nvPr/>
        </p:nvSpPr>
        <p:spPr>
          <a:xfrm>
            <a:off x="8265549" y="4551442"/>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cs typeface="Calibri"/>
                <a:hlinkClick r:id="rId10">
                  <a:extLst>
                    <a:ext uri="{A12FA001-AC4F-418D-AE19-62706E023703}">
                      <ahyp:hlinkClr xmlns:ahyp="http://schemas.microsoft.com/office/drawing/2018/hyperlinkcolor" val="tx"/>
                    </a:ext>
                  </a:extLst>
                </a:hlinkClick>
              </a:rPr>
              <a:t>Geography</a:t>
            </a:r>
            <a:endParaRPr lang="en-US" sz="1400">
              <a:solidFill>
                <a:schemeClr val="bg1"/>
              </a:solidFill>
              <a:cs typeface="Calibri"/>
            </a:endParaRPr>
          </a:p>
        </p:txBody>
      </p:sp>
      <p:sp>
        <p:nvSpPr>
          <p:cNvPr id="41" name="Rounded Rectangle 12">
            <a:hlinkClick r:id="rId11"/>
            <a:extLst>
              <a:ext uri="{FF2B5EF4-FFF2-40B4-BE49-F238E27FC236}">
                <a16:creationId xmlns:a16="http://schemas.microsoft.com/office/drawing/2014/main" id="{E9BAA507-320C-60B2-CEC7-1D0DE6CAD68A}"/>
              </a:ext>
            </a:extLst>
          </p:cNvPr>
          <p:cNvSpPr/>
          <p:nvPr/>
        </p:nvSpPr>
        <p:spPr>
          <a:xfrm>
            <a:off x="8273630" y="5248895"/>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cs typeface="Calibri"/>
                <a:hlinkClick r:id="rId11">
                  <a:extLst>
                    <a:ext uri="{A12FA001-AC4F-418D-AE19-62706E023703}">
                      <ahyp:hlinkClr xmlns:ahyp="http://schemas.microsoft.com/office/drawing/2018/hyperlinkcolor" val="tx"/>
                    </a:ext>
                  </a:extLst>
                </a:hlinkClick>
              </a:rPr>
              <a:t>History</a:t>
            </a:r>
            <a:endParaRPr lang="en-US" sz="1400">
              <a:solidFill>
                <a:schemeClr val="bg1"/>
              </a:solidFill>
              <a:cs typeface="Calibri"/>
            </a:endParaRPr>
          </a:p>
        </p:txBody>
      </p:sp>
      <p:sp>
        <p:nvSpPr>
          <p:cNvPr id="42" name="Rounded Rectangle 12">
            <a:hlinkClick r:id="rId12"/>
            <a:extLst>
              <a:ext uri="{FF2B5EF4-FFF2-40B4-BE49-F238E27FC236}">
                <a16:creationId xmlns:a16="http://schemas.microsoft.com/office/drawing/2014/main" id="{E91A7772-AE65-3586-57D2-E618A79BC46C}"/>
              </a:ext>
            </a:extLst>
          </p:cNvPr>
          <p:cNvSpPr/>
          <p:nvPr/>
        </p:nvSpPr>
        <p:spPr>
          <a:xfrm>
            <a:off x="9833550" y="2215831"/>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cs typeface="Calibri"/>
                <a:hlinkClick r:id="rId12">
                  <a:extLst>
                    <a:ext uri="{A12FA001-AC4F-418D-AE19-62706E023703}">
                      <ahyp:hlinkClr xmlns:ahyp="http://schemas.microsoft.com/office/drawing/2018/hyperlinkcolor" val="tx"/>
                    </a:ext>
                  </a:extLst>
                </a:hlinkClick>
              </a:rPr>
              <a:t>Mathematics</a:t>
            </a:r>
          </a:p>
        </p:txBody>
      </p:sp>
      <p:sp>
        <p:nvSpPr>
          <p:cNvPr id="43" name="Rounded Rectangle 12">
            <a:hlinkClick r:id="rId13"/>
            <a:extLst>
              <a:ext uri="{FF2B5EF4-FFF2-40B4-BE49-F238E27FC236}">
                <a16:creationId xmlns:a16="http://schemas.microsoft.com/office/drawing/2014/main" id="{312DD8E1-918C-D3A1-89C0-07BC746F2030}"/>
              </a:ext>
            </a:extLst>
          </p:cNvPr>
          <p:cNvSpPr/>
          <p:nvPr/>
        </p:nvSpPr>
        <p:spPr>
          <a:xfrm>
            <a:off x="9833550" y="2885180"/>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cs typeface="Calibri"/>
                <a:hlinkClick r:id="rId13">
                  <a:extLst>
                    <a:ext uri="{A12FA001-AC4F-418D-AE19-62706E023703}">
                      <ahyp:hlinkClr xmlns:ahyp="http://schemas.microsoft.com/office/drawing/2018/hyperlinkcolor" val="tx"/>
                    </a:ext>
                  </a:extLst>
                </a:hlinkClick>
              </a:rPr>
              <a:t>Music</a:t>
            </a:r>
            <a:endParaRPr lang="en-US" sz="1400">
              <a:solidFill>
                <a:schemeClr val="bg1"/>
              </a:solidFill>
              <a:cs typeface="Calibri"/>
            </a:endParaRPr>
          </a:p>
        </p:txBody>
      </p:sp>
      <p:sp>
        <p:nvSpPr>
          <p:cNvPr id="44" name="Rounded Rectangle 12">
            <a:hlinkClick r:id="rId14"/>
            <a:extLst>
              <a:ext uri="{FF2B5EF4-FFF2-40B4-BE49-F238E27FC236}">
                <a16:creationId xmlns:a16="http://schemas.microsoft.com/office/drawing/2014/main" id="{3D016E17-4826-9F0E-5AED-98A4A3B0D346}"/>
              </a:ext>
            </a:extLst>
          </p:cNvPr>
          <p:cNvSpPr/>
          <p:nvPr/>
        </p:nvSpPr>
        <p:spPr>
          <a:xfrm>
            <a:off x="9833550" y="3560430"/>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cs typeface="Calibri"/>
                <a:hlinkClick r:id="rId14">
                  <a:extLst>
                    <a:ext uri="{A12FA001-AC4F-418D-AE19-62706E023703}">
                      <ahyp:hlinkClr xmlns:ahyp="http://schemas.microsoft.com/office/drawing/2018/hyperlinkcolor" val="tx"/>
                    </a:ext>
                  </a:extLst>
                </a:hlinkClick>
              </a:rPr>
              <a:t>Product Design</a:t>
            </a:r>
            <a:endParaRPr lang="en-US" sz="1400">
              <a:solidFill>
                <a:schemeClr val="bg1"/>
              </a:solidFill>
              <a:cs typeface="Calibri"/>
            </a:endParaRPr>
          </a:p>
        </p:txBody>
      </p:sp>
      <p:sp>
        <p:nvSpPr>
          <p:cNvPr id="45" name="Rounded Rectangle 12">
            <a:hlinkClick r:id="rId15"/>
            <a:extLst>
              <a:ext uri="{FF2B5EF4-FFF2-40B4-BE49-F238E27FC236}">
                <a16:creationId xmlns:a16="http://schemas.microsoft.com/office/drawing/2014/main" id="{D5574DAE-EAB2-1A1A-6E24-901F36030CE0}"/>
              </a:ext>
            </a:extLst>
          </p:cNvPr>
          <p:cNvSpPr/>
          <p:nvPr/>
        </p:nvSpPr>
        <p:spPr>
          <a:xfrm>
            <a:off x="9833550" y="4237669"/>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cs typeface="Calibri"/>
                <a:hlinkClick r:id="rId15">
                  <a:extLst>
                    <a:ext uri="{A12FA001-AC4F-418D-AE19-62706E023703}">
                      <ahyp:hlinkClr xmlns:ahyp="http://schemas.microsoft.com/office/drawing/2018/hyperlinkcolor" val="tx"/>
                    </a:ext>
                  </a:extLst>
                </a:hlinkClick>
              </a:rPr>
              <a:t>Science</a:t>
            </a:r>
            <a:endParaRPr lang="en-US" sz="1400">
              <a:solidFill>
                <a:schemeClr val="bg1"/>
              </a:solidFill>
              <a:cs typeface="Calibri"/>
            </a:endParaRPr>
          </a:p>
        </p:txBody>
      </p:sp>
      <p:sp>
        <p:nvSpPr>
          <p:cNvPr id="46" name="Rounded Rectangle 12">
            <a:hlinkClick r:id="rId16"/>
            <a:extLst>
              <a:ext uri="{FF2B5EF4-FFF2-40B4-BE49-F238E27FC236}">
                <a16:creationId xmlns:a16="http://schemas.microsoft.com/office/drawing/2014/main" id="{C1432302-C1BD-232F-F4D1-57FDB5241532}"/>
              </a:ext>
            </a:extLst>
          </p:cNvPr>
          <p:cNvSpPr/>
          <p:nvPr/>
        </p:nvSpPr>
        <p:spPr>
          <a:xfrm>
            <a:off x="9854167" y="4914108"/>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cs typeface="Calibri"/>
                <a:hlinkClick r:id="rId16">
                  <a:extLst>
                    <a:ext uri="{A12FA001-AC4F-418D-AE19-62706E023703}">
                      <ahyp:hlinkClr xmlns:ahyp="http://schemas.microsoft.com/office/drawing/2018/hyperlinkcolor" val="tx"/>
                    </a:ext>
                  </a:extLst>
                </a:hlinkClick>
              </a:rPr>
              <a:t>Textiles</a:t>
            </a:r>
            <a:endParaRPr lang="en-US" sz="1400">
              <a:solidFill>
                <a:schemeClr val="bg1"/>
              </a:solidFill>
              <a:cs typeface="Calibri"/>
            </a:endParaRPr>
          </a:p>
        </p:txBody>
      </p:sp>
    </p:spTree>
    <p:extLst>
      <p:ext uri="{BB962C8B-B14F-4D97-AF65-F5344CB8AC3E}">
        <p14:creationId xmlns:p14="http://schemas.microsoft.com/office/powerpoint/2010/main" val="1253069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4" name="Picture 63" descr="Text&#10;&#10;Description automatically generated">
            <a:extLst>
              <a:ext uri="{FF2B5EF4-FFF2-40B4-BE49-F238E27FC236}">
                <a16:creationId xmlns:a16="http://schemas.microsoft.com/office/drawing/2014/main" id="{04A5467D-8011-D755-B97B-C90C654F7AE6}"/>
              </a:ext>
            </a:extLst>
          </p:cNvPr>
          <p:cNvPicPr>
            <a:picLocks noChangeAspect="1"/>
          </p:cNvPicPr>
          <p:nvPr/>
        </p:nvPicPr>
        <p:blipFill rotWithShape="1">
          <a:blip r:embed="rId3">
            <a:extLst>
              <a:ext uri="{28A0092B-C50C-407E-A947-70E740481C1C}">
                <a14:useLocalDpi xmlns:a14="http://schemas.microsoft.com/office/drawing/2010/main" val="0"/>
              </a:ext>
            </a:extLst>
          </a:blip>
          <a:srcRect t="-1529" r="60329"/>
          <a:stretch/>
        </p:blipFill>
        <p:spPr>
          <a:xfrm>
            <a:off x="10180002" y="3047136"/>
            <a:ext cx="2065199" cy="1990499"/>
          </a:xfrm>
          <a:prstGeom prst="rect">
            <a:avLst/>
          </a:prstGeom>
        </p:spPr>
      </p:pic>
      <p:pic>
        <p:nvPicPr>
          <p:cNvPr id="63" name="Picture 62" descr="Text&#10;&#10;Description automatically generated">
            <a:extLst>
              <a:ext uri="{FF2B5EF4-FFF2-40B4-BE49-F238E27FC236}">
                <a16:creationId xmlns:a16="http://schemas.microsoft.com/office/drawing/2014/main" id="{CB7F0FF5-8DD0-FEC8-1CC5-412B49CFF189}"/>
              </a:ext>
            </a:extLst>
          </p:cNvPr>
          <p:cNvPicPr>
            <a:picLocks noChangeAspect="1"/>
          </p:cNvPicPr>
          <p:nvPr/>
        </p:nvPicPr>
        <p:blipFill rotWithShape="1">
          <a:blip r:embed="rId3">
            <a:extLst>
              <a:ext uri="{28A0092B-C50C-407E-A947-70E740481C1C}">
                <a14:useLocalDpi xmlns:a14="http://schemas.microsoft.com/office/drawing/2010/main" val="0"/>
              </a:ext>
            </a:extLst>
          </a:blip>
          <a:srcRect t="-1529" r="60329"/>
          <a:stretch/>
        </p:blipFill>
        <p:spPr>
          <a:xfrm>
            <a:off x="7892096" y="2952154"/>
            <a:ext cx="2065199" cy="1990499"/>
          </a:xfrm>
          <a:prstGeom prst="rect">
            <a:avLst/>
          </a:prstGeom>
        </p:spPr>
      </p:pic>
      <p:pic>
        <p:nvPicPr>
          <p:cNvPr id="62" name="Picture 61" descr="Text&#10;&#10;Description automatically generated">
            <a:extLst>
              <a:ext uri="{FF2B5EF4-FFF2-40B4-BE49-F238E27FC236}">
                <a16:creationId xmlns:a16="http://schemas.microsoft.com/office/drawing/2014/main" id="{890EAA36-B4C9-BE07-7D74-785204AD62EF}"/>
              </a:ext>
            </a:extLst>
          </p:cNvPr>
          <p:cNvPicPr>
            <a:picLocks noChangeAspect="1"/>
          </p:cNvPicPr>
          <p:nvPr/>
        </p:nvPicPr>
        <p:blipFill rotWithShape="1">
          <a:blip r:embed="rId3">
            <a:extLst>
              <a:ext uri="{28A0092B-C50C-407E-A947-70E740481C1C}">
                <a14:useLocalDpi xmlns:a14="http://schemas.microsoft.com/office/drawing/2010/main" val="0"/>
              </a:ext>
            </a:extLst>
          </a:blip>
          <a:srcRect t="-1529" r="60329"/>
          <a:stretch/>
        </p:blipFill>
        <p:spPr>
          <a:xfrm>
            <a:off x="5130745" y="2936185"/>
            <a:ext cx="2065199" cy="1990499"/>
          </a:xfrm>
          <a:prstGeom prst="rect">
            <a:avLst/>
          </a:prstGeom>
        </p:spPr>
      </p:pic>
      <p:pic>
        <p:nvPicPr>
          <p:cNvPr id="61" name="Picture 60" descr="Text&#10;&#10;Description automatically generated">
            <a:extLst>
              <a:ext uri="{FF2B5EF4-FFF2-40B4-BE49-F238E27FC236}">
                <a16:creationId xmlns:a16="http://schemas.microsoft.com/office/drawing/2014/main" id="{C72DE7FC-EB46-9BFD-4B0A-1BA840CB7676}"/>
              </a:ext>
            </a:extLst>
          </p:cNvPr>
          <p:cNvPicPr>
            <a:picLocks noChangeAspect="1"/>
          </p:cNvPicPr>
          <p:nvPr/>
        </p:nvPicPr>
        <p:blipFill rotWithShape="1">
          <a:blip r:embed="rId3">
            <a:extLst>
              <a:ext uri="{28A0092B-C50C-407E-A947-70E740481C1C}">
                <a14:useLocalDpi xmlns:a14="http://schemas.microsoft.com/office/drawing/2010/main" val="0"/>
              </a:ext>
            </a:extLst>
          </a:blip>
          <a:srcRect t="-1529" r="60329"/>
          <a:stretch/>
        </p:blipFill>
        <p:spPr>
          <a:xfrm>
            <a:off x="2461264" y="2986340"/>
            <a:ext cx="2065199" cy="1990499"/>
          </a:xfrm>
          <a:prstGeom prst="rect">
            <a:avLst/>
          </a:prstGeom>
        </p:spPr>
      </p:pic>
      <p:pic>
        <p:nvPicPr>
          <p:cNvPr id="60" name="Picture 59" descr="Text&#10;&#10;Description automatically generated">
            <a:extLst>
              <a:ext uri="{FF2B5EF4-FFF2-40B4-BE49-F238E27FC236}">
                <a16:creationId xmlns:a16="http://schemas.microsoft.com/office/drawing/2014/main" id="{64541E04-F972-96F1-1697-08E8D81B7DB8}"/>
              </a:ext>
            </a:extLst>
          </p:cNvPr>
          <p:cNvPicPr>
            <a:picLocks noChangeAspect="1"/>
          </p:cNvPicPr>
          <p:nvPr/>
        </p:nvPicPr>
        <p:blipFill rotWithShape="1">
          <a:blip r:embed="rId3">
            <a:extLst>
              <a:ext uri="{28A0092B-C50C-407E-A947-70E740481C1C}">
                <a14:useLocalDpi xmlns:a14="http://schemas.microsoft.com/office/drawing/2010/main" val="0"/>
              </a:ext>
            </a:extLst>
          </a:blip>
          <a:srcRect t="-1529" r="60329"/>
          <a:stretch/>
        </p:blipFill>
        <p:spPr>
          <a:xfrm>
            <a:off x="-240259" y="2950980"/>
            <a:ext cx="2065199" cy="1990499"/>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5610" y="218036"/>
            <a:ext cx="2893262" cy="1114902"/>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7747" y="392815"/>
            <a:ext cx="1861723" cy="767091"/>
          </a:xfrm>
          <a:prstGeom prst="rect">
            <a:avLst/>
          </a:prstGeom>
        </p:spPr>
      </p:pic>
      <p:sp>
        <p:nvSpPr>
          <p:cNvPr id="33" name="TextBox 32">
            <a:extLst>
              <a:ext uri="{FF2B5EF4-FFF2-40B4-BE49-F238E27FC236}">
                <a16:creationId xmlns:a16="http://schemas.microsoft.com/office/drawing/2014/main" id="{6314C8AB-5F8F-772D-70B4-13C457F29678}"/>
              </a:ext>
            </a:extLst>
          </p:cNvPr>
          <p:cNvSpPr txBox="1"/>
          <p:nvPr/>
        </p:nvSpPr>
        <p:spPr>
          <a:xfrm>
            <a:off x="3481136" y="682632"/>
            <a:ext cx="6053759" cy="523220"/>
          </a:xfrm>
          <a:prstGeom prst="rect">
            <a:avLst/>
          </a:prstGeom>
          <a:noFill/>
        </p:spPr>
        <p:txBody>
          <a:bodyPr wrap="square" lIns="91440" tIns="45720" rIns="91440" bIns="45720" rtlCol="0" anchor="t">
            <a:spAutoFit/>
          </a:bodyPr>
          <a:lstStyle/>
          <a:p>
            <a:r>
              <a:rPr lang="en-US" sz="2800" b="1">
                <a:solidFill>
                  <a:schemeClr val="tx2"/>
                </a:solidFill>
                <a:cs typeface="Calibri"/>
              </a:rPr>
              <a:t>Access your subject resources here:</a:t>
            </a:r>
          </a:p>
        </p:txBody>
      </p:sp>
      <p:sp>
        <p:nvSpPr>
          <p:cNvPr id="4" name="Rounded Rectangle 12">
            <a:hlinkClick r:id="rId5"/>
            <a:extLst>
              <a:ext uri="{FF2B5EF4-FFF2-40B4-BE49-F238E27FC236}">
                <a16:creationId xmlns:a16="http://schemas.microsoft.com/office/drawing/2014/main" id="{921FEB66-13F2-AEB1-B5EA-E0AD3264CE40}"/>
              </a:ext>
            </a:extLst>
          </p:cNvPr>
          <p:cNvSpPr/>
          <p:nvPr/>
        </p:nvSpPr>
        <p:spPr>
          <a:xfrm>
            <a:off x="1428665" y="4360967"/>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5">
                  <a:extLst>
                    <a:ext uri="{A12FA001-AC4F-418D-AE19-62706E023703}">
                      <ahyp:hlinkClr xmlns:ahyp="http://schemas.microsoft.com/office/drawing/2018/hyperlinkcolor" val="tx"/>
                    </a:ext>
                  </a:extLst>
                </a:hlinkClick>
              </a:rPr>
              <a:t>Computer Science/IT</a:t>
            </a:r>
            <a:endParaRPr lang="en-US" sz="1400">
              <a:solidFill>
                <a:srgbClr val="FFFFFF"/>
              </a:solidFill>
              <a:cs typeface="Calibri"/>
            </a:endParaRPr>
          </a:p>
        </p:txBody>
      </p:sp>
      <p:sp>
        <p:nvSpPr>
          <p:cNvPr id="32" name="Rounded Rectangle 12">
            <a:hlinkClick r:id="rId6"/>
            <a:extLst>
              <a:ext uri="{FF2B5EF4-FFF2-40B4-BE49-F238E27FC236}">
                <a16:creationId xmlns:a16="http://schemas.microsoft.com/office/drawing/2014/main" id="{47EAC472-12FD-5FF6-2E23-727BF313023B}"/>
              </a:ext>
            </a:extLst>
          </p:cNvPr>
          <p:cNvSpPr/>
          <p:nvPr/>
        </p:nvSpPr>
        <p:spPr>
          <a:xfrm>
            <a:off x="4136557" y="1713802"/>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6">
                  <a:extLst>
                    <a:ext uri="{A12FA001-AC4F-418D-AE19-62706E023703}">
                      <ahyp:hlinkClr xmlns:ahyp="http://schemas.microsoft.com/office/drawing/2018/hyperlinkcolor" val="tx"/>
                    </a:ext>
                  </a:extLst>
                </a:hlinkClick>
              </a:rPr>
              <a:t>Engineering</a:t>
            </a:r>
            <a:endParaRPr lang="en-US" sz="1400">
              <a:solidFill>
                <a:srgbClr val="FFFFFF"/>
              </a:solidFill>
              <a:cs typeface="Calibri"/>
            </a:endParaRPr>
          </a:p>
        </p:txBody>
      </p:sp>
      <p:sp>
        <p:nvSpPr>
          <p:cNvPr id="34" name="Rounded Rectangle 12">
            <a:hlinkClick r:id="rId7"/>
            <a:extLst>
              <a:ext uri="{FF2B5EF4-FFF2-40B4-BE49-F238E27FC236}">
                <a16:creationId xmlns:a16="http://schemas.microsoft.com/office/drawing/2014/main" id="{FA5C0F89-A639-3D2B-BCDF-21A8026B368E}"/>
              </a:ext>
            </a:extLst>
          </p:cNvPr>
          <p:cNvSpPr/>
          <p:nvPr/>
        </p:nvSpPr>
        <p:spPr>
          <a:xfrm>
            <a:off x="4145731" y="2353437"/>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7">
                  <a:extLst>
                    <a:ext uri="{A12FA001-AC4F-418D-AE19-62706E023703}">
                      <ahyp:hlinkClr xmlns:ahyp="http://schemas.microsoft.com/office/drawing/2018/hyperlinkcolor" val="tx"/>
                    </a:ext>
                  </a:extLst>
                </a:hlinkClick>
              </a:rPr>
              <a:t>English</a:t>
            </a:r>
            <a:endParaRPr lang="en-US" sz="1400">
              <a:solidFill>
                <a:srgbClr val="FFFFFF"/>
              </a:solidFill>
              <a:cs typeface="Calibri"/>
            </a:endParaRPr>
          </a:p>
        </p:txBody>
      </p:sp>
      <p:sp>
        <p:nvSpPr>
          <p:cNvPr id="35" name="Rounded Rectangle 12">
            <a:hlinkClick r:id="rId8"/>
            <a:extLst>
              <a:ext uri="{FF2B5EF4-FFF2-40B4-BE49-F238E27FC236}">
                <a16:creationId xmlns:a16="http://schemas.microsoft.com/office/drawing/2014/main" id="{95FE59E6-7DCD-A8DC-5115-93C78CF6212A}"/>
              </a:ext>
            </a:extLst>
          </p:cNvPr>
          <p:cNvSpPr/>
          <p:nvPr/>
        </p:nvSpPr>
        <p:spPr>
          <a:xfrm>
            <a:off x="4145730" y="3002062"/>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8">
                  <a:extLst>
                    <a:ext uri="{A12FA001-AC4F-418D-AE19-62706E023703}">
                      <ahyp:hlinkClr xmlns:ahyp="http://schemas.microsoft.com/office/drawing/2018/hyperlinkcolor" val="tx"/>
                    </a:ext>
                  </a:extLst>
                </a:hlinkClick>
              </a:rPr>
              <a:t>Food and Nutrition</a:t>
            </a:r>
            <a:endParaRPr lang="en-US" sz="1400">
              <a:solidFill>
                <a:srgbClr val="FFFFFF"/>
              </a:solidFill>
              <a:cs typeface="Calibri"/>
            </a:endParaRPr>
          </a:p>
        </p:txBody>
      </p:sp>
      <p:sp>
        <p:nvSpPr>
          <p:cNvPr id="36" name="Rounded Rectangle 12">
            <a:hlinkClick r:id="rId9"/>
            <a:extLst>
              <a:ext uri="{FF2B5EF4-FFF2-40B4-BE49-F238E27FC236}">
                <a16:creationId xmlns:a16="http://schemas.microsoft.com/office/drawing/2014/main" id="{FFEB4F7E-A69B-B9C9-499C-955B5511B3E5}"/>
              </a:ext>
            </a:extLst>
          </p:cNvPr>
          <p:cNvSpPr/>
          <p:nvPr/>
        </p:nvSpPr>
        <p:spPr>
          <a:xfrm>
            <a:off x="4145730" y="3688153"/>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9">
                  <a:extLst>
                    <a:ext uri="{A12FA001-AC4F-418D-AE19-62706E023703}">
                      <ahyp:hlinkClr xmlns:ahyp="http://schemas.microsoft.com/office/drawing/2018/hyperlinkcolor" val="tx"/>
                    </a:ext>
                  </a:extLst>
                </a:hlinkClick>
              </a:rPr>
              <a:t>Geography</a:t>
            </a:r>
            <a:endParaRPr lang="en-US" sz="1400">
              <a:solidFill>
                <a:srgbClr val="FFFFFF"/>
              </a:solidFill>
              <a:cs typeface="Calibri"/>
            </a:endParaRPr>
          </a:p>
        </p:txBody>
      </p:sp>
      <p:sp>
        <p:nvSpPr>
          <p:cNvPr id="37" name="Rounded Rectangle 12">
            <a:hlinkClick r:id="rId10"/>
            <a:extLst>
              <a:ext uri="{FF2B5EF4-FFF2-40B4-BE49-F238E27FC236}">
                <a16:creationId xmlns:a16="http://schemas.microsoft.com/office/drawing/2014/main" id="{4B75B49A-90CE-9734-9F6E-24FCD15D19B6}"/>
              </a:ext>
            </a:extLst>
          </p:cNvPr>
          <p:cNvSpPr/>
          <p:nvPr/>
        </p:nvSpPr>
        <p:spPr>
          <a:xfrm>
            <a:off x="6862615" y="1708156"/>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10">
                  <a:extLst>
                    <a:ext uri="{A12FA001-AC4F-418D-AE19-62706E023703}">
                      <ahyp:hlinkClr xmlns:ahyp="http://schemas.microsoft.com/office/drawing/2018/hyperlinkcolor" val="tx"/>
                    </a:ext>
                  </a:extLst>
                </a:hlinkClick>
              </a:rPr>
              <a:t>History</a:t>
            </a:r>
            <a:endParaRPr lang="en-US" sz="1400">
              <a:solidFill>
                <a:srgbClr val="FFFFFF"/>
              </a:solidFill>
              <a:cs typeface="Calibri"/>
            </a:endParaRPr>
          </a:p>
        </p:txBody>
      </p:sp>
      <p:sp>
        <p:nvSpPr>
          <p:cNvPr id="38" name="Rounded Rectangle 12">
            <a:hlinkClick r:id="rId11"/>
            <a:extLst>
              <a:ext uri="{FF2B5EF4-FFF2-40B4-BE49-F238E27FC236}">
                <a16:creationId xmlns:a16="http://schemas.microsoft.com/office/drawing/2014/main" id="{1ED64026-FB60-370E-0647-402C3D9B13F0}"/>
              </a:ext>
            </a:extLst>
          </p:cNvPr>
          <p:cNvSpPr/>
          <p:nvPr/>
        </p:nvSpPr>
        <p:spPr>
          <a:xfrm>
            <a:off x="6871782" y="2353437"/>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12">
                  <a:extLst>
                    <a:ext uri="{A12FA001-AC4F-418D-AE19-62706E023703}">
                      <ahyp:hlinkClr xmlns:ahyp="http://schemas.microsoft.com/office/drawing/2018/hyperlinkcolor" val="tx"/>
                    </a:ext>
                  </a:extLst>
                </a:hlinkClick>
              </a:rPr>
              <a:t>Mathematics</a:t>
            </a:r>
            <a:endParaRPr lang="en-US" sz="1400">
              <a:solidFill>
                <a:srgbClr val="FFFFFF"/>
              </a:solidFill>
              <a:cs typeface="Calibri"/>
            </a:endParaRPr>
          </a:p>
        </p:txBody>
      </p:sp>
      <p:sp>
        <p:nvSpPr>
          <p:cNvPr id="39" name="Rounded Rectangle 12">
            <a:hlinkClick r:id="rId13"/>
            <a:extLst>
              <a:ext uri="{FF2B5EF4-FFF2-40B4-BE49-F238E27FC236}">
                <a16:creationId xmlns:a16="http://schemas.microsoft.com/office/drawing/2014/main" id="{C3D0AF69-7B18-E077-ED6E-246856313F70}"/>
              </a:ext>
            </a:extLst>
          </p:cNvPr>
          <p:cNvSpPr/>
          <p:nvPr/>
        </p:nvSpPr>
        <p:spPr>
          <a:xfrm>
            <a:off x="6871781" y="4356760"/>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13">
                  <a:extLst>
                    <a:ext uri="{A12FA001-AC4F-418D-AE19-62706E023703}">
                      <ahyp:hlinkClr xmlns:ahyp="http://schemas.microsoft.com/office/drawing/2018/hyperlinkcolor" val="tx"/>
                    </a:ext>
                  </a:extLst>
                </a:hlinkClick>
              </a:rPr>
              <a:t>Music</a:t>
            </a:r>
            <a:endParaRPr lang="en-US" sz="1400">
              <a:solidFill>
                <a:srgbClr val="FFFFFF"/>
              </a:solidFill>
              <a:cs typeface="Calibri"/>
            </a:endParaRPr>
          </a:p>
        </p:txBody>
      </p:sp>
      <p:sp>
        <p:nvSpPr>
          <p:cNvPr id="40" name="Rounded Rectangle 12">
            <a:hlinkClick r:id="rId14"/>
            <a:extLst>
              <a:ext uri="{FF2B5EF4-FFF2-40B4-BE49-F238E27FC236}">
                <a16:creationId xmlns:a16="http://schemas.microsoft.com/office/drawing/2014/main" id="{4877F357-7C5C-8454-F233-304CEC52DA6A}"/>
              </a:ext>
            </a:extLst>
          </p:cNvPr>
          <p:cNvSpPr/>
          <p:nvPr/>
        </p:nvSpPr>
        <p:spPr>
          <a:xfrm>
            <a:off x="9588672" y="1692518"/>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14">
                  <a:extLst>
                    <a:ext uri="{A12FA001-AC4F-418D-AE19-62706E023703}">
                      <ahyp:hlinkClr xmlns:ahyp="http://schemas.microsoft.com/office/drawing/2018/hyperlinkcolor" val="tx"/>
                    </a:ext>
                  </a:extLst>
                </a:hlinkClick>
              </a:rPr>
              <a:t>Product Design</a:t>
            </a:r>
            <a:endParaRPr lang="en-US" sz="1400">
              <a:solidFill>
                <a:srgbClr val="FFFFFF"/>
              </a:solidFill>
              <a:cs typeface="Calibri"/>
            </a:endParaRPr>
          </a:p>
        </p:txBody>
      </p:sp>
      <p:sp>
        <p:nvSpPr>
          <p:cNvPr id="41" name="Rounded Rectangle 12">
            <a:hlinkClick r:id="rId15"/>
            <a:extLst>
              <a:ext uri="{FF2B5EF4-FFF2-40B4-BE49-F238E27FC236}">
                <a16:creationId xmlns:a16="http://schemas.microsoft.com/office/drawing/2014/main" id="{3F8C829B-9053-5399-6796-B4996DD97B0D}"/>
              </a:ext>
            </a:extLst>
          </p:cNvPr>
          <p:cNvSpPr/>
          <p:nvPr/>
        </p:nvSpPr>
        <p:spPr>
          <a:xfrm>
            <a:off x="9590081" y="3669990"/>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15">
                  <a:extLst>
                    <a:ext uri="{A12FA001-AC4F-418D-AE19-62706E023703}">
                      <ahyp:hlinkClr xmlns:ahyp="http://schemas.microsoft.com/office/drawing/2018/hyperlinkcolor" val="tx"/>
                    </a:ext>
                  </a:extLst>
                </a:hlinkClick>
              </a:rPr>
              <a:t>Science</a:t>
            </a:r>
            <a:endParaRPr lang="en-US" sz="1400">
              <a:solidFill>
                <a:srgbClr val="FFFFFF"/>
              </a:solidFill>
              <a:cs typeface="Calibri"/>
            </a:endParaRPr>
          </a:p>
        </p:txBody>
      </p:sp>
      <p:sp>
        <p:nvSpPr>
          <p:cNvPr id="42" name="Rounded Rectangle 12">
            <a:hlinkClick r:id="rId16"/>
            <a:extLst>
              <a:ext uri="{FF2B5EF4-FFF2-40B4-BE49-F238E27FC236}">
                <a16:creationId xmlns:a16="http://schemas.microsoft.com/office/drawing/2014/main" id="{BF115845-18B8-53D5-15F5-D586D4503C9F}"/>
              </a:ext>
            </a:extLst>
          </p:cNvPr>
          <p:cNvSpPr/>
          <p:nvPr/>
        </p:nvSpPr>
        <p:spPr>
          <a:xfrm>
            <a:off x="9609474" y="5039238"/>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16">
                  <a:extLst>
                    <a:ext uri="{A12FA001-AC4F-418D-AE19-62706E023703}">
                      <ahyp:hlinkClr xmlns:ahyp="http://schemas.microsoft.com/office/drawing/2018/hyperlinkcolor" val="tx"/>
                    </a:ext>
                  </a:extLst>
                </a:hlinkClick>
              </a:rPr>
              <a:t>Textiles</a:t>
            </a:r>
            <a:endParaRPr lang="en-US" sz="1400">
              <a:solidFill>
                <a:srgbClr val="FFFFFF"/>
              </a:solidFill>
              <a:cs typeface="Calibri"/>
            </a:endParaRPr>
          </a:p>
        </p:txBody>
      </p:sp>
      <p:sp>
        <p:nvSpPr>
          <p:cNvPr id="43" name="Rounded Rectangle 12">
            <a:hlinkClick r:id="rId17"/>
            <a:extLst>
              <a:ext uri="{FF2B5EF4-FFF2-40B4-BE49-F238E27FC236}">
                <a16:creationId xmlns:a16="http://schemas.microsoft.com/office/drawing/2014/main" id="{878B8B2B-DF82-8044-6BFD-53FF57B2B28F}"/>
              </a:ext>
            </a:extLst>
          </p:cNvPr>
          <p:cNvSpPr/>
          <p:nvPr/>
        </p:nvSpPr>
        <p:spPr>
          <a:xfrm>
            <a:off x="9590081" y="4327271"/>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17">
                  <a:extLst>
                    <a:ext uri="{A12FA001-AC4F-418D-AE19-62706E023703}">
                      <ahyp:hlinkClr xmlns:ahyp="http://schemas.microsoft.com/office/drawing/2018/hyperlinkcolor" val="tx"/>
                    </a:ext>
                  </a:extLst>
                </a:hlinkClick>
              </a:rPr>
              <a:t>Sociology</a:t>
            </a:r>
            <a:endParaRPr lang="en-US" sz="1400">
              <a:solidFill>
                <a:srgbClr val="FFFFFF"/>
              </a:solidFill>
              <a:cs typeface="Calibri"/>
            </a:endParaRPr>
          </a:p>
        </p:txBody>
      </p:sp>
      <p:sp>
        <p:nvSpPr>
          <p:cNvPr id="44" name="Rounded Rectangle 12">
            <a:hlinkClick r:id="rId18"/>
            <a:extLst>
              <a:ext uri="{FF2B5EF4-FFF2-40B4-BE49-F238E27FC236}">
                <a16:creationId xmlns:a16="http://schemas.microsoft.com/office/drawing/2014/main" id="{99A96C7F-A9C7-4837-469F-B04EBE33BA49}"/>
              </a:ext>
            </a:extLst>
          </p:cNvPr>
          <p:cNvSpPr/>
          <p:nvPr/>
        </p:nvSpPr>
        <p:spPr>
          <a:xfrm>
            <a:off x="9609474" y="5726158"/>
            <a:ext cx="1269345" cy="523220"/>
          </a:xfrm>
          <a:prstGeom prst="roundRect">
            <a:avLst/>
          </a:prstGeom>
          <a:solidFill>
            <a:srgbClr val="15504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18">
                  <a:extLst>
                    <a:ext uri="{A12FA001-AC4F-418D-AE19-62706E023703}">
                      <ahyp:hlinkClr xmlns:ahyp="http://schemas.microsoft.com/office/drawing/2018/hyperlinkcolor" val="tx"/>
                    </a:ext>
                  </a:extLst>
                </a:hlinkClick>
              </a:rPr>
              <a:t>Work it series</a:t>
            </a:r>
            <a:endParaRPr lang="en-US" sz="1400">
              <a:solidFill>
                <a:srgbClr val="FFFFFF"/>
              </a:solidFill>
              <a:cs typeface="Calibri"/>
            </a:endParaRPr>
          </a:p>
        </p:txBody>
      </p:sp>
      <p:sp>
        <p:nvSpPr>
          <p:cNvPr id="45" name="Rounded Rectangle 12">
            <a:hlinkClick r:id="rId19"/>
            <a:extLst>
              <a:ext uri="{FF2B5EF4-FFF2-40B4-BE49-F238E27FC236}">
                <a16:creationId xmlns:a16="http://schemas.microsoft.com/office/drawing/2014/main" id="{B8E07EBF-E851-1FF9-2D50-6358003B50BA}"/>
              </a:ext>
            </a:extLst>
          </p:cNvPr>
          <p:cNvSpPr/>
          <p:nvPr/>
        </p:nvSpPr>
        <p:spPr>
          <a:xfrm>
            <a:off x="1410500" y="1698440"/>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cs typeface="Calibri"/>
                <a:hlinkClick r:id="rId19">
                  <a:extLst>
                    <a:ext uri="{A12FA001-AC4F-418D-AE19-62706E023703}">
                      <ahyp:hlinkClr xmlns:ahyp="http://schemas.microsoft.com/office/drawing/2018/hyperlinkcolor" val="tx"/>
                    </a:ext>
                  </a:extLst>
                </a:hlinkClick>
              </a:rPr>
              <a:t>Art and Design</a:t>
            </a:r>
            <a:endParaRPr lang="en-US" sz="1400">
              <a:solidFill>
                <a:schemeClr val="bg1"/>
              </a:solidFill>
              <a:cs typeface="Calibri"/>
            </a:endParaRPr>
          </a:p>
        </p:txBody>
      </p:sp>
      <p:sp>
        <p:nvSpPr>
          <p:cNvPr id="46" name="Rounded Rectangle 12">
            <a:hlinkClick r:id="rId20"/>
            <a:extLst>
              <a:ext uri="{FF2B5EF4-FFF2-40B4-BE49-F238E27FC236}">
                <a16:creationId xmlns:a16="http://schemas.microsoft.com/office/drawing/2014/main" id="{E67A1563-2F0D-77E4-8591-71F867CD7785}"/>
              </a:ext>
            </a:extLst>
          </p:cNvPr>
          <p:cNvSpPr/>
          <p:nvPr/>
        </p:nvSpPr>
        <p:spPr>
          <a:xfrm>
            <a:off x="9599263" y="3007632"/>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20">
                  <a:extLst>
                    <a:ext uri="{A12FA001-AC4F-418D-AE19-62706E023703}">
                      <ahyp:hlinkClr xmlns:ahyp="http://schemas.microsoft.com/office/drawing/2018/hyperlinkcolor" val="tx"/>
                    </a:ext>
                  </a:extLst>
                </a:hlinkClick>
              </a:rPr>
              <a:t>Religious Studies</a:t>
            </a:r>
            <a:endParaRPr lang="en-US" sz="1400">
              <a:solidFill>
                <a:srgbClr val="FFFFFF"/>
              </a:solidFill>
              <a:cs typeface="Calibri"/>
            </a:endParaRPr>
          </a:p>
        </p:txBody>
      </p:sp>
      <p:sp>
        <p:nvSpPr>
          <p:cNvPr id="47" name="Rounded Rectangle 12">
            <a:hlinkClick r:id="rId21"/>
            <a:extLst>
              <a:ext uri="{FF2B5EF4-FFF2-40B4-BE49-F238E27FC236}">
                <a16:creationId xmlns:a16="http://schemas.microsoft.com/office/drawing/2014/main" id="{8854D3EB-6726-08FF-9DB3-6517A98974CF}"/>
              </a:ext>
            </a:extLst>
          </p:cNvPr>
          <p:cNvSpPr/>
          <p:nvPr/>
        </p:nvSpPr>
        <p:spPr>
          <a:xfrm>
            <a:off x="9599263" y="2353437"/>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21">
                  <a:extLst>
                    <a:ext uri="{A12FA001-AC4F-418D-AE19-62706E023703}">
                      <ahyp:hlinkClr xmlns:ahyp="http://schemas.microsoft.com/office/drawing/2018/hyperlinkcolor" val="tx"/>
                    </a:ext>
                  </a:extLst>
                </a:hlinkClick>
              </a:rPr>
              <a:t>Psychology</a:t>
            </a:r>
            <a:endParaRPr lang="en-US" sz="1400">
              <a:solidFill>
                <a:srgbClr val="FFFFFF"/>
              </a:solidFill>
              <a:cs typeface="Calibri"/>
            </a:endParaRPr>
          </a:p>
        </p:txBody>
      </p:sp>
      <p:sp>
        <p:nvSpPr>
          <p:cNvPr id="48" name="Rounded Rectangle 12">
            <a:hlinkClick r:id="rId22"/>
            <a:extLst>
              <a:ext uri="{FF2B5EF4-FFF2-40B4-BE49-F238E27FC236}">
                <a16:creationId xmlns:a16="http://schemas.microsoft.com/office/drawing/2014/main" id="{1E72F13A-C31E-B6DD-E3BB-4443DF511EEC}"/>
              </a:ext>
            </a:extLst>
          </p:cNvPr>
          <p:cNvSpPr/>
          <p:nvPr/>
        </p:nvSpPr>
        <p:spPr>
          <a:xfrm>
            <a:off x="6859496" y="5036367"/>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22">
                  <a:extLst>
                    <a:ext uri="{A12FA001-AC4F-418D-AE19-62706E023703}">
                      <ahyp:hlinkClr xmlns:ahyp="http://schemas.microsoft.com/office/drawing/2018/hyperlinkcolor" val="tx"/>
                    </a:ext>
                  </a:extLst>
                </a:hlinkClick>
              </a:rPr>
              <a:t>PE</a:t>
            </a:r>
            <a:endParaRPr lang="en-US" sz="1400">
              <a:solidFill>
                <a:srgbClr val="FFFFFF"/>
              </a:solidFill>
              <a:cs typeface="Calibri"/>
            </a:endParaRPr>
          </a:p>
        </p:txBody>
      </p:sp>
      <p:sp>
        <p:nvSpPr>
          <p:cNvPr id="49" name="Rounded Rectangle 12">
            <a:hlinkClick r:id="rId23"/>
            <a:extLst>
              <a:ext uri="{FF2B5EF4-FFF2-40B4-BE49-F238E27FC236}">
                <a16:creationId xmlns:a16="http://schemas.microsoft.com/office/drawing/2014/main" id="{626321A2-CFD0-294B-861E-5B69DF77A156}"/>
              </a:ext>
            </a:extLst>
          </p:cNvPr>
          <p:cNvSpPr/>
          <p:nvPr/>
        </p:nvSpPr>
        <p:spPr>
          <a:xfrm>
            <a:off x="6859497" y="3693796"/>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23">
                  <a:extLst>
                    <a:ext uri="{A12FA001-AC4F-418D-AE19-62706E023703}">
                      <ahyp:hlinkClr xmlns:ahyp="http://schemas.microsoft.com/office/drawing/2018/hyperlinkcolor" val="tx"/>
                    </a:ext>
                  </a:extLst>
                </a:hlinkClick>
              </a:rPr>
              <a:t>MFL Languages</a:t>
            </a:r>
            <a:endParaRPr lang="en-US" sz="1400">
              <a:solidFill>
                <a:srgbClr val="FFFFFF"/>
              </a:solidFill>
              <a:cs typeface="Calibri"/>
            </a:endParaRPr>
          </a:p>
        </p:txBody>
      </p:sp>
      <p:sp>
        <p:nvSpPr>
          <p:cNvPr id="50" name="Rounded Rectangle 12">
            <a:hlinkClick r:id="rId24"/>
            <a:extLst>
              <a:ext uri="{FF2B5EF4-FFF2-40B4-BE49-F238E27FC236}">
                <a16:creationId xmlns:a16="http://schemas.microsoft.com/office/drawing/2014/main" id="{09E61D3E-84AF-BEEF-D739-35582F6E6658}"/>
              </a:ext>
            </a:extLst>
          </p:cNvPr>
          <p:cNvSpPr/>
          <p:nvPr/>
        </p:nvSpPr>
        <p:spPr>
          <a:xfrm>
            <a:off x="6871781" y="5726158"/>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24">
                  <a:extLst>
                    <a:ext uri="{A12FA001-AC4F-418D-AE19-62706E023703}">
                      <ahyp:hlinkClr xmlns:ahyp="http://schemas.microsoft.com/office/drawing/2018/hyperlinkcolor" val="tx"/>
                    </a:ext>
                  </a:extLst>
                </a:hlinkClick>
              </a:rPr>
              <a:t>Physics</a:t>
            </a:r>
            <a:endParaRPr lang="en-US" sz="1400">
              <a:solidFill>
                <a:srgbClr val="FFFFFF"/>
              </a:solidFill>
              <a:cs typeface="Calibri"/>
            </a:endParaRPr>
          </a:p>
        </p:txBody>
      </p:sp>
      <p:sp>
        <p:nvSpPr>
          <p:cNvPr id="51" name="Rounded Rectangle 12">
            <a:hlinkClick r:id="rId25"/>
            <a:extLst>
              <a:ext uri="{FF2B5EF4-FFF2-40B4-BE49-F238E27FC236}">
                <a16:creationId xmlns:a16="http://schemas.microsoft.com/office/drawing/2014/main" id="{BFC4C516-EDB7-15F8-232D-7F1D01413E4C}"/>
              </a:ext>
            </a:extLst>
          </p:cNvPr>
          <p:cNvSpPr/>
          <p:nvPr/>
        </p:nvSpPr>
        <p:spPr>
          <a:xfrm>
            <a:off x="6862615" y="3004528"/>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25">
                  <a:extLst>
                    <a:ext uri="{A12FA001-AC4F-418D-AE19-62706E023703}">
                      <ahyp:hlinkClr xmlns:ahyp="http://schemas.microsoft.com/office/drawing/2018/hyperlinkcolor" val="tx"/>
                    </a:ext>
                  </a:extLst>
                </a:hlinkClick>
              </a:rPr>
              <a:t>Media Studies</a:t>
            </a:r>
            <a:endParaRPr lang="en-US" sz="1400">
              <a:solidFill>
                <a:srgbClr val="FFFFFF"/>
              </a:solidFill>
              <a:cs typeface="Calibri"/>
            </a:endParaRPr>
          </a:p>
        </p:txBody>
      </p:sp>
      <p:sp>
        <p:nvSpPr>
          <p:cNvPr id="52" name="Rounded Rectangle 12">
            <a:hlinkClick r:id="rId26"/>
            <a:extLst>
              <a:ext uri="{FF2B5EF4-FFF2-40B4-BE49-F238E27FC236}">
                <a16:creationId xmlns:a16="http://schemas.microsoft.com/office/drawing/2014/main" id="{669FC83A-B5EF-DE84-90CB-D2EB5FD077FB}"/>
              </a:ext>
            </a:extLst>
          </p:cNvPr>
          <p:cNvSpPr/>
          <p:nvPr/>
        </p:nvSpPr>
        <p:spPr>
          <a:xfrm>
            <a:off x="4145730" y="5036367"/>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26">
                  <a:extLst>
                    <a:ext uri="{A12FA001-AC4F-418D-AE19-62706E023703}">
                      <ahyp:hlinkClr xmlns:ahyp="http://schemas.microsoft.com/office/drawing/2018/hyperlinkcolor" val="tx"/>
                    </a:ext>
                  </a:extLst>
                </a:hlinkClick>
              </a:rPr>
              <a:t>Hair &amp; Beauty</a:t>
            </a:r>
            <a:endParaRPr lang="en-US" sz="1400">
              <a:solidFill>
                <a:srgbClr val="FFFFFF"/>
              </a:solidFill>
              <a:cs typeface="Calibri"/>
            </a:endParaRPr>
          </a:p>
        </p:txBody>
      </p:sp>
      <p:sp>
        <p:nvSpPr>
          <p:cNvPr id="53" name="Rounded Rectangle 12">
            <a:hlinkClick r:id="rId27"/>
            <a:extLst>
              <a:ext uri="{FF2B5EF4-FFF2-40B4-BE49-F238E27FC236}">
                <a16:creationId xmlns:a16="http://schemas.microsoft.com/office/drawing/2014/main" id="{842B9159-78FA-B281-0E69-07B4C390D334}"/>
              </a:ext>
            </a:extLst>
          </p:cNvPr>
          <p:cNvSpPr/>
          <p:nvPr/>
        </p:nvSpPr>
        <p:spPr>
          <a:xfrm>
            <a:off x="4145730" y="4356760"/>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27">
                  <a:extLst>
                    <a:ext uri="{A12FA001-AC4F-418D-AE19-62706E023703}">
                      <ahyp:hlinkClr xmlns:ahyp="http://schemas.microsoft.com/office/drawing/2018/hyperlinkcolor" val="tx"/>
                    </a:ext>
                  </a:extLst>
                </a:hlinkClick>
              </a:rPr>
              <a:t>Graphics</a:t>
            </a:r>
            <a:endParaRPr lang="en-US" sz="1400">
              <a:solidFill>
                <a:srgbClr val="FFFFFF"/>
              </a:solidFill>
              <a:cs typeface="Calibri"/>
            </a:endParaRPr>
          </a:p>
        </p:txBody>
      </p:sp>
      <p:sp>
        <p:nvSpPr>
          <p:cNvPr id="54" name="Rounded Rectangle 12">
            <a:hlinkClick r:id="rId28"/>
            <a:extLst>
              <a:ext uri="{FF2B5EF4-FFF2-40B4-BE49-F238E27FC236}">
                <a16:creationId xmlns:a16="http://schemas.microsoft.com/office/drawing/2014/main" id="{A112E51D-3017-9C6F-35B9-8AE7D80DA1AF}"/>
              </a:ext>
            </a:extLst>
          </p:cNvPr>
          <p:cNvSpPr/>
          <p:nvPr/>
        </p:nvSpPr>
        <p:spPr>
          <a:xfrm>
            <a:off x="4141951" y="5726158"/>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28">
                  <a:extLst>
                    <a:ext uri="{A12FA001-AC4F-418D-AE19-62706E023703}">
                      <ahyp:hlinkClr xmlns:ahyp="http://schemas.microsoft.com/office/drawing/2018/hyperlinkcolor" val="tx"/>
                    </a:ext>
                  </a:extLst>
                </a:hlinkClick>
              </a:rPr>
              <a:t>Health and Social Care</a:t>
            </a:r>
            <a:endParaRPr lang="en-US" sz="1400">
              <a:solidFill>
                <a:srgbClr val="FFFFFF"/>
              </a:solidFill>
              <a:cs typeface="Calibri"/>
            </a:endParaRPr>
          </a:p>
        </p:txBody>
      </p:sp>
      <p:sp>
        <p:nvSpPr>
          <p:cNvPr id="55" name="Rounded Rectangle 12">
            <a:hlinkClick r:id="rId29"/>
            <a:extLst>
              <a:ext uri="{FF2B5EF4-FFF2-40B4-BE49-F238E27FC236}">
                <a16:creationId xmlns:a16="http://schemas.microsoft.com/office/drawing/2014/main" id="{719BD3B3-F624-FF1C-EED5-397FA88FFF5E}"/>
              </a:ext>
            </a:extLst>
          </p:cNvPr>
          <p:cNvSpPr/>
          <p:nvPr/>
        </p:nvSpPr>
        <p:spPr>
          <a:xfrm>
            <a:off x="1412432" y="2353437"/>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bg1"/>
                </a:solidFill>
                <a:cs typeface="Calibri"/>
                <a:hlinkClick r:id="rId29">
                  <a:extLst>
                    <a:ext uri="{A12FA001-AC4F-418D-AE19-62706E023703}">
                      <ahyp:hlinkClr xmlns:ahyp="http://schemas.microsoft.com/office/drawing/2018/hyperlinkcolor" val="tx"/>
                    </a:ext>
                  </a:extLst>
                </a:hlinkClick>
              </a:rPr>
              <a:t>Biology</a:t>
            </a:r>
          </a:p>
        </p:txBody>
      </p:sp>
      <p:sp>
        <p:nvSpPr>
          <p:cNvPr id="56" name="Rounded Rectangle 12">
            <a:hlinkClick r:id="rId30"/>
            <a:extLst>
              <a:ext uri="{FF2B5EF4-FFF2-40B4-BE49-F238E27FC236}">
                <a16:creationId xmlns:a16="http://schemas.microsoft.com/office/drawing/2014/main" id="{98BA531C-82EC-C891-E3D6-8F9DC18B72BA}"/>
              </a:ext>
            </a:extLst>
          </p:cNvPr>
          <p:cNvSpPr/>
          <p:nvPr/>
        </p:nvSpPr>
        <p:spPr>
          <a:xfrm>
            <a:off x="1403739" y="3007632"/>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30">
                  <a:extLst>
                    <a:ext uri="{A12FA001-AC4F-418D-AE19-62706E023703}">
                      <ahyp:hlinkClr xmlns:ahyp="http://schemas.microsoft.com/office/drawing/2018/hyperlinkcolor" val="tx"/>
                    </a:ext>
                  </a:extLst>
                </a:hlinkClick>
              </a:rPr>
              <a:t>Business</a:t>
            </a:r>
            <a:endParaRPr lang="en-US" sz="1400">
              <a:solidFill>
                <a:srgbClr val="FFFFFF"/>
              </a:solidFill>
              <a:cs typeface="Calibri"/>
            </a:endParaRPr>
          </a:p>
        </p:txBody>
      </p:sp>
      <p:sp>
        <p:nvSpPr>
          <p:cNvPr id="57" name="Rounded Rectangle 12">
            <a:hlinkClick r:id="rId31"/>
            <a:extLst>
              <a:ext uri="{FF2B5EF4-FFF2-40B4-BE49-F238E27FC236}">
                <a16:creationId xmlns:a16="http://schemas.microsoft.com/office/drawing/2014/main" id="{C0DB10C2-2A7A-6D6D-DBF5-C901ACE1F4FC}"/>
              </a:ext>
            </a:extLst>
          </p:cNvPr>
          <p:cNvSpPr>
            <a:spLocks/>
          </p:cNvSpPr>
          <p:nvPr/>
        </p:nvSpPr>
        <p:spPr>
          <a:xfrm>
            <a:off x="1404232" y="3684620"/>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31">
                  <a:extLst>
                    <a:ext uri="{A12FA001-AC4F-418D-AE19-62706E023703}">
                      <ahyp:hlinkClr xmlns:ahyp="http://schemas.microsoft.com/office/drawing/2018/hyperlinkcolor" val="tx"/>
                    </a:ext>
                  </a:extLst>
                </a:hlinkClick>
              </a:rPr>
              <a:t>Chemistry</a:t>
            </a:r>
            <a:endParaRPr lang="en-US" sz="1400">
              <a:solidFill>
                <a:srgbClr val="FFFFFF"/>
              </a:solidFill>
              <a:cs typeface="Calibri"/>
            </a:endParaRPr>
          </a:p>
        </p:txBody>
      </p:sp>
      <p:sp>
        <p:nvSpPr>
          <p:cNvPr id="58" name="Rounded Rectangle 12">
            <a:hlinkClick r:id="rId32"/>
            <a:extLst>
              <a:ext uri="{FF2B5EF4-FFF2-40B4-BE49-F238E27FC236}">
                <a16:creationId xmlns:a16="http://schemas.microsoft.com/office/drawing/2014/main" id="{B42F3CDA-1B86-39AD-710B-BE1CD0C67E0A}"/>
              </a:ext>
            </a:extLst>
          </p:cNvPr>
          <p:cNvSpPr/>
          <p:nvPr/>
        </p:nvSpPr>
        <p:spPr>
          <a:xfrm>
            <a:off x="1428665" y="5037314"/>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32">
                  <a:extLst>
                    <a:ext uri="{A12FA001-AC4F-418D-AE19-62706E023703}">
                      <ahyp:hlinkClr xmlns:ahyp="http://schemas.microsoft.com/office/drawing/2018/hyperlinkcolor" val="tx"/>
                    </a:ext>
                  </a:extLst>
                </a:hlinkClick>
              </a:rPr>
              <a:t>Design Technology</a:t>
            </a:r>
            <a:endParaRPr lang="en-US" sz="1400">
              <a:solidFill>
                <a:srgbClr val="FFFFFF"/>
              </a:solidFill>
              <a:cs typeface="Calibri"/>
            </a:endParaRPr>
          </a:p>
        </p:txBody>
      </p:sp>
      <p:sp>
        <p:nvSpPr>
          <p:cNvPr id="59" name="Rounded Rectangle 12">
            <a:hlinkClick r:id="rId33"/>
            <a:extLst>
              <a:ext uri="{FF2B5EF4-FFF2-40B4-BE49-F238E27FC236}">
                <a16:creationId xmlns:a16="http://schemas.microsoft.com/office/drawing/2014/main" id="{63F000F5-58A6-9805-1442-17C37255AF36}"/>
              </a:ext>
            </a:extLst>
          </p:cNvPr>
          <p:cNvSpPr/>
          <p:nvPr/>
        </p:nvSpPr>
        <p:spPr>
          <a:xfrm>
            <a:off x="1434880" y="5713661"/>
            <a:ext cx="1269345" cy="523220"/>
          </a:xfrm>
          <a:prstGeom prst="roundRect">
            <a:avLst/>
          </a:prstGeom>
          <a:solidFill>
            <a:srgbClr val="00A8A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cs typeface="Calibri"/>
                <a:hlinkClick r:id="rId33">
                  <a:extLst>
                    <a:ext uri="{A12FA001-AC4F-418D-AE19-62706E023703}">
                      <ahyp:hlinkClr xmlns:ahyp="http://schemas.microsoft.com/office/drawing/2018/hyperlinkcolor" val="tx"/>
                    </a:ext>
                  </a:extLst>
                </a:hlinkClick>
              </a:rPr>
              <a:t>Drama</a:t>
            </a:r>
            <a:endParaRPr lang="en-US" sz="1400">
              <a:solidFill>
                <a:srgbClr val="FFFFFF"/>
              </a:solidFill>
              <a:cs typeface="Calibri"/>
            </a:endParaRPr>
          </a:p>
        </p:txBody>
      </p:sp>
    </p:spTree>
    <p:extLst>
      <p:ext uri="{BB962C8B-B14F-4D97-AF65-F5344CB8AC3E}">
        <p14:creationId xmlns:p14="http://schemas.microsoft.com/office/powerpoint/2010/main" val="1129885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ADFC8CBC-99DE-7F04-0FC0-0F2E6174C4F2}"/>
              </a:ext>
            </a:extLst>
          </p:cNvPr>
          <p:cNvPicPr>
            <a:picLocks noChangeAspect="1"/>
          </p:cNvPicPr>
          <p:nvPr/>
        </p:nvPicPr>
        <p:blipFill rotWithShape="1">
          <a:blip r:embed="rId3">
            <a:extLst>
              <a:ext uri="{28A0092B-C50C-407E-A947-70E740481C1C}">
                <a14:useLocalDpi xmlns:a14="http://schemas.microsoft.com/office/drawing/2010/main" val="0"/>
              </a:ext>
            </a:extLst>
          </a:blip>
          <a:srcRect t="-1529" r="60329"/>
          <a:stretch/>
        </p:blipFill>
        <p:spPr>
          <a:xfrm flipH="1">
            <a:off x="9937747" y="2351314"/>
            <a:ext cx="2515206" cy="2642209"/>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5022" y="183805"/>
            <a:ext cx="2893262" cy="1114902"/>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7747" y="392815"/>
            <a:ext cx="1861723" cy="767091"/>
          </a:xfrm>
          <a:prstGeom prst="rect">
            <a:avLst/>
          </a:prstGeom>
        </p:spPr>
      </p:pic>
      <p:sp>
        <p:nvSpPr>
          <p:cNvPr id="33" name="TextBox 32">
            <a:extLst>
              <a:ext uri="{FF2B5EF4-FFF2-40B4-BE49-F238E27FC236}">
                <a16:creationId xmlns:a16="http://schemas.microsoft.com/office/drawing/2014/main" id="{6314C8AB-5F8F-772D-70B4-13C457F29678}"/>
              </a:ext>
            </a:extLst>
          </p:cNvPr>
          <p:cNvSpPr txBox="1"/>
          <p:nvPr/>
        </p:nvSpPr>
        <p:spPr>
          <a:xfrm>
            <a:off x="3835070" y="392815"/>
            <a:ext cx="6053759" cy="523220"/>
          </a:xfrm>
          <a:prstGeom prst="rect">
            <a:avLst/>
          </a:prstGeom>
          <a:noFill/>
        </p:spPr>
        <p:txBody>
          <a:bodyPr wrap="square" lIns="91440" tIns="45720" rIns="91440" bIns="45720" rtlCol="0" anchor="t">
            <a:spAutoFit/>
          </a:bodyPr>
          <a:lstStyle/>
          <a:p>
            <a:r>
              <a:rPr lang="en-US" sz="2800" b="1">
                <a:solidFill>
                  <a:schemeClr val="tx2"/>
                </a:solidFill>
                <a:cs typeface="Calibri"/>
              </a:rPr>
              <a:t>Work It series</a:t>
            </a:r>
          </a:p>
        </p:txBody>
      </p:sp>
      <p:pic>
        <p:nvPicPr>
          <p:cNvPr id="4" name="Picture 3">
            <a:extLst>
              <a:ext uri="{FF2B5EF4-FFF2-40B4-BE49-F238E27FC236}">
                <a16:creationId xmlns:a16="http://schemas.microsoft.com/office/drawing/2014/main" id="{5E4016B1-F9DA-8676-25DB-0A39B025D3C2}"/>
              </a:ext>
            </a:extLst>
          </p:cNvPr>
          <p:cNvPicPr>
            <a:picLocks noChangeAspect="1"/>
          </p:cNvPicPr>
          <p:nvPr/>
        </p:nvPicPr>
        <p:blipFill rotWithShape="1">
          <a:blip r:embed="rId5"/>
          <a:srcRect t="4693" r="60587" b="4966"/>
          <a:stretch/>
        </p:blipFill>
        <p:spPr>
          <a:xfrm>
            <a:off x="4478694" y="2351315"/>
            <a:ext cx="4761845" cy="3069772"/>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D6D7743B-0F8E-9AD1-77DF-E5D6CF6D6576}"/>
              </a:ext>
            </a:extLst>
          </p:cNvPr>
          <p:cNvPicPr>
            <a:picLocks noChangeAspect="1"/>
          </p:cNvPicPr>
          <p:nvPr/>
        </p:nvPicPr>
        <p:blipFill rotWithShape="1">
          <a:blip r:embed="rId6"/>
          <a:srcRect l="66626" t="13430" r="17355" b="6311"/>
          <a:stretch/>
        </p:blipFill>
        <p:spPr>
          <a:xfrm>
            <a:off x="248090" y="1373837"/>
            <a:ext cx="3613212" cy="50913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34143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0E2E5051-4957-220D-BE36-CF780F01E2D4}"/>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1078540" y="4242392"/>
            <a:ext cx="13762255" cy="7298167"/>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9688" y="2147776"/>
            <a:ext cx="5426664" cy="2094616"/>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
        <p:nvSpPr>
          <p:cNvPr id="6" name="TextBox 5">
            <a:extLst>
              <a:ext uri="{FF2B5EF4-FFF2-40B4-BE49-F238E27FC236}">
                <a16:creationId xmlns:a16="http://schemas.microsoft.com/office/drawing/2014/main" id="{2D579F4B-91C6-3AEB-4C51-40B3901470BD}"/>
              </a:ext>
            </a:extLst>
          </p:cNvPr>
          <p:cNvSpPr txBox="1"/>
          <p:nvPr/>
        </p:nvSpPr>
        <p:spPr>
          <a:xfrm>
            <a:off x="2481012" y="682632"/>
            <a:ext cx="8184976" cy="830997"/>
          </a:xfrm>
          <a:prstGeom prst="rect">
            <a:avLst/>
          </a:prstGeom>
          <a:noFill/>
        </p:spPr>
        <p:txBody>
          <a:bodyPr wrap="square" lIns="91440" tIns="45720" rIns="91440" bIns="45720" rtlCol="0" anchor="t">
            <a:spAutoFit/>
          </a:bodyPr>
          <a:lstStyle/>
          <a:p>
            <a:r>
              <a:rPr lang="en-US" sz="2800" b="1">
                <a:solidFill>
                  <a:schemeClr val="tx2"/>
                </a:solidFill>
                <a:cs typeface="Calibri"/>
              </a:rPr>
              <a:t>Finally: </a:t>
            </a:r>
            <a:r>
              <a:rPr lang="en-US" sz="2000" b="1">
                <a:cs typeface="Calibri"/>
              </a:rPr>
              <a:t>contact us to provide feedback or if you think we can improve these resources in future </a:t>
            </a:r>
            <a:r>
              <a:rPr lang="en-US" sz="2000">
                <a:ea typeface="+mn-lt"/>
                <a:cs typeface="+mn-lt"/>
                <a:hlinkClick r:id="rId6"/>
              </a:rPr>
              <a:t>education@careersandenterprise.co.uk</a:t>
            </a:r>
            <a:endParaRPr lang="en-US" sz="2000" b="1">
              <a:ea typeface="+mn-lt"/>
              <a:cs typeface="+mn-lt"/>
            </a:endParaRPr>
          </a:p>
        </p:txBody>
      </p:sp>
    </p:spTree>
    <p:extLst>
      <p:ext uri="{BB962C8B-B14F-4D97-AF65-F5344CB8AC3E}">
        <p14:creationId xmlns:p14="http://schemas.microsoft.com/office/powerpoint/2010/main" val="3834036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38B84D0E-0D63-7D2E-A54E-C885A87647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sp>
        <p:nvSpPr>
          <p:cNvPr id="6" name="TextBox 5">
            <a:extLst>
              <a:ext uri="{FF2B5EF4-FFF2-40B4-BE49-F238E27FC236}">
                <a16:creationId xmlns:a16="http://schemas.microsoft.com/office/drawing/2014/main" id="{156F620A-A368-805D-799D-5BB5DA579EE6}"/>
              </a:ext>
            </a:extLst>
          </p:cNvPr>
          <p:cNvSpPr txBox="1"/>
          <p:nvPr/>
        </p:nvSpPr>
        <p:spPr>
          <a:xfrm>
            <a:off x="2579992" y="166682"/>
            <a:ext cx="6665140" cy="1200329"/>
          </a:xfrm>
          <a:prstGeom prst="rect">
            <a:avLst/>
          </a:prstGeom>
          <a:noFill/>
        </p:spPr>
        <p:txBody>
          <a:bodyPr wrap="square" lIns="91440" tIns="45720" rIns="91440" bIns="45720" rtlCol="0" anchor="t">
            <a:spAutoFit/>
          </a:bodyPr>
          <a:lstStyle/>
          <a:p>
            <a:r>
              <a:rPr lang="en-US" sz="4000" b="1">
                <a:solidFill>
                  <a:srgbClr val="155045"/>
                </a:solidFill>
              </a:rPr>
              <a:t>My Learning, My Future – </a:t>
            </a:r>
            <a:endParaRPr lang="en-US" sz="3200">
              <a:solidFill>
                <a:srgbClr val="155045"/>
              </a:solidFill>
            </a:endParaRPr>
          </a:p>
          <a:p>
            <a:r>
              <a:rPr lang="en-US" sz="3200" b="1">
                <a:solidFill>
                  <a:srgbClr val="00A8A8"/>
                </a:solidFill>
              </a:rPr>
              <a:t>a message for you, the subject teacher</a:t>
            </a:r>
            <a:endParaRPr lang="en-US" sz="3200">
              <a:solidFill>
                <a:srgbClr val="00A8A8"/>
              </a:solidFill>
              <a:cs typeface="Calibri"/>
            </a:endParaRPr>
          </a:p>
        </p:txBody>
      </p:sp>
      <p:pic>
        <p:nvPicPr>
          <p:cNvPr id="10" name="Picture 9" descr="A picture containing text, sign&#10;&#10;Description automatically generated">
            <a:extLst>
              <a:ext uri="{FF2B5EF4-FFF2-40B4-BE49-F238E27FC236}">
                <a16:creationId xmlns:a16="http://schemas.microsoft.com/office/drawing/2014/main" id="{28816F5C-6C84-972A-0021-CB4F59A5D3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7747" y="392815"/>
            <a:ext cx="1861723" cy="767091"/>
          </a:xfrm>
          <a:prstGeom prst="rect">
            <a:avLst/>
          </a:prstGeom>
        </p:spPr>
      </p:pic>
      <p:pic>
        <p:nvPicPr>
          <p:cNvPr id="12" name="Picture 11" descr="Text&#10;&#10;Description automatically generated">
            <a:extLst>
              <a:ext uri="{FF2B5EF4-FFF2-40B4-BE49-F238E27FC236}">
                <a16:creationId xmlns:a16="http://schemas.microsoft.com/office/drawing/2014/main" id="{B9F83231-D956-F241-4BF0-EC76F49BD327}"/>
              </a:ext>
            </a:extLst>
          </p:cNvPr>
          <p:cNvPicPr>
            <a:picLocks noChangeAspect="1"/>
          </p:cNvPicPr>
          <p:nvPr/>
        </p:nvPicPr>
        <p:blipFill rotWithShape="1">
          <a:blip r:embed="rId3">
            <a:extLst>
              <a:ext uri="{28A0092B-C50C-407E-A947-70E740481C1C}">
                <a14:useLocalDpi xmlns:a14="http://schemas.microsoft.com/office/drawing/2010/main" val="0"/>
              </a:ext>
            </a:extLst>
          </a:blip>
          <a:srcRect t="-1529" r="60329"/>
          <a:stretch/>
        </p:blipFill>
        <p:spPr>
          <a:xfrm>
            <a:off x="10208758" y="5068898"/>
            <a:ext cx="2065199" cy="1990499"/>
          </a:xfrm>
          <a:prstGeom prst="rect">
            <a:avLst/>
          </a:prstGeom>
        </p:spPr>
      </p:pic>
      <p:pic>
        <p:nvPicPr>
          <p:cNvPr id="15" name="Picture 8" descr="A picture containing graphical user interface&#10;&#10;Description automatically generated">
            <a:extLst>
              <a:ext uri="{FF2B5EF4-FFF2-40B4-BE49-F238E27FC236}">
                <a16:creationId xmlns:a16="http://schemas.microsoft.com/office/drawing/2014/main" id="{3AAB4F9A-A71E-BB33-598B-9B0F047D60CA}"/>
              </a:ext>
            </a:extLst>
          </p:cNvPr>
          <p:cNvPicPr>
            <a:picLocks noChangeAspect="1"/>
          </p:cNvPicPr>
          <p:nvPr/>
        </p:nvPicPr>
        <p:blipFill rotWithShape="1">
          <a:blip r:embed="rId5"/>
          <a:srcRect l="31078" t="23497" r="30326" b="3643"/>
          <a:stretch/>
        </p:blipFill>
        <p:spPr>
          <a:xfrm>
            <a:off x="10359461" y="1516176"/>
            <a:ext cx="1188256" cy="3353498"/>
          </a:xfrm>
          <a:prstGeom prst="rect">
            <a:avLst/>
          </a:prstGeom>
        </p:spPr>
      </p:pic>
      <p:sp>
        <p:nvSpPr>
          <p:cNvPr id="17" name="TextBox 16">
            <a:extLst>
              <a:ext uri="{FF2B5EF4-FFF2-40B4-BE49-F238E27FC236}">
                <a16:creationId xmlns:a16="http://schemas.microsoft.com/office/drawing/2014/main" id="{162256E2-7BB2-6385-7EB4-2C3A73AF08C3}"/>
              </a:ext>
            </a:extLst>
          </p:cNvPr>
          <p:cNvSpPr txBox="1"/>
          <p:nvPr/>
        </p:nvSpPr>
        <p:spPr>
          <a:xfrm>
            <a:off x="425571" y="1777042"/>
            <a:ext cx="8839199"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484A47"/>
                </a:solidFill>
              </a:rPr>
              <a:t>Recent research* findings articulate the following positive changes that can result from good practice in careers guidance:</a:t>
            </a:r>
          </a:p>
          <a:p>
            <a:endParaRPr lang="en-US" sz="2400">
              <a:solidFill>
                <a:srgbClr val="484A47"/>
              </a:solidFill>
            </a:endParaRPr>
          </a:p>
          <a:p>
            <a:pPr lvl="2"/>
            <a:r>
              <a:rPr lang="en-US" sz="2800" b="1">
                <a:solidFill>
                  <a:srgbClr val="484A47"/>
                </a:solidFill>
              </a:rPr>
              <a:t>Reduction in the risk of NEET</a:t>
            </a:r>
            <a:endParaRPr lang="en-US" sz="2800" b="1">
              <a:solidFill>
                <a:srgbClr val="484A47"/>
              </a:solidFill>
              <a:cs typeface="Calibri" panose="020F0502020204030204"/>
            </a:endParaRPr>
          </a:p>
          <a:p>
            <a:pPr lvl="2"/>
            <a:endParaRPr lang="en-US" sz="3200" b="1">
              <a:solidFill>
                <a:srgbClr val="484A47"/>
              </a:solidFill>
              <a:cs typeface="Calibri"/>
            </a:endParaRPr>
          </a:p>
          <a:p>
            <a:pPr lvl="2"/>
            <a:r>
              <a:rPr lang="en-US" sz="2800" b="1">
                <a:solidFill>
                  <a:srgbClr val="484A47"/>
                </a:solidFill>
              </a:rPr>
              <a:t>Increased student aspiration </a:t>
            </a:r>
            <a:endParaRPr lang="en-US" sz="2800" b="1">
              <a:solidFill>
                <a:srgbClr val="484A47"/>
              </a:solidFill>
              <a:cs typeface="Calibri" panose="020F0502020204030204"/>
            </a:endParaRPr>
          </a:p>
          <a:p>
            <a:pPr lvl="2"/>
            <a:endParaRPr lang="en-US" sz="3200" b="1">
              <a:solidFill>
                <a:srgbClr val="484A47"/>
              </a:solidFill>
              <a:cs typeface="Calibri"/>
            </a:endParaRPr>
          </a:p>
          <a:p>
            <a:pPr lvl="2"/>
            <a:r>
              <a:rPr lang="en-US" sz="2800" b="1">
                <a:solidFill>
                  <a:srgbClr val="484A47"/>
                </a:solidFill>
              </a:rPr>
              <a:t>Positive impact on student motivation, attainment and progress</a:t>
            </a:r>
            <a:endParaRPr lang="en-US" sz="2800" b="1">
              <a:solidFill>
                <a:srgbClr val="484A47"/>
              </a:solidFill>
              <a:cs typeface="Calibri" panose="020F0502020204030204"/>
            </a:endParaRPr>
          </a:p>
        </p:txBody>
      </p:sp>
      <p:pic>
        <p:nvPicPr>
          <p:cNvPr id="19" name="Picture 18">
            <a:extLst>
              <a:ext uri="{FF2B5EF4-FFF2-40B4-BE49-F238E27FC236}">
                <a16:creationId xmlns:a16="http://schemas.microsoft.com/office/drawing/2014/main" id="{EC7AD29C-D5EF-489E-8C4B-5D635EC939B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23701" y="2892395"/>
            <a:ext cx="571384" cy="536605"/>
          </a:xfrm>
          <a:prstGeom prst="rect">
            <a:avLst/>
          </a:prstGeom>
        </p:spPr>
      </p:pic>
      <p:pic>
        <p:nvPicPr>
          <p:cNvPr id="21" name="Picture 20">
            <a:extLst>
              <a:ext uri="{FF2B5EF4-FFF2-40B4-BE49-F238E27FC236}">
                <a16:creationId xmlns:a16="http://schemas.microsoft.com/office/drawing/2014/main" id="{CAEADE74-71A8-FB21-AC7E-934BF84CD1D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9324" y="3790147"/>
            <a:ext cx="571384" cy="536605"/>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21C21AC5-8EED-308E-BBB0-41E839ECDE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23701" y="4687899"/>
            <a:ext cx="571384" cy="536605"/>
          </a:xfrm>
          <a:prstGeom prst="rect">
            <a:avLst/>
          </a:prstGeom>
        </p:spPr>
      </p:pic>
    </p:spTree>
    <p:extLst>
      <p:ext uri="{BB962C8B-B14F-4D97-AF65-F5344CB8AC3E}">
        <p14:creationId xmlns:p14="http://schemas.microsoft.com/office/powerpoint/2010/main" val="2454506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38B84D0E-0D63-7D2E-A54E-C885A87647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sp>
        <p:nvSpPr>
          <p:cNvPr id="6" name="TextBox 5">
            <a:extLst>
              <a:ext uri="{FF2B5EF4-FFF2-40B4-BE49-F238E27FC236}">
                <a16:creationId xmlns:a16="http://schemas.microsoft.com/office/drawing/2014/main" id="{156F620A-A368-805D-799D-5BB5DA579EE6}"/>
              </a:ext>
            </a:extLst>
          </p:cNvPr>
          <p:cNvSpPr txBox="1"/>
          <p:nvPr/>
        </p:nvSpPr>
        <p:spPr>
          <a:xfrm>
            <a:off x="2579992" y="166682"/>
            <a:ext cx="6665140" cy="1200329"/>
          </a:xfrm>
          <a:prstGeom prst="rect">
            <a:avLst/>
          </a:prstGeom>
          <a:noFill/>
        </p:spPr>
        <p:txBody>
          <a:bodyPr wrap="square" lIns="91440" tIns="45720" rIns="91440" bIns="45720" rtlCol="0" anchor="t">
            <a:spAutoFit/>
          </a:bodyPr>
          <a:lstStyle/>
          <a:p>
            <a:r>
              <a:rPr lang="en-US" sz="4000" b="1">
                <a:solidFill>
                  <a:srgbClr val="155045"/>
                </a:solidFill>
              </a:rPr>
              <a:t>My Learning, My Future  </a:t>
            </a:r>
            <a:endParaRPr lang="en-US" sz="3200">
              <a:solidFill>
                <a:srgbClr val="155045"/>
              </a:solidFill>
            </a:endParaRPr>
          </a:p>
          <a:p>
            <a:endParaRPr lang="en-US" sz="3200" b="1">
              <a:solidFill>
                <a:srgbClr val="00A8A8"/>
              </a:solidFill>
              <a:cs typeface="Calibri"/>
            </a:endParaRPr>
          </a:p>
        </p:txBody>
      </p:sp>
      <p:pic>
        <p:nvPicPr>
          <p:cNvPr id="10" name="Picture 9" descr="A picture containing text, sign&#10;&#10;Description automatically generated">
            <a:extLst>
              <a:ext uri="{FF2B5EF4-FFF2-40B4-BE49-F238E27FC236}">
                <a16:creationId xmlns:a16="http://schemas.microsoft.com/office/drawing/2014/main" id="{28816F5C-6C84-972A-0021-CB4F59A5D3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7747" y="392815"/>
            <a:ext cx="1861723" cy="767091"/>
          </a:xfrm>
          <a:prstGeom prst="rect">
            <a:avLst/>
          </a:prstGeom>
        </p:spPr>
      </p:pic>
      <p:pic>
        <p:nvPicPr>
          <p:cNvPr id="12" name="Picture 11" descr="Text&#10;&#10;Description automatically generated">
            <a:extLst>
              <a:ext uri="{FF2B5EF4-FFF2-40B4-BE49-F238E27FC236}">
                <a16:creationId xmlns:a16="http://schemas.microsoft.com/office/drawing/2014/main" id="{B9F83231-D956-F241-4BF0-EC76F49BD327}"/>
              </a:ext>
            </a:extLst>
          </p:cNvPr>
          <p:cNvPicPr>
            <a:picLocks noChangeAspect="1"/>
          </p:cNvPicPr>
          <p:nvPr/>
        </p:nvPicPr>
        <p:blipFill rotWithShape="1">
          <a:blip r:embed="rId3">
            <a:extLst>
              <a:ext uri="{28A0092B-C50C-407E-A947-70E740481C1C}">
                <a14:useLocalDpi xmlns:a14="http://schemas.microsoft.com/office/drawing/2010/main" val="0"/>
              </a:ext>
            </a:extLst>
          </a:blip>
          <a:srcRect t="-1529" r="60329"/>
          <a:stretch/>
        </p:blipFill>
        <p:spPr>
          <a:xfrm>
            <a:off x="10208758" y="5068898"/>
            <a:ext cx="2065199" cy="1990499"/>
          </a:xfrm>
          <a:prstGeom prst="rect">
            <a:avLst/>
          </a:prstGeom>
        </p:spPr>
      </p:pic>
      <p:pic>
        <p:nvPicPr>
          <p:cNvPr id="15" name="Picture 8" descr="A picture containing graphical user interface&#10;&#10;Description automatically generated">
            <a:extLst>
              <a:ext uri="{FF2B5EF4-FFF2-40B4-BE49-F238E27FC236}">
                <a16:creationId xmlns:a16="http://schemas.microsoft.com/office/drawing/2014/main" id="{3AAB4F9A-A71E-BB33-598B-9B0F047D60CA}"/>
              </a:ext>
            </a:extLst>
          </p:cNvPr>
          <p:cNvPicPr>
            <a:picLocks noChangeAspect="1"/>
          </p:cNvPicPr>
          <p:nvPr/>
        </p:nvPicPr>
        <p:blipFill rotWithShape="1">
          <a:blip r:embed="rId5"/>
          <a:srcRect l="31078" t="23497" r="30326" b="3643"/>
          <a:stretch/>
        </p:blipFill>
        <p:spPr>
          <a:xfrm>
            <a:off x="10359461" y="1516176"/>
            <a:ext cx="1188256" cy="3353498"/>
          </a:xfrm>
          <a:prstGeom prst="rect">
            <a:avLst/>
          </a:prstGeom>
        </p:spPr>
      </p:pic>
      <p:sp>
        <p:nvSpPr>
          <p:cNvPr id="17" name="TextBox 16">
            <a:extLst>
              <a:ext uri="{FF2B5EF4-FFF2-40B4-BE49-F238E27FC236}">
                <a16:creationId xmlns:a16="http://schemas.microsoft.com/office/drawing/2014/main" id="{162256E2-7BB2-6385-7EB4-2C3A73AF08C3}"/>
              </a:ext>
            </a:extLst>
          </p:cNvPr>
          <p:cNvSpPr txBox="1"/>
          <p:nvPr/>
        </p:nvSpPr>
        <p:spPr>
          <a:xfrm>
            <a:off x="411194" y="1719534"/>
            <a:ext cx="9198633" cy="38287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484A47"/>
                </a:solidFill>
              </a:rPr>
              <a:t>Engage students in curriculum learning by highlighting the relevance of your subject to future careers, opportunities and pathways. </a:t>
            </a:r>
            <a:endParaRPr lang="en-US"/>
          </a:p>
          <a:p>
            <a:endParaRPr lang="en-US" sz="2400">
              <a:solidFill>
                <a:srgbClr val="484A47"/>
              </a:solidFill>
              <a:cs typeface="Calibri"/>
            </a:endParaRPr>
          </a:p>
          <a:p>
            <a:endParaRPr lang="en-US" sz="2400">
              <a:solidFill>
                <a:srgbClr val="484A47"/>
              </a:solidFill>
              <a:cs typeface="Calibri"/>
            </a:endParaRPr>
          </a:p>
          <a:p>
            <a:pPr lvl="2"/>
            <a:r>
              <a:rPr lang="en-US" sz="2800" b="1">
                <a:solidFill>
                  <a:srgbClr val="484A47"/>
                </a:solidFill>
              </a:rPr>
              <a:t>Subject guides (27)</a:t>
            </a:r>
            <a:endParaRPr lang="en-US"/>
          </a:p>
          <a:p>
            <a:pPr lvl="2"/>
            <a:endParaRPr lang="en-US" sz="2800" b="1">
              <a:solidFill>
                <a:srgbClr val="484A47"/>
              </a:solidFill>
            </a:endParaRPr>
          </a:p>
          <a:p>
            <a:pPr lvl="2"/>
            <a:r>
              <a:rPr lang="en-US" sz="2800" b="1">
                <a:solidFill>
                  <a:srgbClr val="484A47"/>
                </a:solidFill>
              </a:rPr>
              <a:t>Student-facing PowerPoints (27) </a:t>
            </a:r>
            <a:endParaRPr lang="en-US" sz="2800" b="1">
              <a:solidFill>
                <a:srgbClr val="484A47"/>
              </a:solidFill>
              <a:cs typeface="Calibri" panose="020F0502020204030204"/>
            </a:endParaRPr>
          </a:p>
          <a:p>
            <a:pPr lvl="2"/>
            <a:endParaRPr lang="en-US" sz="3200" b="1">
              <a:solidFill>
                <a:srgbClr val="484A47"/>
              </a:solidFill>
              <a:cs typeface="Calibri"/>
            </a:endParaRPr>
          </a:p>
          <a:p>
            <a:pPr lvl="2"/>
            <a:r>
              <a:rPr lang="en-US" sz="2800" b="1">
                <a:solidFill>
                  <a:srgbClr val="484A47"/>
                </a:solidFill>
              </a:rPr>
              <a:t>Homework suggestions (in 11 subjects)</a:t>
            </a:r>
            <a:endParaRPr lang="en-US" sz="2800" b="1">
              <a:solidFill>
                <a:srgbClr val="484A47"/>
              </a:solidFill>
              <a:cs typeface="Calibri" panose="020F0502020204030204"/>
            </a:endParaRPr>
          </a:p>
        </p:txBody>
      </p:sp>
      <p:pic>
        <p:nvPicPr>
          <p:cNvPr id="19" name="Picture 18">
            <a:extLst>
              <a:ext uri="{FF2B5EF4-FFF2-40B4-BE49-F238E27FC236}">
                <a16:creationId xmlns:a16="http://schemas.microsoft.com/office/drawing/2014/main" id="{EC7AD29C-D5EF-489E-8C4B-5D635EC939B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6171" y="3196916"/>
            <a:ext cx="571384" cy="536605"/>
          </a:xfrm>
          <a:prstGeom prst="rect">
            <a:avLst/>
          </a:prstGeom>
        </p:spPr>
      </p:pic>
      <p:pic>
        <p:nvPicPr>
          <p:cNvPr id="21" name="Picture 20">
            <a:extLst>
              <a:ext uri="{FF2B5EF4-FFF2-40B4-BE49-F238E27FC236}">
                <a16:creationId xmlns:a16="http://schemas.microsoft.com/office/drawing/2014/main" id="{CAEADE74-71A8-FB21-AC7E-934BF84CD1D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1794" y="4094668"/>
            <a:ext cx="571384" cy="536605"/>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21C21AC5-8EED-308E-BBB0-41E839ECDE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6171" y="4992420"/>
            <a:ext cx="571384" cy="536605"/>
          </a:xfrm>
          <a:prstGeom prst="rect">
            <a:avLst/>
          </a:prstGeom>
        </p:spPr>
      </p:pic>
    </p:spTree>
    <p:extLst>
      <p:ext uri="{BB962C8B-B14F-4D97-AF65-F5344CB8AC3E}">
        <p14:creationId xmlns:p14="http://schemas.microsoft.com/office/powerpoint/2010/main" val="2164398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71F45AE8-8B8E-7DB6-6354-101FDF29E7F2}"/>
              </a:ext>
            </a:extLst>
          </p:cNvPr>
          <p:cNvSpPr txBox="1">
            <a:spLocks/>
          </p:cNvSpPr>
          <p:nvPr/>
        </p:nvSpPr>
        <p:spPr>
          <a:xfrm>
            <a:off x="3257125" y="280098"/>
            <a:ext cx="5666508" cy="6686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000" b="1">
                <a:solidFill>
                  <a:schemeClr val="tx2"/>
                </a:solidFill>
              </a:rPr>
              <a:t>Teacher Subject Guides</a:t>
            </a:r>
            <a:endParaRPr lang="en-US" sz="4000">
              <a:solidFill>
                <a:schemeClr val="tx2"/>
              </a:solidFill>
              <a:cs typeface="Calibri"/>
            </a:endParaRPr>
          </a:p>
        </p:txBody>
      </p:sp>
      <p:pic>
        <p:nvPicPr>
          <p:cNvPr id="2" name="Picture 2" descr="Graphical user interface, application, Word&#10;&#10;Description automatically generated">
            <a:extLst>
              <a:ext uri="{FF2B5EF4-FFF2-40B4-BE49-F238E27FC236}">
                <a16:creationId xmlns:a16="http://schemas.microsoft.com/office/drawing/2014/main" id="{313C901C-1007-3E17-7712-0C53A65AFB00}"/>
              </a:ext>
            </a:extLst>
          </p:cNvPr>
          <p:cNvPicPr>
            <a:picLocks noChangeAspect="1"/>
          </p:cNvPicPr>
          <p:nvPr/>
        </p:nvPicPr>
        <p:blipFill rotWithShape="1">
          <a:blip r:embed="rId3"/>
          <a:srcRect l="66517" t="11318" r="16934" b="5656"/>
          <a:stretch/>
        </p:blipFill>
        <p:spPr>
          <a:xfrm>
            <a:off x="1042931" y="1161448"/>
            <a:ext cx="1919216" cy="2718481"/>
          </a:xfrm>
          <a:prstGeom prst="rect">
            <a:avLst/>
          </a:prstGeom>
          <a:effectLst>
            <a:outerShdw blurRad="63500" sx="102000" sy="102000" algn="ctr" rotWithShape="0">
              <a:prstClr val="black">
                <a:alpha val="40000"/>
              </a:prstClr>
            </a:outerShdw>
          </a:effectLst>
        </p:spPr>
      </p:pic>
      <p:pic>
        <p:nvPicPr>
          <p:cNvPr id="5" name="Picture 5" descr="Graphical user interface, application, Word&#10;&#10;Description automatically generated">
            <a:extLst>
              <a:ext uri="{FF2B5EF4-FFF2-40B4-BE49-F238E27FC236}">
                <a16:creationId xmlns:a16="http://schemas.microsoft.com/office/drawing/2014/main" id="{1C42AD3F-C237-279F-397D-0488109A8EBF}"/>
              </a:ext>
            </a:extLst>
          </p:cNvPr>
          <p:cNvPicPr>
            <a:picLocks noChangeAspect="1"/>
          </p:cNvPicPr>
          <p:nvPr/>
        </p:nvPicPr>
        <p:blipFill rotWithShape="1">
          <a:blip r:embed="rId4"/>
          <a:srcRect l="66472" t="10742" r="17007" b="5950"/>
          <a:stretch/>
        </p:blipFill>
        <p:spPr>
          <a:xfrm>
            <a:off x="6441195" y="1160667"/>
            <a:ext cx="1921865" cy="2716762"/>
          </a:xfrm>
          <a:prstGeom prst="rect">
            <a:avLst/>
          </a:prstGeom>
          <a:effectLst>
            <a:outerShdw blurRad="63500" sx="102000" sy="102000" algn="ctr" rotWithShape="0">
              <a:prstClr val="black">
                <a:alpha val="40000"/>
              </a:prstClr>
            </a:outerShdw>
          </a:effectLst>
        </p:spPr>
      </p:pic>
      <p:pic>
        <p:nvPicPr>
          <p:cNvPr id="6" name="Picture 6" descr="Graphical user interface, application, Word&#10;&#10;Description automatically generated">
            <a:extLst>
              <a:ext uri="{FF2B5EF4-FFF2-40B4-BE49-F238E27FC236}">
                <a16:creationId xmlns:a16="http://schemas.microsoft.com/office/drawing/2014/main" id="{A4419E83-6AE5-2D73-3C80-A938F6FDF9C8}"/>
              </a:ext>
            </a:extLst>
          </p:cNvPr>
          <p:cNvPicPr>
            <a:picLocks noChangeAspect="1"/>
          </p:cNvPicPr>
          <p:nvPr/>
        </p:nvPicPr>
        <p:blipFill rotWithShape="1">
          <a:blip r:embed="rId5"/>
          <a:srcRect l="66541" t="11283" r="16918" b="6195"/>
          <a:stretch/>
        </p:blipFill>
        <p:spPr>
          <a:xfrm>
            <a:off x="9140329" y="1161187"/>
            <a:ext cx="1920498" cy="2717007"/>
          </a:xfrm>
          <a:prstGeom prst="rect">
            <a:avLst/>
          </a:prstGeom>
          <a:effectLst>
            <a:outerShdw blurRad="63500" sx="102000" sy="102000" algn="ctr" rotWithShape="0">
              <a:prstClr val="black">
                <a:alpha val="40000"/>
              </a:prstClr>
            </a:outerShdw>
          </a:effectLst>
        </p:spPr>
      </p:pic>
      <p:pic>
        <p:nvPicPr>
          <p:cNvPr id="3" name="Picture 4" descr="Graphical user interface, application, Word&#10;&#10;Description automatically generated">
            <a:extLst>
              <a:ext uri="{FF2B5EF4-FFF2-40B4-BE49-F238E27FC236}">
                <a16:creationId xmlns:a16="http://schemas.microsoft.com/office/drawing/2014/main" id="{0C36C746-2A5E-EE14-8FC8-DCC25F1A50B3}"/>
              </a:ext>
            </a:extLst>
          </p:cNvPr>
          <p:cNvPicPr>
            <a:picLocks noChangeAspect="1"/>
          </p:cNvPicPr>
          <p:nvPr/>
        </p:nvPicPr>
        <p:blipFill rotWithShape="1">
          <a:blip r:embed="rId6"/>
          <a:srcRect l="66639" t="12130" r="17143" b="5917"/>
          <a:stretch/>
        </p:blipFill>
        <p:spPr>
          <a:xfrm>
            <a:off x="3714520" y="1161190"/>
            <a:ext cx="1919067" cy="2709726"/>
          </a:xfrm>
          <a:prstGeom prst="rect">
            <a:avLst/>
          </a:prstGeom>
          <a:effectLst>
            <a:outerShdw blurRad="63500" sx="102000" sy="102000" algn="ctr" rotWithShape="0">
              <a:prstClr val="black">
                <a:alpha val="40000"/>
              </a:prstClr>
            </a:outerShdw>
          </a:effectLst>
        </p:spPr>
      </p:pic>
      <p:pic>
        <p:nvPicPr>
          <p:cNvPr id="9" name="Picture 9" descr="Graphical user interface, application, Word&#10;&#10;Description automatically generated">
            <a:extLst>
              <a:ext uri="{FF2B5EF4-FFF2-40B4-BE49-F238E27FC236}">
                <a16:creationId xmlns:a16="http://schemas.microsoft.com/office/drawing/2014/main" id="{32FB23D3-47BD-BED7-4D2B-DF2F75ECC5AD}"/>
              </a:ext>
            </a:extLst>
          </p:cNvPr>
          <p:cNvPicPr>
            <a:picLocks noChangeAspect="1"/>
          </p:cNvPicPr>
          <p:nvPr/>
        </p:nvPicPr>
        <p:blipFill rotWithShape="1">
          <a:blip r:embed="rId7"/>
          <a:srcRect l="66478" t="11429" r="16923" b="6000"/>
          <a:stretch/>
        </p:blipFill>
        <p:spPr>
          <a:xfrm>
            <a:off x="5091628" y="3061600"/>
            <a:ext cx="1919792" cy="2716519"/>
          </a:xfrm>
          <a:prstGeom prst="rect">
            <a:avLst/>
          </a:prstGeom>
          <a:effectLst>
            <a:outerShdw blurRad="63500" sx="102000" sy="102000" algn="ctr" rotWithShape="0">
              <a:prstClr val="black">
                <a:alpha val="40000"/>
              </a:prstClr>
            </a:outerShdw>
          </a:effectLst>
        </p:spPr>
      </p:pic>
      <p:pic>
        <p:nvPicPr>
          <p:cNvPr id="10" name="Picture 12" descr="Graphical user interface, application, Word&#10;&#10;Description automatically generated">
            <a:extLst>
              <a:ext uri="{FF2B5EF4-FFF2-40B4-BE49-F238E27FC236}">
                <a16:creationId xmlns:a16="http://schemas.microsoft.com/office/drawing/2014/main" id="{C20F4E3F-8E75-A43E-05D7-991A3E6F48C1}"/>
              </a:ext>
            </a:extLst>
          </p:cNvPr>
          <p:cNvPicPr>
            <a:picLocks noChangeAspect="1"/>
          </p:cNvPicPr>
          <p:nvPr/>
        </p:nvPicPr>
        <p:blipFill rotWithShape="1">
          <a:blip r:embed="rId8"/>
          <a:srcRect l="66510" t="11017" r="17098" b="6497"/>
          <a:stretch/>
        </p:blipFill>
        <p:spPr>
          <a:xfrm>
            <a:off x="7763221" y="2997333"/>
            <a:ext cx="1983161" cy="2776835"/>
          </a:xfrm>
          <a:prstGeom prst="rect">
            <a:avLst/>
          </a:prstGeom>
          <a:effectLst>
            <a:outerShdw blurRad="63500" sx="102000" sy="102000" algn="ctr" rotWithShape="0">
              <a:prstClr val="black">
                <a:alpha val="40000"/>
              </a:prstClr>
            </a:outerShdw>
          </a:effectLst>
        </p:spPr>
      </p:pic>
      <p:pic>
        <p:nvPicPr>
          <p:cNvPr id="7" name="Picture 8" descr="Graphical user interface, application, Word&#10;&#10;Description automatically generated">
            <a:extLst>
              <a:ext uri="{FF2B5EF4-FFF2-40B4-BE49-F238E27FC236}">
                <a16:creationId xmlns:a16="http://schemas.microsoft.com/office/drawing/2014/main" id="{15B8CCF7-B685-D9CB-90AF-558802E1C4EA}"/>
              </a:ext>
            </a:extLst>
          </p:cNvPr>
          <p:cNvPicPr>
            <a:picLocks noChangeAspect="1"/>
          </p:cNvPicPr>
          <p:nvPr/>
        </p:nvPicPr>
        <p:blipFill rotWithShape="1">
          <a:blip r:embed="rId9"/>
          <a:srcRect l="66624" t="11236" r="16973" b="5843"/>
          <a:stretch/>
        </p:blipFill>
        <p:spPr>
          <a:xfrm>
            <a:off x="2383317" y="3061598"/>
            <a:ext cx="1919551" cy="27116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15396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8" name="Picture 2" descr="A picture containing text&#10;&#10;Description automatically generated">
            <a:extLst>
              <a:ext uri="{FF2B5EF4-FFF2-40B4-BE49-F238E27FC236}">
                <a16:creationId xmlns:a16="http://schemas.microsoft.com/office/drawing/2014/main" id="{E3AB298E-3DBE-0C3A-2E5A-3B6712BC59E3}"/>
              </a:ext>
            </a:extLst>
          </p:cNvPr>
          <p:cNvPicPr>
            <a:picLocks noChangeAspect="1"/>
          </p:cNvPicPr>
          <p:nvPr/>
        </p:nvPicPr>
        <p:blipFill>
          <a:blip r:embed="rId3"/>
          <a:stretch>
            <a:fillRect/>
          </a:stretch>
        </p:blipFill>
        <p:spPr>
          <a:xfrm>
            <a:off x="2200656" y="2316507"/>
            <a:ext cx="2749523" cy="2770032"/>
          </a:xfrm>
          <a:prstGeom prst="rect">
            <a:avLst/>
          </a:prstGeom>
        </p:spPr>
      </p:pic>
      <p:pic>
        <p:nvPicPr>
          <p:cNvPr id="9" name="Picture 2" descr="A picture containing text&#10;&#10;Description automatically generated">
            <a:extLst>
              <a:ext uri="{FF2B5EF4-FFF2-40B4-BE49-F238E27FC236}">
                <a16:creationId xmlns:a16="http://schemas.microsoft.com/office/drawing/2014/main" id="{901824B5-684A-BAA5-B36D-EE4227B52EA2}"/>
              </a:ext>
            </a:extLst>
          </p:cNvPr>
          <p:cNvPicPr>
            <a:picLocks noChangeAspect="1"/>
          </p:cNvPicPr>
          <p:nvPr/>
        </p:nvPicPr>
        <p:blipFill>
          <a:blip r:embed="rId3"/>
          <a:stretch>
            <a:fillRect/>
          </a:stretch>
        </p:blipFill>
        <p:spPr>
          <a:xfrm>
            <a:off x="4631375" y="2316507"/>
            <a:ext cx="2749523" cy="2770032"/>
          </a:xfrm>
          <a:prstGeom prst="rect">
            <a:avLst/>
          </a:prstGeom>
        </p:spPr>
      </p:pic>
      <p:pic>
        <p:nvPicPr>
          <p:cNvPr id="14" name="Picture 2" descr="A picture containing text&#10;&#10;Description automatically generated">
            <a:extLst>
              <a:ext uri="{FF2B5EF4-FFF2-40B4-BE49-F238E27FC236}">
                <a16:creationId xmlns:a16="http://schemas.microsoft.com/office/drawing/2014/main" id="{0EB55B18-DE3F-CFD2-C44F-DA3C0A377979}"/>
              </a:ext>
            </a:extLst>
          </p:cNvPr>
          <p:cNvPicPr>
            <a:picLocks noChangeAspect="1"/>
          </p:cNvPicPr>
          <p:nvPr/>
        </p:nvPicPr>
        <p:blipFill>
          <a:blip r:embed="rId3"/>
          <a:stretch>
            <a:fillRect/>
          </a:stretch>
        </p:blipFill>
        <p:spPr>
          <a:xfrm>
            <a:off x="7032128" y="2274835"/>
            <a:ext cx="2749523" cy="2770032"/>
          </a:xfrm>
          <a:prstGeom prst="rect">
            <a:avLst/>
          </a:prstGeom>
        </p:spPr>
      </p:pic>
      <p:pic>
        <p:nvPicPr>
          <p:cNvPr id="15" name="Picture 2" descr="A picture containing text&#10;&#10;Description automatically generated">
            <a:extLst>
              <a:ext uri="{FF2B5EF4-FFF2-40B4-BE49-F238E27FC236}">
                <a16:creationId xmlns:a16="http://schemas.microsoft.com/office/drawing/2014/main" id="{84A7CCF7-629A-3563-0FA8-86A9B304C8F4}"/>
              </a:ext>
            </a:extLst>
          </p:cNvPr>
          <p:cNvPicPr>
            <a:picLocks noChangeAspect="1"/>
          </p:cNvPicPr>
          <p:nvPr/>
        </p:nvPicPr>
        <p:blipFill>
          <a:blip r:embed="rId3"/>
          <a:stretch>
            <a:fillRect/>
          </a:stretch>
        </p:blipFill>
        <p:spPr>
          <a:xfrm>
            <a:off x="9559428" y="2274835"/>
            <a:ext cx="2749523" cy="2770032"/>
          </a:xfrm>
          <a:prstGeom prst="rect">
            <a:avLst/>
          </a:prstGeom>
        </p:spPr>
      </p:pic>
      <p:pic>
        <p:nvPicPr>
          <p:cNvPr id="2" name="Picture 2" descr="A picture containing text&#10;&#10;Description automatically generated">
            <a:extLst>
              <a:ext uri="{FF2B5EF4-FFF2-40B4-BE49-F238E27FC236}">
                <a16:creationId xmlns:a16="http://schemas.microsoft.com/office/drawing/2014/main" id="{A95F4E3B-4941-6D1B-1279-22BB0C2FBC4D}"/>
              </a:ext>
            </a:extLst>
          </p:cNvPr>
          <p:cNvPicPr>
            <a:picLocks noChangeAspect="1"/>
          </p:cNvPicPr>
          <p:nvPr/>
        </p:nvPicPr>
        <p:blipFill>
          <a:blip r:embed="rId3"/>
          <a:stretch>
            <a:fillRect/>
          </a:stretch>
        </p:blipFill>
        <p:spPr>
          <a:xfrm>
            <a:off x="-283550" y="2250359"/>
            <a:ext cx="2749523" cy="2770032"/>
          </a:xfrm>
          <a:prstGeom prst="rect">
            <a:avLst/>
          </a:prstGeom>
        </p:spPr>
      </p:pic>
      <p:sp>
        <p:nvSpPr>
          <p:cNvPr id="7" name="Oval 6">
            <a:extLst>
              <a:ext uri="{FF2B5EF4-FFF2-40B4-BE49-F238E27FC236}">
                <a16:creationId xmlns:a16="http://schemas.microsoft.com/office/drawing/2014/main" id="{01523A9C-F01E-F63C-E397-65FD7BA16032}"/>
              </a:ext>
            </a:extLst>
          </p:cNvPr>
          <p:cNvSpPr/>
          <p:nvPr/>
        </p:nvSpPr>
        <p:spPr>
          <a:xfrm>
            <a:off x="8973359" y="1538789"/>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study</a:t>
            </a:r>
            <a:endParaRPr lang="en-US">
              <a:solidFill>
                <a:schemeClr val="tx2"/>
              </a:solidFill>
            </a:endParaRPr>
          </a:p>
          <a:p>
            <a:pPr algn="ctr"/>
            <a:r>
              <a:rPr lang="en-GB" sz="1600" b="1">
                <a:solidFill>
                  <a:schemeClr val="tx2"/>
                </a:solidFill>
              </a:rPr>
              <a:t>_______?</a:t>
            </a:r>
            <a:endParaRPr lang="en-GB">
              <a:solidFill>
                <a:schemeClr val="tx2"/>
              </a:solidFill>
            </a:endParaRPr>
          </a:p>
          <a:p>
            <a:pPr algn="ctr"/>
            <a:endParaRPr lang="en-GB" sz="1200">
              <a:solidFill>
                <a:schemeClr val="tx2"/>
              </a:solidFill>
            </a:endParaRPr>
          </a:p>
          <a:p>
            <a:pPr algn="ctr"/>
            <a:r>
              <a:rPr lang="en-GB" sz="1200">
                <a:solidFill>
                  <a:schemeClr val="tx2"/>
                </a:solidFill>
              </a:rPr>
              <a:t>Access key resources that link to your subject area that can be used in your lessons to help your students explore future careers.</a:t>
            </a:r>
            <a:endParaRPr lang="en-GB" sz="1200">
              <a:solidFill>
                <a:schemeClr val="tx2"/>
              </a:solidFill>
              <a:cs typeface="Calibri"/>
            </a:endParaRPr>
          </a:p>
        </p:txBody>
      </p:sp>
      <p:sp>
        <p:nvSpPr>
          <p:cNvPr id="10" name="Oval 9">
            <a:extLst>
              <a:ext uri="{FF2B5EF4-FFF2-40B4-BE49-F238E27FC236}">
                <a16:creationId xmlns:a16="http://schemas.microsoft.com/office/drawing/2014/main" id="{1CFE1927-D5C8-2185-A3C5-B7CF45E3927E}"/>
              </a:ext>
            </a:extLst>
          </p:cNvPr>
          <p:cNvSpPr/>
          <p:nvPr/>
        </p:nvSpPr>
        <p:spPr>
          <a:xfrm>
            <a:off x="4687109" y="2550820"/>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Activity ideas</a:t>
            </a:r>
            <a:endParaRPr lang="en-US">
              <a:solidFill>
                <a:schemeClr val="tx2"/>
              </a:solidFill>
            </a:endParaRPr>
          </a:p>
          <a:p>
            <a:pPr algn="ctr"/>
            <a:endParaRPr lang="en-GB" sz="1200">
              <a:solidFill>
                <a:schemeClr val="tx2"/>
              </a:solidFill>
            </a:endParaRPr>
          </a:p>
          <a:p>
            <a:pPr algn="ctr"/>
            <a:r>
              <a:rPr lang="en-GB" sz="1200">
                <a:solidFill>
                  <a:schemeClr val="tx2"/>
                </a:solidFill>
              </a:rPr>
              <a:t>Create some 'buzz moments' in every lesson by highlighting relevant careers stories or relating topics or essential skills from your subject to future opportunities.</a:t>
            </a:r>
            <a:endParaRPr lang="en-GB" sz="1200">
              <a:solidFill>
                <a:schemeClr val="tx2"/>
              </a:solidFill>
              <a:cs typeface="Calibri"/>
            </a:endParaRPr>
          </a:p>
        </p:txBody>
      </p:sp>
      <p:sp>
        <p:nvSpPr>
          <p:cNvPr id="11" name="Oval 10">
            <a:extLst>
              <a:ext uri="{FF2B5EF4-FFF2-40B4-BE49-F238E27FC236}">
                <a16:creationId xmlns:a16="http://schemas.microsoft.com/office/drawing/2014/main" id="{15DC0E04-5FED-5F5D-6378-606B2157722D}"/>
              </a:ext>
            </a:extLst>
          </p:cNvPr>
          <p:cNvSpPr/>
          <p:nvPr/>
        </p:nvSpPr>
        <p:spPr>
          <a:xfrm>
            <a:off x="496109" y="1622133"/>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Essential Skills</a:t>
            </a:r>
            <a:endParaRPr lang="en-US">
              <a:solidFill>
                <a:schemeClr val="tx2"/>
              </a:solidFill>
            </a:endParaRPr>
          </a:p>
          <a:p>
            <a:pPr algn="ctr"/>
            <a:endParaRPr lang="en-GB" sz="1200">
              <a:solidFill>
                <a:schemeClr val="tx2"/>
              </a:solidFill>
            </a:endParaRPr>
          </a:p>
          <a:p>
            <a:pPr algn="ctr"/>
            <a:r>
              <a:rPr lang="en-GB" sz="1200">
                <a:solidFill>
                  <a:schemeClr val="tx2"/>
                </a:solidFill>
              </a:rPr>
              <a:t>Learn how you can engage with Skills Builder to help students identify and develop essential skills linked to your subject.</a:t>
            </a:r>
            <a:endParaRPr lang="en-GB" sz="1200">
              <a:solidFill>
                <a:schemeClr val="tx2"/>
              </a:solidFill>
              <a:cs typeface="Calibri"/>
            </a:endParaRPr>
          </a:p>
        </p:txBody>
      </p:sp>
      <p:sp>
        <p:nvSpPr>
          <p:cNvPr id="12" name="Oval 11">
            <a:extLst>
              <a:ext uri="{FF2B5EF4-FFF2-40B4-BE49-F238E27FC236}">
                <a16:creationId xmlns:a16="http://schemas.microsoft.com/office/drawing/2014/main" id="{13BD3920-83C5-7DCC-DAD4-A7F44A4F91AF}"/>
              </a:ext>
            </a:extLst>
          </p:cNvPr>
          <p:cNvSpPr/>
          <p:nvPr/>
        </p:nvSpPr>
        <p:spPr>
          <a:xfrm>
            <a:off x="2186797" y="3800976"/>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Pathways</a:t>
            </a:r>
            <a:endParaRPr lang="en-US">
              <a:solidFill>
                <a:schemeClr val="tx2"/>
              </a:solidFill>
            </a:endParaRPr>
          </a:p>
          <a:p>
            <a:pPr algn="ctr"/>
            <a:endParaRPr lang="en-GB" sz="1200">
              <a:solidFill>
                <a:schemeClr val="tx2"/>
              </a:solidFill>
            </a:endParaRPr>
          </a:p>
          <a:p>
            <a:pPr algn="ctr"/>
            <a:r>
              <a:rPr lang="en-GB" sz="1200">
                <a:solidFill>
                  <a:schemeClr val="tx2"/>
                </a:solidFill>
              </a:rPr>
              <a:t>Take a look at a wide variety of resources that focus on the pathways a young person can follow to a career linked to the subject.</a:t>
            </a:r>
            <a:endParaRPr lang="en-GB" sz="1200">
              <a:solidFill>
                <a:schemeClr val="tx2"/>
              </a:solidFill>
              <a:cs typeface="Calibri"/>
            </a:endParaRPr>
          </a:p>
        </p:txBody>
      </p:sp>
      <p:sp>
        <p:nvSpPr>
          <p:cNvPr id="13" name="Oval 12">
            <a:extLst>
              <a:ext uri="{FF2B5EF4-FFF2-40B4-BE49-F238E27FC236}">
                <a16:creationId xmlns:a16="http://schemas.microsoft.com/office/drawing/2014/main" id="{3BBC5234-C2B0-924E-5ED6-93BE8681FB0B}"/>
              </a:ext>
            </a:extLst>
          </p:cNvPr>
          <p:cNvSpPr/>
          <p:nvPr/>
        </p:nvSpPr>
        <p:spPr>
          <a:xfrm>
            <a:off x="7282671" y="3800976"/>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Careers in the curriculum</a:t>
            </a:r>
            <a:endParaRPr lang="en-US">
              <a:solidFill>
                <a:schemeClr val="tx2"/>
              </a:solidFill>
            </a:endParaRPr>
          </a:p>
          <a:p>
            <a:pPr algn="ctr"/>
            <a:endParaRPr lang="en-GB" sz="1600" b="1">
              <a:solidFill>
                <a:schemeClr val="tx2"/>
              </a:solidFill>
            </a:endParaRPr>
          </a:p>
          <a:p>
            <a:pPr algn="ctr"/>
            <a:r>
              <a:rPr lang="en-GB" sz="1200">
                <a:solidFill>
                  <a:schemeClr val="tx2"/>
                </a:solidFill>
              </a:rPr>
              <a:t>Discover resources and inspiration to link careers to the curriculum, employer engagement and extra-curricular opportunities.</a:t>
            </a:r>
            <a:endParaRPr lang="en-GB" sz="1200">
              <a:solidFill>
                <a:schemeClr val="tx2"/>
              </a:solidFill>
              <a:cs typeface="Calibri"/>
            </a:endParaRPr>
          </a:p>
        </p:txBody>
      </p:sp>
      <p:pic>
        <p:nvPicPr>
          <p:cNvPr id="4" name="Picture 3" descr="Text&#10;&#10;Description automatically generated">
            <a:extLst>
              <a:ext uri="{FF2B5EF4-FFF2-40B4-BE49-F238E27FC236}">
                <a16:creationId xmlns:a16="http://schemas.microsoft.com/office/drawing/2014/main" id="{296CFBED-2C45-4792-1B9F-61735B230EB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DF47CA63-CC8B-70FA-5CC4-272F2CFD2B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7747" y="392815"/>
            <a:ext cx="1861723" cy="767091"/>
          </a:xfrm>
          <a:prstGeom prst="rect">
            <a:avLst/>
          </a:prstGeom>
        </p:spPr>
      </p:pic>
    </p:spTree>
    <p:extLst>
      <p:ext uri="{BB962C8B-B14F-4D97-AF65-F5344CB8AC3E}">
        <p14:creationId xmlns:p14="http://schemas.microsoft.com/office/powerpoint/2010/main" val="2962141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01523A9C-F01E-F63C-E397-65FD7BA16032}"/>
              </a:ext>
            </a:extLst>
          </p:cNvPr>
          <p:cNvSpPr/>
          <p:nvPr/>
        </p:nvSpPr>
        <p:spPr>
          <a:xfrm>
            <a:off x="9690758" y="84147"/>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study</a:t>
            </a:r>
            <a:endParaRPr lang="en-US">
              <a:solidFill>
                <a:schemeClr val="tx2"/>
              </a:solidFill>
            </a:endParaRPr>
          </a:p>
          <a:p>
            <a:pPr algn="ctr"/>
            <a:r>
              <a:rPr lang="en-GB" sz="1600" b="1">
                <a:solidFill>
                  <a:schemeClr val="tx2"/>
                </a:solidFill>
              </a:rPr>
              <a:t>_______?</a:t>
            </a:r>
            <a:endParaRPr lang="en-GB">
              <a:solidFill>
                <a:schemeClr val="tx2"/>
              </a:solidFill>
            </a:endParaRPr>
          </a:p>
          <a:p>
            <a:pPr algn="ctr"/>
            <a:endParaRPr lang="en-GB" sz="1200">
              <a:solidFill>
                <a:schemeClr val="tx2"/>
              </a:solidFill>
            </a:endParaRPr>
          </a:p>
          <a:p>
            <a:pPr algn="ctr"/>
            <a:r>
              <a:rPr lang="en-GB" sz="1200">
                <a:solidFill>
                  <a:schemeClr val="tx2"/>
                </a:solidFill>
              </a:rPr>
              <a:t>Access key resources that link to your subject area that can be used in your lessons to help your students explore future careers.</a:t>
            </a:r>
            <a:endParaRPr lang="en-GB" sz="1200">
              <a:solidFill>
                <a:schemeClr val="tx2"/>
              </a:solidFill>
              <a:cs typeface="Calibri"/>
            </a:endParaRPr>
          </a:p>
        </p:txBody>
      </p:sp>
      <p:pic>
        <p:nvPicPr>
          <p:cNvPr id="4" name="Picture 5" descr="Graphical user interface, application, Word&#10;&#10;Description automatically generated">
            <a:extLst>
              <a:ext uri="{FF2B5EF4-FFF2-40B4-BE49-F238E27FC236}">
                <a16:creationId xmlns:a16="http://schemas.microsoft.com/office/drawing/2014/main" id="{4B90D3EC-25CD-7117-C163-8FC1C27F9630}"/>
              </a:ext>
            </a:extLst>
          </p:cNvPr>
          <p:cNvPicPr>
            <a:picLocks noChangeAspect="1"/>
          </p:cNvPicPr>
          <p:nvPr/>
        </p:nvPicPr>
        <p:blipFill rotWithShape="1">
          <a:blip r:embed="rId3"/>
          <a:srcRect l="67195" t="19427" r="17507" b="9611"/>
          <a:stretch/>
        </p:blipFill>
        <p:spPr>
          <a:xfrm>
            <a:off x="6812728" y="2450651"/>
            <a:ext cx="3275554" cy="4212335"/>
          </a:xfrm>
          <a:prstGeom prst="rect">
            <a:avLst/>
          </a:prstGeom>
          <a:ln>
            <a:noFill/>
          </a:ln>
          <a:effectLst>
            <a:outerShdw blurRad="190500" algn="tl" rotWithShape="0">
              <a:srgbClr val="000000">
                <a:alpha val="70000"/>
              </a:srgbClr>
            </a:outerShdw>
          </a:effectLst>
        </p:spPr>
      </p:pic>
      <p:pic>
        <p:nvPicPr>
          <p:cNvPr id="8" name="Picture 7" descr="Text&#10;&#10;Description automatically generated">
            <a:extLst>
              <a:ext uri="{FF2B5EF4-FFF2-40B4-BE49-F238E27FC236}">
                <a16:creationId xmlns:a16="http://schemas.microsoft.com/office/drawing/2014/main" id="{38B84D0E-0D63-7D2E-A54E-C885A87647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sp>
        <p:nvSpPr>
          <p:cNvPr id="14" name="Subtitle 2">
            <a:extLst>
              <a:ext uri="{FF2B5EF4-FFF2-40B4-BE49-F238E27FC236}">
                <a16:creationId xmlns:a16="http://schemas.microsoft.com/office/drawing/2014/main" id="{E2366998-9E26-5E8E-8AD4-8F5981542363}"/>
              </a:ext>
            </a:extLst>
          </p:cNvPr>
          <p:cNvSpPr txBox="1">
            <a:spLocks/>
          </p:cNvSpPr>
          <p:nvPr/>
        </p:nvSpPr>
        <p:spPr>
          <a:xfrm>
            <a:off x="3177643" y="239675"/>
            <a:ext cx="5666508" cy="13300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solidFill>
                  <a:schemeClr val="tx2"/>
                </a:solidFill>
              </a:rPr>
              <a:t>Why study....?</a:t>
            </a:r>
            <a:endParaRPr lang="en-US" sz="3600">
              <a:solidFill>
                <a:schemeClr val="tx2"/>
              </a:solidFill>
            </a:endParaRPr>
          </a:p>
        </p:txBody>
      </p:sp>
      <p:pic>
        <p:nvPicPr>
          <p:cNvPr id="10" name="Picture 9">
            <a:extLst>
              <a:ext uri="{FF2B5EF4-FFF2-40B4-BE49-F238E27FC236}">
                <a16:creationId xmlns:a16="http://schemas.microsoft.com/office/drawing/2014/main" id="{907737DD-E0CE-1CB0-9B9A-94CB9929B123}"/>
              </a:ext>
            </a:extLst>
          </p:cNvPr>
          <p:cNvPicPr>
            <a:picLocks noChangeAspect="1"/>
          </p:cNvPicPr>
          <p:nvPr/>
        </p:nvPicPr>
        <p:blipFill rotWithShape="1">
          <a:blip r:embed="rId5"/>
          <a:srcRect l="67118" t="14427" r="17882" b="13481"/>
          <a:stretch/>
        </p:blipFill>
        <p:spPr>
          <a:xfrm>
            <a:off x="322602" y="2450649"/>
            <a:ext cx="3120050" cy="4217527"/>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8AD439C4-5B1F-FD32-BCEF-C46B9BD99509}"/>
              </a:ext>
            </a:extLst>
          </p:cNvPr>
          <p:cNvPicPr>
            <a:picLocks noChangeAspect="1"/>
          </p:cNvPicPr>
          <p:nvPr/>
        </p:nvPicPr>
        <p:blipFill rotWithShape="1">
          <a:blip r:embed="rId6"/>
          <a:srcRect l="66658" t="12313" r="17255" b="9270"/>
          <a:stretch/>
        </p:blipFill>
        <p:spPr>
          <a:xfrm>
            <a:off x="3589242" y="2450650"/>
            <a:ext cx="3076896" cy="42183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68243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15" name="Picture 15" descr="A picture containing graphical user interface&#10;&#10;Description automatically generated">
            <a:extLst>
              <a:ext uri="{FF2B5EF4-FFF2-40B4-BE49-F238E27FC236}">
                <a16:creationId xmlns:a16="http://schemas.microsoft.com/office/drawing/2014/main" id="{9216B2AF-4D5B-8E75-19FC-3E99640CFF04}"/>
              </a:ext>
            </a:extLst>
          </p:cNvPr>
          <p:cNvPicPr>
            <a:picLocks noChangeAspect="1"/>
          </p:cNvPicPr>
          <p:nvPr/>
        </p:nvPicPr>
        <p:blipFill>
          <a:blip r:embed="rId3"/>
          <a:stretch>
            <a:fillRect/>
          </a:stretch>
        </p:blipFill>
        <p:spPr>
          <a:xfrm>
            <a:off x="10368812" y="5824378"/>
            <a:ext cx="1552575" cy="781050"/>
          </a:xfrm>
          <a:prstGeom prst="rect">
            <a:avLst/>
          </a:prstGeom>
        </p:spPr>
      </p:pic>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sp>
        <p:nvSpPr>
          <p:cNvPr id="19" name="Oval 18">
            <a:extLst>
              <a:ext uri="{FF2B5EF4-FFF2-40B4-BE49-F238E27FC236}">
                <a16:creationId xmlns:a16="http://schemas.microsoft.com/office/drawing/2014/main" id="{DEABC211-32FF-140B-EF0B-29B09E2FA70D}"/>
              </a:ext>
            </a:extLst>
          </p:cNvPr>
          <p:cNvSpPr/>
          <p:nvPr/>
        </p:nvSpPr>
        <p:spPr>
          <a:xfrm>
            <a:off x="9690758" y="84147"/>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study</a:t>
            </a:r>
            <a:endParaRPr lang="en-US">
              <a:solidFill>
                <a:schemeClr val="tx2"/>
              </a:solidFill>
            </a:endParaRPr>
          </a:p>
          <a:p>
            <a:pPr algn="ctr"/>
            <a:r>
              <a:rPr lang="en-GB" sz="1600" b="1">
                <a:solidFill>
                  <a:schemeClr val="tx2"/>
                </a:solidFill>
              </a:rPr>
              <a:t>_______?</a:t>
            </a:r>
            <a:endParaRPr lang="en-GB">
              <a:solidFill>
                <a:schemeClr val="tx2"/>
              </a:solidFill>
            </a:endParaRPr>
          </a:p>
          <a:p>
            <a:pPr algn="ctr"/>
            <a:endParaRPr lang="en-GB" sz="1200">
              <a:solidFill>
                <a:schemeClr val="tx2"/>
              </a:solidFill>
            </a:endParaRPr>
          </a:p>
          <a:p>
            <a:pPr algn="ctr"/>
            <a:r>
              <a:rPr lang="en-GB" sz="1200">
                <a:solidFill>
                  <a:schemeClr val="tx2"/>
                </a:solidFill>
              </a:rPr>
              <a:t>Access key resources that link to your subject area that can be used in your lessons to help your students explore future careers.</a:t>
            </a:r>
            <a:endParaRPr lang="en-GB" sz="1200">
              <a:solidFill>
                <a:schemeClr val="tx2"/>
              </a:solidFill>
              <a:cs typeface="Calibri"/>
            </a:endParaRPr>
          </a:p>
        </p:txBody>
      </p:sp>
      <p:pic>
        <p:nvPicPr>
          <p:cNvPr id="7" name="Picture 6">
            <a:extLst>
              <a:ext uri="{FF2B5EF4-FFF2-40B4-BE49-F238E27FC236}">
                <a16:creationId xmlns:a16="http://schemas.microsoft.com/office/drawing/2014/main" id="{BE179F23-7E2C-938C-2413-63D2F7463E77}"/>
              </a:ext>
            </a:extLst>
          </p:cNvPr>
          <p:cNvPicPr>
            <a:picLocks noChangeAspect="1"/>
          </p:cNvPicPr>
          <p:nvPr/>
        </p:nvPicPr>
        <p:blipFill rotWithShape="1">
          <a:blip r:embed="rId5"/>
          <a:srcRect l="67152" t="13117" r="17468" b="12554"/>
          <a:stretch/>
        </p:blipFill>
        <p:spPr>
          <a:xfrm>
            <a:off x="5499526" y="1403830"/>
            <a:ext cx="4012164" cy="5187433"/>
          </a:xfrm>
          <a:prstGeom prst="rect">
            <a:avLst/>
          </a:prstGeom>
          <a:ln>
            <a:noFill/>
          </a:ln>
          <a:effectLst>
            <a:outerShdw blurRad="190500" algn="tl" rotWithShape="0">
              <a:srgbClr val="000000">
                <a:alpha val="70000"/>
              </a:srgbClr>
            </a:outerShdw>
          </a:effectLst>
        </p:spPr>
      </p:pic>
      <p:sp>
        <p:nvSpPr>
          <p:cNvPr id="8" name="Subtitle 2">
            <a:extLst>
              <a:ext uri="{FF2B5EF4-FFF2-40B4-BE49-F238E27FC236}">
                <a16:creationId xmlns:a16="http://schemas.microsoft.com/office/drawing/2014/main" id="{52F381EE-2123-F62D-39E1-ACD504801BEB}"/>
              </a:ext>
            </a:extLst>
          </p:cNvPr>
          <p:cNvSpPr txBox="1">
            <a:spLocks/>
          </p:cNvSpPr>
          <p:nvPr/>
        </p:nvSpPr>
        <p:spPr>
          <a:xfrm>
            <a:off x="3168604" y="250841"/>
            <a:ext cx="5666508" cy="13300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solidFill>
                  <a:schemeClr val="tx2"/>
                </a:solidFill>
              </a:rPr>
              <a:t>Why study....?</a:t>
            </a:r>
            <a:endParaRPr lang="en-US" sz="3600">
              <a:solidFill>
                <a:schemeClr val="tx2"/>
              </a:solidFill>
            </a:endParaRPr>
          </a:p>
        </p:txBody>
      </p:sp>
      <p:pic>
        <p:nvPicPr>
          <p:cNvPr id="9" name="Picture 8">
            <a:extLst>
              <a:ext uri="{FF2B5EF4-FFF2-40B4-BE49-F238E27FC236}">
                <a16:creationId xmlns:a16="http://schemas.microsoft.com/office/drawing/2014/main" id="{D269ADC5-7B53-F625-D6C8-39416A10C3C1}"/>
              </a:ext>
            </a:extLst>
          </p:cNvPr>
          <p:cNvPicPr>
            <a:picLocks noChangeAspect="1"/>
          </p:cNvPicPr>
          <p:nvPr/>
        </p:nvPicPr>
        <p:blipFill rotWithShape="1">
          <a:blip r:embed="rId6"/>
          <a:srcRect l="66582" t="12041" r="17347" b="7959"/>
          <a:stretch/>
        </p:blipFill>
        <p:spPr>
          <a:xfrm>
            <a:off x="1209175" y="1403831"/>
            <a:ext cx="3705310" cy="51874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24138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C7C12B01-AEC0-1ECB-1F26-BEBE51971751}"/>
              </a:ext>
            </a:extLst>
          </p:cNvPr>
          <p:cNvSpPr/>
          <p:nvPr/>
        </p:nvSpPr>
        <p:spPr>
          <a:xfrm>
            <a:off x="9679797" y="181476"/>
            <a:ext cx="2374984" cy="2374984"/>
          </a:xfrm>
          <a:prstGeom prst="ellipse">
            <a:avLst/>
          </a:prstGeom>
          <a:solidFill>
            <a:schemeClr val="bg1"/>
          </a:solidFill>
          <a:ln w="38100">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Pathways</a:t>
            </a:r>
            <a:endParaRPr lang="en-US">
              <a:solidFill>
                <a:schemeClr val="tx2"/>
              </a:solidFill>
            </a:endParaRPr>
          </a:p>
          <a:p>
            <a:pPr algn="ctr"/>
            <a:endParaRPr lang="en-GB" sz="1200">
              <a:solidFill>
                <a:schemeClr val="tx2"/>
              </a:solidFill>
            </a:endParaRPr>
          </a:p>
          <a:p>
            <a:pPr algn="ctr"/>
            <a:r>
              <a:rPr lang="en-GB" sz="1200">
                <a:solidFill>
                  <a:schemeClr val="tx2"/>
                </a:solidFill>
              </a:rPr>
              <a:t>Take a look at a wide variety of resources that focus on the pathways a young person can follow to a career linked to the subject.</a:t>
            </a:r>
            <a:endParaRPr lang="en-GB" sz="1200">
              <a:solidFill>
                <a:schemeClr val="tx2"/>
              </a:solidFill>
              <a:cs typeface="Calibri"/>
            </a:endParaRPr>
          </a:p>
        </p:txBody>
      </p:sp>
      <p:pic>
        <p:nvPicPr>
          <p:cNvPr id="9" name="Picture 8" descr="Text&#10;&#10;Description automatically generated">
            <a:extLst>
              <a:ext uri="{FF2B5EF4-FFF2-40B4-BE49-F238E27FC236}">
                <a16:creationId xmlns:a16="http://schemas.microsoft.com/office/drawing/2014/main" id="{067F4BB5-0263-1AD2-3523-0863CB4B8E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602" y="130687"/>
            <a:ext cx="2008434" cy="774006"/>
          </a:xfrm>
          <a:prstGeom prst="rect">
            <a:avLst/>
          </a:prstGeom>
        </p:spPr>
      </p:pic>
      <p:sp>
        <p:nvSpPr>
          <p:cNvPr id="4" name="Subtitle 2">
            <a:extLst>
              <a:ext uri="{FF2B5EF4-FFF2-40B4-BE49-F238E27FC236}">
                <a16:creationId xmlns:a16="http://schemas.microsoft.com/office/drawing/2014/main" id="{CB320B13-2042-15C0-B4EF-25FDD295C811}"/>
              </a:ext>
            </a:extLst>
          </p:cNvPr>
          <p:cNvSpPr txBox="1">
            <a:spLocks/>
          </p:cNvSpPr>
          <p:nvPr/>
        </p:nvSpPr>
        <p:spPr>
          <a:xfrm>
            <a:off x="3172162" y="208130"/>
            <a:ext cx="5666508" cy="13300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a:solidFill>
                  <a:schemeClr val="tx2"/>
                </a:solidFill>
              </a:rPr>
              <a:t>Pathways</a:t>
            </a:r>
            <a:endParaRPr lang="en-US" sz="3600">
              <a:solidFill>
                <a:schemeClr val="tx2"/>
              </a:solidFill>
            </a:endParaRPr>
          </a:p>
        </p:txBody>
      </p:sp>
      <p:pic>
        <p:nvPicPr>
          <p:cNvPr id="5" name="Picture 4">
            <a:extLst>
              <a:ext uri="{FF2B5EF4-FFF2-40B4-BE49-F238E27FC236}">
                <a16:creationId xmlns:a16="http://schemas.microsoft.com/office/drawing/2014/main" id="{3355EAAE-38D3-C32D-6751-AD2C8B527CD5}"/>
              </a:ext>
            </a:extLst>
          </p:cNvPr>
          <p:cNvPicPr>
            <a:picLocks noChangeAspect="1"/>
          </p:cNvPicPr>
          <p:nvPr/>
        </p:nvPicPr>
        <p:blipFill rotWithShape="1">
          <a:blip r:embed="rId4"/>
          <a:srcRect l="67041" t="11225" r="17806" b="10951"/>
          <a:stretch/>
        </p:blipFill>
        <p:spPr>
          <a:xfrm>
            <a:off x="191924" y="904693"/>
            <a:ext cx="2008434" cy="2901070"/>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4617CBA5-C664-8475-9AEA-216A03D366D6}"/>
              </a:ext>
            </a:extLst>
          </p:cNvPr>
          <p:cNvPicPr>
            <a:picLocks noChangeAspect="1"/>
          </p:cNvPicPr>
          <p:nvPr/>
        </p:nvPicPr>
        <p:blipFill rotWithShape="1">
          <a:blip r:embed="rId5"/>
          <a:srcRect l="67423" t="14490" r="17783" b="9320"/>
          <a:stretch/>
        </p:blipFill>
        <p:spPr>
          <a:xfrm>
            <a:off x="2331035" y="1261059"/>
            <a:ext cx="2338524" cy="3387320"/>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01EF9BA6-5D1A-01B5-1B01-93985720097E}"/>
              </a:ext>
            </a:extLst>
          </p:cNvPr>
          <p:cNvPicPr>
            <a:picLocks noChangeAspect="1"/>
          </p:cNvPicPr>
          <p:nvPr/>
        </p:nvPicPr>
        <p:blipFill rotWithShape="1">
          <a:blip r:embed="rId6"/>
          <a:srcRect l="67577" t="14761" r="17822" b="10583"/>
          <a:stretch/>
        </p:blipFill>
        <p:spPr>
          <a:xfrm>
            <a:off x="4776308" y="1920721"/>
            <a:ext cx="2338524" cy="3362950"/>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2D57E905-D126-D67D-9254-73A47195D2DE}"/>
              </a:ext>
            </a:extLst>
          </p:cNvPr>
          <p:cNvPicPr>
            <a:picLocks noChangeAspect="1"/>
          </p:cNvPicPr>
          <p:nvPr/>
        </p:nvPicPr>
        <p:blipFill rotWithShape="1">
          <a:blip r:embed="rId7"/>
          <a:srcRect l="67347" t="18027" r="17850" b="6870"/>
          <a:stretch/>
        </p:blipFill>
        <p:spPr>
          <a:xfrm>
            <a:off x="7230515" y="2470506"/>
            <a:ext cx="2361678" cy="3369737"/>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AAD25BC8-5340-3A67-4B75-5D2EC1C93E91}"/>
              </a:ext>
            </a:extLst>
          </p:cNvPr>
          <p:cNvPicPr>
            <a:picLocks noChangeAspect="1"/>
          </p:cNvPicPr>
          <p:nvPr/>
        </p:nvPicPr>
        <p:blipFill rotWithShape="1">
          <a:blip r:embed="rId8"/>
          <a:srcRect l="67500" t="24554" r="17806" b="42245"/>
          <a:stretch/>
        </p:blipFill>
        <p:spPr>
          <a:xfrm>
            <a:off x="9735956" y="4814724"/>
            <a:ext cx="2318825" cy="14735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242653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SharedWithUsers xmlns="75ca23ed-fdba-4544-8426-dc162b381dbf">
      <UserInfo>
        <DisplayName>Ellis Leahy</DisplayName>
        <AccountId>28</AccountId>
        <AccountType/>
      </UserInfo>
      <UserInfo>
        <DisplayName>Marie Jobson</DisplayName>
        <AccountId>55</AccountId>
        <AccountType/>
      </UserInfo>
      <UserInfo>
        <DisplayName>Josh Clarke</DisplayName>
        <AccountId>21</AccountId>
        <AccountType/>
      </UserInfo>
      <UserInfo>
        <DisplayName>Diana Scutelnicu</DisplayName>
        <AccountId>20</AccountId>
        <AccountType/>
      </UserInfo>
    </SharedWithUsers>
    <n4290a1dd8ff44f2879166c2b78ea0d9 xmlns="a6d796ba-87e0-471c-81e6-24e32029e591">
      <Terms xmlns="http://schemas.microsoft.com/office/infopath/2007/PartnerControls"/>
    </n4290a1dd8ff44f2879166c2b78ea0d9>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330508EED1774E83FAD29B4E5B1988" ma:contentTypeVersion="15" ma:contentTypeDescription="Create a new document." ma:contentTypeScope="" ma:versionID="e3ed98a44eb6d45a9d297030ed663a7f">
  <xsd:schema xmlns:xsd="http://www.w3.org/2001/XMLSchema" xmlns:xs="http://www.w3.org/2001/XMLSchema" xmlns:p="http://schemas.microsoft.com/office/2006/metadata/properties" xmlns:ns2="a6d796ba-87e0-471c-81e6-24e32029e591" xmlns:ns3="75ca23ed-fdba-4544-8426-dc162b381dbf" targetNamespace="http://schemas.microsoft.com/office/2006/metadata/properties" ma:root="true" ma:fieldsID="2c6f531af8281732a2da1c41b62af80d" ns2:_="" ns3:_="">
    <xsd:import namespace="a6d796ba-87e0-471c-81e6-24e32029e591"/>
    <xsd:import namespace="75ca23ed-fdba-4544-8426-dc162b381dbf"/>
    <xsd:element name="properties">
      <xsd:complexType>
        <xsd:sequence>
          <xsd:element name="documentManagement">
            <xsd:complexType>
              <xsd:all>
                <xsd:element ref="ns2:n4290a1dd8ff44f2879166c2b78ea0d9" minOccurs="0"/>
                <xsd:element ref="ns3:TaxCatchAll"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d796ba-87e0-471c-81e6-24e32029e591" elementFormDefault="qualified">
    <xsd:import namespace="http://schemas.microsoft.com/office/2006/documentManagement/types"/>
    <xsd:import namespace="http://schemas.microsoft.com/office/infopath/2007/PartnerControls"/>
    <xsd:element name="n4290a1dd8ff44f2879166c2b78ea0d9" ma:index="9" nillable="true" ma:taxonomy="true" ma:internalName="n4290a1dd8ff44f2879166c2b78ea0d9" ma:taxonomyFieldName="Document_x0020_Type" ma:displayName="Document Type" ma:default="" ma:fieldId="{74290a1d-d8ff-44f2-8791-66c2b78ea0d9}"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c64f1724-f6c2-41e0-8cf8-d9c1bee390ee}"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779049-4F17-4D64-978D-4C862B6C874B}">
  <ds:schemaRefs>
    <ds:schemaRef ds:uri="0b7998e6-b82a-4691-8b94-178a4ba284ea"/>
    <ds:schemaRef ds:uri="75ca23ed-fdba-4544-8426-dc162b381d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283CB6A-8CFC-47F6-8212-E9BA1ED4F39F}"/>
</file>

<file path=customXml/itemProps3.xml><?xml version="1.0" encoding="utf-8"?>
<ds:datastoreItem xmlns:ds="http://schemas.openxmlformats.org/officeDocument/2006/customXml" ds:itemID="{D6721283-21C3-49A6-937B-6314E51AAF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26</Slides>
  <Notes>26</Notes>
  <HiddenSlides>0</HiddenSlides>
  <ScaleCrop>false</ScaleCrop>
  <HeadingPairs>
    <vt:vector size="4" baseType="variant">
      <vt:variant>
        <vt:lpstr>Theme</vt:lpstr>
      </vt:variant>
      <vt:variant>
        <vt:i4>9</vt:i4>
      </vt:variant>
      <vt:variant>
        <vt:lpstr>Slide Titles</vt:lpstr>
      </vt:variant>
      <vt:variant>
        <vt:i4>26</vt:i4>
      </vt:variant>
    </vt:vector>
  </HeadingPairs>
  <TitlesOfParts>
    <vt:vector size="35" baseType="lpstr">
      <vt:lpstr>office theme</vt:lpstr>
      <vt:lpstr>4_End slide</vt:lpstr>
      <vt:lpstr>Breakout - one third</vt:lpstr>
      <vt:lpstr>No breakout</vt:lpstr>
      <vt:lpstr>Breakout - half page</vt:lpstr>
      <vt:lpstr>Breakout - one third</vt:lpstr>
      <vt:lpstr>No breakout</vt:lpstr>
      <vt:lpstr>No breakout</vt:lpstr>
      <vt:lpstr>No breakout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revision>1</cp:revision>
  <dcterms:created xsi:type="dcterms:W3CDTF">2022-04-04T12:54:06Z</dcterms:created>
  <dcterms:modified xsi:type="dcterms:W3CDTF">2022-08-31T17:47:29Z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Type">
    <vt:lpwstr/>
  </property>
  <property fmtid="{D5CDD505-2E9C-101B-9397-08002B2CF9AE}" pid="3" name="MediaServiceImageTags">
    <vt:lpwstr/>
  </property>
  <property fmtid="{D5CDD505-2E9C-101B-9397-08002B2CF9AE}" pid="4" name="ContentTypeId">
    <vt:lpwstr>0x010100913EBA5567F16C48BF863E21D3277F25</vt:lpwstr>
  </property>
</Properties>
</file>