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6" r:id="rId2"/>
    <p:sldMasterId id="2147483727" r:id="rId3"/>
    <p:sldMasterId id="2147483728" r:id="rId4"/>
    <p:sldMasterId id="2147483729" r:id="rId5"/>
  </p:sldMasterIdLst>
  <p:notesMasterIdLst>
    <p:notesMasterId r:id="rId4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Comic Sans MS" panose="030F0702030302020204" pitchFamily="66" charset="0"/>
      <p:regular r:id="rId54"/>
      <p:bold r:id="rId55"/>
      <p:italic r:id="rId56"/>
      <p:boldItalic r:id="rId57"/>
    </p:embeddedFont>
    <p:embeddedFont>
      <p:font typeface="Lucida Sans" panose="020B0602030504020204" pitchFamily="34"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PT Sans" panose="020B050302020302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Times" panose="02020603050405020304" pitchFamily="18" charset="0"/>
      <p:regular r:id="rId74"/>
      <p:bold r:id="rId75"/>
      <p:italic r:id="rId76"/>
      <p:boldItalic r:id="rId77"/>
    </p:embeddedFont>
    <p:embeddedFont>
      <p:font typeface="Verdana" panose="020B060403050404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0F23F-73FD-4B95-8A36-76B92393EDFF}" v="1" dt="2022-07-13T12:03:21.863"/>
  </p1510:revLst>
</p1510:revInfo>
</file>

<file path=ppt/tableStyles.xml><?xml version="1.0" encoding="utf-8"?>
<a:tblStyleLst xmlns:a="http://schemas.openxmlformats.org/drawingml/2006/main" def="{B9E82DA9-E073-4A12-834C-B978C19D8AA2}">
  <a:tblStyle styleId="{B9E82DA9-E073-4A12-834C-B978C19D8A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font" Target="fonts/font27.fntdata"/><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font" Target="fonts/font30.fntdata"/><Relationship Id="rId87"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font" Target="fonts/font12.fntdata"/><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3.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font" Target="fonts/font31.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font" Target="fonts/font32.fntdata"/><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Parker" userId="fec62871-f1d7-4f59-a6d2-54ea7e8491fc" providerId="ADAL" clId="{A140F23F-73FD-4B95-8A36-76B92393EDFF}"/>
    <pc:docChg chg="modSld">
      <pc:chgData name="Clare Parker" userId="fec62871-f1d7-4f59-a6d2-54ea7e8491fc" providerId="ADAL" clId="{A140F23F-73FD-4B95-8A36-76B92393EDFF}" dt="2022-07-13T12:03:21.860" v="0"/>
      <pc:docMkLst>
        <pc:docMk/>
      </pc:docMkLst>
      <pc:sldChg chg="modSp">
        <pc:chgData name="Clare Parker" userId="fec62871-f1d7-4f59-a6d2-54ea7e8491fc" providerId="ADAL" clId="{A140F23F-73FD-4B95-8A36-76B92393EDFF}" dt="2022-07-13T12:03:21.860" v="0"/>
        <pc:sldMkLst>
          <pc:docMk/>
          <pc:sldMk cId="0" sldId="259"/>
        </pc:sldMkLst>
        <pc:picChg chg="mod">
          <ac:chgData name="Clare Parker" userId="fec62871-f1d7-4f59-a6d2-54ea7e8491fc" providerId="ADAL" clId="{A140F23F-73FD-4B95-8A36-76B92393EDFF}" dt="2022-07-13T12:03:21.860" v="0"/>
          <ac:picMkLst>
            <pc:docMk/>
            <pc:sldMk cId="0" sldId="259"/>
            <ac:picMk id="54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llsbuilder.org/hu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iffage.com/en/eiffage-group/loc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rive.google.com/file/d/1qv5V-Z2wcciFMfTGnB0wDKdC5IMFsbHR/view?usp=shar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file/d/1qv5V-Z2wcciFMfTGnB0wDKdC5IMFsbHR/view?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drive.google.com/file/d/1Am0888vnXEflN7zjb3q9bACChcQy0emS/view?usp=sharin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ystudylanguages.ac.uk/ks4/vide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f51e8ab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f51e8a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e49ffdc5b7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e49ffdc5b7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f4ecdb2538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gf4ecdb2538_0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49ffdc5b7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ge49ffdc5b7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49ffdc5b7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e49ffdc5b7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e29c44c705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ge29c44c705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e29c44c705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e29c44c705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29c44c705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9" name="Google Shape;639;ge29c44c705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0" name="Google Shape;640;ge29c44c705_1_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Times"/>
                <a:ea typeface="Times"/>
                <a:cs typeface="Times"/>
                <a:sym typeface="Times"/>
              </a:rPr>
              <a:t>16</a:t>
            </a:fld>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e29c44c705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ge29c44c705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e29c44c705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ge29c44c705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e29c44c705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e29c44c705_1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ge29c44c705_1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f51e8ab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7f51e8ab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2A3990"/>
              </a:buClr>
              <a:buSzPts val="2400"/>
              <a:buFont typeface="Arial"/>
              <a:buNone/>
            </a:pPr>
            <a:r>
              <a:rPr lang="en-GB" sz="1200">
                <a:solidFill>
                  <a:srgbClr val="434343"/>
                </a:solidFill>
                <a:latin typeface="PT Sans"/>
                <a:ea typeface="PT Sans"/>
                <a:cs typeface="PT Sans"/>
                <a:sym typeface="PT Sans"/>
              </a:rPr>
              <a:t>Resources for explicitly teaching these essential skills are available through the Skills Builder Hub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here</a:t>
            </a:r>
            <a:r>
              <a:rPr lang="en-GB" sz="1200">
                <a:solidFill>
                  <a:srgbClr val="434343"/>
                </a:solidFill>
                <a:latin typeface="PT Sans"/>
                <a:ea typeface="PT Sans"/>
                <a:cs typeface="PT Sans"/>
                <a:sym typeface="PT Sans"/>
              </a:rPr>
              <a:t>. Students use speaking skills at the end of this session to share their reflections.</a:t>
            </a:r>
            <a:endParaRPr sz="1200">
              <a:solidFill>
                <a:srgbClr val="434343"/>
              </a:solidFill>
              <a:latin typeface="PT Sans"/>
              <a:ea typeface="PT Sans"/>
              <a:cs typeface="PT Sans"/>
              <a:sym typeface="PT Sans"/>
            </a:endParaRPr>
          </a:p>
          <a:p>
            <a:pPr marL="0" lvl="0" indent="0" algn="l" rtl="0">
              <a:spcBef>
                <a:spcPts val="4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e2a54c9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e2a54c9c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f4ecdb2538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gf4ecdb2538_0_4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29c44c50e_6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29c44c50e_6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rgbClr val="2A3990"/>
                </a:solidFill>
                <a:latin typeface="PT Sans"/>
                <a:ea typeface="PT Sans"/>
                <a:cs typeface="PT Sans"/>
                <a:sym typeface="PT Sans"/>
              </a:rPr>
              <a:t>When, where and why might knowledge of French be useful?</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e3916d4fe8_0_195:notes"/>
          <p:cNvSpPr>
            <a:spLocks noGrp="1" noRot="1" noChangeAspect="1"/>
          </p:cNvSpPr>
          <p:nvPr>
            <p:ph type="sldImg" idx="2"/>
          </p:nvPr>
        </p:nvSpPr>
        <p:spPr>
          <a:xfrm>
            <a:off x="437405" y="1143000"/>
            <a:ext cx="5983200" cy="308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e3916d4fe8_0_195: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e3916d4fe8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e3916d4fe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e3916d4fe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a326bcad6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a326bcad6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Explore this interactive map.</a:t>
            </a:r>
            <a:endParaRPr sz="1200">
              <a:solidFill>
                <a:srgbClr val="2A3990"/>
              </a:solidFill>
              <a:latin typeface="PT Sans"/>
              <a:ea typeface="PT Sans"/>
              <a:cs typeface="PT Sans"/>
              <a:sym typeface="PT Sans"/>
            </a:endParaRPr>
          </a:p>
          <a:p>
            <a:pPr marL="0" lvl="0" indent="0" algn="l" rtl="0">
              <a:lnSpc>
                <a:spcPct val="107916"/>
              </a:lnSpc>
              <a:spcBef>
                <a:spcPts val="0"/>
              </a:spcBef>
              <a:spcAft>
                <a:spcPts val="800"/>
              </a:spcAft>
              <a:buNone/>
            </a:pPr>
            <a:r>
              <a:rPr lang="en-GB" sz="1000">
                <a:solidFill>
                  <a:schemeClr val="dk1"/>
                </a:solidFill>
                <a:latin typeface="PT Sans"/>
                <a:ea typeface="PT Sans"/>
                <a:cs typeface="PT Sans"/>
                <a:sym typeface="PT Sans"/>
              </a:rPr>
              <a:t>Answer: 50 countries in five continents. </a:t>
            </a:r>
            <a:r>
              <a:rPr lang="en-GB"/>
              <a:t>Explain that if you work for a company like EKFB, the likelihood is that you may have to travel to those countries. Importance of knowledge of travel and transport vocabulary / phrases.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29367bef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729367bef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e29c44c50e_6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ge29c44c50e_6_7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f51e8aba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7f51e8ab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e42427b5ca_3_34: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Travel Policy</a:t>
            </a:r>
            <a:endParaRPr/>
          </a:p>
        </p:txBody>
      </p:sp>
      <p:sp>
        <p:nvSpPr>
          <p:cNvPr id="745" name="Google Shape;745;ge42427b5ca_3_34: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f4ecdb2538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f4ecdb253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Highlight relevance of learning French in the working world. Knowledge of French will make you more employable. Emphasise importance of being able to communicate, listen, understand, join in with discussions, agree/disagree, in various contexts eg : on the phone, on Teams/GoogleMeet/Zoom meetings / face to face meetings, conferences.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e42427b5ca_3_68: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ge42427b5ca_3_68: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e42427b5ca_3_127: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ge42427b5ca_3_127: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e42427b5ca_3_144: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ge42427b5ca_3_144: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e42427b5ca_3_159: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ge42427b5ca_3_159: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e42427b5ca_3_180:notes"/>
          <p:cNvSpPr txBox="1">
            <a:spLocks noGrp="1"/>
          </p:cNvSpPr>
          <p:nvPr>
            <p:ph type="body" idx="1"/>
          </p:nvPr>
        </p:nvSpPr>
        <p:spPr>
          <a:xfrm>
            <a:off x="685584" y="4400651"/>
            <a:ext cx="5486832" cy="3600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3" name="Google Shape;903;ge42427b5ca_3_180:notes"/>
          <p:cNvSpPr>
            <a:spLocks noGrp="1" noRot="1" noChangeAspect="1"/>
          </p:cNvSpPr>
          <p:nvPr>
            <p:ph type="sldImg" idx="2"/>
          </p:nvPr>
        </p:nvSpPr>
        <p:spPr>
          <a:xfrm>
            <a:off x="1959662" y="1143001"/>
            <a:ext cx="2938677" cy="308630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e3916d4fe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e3916d4fe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a326bcad6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a326bcad6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t>Students should </a:t>
            </a:r>
            <a:r>
              <a:rPr lang="en-GB" sz="1000">
                <a:solidFill>
                  <a:schemeClr val="dk1"/>
                </a:solidFill>
              </a:rPr>
              <a:t>read the Key Phrases and Vocabulary first before listening to the phone discussion (on next slide). It would be useful to have a </a:t>
            </a:r>
            <a:r>
              <a:rPr lang="en-GB" sz="1000" u="sng">
                <a:solidFill>
                  <a:schemeClr val="hlink"/>
                </a:solidFill>
                <a:hlinkClick r:id="rId3"/>
              </a:rPr>
              <a:t>handout </a:t>
            </a:r>
            <a:r>
              <a:rPr lang="en-GB" sz="1000">
                <a:solidFill>
                  <a:schemeClr val="dk1"/>
                </a:solidFill>
              </a:rPr>
              <a:t>of these available. </a:t>
            </a:r>
            <a:endParaRPr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e2a54c9c6a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e2a54c9c6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Students should</a:t>
            </a:r>
            <a:r>
              <a:rPr lang="en-GB" sz="1000"/>
              <a:t> </a:t>
            </a:r>
            <a:r>
              <a:rPr lang="en-GB" sz="1000">
                <a:solidFill>
                  <a:schemeClr val="dk1"/>
                </a:solidFill>
              </a:rPr>
              <a:t>read the Key Phrases and Vocabulary first before listening to the phone discussion (on next slide). It would be useful to have a </a:t>
            </a:r>
            <a:r>
              <a:rPr lang="en-GB" sz="1000" u="sng">
                <a:solidFill>
                  <a:schemeClr val="hlink"/>
                </a:solidFill>
                <a:hlinkClick r:id="rId3"/>
              </a:rPr>
              <a:t>handout </a:t>
            </a:r>
            <a:r>
              <a:rPr lang="en-GB" sz="1000">
                <a:solidFill>
                  <a:schemeClr val="dk1"/>
                </a:solidFill>
              </a:rPr>
              <a:t>of these available. </a:t>
            </a:r>
            <a:endParaRPr sz="1000">
              <a:solidFill>
                <a:schemeClr val="dk1"/>
              </a:solidFill>
            </a:endParaRPr>
          </a:p>
          <a:p>
            <a:pPr marL="0" lvl="0" indent="0" algn="l" rtl="0">
              <a:spcBef>
                <a:spcPts val="0"/>
              </a:spcBef>
              <a:spcAft>
                <a:spcPts val="0"/>
              </a:spcAft>
              <a:buClr>
                <a:schemeClr val="dk1"/>
              </a:buClr>
              <a:buSzPts val="1100"/>
              <a:buFont typeface="Arial"/>
              <a:buNone/>
            </a:pPr>
            <a:r>
              <a:rPr lang="en-GB" sz="1000" u="sng">
                <a:solidFill>
                  <a:srgbClr val="F06292"/>
                </a:solidFill>
                <a:highlight>
                  <a:schemeClr val="lt1"/>
                </a:highlight>
                <a:latin typeface="PT Sans"/>
                <a:ea typeface="PT Sans"/>
                <a:cs typeface="PT Sans"/>
                <a:sym typeface="PT Sans"/>
                <a:hlinkClick r:id="rId4">
                  <a:extLst>
                    <a:ext uri="{A12FA001-AC4F-418D-AE19-62706E023703}">
                      <ahyp:hlinkClr xmlns:ahyp="http://schemas.microsoft.com/office/drawing/2018/hyperlinkcolor" val="tx"/>
                    </a:ext>
                  </a:extLst>
                </a:hlinkClick>
              </a:rPr>
              <a:t>Transcript Support</a:t>
            </a:r>
            <a:r>
              <a:rPr lang="en-GB" sz="1000">
                <a:solidFill>
                  <a:schemeClr val="dk1"/>
                </a:solidFill>
              </a:rPr>
              <a:t> for teachers. </a:t>
            </a:r>
            <a:endParaRPr sz="10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e3a7da50e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e3a7da50e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e39be24ed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e39be24e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ANSWERS:</a:t>
            </a:r>
            <a:endParaRPr/>
          </a:p>
          <a:p>
            <a:pPr marL="0" lvl="0" indent="0" algn="l" rtl="0">
              <a:spcBef>
                <a:spcPts val="0"/>
              </a:spcBef>
              <a:spcAft>
                <a:spcPts val="0"/>
              </a:spcAft>
              <a:buNone/>
            </a:pPr>
            <a:r>
              <a:rPr lang="en-GB"/>
              <a:t>1.Window     2. Canada     3. 12-16th July      4. Yes     5. Get a vaccination for yellow fever.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29c44c50e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t>Optional: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What Can Languages Do For You</a:t>
            </a:r>
            <a:endParaRPr sz="1200">
              <a:solidFill>
                <a:srgbClr val="434343"/>
              </a:solidFill>
              <a:latin typeface="PT Sans"/>
              <a:ea typeface="PT Sans"/>
              <a:cs typeface="PT Sans"/>
              <a:sym typeface="PT Sans"/>
            </a:endParaRPr>
          </a:p>
          <a:p>
            <a:pPr marL="0" lvl="0" indent="0" algn="l" rtl="0">
              <a:lnSpc>
                <a:spcPct val="115000"/>
              </a:lnSpc>
              <a:spcBef>
                <a:spcPts val="640"/>
              </a:spcBef>
              <a:spcAft>
                <a:spcPts val="0"/>
              </a:spcAft>
              <a:buNone/>
            </a:pPr>
            <a:r>
              <a:rPr lang="en-GB" sz="1000">
                <a:solidFill>
                  <a:schemeClr val="dk1"/>
                </a:solidFill>
                <a:latin typeface="PT Sans"/>
                <a:ea typeface="PT Sans"/>
                <a:cs typeface="PT Sans"/>
                <a:sym typeface="PT Sans"/>
              </a:rPr>
              <a:t>Watch this 20 minute programme, presented by TV chef Simon Rimmer, about the benefits of learning languages</a:t>
            </a:r>
            <a:endParaRPr sz="1000">
              <a:solidFill>
                <a:schemeClr val="dk1"/>
              </a:solidFill>
              <a:latin typeface="PT Sans"/>
              <a:ea typeface="PT Sans"/>
              <a:cs typeface="PT Sans"/>
              <a:sym typeface="PT Sans"/>
            </a:endParaRPr>
          </a:p>
          <a:p>
            <a:pPr marL="0" lvl="0" indent="0" algn="l" rtl="0">
              <a:spcBef>
                <a:spcPts val="0"/>
              </a:spcBef>
              <a:spcAft>
                <a:spcPts val="0"/>
              </a:spcAft>
              <a:buNone/>
            </a:pPr>
            <a:endParaRPr sz="1000">
              <a:solidFill>
                <a:schemeClr val="dk1"/>
              </a:solidFill>
            </a:endParaRPr>
          </a:p>
        </p:txBody>
      </p:sp>
      <p:sp>
        <p:nvSpPr>
          <p:cNvPr id="544" name="Google Shape;544;ge29c44c50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e3a7da50e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e3a7da50e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e3a7da50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e3a7da50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phrases here were all visited in the previous listening: a copy of the transcript will help students to construct their spoken briefing.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e29c44c50e_6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ge29c44c50e_6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e29c44c50e_6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e29c44c50e_6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to facilitate class discussion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e49ffdc5b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ge49ffdc5b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49ffdc5b7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e49ffdc5b7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e49ffdc5b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e49ffdc5b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49ffdc5b7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e49ffdc5b7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49ffdc5b7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e49ffdc5b7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4" name="Google Shape;14;p2"/>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5" name="Google Shape;15;p2"/>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lang="en-GB" sz="1000" b="1">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lang="en-GB" sz="1000" b="1">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5DA4D3"/>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71"/>
        <p:cNvGrpSpPr/>
        <p:nvPr/>
      </p:nvGrpSpPr>
      <p:grpSpPr>
        <a:xfrm>
          <a:off x="0" y="0"/>
          <a:ext cx="0" cy="0"/>
          <a:chOff x="0" y="0"/>
          <a:chExt cx="0" cy="0"/>
        </a:xfrm>
      </p:grpSpPr>
      <p:sp>
        <p:nvSpPr>
          <p:cNvPr id="72" name="Google Shape;72;p11"/>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Task</a:t>
            </a:r>
            <a:endParaRPr sz="4800">
              <a:solidFill>
                <a:srgbClr val="FFFFFF"/>
              </a:solidFill>
              <a:latin typeface="PT Sans"/>
              <a:ea typeface="PT Sans"/>
              <a:cs typeface="PT Sans"/>
              <a:sym typeface="PT Sans"/>
            </a:endParaRPr>
          </a:p>
        </p:txBody>
      </p:sp>
      <p:sp>
        <p:nvSpPr>
          <p:cNvPr id="73" name="Google Shape;73;p11"/>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74" name="Google Shape;74;p11"/>
          <p:cNvGrpSpPr/>
          <p:nvPr/>
        </p:nvGrpSpPr>
        <p:grpSpPr>
          <a:xfrm>
            <a:off x="6098378" y="5"/>
            <a:ext cx="3045625" cy="2030570"/>
            <a:chOff x="6098378" y="5"/>
            <a:chExt cx="3045625" cy="2030570"/>
          </a:xfrm>
        </p:grpSpPr>
        <p:sp>
          <p:nvSpPr>
            <p:cNvPr id="75" name="Google Shape;75;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80"/>
        <p:cNvGrpSpPr/>
        <p:nvPr/>
      </p:nvGrpSpPr>
      <p:grpSpPr>
        <a:xfrm>
          <a:off x="0" y="0"/>
          <a:ext cx="0" cy="0"/>
          <a:chOff x="0" y="0"/>
          <a:chExt cx="0" cy="0"/>
        </a:xfrm>
      </p:grpSpPr>
      <p:sp>
        <p:nvSpPr>
          <p:cNvPr id="81" name="Google Shape;81;p12"/>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Introduction</a:t>
            </a:r>
            <a:endParaRPr sz="4800">
              <a:solidFill>
                <a:srgbClr val="FFFFFF"/>
              </a:solidFill>
              <a:latin typeface="PT Sans"/>
              <a:ea typeface="PT Sans"/>
              <a:cs typeface="PT Sans"/>
              <a:sym typeface="PT Sans"/>
            </a:endParaRPr>
          </a:p>
        </p:txBody>
      </p:sp>
      <p:sp>
        <p:nvSpPr>
          <p:cNvPr id="82" name="Google Shape;82;p12"/>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83" name="Google Shape;83;p12"/>
          <p:cNvGrpSpPr/>
          <p:nvPr/>
        </p:nvGrpSpPr>
        <p:grpSpPr>
          <a:xfrm>
            <a:off x="6098378" y="5"/>
            <a:ext cx="3045625" cy="2030570"/>
            <a:chOff x="6098378" y="5"/>
            <a:chExt cx="3045625" cy="2030570"/>
          </a:xfrm>
        </p:grpSpPr>
        <p:sp>
          <p:nvSpPr>
            <p:cNvPr id="84" name="Google Shape;84;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 facts">
  <p:cSld name="8 facts">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342900" y="238851"/>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3"/>
          <p:cNvSpPr>
            <a:spLocks noGrp="1"/>
          </p:cNvSpPr>
          <p:nvPr>
            <p:ph type="body" idx="1"/>
          </p:nvPr>
        </p:nvSpPr>
        <p:spPr>
          <a:xfrm>
            <a:off x="1347598" y="1306160"/>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2" name="Google Shape;92;p13"/>
          <p:cNvSpPr>
            <a:spLocks noGrp="1"/>
          </p:cNvSpPr>
          <p:nvPr>
            <p:ph type="body" idx="2"/>
          </p:nvPr>
        </p:nvSpPr>
        <p:spPr>
          <a:xfrm>
            <a:off x="3017771" y="1306160"/>
            <a:ext cx="1557900" cy="1557900"/>
          </a:xfrm>
          <a:prstGeom prst="ellipse">
            <a:avLst/>
          </a:prstGeom>
          <a:solidFill>
            <a:schemeClr val="accent2"/>
          </a:solidFill>
          <a:ln>
            <a:noFill/>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3" name="Google Shape;93;p13"/>
          <p:cNvSpPr>
            <a:spLocks noGrp="1"/>
          </p:cNvSpPr>
          <p:nvPr>
            <p:ph type="body" idx="3"/>
          </p:nvPr>
        </p:nvSpPr>
        <p:spPr>
          <a:xfrm>
            <a:off x="4706513" y="1285663"/>
            <a:ext cx="1557900" cy="155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4" name="Google Shape;94;p13"/>
          <p:cNvSpPr>
            <a:spLocks noGrp="1"/>
          </p:cNvSpPr>
          <p:nvPr>
            <p:ph type="body" idx="4"/>
          </p:nvPr>
        </p:nvSpPr>
        <p:spPr>
          <a:xfrm>
            <a:off x="6376686" y="1285662"/>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5" name="Google Shape;95;p13"/>
          <p:cNvSpPr>
            <a:spLocks noGrp="1"/>
          </p:cNvSpPr>
          <p:nvPr>
            <p:ph type="body" idx="5"/>
          </p:nvPr>
        </p:nvSpPr>
        <p:spPr>
          <a:xfrm>
            <a:off x="3036339" y="2968267"/>
            <a:ext cx="1557900" cy="1557900"/>
          </a:xfrm>
          <a:prstGeom prst="ellipse">
            <a:avLst/>
          </a:prstGeom>
          <a:solidFill>
            <a:schemeClr val="accent2"/>
          </a:solidFill>
          <a:ln>
            <a:noFill/>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6" name="Google Shape;96;p13"/>
          <p:cNvSpPr>
            <a:spLocks noGrp="1"/>
          </p:cNvSpPr>
          <p:nvPr>
            <p:ph type="body" idx="6"/>
          </p:nvPr>
        </p:nvSpPr>
        <p:spPr>
          <a:xfrm>
            <a:off x="1347597" y="2968267"/>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7" name="Google Shape;97;p13"/>
          <p:cNvSpPr>
            <a:spLocks noGrp="1"/>
          </p:cNvSpPr>
          <p:nvPr>
            <p:ph type="body" idx="7"/>
          </p:nvPr>
        </p:nvSpPr>
        <p:spPr>
          <a:xfrm>
            <a:off x="4725081" y="2968267"/>
            <a:ext cx="1557900" cy="155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98" name="Google Shape;98;p13"/>
          <p:cNvSpPr>
            <a:spLocks noGrp="1"/>
          </p:cNvSpPr>
          <p:nvPr>
            <p:ph type="body" idx="8"/>
          </p:nvPr>
        </p:nvSpPr>
        <p:spPr>
          <a:xfrm>
            <a:off x="6413823" y="2968266"/>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1" name="Google Shape;101;p1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 name="Google Shape;102;p14"/>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values">
  <p:cSld name="Our values">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354707" y="334948"/>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07" name="Google Shape;107;p15"/>
          <p:cNvPicPr preferRelativeResize="0"/>
          <p:nvPr/>
        </p:nvPicPr>
        <p:blipFill rotWithShape="1">
          <a:blip r:embed="rId2">
            <a:alphaModFix/>
          </a:blip>
          <a:srcRect/>
          <a:stretch/>
        </p:blipFill>
        <p:spPr>
          <a:xfrm>
            <a:off x="342900" y="1459108"/>
            <a:ext cx="1746865" cy="2459699"/>
          </a:xfrm>
          <a:prstGeom prst="rect">
            <a:avLst/>
          </a:prstGeom>
          <a:noFill/>
          <a:ln>
            <a:noFill/>
          </a:ln>
        </p:spPr>
      </p:pic>
      <p:pic>
        <p:nvPicPr>
          <p:cNvPr id="108" name="Google Shape;108;p15"/>
          <p:cNvPicPr preferRelativeResize="0"/>
          <p:nvPr/>
        </p:nvPicPr>
        <p:blipFill rotWithShape="1">
          <a:blip r:embed="rId3">
            <a:alphaModFix/>
          </a:blip>
          <a:srcRect/>
          <a:stretch/>
        </p:blipFill>
        <p:spPr>
          <a:xfrm>
            <a:off x="7035207" y="1454937"/>
            <a:ext cx="1739729" cy="2456998"/>
          </a:xfrm>
          <a:prstGeom prst="rect">
            <a:avLst/>
          </a:prstGeom>
          <a:noFill/>
          <a:ln>
            <a:noFill/>
          </a:ln>
        </p:spPr>
      </p:pic>
      <p:pic>
        <p:nvPicPr>
          <p:cNvPr id="109" name="Google Shape;109;p15"/>
          <p:cNvPicPr preferRelativeResize="0"/>
          <p:nvPr/>
        </p:nvPicPr>
        <p:blipFill rotWithShape="1">
          <a:blip r:embed="rId4">
            <a:alphaModFix/>
          </a:blip>
          <a:srcRect/>
          <a:stretch/>
        </p:blipFill>
        <p:spPr>
          <a:xfrm>
            <a:off x="4810141" y="1454937"/>
            <a:ext cx="1736506" cy="2457002"/>
          </a:xfrm>
          <a:prstGeom prst="rect">
            <a:avLst/>
          </a:prstGeom>
          <a:noFill/>
          <a:ln>
            <a:noFill/>
          </a:ln>
        </p:spPr>
      </p:pic>
      <p:pic>
        <p:nvPicPr>
          <p:cNvPr id="110" name="Google Shape;110;p15"/>
          <p:cNvPicPr preferRelativeResize="0"/>
          <p:nvPr/>
        </p:nvPicPr>
        <p:blipFill rotWithShape="1">
          <a:blip r:embed="rId5">
            <a:alphaModFix/>
          </a:blip>
          <a:srcRect/>
          <a:stretch/>
        </p:blipFill>
        <p:spPr>
          <a:xfrm>
            <a:off x="2578325" y="1459108"/>
            <a:ext cx="1739409" cy="2459700"/>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king the right choice">
  <p:cSld name="Making the right choice">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2">
            <a:alphaModFix/>
          </a:blip>
          <a:srcRect/>
          <a:stretch/>
        </p:blipFill>
        <p:spPr>
          <a:xfrm>
            <a:off x="3396183" y="187399"/>
            <a:ext cx="2246404" cy="1355651"/>
          </a:xfrm>
          <a:prstGeom prst="rect">
            <a:avLst/>
          </a:prstGeom>
          <a:noFill/>
          <a:ln>
            <a:noFill/>
          </a:ln>
        </p:spPr>
      </p:pic>
      <p:pic>
        <p:nvPicPr>
          <p:cNvPr id="113" name="Google Shape;113;p16" descr="A close up of a sign&#10;&#10;Description automatically generated"/>
          <p:cNvPicPr preferRelativeResize="0"/>
          <p:nvPr/>
        </p:nvPicPr>
        <p:blipFill rotWithShape="1">
          <a:blip r:embed="rId3">
            <a:alphaModFix/>
          </a:blip>
          <a:srcRect/>
          <a:stretch/>
        </p:blipFill>
        <p:spPr>
          <a:xfrm>
            <a:off x="342900" y="1695600"/>
            <a:ext cx="2002686" cy="3102049"/>
          </a:xfrm>
          <a:prstGeom prst="rect">
            <a:avLst/>
          </a:prstGeom>
          <a:noFill/>
          <a:ln>
            <a:noFill/>
          </a:ln>
        </p:spPr>
      </p:pic>
      <p:pic>
        <p:nvPicPr>
          <p:cNvPr id="114" name="Google Shape;114;p16" descr="A close up of a sign&#10;&#10;Description automatically generated"/>
          <p:cNvPicPr preferRelativeResize="0"/>
          <p:nvPr/>
        </p:nvPicPr>
        <p:blipFill rotWithShape="1">
          <a:blip r:embed="rId4">
            <a:alphaModFix/>
          </a:blip>
          <a:srcRect/>
          <a:stretch/>
        </p:blipFill>
        <p:spPr>
          <a:xfrm>
            <a:off x="6805542" y="1695600"/>
            <a:ext cx="2108478" cy="3105001"/>
          </a:xfrm>
          <a:prstGeom prst="rect">
            <a:avLst/>
          </a:prstGeom>
          <a:noFill/>
          <a:ln>
            <a:noFill/>
          </a:ln>
        </p:spPr>
      </p:pic>
      <p:pic>
        <p:nvPicPr>
          <p:cNvPr id="115" name="Google Shape;115;p16" descr="A picture containing food, shirt&#10;&#10;Description automatically generated"/>
          <p:cNvPicPr preferRelativeResize="0"/>
          <p:nvPr/>
        </p:nvPicPr>
        <p:blipFill rotWithShape="1">
          <a:blip r:embed="rId5">
            <a:alphaModFix/>
          </a:blip>
          <a:srcRect/>
          <a:stretch/>
        </p:blipFill>
        <p:spPr>
          <a:xfrm>
            <a:off x="4670164" y="1695600"/>
            <a:ext cx="1984600" cy="3105001"/>
          </a:xfrm>
          <a:prstGeom prst="rect">
            <a:avLst/>
          </a:prstGeom>
          <a:noFill/>
          <a:ln>
            <a:noFill/>
          </a:ln>
        </p:spPr>
      </p:pic>
      <p:pic>
        <p:nvPicPr>
          <p:cNvPr id="116" name="Google Shape;116;p16" descr="A picture containing food&#10;&#10;Description automatically generated"/>
          <p:cNvPicPr preferRelativeResize="0"/>
          <p:nvPr/>
        </p:nvPicPr>
        <p:blipFill rotWithShape="1">
          <a:blip r:embed="rId6">
            <a:alphaModFix/>
          </a:blip>
          <a:srcRect/>
          <a:stretch/>
        </p:blipFill>
        <p:spPr>
          <a:xfrm>
            <a:off x="2524387" y="1695600"/>
            <a:ext cx="1994998" cy="3102049"/>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sion">
  <p:cSld name="Vision">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342900" y="342900"/>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27" name="Google Shape;127;p19"/>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28" name="Google Shape;128;p19"/>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600" b="0" i="0" u="none" strike="noStrike" cap="none">
                <a:solidFill>
                  <a:srgbClr val="231F20"/>
                </a:solidFill>
                <a:latin typeface="Avenir"/>
                <a:ea typeface="Avenir"/>
                <a:cs typeface="Avenir"/>
                <a:sym typeface="Avenir"/>
              </a:defRPr>
            </a:lvl1pPr>
            <a:lvl2pPr marL="38100" marR="0" lvl="1" indent="0" algn="l">
              <a:lnSpc>
                <a:spcPct val="100000"/>
              </a:lnSpc>
              <a:spcBef>
                <a:spcPts val="0"/>
              </a:spcBef>
              <a:buNone/>
              <a:defRPr sz="600" b="0" i="0" u="none" strike="noStrike" cap="none">
                <a:solidFill>
                  <a:srgbClr val="231F20"/>
                </a:solidFill>
                <a:latin typeface="Avenir"/>
                <a:ea typeface="Avenir"/>
                <a:cs typeface="Avenir"/>
                <a:sym typeface="Avenir"/>
              </a:defRPr>
            </a:lvl2pPr>
            <a:lvl3pPr marL="38100" marR="0" lvl="2" indent="0" algn="l">
              <a:lnSpc>
                <a:spcPct val="100000"/>
              </a:lnSpc>
              <a:spcBef>
                <a:spcPts val="0"/>
              </a:spcBef>
              <a:buNone/>
              <a:defRPr sz="600" b="0" i="0" u="none" strike="noStrike" cap="none">
                <a:solidFill>
                  <a:srgbClr val="231F20"/>
                </a:solidFill>
                <a:latin typeface="Avenir"/>
                <a:ea typeface="Avenir"/>
                <a:cs typeface="Avenir"/>
                <a:sym typeface="Avenir"/>
              </a:defRPr>
            </a:lvl3pPr>
            <a:lvl4pPr marL="38100" marR="0" lvl="3" indent="0" algn="l">
              <a:lnSpc>
                <a:spcPct val="100000"/>
              </a:lnSpc>
              <a:spcBef>
                <a:spcPts val="0"/>
              </a:spcBef>
              <a:buNone/>
              <a:defRPr sz="600" b="0" i="0" u="none" strike="noStrike" cap="none">
                <a:solidFill>
                  <a:srgbClr val="231F20"/>
                </a:solidFill>
                <a:latin typeface="Avenir"/>
                <a:ea typeface="Avenir"/>
                <a:cs typeface="Avenir"/>
                <a:sym typeface="Avenir"/>
              </a:defRPr>
            </a:lvl4pPr>
            <a:lvl5pPr marL="38100" marR="0" lvl="4" indent="0" algn="l">
              <a:lnSpc>
                <a:spcPct val="100000"/>
              </a:lnSpc>
              <a:spcBef>
                <a:spcPts val="0"/>
              </a:spcBef>
              <a:buNone/>
              <a:defRPr sz="600" b="0" i="0" u="none" strike="noStrike" cap="none">
                <a:solidFill>
                  <a:srgbClr val="231F20"/>
                </a:solidFill>
                <a:latin typeface="Avenir"/>
                <a:ea typeface="Avenir"/>
                <a:cs typeface="Avenir"/>
                <a:sym typeface="Avenir"/>
              </a:defRPr>
            </a:lvl5pPr>
            <a:lvl6pPr marL="38100" marR="0" lvl="5" indent="0" algn="l">
              <a:lnSpc>
                <a:spcPct val="100000"/>
              </a:lnSpc>
              <a:spcBef>
                <a:spcPts val="0"/>
              </a:spcBef>
              <a:buNone/>
              <a:defRPr sz="600" b="0" i="0" u="none" strike="noStrike" cap="none">
                <a:solidFill>
                  <a:srgbClr val="231F20"/>
                </a:solidFill>
                <a:latin typeface="Avenir"/>
                <a:ea typeface="Avenir"/>
                <a:cs typeface="Avenir"/>
                <a:sym typeface="Avenir"/>
              </a:defRPr>
            </a:lvl6pPr>
            <a:lvl7pPr marL="38100" marR="0" lvl="6" indent="0" algn="l">
              <a:lnSpc>
                <a:spcPct val="100000"/>
              </a:lnSpc>
              <a:spcBef>
                <a:spcPts val="0"/>
              </a:spcBef>
              <a:buNone/>
              <a:defRPr sz="600" b="0" i="0" u="none" strike="noStrike" cap="none">
                <a:solidFill>
                  <a:srgbClr val="231F20"/>
                </a:solidFill>
                <a:latin typeface="Avenir"/>
                <a:ea typeface="Avenir"/>
                <a:cs typeface="Avenir"/>
                <a:sym typeface="Avenir"/>
              </a:defRPr>
            </a:lvl7pPr>
            <a:lvl8pPr marL="38100" marR="0" lvl="7" indent="0" algn="l">
              <a:lnSpc>
                <a:spcPct val="100000"/>
              </a:lnSpc>
              <a:spcBef>
                <a:spcPts val="0"/>
              </a:spcBef>
              <a:buNone/>
              <a:defRPr sz="600" b="0" i="0" u="none" strike="noStrike" cap="none">
                <a:solidFill>
                  <a:srgbClr val="231F20"/>
                </a:solidFill>
                <a:latin typeface="Avenir"/>
                <a:ea typeface="Avenir"/>
                <a:cs typeface="Avenir"/>
                <a:sym typeface="Avenir"/>
              </a:defRPr>
            </a:lvl8pPr>
            <a:lvl9pPr marL="38100" marR="0" lvl="8" indent="0" algn="l">
              <a:lnSpc>
                <a:spcPct val="100000"/>
              </a:lnSpc>
              <a:spcBef>
                <a:spcPts val="0"/>
              </a:spcBef>
              <a:buNone/>
              <a:defRPr sz="600" b="0" i="0" u="none" strike="noStrike" cap="none">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685800" y="1594485"/>
            <a:ext cx="7772400" cy="10801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1" name="Google Shape;131;p20"/>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32" name="Google Shape;132;p20"/>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33" name="Google Shape;133;p20"/>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34" name="Google Shape;134;p20"/>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600" b="0" i="0">
                <a:solidFill>
                  <a:srgbClr val="231F20"/>
                </a:solidFill>
                <a:latin typeface="Avenir"/>
                <a:ea typeface="Avenir"/>
                <a:cs typeface="Avenir"/>
                <a:sym typeface="Avenir"/>
              </a:defRPr>
            </a:lvl1pPr>
            <a:lvl2pPr marL="38100" marR="0" lvl="1" indent="0" algn="l">
              <a:lnSpc>
                <a:spcPct val="100000"/>
              </a:lnSpc>
              <a:spcBef>
                <a:spcPts val="0"/>
              </a:spcBef>
              <a:buNone/>
              <a:defRPr sz="600" b="0" i="0">
                <a:solidFill>
                  <a:srgbClr val="231F20"/>
                </a:solidFill>
                <a:latin typeface="Avenir"/>
                <a:ea typeface="Avenir"/>
                <a:cs typeface="Avenir"/>
                <a:sym typeface="Avenir"/>
              </a:defRPr>
            </a:lvl2pPr>
            <a:lvl3pPr marL="38100" marR="0" lvl="2" indent="0" algn="l">
              <a:lnSpc>
                <a:spcPct val="100000"/>
              </a:lnSpc>
              <a:spcBef>
                <a:spcPts val="0"/>
              </a:spcBef>
              <a:buNone/>
              <a:defRPr sz="600" b="0" i="0">
                <a:solidFill>
                  <a:srgbClr val="231F20"/>
                </a:solidFill>
                <a:latin typeface="Avenir"/>
                <a:ea typeface="Avenir"/>
                <a:cs typeface="Avenir"/>
                <a:sym typeface="Avenir"/>
              </a:defRPr>
            </a:lvl3pPr>
            <a:lvl4pPr marL="38100" marR="0" lvl="3" indent="0" algn="l">
              <a:lnSpc>
                <a:spcPct val="100000"/>
              </a:lnSpc>
              <a:spcBef>
                <a:spcPts val="0"/>
              </a:spcBef>
              <a:buNone/>
              <a:defRPr sz="600" b="0" i="0">
                <a:solidFill>
                  <a:srgbClr val="231F20"/>
                </a:solidFill>
                <a:latin typeface="Avenir"/>
                <a:ea typeface="Avenir"/>
                <a:cs typeface="Avenir"/>
                <a:sym typeface="Avenir"/>
              </a:defRPr>
            </a:lvl4pPr>
            <a:lvl5pPr marL="38100" marR="0" lvl="4" indent="0" algn="l">
              <a:lnSpc>
                <a:spcPct val="100000"/>
              </a:lnSpc>
              <a:spcBef>
                <a:spcPts val="0"/>
              </a:spcBef>
              <a:buNone/>
              <a:defRPr sz="600" b="0" i="0">
                <a:solidFill>
                  <a:srgbClr val="231F20"/>
                </a:solidFill>
                <a:latin typeface="Avenir"/>
                <a:ea typeface="Avenir"/>
                <a:cs typeface="Avenir"/>
                <a:sym typeface="Avenir"/>
              </a:defRPr>
            </a:lvl5pPr>
            <a:lvl6pPr marL="38100" marR="0" lvl="5" indent="0" algn="l">
              <a:lnSpc>
                <a:spcPct val="100000"/>
              </a:lnSpc>
              <a:spcBef>
                <a:spcPts val="0"/>
              </a:spcBef>
              <a:buNone/>
              <a:defRPr sz="600" b="0" i="0">
                <a:solidFill>
                  <a:srgbClr val="231F20"/>
                </a:solidFill>
                <a:latin typeface="Avenir"/>
                <a:ea typeface="Avenir"/>
                <a:cs typeface="Avenir"/>
                <a:sym typeface="Avenir"/>
              </a:defRPr>
            </a:lvl6pPr>
            <a:lvl7pPr marL="38100" marR="0" lvl="6" indent="0" algn="l">
              <a:lnSpc>
                <a:spcPct val="100000"/>
              </a:lnSpc>
              <a:spcBef>
                <a:spcPts val="0"/>
              </a:spcBef>
              <a:buNone/>
              <a:defRPr sz="600" b="0" i="0">
                <a:solidFill>
                  <a:srgbClr val="231F20"/>
                </a:solidFill>
                <a:latin typeface="Avenir"/>
                <a:ea typeface="Avenir"/>
                <a:cs typeface="Avenir"/>
                <a:sym typeface="Avenir"/>
              </a:defRPr>
            </a:lvl7pPr>
            <a:lvl8pPr marL="38100" marR="0" lvl="7" indent="0" algn="l">
              <a:lnSpc>
                <a:spcPct val="100000"/>
              </a:lnSpc>
              <a:spcBef>
                <a:spcPts val="0"/>
              </a:spcBef>
              <a:buNone/>
              <a:defRPr sz="600" b="0" i="0">
                <a:solidFill>
                  <a:srgbClr val="231F20"/>
                </a:solidFill>
                <a:latin typeface="Avenir"/>
                <a:ea typeface="Avenir"/>
                <a:cs typeface="Avenir"/>
                <a:sym typeface="Avenir"/>
              </a:defRPr>
            </a:lvl8pPr>
            <a:lvl9pPr marL="38100" marR="0" lvl="8" indent="0" algn="l">
              <a:lnSpc>
                <a:spcPct val="100000"/>
              </a:lnSpc>
              <a:spcBef>
                <a:spcPts val="0"/>
              </a:spcBef>
              <a:buNone/>
              <a:defRPr sz="600" b="0" i="0">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578997" y="1863104"/>
            <a:ext cx="7986005" cy="45357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sz="3400" b="0" i="0" u="sng">
                <a:solidFill>
                  <a:srgbClr val="231F20"/>
                </a:solidFill>
                <a:latin typeface="Avenir"/>
                <a:ea typeface="Avenir"/>
                <a:cs typeface="Avenir"/>
                <a:sym typeface="Avenir"/>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7" name="Google Shape;137;p21"/>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138" name="Google Shape;138;p2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39" name="Google Shape;139;p2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40" name="Google Shape;140;p21"/>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600" b="0" i="0">
                <a:solidFill>
                  <a:srgbClr val="231F20"/>
                </a:solidFill>
                <a:latin typeface="Avenir"/>
                <a:ea typeface="Avenir"/>
                <a:cs typeface="Avenir"/>
                <a:sym typeface="Avenir"/>
              </a:defRPr>
            </a:lvl1pPr>
            <a:lvl2pPr marL="38100" marR="0" lvl="1" indent="0" algn="l">
              <a:lnSpc>
                <a:spcPct val="100000"/>
              </a:lnSpc>
              <a:spcBef>
                <a:spcPts val="0"/>
              </a:spcBef>
              <a:buNone/>
              <a:defRPr sz="600" b="0" i="0">
                <a:solidFill>
                  <a:srgbClr val="231F20"/>
                </a:solidFill>
                <a:latin typeface="Avenir"/>
                <a:ea typeface="Avenir"/>
                <a:cs typeface="Avenir"/>
                <a:sym typeface="Avenir"/>
              </a:defRPr>
            </a:lvl2pPr>
            <a:lvl3pPr marL="38100" marR="0" lvl="2" indent="0" algn="l">
              <a:lnSpc>
                <a:spcPct val="100000"/>
              </a:lnSpc>
              <a:spcBef>
                <a:spcPts val="0"/>
              </a:spcBef>
              <a:buNone/>
              <a:defRPr sz="600" b="0" i="0">
                <a:solidFill>
                  <a:srgbClr val="231F20"/>
                </a:solidFill>
                <a:latin typeface="Avenir"/>
                <a:ea typeface="Avenir"/>
                <a:cs typeface="Avenir"/>
                <a:sym typeface="Avenir"/>
              </a:defRPr>
            </a:lvl3pPr>
            <a:lvl4pPr marL="38100" marR="0" lvl="3" indent="0" algn="l">
              <a:lnSpc>
                <a:spcPct val="100000"/>
              </a:lnSpc>
              <a:spcBef>
                <a:spcPts val="0"/>
              </a:spcBef>
              <a:buNone/>
              <a:defRPr sz="600" b="0" i="0">
                <a:solidFill>
                  <a:srgbClr val="231F20"/>
                </a:solidFill>
                <a:latin typeface="Avenir"/>
                <a:ea typeface="Avenir"/>
                <a:cs typeface="Avenir"/>
                <a:sym typeface="Avenir"/>
              </a:defRPr>
            </a:lvl4pPr>
            <a:lvl5pPr marL="38100" marR="0" lvl="4" indent="0" algn="l">
              <a:lnSpc>
                <a:spcPct val="100000"/>
              </a:lnSpc>
              <a:spcBef>
                <a:spcPts val="0"/>
              </a:spcBef>
              <a:buNone/>
              <a:defRPr sz="600" b="0" i="0">
                <a:solidFill>
                  <a:srgbClr val="231F20"/>
                </a:solidFill>
                <a:latin typeface="Avenir"/>
                <a:ea typeface="Avenir"/>
                <a:cs typeface="Avenir"/>
                <a:sym typeface="Avenir"/>
              </a:defRPr>
            </a:lvl5pPr>
            <a:lvl6pPr marL="38100" marR="0" lvl="5" indent="0" algn="l">
              <a:lnSpc>
                <a:spcPct val="100000"/>
              </a:lnSpc>
              <a:spcBef>
                <a:spcPts val="0"/>
              </a:spcBef>
              <a:buNone/>
              <a:defRPr sz="600" b="0" i="0">
                <a:solidFill>
                  <a:srgbClr val="231F20"/>
                </a:solidFill>
                <a:latin typeface="Avenir"/>
                <a:ea typeface="Avenir"/>
                <a:cs typeface="Avenir"/>
                <a:sym typeface="Avenir"/>
              </a:defRPr>
            </a:lvl6pPr>
            <a:lvl7pPr marL="38100" marR="0" lvl="6" indent="0" algn="l">
              <a:lnSpc>
                <a:spcPct val="100000"/>
              </a:lnSpc>
              <a:spcBef>
                <a:spcPts val="0"/>
              </a:spcBef>
              <a:buNone/>
              <a:defRPr sz="600" b="0" i="0">
                <a:solidFill>
                  <a:srgbClr val="231F20"/>
                </a:solidFill>
                <a:latin typeface="Avenir"/>
                <a:ea typeface="Avenir"/>
                <a:cs typeface="Avenir"/>
                <a:sym typeface="Avenir"/>
              </a:defRPr>
            </a:lvl7pPr>
            <a:lvl8pPr marL="38100" marR="0" lvl="7" indent="0" algn="l">
              <a:lnSpc>
                <a:spcPct val="100000"/>
              </a:lnSpc>
              <a:spcBef>
                <a:spcPts val="0"/>
              </a:spcBef>
              <a:buNone/>
              <a:defRPr sz="600" b="0" i="0">
                <a:solidFill>
                  <a:srgbClr val="231F20"/>
                </a:solidFill>
                <a:latin typeface="Avenir"/>
                <a:ea typeface="Avenir"/>
                <a:cs typeface="Avenir"/>
                <a:sym typeface="Avenir"/>
              </a:defRPr>
            </a:lvl8pPr>
            <a:lvl9pPr marL="38100" marR="0" lvl="8" indent="0" algn="l">
              <a:lnSpc>
                <a:spcPct val="100000"/>
              </a:lnSpc>
              <a:spcBef>
                <a:spcPts val="0"/>
              </a:spcBef>
              <a:buNone/>
              <a:defRPr sz="600" b="0" i="0">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sz="2400"/>
            </a:lvl1pPr>
            <a:lvl2pPr marL="914400" lvl="1" indent="-342900">
              <a:spcBef>
                <a:spcPts val="400"/>
              </a:spcBef>
              <a:spcAft>
                <a:spcPts val="0"/>
              </a:spcAft>
              <a:buSzPts val="1800"/>
              <a:buChar char="○"/>
              <a:defRPr sz="1800"/>
            </a:lvl2pPr>
            <a:lvl3pPr marL="1371600" lvl="2" indent="-317500">
              <a:spcBef>
                <a:spcPts val="400"/>
              </a:spcBef>
              <a:spcAft>
                <a:spcPts val="0"/>
              </a:spcAft>
              <a:buSzPts val="14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3"/>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Objectives</a:t>
            </a:r>
            <a:endParaRPr sz="3000">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578997" y="1863104"/>
            <a:ext cx="7986005" cy="45357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sz="3400" b="0" i="0" u="sng">
                <a:solidFill>
                  <a:srgbClr val="231F20"/>
                </a:solidFill>
                <a:latin typeface="Avenir"/>
                <a:ea typeface="Avenir"/>
                <a:cs typeface="Avenir"/>
                <a:sym typeface="Avenir"/>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43" name="Google Shape;143;p22"/>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144" name="Google Shape;144;p22"/>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200"/>
              <a:buNone/>
              <a:defRPr/>
            </a:lvl1pPr>
            <a:lvl2pPr marL="914400" lvl="1" indent="-228600" algn="l">
              <a:spcBef>
                <a:spcPts val="0"/>
              </a:spcBef>
              <a:spcAft>
                <a:spcPts val="0"/>
              </a:spcAft>
              <a:buSzPts val="1200"/>
              <a:buNone/>
              <a:defRPr/>
            </a:lvl2pPr>
            <a:lvl3pPr marL="1371600" lvl="2" indent="-228600" algn="l">
              <a:spcBef>
                <a:spcPts val="0"/>
              </a:spcBef>
              <a:spcAft>
                <a:spcPts val="0"/>
              </a:spcAft>
              <a:buSzPts val="1200"/>
              <a:buNone/>
              <a:defRPr/>
            </a:lvl3pPr>
            <a:lvl4pPr marL="1828800" lvl="3" indent="-228600" algn="l">
              <a:spcBef>
                <a:spcPts val="0"/>
              </a:spcBef>
              <a:spcAft>
                <a:spcPts val="0"/>
              </a:spcAft>
              <a:buSzPts val="1200"/>
              <a:buNone/>
              <a:defRPr/>
            </a:lvl4pPr>
            <a:lvl5pPr marL="2286000" lvl="4" indent="-228600" algn="l">
              <a:spcBef>
                <a:spcPts val="0"/>
              </a:spcBef>
              <a:spcAft>
                <a:spcPts val="0"/>
              </a:spcAft>
              <a:buSzPts val="1200"/>
              <a:buNone/>
              <a:defRPr/>
            </a:lvl5pPr>
            <a:lvl6pPr marL="2743200" lvl="5" indent="-228600" algn="l">
              <a:spcBef>
                <a:spcPts val="0"/>
              </a:spcBef>
              <a:spcAft>
                <a:spcPts val="0"/>
              </a:spcAft>
              <a:buSzPts val="1200"/>
              <a:buNone/>
              <a:defRPr/>
            </a:lvl6pPr>
            <a:lvl7pPr marL="3200400" lvl="6" indent="-228600" algn="l">
              <a:spcBef>
                <a:spcPts val="0"/>
              </a:spcBef>
              <a:spcAft>
                <a:spcPts val="0"/>
              </a:spcAft>
              <a:buSzPts val="1200"/>
              <a:buNone/>
              <a:defRPr/>
            </a:lvl7pPr>
            <a:lvl8pPr marL="3657600" lvl="7" indent="-228600" algn="l">
              <a:spcBef>
                <a:spcPts val="0"/>
              </a:spcBef>
              <a:spcAft>
                <a:spcPts val="0"/>
              </a:spcAft>
              <a:buSzPts val="1200"/>
              <a:buNone/>
              <a:defRPr/>
            </a:lvl8pPr>
            <a:lvl9pPr marL="4114800" lvl="8" indent="-228600" algn="l">
              <a:spcBef>
                <a:spcPts val="0"/>
              </a:spcBef>
              <a:spcAft>
                <a:spcPts val="0"/>
              </a:spcAft>
              <a:buSzPts val="1200"/>
              <a:buNone/>
              <a:defRPr/>
            </a:lvl9pPr>
          </a:lstStyle>
          <a:p>
            <a:endParaRPr/>
          </a:p>
        </p:txBody>
      </p:sp>
      <p:sp>
        <p:nvSpPr>
          <p:cNvPr id="145" name="Google Shape;145;p2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46" name="Google Shape;146;p2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47" name="Google Shape;147;p22"/>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600" b="0" i="0">
                <a:solidFill>
                  <a:srgbClr val="231F20"/>
                </a:solidFill>
                <a:latin typeface="Avenir"/>
                <a:ea typeface="Avenir"/>
                <a:cs typeface="Avenir"/>
                <a:sym typeface="Avenir"/>
              </a:defRPr>
            </a:lvl1pPr>
            <a:lvl2pPr marL="38100" marR="0" lvl="1" indent="0" algn="l">
              <a:lnSpc>
                <a:spcPct val="100000"/>
              </a:lnSpc>
              <a:spcBef>
                <a:spcPts val="0"/>
              </a:spcBef>
              <a:buNone/>
              <a:defRPr sz="600" b="0" i="0">
                <a:solidFill>
                  <a:srgbClr val="231F20"/>
                </a:solidFill>
                <a:latin typeface="Avenir"/>
                <a:ea typeface="Avenir"/>
                <a:cs typeface="Avenir"/>
                <a:sym typeface="Avenir"/>
              </a:defRPr>
            </a:lvl2pPr>
            <a:lvl3pPr marL="38100" marR="0" lvl="2" indent="0" algn="l">
              <a:lnSpc>
                <a:spcPct val="100000"/>
              </a:lnSpc>
              <a:spcBef>
                <a:spcPts val="0"/>
              </a:spcBef>
              <a:buNone/>
              <a:defRPr sz="600" b="0" i="0">
                <a:solidFill>
                  <a:srgbClr val="231F20"/>
                </a:solidFill>
                <a:latin typeface="Avenir"/>
                <a:ea typeface="Avenir"/>
                <a:cs typeface="Avenir"/>
                <a:sym typeface="Avenir"/>
              </a:defRPr>
            </a:lvl3pPr>
            <a:lvl4pPr marL="38100" marR="0" lvl="3" indent="0" algn="l">
              <a:lnSpc>
                <a:spcPct val="100000"/>
              </a:lnSpc>
              <a:spcBef>
                <a:spcPts val="0"/>
              </a:spcBef>
              <a:buNone/>
              <a:defRPr sz="600" b="0" i="0">
                <a:solidFill>
                  <a:srgbClr val="231F20"/>
                </a:solidFill>
                <a:latin typeface="Avenir"/>
                <a:ea typeface="Avenir"/>
                <a:cs typeface="Avenir"/>
                <a:sym typeface="Avenir"/>
              </a:defRPr>
            </a:lvl4pPr>
            <a:lvl5pPr marL="38100" marR="0" lvl="4" indent="0" algn="l">
              <a:lnSpc>
                <a:spcPct val="100000"/>
              </a:lnSpc>
              <a:spcBef>
                <a:spcPts val="0"/>
              </a:spcBef>
              <a:buNone/>
              <a:defRPr sz="600" b="0" i="0">
                <a:solidFill>
                  <a:srgbClr val="231F20"/>
                </a:solidFill>
                <a:latin typeface="Avenir"/>
                <a:ea typeface="Avenir"/>
                <a:cs typeface="Avenir"/>
                <a:sym typeface="Avenir"/>
              </a:defRPr>
            </a:lvl5pPr>
            <a:lvl6pPr marL="38100" marR="0" lvl="5" indent="0" algn="l">
              <a:lnSpc>
                <a:spcPct val="100000"/>
              </a:lnSpc>
              <a:spcBef>
                <a:spcPts val="0"/>
              </a:spcBef>
              <a:buNone/>
              <a:defRPr sz="600" b="0" i="0">
                <a:solidFill>
                  <a:srgbClr val="231F20"/>
                </a:solidFill>
                <a:latin typeface="Avenir"/>
                <a:ea typeface="Avenir"/>
                <a:cs typeface="Avenir"/>
                <a:sym typeface="Avenir"/>
              </a:defRPr>
            </a:lvl6pPr>
            <a:lvl7pPr marL="38100" marR="0" lvl="6" indent="0" algn="l">
              <a:lnSpc>
                <a:spcPct val="100000"/>
              </a:lnSpc>
              <a:spcBef>
                <a:spcPts val="0"/>
              </a:spcBef>
              <a:buNone/>
              <a:defRPr sz="600" b="0" i="0">
                <a:solidFill>
                  <a:srgbClr val="231F20"/>
                </a:solidFill>
                <a:latin typeface="Avenir"/>
                <a:ea typeface="Avenir"/>
                <a:cs typeface="Avenir"/>
                <a:sym typeface="Avenir"/>
              </a:defRPr>
            </a:lvl7pPr>
            <a:lvl8pPr marL="38100" marR="0" lvl="7" indent="0" algn="l">
              <a:lnSpc>
                <a:spcPct val="100000"/>
              </a:lnSpc>
              <a:spcBef>
                <a:spcPts val="0"/>
              </a:spcBef>
              <a:buNone/>
              <a:defRPr sz="600" b="0" i="0">
                <a:solidFill>
                  <a:srgbClr val="231F20"/>
                </a:solidFill>
                <a:latin typeface="Avenir"/>
                <a:ea typeface="Avenir"/>
                <a:cs typeface="Avenir"/>
                <a:sym typeface="Avenir"/>
              </a:defRPr>
            </a:lvl8pPr>
            <a:lvl9pPr marL="38100" marR="0" lvl="8" indent="0" algn="l">
              <a:lnSpc>
                <a:spcPct val="100000"/>
              </a:lnSpc>
              <a:spcBef>
                <a:spcPts val="0"/>
              </a:spcBef>
              <a:buNone/>
              <a:defRPr sz="600" b="0" i="0">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578997" y="1863104"/>
            <a:ext cx="7986005" cy="45357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sz="3400" b="0" i="0" u="sng">
                <a:solidFill>
                  <a:srgbClr val="231F20"/>
                </a:solidFill>
                <a:latin typeface="Avenir"/>
                <a:ea typeface="Avenir"/>
                <a:cs typeface="Avenir"/>
                <a:sym typeface="Avenir"/>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50" name="Google Shape;150;p2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51" name="Google Shape;151;p2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200"/>
              <a:buNone/>
              <a:defRPr>
                <a:solidFill>
                  <a:srgbClr val="888888"/>
                </a:solidFill>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52" name="Google Shape;152;p23"/>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600" b="0" i="0">
                <a:solidFill>
                  <a:srgbClr val="231F20"/>
                </a:solidFill>
                <a:latin typeface="Avenir"/>
                <a:ea typeface="Avenir"/>
                <a:cs typeface="Avenir"/>
                <a:sym typeface="Avenir"/>
              </a:defRPr>
            </a:lvl1pPr>
            <a:lvl2pPr marL="38100" marR="0" lvl="1" indent="0" algn="l">
              <a:lnSpc>
                <a:spcPct val="100000"/>
              </a:lnSpc>
              <a:spcBef>
                <a:spcPts val="0"/>
              </a:spcBef>
              <a:buNone/>
              <a:defRPr sz="600" b="0" i="0">
                <a:solidFill>
                  <a:srgbClr val="231F20"/>
                </a:solidFill>
                <a:latin typeface="Avenir"/>
                <a:ea typeface="Avenir"/>
                <a:cs typeface="Avenir"/>
                <a:sym typeface="Avenir"/>
              </a:defRPr>
            </a:lvl2pPr>
            <a:lvl3pPr marL="38100" marR="0" lvl="2" indent="0" algn="l">
              <a:lnSpc>
                <a:spcPct val="100000"/>
              </a:lnSpc>
              <a:spcBef>
                <a:spcPts val="0"/>
              </a:spcBef>
              <a:buNone/>
              <a:defRPr sz="600" b="0" i="0">
                <a:solidFill>
                  <a:srgbClr val="231F20"/>
                </a:solidFill>
                <a:latin typeface="Avenir"/>
                <a:ea typeface="Avenir"/>
                <a:cs typeface="Avenir"/>
                <a:sym typeface="Avenir"/>
              </a:defRPr>
            </a:lvl3pPr>
            <a:lvl4pPr marL="38100" marR="0" lvl="3" indent="0" algn="l">
              <a:lnSpc>
                <a:spcPct val="100000"/>
              </a:lnSpc>
              <a:spcBef>
                <a:spcPts val="0"/>
              </a:spcBef>
              <a:buNone/>
              <a:defRPr sz="600" b="0" i="0">
                <a:solidFill>
                  <a:srgbClr val="231F20"/>
                </a:solidFill>
                <a:latin typeface="Avenir"/>
                <a:ea typeface="Avenir"/>
                <a:cs typeface="Avenir"/>
                <a:sym typeface="Avenir"/>
              </a:defRPr>
            </a:lvl4pPr>
            <a:lvl5pPr marL="38100" marR="0" lvl="4" indent="0" algn="l">
              <a:lnSpc>
                <a:spcPct val="100000"/>
              </a:lnSpc>
              <a:spcBef>
                <a:spcPts val="0"/>
              </a:spcBef>
              <a:buNone/>
              <a:defRPr sz="600" b="0" i="0">
                <a:solidFill>
                  <a:srgbClr val="231F20"/>
                </a:solidFill>
                <a:latin typeface="Avenir"/>
                <a:ea typeface="Avenir"/>
                <a:cs typeface="Avenir"/>
                <a:sym typeface="Avenir"/>
              </a:defRPr>
            </a:lvl5pPr>
            <a:lvl6pPr marL="38100" marR="0" lvl="5" indent="0" algn="l">
              <a:lnSpc>
                <a:spcPct val="100000"/>
              </a:lnSpc>
              <a:spcBef>
                <a:spcPts val="0"/>
              </a:spcBef>
              <a:buNone/>
              <a:defRPr sz="600" b="0" i="0">
                <a:solidFill>
                  <a:srgbClr val="231F20"/>
                </a:solidFill>
                <a:latin typeface="Avenir"/>
                <a:ea typeface="Avenir"/>
                <a:cs typeface="Avenir"/>
                <a:sym typeface="Avenir"/>
              </a:defRPr>
            </a:lvl6pPr>
            <a:lvl7pPr marL="38100" marR="0" lvl="6" indent="0" algn="l">
              <a:lnSpc>
                <a:spcPct val="100000"/>
              </a:lnSpc>
              <a:spcBef>
                <a:spcPts val="0"/>
              </a:spcBef>
              <a:buNone/>
              <a:defRPr sz="600" b="0" i="0">
                <a:solidFill>
                  <a:srgbClr val="231F20"/>
                </a:solidFill>
                <a:latin typeface="Avenir"/>
                <a:ea typeface="Avenir"/>
                <a:cs typeface="Avenir"/>
                <a:sym typeface="Avenir"/>
              </a:defRPr>
            </a:lvl7pPr>
            <a:lvl8pPr marL="38100" marR="0" lvl="7" indent="0" algn="l">
              <a:lnSpc>
                <a:spcPct val="100000"/>
              </a:lnSpc>
              <a:spcBef>
                <a:spcPts val="0"/>
              </a:spcBef>
              <a:buNone/>
              <a:defRPr sz="600" b="0" i="0">
                <a:solidFill>
                  <a:srgbClr val="231F20"/>
                </a:solidFill>
                <a:latin typeface="Avenir"/>
                <a:ea typeface="Avenir"/>
                <a:cs typeface="Avenir"/>
                <a:sym typeface="Avenir"/>
              </a:defRPr>
            </a:lvl8pPr>
            <a:lvl9pPr marL="38100" marR="0" lvl="8" indent="0" algn="l">
              <a:lnSpc>
                <a:spcPct val="100000"/>
              </a:lnSpc>
              <a:spcBef>
                <a:spcPts val="0"/>
              </a:spcBef>
              <a:buNone/>
              <a:defRPr sz="600" b="0" i="0">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62" name="Google Shape;162;p25"/>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63" name="Google Shape;163;p25"/>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lang="en-GB" sz="1000" b="1">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lang="en-GB" sz="1000" b="1">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5DA4D3"/>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64" name="Google Shape;164;p25"/>
          <p:cNvGrpSpPr/>
          <p:nvPr/>
        </p:nvGrpSpPr>
        <p:grpSpPr>
          <a:xfrm>
            <a:off x="7084800" y="-100"/>
            <a:ext cx="2059400" cy="374675"/>
            <a:chOff x="7084800" y="-100"/>
            <a:chExt cx="2059400" cy="374675"/>
          </a:xfrm>
        </p:grpSpPr>
        <p:sp>
          <p:nvSpPr>
            <p:cNvPr id="165" name="Google Shape;165;p25"/>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66" name="Google Shape;166;p25"/>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168"/>
        <p:cNvGrpSpPr/>
        <p:nvPr/>
      </p:nvGrpSpPr>
      <p:grpSpPr>
        <a:xfrm>
          <a:off x="0" y="0"/>
          <a:ext cx="0" cy="0"/>
          <a:chOff x="0" y="0"/>
          <a:chExt cx="0" cy="0"/>
        </a:xfrm>
      </p:grpSpPr>
      <p:sp>
        <p:nvSpPr>
          <p:cNvPr id="169" name="Google Shape;169;p26"/>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lvl1pPr>
            <a:lvl2pPr marL="914400" lvl="1" indent="-342900" rtl="0">
              <a:spcBef>
                <a:spcPts val="400"/>
              </a:spcBef>
              <a:spcAft>
                <a:spcPts val="0"/>
              </a:spcAft>
              <a:buSzPts val="1800"/>
              <a:buChar char="○"/>
              <a:defRPr sz="1800"/>
            </a:lvl2pPr>
            <a:lvl3pPr marL="1371600" lvl="2" indent="-317500" rtl="0">
              <a:spcBef>
                <a:spcPts val="4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0" name="Google Shape;170;p26"/>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Key Questions</a:t>
            </a:r>
            <a:endParaRPr sz="3000">
              <a:solidFill>
                <a:schemeClr val="dk1"/>
              </a:solidFill>
              <a:latin typeface="PT Sans"/>
              <a:ea typeface="PT Sans"/>
              <a:cs typeface="PT Sans"/>
              <a:sym typeface="PT Sans"/>
            </a:endParaRPr>
          </a:p>
        </p:txBody>
      </p:sp>
      <p:sp>
        <p:nvSpPr>
          <p:cNvPr id="171" name="Google Shape;171;p2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Assessment Checklist">
  <p:cSld name="CUSTOM_2">
    <p:spTree>
      <p:nvGrpSpPr>
        <p:cNvPr id="1" name="Shape 172"/>
        <p:cNvGrpSpPr/>
        <p:nvPr/>
      </p:nvGrpSpPr>
      <p:grpSpPr>
        <a:xfrm>
          <a:off x="0" y="0"/>
          <a:ext cx="0" cy="0"/>
          <a:chOff x="0" y="0"/>
          <a:chExt cx="0" cy="0"/>
        </a:xfrm>
      </p:grpSpPr>
      <p:sp>
        <p:nvSpPr>
          <p:cNvPr id="173" name="Google Shape;173;p27"/>
          <p:cNvSpPr txBox="1">
            <a:spLocks noGrp="1"/>
          </p:cNvSpPr>
          <p:nvPr>
            <p:ph type="body" idx="1"/>
          </p:nvPr>
        </p:nvSpPr>
        <p:spPr>
          <a:xfrm>
            <a:off x="444050" y="1015000"/>
            <a:ext cx="8153100" cy="3369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AutoNum type="arabicPeriod"/>
              <a:defRPr/>
            </a:lvl1pPr>
            <a:lvl2pPr marL="914400" lvl="1" indent="-317500" rtl="0">
              <a:spcBef>
                <a:spcPts val="400"/>
              </a:spcBef>
              <a:spcAft>
                <a:spcPts val="0"/>
              </a:spcAft>
              <a:buSzPts val="1400"/>
              <a:buAutoNum type="alphaLcPeriod"/>
              <a:defRPr/>
            </a:lvl2pPr>
            <a:lvl3pPr marL="1371600" lvl="2" indent="-317500" rtl="0">
              <a:spcBef>
                <a:spcPts val="400"/>
              </a:spcBef>
              <a:spcAft>
                <a:spcPts val="0"/>
              </a:spcAft>
              <a:buSzPts val="1400"/>
              <a:buAutoNum type="romanLcPeriod"/>
              <a:defRPr/>
            </a:lvl3pPr>
            <a:lvl4pPr marL="1828800" lvl="3" indent="-317500" rtl="0">
              <a:spcBef>
                <a:spcPts val="400"/>
              </a:spcBef>
              <a:spcAft>
                <a:spcPts val="0"/>
              </a:spcAft>
              <a:buSzPts val="1400"/>
              <a:buAutoNum type="arabicPeriod"/>
              <a:defRPr/>
            </a:lvl4pPr>
            <a:lvl5pPr marL="2286000" lvl="4" indent="-317500" rtl="0">
              <a:spcBef>
                <a:spcPts val="400"/>
              </a:spcBef>
              <a:spcAft>
                <a:spcPts val="0"/>
              </a:spcAft>
              <a:buSzPts val="1400"/>
              <a:buAutoNum type="alphaLcPeriod"/>
              <a:defRPr/>
            </a:lvl5pPr>
            <a:lvl6pPr marL="2743200" lvl="5" indent="-317500" rtl="0">
              <a:spcBef>
                <a:spcPts val="400"/>
              </a:spcBef>
              <a:spcAft>
                <a:spcPts val="0"/>
              </a:spcAft>
              <a:buSzPts val="1400"/>
              <a:buAutoNum type="romanLcPeriod"/>
              <a:defRPr/>
            </a:lvl6pPr>
            <a:lvl7pPr marL="3200400" lvl="6" indent="-317500" rtl="0">
              <a:spcBef>
                <a:spcPts val="4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174" name="Google Shape;174;p27"/>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Assessment Checklist</a:t>
            </a:r>
            <a:endParaRPr sz="3000">
              <a:solidFill>
                <a:schemeClr val="dk1"/>
              </a:solidFill>
              <a:latin typeface="PT Sans"/>
              <a:ea typeface="PT Sans"/>
              <a:cs typeface="PT Sans"/>
              <a:sym typeface="PT Sans"/>
            </a:endParaRPr>
          </a:p>
        </p:txBody>
      </p:sp>
      <p:sp>
        <p:nvSpPr>
          <p:cNvPr id="175" name="Google Shape;175;p27"/>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Representation Title">
  <p:cSld name="CUSTOM_3">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181400"/>
            <a:ext cx="6867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8" name="Google Shape;178;p28"/>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 Fluency Title">
  <p:cSld name="CUSTOM_3_2">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105200"/>
            <a:ext cx="6942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1" name="Google Shape;181;p29"/>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 Fluency Title Solutions">
  <p:cSld name="CUSTOM_3_2_2">
    <p:bg>
      <p:bgPr>
        <a:solidFill>
          <a:srgbClr val="CFE2F3"/>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00" y="105200"/>
            <a:ext cx="68793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4" name="Google Shape;184;p30"/>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PQs Title">
  <p:cSld name="CUSTOM_3_2_1">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181400"/>
            <a:ext cx="6669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7" name="Google Shape;187;p31"/>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 Further Extension Title">
  <p:cSld name="CUSTOM_3_2_1_1">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0" name="Google Shape;190;p32"/>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 Rich Task Title">
  <p:cSld name="CUSTOM_3_2_1_1_1">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105200"/>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3" name="Google Shape;193;p33"/>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Representation Title and Text">
  <p:cSld name="CUSTOM_3_1">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181400"/>
            <a:ext cx="6891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6" name="Google Shape;196;p3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97" name="Google Shape;197;p34"/>
          <p:cNvSpPr txBox="1">
            <a:spLocks noGrp="1"/>
          </p:cNvSpPr>
          <p:nvPr>
            <p:ph type="body" idx="1"/>
          </p:nvPr>
        </p:nvSpPr>
        <p:spPr>
          <a:xfrm>
            <a:off x="468700" y="1078850"/>
            <a:ext cx="8153100" cy="34110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Font typeface="PT Sans"/>
              <a:buChar char="●"/>
              <a:defRPr sz="2000">
                <a:latin typeface="PT Sans"/>
                <a:ea typeface="PT Sans"/>
                <a:cs typeface="PT Sans"/>
                <a:sym typeface="PT Sans"/>
              </a:defRPr>
            </a:lvl1pPr>
            <a:lvl2pPr marL="914400" lvl="1" indent="-330200" rtl="0">
              <a:spcBef>
                <a:spcPts val="400"/>
              </a:spcBef>
              <a:spcAft>
                <a:spcPts val="0"/>
              </a:spcAft>
              <a:buSzPts val="1600"/>
              <a:buFont typeface="PT Sans"/>
              <a:buChar char="○"/>
              <a:defRPr sz="16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 Fluency Title and Text">
  <p:cSld name="CUSTOM_3_1_2">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181400"/>
            <a:ext cx="68175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0" name="Google Shape;200;p35"/>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201" name="Google Shape;201;p35"/>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 Fluency Text Solutions">
  <p:cSld name="CUSTOM_3_1_2_2">
    <p:bg>
      <p:bgPr>
        <a:solidFill>
          <a:srgbClr val="CFE2F3"/>
        </a:solidFill>
        <a:effectLst/>
      </p:bgPr>
    </p:bg>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11700" y="181400"/>
            <a:ext cx="68301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4" name="Google Shape;204;p36"/>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205" name="Google Shape;205;p36"/>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PQs Title and Text">
  <p:cSld name="CUSTOM_3_1_2_1">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37"/>
          <p:cNvSpPr txBox="1">
            <a:spLocks noGrp="1"/>
          </p:cNvSpPr>
          <p:nvPr>
            <p:ph type="body" idx="1"/>
          </p:nvPr>
        </p:nvSpPr>
        <p:spPr>
          <a:xfrm>
            <a:off x="468700" y="1078850"/>
            <a:ext cx="8116200" cy="3306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209" name="Google Shape;209;p37"/>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8 Further Extension Title and Text">
  <p:cSld name="CUSTOM_3_1_2_1_1">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2" name="Google Shape;212;p38"/>
          <p:cNvSpPr txBox="1">
            <a:spLocks noGrp="1"/>
          </p:cNvSpPr>
          <p:nvPr>
            <p:ph type="body" idx="1"/>
          </p:nvPr>
        </p:nvSpPr>
        <p:spPr>
          <a:xfrm>
            <a:off x="468700" y="1078850"/>
            <a:ext cx="8140800" cy="3368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213" name="Google Shape;213;p38"/>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 Rich Task Title and Text">
  <p:cSld name="CUSTOM_3_1_2_1_1_1">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11700" y="169075"/>
            <a:ext cx="66942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16" name="Google Shape;216;p39"/>
          <p:cNvSpPr txBox="1">
            <a:spLocks noGrp="1"/>
          </p:cNvSpPr>
          <p:nvPr>
            <p:ph type="body" idx="1"/>
          </p:nvPr>
        </p:nvSpPr>
        <p:spPr>
          <a:xfrm>
            <a:off x="468700" y="1078850"/>
            <a:ext cx="7980600" cy="3331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217" name="Google Shape;217;p39"/>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Representation Blank">
  <p:cSld name="CUSTOM_3_1_1">
    <p:spTree>
      <p:nvGrpSpPr>
        <p:cNvPr id="1" name="Shape 218"/>
        <p:cNvGrpSpPr/>
        <p:nvPr/>
      </p:nvGrpSpPr>
      <p:grpSpPr>
        <a:xfrm>
          <a:off x="0" y="0"/>
          <a:ext cx="0" cy="0"/>
          <a:chOff x="0" y="0"/>
          <a:chExt cx="0" cy="0"/>
        </a:xfrm>
      </p:grpSpPr>
      <p:sp>
        <p:nvSpPr>
          <p:cNvPr id="219" name="Google Shape;219;p4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Fluency Blank">
  <p:cSld name="CUSTOM_3_1_1_1">
    <p:spTree>
      <p:nvGrpSpPr>
        <p:cNvPr id="1" name="Shape 220"/>
        <p:cNvGrpSpPr/>
        <p:nvPr/>
      </p:nvGrpSpPr>
      <p:grpSpPr>
        <a:xfrm>
          <a:off x="0" y="0"/>
          <a:ext cx="0" cy="0"/>
          <a:chOff x="0" y="0"/>
          <a:chExt cx="0" cy="0"/>
        </a:xfrm>
      </p:grpSpPr>
      <p:sp>
        <p:nvSpPr>
          <p:cNvPr id="221" name="Google Shape;221;p41"/>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 PQs Blank">
  <p:cSld name="CUSTOM_3_1_1_1_1">
    <p:spTree>
      <p:nvGrpSpPr>
        <p:cNvPr id="1" name="Shape 222"/>
        <p:cNvGrpSpPr/>
        <p:nvPr/>
      </p:nvGrpSpPr>
      <p:grpSpPr>
        <a:xfrm>
          <a:off x="0" y="0"/>
          <a:ext cx="0" cy="0"/>
          <a:chOff x="0" y="0"/>
          <a:chExt cx="0" cy="0"/>
        </a:xfrm>
      </p:grpSpPr>
      <p:sp>
        <p:nvSpPr>
          <p:cNvPr id="223" name="Google Shape;223;p42"/>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5"/>
          <p:cNvSpPr txBox="1">
            <a:spLocks noGrp="1"/>
          </p:cNvSpPr>
          <p:nvPr>
            <p:ph type="body" idx="1"/>
          </p:nvPr>
        </p:nvSpPr>
        <p:spPr>
          <a:xfrm>
            <a:off x="468700" y="1078850"/>
            <a:ext cx="8140800" cy="3368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Further Extension Blank">
  <p:cSld name="CUSTOM_3_1_1_1_1_1">
    <p:spTree>
      <p:nvGrpSpPr>
        <p:cNvPr id="1" name="Shape 224"/>
        <p:cNvGrpSpPr/>
        <p:nvPr/>
      </p:nvGrpSpPr>
      <p:grpSpPr>
        <a:xfrm>
          <a:off x="0" y="0"/>
          <a:ext cx="0" cy="0"/>
          <a:chOff x="0" y="0"/>
          <a:chExt cx="0" cy="0"/>
        </a:xfrm>
      </p:grpSpPr>
      <p:sp>
        <p:nvSpPr>
          <p:cNvPr id="225" name="Google Shape;225;p43"/>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 Rich Task Blank">
  <p:cSld name="CUSTOM_3_1_1_1_1_1_1">
    <p:spTree>
      <p:nvGrpSpPr>
        <p:cNvPr id="1" name="Shape 226"/>
        <p:cNvGrpSpPr/>
        <p:nvPr/>
      </p:nvGrpSpPr>
      <p:grpSpPr>
        <a:xfrm>
          <a:off x="0" y="0"/>
          <a:ext cx="0" cy="0"/>
          <a:chOff x="0" y="0"/>
          <a:chExt cx="0" cy="0"/>
        </a:xfrm>
      </p:grpSpPr>
      <p:sp>
        <p:nvSpPr>
          <p:cNvPr id="227" name="Google Shape;227;p44"/>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0" name="Google Shape;230;p45"/>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FFFF"/>
                </a:solidFill>
              </a:defRPr>
            </a:lvl1pPr>
            <a:lvl2pPr lvl="1" algn="ctr" rtl="0">
              <a:spcBef>
                <a:spcPts val="400"/>
              </a:spcBef>
              <a:spcAft>
                <a:spcPts val="0"/>
              </a:spcAft>
              <a:buNone/>
              <a:defRPr>
                <a:solidFill>
                  <a:srgbClr val="FFFFFF"/>
                </a:solidFill>
              </a:defRPr>
            </a:lvl2pPr>
            <a:lvl3pPr lvl="2" algn="ctr" rtl="0">
              <a:spcBef>
                <a:spcPts val="400"/>
              </a:spcBef>
              <a:spcAft>
                <a:spcPts val="0"/>
              </a:spcAft>
              <a:buNone/>
              <a:defRPr>
                <a:solidFill>
                  <a:srgbClr val="FFFFFF"/>
                </a:solidFill>
              </a:defRPr>
            </a:lvl3pPr>
            <a:lvl4pPr lvl="3" algn="ctr" rtl="0">
              <a:spcBef>
                <a:spcPts val="400"/>
              </a:spcBef>
              <a:spcAft>
                <a:spcPts val="0"/>
              </a:spcAft>
              <a:buNone/>
              <a:defRPr>
                <a:solidFill>
                  <a:srgbClr val="FFFFFF"/>
                </a:solidFill>
              </a:defRPr>
            </a:lvl4pPr>
            <a:lvl5pPr lvl="4" algn="ctr" rtl="0">
              <a:spcBef>
                <a:spcPts val="400"/>
              </a:spcBef>
              <a:spcAft>
                <a:spcPts val="0"/>
              </a:spcAft>
              <a:buNone/>
              <a:defRPr>
                <a:solidFill>
                  <a:srgbClr val="FFFFFF"/>
                </a:solidFill>
              </a:defRPr>
            </a:lvl5pPr>
            <a:lvl6pPr lvl="5" algn="ctr" rtl="0">
              <a:spcBef>
                <a:spcPts val="400"/>
              </a:spcBef>
              <a:spcAft>
                <a:spcPts val="0"/>
              </a:spcAft>
              <a:buNone/>
              <a:defRPr>
                <a:solidFill>
                  <a:srgbClr val="FFFFFF"/>
                </a:solidFill>
              </a:defRPr>
            </a:lvl6pPr>
            <a:lvl7pPr lvl="6" algn="ctr" rtl="0">
              <a:spcBef>
                <a:spcPts val="400"/>
              </a:spcBef>
              <a:spcAft>
                <a:spcPts val="0"/>
              </a:spcAft>
              <a:buNone/>
              <a:defRPr>
                <a:solidFill>
                  <a:srgbClr val="FFFFFF"/>
                </a:solidFill>
              </a:defRPr>
            </a:lvl7pPr>
            <a:lvl8pPr lvl="7" algn="ctr" rtl="0">
              <a:spcBef>
                <a:spcPts val="400"/>
              </a:spcBef>
              <a:spcAft>
                <a:spcPts val="0"/>
              </a:spcAft>
              <a:buNone/>
              <a:defRPr>
                <a:solidFill>
                  <a:srgbClr val="FFFFFF"/>
                </a:solidFill>
              </a:defRPr>
            </a:lvl8pPr>
            <a:lvl9pPr lvl="8" algn="ctr" rtl="0">
              <a:spcBef>
                <a:spcPts val="400"/>
              </a:spcBef>
              <a:spcAft>
                <a:spcPts val="400"/>
              </a:spcAft>
              <a:buNone/>
              <a:defRPr>
                <a:solidFill>
                  <a:srgbClr val="FFFFFF"/>
                </a:solidFill>
              </a:defRPr>
            </a:lvl9pPr>
          </a:lstStyle>
          <a:p>
            <a:endParaRPr/>
          </a:p>
        </p:txBody>
      </p:sp>
      <p:sp>
        <p:nvSpPr>
          <p:cNvPr id="231" name="Google Shape;231;p4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Representation Checkpoint">
  <p:cSld name="CUSTOM_4_2">
    <p:bg>
      <p:bgPr>
        <a:solidFill>
          <a:srgbClr val="073763"/>
        </a:solidFill>
        <a:effectLst/>
      </p:bgPr>
    </p:bg>
    <p:spTree>
      <p:nvGrpSpPr>
        <p:cNvPr id="1" name="Shape 232"/>
        <p:cNvGrpSpPr/>
        <p:nvPr/>
      </p:nvGrpSpPr>
      <p:grpSpPr>
        <a:xfrm>
          <a:off x="0" y="0"/>
          <a:ext cx="0" cy="0"/>
          <a:chOff x="0" y="0"/>
          <a:chExt cx="0" cy="0"/>
        </a:xfrm>
      </p:grpSpPr>
      <p:sp>
        <p:nvSpPr>
          <p:cNvPr id="233" name="Google Shape;233;p46"/>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34" name="Google Shape;234;p46"/>
          <p:cNvGrpSpPr/>
          <p:nvPr/>
        </p:nvGrpSpPr>
        <p:grpSpPr>
          <a:xfrm>
            <a:off x="6098378" y="5"/>
            <a:ext cx="3045625" cy="2030570"/>
            <a:chOff x="6098378" y="5"/>
            <a:chExt cx="3045625" cy="2030570"/>
          </a:xfrm>
        </p:grpSpPr>
        <p:sp>
          <p:nvSpPr>
            <p:cNvPr id="235" name="Google Shape;235;p4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46"/>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41" name="Google Shape;241;p46"/>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242" name="Google Shape;242;p46"/>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FFFFFF"/>
              </a:buClr>
              <a:buSzPts val="2400"/>
              <a:buChar char="●"/>
              <a:defRPr sz="2400">
                <a:solidFill>
                  <a:srgbClr val="FFFFFF"/>
                </a:solidFill>
              </a:defRPr>
            </a:lvl1pPr>
            <a:lvl2pPr marL="914400" lvl="1" indent="-342900" rtl="0">
              <a:spcBef>
                <a:spcPts val="400"/>
              </a:spcBef>
              <a:spcAft>
                <a:spcPts val="0"/>
              </a:spcAft>
              <a:buClr>
                <a:srgbClr val="FFFFFF"/>
              </a:buClr>
              <a:buSzPts val="1800"/>
              <a:buChar char="○"/>
              <a:defRPr sz="1800">
                <a:solidFill>
                  <a:srgbClr val="FFFFFF"/>
                </a:solidFill>
              </a:defRPr>
            </a:lvl2pPr>
            <a:lvl3pPr marL="1371600" lvl="2" indent="-317500" rtl="0">
              <a:spcBef>
                <a:spcPts val="400"/>
              </a:spcBef>
              <a:spcAft>
                <a:spcPts val="0"/>
              </a:spcAft>
              <a:buClr>
                <a:srgbClr val="FFFFFF"/>
              </a:buClr>
              <a:buSzPts val="1400"/>
              <a:buChar char="■"/>
              <a:defRPr>
                <a:solidFill>
                  <a:srgbClr val="FFFFFF"/>
                </a:solidFill>
              </a:defRPr>
            </a:lvl3pPr>
            <a:lvl4pPr marL="1828800" lvl="3" indent="-317500" rtl="0">
              <a:spcBef>
                <a:spcPts val="400"/>
              </a:spcBef>
              <a:spcAft>
                <a:spcPts val="0"/>
              </a:spcAft>
              <a:buClr>
                <a:srgbClr val="FFFFFF"/>
              </a:buClr>
              <a:buSzPts val="1400"/>
              <a:buChar char="●"/>
              <a:defRPr>
                <a:solidFill>
                  <a:srgbClr val="FFFFFF"/>
                </a:solidFill>
              </a:defRPr>
            </a:lvl4pPr>
            <a:lvl5pPr marL="2286000" lvl="4" indent="-317500" rtl="0">
              <a:spcBef>
                <a:spcPts val="400"/>
              </a:spcBef>
              <a:spcAft>
                <a:spcPts val="0"/>
              </a:spcAft>
              <a:buClr>
                <a:srgbClr val="FFFFFF"/>
              </a:buClr>
              <a:buSzPts val="1400"/>
              <a:buChar char="○"/>
              <a:defRPr>
                <a:solidFill>
                  <a:srgbClr val="FFFFFF"/>
                </a:solidFill>
              </a:defRPr>
            </a:lvl5pPr>
            <a:lvl6pPr marL="2743200" lvl="5" indent="-317500" rtl="0">
              <a:spcBef>
                <a:spcPts val="400"/>
              </a:spcBef>
              <a:spcAft>
                <a:spcPts val="0"/>
              </a:spcAft>
              <a:buClr>
                <a:srgbClr val="FFFFFF"/>
              </a:buClr>
              <a:buSzPts val="1400"/>
              <a:buChar char="■"/>
              <a:defRPr>
                <a:solidFill>
                  <a:srgbClr val="FFFFFF"/>
                </a:solidFill>
              </a:defRPr>
            </a:lvl6pPr>
            <a:lvl7pPr marL="3200400" lvl="6" indent="-317500" rtl="0">
              <a:spcBef>
                <a:spcPts val="4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Representation Checkpoint 1">
  <p:cSld name="CUSTOM_4_2_2">
    <p:bg>
      <p:bgPr>
        <a:solidFill>
          <a:srgbClr val="073763"/>
        </a:solidFill>
        <a:effectLst/>
      </p:bgPr>
    </p:bg>
    <p:spTree>
      <p:nvGrpSpPr>
        <p:cNvPr id="1" name="Shape 243"/>
        <p:cNvGrpSpPr/>
        <p:nvPr/>
      </p:nvGrpSpPr>
      <p:grpSpPr>
        <a:xfrm>
          <a:off x="0" y="0"/>
          <a:ext cx="0" cy="0"/>
          <a:chOff x="0" y="0"/>
          <a:chExt cx="0" cy="0"/>
        </a:xfrm>
      </p:grpSpPr>
      <p:sp>
        <p:nvSpPr>
          <p:cNvPr id="244" name="Google Shape;244;p4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45" name="Google Shape;245;p47"/>
          <p:cNvGrpSpPr/>
          <p:nvPr/>
        </p:nvGrpSpPr>
        <p:grpSpPr>
          <a:xfrm>
            <a:off x="5871604" y="0"/>
            <a:ext cx="3272220" cy="2030570"/>
            <a:chOff x="6098378" y="5"/>
            <a:chExt cx="3045625" cy="2030570"/>
          </a:xfrm>
        </p:grpSpPr>
        <p:sp>
          <p:nvSpPr>
            <p:cNvPr id="246" name="Google Shape;246;p4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4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52" name="Google Shape;252;p47"/>
          <p:cNvSpPr txBox="1"/>
          <p:nvPr/>
        </p:nvSpPr>
        <p:spPr>
          <a:xfrm>
            <a:off x="382375" y="27225"/>
            <a:ext cx="590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Multiple Choice</a:t>
            </a:r>
            <a:endParaRPr sz="3000">
              <a:solidFill>
                <a:srgbClr val="FFFFFF"/>
              </a:solidFill>
              <a:latin typeface="PT Sans"/>
              <a:ea typeface="PT Sans"/>
              <a:cs typeface="PT Sans"/>
              <a:sym typeface="PT Sans"/>
            </a:endParaRPr>
          </a:p>
        </p:txBody>
      </p:sp>
      <p:sp>
        <p:nvSpPr>
          <p:cNvPr id="253" name="Google Shape;253;p47"/>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47"/>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7"/>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7"/>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7"/>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47"/>
          <p:cNvSpPr txBox="1">
            <a:spLocks noGrp="1"/>
          </p:cNvSpPr>
          <p:nvPr>
            <p:ph type="subTitle" idx="1"/>
          </p:nvPr>
        </p:nvSpPr>
        <p:spPr>
          <a:xfrm>
            <a:off x="4458024" y="1630122"/>
            <a:ext cx="3779700" cy="118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59" name="Google Shape;259;p47"/>
          <p:cNvSpPr txBox="1">
            <a:spLocks noGrp="1"/>
          </p:cNvSpPr>
          <p:nvPr>
            <p:ph type="subTitle" idx="2"/>
          </p:nvPr>
        </p:nvSpPr>
        <p:spPr>
          <a:xfrm>
            <a:off x="678325" y="1630124"/>
            <a:ext cx="3779700" cy="118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60" name="Google Shape;260;p47"/>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A</a:t>
            </a:r>
            <a:endParaRPr sz="1800" b="1">
              <a:solidFill>
                <a:schemeClr val="dk1"/>
              </a:solidFill>
              <a:latin typeface="PT Sans"/>
              <a:ea typeface="PT Sans"/>
              <a:cs typeface="PT Sans"/>
              <a:sym typeface="PT Sans"/>
            </a:endParaRPr>
          </a:p>
        </p:txBody>
      </p:sp>
      <p:sp>
        <p:nvSpPr>
          <p:cNvPr id="261" name="Google Shape;261;p47"/>
          <p:cNvSpPr txBox="1">
            <a:spLocks noGrp="1"/>
          </p:cNvSpPr>
          <p:nvPr>
            <p:ph type="subTitle" idx="3"/>
          </p:nvPr>
        </p:nvSpPr>
        <p:spPr>
          <a:xfrm>
            <a:off x="4485203" y="3279631"/>
            <a:ext cx="37797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62" name="Google Shape;262;p47"/>
          <p:cNvSpPr txBox="1">
            <a:spLocks noGrp="1"/>
          </p:cNvSpPr>
          <p:nvPr>
            <p:ph type="subTitle" idx="4"/>
          </p:nvPr>
        </p:nvSpPr>
        <p:spPr>
          <a:xfrm>
            <a:off x="678325" y="3279631"/>
            <a:ext cx="3779700" cy="12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63" name="Google Shape;263;p47"/>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B</a:t>
            </a:r>
            <a:endParaRPr sz="1800" b="1">
              <a:solidFill>
                <a:schemeClr val="dk1"/>
              </a:solidFill>
              <a:latin typeface="PT Sans"/>
              <a:ea typeface="PT Sans"/>
              <a:cs typeface="PT Sans"/>
              <a:sym typeface="PT Sans"/>
            </a:endParaRPr>
          </a:p>
        </p:txBody>
      </p:sp>
      <p:sp>
        <p:nvSpPr>
          <p:cNvPr id="264" name="Google Shape;264;p47"/>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C</a:t>
            </a:r>
            <a:endParaRPr sz="1800" b="1">
              <a:solidFill>
                <a:schemeClr val="dk1"/>
              </a:solidFill>
              <a:latin typeface="PT Sans"/>
              <a:ea typeface="PT Sans"/>
              <a:cs typeface="PT Sans"/>
              <a:sym typeface="PT Sans"/>
            </a:endParaRPr>
          </a:p>
        </p:txBody>
      </p:sp>
      <p:sp>
        <p:nvSpPr>
          <p:cNvPr id="265" name="Google Shape;265;p47"/>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D</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Representation Checkpoint Solutions">
  <p:cSld name="CUSTOM_4_2_1">
    <p:bg>
      <p:bgPr>
        <a:solidFill>
          <a:schemeClr val="accent6"/>
        </a:solidFill>
        <a:effectLst/>
      </p:bgPr>
    </p:bg>
    <p:spTree>
      <p:nvGrpSpPr>
        <p:cNvPr id="1" name="Shape 266"/>
        <p:cNvGrpSpPr/>
        <p:nvPr/>
      </p:nvGrpSpPr>
      <p:grpSpPr>
        <a:xfrm>
          <a:off x="0" y="0"/>
          <a:ext cx="0" cy="0"/>
          <a:chOff x="0" y="0"/>
          <a:chExt cx="0" cy="0"/>
        </a:xfrm>
      </p:grpSpPr>
      <p:sp>
        <p:nvSpPr>
          <p:cNvPr id="267" name="Google Shape;267;p48"/>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68" name="Google Shape;268;p48"/>
          <p:cNvGrpSpPr/>
          <p:nvPr/>
        </p:nvGrpSpPr>
        <p:grpSpPr>
          <a:xfrm>
            <a:off x="6098378" y="5"/>
            <a:ext cx="3045625" cy="2030570"/>
            <a:chOff x="6098378" y="5"/>
            <a:chExt cx="3045625" cy="2030570"/>
          </a:xfrm>
        </p:grpSpPr>
        <p:sp>
          <p:nvSpPr>
            <p:cNvPr id="269" name="Google Shape;269;p4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48"/>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75" name="Google Shape;275;p48"/>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 Answers</a:t>
            </a:r>
            <a:endParaRPr sz="3000">
              <a:solidFill>
                <a:srgbClr val="FFFFFF"/>
              </a:solidFill>
              <a:latin typeface="PT Sans"/>
              <a:ea typeface="PT Sans"/>
              <a:cs typeface="PT Sans"/>
              <a:sym typeface="PT Sans"/>
            </a:endParaRPr>
          </a:p>
        </p:txBody>
      </p:sp>
      <p:sp>
        <p:nvSpPr>
          <p:cNvPr id="276" name="Google Shape;276;p48"/>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FFFFFF"/>
              </a:buClr>
              <a:buSzPts val="2400"/>
              <a:buChar char="●"/>
              <a:defRPr sz="2400">
                <a:solidFill>
                  <a:srgbClr val="FFFFFF"/>
                </a:solidFill>
              </a:defRPr>
            </a:lvl1pPr>
            <a:lvl2pPr marL="914400" lvl="1" indent="-342900" rtl="0">
              <a:spcBef>
                <a:spcPts val="400"/>
              </a:spcBef>
              <a:spcAft>
                <a:spcPts val="0"/>
              </a:spcAft>
              <a:buClr>
                <a:srgbClr val="FFFFFF"/>
              </a:buClr>
              <a:buSzPts val="1800"/>
              <a:buChar char="○"/>
              <a:defRPr sz="1800">
                <a:solidFill>
                  <a:srgbClr val="FFFFFF"/>
                </a:solidFill>
              </a:defRPr>
            </a:lvl2pPr>
            <a:lvl3pPr marL="1371600" lvl="2" indent="-317500" rtl="0">
              <a:spcBef>
                <a:spcPts val="400"/>
              </a:spcBef>
              <a:spcAft>
                <a:spcPts val="0"/>
              </a:spcAft>
              <a:buClr>
                <a:srgbClr val="FFFFFF"/>
              </a:buClr>
              <a:buSzPts val="1400"/>
              <a:buChar char="■"/>
              <a:defRPr>
                <a:solidFill>
                  <a:srgbClr val="FFFFFF"/>
                </a:solidFill>
              </a:defRPr>
            </a:lvl3pPr>
            <a:lvl4pPr marL="1828800" lvl="3" indent="-317500" rtl="0">
              <a:spcBef>
                <a:spcPts val="400"/>
              </a:spcBef>
              <a:spcAft>
                <a:spcPts val="0"/>
              </a:spcAft>
              <a:buClr>
                <a:srgbClr val="FFFFFF"/>
              </a:buClr>
              <a:buSzPts val="1400"/>
              <a:buChar char="●"/>
              <a:defRPr>
                <a:solidFill>
                  <a:srgbClr val="FFFFFF"/>
                </a:solidFill>
              </a:defRPr>
            </a:lvl4pPr>
            <a:lvl5pPr marL="2286000" lvl="4" indent="-317500" rtl="0">
              <a:spcBef>
                <a:spcPts val="400"/>
              </a:spcBef>
              <a:spcAft>
                <a:spcPts val="0"/>
              </a:spcAft>
              <a:buClr>
                <a:srgbClr val="FFFFFF"/>
              </a:buClr>
              <a:buSzPts val="1400"/>
              <a:buChar char="○"/>
              <a:defRPr>
                <a:solidFill>
                  <a:srgbClr val="FFFFFF"/>
                </a:solidFill>
              </a:defRPr>
            </a:lvl5pPr>
            <a:lvl6pPr marL="2743200" lvl="5" indent="-317500" rtl="0">
              <a:spcBef>
                <a:spcPts val="400"/>
              </a:spcBef>
              <a:spcAft>
                <a:spcPts val="0"/>
              </a:spcAft>
              <a:buClr>
                <a:srgbClr val="FFFFFF"/>
              </a:buClr>
              <a:buSzPts val="1400"/>
              <a:buChar char="■"/>
              <a:defRPr>
                <a:solidFill>
                  <a:srgbClr val="FFFFFF"/>
                </a:solidFill>
              </a:defRPr>
            </a:lvl6pPr>
            <a:lvl7pPr marL="3200400" lvl="6" indent="-317500" rtl="0">
              <a:spcBef>
                <a:spcPts val="4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 Key Terminology Freyer Model">
  <p:cSld name="CUSTOM_4_1">
    <p:bg>
      <p:bgPr>
        <a:solidFill>
          <a:schemeClr val="accent4"/>
        </a:solidFill>
        <a:effectLst/>
      </p:bgPr>
    </p:bg>
    <p:spTree>
      <p:nvGrpSpPr>
        <p:cNvPr id="1" name="Shape 277"/>
        <p:cNvGrpSpPr/>
        <p:nvPr/>
      </p:nvGrpSpPr>
      <p:grpSpPr>
        <a:xfrm>
          <a:off x="0" y="0"/>
          <a:ext cx="0" cy="0"/>
          <a:chOff x="0" y="0"/>
          <a:chExt cx="0" cy="0"/>
        </a:xfrm>
      </p:grpSpPr>
      <p:sp>
        <p:nvSpPr>
          <p:cNvPr id="278" name="Google Shape;278;p49"/>
          <p:cNvSpPr/>
          <p:nvPr/>
        </p:nvSpPr>
        <p:spPr>
          <a:xfrm>
            <a:off x="7277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49"/>
          <p:cNvSpPr/>
          <p:nvPr/>
        </p:nvSpPr>
        <p:spPr>
          <a:xfrm>
            <a:off x="44651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9"/>
          <p:cNvSpPr/>
          <p:nvPr/>
        </p:nvSpPr>
        <p:spPr>
          <a:xfrm>
            <a:off x="44651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9"/>
          <p:cNvSpPr/>
          <p:nvPr/>
        </p:nvSpPr>
        <p:spPr>
          <a:xfrm>
            <a:off x="7277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9"/>
          <p:cNvSpPr txBox="1">
            <a:spLocks noGrp="1"/>
          </p:cNvSpPr>
          <p:nvPr>
            <p:ph type="title"/>
          </p:nvPr>
        </p:nvSpPr>
        <p:spPr>
          <a:xfrm>
            <a:off x="2392800" y="2310900"/>
            <a:ext cx="4206000" cy="607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None/>
              <a:defRPr sz="24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3" name="Google Shape;283;p49"/>
          <p:cNvSpPr/>
          <p:nvPr/>
        </p:nvSpPr>
        <p:spPr>
          <a:xfrm flipH="1">
            <a:off x="7254300" y="449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
        <p:nvSpPr>
          <p:cNvPr id="284" name="Google Shape;284;p49"/>
          <p:cNvSpPr txBox="1">
            <a:spLocks noGrp="1"/>
          </p:cNvSpPr>
          <p:nvPr>
            <p:ph type="subTitle" idx="1"/>
          </p:nvPr>
        </p:nvSpPr>
        <p:spPr>
          <a:xfrm>
            <a:off x="4465125" y="1015450"/>
            <a:ext cx="3737400" cy="129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85" name="Google Shape;285;p49"/>
          <p:cNvSpPr txBox="1">
            <a:spLocks noGrp="1"/>
          </p:cNvSpPr>
          <p:nvPr>
            <p:ph type="subTitle" idx="2"/>
          </p:nvPr>
        </p:nvSpPr>
        <p:spPr>
          <a:xfrm>
            <a:off x="727725" y="1042325"/>
            <a:ext cx="3737400" cy="129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86" name="Google Shape;286;p49"/>
          <p:cNvSpPr txBox="1"/>
          <p:nvPr/>
        </p:nvSpPr>
        <p:spPr>
          <a:xfrm>
            <a:off x="752400" y="594600"/>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Definition</a:t>
            </a:r>
            <a:endParaRPr sz="1800" b="1">
              <a:solidFill>
                <a:schemeClr val="dk1"/>
              </a:solidFill>
              <a:latin typeface="PT Sans"/>
              <a:ea typeface="PT Sans"/>
              <a:cs typeface="PT Sans"/>
              <a:sym typeface="PT Sans"/>
            </a:endParaRPr>
          </a:p>
        </p:txBody>
      </p:sp>
      <p:sp>
        <p:nvSpPr>
          <p:cNvPr id="287" name="Google Shape;287;p49"/>
          <p:cNvSpPr txBox="1">
            <a:spLocks noGrp="1"/>
          </p:cNvSpPr>
          <p:nvPr>
            <p:ph type="subTitle" idx="3"/>
          </p:nvPr>
        </p:nvSpPr>
        <p:spPr>
          <a:xfrm>
            <a:off x="4492000" y="3015850"/>
            <a:ext cx="3737400" cy="150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88" name="Google Shape;288;p49"/>
          <p:cNvSpPr txBox="1">
            <a:spLocks noGrp="1"/>
          </p:cNvSpPr>
          <p:nvPr>
            <p:ph type="subTitle" idx="4"/>
          </p:nvPr>
        </p:nvSpPr>
        <p:spPr>
          <a:xfrm>
            <a:off x="727725" y="3015850"/>
            <a:ext cx="3737400" cy="15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289" name="Google Shape;289;p49"/>
          <p:cNvSpPr txBox="1"/>
          <p:nvPr/>
        </p:nvSpPr>
        <p:spPr>
          <a:xfrm>
            <a:off x="6093225" y="594600"/>
            <a:ext cx="2109300" cy="42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Characteristics</a:t>
            </a:r>
            <a:endParaRPr sz="1800" b="1">
              <a:solidFill>
                <a:schemeClr val="dk1"/>
              </a:solidFill>
              <a:latin typeface="PT Sans"/>
              <a:ea typeface="PT Sans"/>
              <a:cs typeface="PT Sans"/>
              <a:sym typeface="PT Sans"/>
            </a:endParaRPr>
          </a:p>
        </p:txBody>
      </p:sp>
      <p:sp>
        <p:nvSpPr>
          <p:cNvPr id="290" name="Google Shape;290;p49"/>
          <p:cNvSpPr txBox="1"/>
          <p:nvPr/>
        </p:nvSpPr>
        <p:spPr>
          <a:xfrm>
            <a:off x="752400" y="2574263"/>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Examples</a:t>
            </a:r>
            <a:endParaRPr sz="1800" b="1">
              <a:solidFill>
                <a:schemeClr val="dk1"/>
              </a:solidFill>
              <a:latin typeface="PT Sans"/>
              <a:ea typeface="PT Sans"/>
              <a:cs typeface="PT Sans"/>
              <a:sym typeface="PT Sans"/>
            </a:endParaRPr>
          </a:p>
        </p:txBody>
      </p:sp>
      <p:sp>
        <p:nvSpPr>
          <p:cNvPr id="291" name="Google Shape;291;p49"/>
          <p:cNvSpPr txBox="1"/>
          <p:nvPr/>
        </p:nvSpPr>
        <p:spPr>
          <a:xfrm>
            <a:off x="6597600" y="2553575"/>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Non-Examples</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 Representation Discussion">
  <p:cSld name="CUSTOM_4_1_1">
    <p:bg>
      <p:bgPr>
        <a:solidFill>
          <a:schemeClr val="lt1"/>
        </a:solidFill>
        <a:effectLst/>
      </p:bgPr>
    </p:bg>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271375" y="197375"/>
            <a:ext cx="7080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4" name="Google Shape;294;p50"/>
          <p:cNvSpPr txBox="1">
            <a:spLocks noGrp="1"/>
          </p:cNvSpPr>
          <p:nvPr>
            <p:ph type="subTitle" idx="1"/>
          </p:nvPr>
        </p:nvSpPr>
        <p:spPr>
          <a:xfrm>
            <a:off x="185050" y="1137150"/>
            <a:ext cx="3669000" cy="322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a:endParaRPr/>
          </a:p>
        </p:txBody>
      </p:sp>
      <p:sp>
        <p:nvSpPr>
          <p:cNvPr id="295" name="Google Shape;295;p5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296" name="Google Shape;296;p50"/>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 Divider between Rep and Flu">
  <p:cSld name="CUSTOM_5">
    <p:bg>
      <p:bgPr>
        <a:solidFill>
          <a:srgbClr val="073763"/>
        </a:solidFill>
        <a:effectLst/>
      </p:bgPr>
    </p:bg>
    <p:spTree>
      <p:nvGrpSpPr>
        <p:cNvPr id="1" name="Shape 297"/>
        <p:cNvGrpSpPr/>
        <p:nvPr/>
      </p:nvGrpSpPr>
      <p:grpSpPr>
        <a:xfrm>
          <a:off x="0" y="0"/>
          <a:ext cx="0" cy="0"/>
          <a:chOff x="0" y="0"/>
          <a:chExt cx="0" cy="0"/>
        </a:xfrm>
      </p:grpSpPr>
      <p:sp>
        <p:nvSpPr>
          <p:cNvPr id="298" name="Google Shape;298;p51"/>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Independent Tasks</a:t>
            </a:r>
            <a:endParaRPr sz="4800">
              <a:solidFill>
                <a:srgbClr val="FFFFFF"/>
              </a:solidFill>
              <a:latin typeface="PT Sans"/>
              <a:ea typeface="PT Sans"/>
              <a:cs typeface="PT Sans"/>
              <a:sym typeface="PT Sans"/>
            </a:endParaRPr>
          </a:p>
        </p:txBody>
      </p:sp>
      <p:sp>
        <p:nvSpPr>
          <p:cNvPr id="299" name="Google Shape;299;p51"/>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300" name="Google Shape;300;p51"/>
          <p:cNvGrpSpPr/>
          <p:nvPr/>
        </p:nvGrpSpPr>
        <p:grpSpPr>
          <a:xfrm>
            <a:off x="6098378" y="5"/>
            <a:ext cx="3045625" cy="2030570"/>
            <a:chOff x="6098378" y="5"/>
            <a:chExt cx="3045625" cy="2030570"/>
          </a:xfrm>
        </p:grpSpPr>
        <p:sp>
          <p:nvSpPr>
            <p:cNvPr id="301" name="Google Shape;301;p5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306"/>
        <p:cNvGrpSpPr/>
        <p:nvPr/>
      </p:nvGrpSpPr>
      <p:grpSpPr>
        <a:xfrm>
          <a:off x="0" y="0"/>
          <a:ext cx="0" cy="0"/>
          <a:chOff x="0" y="0"/>
          <a:chExt cx="0" cy="0"/>
        </a:xfrm>
      </p:grpSpPr>
      <p:sp>
        <p:nvSpPr>
          <p:cNvPr id="307" name="Google Shape;307;p52"/>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308" name="Google Shape;308;p52"/>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09" name="Google Shape;309;p52"/>
          <p:cNvGrpSpPr/>
          <p:nvPr/>
        </p:nvGrpSpPr>
        <p:grpSpPr>
          <a:xfrm>
            <a:off x="6098378" y="5"/>
            <a:ext cx="3045625" cy="2030570"/>
            <a:chOff x="6098378" y="5"/>
            <a:chExt cx="3045625" cy="2030570"/>
          </a:xfrm>
        </p:grpSpPr>
        <p:sp>
          <p:nvSpPr>
            <p:cNvPr id="310" name="Google Shape;310;p5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5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5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29"/>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322"/>
        <p:cNvGrpSpPr/>
        <p:nvPr/>
      </p:nvGrpSpPr>
      <p:grpSpPr>
        <a:xfrm>
          <a:off x="0" y="0"/>
          <a:ext cx="0" cy="0"/>
          <a:chOff x="0" y="0"/>
          <a:chExt cx="0" cy="0"/>
        </a:xfrm>
      </p:grpSpPr>
      <p:sp>
        <p:nvSpPr>
          <p:cNvPr id="323" name="Google Shape;323;p54"/>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324" name="Google Shape;324;p54"/>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325" name="Google Shape;325;p54"/>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26" name="Google Shape;326;p54"/>
          <p:cNvGrpSpPr/>
          <p:nvPr/>
        </p:nvGrpSpPr>
        <p:grpSpPr>
          <a:xfrm>
            <a:off x="7084800" y="-100"/>
            <a:ext cx="2059400" cy="374675"/>
            <a:chOff x="7084800" y="-100"/>
            <a:chExt cx="2059400" cy="374675"/>
          </a:xfrm>
        </p:grpSpPr>
        <p:sp>
          <p:nvSpPr>
            <p:cNvPr id="327" name="Google Shape;327;p54"/>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328" name="Google Shape;328;p54"/>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4"/>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330"/>
        <p:cNvGrpSpPr/>
        <p:nvPr/>
      </p:nvGrpSpPr>
      <p:grpSpPr>
        <a:xfrm>
          <a:off x="0" y="0"/>
          <a:ext cx="0" cy="0"/>
          <a:chOff x="0" y="0"/>
          <a:chExt cx="0" cy="0"/>
        </a:xfrm>
      </p:grpSpPr>
      <p:sp>
        <p:nvSpPr>
          <p:cNvPr id="331" name="Google Shape;331;p55"/>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32" name="Google Shape;332;p55"/>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333" name="Google Shape;333;p55"/>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334"/>
        <p:cNvGrpSpPr/>
        <p:nvPr/>
      </p:nvGrpSpPr>
      <p:grpSpPr>
        <a:xfrm>
          <a:off x="0" y="0"/>
          <a:ext cx="0" cy="0"/>
          <a:chOff x="0" y="0"/>
          <a:chExt cx="0" cy="0"/>
        </a:xfrm>
      </p:grpSpPr>
      <p:sp>
        <p:nvSpPr>
          <p:cNvPr id="335" name="Google Shape;335;p5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336" name="Google Shape;336;p5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37" name="Google Shape;337;p56"/>
          <p:cNvGrpSpPr/>
          <p:nvPr/>
        </p:nvGrpSpPr>
        <p:grpSpPr>
          <a:xfrm>
            <a:off x="6098378" y="5"/>
            <a:ext cx="3045625" cy="2030570"/>
            <a:chOff x="6098378" y="5"/>
            <a:chExt cx="3045625" cy="2030570"/>
          </a:xfrm>
        </p:grpSpPr>
        <p:sp>
          <p:nvSpPr>
            <p:cNvPr id="338" name="Google Shape;338;p5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5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5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45" name="Google Shape;345;p57"/>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346"/>
        <p:cNvGrpSpPr/>
        <p:nvPr/>
      </p:nvGrpSpPr>
      <p:grpSpPr>
        <a:xfrm>
          <a:off x="0" y="0"/>
          <a:ext cx="0" cy="0"/>
          <a:chOff x="0" y="0"/>
          <a:chExt cx="0" cy="0"/>
        </a:xfrm>
      </p:grpSpPr>
      <p:sp>
        <p:nvSpPr>
          <p:cNvPr id="347" name="Google Shape;347;p58"/>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48" name="Google Shape;348;p58"/>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349" name="Google Shape;349;p58"/>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350"/>
        <p:cNvGrpSpPr/>
        <p:nvPr/>
      </p:nvGrpSpPr>
      <p:grpSpPr>
        <a:xfrm>
          <a:off x="0" y="0"/>
          <a:ext cx="0" cy="0"/>
          <a:chOff x="0" y="0"/>
          <a:chExt cx="0" cy="0"/>
        </a:xfrm>
      </p:grpSpPr>
      <p:sp>
        <p:nvSpPr>
          <p:cNvPr id="351" name="Google Shape;351;p59"/>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352" name="Google Shape;352;p59"/>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53" name="Google Shape;353;p59"/>
          <p:cNvGrpSpPr/>
          <p:nvPr/>
        </p:nvGrpSpPr>
        <p:grpSpPr>
          <a:xfrm>
            <a:off x="6098378" y="5"/>
            <a:ext cx="3045625" cy="2030570"/>
            <a:chOff x="6098378" y="5"/>
            <a:chExt cx="3045625" cy="2030570"/>
          </a:xfrm>
        </p:grpSpPr>
        <p:sp>
          <p:nvSpPr>
            <p:cNvPr id="354" name="Google Shape;354;p5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361"/>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62"/>
        <p:cNvGrpSpPr/>
        <p:nvPr/>
      </p:nvGrpSpPr>
      <p:grpSpPr>
        <a:xfrm>
          <a:off x="0" y="0"/>
          <a:ext cx="0" cy="0"/>
          <a:chOff x="0" y="0"/>
          <a:chExt cx="0" cy="0"/>
        </a:xfrm>
      </p:grpSpPr>
      <p:sp>
        <p:nvSpPr>
          <p:cNvPr id="363" name="Google Shape;363;p62"/>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64" name="Google Shape;364;p62"/>
          <p:cNvGrpSpPr/>
          <p:nvPr/>
        </p:nvGrpSpPr>
        <p:grpSpPr>
          <a:xfrm>
            <a:off x="6098378" y="5"/>
            <a:ext cx="3045625" cy="2030570"/>
            <a:chOff x="6098378" y="5"/>
            <a:chExt cx="3045625" cy="2030570"/>
          </a:xfrm>
        </p:grpSpPr>
        <p:sp>
          <p:nvSpPr>
            <p:cNvPr id="365" name="Google Shape;365;p6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6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0" name="Google Shape;370;p62"/>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71" name="Google Shape;371;p62"/>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372"/>
        <p:cNvGrpSpPr/>
        <p:nvPr/>
      </p:nvGrpSpPr>
      <p:grpSpPr>
        <a:xfrm>
          <a:off x="0" y="0"/>
          <a:ext cx="0" cy="0"/>
          <a:chOff x="0" y="0"/>
          <a:chExt cx="0" cy="0"/>
        </a:xfrm>
      </p:grpSpPr>
      <p:sp>
        <p:nvSpPr>
          <p:cNvPr id="373" name="Google Shape;373;p6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74" name="Google Shape;374;p63"/>
          <p:cNvGrpSpPr/>
          <p:nvPr/>
        </p:nvGrpSpPr>
        <p:grpSpPr>
          <a:xfrm>
            <a:off x="5871603" y="0"/>
            <a:ext cx="3272220" cy="2030570"/>
            <a:chOff x="6098378" y="5"/>
            <a:chExt cx="3045625" cy="2030570"/>
          </a:xfrm>
        </p:grpSpPr>
        <p:sp>
          <p:nvSpPr>
            <p:cNvPr id="375" name="Google Shape;375;p6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0" name="Google Shape;380;p63"/>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381" name="Google Shape;381;p63"/>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82" name="Google Shape;382;p63"/>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63"/>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3"/>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3"/>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3"/>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87" name="Google Shape;387;p63"/>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88" name="Google Shape;388;p63"/>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89" name="Google Shape;389;p63"/>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390" name="Google Shape;390;p63"/>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91" name="Google Shape;391;p63"/>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92" name="Google Shape;392;p63"/>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393" name="Google Shape;393;p63"/>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394" name="Google Shape;394;p63"/>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b="1">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2" name="Google Shape;32;p7"/>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FFFFFF"/>
                </a:solidFill>
              </a:defRPr>
            </a:lvl1pPr>
            <a:lvl2pPr lvl="1" algn="ctr">
              <a:spcBef>
                <a:spcPts val="400"/>
              </a:spcBef>
              <a:spcAft>
                <a:spcPts val="0"/>
              </a:spcAft>
              <a:buNone/>
              <a:defRPr>
                <a:solidFill>
                  <a:srgbClr val="FFFFFF"/>
                </a:solidFill>
              </a:defRPr>
            </a:lvl2pPr>
            <a:lvl3pPr lvl="2" algn="ctr">
              <a:spcBef>
                <a:spcPts val="400"/>
              </a:spcBef>
              <a:spcAft>
                <a:spcPts val="0"/>
              </a:spcAft>
              <a:buNone/>
              <a:defRPr>
                <a:solidFill>
                  <a:srgbClr val="FFFFFF"/>
                </a:solidFill>
              </a:defRPr>
            </a:lvl3pPr>
            <a:lvl4pPr lvl="3" algn="ctr">
              <a:spcBef>
                <a:spcPts val="400"/>
              </a:spcBef>
              <a:spcAft>
                <a:spcPts val="0"/>
              </a:spcAft>
              <a:buNone/>
              <a:defRPr>
                <a:solidFill>
                  <a:srgbClr val="FFFFFF"/>
                </a:solidFill>
              </a:defRPr>
            </a:lvl4pPr>
            <a:lvl5pPr lvl="4" algn="ctr">
              <a:spcBef>
                <a:spcPts val="400"/>
              </a:spcBef>
              <a:spcAft>
                <a:spcPts val="0"/>
              </a:spcAft>
              <a:buNone/>
              <a:defRPr>
                <a:solidFill>
                  <a:srgbClr val="FFFFFF"/>
                </a:solidFill>
              </a:defRPr>
            </a:lvl5pPr>
            <a:lvl6pPr lvl="5" algn="ctr">
              <a:spcBef>
                <a:spcPts val="400"/>
              </a:spcBef>
              <a:spcAft>
                <a:spcPts val="0"/>
              </a:spcAft>
              <a:buNone/>
              <a:defRPr>
                <a:solidFill>
                  <a:srgbClr val="FFFFFF"/>
                </a:solidFill>
              </a:defRPr>
            </a:lvl6pPr>
            <a:lvl7pPr lvl="6" algn="ctr">
              <a:spcBef>
                <a:spcPts val="400"/>
              </a:spcBef>
              <a:spcAft>
                <a:spcPts val="0"/>
              </a:spcAft>
              <a:buNone/>
              <a:defRPr>
                <a:solidFill>
                  <a:srgbClr val="FFFFFF"/>
                </a:solidFill>
              </a:defRPr>
            </a:lvl7pPr>
            <a:lvl8pPr lvl="7" algn="ctr">
              <a:spcBef>
                <a:spcPts val="400"/>
              </a:spcBef>
              <a:spcAft>
                <a:spcPts val="0"/>
              </a:spcAft>
              <a:buNone/>
              <a:defRPr>
                <a:solidFill>
                  <a:srgbClr val="FFFFFF"/>
                </a:solidFill>
              </a:defRPr>
            </a:lvl8pPr>
            <a:lvl9pPr lvl="8" algn="ctr">
              <a:spcBef>
                <a:spcPts val="400"/>
              </a:spcBef>
              <a:spcAft>
                <a:spcPts val="400"/>
              </a:spcAft>
              <a:buNone/>
              <a:defRPr>
                <a:solidFill>
                  <a:srgbClr val="FFFFFF"/>
                </a:solidFill>
              </a:defRPr>
            </a:lvl9pPr>
          </a:lstStyle>
          <a:p>
            <a:endParaRPr/>
          </a:p>
        </p:txBody>
      </p:sp>
      <p:sp>
        <p:nvSpPr>
          <p:cNvPr id="33" name="Google Shape;33;p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395"/>
        <p:cNvGrpSpPr/>
        <p:nvPr/>
      </p:nvGrpSpPr>
      <p:grpSpPr>
        <a:xfrm>
          <a:off x="0" y="0"/>
          <a:ext cx="0" cy="0"/>
          <a:chOff x="0" y="0"/>
          <a:chExt cx="0" cy="0"/>
        </a:xfrm>
      </p:grpSpPr>
      <p:sp>
        <p:nvSpPr>
          <p:cNvPr id="396" name="Google Shape;396;p64"/>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97" name="Google Shape;397;p64"/>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398" name="Google Shape;398;p6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399" name="Google Shape;399;p64"/>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0"/>
        <p:cNvGrpSpPr/>
        <p:nvPr/>
      </p:nvGrpSpPr>
      <p:grpSpPr>
        <a:xfrm>
          <a:off x="0" y="0"/>
          <a:ext cx="0" cy="0"/>
          <a:chOff x="0" y="0"/>
          <a:chExt cx="0" cy="0"/>
        </a:xfrm>
      </p:grpSpPr>
      <p:sp>
        <p:nvSpPr>
          <p:cNvPr id="401" name="Google Shape;401;p65"/>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402" name="Google Shape;402;p65"/>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410"/>
        <p:cNvGrpSpPr/>
        <p:nvPr/>
      </p:nvGrpSpPr>
      <p:grpSpPr>
        <a:xfrm>
          <a:off x="0" y="0"/>
          <a:ext cx="0" cy="0"/>
          <a:chOff x="0" y="0"/>
          <a:chExt cx="0" cy="0"/>
        </a:xfrm>
      </p:grpSpPr>
      <p:sp>
        <p:nvSpPr>
          <p:cNvPr id="411" name="Google Shape;411;p67"/>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412" name="Google Shape;412;p67"/>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413" name="Google Shape;413;p67"/>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lang="en-GB" sz="1000" b="1">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lang="en-GB" sz="1000" b="1">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5DA4D3"/>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414" name="Google Shape;414;p67"/>
          <p:cNvGrpSpPr/>
          <p:nvPr/>
        </p:nvGrpSpPr>
        <p:grpSpPr>
          <a:xfrm>
            <a:off x="7084800" y="-100"/>
            <a:ext cx="2059400" cy="374675"/>
            <a:chOff x="7084800" y="-100"/>
            <a:chExt cx="2059400" cy="374675"/>
          </a:xfrm>
        </p:grpSpPr>
        <p:sp>
          <p:nvSpPr>
            <p:cNvPr id="415" name="Google Shape;415;p67"/>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T Sans"/>
                <a:ea typeface="PT Sans"/>
                <a:cs typeface="PT Sans"/>
                <a:sym typeface="PT Sans"/>
              </a:endParaRPr>
            </a:p>
          </p:txBody>
        </p:sp>
        <p:sp>
          <p:nvSpPr>
            <p:cNvPr id="416" name="Google Shape;416;p67"/>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7"/>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418"/>
        <p:cNvGrpSpPr/>
        <p:nvPr/>
      </p:nvGrpSpPr>
      <p:grpSpPr>
        <a:xfrm>
          <a:off x="0" y="0"/>
          <a:ext cx="0" cy="0"/>
          <a:chOff x="0" y="0"/>
          <a:chExt cx="0" cy="0"/>
        </a:xfrm>
      </p:grpSpPr>
      <p:sp>
        <p:nvSpPr>
          <p:cNvPr id="419" name="Google Shape;419;p68"/>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lvl1pPr>
            <a:lvl2pPr marL="914400" lvl="1" indent="-342900" rtl="0">
              <a:spcBef>
                <a:spcPts val="400"/>
              </a:spcBef>
              <a:spcAft>
                <a:spcPts val="0"/>
              </a:spcAft>
              <a:buSzPts val="1800"/>
              <a:buChar char="○"/>
              <a:defRPr sz="1800"/>
            </a:lvl2pPr>
            <a:lvl3pPr marL="1371600" lvl="2" indent="-317500" rtl="0">
              <a:spcBef>
                <a:spcPts val="40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0" name="Google Shape;420;p68"/>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Objectives</a:t>
            </a:r>
            <a:endParaRPr sz="3000">
              <a:solidFill>
                <a:schemeClr val="dk1"/>
              </a:solidFill>
              <a:latin typeface="PT Sans"/>
              <a:ea typeface="PT Sans"/>
              <a:cs typeface="PT Sans"/>
              <a:sym typeface="PT Sans"/>
            </a:endParaRPr>
          </a:p>
        </p:txBody>
      </p:sp>
      <p:sp>
        <p:nvSpPr>
          <p:cNvPr id="421" name="Google Shape;421;p6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422"/>
        <p:cNvGrpSpPr/>
        <p:nvPr/>
      </p:nvGrpSpPr>
      <p:grpSpPr>
        <a:xfrm>
          <a:off x="0" y="0"/>
          <a:ext cx="0" cy="0"/>
          <a:chOff x="0" y="0"/>
          <a:chExt cx="0" cy="0"/>
        </a:xfrm>
      </p:grpSpPr>
      <p:sp>
        <p:nvSpPr>
          <p:cNvPr id="423" name="Google Shape;423;p6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70"/>
          <p:cNvSpPr txBox="1">
            <a:spLocks noGrp="1"/>
          </p:cNvSpPr>
          <p:nvPr>
            <p:ph type="body" idx="1"/>
          </p:nvPr>
        </p:nvSpPr>
        <p:spPr>
          <a:xfrm>
            <a:off x="468700" y="1078850"/>
            <a:ext cx="8140800" cy="3368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427"/>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428"/>
        <p:cNvGrpSpPr/>
        <p:nvPr/>
      </p:nvGrpSpPr>
      <p:grpSpPr>
        <a:xfrm>
          <a:off x="0" y="0"/>
          <a:ext cx="0" cy="0"/>
          <a:chOff x="0" y="0"/>
          <a:chExt cx="0" cy="0"/>
        </a:xfrm>
      </p:grpSpPr>
      <p:sp>
        <p:nvSpPr>
          <p:cNvPr id="429" name="Google Shape;429;p72"/>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0" name="Google Shape;430;p72"/>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FFFF"/>
                </a:solidFill>
              </a:defRPr>
            </a:lvl1pPr>
            <a:lvl2pPr lvl="1" algn="ctr" rtl="0">
              <a:spcBef>
                <a:spcPts val="400"/>
              </a:spcBef>
              <a:spcAft>
                <a:spcPts val="0"/>
              </a:spcAft>
              <a:buNone/>
              <a:defRPr>
                <a:solidFill>
                  <a:srgbClr val="FFFFFF"/>
                </a:solidFill>
              </a:defRPr>
            </a:lvl2pPr>
            <a:lvl3pPr lvl="2" algn="ctr" rtl="0">
              <a:spcBef>
                <a:spcPts val="400"/>
              </a:spcBef>
              <a:spcAft>
                <a:spcPts val="0"/>
              </a:spcAft>
              <a:buNone/>
              <a:defRPr>
                <a:solidFill>
                  <a:srgbClr val="FFFFFF"/>
                </a:solidFill>
              </a:defRPr>
            </a:lvl3pPr>
            <a:lvl4pPr lvl="3" algn="ctr" rtl="0">
              <a:spcBef>
                <a:spcPts val="400"/>
              </a:spcBef>
              <a:spcAft>
                <a:spcPts val="0"/>
              </a:spcAft>
              <a:buNone/>
              <a:defRPr>
                <a:solidFill>
                  <a:srgbClr val="FFFFFF"/>
                </a:solidFill>
              </a:defRPr>
            </a:lvl4pPr>
            <a:lvl5pPr lvl="4" algn="ctr" rtl="0">
              <a:spcBef>
                <a:spcPts val="400"/>
              </a:spcBef>
              <a:spcAft>
                <a:spcPts val="0"/>
              </a:spcAft>
              <a:buNone/>
              <a:defRPr>
                <a:solidFill>
                  <a:srgbClr val="FFFFFF"/>
                </a:solidFill>
              </a:defRPr>
            </a:lvl5pPr>
            <a:lvl6pPr lvl="5" algn="ctr" rtl="0">
              <a:spcBef>
                <a:spcPts val="400"/>
              </a:spcBef>
              <a:spcAft>
                <a:spcPts val="0"/>
              </a:spcAft>
              <a:buNone/>
              <a:defRPr>
                <a:solidFill>
                  <a:srgbClr val="FFFFFF"/>
                </a:solidFill>
              </a:defRPr>
            </a:lvl6pPr>
            <a:lvl7pPr lvl="6" algn="ctr" rtl="0">
              <a:spcBef>
                <a:spcPts val="400"/>
              </a:spcBef>
              <a:spcAft>
                <a:spcPts val="0"/>
              </a:spcAft>
              <a:buNone/>
              <a:defRPr>
                <a:solidFill>
                  <a:srgbClr val="FFFFFF"/>
                </a:solidFill>
              </a:defRPr>
            </a:lvl7pPr>
            <a:lvl8pPr lvl="7" algn="ctr" rtl="0">
              <a:spcBef>
                <a:spcPts val="400"/>
              </a:spcBef>
              <a:spcAft>
                <a:spcPts val="0"/>
              </a:spcAft>
              <a:buNone/>
              <a:defRPr>
                <a:solidFill>
                  <a:srgbClr val="FFFFFF"/>
                </a:solidFill>
              </a:defRPr>
            </a:lvl8pPr>
            <a:lvl9pPr lvl="8" algn="ctr" rtl="0">
              <a:spcBef>
                <a:spcPts val="400"/>
              </a:spcBef>
              <a:spcAft>
                <a:spcPts val="400"/>
              </a:spcAft>
              <a:buNone/>
              <a:defRPr>
                <a:solidFill>
                  <a:srgbClr val="FFFFFF"/>
                </a:solidFill>
              </a:defRPr>
            </a:lvl9pPr>
          </a:lstStyle>
          <a:p>
            <a:endParaRPr/>
          </a:p>
        </p:txBody>
      </p:sp>
      <p:sp>
        <p:nvSpPr>
          <p:cNvPr id="431" name="Google Shape;431;p72"/>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432"/>
        <p:cNvGrpSpPr/>
        <p:nvPr/>
      </p:nvGrpSpPr>
      <p:grpSpPr>
        <a:xfrm>
          <a:off x="0" y="0"/>
          <a:ext cx="0" cy="0"/>
          <a:chOff x="0" y="0"/>
          <a:chExt cx="0" cy="0"/>
        </a:xfrm>
      </p:grpSpPr>
      <p:sp>
        <p:nvSpPr>
          <p:cNvPr id="433" name="Google Shape;433;p7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34" name="Google Shape;434;p73"/>
          <p:cNvGrpSpPr/>
          <p:nvPr/>
        </p:nvGrpSpPr>
        <p:grpSpPr>
          <a:xfrm>
            <a:off x="6098378" y="5"/>
            <a:ext cx="3045625" cy="2030570"/>
            <a:chOff x="6098378" y="5"/>
            <a:chExt cx="3045625" cy="2030570"/>
          </a:xfrm>
        </p:grpSpPr>
        <p:sp>
          <p:nvSpPr>
            <p:cNvPr id="435" name="Google Shape;435;p7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7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441" name="Google Shape;441;p73"/>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FFFFFF"/>
              </a:buClr>
              <a:buSzPts val="2400"/>
              <a:buChar char="●"/>
              <a:defRPr sz="2400">
                <a:solidFill>
                  <a:srgbClr val="FFFFFF"/>
                </a:solidFill>
              </a:defRPr>
            </a:lvl1pPr>
            <a:lvl2pPr marL="914400" lvl="1" indent="-342900" rtl="0">
              <a:spcBef>
                <a:spcPts val="400"/>
              </a:spcBef>
              <a:spcAft>
                <a:spcPts val="0"/>
              </a:spcAft>
              <a:buClr>
                <a:srgbClr val="FFFFFF"/>
              </a:buClr>
              <a:buSzPts val="1800"/>
              <a:buChar char="○"/>
              <a:defRPr sz="1800">
                <a:solidFill>
                  <a:srgbClr val="FFFFFF"/>
                </a:solidFill>
              </a:defRPr>
            </a:lvl2pPr>
            <a:lvl3pPr marL="1371600" lvl="2" indent="-317500" rtl="0">
              <a:spcBef>
                <a:spcPts val="400"/>
              </a:spcBef>
              <a:spcAft>
                <a:spcPts val="0"/>
              </a:spcAft>
              <a:buClr>
                <a:srgbClr val="FFFFFF"/>
              </a:buClr>
              <a:buSzPts val="1400"/>
              <a:buChar char="■"/>
              <a:defRPr>
                <a:solidFill>
                  <a:srgbClr val="FFFFFF"/>
                </a:solidFill>
              </a:defRPr>
            </a:lvl3pPr>
            <a:lvl4pPr marL="1828800" lvl="3" indent="-317500" rtl="0">
              <a:spcBef>
                <a:spcPts val="400"/>
              </a:spcBef>
              <a:spcAft>
                <a:spcPts val="0"/>
              </a:spcAft>
              <a:buClr>
                <a:srgbClr val="FFFFFF"/>
              </a:buClr>
              <a:buSzPts val="1400"/>
              <a:buChar char="●"/>
              <a:defRPr>
                <a:solidFill>
                  <a:srgbClr val="FFFFFF"/>
                </a:solidFill>
              </a:defRPr>
            </a:lvl4pPr>
            <a:lvl5pPr marL="2286000" lvl="4" indent="-317500" rtl="0">
              <a:spcBef>
                <a:spcPts val="400"/>
              </a:spcBef>
              <a:spcAft>
                <a:spcPts val="0"/>
              </a:spcAft>
              <a:buClr>
                <a:srgbClr val="FFFFFF"/>
              </a:buClr>
              <a:buSzPts val="1400"/>
              <a:buChar char="○"/>
              <a:defRPr>
                <a:solidFill>
                  <a:srgbClr val="FFFFFF"/>
                </a:solidFill>
              </a:defRPr>
            </a:lvl5pPr>
            <a:lvl6pPr marL="2743200" lvl="5" indent="-317500" rtl="0">
              <a:spcBef>
                <a:spcPts val="400"/>
              </a:spcBef>
              <a:spcAft>
                <a:spcPts val="0"/>
              </a:spcAft>
              <a:buClr>
                <a:srgbClr val="FFFFFF"/>
              </a:buClr>
              <a:buSzPts val="1400"/>
              <a:buChar char="■"/>
              <a:defRPr>
                <a:solidFill>
                  <a:srgbClr val="FFFFFF"/>
                </a:solidFill>
              </a:defRPr>
            </a:lvl6pPr>
            <a:lvl7pPr marL="3200400" lvl="6" indent="-317500" rtl="0">
              <a:spcBef>
                <a:spcPts val="4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442"/>
        <p:cNvGrpSpPr/>
        <p:nvPr/>
      </p:nvGrpSpPr>
      <p:grpSpPr>
        <a:xfrm>
          <a:off x="0" y="0"/>
          <a:ext cx="0" cy="0"/>
          <a:chOff x="0" y="0"/>
          <a:chExt cx="0" cy="0"/>
        </a:xfrm>
      </p:grpSpPr>
      <p:sp>
        <p:nvSpPr>
          <p:cNvPr id="443" name="Google Shape;443;p7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44" name="Google Shape;444;p74"/>
          <p:cNvGrpSpPr/>
          <p:nvPr/>
        </p:nvGrpSpPr>
        <p:grpSpPr>
          <a:xfrm>
            <a:off x="5871604" y="0"/>
            <a:ext cx="3272220" cy="2030570"/>
            <a:chOff x="6098378" y="5"/>
            <a:chExt cx="3045625" cy="2030570"/>
          </a:xfrm>
        </p:grpSpPr>
        <p:sp>
          <p:nvSpPr>
            <p:cNvPr id="445" name="Google Shape;445;p7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7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51" name="Google Shape;451;p74"/>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452" name="Google Shape;452;p7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3" name="Google Shape;453;p7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7" name="Google Shape;457;p74"/>
          <p:cNvSpPr txBox="1">
            <a:spLocks noGrp="1"/>
          </p:cNvSpPr>
          <p:nvPr>
            <p:ph type="subTitle" idx="1"/>
          </p:nvPr>
        </p:nvSpPr>
        <p:spPr>
          <a:xfrm>
            <a:off x="4458024" y="1630122"/>
            <a:ext cx="3779700" cy="118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458" name="Google Shape;458;p74"/>
          <p:cNvSpPr txBox="1">
            <a:spLocks noGrp="1"/>
          </p:cNvSpPr>
          <p:nvPr>
            <p:ph type="subTitle" idx="2"/>
          </p:nvPr>
        </p:nvSpPr>
        <p:spPr>
          <a:xfrm>
            <a:off x="678325" y="1630124"/>
            <a:ext cx="3779700" cy="118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459" name="Google Shape;459;p7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A</a:t>
            </a:r>
            <a:endParaRPr sz="1800" b="1">
              <a:solidFill>
                <a:schemeClr val="dk1"/>
              </a:solidFill>
              <a:latin typeface="PT Sans"/>
              <a:ea typeface="PT Sans"/>
              <a:cs typeface="PT Sans"/>
              <a:sym typeface="PT Sans"/>
            </a:endParaRPr>
          </a:p>
        </p:txBody>
      </p:sp>
      <p:sp>
        <p:nvSpPr>
          <p:cNvPr id="460" name="Google Shape;460;p74"/>
          <p:cNvSpPr txBox="1">
            <a:spLocks noGrp="1"/>
          </p:cNvSpPr>
          <p:nvPr>
            <p:ph type="subTitle" idx="3"/>
          </p:nvPr>
        </p:nvSpPr>
        <p:spPr>
          <a:xfrm>
            <a:off x="4485203" y="3279631"/>
            <a:ext cx="37797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461" name="Google Shape;461;p74"/>
          <p:cNvSpPr txBox="1">
            <a:spLocks noGrp="1"/>
          </p:cNvSpPr>
          <p:nvPr>
            <p:ph type="subTitle" idx="4"/>
          </p:nvPr>
        </p:nvSpPr>
        <p:spPr>
          <a:xfrm>
            <a:off x="678325" y="3279631"/>
            <a:ext cx="3779700" cy="12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462" name="Google Shape;462;p7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B</a:t>
            </a:r>
            <a:endParaRPr sz="1800" b="1">
              <a:solidFill>
                <a:schemeClr val="dk1"/>
              </a:solidFill>
              <a:latin typeface="PT Sans"/>
              <a:ea typeface="PT Sans"/>
              <a:cs typeface="PT Sans"/>
              <a:sym typeface="PT Sans"/>
            </a:endParaRPr>
          </a:p>
        </p:txBody>
      </p:sp>
      <p:sp>
        <p:nvSpPr>
          <p:cNvPr id="463" name="Google Shape;463;p7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C</a:t>
            </a:r>
            <a:endParaRPr sz="1800" b="1">
              <a:solidFill>
                <a:schemeClr val="dk1"/>
              </a:solidFill>
              <a:latin typeface="PT Sans"/>
              <a:ea typeface="PT Sans"/>
              <a:cs typeface="PT Sans"/>
              <a:sym typeface="PT Sans"/>
            </a:endParaRPr>
          </a:p>
        </p:txBody>
      </p:sp>
      <p:sp>
        <p:nvSpPr>
          <p:cNvPr id="464" name="Google Shape;464;p7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D</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4"/>
        <p:cNvGrpSpPr/>
        <p:nvPr/>
      </p:nvGrpSpPr>
      <p:grpSpPr>
        <a:xfrm>
          <a:off x="0" y="0"/>
          <a:ext cx="0" cy="0"/>
          <a:chOff x="0" y="0"/>
          <a:chExt cx="0" cy="0"/>
        </a:xfrm>
      </p:grpSpPr>
      <p:sp>
        <p:nvSpPr>
          <p:cNvPr id="35" name="Google Shape;35;p8"/>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6" name="Google Shape;36;p8"/>
          <p:cNvGrpSpPr/>
          <p:nvPr/>
        </p:nvGrpSpPr>
        <p:grpSpPr>
          <a:xfrm>
            <a:off x="6098378" y="5"/>
            <a:ext cx="3045625" cy="2030570"/>
            <a:chOff x="6098378" y="5"/>
            <a:chExt cx="3045625" cy="2030570"/>
          </a:xfrm>
        </p:grpSpPr>
        <p:sp>
          <p:nvSpPr>
            <p:cNvPr id="37" name="Google Shape;37;p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8"/>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43" name="Google Shape;43;p8"/>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FFFFFF"/>
              </a:buClr>
              <a:buSzPts val="2400"/>
              <a:buChar char="●"/>
              <a:defRPr sz="2400">
                <a:solidFill>
                  <a:srgbClr val="FFFFFF"/>
                </a:solidFill>
              </a:defRPr>
            </a:lvl1pPr>
            <a:lvl2pPr marL="914400" lvl="1" indent="-342900">
              <a:spcBef>
                <a:spcPts val="400"/>
              </a:spcBef>
              <a:spcAft>
                <a:spcPts val="0"/>
              </a:spcAft>
              <a:buClr>
                <a:srgbClr val="FFFFFF"/>
              </a:buClr>
              <a:buSzPts val="1800"/>
              <a:buChar char="○"/>
              <a:defRPr sz="1800">
                <a:solidFill>
                  <a:srgbClr val="FFFFFF"/>
                </a:solidFill>
              </a:defRPr>
            </a:lvl2pPr>
            <a:lvl3pPr marL="1371600" lvl="2" indent="-317500">
              <a:spcBef>
                <a:spcPts val="400"/>
              </a:spcBef>
              <a:spcAft>
                <a:spcPts val="0"/>
              </a:spcAft>
              <a:buClr>
                <a:srgbClr val="FFFFFF"/>
              </a:buClr>
              <a:buSzPts val="1400"/>
              <a:buChar char="■"/>
              <a:defRPr>
                <a:solidFill>
                  <a:srgbClr val="FFFFFF"/>
                </a:solidFill>
              </a:defRPr>
            </a:lvl3pPr>
            <a:lvl4pPr marL="1828800" lvl="3" indent="-317500">
              <a:spcBef>
                <a:spcPts val="400"/>
              </a:spcBef>
              <a:spcAft>
                <a:spcPts val="0"/>
              </a:spcAft>
              <a:buClr>
                <a:srgbClr val="FFFFFF"/>
              </a:buClr>
              <a:buSzPts val="1400"/>
              <a:buChar char="●"/>
              <a:defRPr>
                <a:solidFill>
                  <a:srgbClr val="FFFFFF"/>
                </a:solidFill>
              </a:defRPr>
            </a:lvl4pPr>
            <a:lvl5pPr marL="2286000" lvl="4" indent="-317500">
              <a:spcBef>
                <a:spcPts val="400"/>
              </a:spcBef>
              <a:spcAft>
                <a:spcPts val="0"/>
              </a:spcAft>
              <a:buClr>
                <a:srgbClr val="FFFFFF"/>
              </a:buClr>
              <a:buSzPts val="1400"/>
              <a:buChar char="○"/>
              <a:defRPr>
                <a:solidFill>
                  <a:srgbClr val="FFFFFF"/>
                </a:solidFill>
              </a:defRPr>
            </a:lvl5pPr>
            <a:lvl6pPr marL="2743200" lvl="5" indent="-317500">
              <a:spcBef>
                <a:spcPts val="400"/>
              </a:spcBef>
              <a:spcAft>
                <a:spcPts val="0"/>
              </a:spcAft>
              <a:buClr>
                <a:srgbClr val="FFFFFF"/>
              </a:buClr>
              <a:buSzPts val="1400"/>
              <a:buChar char="■"/>
              <a:defRPr>
                <a:solidFill>
                  <a:srgbClr val="FFFFFF"/>
                </a:solidFill>
              </a:defRPr>
            </a:lvl6pPr>
            <a:lvl7pPr marL="3200400" lvl="6" indent="-317500">
              <a:spcBef>
                <a:spcPts val="4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465"/>
        <p:cNvGrpSpPr/>
        <p:nvPr/>
      </p:nvGrpSpPr>
      <p:grpSpPr>
        <a:xfrm>
          <a:off x="0" y="0"/>
          <a:ext cx="0" cy="0"/>
          <a:chOff x="0" y="0"/>
          <a:chExt cx="0" cy="0"/>
        </a:xfrm>
      </p:grpSpPr>
      <p:sp>
        <p:nvSpPr>
          <p:cNvPr id="466" name="Google Shape;466;p75"/>
          <p:cNvSpPr txBox="1">
            <a:spLocks noGrp="1"/>
          </p:cNvSpPr>
          <p:nvPr>
            <p:ph type="title"/>
          </p:nvPr>
        </p:nvSpPr>
        <p:spPr>
          <a:xfrm>
            <a:off x="271375" y="197375"/>
            <a:ext cx="7080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7" name="Google Shape;467;p75"/>
          <p:cNvSpPr txBox="1">
            <a:spLocks noGrp="1"/>
          </p:cNvSpPr>
          <p:nvPr>
            <p:ph type="subTitle" idx="1"/>
          </p:nvPr>
        </p:nvSpPr>
        <p:spPr>
          <a:xfrm>
            <a:off x="185050" y="1137150"/>
            <a:ext cx="3669000" cy="322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a:endParaRPr/>
          </a:p>
        </p:txBody>
      </p:sp>
      <p:pic>
        <p:nvPicPr>
          <p:cNvPr id="468" name="Google Shape;468;p75"/>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469"/>
        <p:cNvGrpSpPr/>
        <p:nvPr/>
      </p:nvGrpSpPr>
      <p:grpSpPr>
        <a:xfrm>
          <a:off x="0" y="0"/>
          <a:ext cx="0" cy="0"/>
          <a:chOff x="0" y="0"/>
          <a:chExt cx="0" cy="0"/>
        </a:xfrm>
      </p:grpSpPr>
      <p:sp>
        <p:nvSpPr>
          <p:cNvPr id="470" name="Google Shape;470;p7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Task</a:t>
            </a:r>
            <a:endParaRPr sz="4800">
              <a:solidFill>
                <a:srgbClr val="FFFFFF"/>
              </a:solidFill>
              <a:latin typeface="PT Sans"/>
              <a:ea typeface="PT Sans"/>
              <a:cs typeface="PT Sans"/>
              <a:sym typeface="PT Sans"/>
            </a:endParaRPr>
          </a:p>
        </p:txBody>
      </p:sp>
      <p:sp>
        <p:nvSpPr>
          <p:cNvPr id="471" name="Google Shape;471;p7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472" name="Google Shape;472;p76"/>
          <p:cNvGrpSpPr/>
          <p:nvPr/>
        </p:nvGrpSpPr>
        <p:grpSpPr>
          <a:xfrm>
            <a:off x="6098378" y="5"/>
            <a:ext cx="3045625" cy="2030570"/>
            <a:chOff x="6098378" y="5"/>
            <a:chExt cx="3045625" cy="2030570"/>
          </a:xfrm>
        </p:grpSpPr>
        <p:sp>
          <p:nvSpPr>
            <p:cNvPr id="473" name="Google Shape;473;p7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478"/>
        <p:cNvGrpSpPr/>
        <p:nvPr/>
      </p:nvGrpSpPr>
      <p:grpSpPr>
        <a:xfrm>
          <a:off x="0" y="0"/>
          <a:ext cx="0" cy="0"/>
          <a:chOff x="0" y="0"/>
          <a:chExt cx="0" cy="0"/>
        </a:xfrm>
      </p:grpSpPr>
      <p:sp>
        <p:nvSpPr>
          <p:cNvPr id="479" name="Google Shape;479;p77"/>
          <p:cNvSpPr txBox="1"/>
          <p:nvPr/>
        </p:nvSpPr>
        <p:spPr>
          <a:xfrm>
            <a:off x="1036100" y="12740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Introduction</a:t>
            </a:r>
            <a:endParaRPr sz="4800">
              <a:solidFill>
                <a:srgbClr val="FFFFFF"/>
              </a:solidFill>
              <a:latin typeface="PT Sans"/>
              <a:ea typeface="PT Sans"/>
              <a:cs typeface="PT Sans"/>
              <a:sym typeface="PT Sans"/>
            </a:endParaRPr>
          </a:p>
        </p:txBody>
      </p:sp>
      <p:sp>
        <p:nvSpPr>
          <p:cNvPr id="480" name="Google Shape;480;p77"/>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481" name="Google Shape;481;p77"/>
          <p:cNvGrpSpPr/>
          <p:nvPr/>
        </p:nvGrpSpPr>
        <p:grpSpPr>
          <a:xfrm>
            <a:off x="6098378" y="5"/>
            <a:ext cx="3045625" cy="2030570"/>
            <a:chOff x="6098378" y="5"/>
            <a:chExt cx="3045625" cy="2030570"/>
          </a:xfrm>
        </p:grpSpPr>
        <p:sp>
          <p:nvSpPr>
            <p:cNvPr id="482" name="Google Shape;482;p7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7"/>
        <p:cNvGrpSpPr/>
        <p:nvPr/>
      </p:nvGrpSpPr>
      <p:grpSpPr>
        <a:xfrm>
          <a:off x="0" y="0"/>
          <a:ext cx="0" cy="0"/>
          <a:chOff x="0" y="0"/>
          <a:chExt cx="0" cy="0"/>
        </a:xfrm>
      </p:grpSpPr>
      <p:sp>
        <p:nvSpPr>
          <p:cNvPr id="488" name="Google Shape;488;p7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89" name="Google Shape;489;p7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90" name="Google Shape;490;p78"/>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1" name="Google Shape;491;p78"/>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2" name="Google Shape;492;p78"/>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ur values">
  <p:cSld name="Our values">
    <p:spTree>
      <p:nvGrpSpPr>
        <p:cNvPr id="1" name="Shape 493"/>
        <p:cNvGrpSpPr/>
        <p:nvPr/>
      </p:nvGrpSpPr>
      <p:grpSpPr>
        <a:xfrm>
          <a:off x="0" y="0"/>
          <a:ext cx="0" cy="0"/>
          <a:chOff x="0" y="0"/>
          <a:chExt cx="0" cy="0"/>
        </a:xfrm>
      </p:grpSpPr>
      <p:sp>
        <p:nvSpPr>
          <p:cNvPr id="494" name="Google Shape;494;p79"/>
          <p:cNvSpPr txBox="1">
            <a:spLocks noGrp="1"/>
          </p:cNvSpPr>
          <p:nvPr>
            <p:ph type="title"/>
          </p:nvPr>
        </p:nvSpPr>
        <p:spPr>
          <a:xfrm>
            <a:off x="354707" y="334948"/>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495" name="Google Shape;495;p79"/>
          <p:cNvPicPr preferRelativeResize="0"/>
          <p:nvPr/>
        </p:nvPicPr>
        <p:blipFill rotWithShape="1">
          <a:blip r:embed="rId2">
            <a:alphaModFix/>
          </a:blip>
          <a:srcRect/>
          <a:stretch/>
        </p:blipFill>
        <p:spPr>
          <a:xfrm>
            <a:off x="342900" y="1459108"/>
            <a:ext cx="1746865" cy="2459699"/>
          </a:xfrm>
          <a:prstGeom prst="rect">
            <a:avLst/>
          </a:prstGeom>
          <a:noFill/>
          <a:ln>
            <a:noFill/>
          </a:ln>
        </p:spPr>
      </p:pic>
      <p:pic>
        <p:nvPicPr>
          <p:cNvPr id="496" name="Google Shape;496;p79"/>
          <p:cNvPicPr preferRelativeResize="0"/>
          <p:nvPr/>
        </p:nvPicPr>
        <p:blipFill rotWithShape="1">
          <a:blip r:embed="rId3">
            <a:alphaModFix/>
          </a:blip>
          <a:srcRect/>
          <a:stretch/>
        </p:blipFill>
        <p:spPr>
          <a:xfrm>
            <a:off x="7035207" y="1454937"/>
            <a:ext cx="1739729" cy="2456998"/>
          </a:xfrm>
          <a:prstGeom prst="rect">
            <a:avLst/>
          </a:prstGeom>
          <a:noFill/>
          <a:ln>
            <a:noFill/>
          </a:ln>
        </p:spPr>
      </p:pic>
      <p:pic>
        <p:nvPicPr>
          <p:cNvPr id="497" name="Google Shape;497;p79"/>
          <p:cNvPicPr preferRelativeResize="0"/>
          <p:nvPr/>
        </p:nvPicPr>
        <p:blipFill rotWithShape="1">
          <a:blip r:embed="rId4">
            <a:alphaModFix/>
          </a:blip>
          <a:srcRect/>
          <a:stretch/>
        </p:blipFill>
        <p:spPr>
          <a:xfrm>
            <a:off x="4810141" y="1454937"/>
            <a:ext cx="1736506" cy="2457002"/>
          </a:xfrm>
          <a:prstGeom prst="rect">
            <a:avLst/>
          </a:prstGeom>
          <a:noFill/>
          <a:ln>
            <a:noFill/>
          </a:ln>
        </p:spPr>
      </p:pic>
      <p:pic>
        <p:nvPicPr>
          <p:cNvPr id="498" name="Google Shape;498;p79"/>
          <p:cNvPicPr preferRelativeResize="0"/>
          <p:nvPr/>
        </p:nvPicPr>
        <p:blipFill rotWithShape="1">
          <a:blip r:embed="rId5">
            <a:alphaModFix/>
          </a:blip>
          <a:srcRect/>
          <a:stretch/>
        </p:blipFill>
        <p:spPr>
          <a:xfrm>
            <a:off x="2578325" y="1459108"/>
            <a:ext cx="1739409" cy="2459700"/>
          </a:xfrm>
          <a:prstGeom prst="rect">
            <a:avLst/>
          </a:prstGeom>
          <a:noFill/>
          <a:ln>
            <a:noFill/>
          </a:ln>
        </p:spPr>
      </p:pic>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king the right choice">
  <p:cSld name="Making the right choice">
    <p:spTree>
      <p:nvGrpSpPr>
        <p:cNvPr id="1" name="Shape 499"/>
        <p:cNvGrpSpPr/>
        <p:nvPr/>
      </p:nvGrpSpPr>
      <p:grpSpPr>
        <a:xfrm>
          <a:off x="0" y="0"/>
          <a:ext cx="0" cy="0"/>
          <a:chOff x="0" y="0"/>
          <a:chExt cx="0" cy="0"/>
        </a:xfrm>
      </p:grpSpPr>
      <p:pic>
        <p:nvPicPr>
          <p:cNvPr id="500" name="Google Shape;500;p80"/>
          <p:cNvPicPr preferRelativeResize="0"/>
          <p:nvPr/>
        </p:nvPicPr>
        <p:blipFill rotWithShape="1">
          <a:blip r:embed="rId2">
            <a:alphaModFix/>
          </a:blip>
          <a:srcRect/>
          <a:stretch/>
        </p:blipFill>
        <p:spPr>
          <a:xfrm>
            <a:off x="3808652" y="168125"/>
            <a:ext cx="1641375" cy="990523"/>
          </a:xfrm>
          <a:prstGeom prst="rect">
            <a:avLst/>
          </a:prstGeom>
          <a:noFill/>
          <a:ln>
            <a:noFill/>
          </a:ln>
        </p:spPr>
      </p:pic>
      <p:pic>
        <p:nvPicPr>
          <p:cNvPr id="501" name="Google Shape;501;p80" descr="A close up of a sign&#10;&#10;Description automatically generated"/>
          <p:cNvPicPr preferRelativeResize="0"/>
          <p:nvPr/>
        </p:nvPicPr>
        <p:blipFill rotWithShape="1">
          <a:blip r:embed="rId3">
            <a:alphaModFix/>
          </a:blip>
          <a:srcRect/>
          <a:stretch/>
        </p:blipFill>
        <p:spPr>
          <a:xfrm>
            <a:off x="342900" y="1314600"/>
            <a:ext cx="2002686" cy="3102049"/>
          </a:xfrm>
          <a:prstGeom prst="rect">
            <a:avLst/>
          </a:prstGeom>
          <a:noFill/>
          <a:ln>
            <a:noFill/>
          </a:ln>
        </p:spPr>
      </p:pic>
      <p:pic>
        <p:nvPicPr>
          <p:cNvPr id="502" name="Google Shape;502;p80" descr="A close up of a sign&#10;&#10;Description automatically generated"/>
          <p:cNvPicPr preferRelativeResize="0"/>
          <p:nvPr/>
        </p:nvPicPr>
        <p:blipFill rotWithShape="1">
          <a:blip r:embed="rId4">
            <a:alphaModFix/>
          </a:blip>
          <a:srcRect/>
          <a:stretch/>
        </p:blipFill>
        <p:spPr>
          <a:xfrm>
            <a:off x="6805542" y="1314600"/>
            <a:ext cx="2108478" cy="3105001"/>
          </a:xfrm>
          <a:prstGeom prst="rect">
            <a:avLst/>
          </a:prstGeom>
          <a:noFill/>
          <a:ln>
            <a:noFill/>
          </a:ln>
        </p:spPr>
      </p:pic>
      <p:pic>
        <p:nvPicPr>
          <p:cNvPr id="503" name="Google Shape;503;p80" descr="A picture containing food, shirt&#10;&#10;Description automatically generated"/>
          <p:cNvPicPr preferRelativeResize="0"/>
          <p:nvPr/>
        </p:nvPicPr>
        <p:blipFill rotWithShape="1">
          <a:blip r:embed="rId5">
            <a:alphaModFix/>
          </a:blip>
          <a:srcRect/>
          <a:stretch/>
        </p:blipFill>
        <p:spPr>
          <a:xfrm>
            <a:off x="4670164" y="1314600"/>
            <a:ext cx="1984600" cy="3105001"/>
          </a:xfrm>
          <a:prstGeom prst="rect">
            <a:avLst/>
          </a:prstGeom>
          <a:noFill/>
          <a:ln>
            <a:noFill/>
          </a:ln>
        </p:spPr>
      </p:pic>
      <p:pic>
        <p:nvPicPr>
          <p:cNvPr id="504" name="Google Shape;504;p80" descr="A picture containing food&#10;&#10;Description automatically generated"/>
          <p:cNvPicPr preferRelativeResize="0"/>
          <p:nvPr/>
        </p:nvPicPr>
        <p:blipFill rotWithShape="1">
          <a:blip r:embed="rId6">
            <a:alphaModFix/>
          </a:blip>
          <a:srcRect/>
          <a:stretch/>
        </p:blipFill>
        <p:spPr>
          <a:xfrm>
            <a:off x="2524387" y="1314600"/>
            <a:ext cx="1994998" cy="3102049"/>
          </a:xfrm>
          <a:prstGeom prst="rect">
            <a:avLst/>
          </a:prstGeom>
          <a:noFill/>
          <a:ln>
            <a:noFill/>
          </a:ln>
        </p:spPr>
      </p:pic>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8 facts">
  <p:cSld name="8 facts">
    <p:spTree>
      <p:nvGrpSpPr>
        <p:cNvPr id="1" name="Shape 505"/>
        <p:cNvGrpSpPr/>
        <p:nvPr/>
      </p:nvGrpSpPr>
      <p:grpSpPr>
        <a:xfrm>
          <a:off x="0" y="0"/>
          <a:ext cx="0" cy="0"/>
          <a:chOff x="0" y="0"/>
          <a:chExt cx="0" cy="0"/>
        </a:xfrm>
      </p:grpSpPr>
      <p:sp>
        <p:nvSpPr>
          <p:cNvPr id="506" name="Google Shape;506;p81"/>
          <p:cNvSpPr txBox="1">
            <a:spLocks noGrp="1"/>
          </p:cNvSpPr>
          <p:nvPr>
            <p:ph type="title"/>
          </p:nvPr>
        </p:nvSpPr>
        <p:spPr>
          <a:xfrm>
            <a:off x="342900" y="238851"/>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7" name="Google Shape;507;p81"/>
          <p:cNvSpPr>
            <a:spLocks noGrp="1"/>
          </p:cNvSpPr>
          <p:nvPr>
            <p:ph type="body" idx="1"/>
          </p:nvPr>
        </p:nvSpPr>
        <p:spPr>
          <a:xfrm>
            <a:off x="1347598" y="1306160"/>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08" name="Google Shape;508;p81"/>
          <p:cNvSpPr>
            <a:spLocks noGrp="1"/>
          </p:cNvSpPr>
          <p:nvPr>
            <p:ph type="body" idx="2"/>
          </p:nvPr>
        </p:nvSpPr>
        <p:spPr>
          <a:xfrm>
            <a:off x="3017771" y="1306160"/>
            <a:ext cx="1557900" cy="1557900"/>
          </a:xfrm>
          <a:prstGeom prst="ellipse">
            <a:avLst/>
          </a:prstGeom>
          <a:solidFill>
            <a:schemeClr val="accent2"/>
          </a:solidFill>
          <a:ln>
            <a:noFill/>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09" name="Google Shape;509;p81"/>
          <p:cNvSpPr>
            <a:spLocks noGrp="1"/>
          </p:cNvSpPr>
          <p:nvPr>
            <p:ph type="body" idx="3"/>
          </p:nvPr>
        </p:nvSpPr>
        <p:spPr>
          <a:xfrm>
            <a:off x="4706513" y="1285663"/>
            <a:ext cx="1557900" cy="155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10" name="Google Shape;510;p81"/>
          <p:cNvSpPr>
            <a:spLocks noGrp="1"/>
          </p:cNvSpPr>
          <p:nvPr>
            <p:ph type="body" idx="4"/>
          </p:nvPr>
        </p:nvSpPr>
        <p:spPr>
          <a:xfrm>
            <a:off x="6376686" y="1285662"/>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11" name="Google Shape;511;p81"/>
          <p:cNvSpPr>
            <a:spLocks noGrp="1"/>
          </p:cNvSpPr>
          <p:nvPr>
            <p:ph type="body" idx="5"/>
          </p:nvPr>
        </p:nvSpPr>
        <p:spPr>
          <a:xfrm>
            <a:off x="3036339" y="2968267"/>
            <a:ext cx="1557900" cy="1557900"/>
          </a:xfrm>
          <a:prstGeom prst="ellipse">
            <a:avLst/>
          </a:prstGeom>
          <a:solidFill>
            <a:schemeClr val="accent2"/>
          </a:solidFill>
          <a:ln>
            <a:noFill/>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12" name="Google Shape;512;p81"/>
          <p:cNvSpPr>
            <a:spLocks noGrp="1"/>
          </p:cNvSpPr>
          <p:nvPr>
            <p:ph type="body" idx="6"/>
          </p:nvPr>
        </p:nvSpPr>
        <p:spPr>
          <a:xfrm>
            <a:off x="1347597" y="2968267"/>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13" name="Google Shape;513;p81"/>
          <p:cNvSpPr>
            <a:spLocks noGrp="1"/>
          </p:cNvSpPr>
          <p:nvPr>
            <p:ph type="body" idx="7"/>
          </p:nvPr>
        </p:nvSpPr>
        <p:spPr>
          <a:xfrm>
            <a:off x="4725081" y="2968267"/>
            <a:ext cx="1557900" cy="155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14" name="Google Shape;514;p81"/>
          <p:cNvSpPr>
            <a:spLocks noGrp="1"/>
          </p:cNvSpPr>
          <p:nvPr>
            <p:ph type="body" idx="8"/>
          </p:nvPr>
        </p:nvSpPr>
        <p:spPr>
          <a:xfrm>
            <a:off x="6413823" y="2968266"/>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lvl1pPr marL="457200" lvl="0" indent="-304800" algn="ctr" rtl="0">
              <a:lnSpc>
                <a:spcPct val="100000"/>
              </a:lnSpc>
              <a:spcBef>
                <a:spcPts val="0"/>
              </a:spcBef>
              <a:spcAft>
                <a:spcPts val="0"/>
              </a:spcAft>
              <a:buClr>
                <a:schemeClr val="lt1"/>
              </a:buClr>
              <a:buSzPts val="1200"/>
              <a:buChar char="●"/>
              <a:defRPr sz="1200" b="1">
                <a:solidFill>
                  <a:schemeClr val="lt1"/>
                </a:solidFill>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ision">
  <p:cSld name="Vision">
    <p:spTree>
      <p:nvGrpSpPr>
        <p:cNvPr id="1" name="Shape 515"/>
        <p:cNvGrpSpPr/>
        <p:nvPr/>
      </p:nvGrpSpPr>
      <p:grpSpPr>
        <a:xfrm>
          <a:off x="0" y="0"/>
          <a:ext cx="0" cy="0"/>
          <a:chOff x="0" y="0"/>
          <a:chExt cx="0" cy="0"/>
        </a:xfrm>
      </p:grpSpPr>
      <p:sp>
        <p:nvSpPr>
          <p:cNvPr id="516" name="Google Shape;516;p82"/>
          <p:cNvSpPr txBox="1">
            <a:spLocks noGrp="1"/>
          </p:cNvSpPr>
          <p:nvPr>
            <p:ph type="title"/>
          </p:nvPr>
        </p:nvSpPr>
        <p:spPr>
          <a:xfrm>
            <a:off x="342900" y="342900"/>
            <a:ext cx="8458200" cy="726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000"/>
              <a:buFont typeface="Arial"/>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44"/>
        <p:cNvGrpSpPr/>
        <p:nvPr/>
      </p:nvGrpSpPr>
      <p:grpSpPr>
        <a:xfrm>
          <a:off x="0" y="0"/>
          <a:ext cx="0" cy="0"/>
          <a:chOff x="0" y="0"/>
          <a:chExt cx="0" cy="0"/>
        </a:xfrm>
      </p:grpSpPr>
      <p:sp>
        <p:nvSpPr>
          <p:cNvPr id="45" name="Google Shape;45;p9"/>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6" name="Google Shape;46;p9"/>
          <p:cNvGrpSpPr/>
          <p:nvPr/>
        </p:nvGrpSpPr>
        <p:grpSpPr>
          <a:xfrm>
            <a:off x="5871604" y="0"/>
            <a:ext cx="3272220" cy="2030570"/>
            <a:chOff x="6098378" y="5"/>
            <a:chExt cx="3045625" cy="2030570"/>
          </a:xfrm>
        </p:grpSpPr>
        <p:sp>
          <p:nvSpPr>
            <p:cNvPr id="47" name="Google Shape;47;p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9"/>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53" name="Google Shape;53;p9"/>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54" name="Google Shape;54;p9"/>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9"/>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9"/>
          <p:cNvSpPr txBox="1">
            <a:spLocks noGrp="1"/>
          </p:cNvSpPr>
          <p:nvPr>
            <p:ph type="subTitle" idx="1"/>
          </p:nvPr>
        </p:nvSpPr>
        <p:spPr>
          <a:xfrm>
            <a:off x="4458024" y="1630122"/>
            <a:ext cx="3779700" cy="118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60" name="Google Shape;60;p9"/>
          <p:cNvSpPr txBox="1">
            <a:spLocks noGrp="1"/>
          </p:cNvSpPr>
          <p:nvPr>
            <p:ph type="subTitle" idx="2"/>
          </p:nvPr>
        </p:nvSpPr>
        <p:spPr>
          <a:xfrm>
            <a:off x="678325" y="1630124"/>
            <a:ext cx="3779700" cy="118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61" name="Google Shape;61;p9"/>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A</a:t>
            </a:r>
            <a:endParaRPr sz="1800" b="1">
              <a:solidFill>
                <a:schemeClr val="dk1"/>
              </a:solidFill>
              <a:latin typeface="PT Sans"/>
              <a:ea typeface="PT Sans"/>
              <a:cs typeface="PT Sans"/>
              <a:sym typeface="PT Sans"/>
            </a:endParaRPr>
          </a:p>
        </p:txBody>
      </p:sp>
      <p:sp>
        <p:nvSpPr>
          <p:cNvPr id="62" name="Google Shape;62;p9"/>
          <p:cNvSpPr txBox="1">
            <a:spLocks noGrp="1"/>
          </p:cNvSpPr>
          <p:nvPr>
            <p:ph type="subTitle" idx="3"/>
          </p:nvPr>
        </p:nvSpPr>
        <p:spPr>
          <a:xfrm>
            <a:off x="4485203" y="3279631"/>
            <a:ext cx="37797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63" name="Google Shape;63;p9"/>
          <p:cNvSpPr txBox="1">
            <a:spLocks noGrp="1"/>
          </p:cNvSpPr>
          <p:nvPr>
            <p:ph type="subTitle" idx="4"/>
          </p:nvPr>
        </p:nvSpPr>
        <p:spPr>
          <a:xfrm>
            <a:off x="678325" y="3279631"/>
            <a:ext cx="3779700" cy="12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64" name="Google Shape;64;p9"/>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B</a:t>
            </a:r>
            <a:endParaRPr sz="1800" b="1">
              <a:solidFill>
                <a:schemeClr val="dk1"/>
              </a:solidFill>
              <a:latin typeface="PT Sans"/>
              <a:ea typeface="PT Sans"/>
              <a:cs typeface="PT Sans"/>
              <a:sym typeface="PT Sans"/>
            </a:endParaRPr>
          </a:p>
        </p:txBody>
      </p:sp>
      <p:sp>
        <p:nvSpPr>
          <p:cNvPr id="65" name="Google Shape;65;p9"/>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C</a:t>
            </a:r>
            <a:endParaRPr sz="1800" b="1">
              <a:solidFill>
                <a:schemeClr val="dk1"/>
              </a:solidFill>
              <a:latin typeface="PT Sans"/>
              <a:ea typeface="PT Sans"/>
              <a:cs typeface="PT Sans"/>
              <a:sym typeface="PT Sans"/>
            </a:endParaRPr>
          </a:p>
        </p:txBody>
      </p:sp>
      <p:sp>
        <p:nvSpPr>
          <p:cNvPr id="66" name="Google Shape;66;p9"/>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D</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271375" y="197375"/>
            <a:ext cx="7080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0"/>
          <p:cNvSpPr txBox="1">
            <a:spLocks noGrp="1"/>
          </p:cNvSpPr>
          <p:nvPr>
            <p:ph type="subTitle" idx="1"/>
          </p:nvPr>
        </p:nvSpPr>
        <p:spPr>
          <a:xfrm>
            <a:off x="185050" y="1137150"/>
            <a:ext cx="3669000" cy="322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a:endParaRPr/>
          </a:p>
        </p:txBody>
      </p:sp>
      <p:pic>
        <p:nvPicPr>
          <p:cNvPr id="70" name="Google Shape;70;p10"/>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marL="914400" lvl="1"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a:blip r:embed="rId18">
              <a:alphaModFix/>
            </a:blip>
            <a:stretch>
              <a:fillRect/>
            </a:stretch>
          </p:blipFill>
          <p:spPr>
            <a:xfrm>
              <a:off x="74234" y="4611516"/>
              <a:ext cx="1615282" cy="42941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578997" y="1863104"/>
            <a:ext cx="7986005" cy="453571"/>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200"/>
              <a:buNone/>
              <a:defRPr sz="3400" b="0" i="0" u="sng" strike="noStrike" cap="none">
                <a:solidFill>
                  <a:srgbClr val="231F20"/>
                </a:solidFill>
                <a:latin typeface="Avenir"/>
                <a:ea typeface="Avenir"/>
                <a:cs typeface="Avenir"/>
                <a:sym typeface="Avenir"/>
              </a:defRPr>
            </a:lvl1pPr>
            <a:lvl2pPr lvl="1">
              <a:spcBef>
                <a:spcPts val="0"/>
              </a:spcBef>
              <a:spcAft>
                <a:spcPts val="0"/>
              </a:spcAft>
              <a:buSzPts val="1200"/>
              <a:buNone/>
              <a:defRPr sz="1500"/>
            </a:lvl2pPr>
            <a:lvl3pPr lvl="2">
              <a:spcBef>
                <a:spcPts val="0"/>
              </a:spcBef>
              <a:spcAft>
                <a:spcPts val="0"/>
              </a:spcAft>
              <a:buSzPts val="1200"/>
              <a:buNone/>
              <a:defRPr sz="1500"/>
            </a:lvl3pPr>
            <a:lvl4pPr lvl="3">
              <a:spcBef>
                <a:spcPts val="0"/>
              </a:spcBef>
              <a:spcAft>
                <a:spcPts val="0"/>
              </a:spcAft>
              <a:buSzPts val="1200"/>
              <a:buNone/>
              <a:defRPr sz="1500"/>
            </a:lvl4pPr>
            <a:lvl5pPr lvl="4">
              <a:spcBef>
                <a:spcPts val="0"/>
              </a:spcBef>
              <a:spcAft>
                <a:spcPts val="0"/>
              </a:spcAft>
              <a:buSzPts val="1200"/>
              <a:buNone/>
              <a:defRPr sz="1500"/>
            </a:lvl5pPr>
            <a:lvl6pPr lvl="5">
              <a:spcBef>
                <a:spcPts val="0"/>
              </a:spcBef>
              <a:spcAft>
                <a:spcPts val="0"/>
              </a:spcAft>
              <a:buSzPts val="1200"/>
              <a:buNone/>
              <a:defRPr sz="1500"/>
            </a:lvl6pPr>
            <a:lvl7pPr lvl="6">
              <a:spcBef>
                <a:spcPts val="0"/>
              </a:spcBef>
              <a:spcAft>
                <a:spcPts val="0"/>
              </a:spcAft>
              <a:buSzPts val="1200"/>
              <a:buNone/>
              <a:defRPr sz="1500"/>
            </a:lvl7pPr>
            <a:lvl8pPr lvl="7">
              <a:spcBef>
                <a:spcPts val="0"/>
              </a:spcBef>
              <a:spcAft>
                <a:spcPts val="0"/>
              </a:spcAft>
              <a:buSzPts val="1200"/>
              <a:buNone/>
              <a:defRPr sz="1500"/>
            </a:lvl8pPr>
            <a:lvl9pPr lvl="8">
              <a:spcBef>
                <a:spcPts val="0"/>
              </a:spcBef>
              <a:spcAft>
                <a:spcPts val="0"/>
              </a:spcAft>
              <a:buSzPts val="1200"/>
              <a:buNone/>
              <a:defRPr sz="1500"/>
            </a:lvl9pPr>
          </a:lstStyle>
          <a:p>
            <a:endParaRPr/>
          </a:p>
        </p:txBody>
      </p:sp>
      <p:sp>
        <p:nvSpPr>
          <p:cNvPr id="121" name="Google Shape;121;p18"/>
          <p:cNvSpPr txBox="1">
            <a:spLocks noGrp="1"/>
          </p:cNvSpPr>
          <p:nvPr>
            <p:ph type="body" idx="1"/>
          </p:nvPr>
        </p:nvSpPr>
        <p:spPr>
          <a:xfrm>
            <a:off x="457200" y="1183005"/>
            <a:ext cx="8229600" cy="339471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200"/>
              <a:buNone/>
              <a:defRPr sz="1500" b="0" i="0" u="none" strike="noStrike" cap="none">
                <a:latin typeface="Calibri"/>
                <a:ea typeface="Calibri"/>
                <a:cs typeface="Calibri"/>
                <a:sym typeface="Calibri"/>
              </a:defRPr>
            </a:lvl1pPr>
            <a:lvl2pPr marL="914400" marR="0" lvl="1" indent="-228600" algn="l" rtl="0">
              <a:spcBef>
                <a:spcPts val="0"/>
              </a:spcBef>
              <a:spcAft>
                <a:spcPts val="0"/>
              </a:spcAft>
              <a:buSzPts val="1200"/>
              <a:buNone/>
              <a:defRPr sz="1500" b="0" i="0" u="none" strike="noStrike" cap="none">
                <a:latin typeface="Calibri"/>
                <a:ea typeface="Calibri"/>
                <a:cs typeface="Calibri"/>
                <a:sym typeface="Calibri"/>
              </a:defRPr>
            </a:lvl2pPr>
            <a:lvl3pPr marL="1371600" marR="0" lvl="2" indent="-228600" algn="l" rtl="0">
              <a:spcBef>
                <a:spcPts val="0"/>
              </a:spcBef>
              <a:spcAft>
                <a:spcPts val="0"/>
              </a:spcAft>
              <a:buSzPts val="1200"/>
              <a:buNone/>
              <a:defRPr sz="1500" b="0" i="0" u="none" strike="noStrike" cap="none">
                <a:latin typeface="Calibri"/>
                <a:ea typeface="Calibri"/>
                <a:cs typeface="Calibri"/>
                <a:sym typeface="Calibri"/>
              </a:defRPr>
            </a:lvl3pPr>
            <a:lvl4pPr marL="1828800" marR="0" lvl="3" indent="-228600" algn="l" rtl="0">
              <a:spcBef>
                <a:spcPts val="0"/>
              </a:spcBef>
              <a:spcAft>
                <a:spcPts val="0"/>
              </a:spcAft>
              <a:buSzPts val="1200"/>
              <a:buNone/>
              <a:defRPr sz="1500" b="0" i="0" u="none" strike="noStrike" cap="none">
                <a:latin typeface="Calibri"/>
                <a:ea typeface="Calibri"/>
                <a:cs typeface="Calibri"/>
                <a:sym typeface="Calibri"/>
              </a:defRPr>
            </a:lvl4pPr>
            <a:lvl5pPr marL="2286000" marR="0" lvl="4" indent="-228600" algn="l" rtl="0">
              <a:spcBef>
                <a:spcPts val="0"/>
              </a:spcBef>
              <a:spcAft>
                <a:spcPts val="0"/>
              </a:spcAft>
              <a:buSzPts val="1200"/>
              <a:buNone/>
              <a:defRPr sz="1500" b="0" i="0" u="none" strike="noStrike" cap="none">
                <a:latin typeface="Calibri"/>
                <a:ea typeface="Calibri"/>
                <a:cs typeface="Calibri"/>
                <a:sym typeface="Calibri"/>
              </a:defRPr>
            </a:lvl5pPr>
            <a:lvl6pPr marL="2743200" marR="0" lvl="5" indent="-228600" algn="l" rtl="0">
              <a:spcBef>
                <a:spcPts val="0"/>
              </a:spcBef>
              <a:spcAft>
                <a:spcPts val="0"/>
              </a:spcAft>
              <a:buSzPts val="1200"/>
              <a:buNone/>
              <a:defRPr sz="1500" b="0" i="0" u="none" strike="noStrike" cap="none">
                <a:latin typeface="Calibri"/>
                <a:ea typeface="Calibri"/>
                <a:cs typeface="Calibri"/>
                <a:sym typeface="Calibri"/>
              </a:defRPr>
            </a:lvl6pPr>
            <a:lvl7pPr marL="3200400" marR="0" lvl="6" indent="-228600" algn="l" rtl="0">
              <a:spcBef>
                <a:spcPts val="0"/>
              </a:spcBef>
              <a:spcAft>
                <a:spcPts val="0"/>
              </a:spcAft>
              <a:buSzPts val="1200"/>
              <a:buNone/>
              <a:defRPr sz="1500" b="0" i="0" u="none" strike="noStrike" cap="none">
                <a:latin typeface="Calibri"/>
                <a:ea typeface="Calibri"/>
                <a:cs typeface="Calibri"/>
                <a:sym typeface="Calibri"/>
              </a:defRPr>
            </a:lvl7pPr>
            <a:lvl8pPr marL="3657600" marR="0" lvl="7" indent="-228600" algn="l" rtl="0">
              <a:spcBef>
                <a:spcPts val="0"/>
              </a:spcBef>
              <a:spcAft>
                <a:spcPts val="0"/>
              </a:spcAft>
              <a:buSzPts val="1200"/>
              <a:buNone/>
              <a:defRPr sz="1500" b="0" i="0" u="none" strike="noStrike" cap="none">
                <a:latin typeface="Calibri"/>
                <a:ea typeface="Calibri"/>
                <a:cs typeface="Calibri"/>
                <a:sym typeface="Calibri"/>
              </a:defRPr>
            </a:lvl8pPr>
            <a:lvl9pPr marL="4114800" marR="0" lvl="8" indent="-228600" algn="l" rtl="0">
              <a:spcBef>
                <a:spcPts val="0"/>
              </a:spcBef>
              <a:spcAft>
                <a:spcPts val="0"/>
              </a:spcAft>
              <a:buSzPts val="1200"/>
              <a:buNone/>
              <a:defRPr sz="1500" b="0" i="0" u="none" strike="noStrike" cap="none">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2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200"/>
              <a:buNone/>
              <a:defRPr sz="15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sldNum" idx="12"/>
          </p:nvPr>
        </p:nvSpPr>
        <p:spPr>
          <a:xfrm>
            <a:off x="6779754" y="4970034"/>
            <a:ext cx="149713" cy="9343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600" b="0" i="0" u="none" strike="noStrike" cap="none">
                <a:solidFill>
                  <a:srgbClr val="231F20"/>
                </a:solidFill>
                <a:latin typeface="Avenir"/>
                <a:ea typeface="Avenir"/>
                <a:cs typeface="Avenir"/>
                <a:sym typeface="Avenir"/>
              </a:defRPr>
            </a:lvl1pPr>
            <a:lvl2pPr marL="38100" marR="0" lvl="1" indent="0" algn="l" rtl="0">
              <a:lnSpc>
                <a:spcPct val="100000"/>
              </a:lnSpc>
              <a:spcBef>
                <a:spcPts val="0"/>
              </a:spcBef>
              <a:buNone/>
              <a:defRPr sz="600" b="0" i="0" u="none" strike="noStrike" cap="none">
                <a:solidFill>
                  <a:srgbClr val="231F20"/>
                </a:solidFill>
                <a:latin typeface="Avenir"/>
                <a:ea typeface="Avenir"/>
                <a:cs typeface="Avenir"/>
                <a:sym typeface="Avenir"/>
              </a:defRPr>
            </a:lvl2pPr>
            <a:lvl3pPr marL="38100" marR="0" lvl="2" indent="0" algn="l" rtl="0">
              <a:lnSpc>
                <a:spcPct val="100000"/>
              </a:lnSpc>
              <a:spcBef>
                <a:spcPts val="0"/>
              </a:spcBef>
              <a:buNone/>
              <a:defRPr sz="600" b="0" i="0" u="none" strike="noStrike" cap="none">
                <a:solidFill>
                  <a:srgbClr val="231F20"/>
                </a:solidFill>
                <a:latin typeface="Avenir"/>
                <a:ea typeface="Avenir"/>
                <a:cs typeface="Avenir"/>
                <a:sym typeface="Avenir"/>
              </a:defRPr>
            </a:lvl3pPr>
            <a:lvl4pPr marL="38100" marR="0" lvl="3" indent="0" algn="l" rtl="0">
              <a:lnSpc>
                <a:spcPct val="100000"/>
              </a:lnSpc>
              <a:spcBef>
                <a:spcPts val="0"/>
              </a:spcBef>
              <a:buNone/>
              <a:defRPr sz="600" b="0" i="0" u="none" strike="noStrike" cap="none">
                <a:solidFill>
                  <a:srgbClr val="231F20"/>
                </a:solidFill>
                <a:latin typeface="Avenir"/>
                <a:ea typeface="Avenir"/>
                <a:cs typeface="Avenir"/>
                <a:sym typeface="Avenir"/>
              </a:defRPr>
            </a:lvl4pPr>
            <a:lvl5pPr marL="38100" marR="0" lvl="4" indent="0" algn="l" rtl="0">
              <a:lnSpc>
                <a:spcPct val="100000"/>
              </a:lnSpc>
              <a:spcBef>
                <a:spcPts val="0"/>
              </a:spcBef>
              <a:buNone/>
              <a:defRPr sz="600" b="0" i="0" u="none" strike="noStrike" cap="none">
                <a:solidFill>
                  <a:srgbClr val="231F20"/>
                </a:solidFill>
                <a:latin typeface="Avenir"/>
                <a:ea typeface="Avenir"/>
                <a:cs typeface="Avenir"/>
                <a:sym typeface="Avenir"/>
              </a:defRPr>
            </a:lvl5pPr>
            <a:lvl6pPr marL="38100" marR="0" lvl="5" indent="0" algn="l" rtl="0">
              <a:lnSpc>
                <a:spcPct val="100000"/>
              </a:lnSpc>
              <a:spcBef>
                <a:spcPts val="0"/>
              </a:spcBef>
              <a:buNone/>
              <a:defRPr sz="600" b="0" i="0" u="none" strike="noStrike" cap="none">
                <a:solidFill>
                  <a:srgbClr val="231F20"/>
                </a:solidFill>
                <a:latin typeface="Avenir"/>
                <a:ea typeface="Avenir"/>
                <a:cs typeface="Avenir"/>
                <a:sym typeface="Avenir"/>
              </a:defRPr>
            </a:lvl6pPr>
            <a:lvl7pPr marL="38100" marR="0" lvl="6" indent="0" algn="l" rtl="0">
              <a:lnSpc>
                <a:spcPct val="100000"/>
              </a:lnSpc>
              <a:spcBef>
                <a:spcPts val="0"/>
              </a:spcBef>
              <a:buNone/>
              <a:defRPr sz="600" b="0" i="0" u="none" strike="noStrike" cap="none">
                <a:solidFill>
                  <a:srgbClr val="231F20"/>
                </a:solidFill>
                <a:latin typeface="Avenir"/>
                <a:ea typeface="Avenir"/>
                <a:cs typeface="Avenir"/>
                <a:sym typeface="Avenir"/>
              </a:defRPr>
            </a:lvl7pPr>
            <a:lvl8pPr marL="38100" marR="0" lvl="7" indent="0" algn="l" rtl="0">
              <a:lnSpc>
                <a:spcPct val="100000"/>
              </a:lnSpc>
              <a:spcBef>
                <a:spcPts val="0"/>
              </a:spcBef>
              <a:buNone/>
              <a:defRPr sz="600" b="0" i="0" u="none" strike="noStrike" cap="none">
                <a:solidFill>
                  <a:srgbClr val="231F20"/>
                </a:solidFill>
                <a:latin typeface="Avenir"/>
                <a:ea typeface="Avenir"/>
                <a:cs typeface="Avenir"/>
                <a:sym typeface="Avenir"/>
              </a:defRPr>
            </a:lvl8pPr>
            <a:lvl9pPr marL="38100" marR="0" lvl="8" indent="0" algn="l" rtl="0">
              <a:lnSpc>
                <a:spcPct val="100000"/>
              </a:lnSpc>
              <a:spcBef>
                <a:spcPts val="0"/>
              </a:spcBef>
              <a:buNone/>
              <a:defRPr sz="600" b="0" i="0" u="none" strike="noStrike" cap="none">
                <a:solidFill>
                  <a:srgbClr val="231F20"/>
                </a:solidFill>
                <a:latin typeface="Avenir"/>
                <a:ea typeface="Avenir"/>
                <a:cs typeface="Avenir"/>
                <a:sym typeface="Avenir"/>
              </a:defRPr>
            </a:lvl9pPr>
          </a:lstStyle>
          <a:p>
            <a:pPr marL="3810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155" name="Google Shape;155;p24"/>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marL="914400" lvl="1"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rtl="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
        <p:nvSpPr>
          <p:cNvPr id="156" name="Google Shape;156;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157" name="Google Shape;157;p24"/>
          <p:cNvGrpSpPr/>
          <p:nvPr/>
        </p:nvGrpSpPr>
        <p:grpSpPr>
          <a:xfrm>
            <a:off x="74002" y="4604087"/>
            <a:ext cx="1615800" cy="487800"/>
            <a:chOff x="74002" y="4604087"/>
            <a:chExt cx="1615800" cy="487800"/>
          </a:xfrm>
        </p:grpSpPr>
        <p:sp>
          <p:nvSpPr>
            <p:cNvPr id="158" name="Google Shape;158;p24"/>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4"/>
            <p:cNvPicPr preferRelativeResize="0"/>
            <p:nvPr/>
          </p:nvPicPr>
          <p:blipFill>
            <a:blip r:embed="rId30">
              <a:alphaModFix/>
            </a:blip>
            <a:stretch>
              <a:fillRect/>
            </a:stretch>
          </p:blipFill>
          <p:spPr>
            <a:xfrm>
              <a:off x="74234" y="4611516"/>
              <a:ext cx="1615280" cy="42941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317" name="Google Shape;317;p53"/>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318" name="Google Shape;318;p5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319" name="Google Shape;319;p53"/>
          <p:cNvGrpSpPr/>
          <p:nvPr/>
        </p:nvGrpSpPr>
        <p:grpSpPr>
          <a:xfrm>
            <a:off x="74002" y="4604087"/>
            <a:ext cx="1615800" cy="487800"/>
            <a:chOff x="74002" y="4604087"/>
            <a:chExt cx="1615800" cy="487800"/>
          </a:xfrm>
        </p:grpSpPr>
        <p:sp>
          <p:nvSpPr>
            <p:cNvPr id="320" name="Google Shape;320;p53"/>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53"/>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403"/>
        <p:cNvGrpSpPr/>
        <p:nvPr/>
      </p:nvGrpSpPr>
      <p:grpSpPr>
        <a:xfrm>
          <a:off x="0" y="0"/>
          <a:ext cx="0" cy="0"/>
          <a:chOff x="0" y="0"/>
          <a:chExt cx="0" cy="0"/>
        </a:xfrm>
      </p:grpSpPr>
      <p:sp>
        <p:nvSpPr>
          <p:cNvPr id="404" name="Google Shape;404;p6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405" name="Google Shape;405;p66"/>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marL="914400" lvl="1"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rtl="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rtl="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
        <p:nvSpPr>
          <p:cNvPr id="406" name="Google Shape;406;p6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407" name="Google Shape;407;p66"/>
          <p:cNvGrpSpPr/>
          <p:nvPr/>
        </p:nvGrpSpPr>
        <p:grpSpPr>
          <a:xfrm>
            <a:off x="74002" y="4604087"/>
            <a:ext cx="1615800" cy="487800"/>
            <a:chOff x="74002" y="4604087"/>
            <a:chExt cx="1615800" cy="487800"/>
          </a:xfrm>
        </p:grpSpPr>
        <p:sp>
          <p:nvSpPr>
            <p:cNvPr id="408" name="Google Shape;408;p66"/>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 name="Google Shape;409;p66"/>
            <p:cNvPicPr preferRelativeResize="0"/>
            <p:nvPr/>
          </p:nvPicPr>
          <p:blipFill>
            <a:blip r:embed="rId18">
              <a:alphaModFix/>
            </a:blip>
            <a:stretch>
              <a:fillRect/>
            </a:stretch>
          </p:blipFill>
          <p:spPr>
            <a:xfrm>
              <a:off x="74234" y="4611516"/>
              <a:ext cx="1615280" cy="42941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7UMQFiFqOgi0kIzSVk7IMZ3pAVSwaWcX/vie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hyperlink" Target="http://www.eiffage.com/" TargetMode="External"/><Relationship Id="rId12"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1.png"/><Relationship Id="rId4" Type="http://schemas.openxmlformats.org/officeDocument/2006/relationships/image" Target="../media/image51.png"/><Relationship Id="rId9" Type="http://schemas.openxmlformats.org/officeDocument/2006/relationships/image" Target="../media/image56.jp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qv5V-Z2wcciFMfTGnB0wDKdC5IMFsbHR/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hyperlink" Target="http://drive.google.com/file/d/1JpvYB6iLYBo1VGQdgVF2s4Dx4t8H73rv/view"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P9g45_EryQ"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drive.google.com/file/d/1Am0888vnXEflN7zjb3q9bACChcQy0emS/view?usp=sharing" TargetMode="Externa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3"/>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ON Y VA!</a:t>
            </a:r>
            <a:endParaRPr/>
          </a:p>
        </p:txBody>
      </p:sp>
      <p:sp>
        <p:nvSpPr>
          <p:cNvPr id="522" name="Google Shape;522;p83"/>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i="1"/>
              <a:t>Organising a business trip, making travel arrangements, explaining travel itineraries</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2"/>
          <p:cNvSpPr txBox="1">
            <a:spLocks noGrp="1"/>
          </p:cNvSpPr>
          <p:nvPr>
            <p:ph type="body" idx="1"/>
          </p:nvPr>
        </p:nvSpPr>
        <p:spPr>
          <a:xfrm>
            <a:off x="457200" y="375047"/>
            <a:ext cx="8229600" cy="4219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endParaRPr>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None/>
            </a:pPr>
            <a:r>
              <a:rPr lang="en-GB" sz="2300"/>
              <a:t>How many £ worth of business does the UK </a:t>
            </a:r>
            <a:r>
              <a:rPr lang="en-GB" sz="2300" u="sng"/>
              <a:t>LOSE EACH YEAR </a:t>
            </a:r>
            <a:r>
              <a:rPr lang="en-GB" sz="2300"/>
              <a:t>because of the lack of language skills in the workforce?</a:t>
            </a:r>
            <a:endParaRPr sz="2300"/>
          </a:p>
          <a:p>
            <a:pPr marL="0" lvl="0" indent="0" algn="l" rtl="0">
              <a:spcBef>
                <a:spcPts val="640"/>
              </a:spcBef>
              <a:spcAft>
                <a:spcPts val="0"/>
              </a:spcAft>
              <a:buNone/>
            </a:pPr>
            <a:r>
              <a:rPr lang="en-GB" sz="2400"/>
              <a:t>£50 million +</a:t>
            </a:r>
            <a:endParaRPr sz="2400"/>
          </a:p>
          <a:p>
            <a:pPr marL="0" lvl="0" indent="0" algn="l" rtl="0">
              <a:spcBef>
                <a:spcPts val="640"/>
              </a:spcBef>
              <a:spcAft>
                <a:spcPts val="0"/>
              </a:spcAft>
              <a:buNone/>
            </a:pPr>
            <a:r>
              <a:rPr lang="en-GB" sz="2400"/>
              <a:t>£100 million +</a:t>
            </a:r>
            <a:endParaRPr sz="2400"/>
          </a:p>
          <a:p>
            <a:pPr marL="0" lvl="0" indent="0" algn="l" rtl="0">
              <a:spcBef>
                <a:spcPts val="640"/>
              </a:spcBef>
              <a:spcAft>
                <a:spcPts val="0"/>
              </a:spcAft>
              <a:buNone/>
            </a:pPr>
            <a:r>
              <a:rPr lang="en-GB" sz="2400"/>
              <a:t>£1 billion +</a:t>
            </a:r>
            <a:endParaRPr sz="2400"/>
          </a:p>
          <a:p>
            <a:pPr marL="0" lvl="0" indent="0" algn="l" rtl="0">
              <a:spcBef>
                <a:spcPts val="640"/>
              </a:spcBef>
              <a:spcAft>
                <a:spcPts val="0"/>
              </a:spcAft>
              <a:buNone/>
            </a:pPr>
            <a:r>
              <a:rPr lang="en-GB" sz="2400"/>
              <a:t>£25 billion +</a:t>
            </a:r>
            <a:endParaRPr sz="2400"/>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p:txBody>
      </p:sp>
      <p:sp>
        <p:nvSpPr>
          <p:cNvPr id="594" name="Google Shape;594;p92"/>
          <p:cNvSpPr txBox="1">
            <a:spLocks noGrp="1"/>
          </p:cNvSpPr>
          <p:nvPr>
            <p:ph type="title"/>
          </p:nvPr>
        </p:nvSpPr>
        <p:spPr>
          <a:xfrm>
            <a:off x="457200" y="205978"/>
            <a:ext cx="8229600" cy="597694"/>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pic>
        <p:nvPicPr>
          <p:cNvPr id="595" name="Google Shape;595;p92"/>
          <p:cNvPicPr preferRelativeResize="0"/>
          <p:nvPr/>
        </p:nvPicPr>
        <p:blipFill rotWithShape="1">
          <a:blip r:embed="rId3">
            <a:alphaModFix/>
          </a:blip>
          <a:srcRect/>
          <a:stretch/>
        </p:blipFill>
        <p:spPr>
          <a:xfrm>
            <a:off x="6648157" y="2785467"/>
            <a:ext cx="1944216" cy="1944216"/>
          </a:xfrm>
          <a:prstGeom prst="rect">
            <a:avLst/>
          </a:prstGeom>
          <a:noFill/>
          <a:ln>
            <a:noFill/>
          </a:ln>
        </p:spPr>
      </p:pic>
      <p:sp>
        <p:nvSpPr>
          <p:cNvPr id="596" name="Google Shape;596;p92"/>
          <p:cNvSpPr txBox="1"/>
          <p:nvPr/>
        </p:nvSpPr>
        <p:spPr>
          <a:xfrm>
            <a:off x="3585775" y="3297675"/>
            <a:ext cx="605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£25 billion+</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1000"/>
                                        <p:tgtEl>
                                          <p:spTgt spid="5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6"/>
                                        </p:tgtEl>
                                        <p:attrNameLst>
                                          <p:attrName>style.visibility</p:attrName>
                                        </p:attrNameLst>
                                      </p:cBhvr>
                                      <p:to>
                                        <p:strVal val="visible"/>
                                      </p:to>
                                    </p:set>
                                    <p:animEffect transition="in" filter="fade">
                                      <p:cBhvr>
                                        <p:cTn id="12" dur="10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3"/>
          <p:cNvSpPr txBox="1">
            <a:spLocks noGrp="1"/>
          </p:cNvSpPr>
          <p:nvPr>
            <p:ph type="ctrTitle"/>
          </p:nvPr>
        </p:nvSpPr>
        <p:spPr>
          <a:xfrm>
            <a:off x="460950" y="1141747"/>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a:t>Context </a:t>
            </a:r>
            <a:endParaRPr/>
          </a:p>
        </p:txBody>
      </p:sp>
      <p:pic>
        <p:nvPicPr>
          <p:cNvPr id="602" name="Google Shape;602;p93"/>
          <p:cNvPicPr preferRelativeResize="0"/>
          <p:nvPr/>
        </p:nvPicPr>
        <p:blipFill>
          <a:blip r:embed="rId3">
            <a:alphaModFix/>
          </a:blip>
          <a:stretch>
            <a:fillRect/>
          </a:stretch>
        </p:blipFill>
        <p:spPr>
          <a:xfrm>
            <a:off x="1757523" y="4638724"/>
            <a:ext cx="1066875" cy="432899"/>
          </a:xfrm>
          <a:prstGeom prst="rect">
            <a:avLst/>
          </a:prstGeom>
          <a:noFill/>
          <a:ln>
            <a:noFill/>
          </a:ln>
        </p:spPr>
      </p:pic>
      <p:sp>
        <p:nvSpPr>
          <p:cNvPr id="603" name="Google Shape;603;p93"/>
          <p:cNvSpPr txBox="1"/>
          <p:nvPr/>
        </p:nvSpPr>
        <p:spPr>
          <a:xfrm>
            <a:off x="272675" y="2008275"/>
            <a:ext cx="84102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chemeClr val="lt1"/>
                </a:solidFill>
                <a:highlight>
                  <a:srgbClr val="073763"/>
                </a:highlight>
                <a:latin typeface="PT Sans"/>
                <a:ea typeface="PT Sans"/>
                <a:cs typeface="PT Sans"/>
                <a:sym typeface="PT Sans"/>
              </a:rPr>
              <a:t>These resources were pulled together by Eiffage Genie Civil UK, part of the Eiffage Kier Ferrovial BAM (EKFB) joint venture building part of Britain’s new high speed railway. Eiffage is one of Europe’s leading operators in construction and concessions, with more than 100,000 projects in France and around the world in 2020. Eiffage’s 72,000 employees work in construction, real estate, urban development, civil engineering, metallic construction, roads, energy systems and concessions.</a:t>
            </a:r>
            <a:endParaRPr sz="2300">
              <a:solidFill>
                <a:schemeClr val="lt1"/>
              </a:solidFill>
              <a:highlight>
                <a:srgbClr val="073763"/>
              </a:highlight>
              <a:latin typeface="PT Sans"/>
              <a:ea typeface="PT Sans"/>
              <a:cs typeface="PT Sans"/>
              <a:sym typeface="PT Sans"/>
            </a:endParaRPr>
          </a:p>
        </p:txBody>
      </p:sp>
      <p:grpSp>
        <p:nvGrpSpPr>
          <p:cNvPr id="604" name="Google Shape;604;p93"/>
          <p:cNvGrpSpPr/>
          <p:nvPr/>
        </p:nvGrpSpPr>
        <p:grpSpPr>
          <a:xfrm>
            <a:off x="75" y="-76200"/>
            <a:ext cx="9144000" cy="1236150"/>
            <a:chOff x="75" y="-76200"/>
            <a:chExt cx="9144000" cy="1236150"/>
          </a:xfrm>
        </p:grpSpPr>
        <p:sp>
          <p:nvSpPr>
            <p:cNvPr id="605" name="Google Shape;605;p93"/>
            <p:cNvSpPr/>
            <p:nvPr/>
          </p:nvSpPr>
          <p:spPr>
            <a:xfrm>
              <a:off x="75" y="1"/>
              <a:ext cx="9144000" cy="100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6" name="Google Shape;606;p93"/>
            <p:cNvPicPr preferRelativeResize="0"/>
            <p:nvPr/>
          </p:nvPicPr>
          <p:blipFill>
            <a:blip r:embed="rId4">
              <a:alphaModFix/>
            </a:blip>
            <a:stretch>
              <a:fillRect/>
            </a:stretch>
          </p:blipFill>
          <p:spPr>
            <a:xfrm>
              <a:off x="5874800" y="-76200"/>
              <a:ext cx="3180477" cy="1236150"/>
            </a:xfrm>
            <a:prstGeom prst="rect">
              <a:avLst/>
            </a:prstGeom>
            <a:noFill/>
            <a:ln>
              <a:noFill/>
            </a:ln>
          </p:spPr>
        </p:pic>
        <p:pic>
          <p:nvPicPr>
            <p:cNvPr id="607" name="Google Shape;607;p93"/>
            <p:cNvPicPr preferRelativeResize="0"/>
            <p:nvPr/>
          </p:nvPicPr>
          <p:blipFill>
            <a:blip r:embed="rId5">
              <a:alphaModFix/>
            </a:blip>
            <a:stretch>
              <a:fillRect/>
            </a:stretch>
          </p:blipFill>
          <p:spPr>
            <a:xfrm>
              <a:off x="222550" y="168087"/>
              <a:ext cx="2583949" cy="7130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94"/>
          <p:cNvSpPr txBox="1">
            <a:spLocks noGrp="1"/>
          </p:cNvSpPr>
          <p:nvPr>
            <p:ph type="body" idx="1"/>
          </p:nvPr>
        </p:nvSpPr>
        <p:spPr>
          <a:xfrm>
            <a:off x="457200" y="375047"/>
            <a:ext cx="8229600" cy="4219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endParaRPr>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None/>
            </a:pPr>
            <a:r>
              <a:rPr lang="en-GB" sz="2600"/>
              <a:t>TRUE or FALSE:-</a:t>
            </a:r>
            <a:endParaRPr sz="2600"/>
          </a:p>
          <a:p>
            <a:pPr marL="0" lvl="0" indent="0" algn="l" rtl="0">
              <a:spcBef>
                <a:spcPts val="640"/>
              </a:spcBef>
              <a:spcAft>
                <a:spcPts val="0"/>
              </a:spcAft>
              <a:buNone/>
            </a:pPr>
            <a:r>
              <a:rPr lang="en-GB" sz="2600"/>
              <a:t>On average, someone with a second language will earn around 5% more salary than someone without a second language. </a:t>
            </a:r>
            <a:endParaRPr sz="2600"/>
          </a:p>
          <a:p>
            <a:pPr marL="0" lvl="0" indent="0" algn="l" rtl="0">
              <a:spcBef>
                <a:spcPts val="640"/>
              </a:spcBef>
              <a:spcAft>
                <a:spcPts val="0"/>
              </a:spcAft>
              <a:buNone/>
            </a:pPr>
            <a:endParaRPr/>
          </a:p>
        </p:txBody>
      </p:sp>
      <p:sp>
        <p:nvSpPr>
          <p:cNvPr id="613" name="Google Shape;613;p94"/>
          <p:cNvSpPr txBox="1">
            <a:spLocks noGrp="1"/>
          </p:cNvSpPr>
          <p:nvPr>
            <p:ph type="title"/>
          </p:nvPr>
        </p:nvSpPr>
        <p:spPr>
          <a:xfrm>
            <a:off x="457200" y="205978"/>
            <a:ext cx="8229600" cy="597694"/>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pic>
        <p:nvPicPr>
          <p:cNvPr id="614" name="Google Shape;614;p94"/>
          <p:cNvPicPr preferRelativeResize="0"/>
          <p:nvPr/>
        </p:nvPicPr>
        <p:blipFill rotWithShape="1">
          <a:blip r:embed="rId3">
            <a:alphaModFix/>
          </a:blip>
          <a:srcRect/>
          <a:stretch/>
        </p:blipFill>
        <p:spPr>
          <a:xfrm>
            <a:off x="7003351" y="3109349"/>
            <a:ext cx="1811128" cy="1811100"/>
          </a:xfrm>
          <a:prstGeom prst="rect">
            <a:avLst/>
          </a:prstGeom>
          <a:noFill/>
          <a:ln>
            <a:noFill/>
          </a:ln>
        </p:spPr>
      </p:pic>
      <p:sp>
        <p:nvSpPr>
          <p:cNvPr id="615" name="Google Shape;615;p94"/>
          <p:cNvSpPr txBox="1"/>
          <p:nvPr/>
        </p:nvSpPr>
        <p:spPr>
          <a:xfrm>
            <a:off x="78525" y="3280413"/>
            <a:ext cx="7552200" cy="1811100"/>
          </a:xfrm>
          <a:prstGeom prst="rect">
            <a:avLst/>
          </a:prstGeom>
          <a:noFill/>
          <a:ln>
            <a:noFill/>
          </a:ln>
        </p:spPr>
        <p:txBody>
          <a:bodyPr spcFirstLastPara="1" wrap="square" lIns="91425" tIns="91425" rIns="91425" bIns="91425" anchor="t" anchorCtr="0">
            <a:spAutoFit/>
          </a:bodyPr>
          <a:lstStyle/>
          <a:p>
            <a:pPr marL="0" lvl="0" indent="0" algn="ctr" rtl="0">
              <a:spcBef>
                <a:spcPts val="640"/>
              </a:spcBef>
              <a:spcAft>
                <a:spcPts val="0"/>
              </a:spcAft>
              <a:buNone/>
            </a:pPr>
            <a:r>
              <a:rPr lang="en-GB" sz="2700">
                <a:solidFill>
                  <a:srgbClr val="FF0000"/>
                </a:solidFill>
                <a:latin typeface="PT Sans"/>
                <a:ea typeface="PT Sans"/>
                <a:cs typeface="PT Sans"/>
                <a:sym typeface="PT Sans"/>
              </a:rPr>
              <a:t>FALSE</a:t>
            </a:r>
            <a:endParaRPr sz="2700">
              <a:solidFill>
                <a:srgbClr val="FF0000"/>
              </a:solidFill>
              <a:latin typeface="PT Sans"/>
              <a:ea typeface="PT Sans"/>
              <a:cs typeface="PT Sans"/>
              <a:sym typeface="PT Sans"/>
            </a:endParaRPr>
          </a:p>
          <a:p>
            <a:pPr marL="0" lvl="0" indent="0" algn="ctr" rtl="0">
              <a:spcBef>
                <a:spcPts val="640"/>
              </a:spcBef>
              <a:spcAft>
                <a:spcPts val="0"/>
              </a:spcAft>
              <a:buClr>
                <a:schemeClr val="dk1"/>
              </a:buClr>
              <a:buSzPts val="3200"/>
              <a:buFont typeface="Comic Sans MS"/>
              <a:buNone/>
            </a:pPr>
            <a:r>
              <a:rPr lang="en-GB" sz="2700">
                <a:solidFill>
                  <a:srgbClr val="FF0000"/>
                </a:solidFill>
                <a:latin typeface="PT Sans"/>
                <a:ea typeface="PT Sans"/>
                <a:cs typeface="PT Sans"/>
                <a:sym typeface="PT Sans"/>
              </a:rPr>
              <a:t>The average is actually between </a:t>
            </a:r>
            <a:endParaRPr sz="2700">
              <a:solidFill>
                <a:srgbClr val="FF0000"/>
              </a:solidFill>
              <a:latin typeface="PT Sans"/>
              <a:ea typeface="PT Sans"/>
              <a:cs typeface="PT Sans"/>
              <a:sym typeface="PT Sans"/>
            </a:endParaRPr>
          </a:p>
          <a:p>
            <a:pPr marL="0" lvl="0" indent="0" algn="ctr" rtl="0">
              <a:spcBef>
                <a:spcPts val="640"/>
              </a:spcBef>
              <a:spcAft>
                <a:spcPts val="0"/>
              </a:spcAft>
              <a:buClr>
                <a:schemeClr val="dk1"/>
              </a:buClr>
              <a:buSzPts val="3200"/>
              <a:buFont typeface="Comic Sans MS"/>
              <a:buNone/>
            </a:pPr>
            <a:r>
              <a:rPr lang="en-GB" sz="2700">
                <a:solidFill>
                  <a:srgbClr val="FF0000"/>
                </a:solidFill>
                <a:latin typeface="PT Sans"/>
                <a:ea typeface="PT Sans"/>
                <a:cs typeface="PT Sans"/>
                <a:sym typeface="PT Sans"/>
              </a:rPr>
              <a:t>12% and 20%!</a:t>
            </a:r>
            <a:endParaRPr sz="2700">
              <a:solidFill>
                <a:srgbClr val="FF0000"/>
              </a:solidFill>
              <a:latin typeface="PT Sans"/>
              <a:ea typeface="PT Sans"/>
              <a:cs typeface="PT Sans"/>
              <a:sym typeface="PT Sans"/>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 calcmode="lin" valueType="num">
                                      <p:cBhvr additive="base">
                                        <p:cTn id="7" dur="500"/>
                                        <p:tgtEl>
                                          <p:spTgt spid="61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
                                        </p:tgtEl>
                                        <p:attrNameLst>
                                          <p:attrName>style.visibility</p:attrName>
                                        </p:attrNameLst>
                                      </p:cBhvr>
                                      <p:to>
                                        <p:strVal val="visible"/>
                                      </p:to>
                                    </p:set>
                                    <p:animEffect transition="in" filter="fade">
                                      <p:cBhvr>
                                        <p:cTn id="12" dur="10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5"/>
          <p:cNvSpPr txBox="1">
            <a:spLocks noGrp="1"/>
          </p:cNvSpPr>
          <p:nvPr>
            <p:ph type="body" idx="1"/>
          </p:nvPr>
        </p:nvSpPr>
        <p:spPr>
          <a:xfrm>
            <a:off x="457200" y="375047"/>
            <a:ext cx="8229600" cy="4219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endParaRPr>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None/>
            </a:pPr>
            <a:r>
              <a:rPr lang="en-GB" sz="2300"/>
              <a:t>TRUE or FALSE:-</a:t>
            </a:r>
            <a:endParaRPr sz="2300"/>
          </a:p>
          <a:p>
            <a:pPr marL="0" lvl="0" indent="0" algn="l" rtl="0">
              <a:spcBef>
                <a:spcPts val="640"/>
              </a:spcBef>
              <a:spcAft>
                <a:spcPts val="0"/>
              </a:spcAft>
              <a:buNone/>
            </a:pPr>
            <a:r>
              <a:rPr lang="en-GB" sz="2300"/>
              <a:t>60% of UK employers say that they aren’t happy with the language abilities of young people today, and 30% say that they would specifically hire people for their language skills. </a:t>
            </a:r>
            <a:endParaRPr sz="2300"/>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p:txBody>
      </p:sp>
      <p:sp>
        <p:nvSpPr>
          <p:cNvPr id="621" name="Google Shape;621;p95"/>
          <p:cNvSpPr txBox="1">
            <a:spLocks noGrp="1"/>
          </p:cNvSpPr>
          <p:nvPr>
            <p:ph type="title"/>
          </p:nvPr>
        </p:nvSpPr>
        <p:spPr>
          <a:xfrm>
            <a:off x="457200" y="205978"/>
            <a:ext cx="8229600" cy="597694"/>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pic>
        <p:nvPicPr>
          <p:cNvPr id="622" name="Google Shape;622;p95"/>
          <p:cNvPicPr preferRelativeResize="0"/>
          <p:nvPr/>
        </p:nvPicPr>
        <p:blipFill rotWithShape="1">
          <a:blip r:embed="rId3">
            <a:alphaModFix/>
          </a:blip>
          <a:srcRect/>
          <a:stretch/>
        </p:blipFill>
        <p:spPr>
          <a:xfrm>
            <a:off x="6774175" y="3148825"/>
            <a:ext cx="1672275" cy="1672275"/>
          </a:xfrm>
          <a:prstGeom prst="rect">
            <a:avLst/>
          </a:prstGeom>
          <a:noFill/>
          <a:ln>
            <a:noFill/>
          </a:ln>
        </p:spPr>
      </p:pic>
      <p:sp>
        <p:nvSpPr>
          <p:cNvPr id="623" name="Google Shape;623;p95"/>
          <p:cNvSpPr txBox="1"/>
          <p:nvPr/>
        </p:nvSpPr>
        <p:spPr>
          <a:xfrm>
            <a:off x="3432600" y="3550125"/>
            <a:ext cx="22788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900">
                <a:solidFill>
                  <a:srgbClr val="FF0000"/>
                </a:solidFill>
                <a:latin typeface="PT Sans"/>
                <a:ea typeface="PT Sans"/>
                <a:cs typeface="PT Sans"/>
                <a:sym typeface="PT Sans"/>
              </a:rPr>
              <a:t>TRUE!!</a:t>
            </a:r>
            <a:endParaRPr sz="39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Effect transition="in" filter="fade">
                                      <p:cBhvr>
                                        <p:cTn id="7" dur="1000"/>
                                        <p:tgtEl>
                                          <p:spTgt spid="6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3"/>
                                        </p:tgtEl>
                                        <p:attrNameLst>
                                          <p:attrName>style.visibility</p:attrName>
                                        </p:attrNameLst>
                                      </p:cBhvr>
                                      <p:to>
                                        <p:strVal val="visible"/>
                                      </p:to>
                                    </p:set>
                                    <p:animEffect transition="in" filter="fade">
                                      <p:cBhvr>
                                        <p:cTn id="12"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96"/>
          <p:cNvSpPr txBox="1">
            <a:spLocks noGrp="1"/>
          </p:cNvSpPr>
          <p:nvPr>
            <p:ph type="title"/>
          </p:nvPr>
        </p:nvSpPr>
        <p:spPr>
          <a:xfrm>
            <a:off x="457200" y="205978"/>
            <a:ext cx="8229600" cy="857250"/>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GB" b="1">
                <a:solidFill>
                  <a:schemeClr val="lt1"/>
                </a:solidFill>
              </a:rPr>
            </a:br>
            <a:r>
              <a:rPr lang="en-GB">
                <a:solidFill>
                  <a:schemeClr val="lt1"/>
                </a:solidFill>
              </a:rPr>
              <a:t>Languages give you choices</a:t>
            </a:r>
            <a:br>
              <a:rPr lang="en-GB" b="1">
                <a:solidFill>
                  <a:schemeClr val="lt1"/>
                </a:solidFill>
              </a:rPr>
            </a:br>
            <a:endParaRPr b="1">
              <a:solidFill>
                <a:schemeClr val="lt1"/>
              </a:solidFill>
            </a:endParaRPr>
          </a:p>
        </p:txBody>
      </p:sp>
      <p:sp>
        <p:nvSpPr>
          <p:cNvPr id="629" name="Google Shape;629;p9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p>
            <a:pPr marL="342900" lvl="0" indent="-285750" algn="l" rtl="0">
              <a:spcBef>
                <a:spcPts val="0"/>
              </a:spcBef>
              <a:spcAft>
                <a:spcPts val="0"/>
              </a:spcAft>
              <a:buClr>
                <a:schemeClr val="dk1"/>
              </a:buClr>
              <a:buSzPts val="2300"/>
              <a:buChar char="●"/>
            </a:pPr>
            <a:r>
              <a:rPr lang="en-GB" sz="2300"/>
              <a:t>In most careers nowadays language abilities are highly valued and there is a particular shortage of people with languages in Engineering and Finance. (At the moment many UK engineering companies are having to recruit from France and Germany!)  </a:t>
            </a:r>
            <a:endParaRPr sz="2300"/>
          </a:p>
          <a:p>
            <a:pPr marL="342900" lvl="0" indent="-285750" algn="l" rtl="0">
              <a:spcBef>
                <a:spcPts val="640"/>
              </a:spcBef>
              <a:spcAft>
                <a:spcPts val="0"/>
              </a:spcAft>
              <a:buClr>
                <a:schemeClr val="dk1"/>
              </a:buClr>
              <a:buSzPts val="2300"/>
              <a:buChar char="●"/>
            </a:pPr>
            <a:r>
              <a:rPr lang="en-GB" sz="2300"/>
              <a:t>Languages are also valued in the areas of Media, Politics, Travel &amp; Tourism, Hospitality, Export… and more!</a:t>
            </a:r>
            <a:endParaRPr sz="2300"/>
          </a:p>
          <a:p>
            <a:pPr marL="342900" lvl="0" indent="-139700" algn="l" rtl="0">
              <a:spcBef>
                <a:spcPts val="640"/>
              </a:spcBef>
              <a:spcAft>
                <a:spcPts val="0"/>
              </a:spcAft>
              <a:buClr>
                <a:schemeClr val="dk1"/>
              </a:buClr>
              <a:buSzPts val="3200"/>
              <a:buFont typeface="Arial"/>
              <a:buNone/>
            </a:pPr>
            <a:endParaRPr sz="230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 calcmode="lin" valueType="num">
                                      <p:cBhvr additive="base">
                                        <p:cTn id="7" dur="500"/>
                                        <p:tgtEl>
                                          <p:spTgt spid="6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9">
                                            <p:txEl>
                                              <p:pRg st="0" end="0"/>
                                            </p:txEl>
                                          </p:spTgt>
                                        </p:tgtEl>
                                        <p:attrNameLst>
                                          <p:attrName>style.visibility</p:attrName>
                                        </p:attrNameLst>
                                      </p:cBhvr>
                                      <p:to>
                                        <p:strVal val="visible"/>
                                      </p:to>
                                    </p:set>
                                    <p:animEffect transition="in" filter="fade">
                                      <p:cBhvr>
                                        <p:cTn id="12" dur="500"/>
                                        <p:tgtEl>
                                          <p:spTgt spid="6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9">
                                            <p:txEl>
                                              <p:pRg st="1" end="1"/>
                                            </p:txEl>
                                          </p:spTgt>
                                        </p:tgtEl>
                                        <p:attrNameLst>
                                          <p:attrName>style.visibility</p:attrName>
                                        </p:attrNameLst>
                                      </p:cBhvr>
                                      <p:to>
                                        <p:strVal val="visible"/>
                                      </p:to>
                                    </p:set>
                                    <p:animEffect transition="in" filter="fade">
                                      <p:cBhvr>
                                        <p:cTn id="17" dur="500"/>
                                        <p:tgtEl>
                                          <p:spTgt spid="6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9">
                                            <p:txEl>
                                              <p:pRg st="2" end="2"/>
                                            </p:txEl>
                                          </p:spTgt>
                                        </p:tgtEl>
                                        <p:attrNameLst>
                                          <p:attrName>style.visibility</p:attrName>
                                        </p:attrNameLst>
                                      </p:cBhvr>
                                      <p:to>
                                        <p:strVal val="visible"/>
                                      </p:to>
                                    </p:set>
                                    <p:animEffect transition="in" filter="fade">
                                      <p:cBhvr>
                                        <p:cTn id="22" dur="500"/>
                                        <p:tgtEl>
                                          <p:spTgt spid="6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635" name="Google Shape;635;p97" descr="C:\Users\Trinity\Desktop\french_flag_qx_2008_09_22_me.jpg"/>
          <p:cNvPicPr preferRelativeResize="0">
            <a:picLocks noGrp="1"/>
          </p:cNvPicPr>
          <p:nvPr>
            <p:ph type="body" idx="1"/>
          </p:nvPr>
        </p:nvPicPr>
        <p:blipFill rotWithShape="1">
          <a:blip r:embed="rId3">
            <a:alphaModFix/>
          </a:blip>
          <a:srcRect/>
          <a:stretch/>
        </p:blipFill>
        <p:spPr>
          <a:xfrm>
            <a:off x="23813" y="9525"/>
            <a:ext cx="9128125" cy="5133975"/>
          </a:xfrm>
          <a:prstGeom prst="rect">
            <a:avLst/>
          </a:prstGeom>
          <a:noFill/>
          <a:ln>
            <a:noFill/>
          </a:ln>
        </p:spPr>
      </p:pic>
      <p:sp>
        <p:nvSpPr>
          <p:cNvPr id="636" name="Google Shape;636;p97"/>
          <p:cNvSpPr/>
          <p:nvPr/>
        </p:nvSpPr>
        <p:spPr>
          <a:xfrm>
            <a:off x="1285852" y="1660915"/>
            <a:ext cx="6715172" cy="1982404"/>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6000" b="1" i="0" u="none" strike="noStrike" cap="none">
                <a:solidFill>
                  <a:srgbClr val="073763"/>
                </a:solidFill>
                <a:latin typeface="PT Sans"/>
                <a:ea typeface="PT Sans"/>
                <a:cs typeface="PT Sans"/>
                <a:sym typeface="PT Sans"/>
              </a:rPr>
              <a:t>WHY FRENCH?</a:t>
            </a:r>
            <a:endParaRPr>
              <a:solidFill>
                <a:srgbClr val="073763"/>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xEl>
                                              <p:pRg st="0" end="0"/>
                                            </p:txEl>
                                          </p:spTgt>
                                        </p:tgtEl>
                                        <p:attrNameLst>
                                          <p:attrName>style.visibility</p:attrName>
                                        </p:attrNameLst>
                                      </p:cBhvr>
                                      <p:to>
                                        <p:strVal val="visible"/>
                                      </p:to>
                                    </p:set>
                                    <p:animEffect transition="in" filter="fade">
                                      <p:cBhvr>
                                        <p:cTn id="7" dur="500"/>
                                        <p:tgtEl>
                                          <p:spTgt spid="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8"/>
          <p:cNvSpPr txBox="1">
            <a:spLocks noGrp="1"/>
          </p:cNvSpPr>
          <p:nvPr>
            <p:ph type="title"/>
          </p:nvPr>
        </p:nvSpPr>
        <p:spPr>
          <a:xfrm>
            <a:off x="179388" y="160735"/>
            <a:ext cx="8640762" cy="4238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00"/>
              <a:t>Which languages are most in demand?</a:t>
            </a:r>
            <a:endParaRPr/>
          </a:p>
        </p:txBody>
      </p:sp>
      <p:pic>
        <p:nvPicPr>
          <p:cNvPr id="643" name="Google Shape;643;p98"/>
          <p:cNvPicPr preferRelativeResize="0"/>
          <p:nvPr/>
        </p:nvPicPr>
        <p:blipFill rotWithShape="1">
          <a:blip r:embed="rId3">
            <a:alphaModFix/>
          </a:blip>
          <a:srcRect/>
          <a:stretch/>
        </p:blipFill>
        <p:spPr>
          <a:xfrm>
            <a:off x="611188" y="789385"/>
            <a:ext cx="5572125" cy="3614738"/>
          </a:xfrm>
          <a:prstGeom prst="rect">
            <a:avLst/>
          </a:prstGeom>
          <a:noFill/>
          <a:ln>
            <a:noFill/>
          </a:ln>
        </p:spPr>
      </p:pic>
      <p:sp>
        <p:nvSpPr>
          <p:cNvPr id="644" name="Google Shape;644;p98"/>
          <p:cNvSpPr txBox="1"/>
          <p:nvPr/>
        </p:nvSpPr>
        <p:spPr>
          <a:xfrm>
            <a:off x="5645163" y="4608888"/>
            <a:ext cx="2382900" cy="4002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2600" b="1" i="0" u="none" strike="noStrike" cap="none">
                <a:solidFill>
                  <a:srgbClr val="000000"/>
                </a:solidFill>
                <a:latin typeface="Calibri"/>
                <a:ea typeface="Calibri"/>
                <a:cs typeface="Calibri"/>
                <a:sym typeface="Calibri"/>
              </a:rPr>
              <a:t>Source: CBI, 2009</a:t>
            </a:r>
            <a:endParaRPr/>
          </a:p>
        </p:txBody>
      </p:sp>
      <p:sp>
        <p:nvSpPr>
          <p:cNvPr id="645" name="Google Shape;645;p98"/>
          <p:cNvSpPr/>
          <p:nvPr/>
        </p:nvSpPr>
        <p:spPr>
          <a:xfrm>
            <a:off x="8027988" y="3489722"/>
            <a:ext cx="936625" cy="485775"/>
          </a:xfrm>
          <a:prstGeom prst="leftArrow">
            <a:avLst>
              <a:gd name="adj1" fmla="val 50000"/>
              <a:gd name="adj2" fmla="val 50000"/>
            </a:avLst>
          </a:prstGeom>
          <a:solidFill>
            <a:srgbClr val="FF00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2"/>
                                        </p:tgtEl>
                                        <p:attrNameLst>
                                          <p:attrName>style.visibility</p:attrName>
                                        </p:attrNameLst>
                                      </p:cBhvr>
                                      <p:to>
                                        <p:strVal val="visible"/>
                                      </p:to>
                                    </p:set>
                                    <p:anim calcmode="lin" valueType="num">
                                      <p:cBhvr additive="base">
                                        <p:cTn id="7" dur="500"/>
                                        <p:tgtEl>
                                          <p:spTgt spid="6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44"/>
                                        </p:tgtEl>
                                        <p:attrNameLst>
                                          <p:attrName>style.visibility</p:attrName>
                                        </p:attrNameLst>
                                      </p:cBhvr>
                                      <p:to>
                                        <p:strVal val="visible"/>
                                      </p:to>
                                    </p:set>
                                    <p:anim calcmode="lin" valueType="num">
                                      <p:cBhvr additive="base">
                                        <p:cTn id="12" dur="500"/>
                                        <p:tgtEl>
                                          <p:spTgt spid="6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45"/>
                                        </p:tgtEl>
                                        <p:attrNameLst>
                                          <p:attrName>style.visibility</p:attrName>
                                        </p:attrNameLst>
                                      </p:cBhvr>
                                      <p:to>
                                        <p:strVal val="visible"/>
                                      </p:to>
                                    </p:set>
                                    <p:anim calcmode="lin" valueType="num">
                                      <p:cBhvr additive="base">
                                        <p:cTn id="17" dur="500"/>
                                        <p:tgtEl>
                                          <p:spTgt spid="6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9"/>
          <p:cNvSpPr txBox="1">
            <a:spLocks noGrp="1"/>
          </p:cNvSpPr>
          <p:nvPr>
            <p:ph type="title"/>
          </p:nvPr>
        </p:nvSpPr>
        <p:spPr>
          <a:xfrm>
            <a:off x="457200" y="535781"/>
            <a:ext cx="8229600" cy="2518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500"/>
              <a:t>French is the only language other than English spoken on five continents. French and English are the only two global languages.</a:t>
            </a:r>
            <a:br>
              <a:rPr lang="en-GB"/>
            </a:br>
            <a:endParaRPr/>
          </a:p>
        </p:txBody>
      </p:sp>
      <p:pic>
        <p:nvPicPr>
          <p:cNvPr id="651" name="Google Shape;651;p99"/>
          <p:cNvPicPr preferRelativeResize="0"/>
          <p:nvPr/>
        </p:nvPicPr>
        <p:blipFill rotWithShape="1">
          <a:blip r:embed="rId3">
            <a:alphaModFix/>
          </a:blip>
          <a:srcRect/>
          <a:stretch/>
        </p:blipFill>
        <p:spPr>
          <a:xfrm>
            <a:off x="3051382" y="3273828"/>
            <a:ext cx="2107406" cy="12215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 calcmode="lin" valueType="num">
                                      <p:cBhvr additive="base">
                                        <p:cTn id="7" dur="500"/>
                                        <p:tgtEl>
                                          <p:spTgt spid="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00"/>
          <p:cNvSpPr txBox="1">
            <a:spLocks noGrp="1"/>
          </p:cNvSpPr>
          <p:nvPr>
            <p:ph type="title"/>
          </p:nvPr>
        </p:nvSpPr>
        <p:spPr>
          <a:xfrm>
            <a:off x="457200" y="205978"/>
            <a:ext cx="8229600" cy="15085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700"/>
              <a:t>French, along with English, is the official working language of</a:t>
            </a:r>
            <a:endParaRPr sz="3700"/>
          </a:p>
        </p:txBody>
      </p:sp>
      <p:sp>
        <p:nvSpPr>
          <p:cNvPr id="657" name="Google Shape;657;p100"/>
          <p:cNvSpPr txBox="1">
            <a:spLocks noGrp="1"/>
          </p:cNvSpPr>
          <p:nvPr>
            <p:ph type="body" idx="1"/>
          </p:nvPr>
        </p:nvSpPr>
        <p:spPr>
          <a:xfrm>
            <a:off x="457200" y="1943100"/>
            <a:ext cx="8229600" cy="2651522"/>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400"/>
              <a:buChar char="●"/>
            </a:pPr>
            <a:r>
              <a:rPr lang="en-GB" sz="2400"/>
              <a:t>The United Nations</a:t>
            </a:r>
            <a:endParaRPr sz="2400"/>
          </a:p>
          <a:p>
            <a:pPr marL="342900" lvl="0" indent="-292100" algn="l" rtl="0">
              <a:spcBef>
                <a:spcPts val="640"/>
              </a:spcBef>
              <a:spcAft>
                <a:spcPts val="0"/>
              </a:spcAft>
              <a:buClr>
                <a:schemeClr val="dk1"/>
              </a:buClr>
              <a:buSzPts val="2400"/>
              <a:buChar char="●"/>
            </a:pPr>
            <a:r>
              <a:rPr lang="en-GB" sz="2400"/>
              <a:t>The International Olympic Committee</a:t>
            </a:r>
            <a:endParaRPr sz="2400"/>
          </a:p>
          <a:p>
            <a:pPr marL="342900" lvl="0" indent="-292100" algn="l" rtl="0">
              <a:spcBef>
                <a:spcPts val="640"/>
              </a:spcBef>
              <a:spcAft>
                <a:spcPts val="0"/>
              </a:spcAft>
              <a:buClr>
                <a:schemeClr val="dk1"/>
              </a:buClr>
              <a:buSzPts val="2400"/>
              <a:buChar char="●"/>
            </a:pPr>
            <a:r>
              <a:rPr lang="en-GB" sz="2400"/>
              <a:t>The International Red Cross</a:t>
            </a:r>
            <a:endParaRPr sz="2400"/>
          </a:p>
          <a:p>
            <a:pPr marL="342900" lvl="0" indent="-292100" algn="l" rtl="0">
              <a:spcBef>
                <a:spcPts val="640"/>
              </a:spcBef>
              <a:spcAft>
                <a:spcPts val="0"/>
              </a:spcAft>
              <a:buClr>
                <a:schemeClr val="dk1"/>
              </a:buClr>
              <a:buSzPts val="2400"/>
              <a:buChar char="●"/>
            </a:pPr>
            <a:r>
              <a:rPr lang="en-GB" sz="2400"/>
              <a:t>The Council of Europe</a:t>
            </a:r>
            <a:endParaRPr sz="2400"/>
          </a:p>
          <a:p>
            <a:pPr marL="342900" lvl="0" indent="-292100" algn="l" rtl="0">
              <a:spcBef>
                <a:spcPts val="640"/>
              </a:spcBef>
              <a:spcAft>
                <a:spcPts val="0"/>
              </a:spcAft>
              <a:buClr>
                <a:schemeClr val="dk1"/>
              </a:buClr>
              <a:buSzPts val="2400"/>
              <a:buChar char="●"/>
            </a:pPr>
            <a:r>
              <a:rPr lang="en-GB" sz="2400"/>
              <a:t>The European Court of Justice</a:t>
            </a:r>
            <a:endParaRPr sz="2400"/>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 calcmode="lin" valueType="num">
                                      <p:cBhvr additive="base">
                                        <p:cTn id="7" dur="500"/>
                                        <p:tgtEl>
                                          <p:spTgt spid="6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57">
                                            <p:txEl>
                                              <p:pRg st="0" end="0"/>
                                            </p:txEl>
                                          </p:spTgt>
                                        </p:tgtEl>
                                        <p:attrNameLst>
                                          <p:attrName>style.visibility</p:attrName>
                                        </p:attrNameLst>
                                      </p:cBhvr>
                                      <p:to>
                                        <p:strVal val="visible"/>
                                      </p:to>
                                    </p:set>
                                    <p:anim calcmode="lin" valueType="num">
                                      <p:cBhvr additive="base">
                                        <p:cTn id="12" dur="500"/>
                                        <p:tgtEl>
                                          <p:spTgt spid="65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57">
                                            <p:txEl>
                                              <p:pRg st="1" end="1"/>
                                            </p:txEl>
                                          </p:spTgt>
                                        </p:tgtEl>
                                        <p:attrNameLst>
                                          <p:attrName>style.visibility</p:attrName>
                                        </p:attrNameLst>
                                      </p:cBhvr>
                                      <p:to>
                                        <p:strVal val="visible"/>
                                      </p:to>
                                    </p:set>
                                    <p:anim calcmode="lin" valueType="num">
                                      <p:cBhvr additive="base">
                                        <p:cTn id="17" dur="500"/>
                                        <p:tgtEl>
                                          <p:spTgt spid="65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57">
                                            <p:txEl>
                                              <p:pRg st="2" end="2"/>
                                            </p:txEl>
                                          </p:spTgt>
                                        </p:tgtEl>
                                        <p:attrNameLst>
                                          <p:attrName>style.visibility</p:attrName>
                                        </p:attrNameLst>
                                      </p:cBhvr>
                                      <p:to>
                                        <p:strVal val="visible"/>
                                      </p:to>
                                    </p:set>
                                    <p:anim calcmode="lin" valueType="num">
                                      <p:cBhvr additive="base">
                                        <p:cTn id="22" dur="500"/>
                                        <p:tgtEl>
                                          <p:spTgt spid="65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57">
                                            <p:txEl>
                                              <p:pRg st="3" end="3"/>
                                            </p:txEl>
                                          </p:spTgt>
                                        </p:tgtEl>
                                        <p:attrNameLst>
                                          <p:attrName>style.visibility</p:attrName>
                                        </p:attrNameLst>
                                      </p:cBhvr>
                                      <p:to>
                                        <p:strVal val="visible"/>
                                      </p:to>
                                    </p:set>
                                    <p:anim calcmode="lin" valueType="num">
                                      <p:cBhvr additive="base">
                                        <p:cTn id="27" dur="500"/>
                                        <p:tgtEl>
                                          <p:spTgt spid="65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57">
                                            <p:txEl>
                                              <p:pRg st="4" end="4"/>
                                            </p:txEl>
                                          </p:spTgt>
                                        </p:tgtEl>
                                        <p:attrNameLst>
                                          <p:attrName>style.visibility</p:attrName>
                                        </p:attrNameLst>
                                      </p:cBhvr>
                                      <p:to>
                                        <p:strVal val="visible"/>
                                      </p:to>
                                    </p:set>
                                    <p:anim calcmode="lin" valueType="num">
                                      <p:cBhvr additive="base">
                                        <p:cTn id="32" dur="500"/>
                                        <p:tgtEl>
                                          <p:spTgt spid="65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57">
                                            <p:txEl>
                                              <p:pRg st="5" end="5"/>
                                            </p:txEl>
                                          </p:spTgt>
                                        </p:tgtEl>
                                        <p:attrNameLst>
                                          <p:attrName>style.visibility</p:attrName>
                                        </p:attrNameLst>
                                      </p:cBhvr>
                                      <p:to>
                                        <p:strVal val="visible"/>
                                      </p:to>
                                    </p:set>
                                    <p:anim calcmode="lin" valueType="num">
                                      <p:cBhvr additive="base">
                                        <p:cTn id="37" dur="500"/>
                                        <p:tgtEl>
                                          <p:spTgt spid="65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3600"/>
              <a:t>The French are world leaders in these industries:</a:t>
            </a:r>
            <a:endParaRPr sz="3600"/>
          </a:p>
        </p:txBody>
      </p:sp>
      <p:sp>
        <p:nvSpPr>
          <p:cNvPr id="664" name="Google Shape;664;p101"/>
          <p:cNvSpPr txBox="1">
            <a:spLocks noGrp="1"/>
          </p:cNvSpPr>
          <p:nvPr>
            <p:ph type="body" idx="1"/>
          </p:nvPr>
        </p:nvSpPr>
        <p:spPr>
          <a:xfrm>
            <a:off x="467544" y="1216920"/>
            <a:ext cx="8229600" cy="3394472"/>
          </a:xfrm>
          <a:prstGeom prst="rect">
            <a:avLst/>
          </a:prstGeom>
          <a:noFill/>
          <a:ln>
            <a:noFill/>
          </a:ln>
        </p:spPr>
        <p:txBody>
          <a:bodyPr spcFirstLastPara="1" wrap="square" lIns="91425" tIns="45700" rIns="91425" bIns="45700" anchor="t" anchorCtr="0">
            <a:noAutofit/>
          </a:bodyPr>
          <a:lstStyle/>
          <a:p>
            <a:pPr marL="342900" lvl="0" indent="-292100" algn="l" rtl="0">
              <a:spcBef>
                <a:spcPts val="0"/>
              </a:spcBef>
              <a:spcAft>
                <a:spcPts val="0"/>
              </a:spcAft>
              <a:buClr>
                <a:schemeClr val="dk1"/>
              </a:buClr>
              <a:buSzPts val="2400"/>
              <a:buChar char="●"/>
            </a:pPr>
            <a:r>
              <a:rPr lang="en-GB" sz="2400"/>
              <a:t>Electronics</a:t>
            </a:r>
            <a:endParaRPr sz="2400"/>
          </a:p>
          <a:p>
            <a:pPr marL="342900" lvl="0" indent="-292100" algn="l" rtl="0">
              <a:spcBef>
                <a:spcPts val="640"/>
              </a:spcBef>
              <a:spcAft>
                <a:spcPts val="0"/>
              </a:spcAft>
              <a:buClr>
                <a:schemeClr val="dk1"/>
              </a:buClr>
              <a:buSzPts val="2400"/>
              <a:buChar char="●"/>
            </a:pPr>
            <a:r>
              <a:rPr lang="en-GB" sz="2400"/>
              <a:t>Medical Genetics</a:t>
            </a:r>
            <a:endParaRPr sz="2400"/>
          </a:p>
          <a:p>
            <a:pPr marL="342900" lvl="0" indent="-292100" algn="l" rtl="0">
              <a:spcBef>
                <a:spcPts val="640"/>
              </a:spcBef>
              <a:spcAft>
                <a:spcPts val="0"/>
              </a:spcAft>
              <a:buClr>
                <a:schemeClr val="dk1"/>
              </a:buClr>
              <a:buSzPts val="2400"/>
              <a:buChar char="●"/>
            </a:pPr>
            <a:r>
              <a:rPr lang="en-GB" sz="2400"/>
              <a:t>Car Production</a:t>
            </a:r>
            <a:endParaRPr sz="2400"/>
          </a:p>
          <a:p>
            <a:pPr marL="342900" lvl="0" indent="-292100" algn="l" rtl="0">
              <a:spcBef>
                <a:spcPts val="640"/>
              </a:spcBef>
              <a:spcAft>
                <a:spcPts val="0"/>
              </a:spcAft>
              <a:buClr>
                <a:schemeClr val="dk1"/>
              </a:buClr>
              <a:buSzPts val="2400"/>
              <a:buChar char="●"/>
            </a:pPr>
            <a:r>
              <a:rPr lang="en-GB" sz="2400"/>
              <a:t>Aerospace</a:t>
            </a:r>
            <a:endParaRPr sz="2400"/>
          </a:p>
          <a:p>
            <a:pPr marL="342900" lvl="0" indent="-292100" algn="l" rtl="0">
              <a:spcBef>
                <a:spcPts val="640"/>
              </a:spcBef>
              <a:spcAft>
                <a:spcPts val="0"/>
              </a:spcAft>
              <a:buClr>
                <a:schemeClr val="dk1"/>
              </a:buClr>
              <a:buSzPts val="2400"/>
              <a:buChar char="●"/>
            </a:pPr>
            <a:r>
              <a:rPr lang="en-GB" sz="2400"/>
              <a:t>High Energy Physics</a:t>
            </a:r>
            <a:endParaRPr sz="2400"/>
          </a:p>
          <a:p>
            <a:pPr marL="342900" lvl="0" indent="-292100" algn="l" rtl="0">
              <a:spcBef>
                <a:spcPts val="640"/>
              </a:spcBef>
              <a:spcAft>
                <a:spcPts val="0"/>
              </a:spcAft>
              <a:buClr>
                <a:schemeClr val="dk1"/>
              </a:buClr>
              <a:buSzPts val="2400"/>
              <a:buChar char="●"/>
            </a:pPr>
            <a:r>
              <a:rPr lang="en-GB" sz="2400"/>
              <a:t>Tourism (France is the most visited country in the world.)</a:t>
            </a:r>
            <a:endParaRPr sz="2400"/>
          </a:p>
          <a:p>
            <a:pPr marL="0" lvl="0" indent="0" algn="l" rtl="0">
              <a:spcBef>
                <a:spcPts val="640"/>
              </a:spcBef>
              <a:spcAft>
                <a:spcPts val="0"/>
              </a:spcAft>
              <a:buClr>
                <a:schemeClr val="dk1"/>
              </a:buClr>
              <a:buSzPts val="3200"/>
              <a:buFont typeface="Arial"/>
              <a:buNone/>
            </a:pPr>
            <a:endParaRPr sz="2600"/>
          </a:p>
          <a:p>
            <a:pPr marL="342900" lvl="0" indent="-139700" algn="l" rtl="0">
              <a:spcBef>
                <a:spcPts val="640"/>
              </a:spcBef>
              <a:spcAft>
                <a:spcPts val="0"/>
              </a:spcAft>
              <a:buClr>
                <a:schemeClr val="dk1"/>
              </a:buClr>
              <a:buSzPts val="3200"/>
              <a:buFont typeface="Arial"/>
              <a:buNone/>
            </a:pPr>
            <a:endParaRPr sz="2600"/>
          </a:p>
          <a:p>
            <a:pPr marL="342900" lvl="0" indent="-139700" algn="l" rtl="0">
              <a:spcBef>
                <a:spcPts val="640"/>
              </a:spcBef>
              <a:spcAft>
                <a:spcPts val="0"/>
              </a:spcAft>
              <a:buClr>
                <a:schemeClr val="dk1"/>
              </a:buClr>
              <a:buSzPts val="3200"/>
              <a:buFont typeface="Arial"/>
              <a:buNone/>
            </a:pPr>
            <a:endParaRPr/>
          </a:p>
        </p:txBody>
      </p:sp>
      <p:pic>
        <p:nvPicPr>
          <p:cNvPr id="665" name="Google Shape;665;p101"/>
          <p:cNvPicPr preferRelativeResize="0"/>
          <p:nvPr/>
        </p:nvPicPr>
        <p:blipFill rotWithShape="1">
          <a:blip r:embed="rId3">
            <a:alphaModFix/>
          </a:blip>
          <a:srcRect/>
          <a:stretch/>
        </p:blipFill>
        <p:spPr>
          <a:xfrm>
            <a:off x="5239296" y="1707654"/>
            <a:ext cx="601265" cy="941784"/>
          </a:xfrm>
          <a:prstGeom prst="rect">
            <a:avLst/>
          </a:prstGeom>
          <a:noFill/>
          <a:ln>
            <a:noFill/>
          </a:ln>
        </p:spPr>
      </p:pic>
      <p:pic>
        <p:nvPicPr>
          <p:cNvPr id="666" name="Google Shape;666;p101"/>
          <p:cNvPicPr preferRelativeResize="0"/>
          <p:nvPr/>
        </p:nvPicPr>
        <p:blipFill rotWithShape="1">
          <a:blip r:embed="rId4">
            <a:alphaModFix/>
          </a:blip>
          <a:srcRect/>
          <a:stretch/>
        </p:blipFill>
        <p:spPr>
          <a:xfrm>
            <a:off x="6325210" y="1164187"/>
            <a:ext cx="791326" cy="951216"/>
          </a:xfrm>
          <a:prstGeom prst="rect">
            <a:avLst/>
          </a:prstGeom>
          <a:noFill/>
          <a:ln>
            <a:noFill/>
          </a:ln>
        </p:spPr>
      </p:pic>
      <p:pic>
        <p:nvPicPr>
          <p:cNvPr id="667" name="Google Shape;667;p101"/>
          <p:cNvPicPr preferRelativeResize="0"/>
          <p:nvPr/>
        </p:nvPicPr>
        <p:blipFill rotWithShape="1">
          <a:blip r:embed="rId5">
            <a:alphaModFix/>
          </a:blip>
          <a:srcRect/>
          <a:stretch/>
        </p:blipFill>
        <p:spPr>
          <a:xfrm>
            <a:off x="6826108" y="2333289"/>
            <a:ext cx="1026114" cy="768595"/>
          </a:xfrm>
          <a:prstGeom prst="rect">
            <a:avLst/>
          </a:prstGeom>
          <a:noFill/>
          <a:ln>
            <a:noFill/>
          </a:ln>
        </p:spPr>
      </p:pic>
      <p:pic>
        <p:nvPicPr>
          <p:cNvPr id="668" name="Google Shape;668;p101"/>
          <p:cNvPicPr preferRelativeResize="0"/>
          <p:nvPr/>
        </p:nvPicPr>
        <p:blipFill rotWithShape="1">
          <a:blip r:embed="rId6">
            <a:alphaModFix/>
          </a:blip>
          <a:srcRect/>
          <a:stretch/>
        </p:blipFill>
        <p:spPr>
          <a:xfrm>
            <a:off x="7736726" y="4161170"/>
            <a:ext cx="1125828" cy="660853"/>
          </a:xfrm>
          <a:prstGeom prst="rect">
            <a:avLst/>
          </a:prstGeom>
          <a:noFill/>
          <a:ln>
            <a:noFill/>
          </a:ln>
        </p:spPr>
      </p:pic>
      <p:pic>
        <p:nvPicPr>
          <p:cNvPr id="669" name="Google Shape;669;p101"/>
          <p:cNvPicPr preferRelativeResize="0"/>
          <p:nvPr/>
        </p:nvPicPr>
        <p:blipFill rotWithShape="1">
          <a:blip r:embed="rId7">
            <a:alphaModFix/>
          </a:blip>
          <a:srcRect/>
          <a:stretch/>
        </p:blipFill>
        <p:spPr>
          <a:xfrm>
            <a:off x="7431709" y="943392"/>
            <a:ext cx="1284831" cy="1282639"/>
          </a:xfrm>
          <a:prstGeom prst="rect">
            <a:avLst/>
          </a:prstGeom>
          <a:noFill/>
          <a:ln>
            <a:noFill/>
          </a:ln>
        </p:spPr>
      </p:pic>
      <p:pic>
        <p:nvPicPr>
          <p:cNvPr id="670" name="Google Shape;670;p101"/>
          <p:cNvPicPr preferRelativeResize="0"/>
          <p:nvPr/>
        </p:nvPicPr>
        <p:blipFill rotWithShape="1">
          <a:blip r:embed="rId8">
            <a:alphaModFix/>
          </a:blip>
          <a:srcRect/>
          <a:stretch/>
        </p:blipFill>
        <p:spPr>
          <a:xfrm>
            <a:off x="4957827" y="4094373"/>
            <a:ext cx="601250" cy="90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Google Shape;527;p84"/>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French: To use the theme of TRAVEL &amp; TRANSPORT to develop grammar, vocabulary and linguistic competence.</a:t>
            </a:r>
            <a:endParaRPr/>
          </a:p>
          <a:p>
            <a:pPr marL="0" lvl="0" indent="0" algn="l" rtl="0">
              <a:spcBef>
                <a:spcPts val="400"/>
              </a:spcBef>
              <a:spcAft>
                <a:spcPts val="0"/>
              </a:spcAft>
              <a:buClr>
                <a:srgbClr val="000000"/>
              </a:buClr>
              <a:buSzPts val="2400"/>
              <a:buFont typeface="Arial"/>
              <a:buNone/>
            </a:pPr>
            <a:r>
              <a:rPr lang="en-GB"/>
              <a:t>Careers: To highlight the relevance of languages to future career paths</a:t>
            </a:r>
            <a:endParaRPr/>
          </a:p>
          <a:p>
            <a:pPr marL="0" lvl="0" indent="0" algn="l" rtl="0">
              <a:spcBef>
                <a:spcPts val="400"/>
              </a:spcBef>
              <a:spcAft>
                <a:spcPts val="0"/>
              </a:spcAft>
              <a:buClr>
                <a:srgbClr val="000000"/>
              </a:buClr>
              <a:buSzPts val="2400"/>
              <a:buFont typeface="Arial"/>
              <a:buNone/>
            </a:pPr>
            <a:r>
              <a:rPr lang="en-GB"/>
              <a:t>Essential Skills: Speaking, Listening, Problem Solving</a:t>
            </a:r>
            <a:endParaRPr/>
          </a:p>
          <a:p>
            <a:pPr marL="0" lvl="0" indent="0" algn="l" rtl="0">
              <a:spcBef>
                <a:spcPts val="400"/>
              </a:spcBef>
              <a:spcAft>
                <a:spcPts val="400"/>
              </a:spcAft>
              <a:buNone/>
            </a:pPr>
            <a:endParaRPr/>
          </a:p>
        </p:txBody>
      </p:sp>
      <p:pic>
        <p:nvPicPr>
          <p:cNvPr id="528" name="Google Shape;528;p84"/>
          <p:cNvPicPr preferRelativeResize="0"/>
          <p:nvPr/>
        </p:nvPicPr>
        <p:blipFill>
          <a:blip r:embed="rId3">
            <a:alphaModFix/>
          </a:blip>
          <a:stretch>
            <a:fillRect/>
          </a:stretch>
        </p:blipFill>
        <p:spPr>
          <a:xfrm>
            <a:off x="3443675" y="3287144"/>
            <a:ext cx="1456634" cy="1456632"/>
          </a:xfrm>
          <a:prstGeom prst="rect">
            <a:avLst/>
          </a:prstGeom>
          <a:noFill/>
          <a:ln>
            <a:noFill/>
          </a:ln>
        </p:spPr>
      </p:pic>
      <p:pic>
        <p:nvPicPr>
          <p:cNvPr id="529" name="Google Shape;529;p84"/>
          <p:cNvPicPr preferRelativeResize="0"/>
          <p:nvPr/>
        </p:nvPicPr>
        <p:blipFill>
          <a:blip r:embed="rId4">
            <a:alphaModFix/>
          </a:blip>
          <a:stretch>
            <a:fillRect/>
          </a:stretch>
        </p:blipFill>
        <p:spPr>
          <a:xfrm>
            <a:off x="5342398" y="3287144"/>
            <a:ext cx="1456634" cy="1456631"/>
          </a:xfrm>
          <a:prstGeom prst="rect">
            <a:avLst/>
          </a:prstGeom>
          <a:noFill/>
          <a:ln>
            <a:noFill/>
          </a:ln>
        </p:spPr>
      </p:pic>
      <p:pic>
        <p:nvPicPr>
          <p:cNvPr id="530" name="Google Shape;530;p84"/>
          <p:cNvPicPr preferRelativeResize="0"/>
          <p:nvPr/>
        </p:nvPicPr>
        <p:blipFill>
          <a:blip r:embed="rId5">
            <a:alphaModFix/>
          </a:blip>
          <a:stretch>
            <a:fillRect/>
          </a:stretch>
        </p:blipFill>
        <p:spPr>
          <a:xfrm>
            <a:off x="7241136" y="3244950"/>
            <a:ext cx="1458714" cy="14566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02"/>
          <p:cNvSpPr txBox="1">
            <a:spLocks noGrp="1"/>
          </p:cNvSpPr>
          <p:nvPr>
            <p:ph type="body" idx="1"/>
          </p:nvPr>
        </p:nvSpPr>
        <p:spPr>
          <a:xfrm>
            <a:off x="444050" y="752625"/>
            <a:ext cx="8103900" cy="31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Comic Sans MS"/>
              <a:buNone/>
            </a:pPr>
            <a:r>
              <a:rPr lang="en-GB" sz="2200" b="1"/>
              <a:t>Fit the figures into the summary paragraph:</a:t>
            </a:r>
            <a:endParaRPr sz="2600" b="1"/>
          </a:p>
          <a:p>
            <a:pPr marL="0" lvl="0" indent="0" algn="l" rtl="0">
              <a:spcBef>
                <a:spcPts val="560"/>
              </a:spcBef>
              <a:spcAft>
                <a:spcPts val="0"/>
              </a:spcAft>
              <a:buClr>
                <a:schemeClr val="dk1"/>
              </a:buClr>
              <a:buSzPts val="2800"/>
              <a:buFont typeface="Arial"/>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Comic Sans MS"/>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Comic Sans MS"/>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Comic Sans MS"/>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Comic Sans MS"/>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Comic Sans MS"/>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Arial"/>
              <a:buNone/>
            </a:pPr>
            <a:endParaRPr sz="2200" b="1">
              <a:latin typeface="Comic Sans MS"/>
              <a:ea typeface="Comic Sans MS"/>
              <a:cs typeface="Comic Sans MS"/>
              <a:sym typeface="Comic Sans MS"/>
            </a:endParaRPr>
          </a:p>
          <a:p>
            <a:pPr marL="0" lvl="0" indent="0" algn="l" rtl="0">
              <a:spcBef>
                <a:spcPts val="560"/>
              </a:spcBef>
              <a:spcAft>
                <a:spcPts val="0"/>
              </a:spcAft>
              <a:buClr>
                <a:schemeClr val="dk1"/>
              </a:buClr>
              <a:buSzPts val="2800"/>
              <a:buFont typeface="Arial"/>
              <a:buNone/>
            </a:pPr>
            <a:endParaRPr sz="2200" b="1">
              <a:latin typeface="Comic Sans MS"/>
              <a:ea typeface="Comic Sans MS"/>
              <a:cs typeface="Comic Sans MS"/>
              <a:sym typeface="Comic Sans MS"/>
            </a:endParaRPr>
          </a:p>
        </p:txBody>
      </p:sp>
      <p:graphicFrame>
        <p:nvGraphicFramePr>
          <p:cNvPr id="676" name="Google Shape;676;p102"/>
          <p:cNvGraphicFramePr/>
          <p:nvPr/>
        </p:nvGraphicFramePr>
        <p:xfrm>
          <a:off x="456338" y="1300238"/>
          <a:ext cx="3000000" cy="3000000"/>
        </p:xfrm>
        <a:graphic>
          <a:graphicData uri="http://schemas.openxmlformats.org/drawingml/2006/table">
            <a:tbl>
              <a:tblPr>
                <a:noFill/>
                <a:tableStyleId>{B9E82DA9-E073-4A12-834C-B978C19D8AA2}</a:tableStyleId>
              </a:tblPr>
              <a:tblGrid>
                <a:gridCol w="8231325">
                  <a:extLst>
                    <a:ext uri="{9D8B030D-6E8A-4147-A177-3AD203B41FA5}">
                      <a16:colId xmlns:a16="http://schemas.microsoft.com/office/drawing/2014/main" val="20000"/>
                    </a:ext>
                  </a:extLst>
                </a:gridCol>
              </a:tblGrid>
              <a:tr h="2792275">
                <a:tc>
                  <a:txBody>
                    <a:bodyPr/>
                    <a:lstStyle/>
                    <a:p>
                      <a:pPr marL="0" lvl="0" indent="0" algn="l" rtl="0">
                        <a:lnSpc>
                          <a:spcPct val="115000"/>
                        </a:lnSpc>
                        <a:spcBef>
                          <a:spcPts val="560"/>
                        </a:spcBef>
                        <a:spcAft>
                          <a:spcPts val="0"/>
                        </a:spcAft>
                        <a:buClr>
                          <a:schemeClr val="dk1"/>
                        </a:buClr>
                        <a:buSzPts val="2800"/>
                        <a:buFont typeface="Comic Sans MS"/>
                        <a:buNone/>
                      </a:pPr>
                      <a:r>
                        <a:rPr lang="en-GB" sz="2200">
                          <a:solidFill>
                            <a:schemeClr val="dk2"/>
                          </a:solidFill>
                          <a:latin typeface="PT Sans"/>
                          <a:ea typeface="PT Sans"/>
                          <a:cs typeface="PT Sans"/>
                          <a:sym typeface="PT Sans"/>
                        </a:rPr>
                        <a:t>________ of the world does not speak any English at all.  __________ UK companies are losing business because of language barriers. Having a second language can rise your salary by around ________ as many employers really value the skill, even just on a conversational level. French is a good language to learn because it is the only other language spoken in all ______ continents and France are amongst the world leaders in many industries. </a:t>
                      </a:r>
                      <a:endParaRPr>
                        <a:latin typeface="PT Sans"/>
                        <a:ea typeface="PT Sans"/>
                        <a:cs typeface="PT Sans"/>
                        <a:sym typeface="PT Sans"/>
                      </a:endParaRPr>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sp>
        <p:nvSpPr>
          <p:cNvPr id="677" name="Google Shape;677;p102"/>
          <p:cNvSpPr txBox="1"/>
          <p:nvPr/>
        </p:nvSpPr>
        <p:spPr>
          <a:xfrm>
            <a:off x="2486675" y="4548100"/>
            <a:ext cx="7343100" cy="78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60"/>
              </a:spcBef>
              <a:spcAft>
                <a:spcPts val="0"/>
              </a:spcAft>
              <a:buClr>
                <a:schemeClr val="dk1"/>
              </a:buClr>
              <a:buSzPts val="2800"/>
              <a:buFont typeface="Comic Sans MS"/>
              <a:buNone/>
            </a:pPr>
            <a:r>
              <a:rPr lang="en-GB" sz="2200" b="1">
                <a:solidFill>
                  <a:schemeClr val="lt1"/>
                </a:solidFill>
                <a:latin typeface="Comic Sans MS"/>
                <a:ea typeface="Comic Sans MS"/>
                <a:cs typeface="Comic Sans MS"/>
                <a:sym typeface="Comic Sans MS"/>
              </a:rPr>
              <a:t>5     /    12%    /    1 out of 5    /    75%</a:t>
            </a:r>
            <a:endParaRPr sz="2200" b="1">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b="1">
              <a:solidFill>
                <a:schemeClr val="lt1"/>
              </a:solidFill>
              <a:latin typeface="PT Sans"/>
              <a:ea typeface="PT Sans"/>
              <a:cs typeface="PT Sans"/>
              <a:sym typeface="P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03"/>
          <p:cNvSpPr txBox="1">
            <a:spLocks noGrp="1"/>
          </p:cNvSpPr>
          <p:nvPr>
            <p:ph type="ctrTitle"/>
          </p:nvPr>
        </p:nvSpPr>
        <p:spPr>
          <a:xfrm>
            <a:off x="460950" y="1141747"/>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a:t>Context </a:t>
            </a:r>
            <a:endParaRPr/>
          </a:p>
        </p:txBody>
      </p:sp>
      <p:pic>
        <p:nvPicPr>
          <p:cNvPr id="683" name="Google Shape;683;p103"/>
          <p:cNvPicPr preferRelativeResize="0"/>
          <p:nvPr/>
        </p:nvPicPr>
        <p:blipFill>
          <a:blip r:embed="rId3">
            <a:alphaModFix/>
          </a:blip>
          <a:stretch>
            <a:fillRect/>
          </a:stretch>
        </p:blipFill>
        <p:spPr>
          <a:xfrm>
            <a:off x="1757523" y="4638724"/>
            <a:ext cx="1066875" cy="432899"/>
          </a:xfrm>
          <a:prstGeom prst="rect">
            <a:avLst/>
          </a:prstGeom>
          <a:noFill/>
          <a:ln>
            <a:noFill/>
          </a:ln>
        </p:spPr>
      </p:pic>
      <p:sp>
        <p:nvSpPr>
          <p:cNvPr id="684" name="Google Shape;684;p103"/>
          <p:cNvSpPr txBox="1"/>
          <p:nvPr/>
        </p:nvSpPr>
        <p:spPr>
          <a:xfrm>
            <a:off x="272675" y="2008275"/>
            <a:ext cx="84102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chemeClr val="lt1"/>
                </a:solidFill>
                <a:highlight>
                  <a:srgbClr val="073763"/>
                </a:highlight>
                <a:latin typeface="PT Sans"/>
                <a:ea typeface="PT Sans"/>
                <a:cs typeface="PT Sans"/>
                <a:sym typeface="PT Sans"/>
              </a:rPr>
              <a:t>These resources were pulled together by Eiffage Genie Civil UK, part of the Eiffage Kier Ferrovial BAM (EKFB) joint venture building part of Britain’s new high speed railway. Eiffage is one of Europe’s leading operators in construction and concessions, with more than 100,000 projects in France and around the world in 2020. Eiffage’s 72,000 employees work in construction, real estate, urban development, civil engineering, metallic construction, roads, energy systems and concessions.</a:t>
            </a:r>
            <a:endParaRPr sz="2300">
              <a:solidFill>
                <a:schemeClr val="lt1"/>
              </a:solidFill>
              <a:highlight>
                <a:srgbClr val="073763"/>
              </a:highlight>
              <a:latin typeface="PT Sans"/>
              <a:ea typeface="PT Sans"/>
              <a:cs typeface="PT Sans"/>
              <a:sym typeface="PT Sans"/>
            </a:endParaRPr>
          </a:p>
        </p:txBody>
      </p:sp>
      <p:grpSp>
        <p:nvGrpSpPr>
          <p:cNvPr id="685" name="Google Shape;685;p103"/>
          <p:cNvGrpSpPr/>
          <p:nvPr/>
        </p:nvGrpSpPr>
        <p:grpSpPr>
          <a:xfrm>
            <a:off x="75" y="-76200"/>
            <a:ext cx="9144000" cy="1236150"/>
            <a:chOff x="75" y="-76200"/>
            <a:chExt cx="9144000" cy="1236150"/>
          </a:xfrm>
        </p:grpSpPr>
        <p:sp>
          <p:nvSpPr>
            <p:cNvPr id="686" name="Google Shape;686;p103"/>
            <p:cNvSpPr/>
            <p:nvPr/>
          </p:nvSpPr>
          <p:spPr>
            <a:xfrm>
              <a:off x="75" y="1"/>
              <a:ext cx="9144000" cy="100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p103"/>
            <p:cNvPicPr preferRelativeResize="0"/>
            <p:nvPr/>
          </p:nvPicPr>
          <p:blipFill>
            <a:blip r:embed="rId4">
              <a:alphaModFix/>
            </a:blip>
            <a:stretch>
              <a:fillRect/>
            </a:stretch>
          </p:blipFill>
          <p:spPr>
            <a:xfrm>
              <a:off x="5874800" y="-76200"/>
              <a:ext cx="3180477" cy="1236150"/>
            </a:xfrm>
            <a:prstGeom prst="rect">
              <a:avLst/>
            </a:prstGeom>
            <a:noFill/>
            <a:ln>
              <a:noFill/>
            </a:ln>
          </p:spPr>
        </p:pic>
        <p:pic>
          <p:nvPicPr>
            <p:cNvPr id="688" name="Google Shape;688;p103"/>
            <p:cNvPicPr preferRelativeResize="0"/>
            <p:nvPr/>
          </p:nvPicPr>
          <p:blipFill>
            <a:blip r:embed="rId5">
              <a:alphaModFix/>
            </a:blip>
            <a:stretch>
              <a:fillRect/>
            </a:stretch>
          </p:blipFill>
          <p:spPr>
            <a:xfrm>
              <a:off x="222550" y="168087"/>
              <a:ext cx="2583949" cy="7130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92"/>
        <p:cNvGrpSpPr/>
        <p:nvPr/>
      </p:nvGrpSpPr>
      <p:grpSpPr>
        <a:xfrm>
          <a:off x="0" y="0"/>
          <a:ext cx="0" cy="0"/>
          <a:chOff x="0" y="0"/>
          <a:chExt cx="0" cy="0"/>
        </a:xfrm>
      </p:grpSpPr>
      <p:pic>
        <p:nvPicPr>
          <p:cNvPr id="693" name="Google Shape;693;p104" title="EKFB - Inclusive Workplace.mp4">
            <a:hlinkClick r:id="rId3"/>
          </p:cNvPr>
          <p:cNvPicPr preferRelativeResize="0"/>
          <p:nvPr/>
        </p:nvPicPr>
        <p:blipFill>
          <a:blip r:embed="rId4">
            <a:alphaModFix/>
          </a:blip>
          <a:stretch>
            <a:fillRect/>
          </a:stretch>
        </p:blipFill>
        <p:spPr>
          <a:xfrm>
            <a:off x="1789375" y="739825"/>
            <a:ext cx="7119101" cy="4004500"/>
          </a:xfrm>
          <a:prstGeom prst="rect">
            <a:avLst/>
          </a:prstGeom>
          <a:noFill/>
          <a:ln>
            <a:noFill/>
          </a:ln>
        </p:spPr>
      </p:pic>
      <p:sp>
        <p:nvSpPr>
          <p:cNvPr id="694" name="Google Shape;694;p104"/>
          <p:cNvSpPr txBox="1"/>
          <p:nvPr/>
        </p:nvSpPr>
        <p:spPr>
          <a:xfrm>
            <a:off x="-25" y="-107675"/>
            <a:ext cx="7277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700">
                <a:solidFill>
                  <a:schemeClr val="dk1"/>
                </a:solidFill>
                <a:latin typeface="PT Sans"/>
                <a:ea typeface="PT Sans"/>
                <a:cs typeface="PT Sans"/>
                <a:sym typeface="PT Sans"/>
              </a:rPr>
              <a:t>Introduction to EKFB</a:t>
            </a:r>
            <a:endParaRPr sz="2700">
              <a:solidFill>
                <a:schemeClr val="dk1"/>
              </a:solidFill>
              <a:latin typeface="PT Sans"/>
              <a:ea typeface="PT Sans"/>
              <a:cs typeface="PT Sans"/>
              <a:sym typeface="PT Sans"/>
            </a:endParaRPr>
          </a:p>
          <a:p>
            <a:pPr marL="0" lvl="0" indent="0" algn="l" rtl="0">
              <a:spcBef>
                <a:spcPts val="0"/>
              </a:spcBef>
              <a:spcAft>
                <a:spcPts val="0"/>
              </a:spcAft>
              <a:buNone/>
            </a:pPr>
            <a:endParaRPr sz="2300">
              <a:solidFill>
                <a:schemeClr val="dk1"/>
              </a:solidFill>
              <a:latin typeface="PT Sans"/>
              <a:ea typeface="PT Sans"/>
              <a:cs typeface="PT Sans"/>
              <a:sym typeface="PT Sans"/>
            </a:endParaRPr>
          </a:p>
        </p:txBody>
      </p:sp>
      <p:pic>
        <p:nvPicPr>
          <p:cNvPr id="695" name="Google Shape;695;p104"/>
          <p:cNvPicPr preferRelativeResize="0"/>
          <p:nvPr/>
        </p:nvPicPr>
        <p:blipFill>
          <a:blip r:embed="rId5">
            <a:alphaModFix/>
          </a:blip>
          <a:stretch>
            <a:fillRect/>
          </a:stretch>
        </p:blipFill>
        <p:spPr>
          <a:xfrm>
            <a:off x="7160125" y="83600"/>
            <a:ext cx="1907674" cy="52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1000"/>
                                        <p:tgtEl>
                                          <p:spTgt spid="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p105"/>
          <p:cNvSpPr txBox="1">
            <a:spLocks noGrp="1"/>
          </p:cNvSpPr>
          <p:nvPr>
            <p:ph type="title"/>
          </p:nvPr>
        </p:nvSpPr>
        <p:spPr>
          <a:xfrm>
            <a:off x="342900" y="238851"/>
            <a:ext cx="8458200" cy="726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000"/>
              <a:buFont typeface="Arial"/>
              <a:buNone/>
            </a:pPr>
            <a:r>
              <a:rPr lang="en-GB" sz="3800"/>
              <a:t>EKFB en chiffres </a:t>
            </a:r>
            <a:endParaRPr sz="3800"/>
          </a:p>
        </p:txBody>
      </p:sp>
      <p:sp>
        <p:nvSpPr>
          <p:cNvPr id="702" name="Google Shape;702;p105"/>
          <p:cNvSpPr>
            <a:spLocks noGrp="1"/>
          </p:cNvSpPr>
          <p:nvPr>
            <p:ph type="body" idx="1"/>
          </p:nvPr>
        </p:nvSpPr>
        <p:spPr>
          <a:xfrm>
            <a:off x="2150261" y="1301892"/>
            <a:ext cx="1557900" cy="15579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90000"/>
              </a:lnSpc>
              <a:spcBef>
                <a:spcPts val="0"/>
              </a:spcBef>
              <a:spcAft>
                <a:spcPts val="0"/>
              </a:spcAft>
              <a:buClr>
                <a:schemeClr val="lt1"/>
              </a:buClr>
              <a:buSzPts val="1200"/>
              <a:buNone/>
            </a:pPr>
            <a:endParaRPr sz="1100"/>
          </a:p>
          <a:p>
            <a:pPr marL="0" lvl="0" indent="0" algn="ctr" rtl="0">
              <a:lnSpc>
                <a:spcPct val="90000"/>
              </a:lnSpc>
              <a:spcBef>
                <a:spcPts val="500"/>
              </a:spcBef>
              <a:spcAft>
                <a:spcPts val="0"/>
              </a:spcAft>
              <a:buClr>
                <a:schemeClr val="lt1"/>
              </a:buClr>
              <a:buSzPts val="1200"/>
              <a:buNone/>
            </a:pPr>
            <a:r>
              <a:rPr lang="en-GB" sz="1100"/>
              <a:t>80 km de ligne à grande vitesse</a:t>
            </a:r>
            <a:endParaRPr sz="1100"/>
          </a:p>
          <a:p>
            <a:pPr marL="0" lvl="0" indent="0" algn="ctr" rtl="0">
              <a:lnSpc>
                <a:spcPct val="90000"/>
              </a:lnSpc>
              <a:spcBef>
                <a:spcPts val="500"/>
              </a:spcBef>
              <a:spcAft>
                <a:spcPts val="0"/>
              </a:spcAft>
              <a:buClr>
                <a:schemeClr val="lt1"/>
              </a:buClr>
              <a:buSzPts val="1200"/>
              <a:buNone/>
            </a:pPr>
            <a:endParaRPr sz="1100"/>
          </a:p>
        </p:txBody>
      </p:sp>
      <p:sp>
        <p:nvSpPr>
          <p:cNvPr id="703" name="Google Shape;703;p105"/>
          <p:cNvSpPr>
            <a:spLocks noGrp="1"/>
          </p:cNvSpPr>
          <p:nvPr>
            <p:ph type="body" idx="2"/>
          </p:nvPr>
        </p:nvSpPr>
        <p:spPr>
          <a:xfrm>
            <a:off x="3820435" y="1301891"/>
            <a:ext cx="1557900" cy="1557900"/>
          </a:xfrm>
          <a:prstGeom prst="ellipse">
            <a:avLst/>
          </a:prstGeom>
          <a:solidFill>
            <a:schemeClr val="accent3"/>
          </a:solidFill>
          <a:ln>
            <a:noFill/>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2 Unitary Councils</a:t>
            </a:r>
            <a:endParaRPr sz="1100"/>
          </a:p>
        </p:txBody>
      </p:sp>
      <p:sp>
        <p:nvSpPr>
          <p:cNvPr id="704" name="Google Shape;704;p105"/>
          <p:cNvSpPr>
            <a:spLocks noGrp="1"/>
          </p:cNvSpPr>
          <p:nvPr>
            <p:ph type="body" idx="3"/>
          </p:nvPr>
        </p:nvSpPr>
        <p:spPr>
          <a:xfrm>
            <a:off x="5509176" y="1281394"/>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60 Parish Councils</a:t>
            </a:r>
            <a:endParaRPr sz="1100"/>
          </a:p>
        </p:txBody>
      </p:sp>
      <p:sp>
        <p:nvSpPr>
          <p:cNvPr id="705" name="Google Shape;705;p105"/>
          <p:cNvSpPr>
            <a:spLocks noGrp="1"/>
          </p:cNvSpPr>
          <p:nvPr>
            <p:ph type="body" idx="4"/>
          </p:nvPr>
        </p:nvSpPr>
        <p:spPr>
          <a:xfrm>
            <a:off x="7179349" y="1281394"/>
            <a:ext cx="1557900" cy="15579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75 ponts</a:t>
            </a:r>
            <a:endParaRPr sz="1100"/>
          </a:p>
        </p:txBody>
      </p:sp>
      <p:sp>
        <p:nvSpPr>
          <p:cNvPr id="706" name="Google Shape;706;p105"/>
          <p:cNvSpPr>
            <a:spLocks noGrp="1"/>
          </p:cNvSpPr>
          <p:nvPr>
            <p:ph type="body" idx="5"/>
          </p:nvPr>
        </p:nvSpPr>
        <p:spPr>
          <a:xfrm>
            <a:off x="3839002" y="2963999"/>
            <a:ext cx="1557900" cy="1557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6 County/ District Councils</a:t>
            </a:r>
            <a:endParaRPr sz="1100"/>
          </a:p>
        </p:txBody>
      </p:sp>
      <p:sp>
        <p:nvSpPr>
          <p:cNvPr id="707" name="Google Shape;707;p105"/>
          <p:cNvSpPr>
            <a:spLocks noGrp="1"/>
          </p:cNvSpPr>
          <p:nvPr>
            <p:ph type="body" idx="6"/>
          </p:nvPr>
        </p:nvSpPr>
        <p:spPr>
          <a:xfrm>
            <a:off x="5527744" y="2963999"/>
            <a:ext cx="1557900" cy="15579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17 viaducs</a:t>
            </a:r>
            <a:endParaRPr sz="1100"/>
          </a:p>
        </p:txBody>
      </p:sp>
      <p:sp>
        <p:nvSpPr>
          <p:cNvPr id="708" name="Google Shape;708;p105"/>
          <p:cNvSpPr>
            <a:spLocks noGrp="1"/>
          </p:cNvSpPr>
          <p:nvPr>
            <p:ph type="body" idx="6"/>
          </p:nvPr>
        </p:nvSpPr>
        <p:spPr>
          <a:xfrm>
            <a:off x="2150261" y="2963999"/>
            <a:ext cx="1557900" cy="15579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5km de tunnels verts</a:t>
            </a:r>
            <a:endParaRPr sz="1100"/>
          </a:p>
        </p:txBody>
      </p:sp>
      <p:sp>
        <p:nvSpPr>
          <p:cNvPr id="709" name="Google Shape;709;p105"/>
          <p:cNvSpPr>
            <a:spLocks noGrp="1"/>
          </p:cNvSpPr>
          <p:nvPr>
            <p:ph type="body" idx="8"/>
          </p:nvPr>
        </p:nvSpPr>
        <p:spPr>
          <a:xfrm>
            <a:off x="7216487" y="2963998"/>
            <a:ext cx="1557900" cy="15579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54000" tIns="54000" rIns="54000" bIns="54000" anchor="ctr" anchorCtr="0">
            <a:noAutofit/>
          </a:bodyPr>
          <a:lstStyle/>
          <a:p>
            <a:pPr marL="0" lvl="0" indent="0" algn="ctr" rtl="0">
              <a:lnSpc>
                <a:spcPct val="100000"/>
              </a:lnSpc>
              <a:spcBef>
                <a:spcPts val="0"/>
              </a:spcBef>
              <a:spcAft>
                <a:spcPts val="0"/>
              </a:spcAft>
              <a:buClr>
                <a:schemeClr val="lt1"/>
              </a:buClr>
              <a:buSzPts val="1200"/>
              <a:buNone/>
            </a:pPr>
            <a:r>
              <a:rPr lang="en-GB" sz="1100"/>
              <a:t>30 millions de mètres cubes de creusement </a:t>
            </a:r>
            <a:endParaRPr sz="1100"/>
          </a:p>
        </p:txBody>
      </p:sp>
      <p:sp>
        <p:nvSpPr>
          <p:cNvPr id="710" name="Google Shape;710;p105"/>
          <p:cNvSpPr/>
          <p:nvPr/>
        </p:nvSpPr>
        <p:spPr>
          <a:xfrm>
            <a:off x="461519" y="1352958"/>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GB" sz="1200" b="1">
                <a:solidFill>
                  <a:schemeClr val="lt1"/>
                </a:solidFill>
                <a:latin typeface="Open Sans"/>
                <a:ea typeface="Open Sans"/>
                <a:cs typeface="Open Sans"/>
                <a:sym typeface="Open Sans"/>
              </a:rPr>
              <a:t>330 hectares de plantations paysagères</a:t>
            </a:r>
            <a:endParaRPr sz="1200" b="1">
              <a:solidFill>
                <a:schemeClr val="lt1"/>
              </a:solidFill>
              <a:latin typeface="Open Sans"/>
              <a:ea typeface="Open Sans"/>
              <a:cs typeface="Open Sans"/>
              <a:sym typeface="Open Sans"/>
            </a:endParaRPr>
          </a:p>
        </p:txBody>
      </p:sp>
      <p:sp>
        <p:nvSpPr>
          <p:cNvPr id="711" name="Google Shape;711;p105"/>
          <p:cNvSpPr/>
          <p:nvPr/>
        </p:nvSpPr>
        <p:spPr>
          <a:xfrm>
            <a:off x="461519" y="3015066"/>
            <a:ext cx="1557900" cy="15579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GB" sz="1200" b="1">
                <a:solidFill>
                  <a:schemeClr val="lt1"/>
                </a:solidFill>
                <a:latin typeface="Open Sans"/>
                <a:ea typeface="Open Sans"/>
                <a:cs typeface="Open Sans"/>
                <a:sym typeface="Open Sans"/>
              </a:rPr>
              <a:t>22 km de déviations routière </a:t>
            </a:r>
            <a:endParaRPr sz="1100"/>
          </a:p>
        </p:txBody>
      </p:sp>
      <p:pic>
        <p:nvPicPr>
          <p:cNvPr id="712" name="Google Shape;712;p105"/>
          <p:cNvPicPr preferRelativeResize="0"/>
          <p:nvPr/>
        </p:nvPicPr>
        <p:blipFill>
          <a:blip r:embed="rId3">
            <a:alphaModFix/>
          </a:blip>
          <a:stretch>
            <a:fillRect/>
          </a:stretch>
        </p:blipFill>
        <p:spPr>
          <a:xfrm>
            <a:off x="7953973" y="131785"/>
            <a:ext cx="971909" cy="47537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6"/>
        <p:cNvGrpSpPr/>
        <p:nvPr/>
      </p:nvGrpSpPr>
      <p:grpSpPr>
        <a:xfrm>
          <a:off x="0" y="0"/>
          <a:ext cx="0" cy="0"/>
          <a:chOff x="0" y="0"/>
          <a:chExt cx="0" cy="0"/>
        </a:xfrm>
      </p:grpSpPr>
      <p:sp>
        <p:nvSpPr>
          <p:cNvPr id="717" name="Google Shape;717;p106"/>
          <p:cNvSpPr txBox="1">
            <a:spLocks noGrp="1"/>
          </p:cNvSpPr>
          <p:nvPr>
            <p:ph type="title"/>
          </p:nvPr>
        </p:nvSpPr>
        <p:spPr>
          <a:xfrm>
            <a:off x="271375" y="197375"/>
            <a:ext cx="80931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EKFB: What have you learned so far?</a:t>
            </a:r>
            <a:endParaRPr/>
          </a:p>
          <a:p>
            <a:pPr marL="0" lvl="0" indent="0" algn="l" rtl="0">
              <a:spcBef>
                <a:spcPts val="0"/>
              </a:spcBef>
              <a:spcAft>
                <a:spcPts val="0"/>
              </a:spcAft>
              <a:buNone/>
            </a:pPr>
            <a:endParaRPr sz="2400">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endParaRPr sz="2400" b="1"/>
          </a:p>
        </p:txBody>
      </p:sp>
      <p:sp>
        <p:nvSpPr>
          <p:cNvPr id="718" name="Google Shape;718;p106"/>
          <p:cNvSpPr txBox="1"/>
          <p:nvPr/>
        </p:nvSpPr>
        <p:spPr>
          <a:xfrm>
            <a:off x="147900" y="801050"/>
            <a:ext cx="4634100" cy="3648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sz="2500">
              <a:solidFill>
                <a:schemeClr val="dk2"/>
              </a:solidFill>
              <a:latin typeface="PT Sans"/>
              <a:ea typeface="PT Sans"/>
              <a:cs typeface="PT Sans"/>
              <a:sym typeface="PT Sans"/>
            </a:endParaRPr>
          </a:p>
          <a:p>
            <a:pPr marL="269999" lvl="0" indent="-387350" algn="l" rtl="0">
              <a:spcBef>
                <a:spcPts val="0"/>
              </a:spcBef>
              <a:spcAft>
                <a:spcPts val="0"/>
              </a:spcAft>
              <a:buClr>
                <a:schemeClr val="dk2"/>
              </a:buClr>
              <a:buSzPts val="2500"/>
              <a:buFont typeface="PT Sans"/>
              <a:buChar char="●"/>
            </a:pPr>
            <a:r>
              <a:rPr lang="en-GB" sz="2500">
                <a:solidFill>
                  <a:schemeClr val="dk2"/>
                </a:solidFill>
                <a:latin typeface="PT Sans"/>
                <a:ea typeface="PT Sans"/>
                <a:cs typeface="PT Sans"/>
                <a:sym typeface="PT Sans"/>
              </a:rPr>
              <a:t>What is EKFB ? </a:t>
            </a:r>
            <a:endParaRPr sz="2500">
              <a:solidFill>
                <a:schemeClr val="dk2"/>
              </a:solidFill>
              <a:latin typeface="PT Sans"/>
              <a:ea typeface="PT Sans"/>
              <a:cs typeface="PT Sans"/>
              <a:sym typeface="PT Sans"/>
            </a:endParaRPr>
          </a:p>
          <a:p>
            <a:pPr marL="269999" lvl="0" indent="-387350" algn="l" rtl="0">
              <a:spcBef>
                <a:spcPts val="0"/>
              </a:spcBef>
              <a:spcAft>
                <a:spcPts val="0"/>
              </a:spcAft>
              <a:buClr>
                <a:schemeClr val="dk2"/>
              </a:buClr>
              <a:buSzPts val="2500"/>
              <a:buFont typeface="PT Sans"/>
              <a:buChar char="●"/>
            </a:pPr>
            <a:r>
              <a:rPr lang="en-GB" sz="2500">
                <a:solidFill>
                  <a:schemeClr val="dk2"/>
                </a:solidFill>
                <a:latin typeface="PT Sans"/>
                <a:ea typeface="PT Sans"/>
                <a:cs typeface="PT Sans"/>
                <a:sym typeface="PT Sans"/>
              </a:rPr>
              <a:t>What does this company </a:t>
            </a:r>
            <a:br>
              <a:rPr lang="en-GB" sz="2500">
                <a:solidFill>
                  <a:schemeClr val="dk2"/>
                </a:solidFill>
                <a:latin typeface="PT Sans"/>
                <a:ea typeface="PT Sans"/>
                <a:cs typeface="PT Sans"/>
                <a:sym typeface="PT Sans"/>
              </a:rPr>
            </a:br>
            <a:r>
              <a:rPr lang="en-GB" sz="2500">
                <a:solidFill>
                  <a:schemeClr val="dk2"/>
                </a:solidFill>
                <a:latin typeface="PT Sans"/>
                <a:ea typeface="PT Sans"/>
                <a:cs typeface="PT Sans"/>
                <a:sym typeface="PT Sans"/>
              </a:rPr>
              <a:t>do?</a:t>
            </a:r>
            <a:endParaRPr sz="2500">
              <a:solidFill>
                <a:schemeClr val="dk2"/>
              </a:solidFill>
              <a:latin typeface="PT Sans"/>
              <a:ea typeface="PT Sans"/>
              <a:cs typeface="PT Sans"/>
              <a:sym typeface="PT Sans"/>
            </a:endParaRPr>
          </a:p>
          <a:p>
            <a:pPr marL="269999" lvl="0" indent="-387350" algn="l" rtl="0">
              <a:spcBef>
                <a:spcPts val="0"/>
              </a:spcBef>
              <a:spcAft>
                <a:spcPts val="0"/>
              </a:spcAft>
              <a:buClr>
                <a:schemeClr val="dk2"/>
              </a:buClr>
              <a:buSzPts val="2500"/>
              <a:buFont typeface="PT Sans"/>
              <a:buChar char="●"/>
            </a:pPr>
            <a:r>
              <a:rPr lang="en-GB" sz="2500">
                <a:solidFill>
                  <a:schemeClr val="dk2"/>
                </a:solidFill>
                <a:latin typeface="PT Sans"/>
                <a:ea typeface="PT Sans"/>
                <a:cs typeface="PT Sans"/>
                <a:sym typeface="PT Sans"/>
              </a:rPr>
              <a:t>Why is having a knowledge </a:t>
            </a:r>
            <a:br>
              <a:rPr lang="en-GB" sz="2500">
                <a:solidFill>
                  <a:schemeClr val="dk2"/>
                </a:solidFill>
                <a:latin typeface="PT Sans"/>
                <a:ea typeface="PT Sans"/>
                <a:cs typeface="PT Sans"/>
                <a:sym typeface="PT Sans"/>
              </a:rPr>
            </a:br>
            <a:r>
              <a:rPr lang="en-GB" sz="2500">
                <a:solidFill>
                  <a:schemeClr val="dk2"/>
                </a:solidFill>
                <a:latin typeface="PT Sans"/>
                <a:ea typeface="PT Sans"/>
                <a:cs typeface="PT Sans"/>
                <a:sym typeface="PT Sans"/>
              </a:rPr>
              <a:t>of French important if you work for EKFB?</a:t>
            </a:r>
            <a:endParaRPr sz="2500">
              <a:solidFill>
                <a:schemeClr val="dk2"/>
              </a:solidFill>
              <a:latin typeface="PT Sans"/>
              <a:ea typeface="PT Sans"/>
              <a:cs typeface="PT Sans"/>
              <a:sym typeface="PT Sans"/>
            </a:endParaRPr>
          </a:p>
          <a:p>
            <a:pPr marL="269999" lvl="0" indent="-387350" algn="l" rtl="0">
              <a:spcBef>
                <a:spcPts val="0"/>
              </a:spcBef>
              <a:spcAft>
                <a:spcPts val="0"/>
              </a:spcAft>
              <a:buClr>
                <a:schemeClr val="dk2"/>
              </a:buClr>
              <a:buSzPts val="2500"/>
              <a:buFont typeface="PT Sans"/>
              <a:buChar char="●"/>
            </a:pPr>
            <a:r>
              <a:rPr lang="en-GB" sz="2500">
                <a:solidFill>
                  <a:schemeClr val="dk2"/>
                </a:solidFill>
                <a:latin typeface="PT Sans"/>
                <a:ea typeface="PT Sans"/>
                <a:cs typeface="PT Sans"/>
                <a:sym typeface="PT Sans"/>
              </a:rPr>
              <a:t>Describe EKFB ‘in numbers’</a:t>
            </a:r>
            <a:endParaRPr sz="2500">
              <a:solidFill>
                <a:schemeClr val="dk2"/>
              </a:solidFill>
              <a:latin typeface="PT Sans"/>
              <a:ea typeface="PT Sans"/>
              <a:cs typeface="PT Sans"/>
              <a:sym typeface="PT Sans"/>
            </a:endParaRPr>
          </a:p>
          <a:p>
            <a:pPr marL="0" lvl="0" indent="0" algn="l" rtl="0">
              <a:spcBef>
                <a:spcPts val="0"/>
              </a:spcBef>
              <a:spcAft>
                <a:spcPts val="0"/>
              </a:spcAft>
              <a:buNone/>
            </a:pPr>
            <a:endParaRPr sz="2500">
              <a:solidFill>
                <a:schemeClr val="dk2"/>
              </a:solidFill>
              <a:latin typeface="PT Sans"/>
              <a:ea typeface="PT Sans"/>
              <a:cs typeface="PT Sans"/>
              <a:sym typeface="PT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2"/>
        <p:cNvGrpSpPr/>
        <p:nvPr/>
      </p:nvGrpSpPr>
      <p:grpSpPr>
        <a:xfrm>
          <a:off x="0" y="0"/>
          <a:ext cx="0" cy="0"/>
          <a:chOff x="0" y="0"/>
          <a:chExt cx="0" cy="0"/>
        </a:xfrm>
      </p:grpSpPr>
      <p:pic>
        <p:nvPicPr>
          <p:cNvPr id="723" name="Google Shape;723;p107"/>
          <p:cNvPicPr preferRelativeResize="0"/>
          <p:nvPr/>
        </p:nvPicPr>
        <p:blipFill rotWithShape="1">
          <a:blip r:embed="rId3">
            <a:alphaModFix/>
          </a:blip>
          <a:srcRect l="12058" t="2848" r="2842" b="1227"/>
          <a:stretch/>
        </p:blipFill>
        <p:spPr>
          <a:xfrm>
            <a:off x="-86800" y="0"/>
            <a:ext cx="9230801" cy="5143500"/>
          </a:xfrm>
          <a:prstGeom prst="rect">
            <a:avLst/>
          </a:prstGeom>
          <a:noFill/>
          <a:ln>
            <a:noFill/>
          </a:ln>
        </p:spPr>
      </p:pic>
      <p:sp>
        <p:nvSpPr>
          <p:cNvPr id="724" name="Google Shape;724;p107"/>
          <p:cNvSpPr txBox="1">
            <a:spLocks noGrp="1"/>
          </p:cNvSpPr>
          <p:nvPr>
            <p:ph type="title"/>
          </p:nvPr>
        </p:nvSpPr>
        <p:spPr>
          <a:xfrm>
            <a:off x="0" y="-28575"/>
            <a:ext cx="6681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Eiffage: Locations</a:t>
            </a:r>
            <a:endParaRPr b="1"/>
          </a:p>
        </p:txBody>
      </p:sp>
      <p:sp>
        <p:nvSpPr>
          <p:cNvPr id="725" name="Google Shape;725;p107"/>
          <p:cNvSpPr txBox="1"/>
          <p:nvPr/>
        </p:nvSpPr>
        <p:spPr>
          <a:xfrm>
            <a:off x="2361850" y="3992475"/>
            <a:ext cx="5756100" cy="1040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1"/>
                </a:solidFill>
                <a:latin typeface="PT Sans"/>
                <a:ea typeface="PT Sans"/>
                <a:cs typeface="PT Sans"/>
                <a:sym typeface="PT Sans"/>
              </a:rPr>
              <a:t>Explore the interactive map. In how many countries is EIFFAGE active? List 5 of them.</a:t>
            </a:r>
            <a:r>
              <a:rPr lang="en-GB" sz="3400">
                <a:solidFill>
                  <a:srgbClr val="0000FF"/>
                </a:solidFill>
                <a:latin typeface="PT Sans"/>
                <a:ea typeface="PT Sans"/>
                <a:cs typeface="PT Sans"/>
                <a:sym typeface="PT Sans"/>
              </a:rPr>
              <a:t> </a:t>
            </a:r>
            <a:endParaRPr sz="3400">
              <a:solidFill>
                <a:srgbClr val="0000FF"/>
              </a:solidFill>
              <a:latin typeface="PT Sans"/>
              <a:ea typeface="PT Sans"/>
              <a:cs typeface="PT Sans"/>
              <a:sym typeface="PT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8"/>
          <p:cNvSpPr txBox="1">
            <a:spLocks noGrp="1"/>
          </p:cNvSpPr>
          <p:nvPr>
            <p:ph type="subTitle" idx="1"/>
          </p:nvPr>
        </p:nvSpPr>
        <p:spPr>
          <a:xfrm>
            <a:off x="161200" y="207575"/>
            <a:ext cx="3420600" cy="36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à pied</a:t>
            </a:r>
            <a:r>
              <a:rPr lang="en-GB"/>
              <a:t>			on foot </a:t>
            </a:r>
            <a:endParaRPr/>
          </a:p>
          <a:p>
            <a:pPr marL="0" lvl="0" indent="0" algn="l" rtl="0">
              <a:spcBef>
                <a:spcPts val="400"/>
              </a:spcBef>
              <a:spcAft>
                <a:spcPts val="0"/>
              </a:spcAft>
              <a:buNone/>
            </a:pPr>
            <a:r>
              <a:rPr lang="en-GB" b="1"/>
              <a:t>en bus	</a:t>
            </a:r>
            <a:r>
              <a:rPr lang="en-GB"/>
              <a:t>		by bus </a:t>
            </a:r>
            <a:endParaRPr/>
          </a:p>
          <a:p>
            <a:pPr marL="0" lvl="0" indent="0" algn="l" rtl="0">
              <a:spcBef>
                <a:spcPts val="400"/>
              </a:spcBef>
              <a:spcAft>
                <a:spcPts val="0"/>
              </a:spcAft>
              <a:buNone/>
            </a:pPr>
            <a:r>
              <a:rPr lang="en-GB" b="1"/>
              <a:t>en avion	</a:t>
            </a:r>
            <a:r>
              <a:rPr lang="en-GB"/>
              <a:t>		by plane </a:t>
            </a:r>
            <a:endParaRPr/>
          </a:p>
          <a:p>
            <a:pPr marL="0" lvl="0" indent="0" algn="l" rtl="0">
              <a:spcBef>
                <a:spcPts val="400"/>
              </a:spcBef>
              <a:spcAft>
                <a:spcPts val="0"/>
              </a:spcAft>
              <a:buNone/>
            </a:pPr>
            <a:r>
              <a:rPr lang="en-GB" b="1"/>
              <a:t>en bateau</a:t>
            </a:r>
            <a:r>
              <a:rPr lang="en-GB"/>
              <a:t>		by boat </a:t>
            </a:r>
            <a:endParaRPr/>
          </a:p>
          <a:p>
            <a:pPr marL="0" lvl="0" indent="0" algn="l" rtl="0">
              <a:spcBef>
                <a:spcPts val="400"/>
              </a:spcBef>
              <a:spcAft>
                <a:spcPts val="0"/>
              </a:spcAft>
              <a:buNone/>
            </a:pPr>
            <a:r>
              <a:rPr lang="en-GB" b="1"/>
              <a:t>à vélo	</a:t>
            </a:r>
            <a:r>
              <a:rPr lang="en-GB"/>
              <a:t>		by bike </a:t>
            </a:r>
            <a:endParaRPr/>
          </a:p>
          <a:p>
            <a:pPr marL="0" lvl="0" indent="0" algn="l" rtl="0">
              <a:spcBef>
                <a:spcPts val="400"/>
              </a:spcBef>
              <a:spcAft>
                <a:spcPts val="0"/>
              </a:spcAft>
              <a:buNone/>
            </a:pPr>
            <a:r>
              <a:rPr lang="en-GB" b="1"/>
              <a:t>en voiture	</a:t>
            </a:r>
            <a:r>
              <a:rPr lang="en-GB"/>
              <a:t>	by car </a:t>
            </a:r>
            <a:endParaRPr/>
          </a:p>
          <a:p>
            <a:pPr marL="0" lvl="0" indent="0" algn="l" rtl="0">
              <a:spcBef>
                <a:spcPts val="400"/>
              </a:spcBef>
              <a:spcAft>
                <a:spcPts val="0"/>
              </a:spcAft>
              <a:buNone/>
            </a:pPr>
            <a:r>
              <a:rPr lang="en-GB" b="1"/>
              <a:t>en skate(board)</a:t>
            </a:r>
            <a:r>
              <a:rPr lang="en-GB"/>
              <a:t>	by skateboard </a:t>
            </a:r>
            <a:endParaRPr/>
          </a:p>
          <a:p>
            <a:pPr marL="0" lvl="0" indent="0" algn="l" rtl="0">
              <a:spcBef>
                <a:spcPts val="400"/>
              </a:spcBef>
              <a:spcAft>
                <a:spcPts val="0"/>
              </a:spcAft>
              <a:buNone/>
            </a:pPr>
            <a:r>
              <a:rPr lang="en-GB" b="1"/>
              <a:t>en train	</a:t>
            </a:r>
            <a:r>
              <a:rPr lang="en-GB"/>
              <a:t>		by train </a:t>
            </a:r>
            <a:endParaRPr/>
          </a:p>
          <a:p>
            <a:pPr marL="0" lvl="0" indent="0" algn="l" rtl="0">
              <a:spcBef>
                <a:spcPts val="400"/>
              </a:spcBef>
              <a:spcAft>
                <a:spcPts val="0"/>
              </a:spcAft>
              <a:buNone/>
            </a:pPr>
            <a:endParaRPr/>
          </a:p>
          <a:p>
            <a:pPr marL="0" lvl="0" indent="0" algn="l" rtl="0">
              <a:spcBef>
                <a:spcPts val="400"/>
              </a:spcBef>
              <a:spcAft>
                <a:spcPts val="0"/>
              </a:spcAft>
              <a:buNone/>
            </a:pPr>
            <a:r>
              <a:rPr lang="en-GB" b="1"/>
              <a:t>Comment puis-je vous aider?</a:t>
            </a:r>
            <a:endParaRPr b="1"/>
          </a:p>
          <a:p>
            <a:pPr marL="457200" lvl="0" indent="457200" algn="l" rtl="0">
              <a:spcBef>
                <a:spcPts val="400"/>
              </a:spcBef>
              <a:spcAft>
                <a:spcPts val="0"/>
              </a:spcAft>
              <a:buNone/>
            </a:pPr>
            <a:r>
              <a:rPr lang="en-GB"/>
              <a:t>How can I help you? </a:t>
            </a:r>
            <a:endParaRPr/>
          </a:p>
          <a:p>
            <a:pPr marL="0" lvl="0" indent="0" algn="l" rtl="0">
              <a:spcBef>
                <a:spcPts val="400"/>
              </a:spcBef>
              <a:spcAft>
                <a:spcPts val="0"/>
              </a:spcAft>
              <a:buNone/>
            </a:pPr>
            <a:r>
              <a:rPr lang="en-GB"/>
              <a:t>j</a:t>
            </a:r>
            <a:r>
              <a:rPr lang="en-GB" b="1"/>
              <a:t>'aimerais</a:t>
            </a:r>
            <a:r>
              <a:rPr lang="en-GB"/>
              <a:t>		I would like </a:t>
            </a:r>
            <a:endParaRPr/>
          </a:p>
          <a:p>
            <a:pPr marL="0" lvl="0" indent="0" algn="ctr" rtl="0">
              <a:spcBef>
                <a:spcPts val="400"/>
              </a:spcBef>
              <a:spcAft>
                <a:spcPts val="400"/>
              </a:spcAft>
              <a:buNone/>
            </a:pPr>
            <a:endParaRPr/>
          </a:p>
        </p:txBody>
      </p:sp>
      <p:sp>
        <p:nvSpPr>
          <p:cNvPr id="731" name="Google Shape;731;p108"/>
          <p:cNvSpPr txBox="1"/>
          <p:nvPr/>
        </p:nvSpPr>
        <p:spPr>
          <a:xfrm>
            <a:off x="3692150" y="-76200"/>
            <a:ext cx="5066700" cy="551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50" b="1">
                <a:solidFill>
                  <a:schemeClr val="lt1"/>
                </a:solidFill>
                <a:latin typeface="PT Sans"/>
                <a:ea typeface="PT Sans"/>
                <a:cs typeface="PT Sans"/>
                <a:sym typeface="PT Sans"/>
              </a:rPr>
              <a:t>en Allemagne</a:t>
            </a:r>
            <a:r>
              <a:rPr lang="en-GB" sz="1750">
                <a:solidFill>
                  <a:schemeClr val="lt1"/>
                </a:solidFill>
                <a:latin typeface="PT Sans"/>
                <a:ea typeface="PT Sans"/>
                <a:cs typeface="PT Sans"/>
                <a:sym typeface="PT Sans"/>
              </a:rPr>
              <a:t>		to Germany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Argentine	</a:t>
            </a:r>
            <a:r>
              <a:rPr lang="en-GB" sz="1750">
                <a:solidFill>
                  <a:schemeClr val="lt1"/>
                </a:solidFill>
                <a:latin typeface="PT Sans"/>
                <a:ea typeface="PT Sans"/>
                <a:cs typeface="PT Sans"/>
                <a:sym typeface="PT Sans"/>
              </a:rPr>
              <a:t>	to Argentina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Chine	</a:t>
            </a:r>
            <a:r>
              <a:rPr lang="en-GB" sz="1750">
                <a:solidFill>
                  <a:schemeClr val="lt1"/>
                </a:solidFill>
                <a:latin typeface="PT Sans"/>
                <a:ea typeface="PT Sans"/>
                <a:cs typeface="PT Sans"/>
                <a:sym typeface="PT Sans"/>
              </a:rPr>
              <a:t>		to China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à Cuba</a:t>
            </a:r>
            <a:r>
              <a:rPr lang="en-GB" sz="1750">
                <a:solidFill>
                  <a:schemeClr val="lt1"/>
                </a:solidFill>
                <a:latin typeface="PT Sans"/>
                <a:ea typeface="PT Sans"/>
                <a:cs typeface="PT Sans"/>
                <a:sym typeface="PT Sans"/>
              </a:rPr>
              <a:t>			to Cuba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Égypte</a:t>
            </a:r>
            <a:r>
              <a:rPr lang="en-GB" sz="1750">
                <a:solidFill>
                  <a:schemeClr val="lt1"/>
                </a:solidFill>
                <a:latin typeface="PT Sans"/>
                <a:ea typeface="PT Sans"/>
                <a:cs typeface="PT Sans"/>
                <a:sym typeface="PT Sans"/>
              </a:rPr>
              <a:t>		to Egypt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Écosse</a:t>
            </a:r>
            <a:r>
              <a:rPr lang="en-GB" sz="1750">
                <a:solidFill>
                  <a:schemeClr val="lt1"/>
                </a:solidFill>
                <a:latin typeface="PT Sans"/>
                <a:ea typeface="PT Sans"/>
                <a:cs typeface="PT Sans"/>
                <a:sym typeface="PT Sans"/>
              </a:rPr>
              <a:t>		to Scotland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Slovaquie	</a:t>
            </a:r>
            <a:r>
              <a:rPr lang="en-GB" sz="1750">
                <a:solidFill>
                  <a:schemeClr val="lt1"/>
                </a:solidFill>
                <a:latin typeface="PT Sans"/>
                <a:ea typeface="PT Sans"/>
                <a:cs typeface="PT Sans"/>
                <a:sym typeface="PT Sans"/>
              </a:rPr>
              <a:t>	to Slovakia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Espagne</a:t>
            </a:r>
            <a:r>
              <a:rPr lang="en-GB" sz="1750">
                <a:solidFill>
                  <a:schemeClr val="lt1"/>
                </a:solidFill>
                <a:latin typeface="PT Sans"/>
                <a:ea typeface="PT Sans"/>
                <a:cs typeface="PT Sans"/>
                <a:sym typeface="PT Sans"/>
              </a:rPr>
              <a:t>		to Spain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aux États Unis	</a:t>
            </a:r>
            <a:r>
              <a:rPr lang="en-GB" sz="1750">
                <a:solidFill>
                  <a:schemeClr val="lt1"/>
                </a:solidFill>
                <a:latin typeface="PT Sans"/>
                <a:ea typeface="PT Sans"/>
                <a:cs typeface="PT Sans"/>
                <a:sym typeface="PT Sans"/>
              </a:rPr>
              <a:t>	to the United States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France</a:t>
            </a:r>
            <a:r>
              <a:rPr lang="en-GB" sz="1750">
                <a:solidFill>
                  <a:schemeClr val="lt1"/>
                </a:solidFill>
                <a:latin typeface="PT Sans"/>
                <a:ea typeface="PT Sans"/>
                <a:cs typeface="PT Sans"/>
                <a:sym typeface="PT Sans"/>
              </a:rPr>
              <a:t>		to France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au Pays de Galles</a:t>
            </a:r>
            <a:r>
              <a:rPr lang="en-GB" sz="1750">
                <a:solidFill>
                  <a:schemeClr val="lt1"/>
                </a:solidFill>
                <a:latin typeface="PT Sans"/>
                <a:ea typeface="PT Sans"/>
                <a:cs typeface="PT Sans"/>
                <a:sym typeface="PT Sans"/>
              </a:rPr>
              <a:t>	to Wales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Grèce	</a:t>
            </a:r>
            <a:r>
              <a:rPr lang="en-GB" sz="1750">
                <a:solidFill>
                  <a:schemeClr val="lt1"/>
                </a:solidFill>
                <a:latin typeface="PT Sans"/>
                <a:ea typeface="PT Sans"/>
                <a:cs typeface="PT Sans"/>
                <a:sym typeface="PT Sans"/>
              </a:rPr>
              <a:t>		to Greece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Inde	</a:t>
            </a:r>
            <a:r>
              <a:rPr lang="en-GB" sz="1750">
                <a:solidFill>
                  <a:schemeClr val="lt1"/>
                </a:solidFill>
                <a:latin typeface="PT Sans"/>
                <a:ea typeface="PT Sans"/>
                <a:cs typeface="PT Sans"/>
                <a:sym typeface="PT Sans"/>
              </a:rPr>
              <a:t>		to India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Angleterre	</a:t>
            </a:r>
            <a:r>
              <a:rPr lang="en-GB" sz="1750">
                <a:solidFill>
                  <a:schemeClr val="lt1"/>
                </a:solidFill>
                <a:latin typeface="PT Sans"/>
                <a:ea typeface="PT Sans"/>
                <a:cs typeface="PT Sans"/>
                <a:sym typeface="PT Sans"/>
              </a:rPr>
              <a:t>	to England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Irlande</a:t>
            </a:r>
            <a:r>
              <a:rPr lang="en-GB" sz="1750">
                <a:solidFill>
                  <a:schemeClr val="lt1"/>
                </a:solidFill>
                <a:latin typeface="PT Sans"/>
                <a:ea typeface="PT Sans"/>
                <a:cs typeface="PT Sans"/>
                <a:sym typeface="PT Sans"/>
              </a:rPr>
              <a:t>		to Ireland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en Italie	</a:t>
            </a:r>
            <a:r>
              <a:rPr lang="en-GB" sz="1750">
                <a:solidFill>
                  <a:schemeClr val="lt1"/>
                </a:solidFill>
                <a:latin typeface="PT Sans"/>
                <a:ea typeface="PT Sans"/>
                <a:cs typeface="PT Sans"/>
                <a:sym typeface="PT Sans"/>
              </a:rPr>
              <a:t>		to Italy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au Canada</a:t>
            </a:r>
            <a:r>
              <a:rPr lang="en-GB" sz="1750">
                <a:solidFill>
                  <a:schemeClr val="lt1"/>
                </a:solidFill>
                <a:latin typeface="PT Sans"/>
                <a:ea typeface="PT Sans"/>
                <a:cs typeface="PT Sans"/>
                <a:sym typeface="PT Sans"/>
              </a:rPr>
              <a:t>		to Canada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au Mexique</a:t>
            </a:r>
            <a:r>
              <a:rPr lang="en-GB" sz="1750">
                <a:solidFill>
                  <a:schemeClr val="lt1"/>
                </a:solidFill>
                <a:latin typeface="PT Sans"/>
                <a:ea typeface="PT Sans"/>
                <a:cs typeface="PT Sans"/>
                <a:sym typeface="PT Sans"/>
              </a:rPr>
              <a:t>		to Mexico </a:t>
            </a:r>
            <a:endParaRPr sz="1750">
              <a:solidFill>
                <a:schemeClr val="lt1"/>
              </a:solidFill>
              <a:latin typeface="PT Sans"/>
              <a:ea typeface="PT Sans"/>
              <a:cs typeface="PT Sans"/>
              <a:sym typeface="PT Sans"/>
            </a:endParaRPr>
          </a:p>
          <a:p>
            <a:pPr marL="0" lvl="0" indent="0" algn="l" rtl="0">
              <a:spcBef>
                <a:spcPts val="0"/>
              </a:spcBef>
              <a:spcAft>
                <a:spcPts val="0"/>
              </a:spcAft>
              <a:buNone/>
            </a:pPr>
            <a:r>
              <a:rPr lang="en-GB" sz="1750" b="1">
                <a:solidFill>
                  <a:schemeClr val="lt1"/>
                </a:solidFill>
                <a:latin typeface="PT Sans"/>
                <a:ea typeface="PT Sans"/>
                <a:cs typeface="PT Sans"/>
                <a:sym typeface="PT Sans"/>
              </a:rPr>
              <a:t>au Portugal</a:t>
            </a:r>
            <a:r>
              <a:rPr lang="en-GB" sz="1750">
                <a:solidFill>
                  <a:schemeClr val="lt1"/>
                </a:solidFill>
                <a:latin typeface="PT Sans"/>
                <a:ea typeface="PT Sans"/>
                <a:cs typeface="PT Sans"/>
                <a:sym typeface="PT Sans"/>
              </a:rPr>
              <a:t>		to Portugal</a:t>
            </a:r>
            <a:r>
              <a:rPr lang="en-GB" sz="1750">
                <a:latin typeface="PT Sans"/>
                <a:ea typeface="PT Sans"/>
                <a:cs typeface="PT Sans"/>
                <a:sym typeface="PT Sans"/>
              </a:rPr>
              <a:t> </a:t>
            </a:r>
            <a:endParaRPr sz="1750">
              <a:latin typeface="PT Sans"/>
              <a:ea typeface="PT Sans"/>
              <a:cs typeface="PT Sans"/>
              <a:sym typeface="PT Sans"/>
            </a:endParaRPr>
          </a:p>
          <a:p>
            <a:pPr marL="0" lvl="0" indent="0" algn="l" rtl="0">
              <a:spcBef>
                <a:spcPts val="0"/>
              </a:spcBef>
              <a:spcAft>
                <a:spcPts val="0"/>
              </a:spcAft>
              <a:buNone/>
            </a:pPr>
            <a:endParaRPr>
              <a:latin typeface="PT Sans"/>
              <a:ea typeface="PT Sans"/>
              <a:cs typeface="PT Sans"/>
              <a:sym typeface="PT Sans"/>
            </a:endParaRPr>
          </a:p>
        </p:txBody>
      </p:sp>
      <p:cxnSp>
        <p:nvCxnSpPr>
          <p:cNvPr id="732" name="Google Shape;732;p108"/>
          <p:cNvCxnSpPr/>
          <p:nvPr/>
        </p:nvCxnSpPr>
        <p:spPr>
          <a:xfrm flipH="1">
            <a:off x="3516575" y="115025"/>
            <a:ext cx="16500" cy="48477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109"/>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10"/>
          <p:cNvSpPr txBox="1"/>
          <p:nvPr/>
        </p:nvSpPr>
        <p:spPr>
          <a:xfrm>
            <a:off x="1279800" y="2698100"/>
            <a:ext cx="6584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solidFill>
                  <a:schemeClr val="lt1"/>
                </a:solidFill>
                <a:latin typeface="PT Sans"/>
                <a:ea typeface="PT Sans"/>
                <a:cs typeface="PT Sans"/>
                <a:sym typeface="PT Sans"/>
              </a:rPr>
              <a:t>READ AND UNDERSTAND THE TRAVEL POLICY</a:t>
            </a:r>
            <a:endParaRPr sz="2500">
              <a:solidFill>
                <a:schemeClr val="lt1"/>
              </a:solidFill>
              <a:latin typeface="PT Sans"/>
              <a:ea typeface="PT Sans"/>
              <a:cs typeface="PT Sans"/>
              <a:sym typeface="PT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746"/>
        <p:cNvGrpSpPr/>
        <p:nvPr/>
      </p:nvGrpSpPr>
      <p:grpSpPr>
        <a:xfrm>
          <a:off x="0" y="0"/>
          <a:ext cx="0" cy="0"/>
          <a:chOff x="0" y="0"/>
          <a:chExt cx="0" cy="0"/>
        </a:xfrm>
      </p:grpSpPr>
      <p:sp>
        <p:nvSpPr>
          <p:cNvPr id="747" name="Google Shape;747;p111"/>
          <p:cNvSpPr/>
          <p:nvPr/>
        </p:nvSpPr>
        <p:spPr>
          <a:xfrm>
            <a:off x="580217" y="1195106"/>
            <a:ext cx="194338" cy="1530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48" name="Google Shape;748;p111"/>
          <p:cNvSpPr/>
          <p:nvPr/>
        </p:nvSpPr>
        <p:spPr>
          <a:xfrm>
            <a:off x="320690" y="1195105"/>
            <a:ext cx="194338" cy="15308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49" name="Google Shape;749;p111"/>
          <p:cNvSpPr/>
          <p:nvPr/>
        </p:nvSpPr>
        <p:spPr>
          <a:xfrm>
            <a:off x="839741" y="1195102"/>
            <a:ext cx="194360" cy="15308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0" name="Google Shape;750;p111"/>
          <p:cNvSpPr/>
          <p:nvPr/>
        </p:nvSpPr>
        <p:spPr>
          <a:xfrm>
            <a:off x="1091138" y="1195109"/>
            <a:ext cx="194338" cy="15308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1" name="Google Shape;751;p111"/>
          <p:cNvSpPr txBox="1"/>
          <p:nvPr/>
        </p:nvSpPr>
        <p:spPr>
          <a:xfrm>
            <a:off x="314932" y="232385"/>
            <a:ext cx="1424040" cy="501053"/>
          </a:xfrm>
          <a:prstGeom prst="rect">
            <a:avLst/>
          </a:prstGeom>
          <a:noFill/>
          <a:ln>
            <a:noFill/>
          </a:ln>
        </p:spPr>
        <p:txBody>
          <a:bodyPr spcFirstLastPara="1" wrap="square" lIns="0" tIns="33150" rIns="0" bIns="0" anchor="t" anchorCtr="0">
            <a:spAutoFit/>
          </a:bodyPr>
          <a:lstStyle/>
          <a:p>
            <a:pPr marL="12700" marR="0" lvl="0" indent="0" algn="l" rtl="0">
              <a:lnSpc>
                <a:spcPct val="100000"/>
              </a:lnSpc>
              <a:spcBef>
                <a:spcPts val="0"/>
              </a:spcBef>
              <a:spcAft>
                <a:spcPts val="0"/>
              </a:spcAft>
              <a:buNone/>
            </a:pPr>
            <a:r>
              <a:rPr lang="en-GB" sz="800" b="1">
                <a:solidFill>
                  <a:srgbClr val="231F20"/>
                </a:solidFill>
                <a:latin typeface="Avenir"/>
                <a:ea typeface="Avenir"/>
                <a:cs typeface="Avenir"/>
                <a:sym typeface="Avenir"/>
              </a:rPr>
              <a:t>Eiffage</a:t>
            </a:r>
            <a:endParaRPr sz="800">
              <a:solidFill>
                <a:schemeClr val="dk1"/>
              </a:solidFill>
              <a:latin typeface="Avenir"/>
              <a:ea typeface="Avenir"/>
              <a:cs typeface="Avenir"/>
              <a:sym typeface="Avenir"/>
            </a:endParaRPr>
          </a:p>
          <a:p>
            <a:pPr marL="12700" marR="0" lvl="0" indent="0" algn="l" rtl="0">
              <a:lnSpc>
                <a:spcPct val="100000"/>
              </a:lnSpc>
              <a:spcBef>
                <a:spcPts val="200"/>
              </a:spcBef>
              <a:spcAft>
                <a:spcPts val="0"/>
              </a:spcAft>
              <a:buNone/>
            </a:pPr>
            <a:r>
              <a:rPr lang="en-GB" sz="800">
                <a:solidFill>
                  <a:srgbClr val="231F20"/>
                </a:solidFill>
                <a:latin typeface="Avenir"/>
                <a:ea typeface="Avenir"/>
                <a:cs typeface="Avenir"/>
                <a:sym typeface="Avenir"/>
              </a:rPr>
              <a:t>Campus Pierre Berger</a:t>
            </a:r>
            <a:endParaRPr sz="1200"/>
          </a:p>
          <a:p>
            <a:pPr marL="12700" marR="0" lvl="0" indent="0" algn="l" rtl="0">
              <a:lnSpc>
                <a:spcPct val="100000"/>
              </a:lnSpc>
              <a:spcBef>
                <a:spcPts val="200"/>
              </a:spcBef>
              <a:spcAft>
                <a:spcPts val="0"/>
              </a:spcAft>
              <a:buNone/>
            </a:pPr>
            <a:r>
              <a:rPr lang="en-GB" sz="800">
                <a:solidFill>
                  <a:srgbClr val="231F20"/>
                </a:solidFill>
                <a:latin typeface="Avenir"/>
                <a:ea typeface="Avenir"/>
                <a:cs typeface="Avenir"/>
                <a:sym typeface="Avenir"/>
              </a:rPr>
              <a:t>3-7, place de l’Europe</a:t>
            </a:r>
            <a:endParaRPr sz="1200"/>
          </a:p>
          <a:p>
            <a:pPr marL="12700" marR="0" lvl="0" indent="0" algn="l" rtl="0">
              <a:lnSpc>
                <a:spcPct val="100000"/>
              </a:lnSpc>
              <a:spcBef>
                <a:spcPts val="200"/>
              </a:spcBef>
              <a:spcAft>
                <a:spcPts val="0"/>
              </a:spcAft>
              <a:buNone/>
            </a:pPr>
            <a:r>
              <a:rPr lang="en-GB" sz="800">
                <a:solidFill>
                  <a:srgbClr val="231F20"/>
                </a:solidFill>
                <a:latin typeface="Avenir"/>
                <a:ea typeface="Avenir"/>
                <a:cs typeface="Avenir"/>
                <a:sym typeface="Avenir"/>
              </a:rPr>
              <a:t>78140 Vélizy-Villacoublay</a:t>
            </a:r>
            <a:endParaRPr sz="1200"/>
          </a:p>
        </p:txBody>
      </p:sp>
      <p:sp>
        <p:nvSpPr>
          <p:cNvPr id="752" name="Google Shape;752;p111"/>
          <p:cNvSpPr txBox="1"/>
          <p:nvPr/>
        </p:nvSpPr>
        <p:spPr>
          <a:xfrm>
            <a:off x="323398" y="896004"/>
            <a:ext cx="1024573" cy="116790"/>
          </a:xfrm>
          <a:prstGeom prst="rect">
            <a:avLst/>
          </a:prstGeom>
          <a:noFill/>
          <a:ln>
            <a:noFill/>
          </a:ln>
        </p:spPr>
        <p:txBody>
          <a:bodyPr spcFirstLastPara="1" wrap="square" lIns="0" tIns="14425" rIns="0" bIns="0" anchor="t" anchorCtr="0">
            <a:spAutoFit/>
          </a:bodyPr>
          <a:lstStyle/>
          <a:p>
            <a:pPr marL="12700" marR="0" lvl="0" indent="0" algn="l" rtl="0">
              <a:lnSpc>
                <a:spcPct val="100000"/>
              </a:lnSpc>
              <a:spcBef>
                <a:spcPts val="0"/>
              </a:spcBef>
              <a:spcAft>
                <a:spcPts val="0"/>
              </a:spcAft>
              <a:buNone/>
            </a:pPr>
            <a:r>
              <a:rPr lang="en-GB" sz="800" b="1" u="sng">
                <a:solidFill>
                  <a:srgbClr val="231F20"/>
                </a:solidFill>
                <a:latin typeface="Avenir"/>
                <a:ea typeface="Avenir"/>
                <a:cs typeface="Avenir"/>
                <a:sym typeface="Avenir"/>
                <a:hlinkClick r:id="rId7">
                  <a:extLst>
                    <a:ext uri="{A12FA001-AC4F-418D-AE19-62706E023703}">
                      <ahyp:hlinkClr xmlns:ahyp="http://schemas.microsoft.com/office/drawing/2018/hyperlinkcolor" val="tx"/>
                    </a:ext>
                  </a:extLst>
                </a:hlinkClick>
              </a:rPr>
              <a:t>www.eiffage.com</a:t>
            </a:r>
            <a:endParaRPr sz="800">
              <a:solidFill>
                <a:schemeClr val="dk1"/>
              </a:solidFill>
              <a:latin typeface="Avenir"/>
              <a:ea typeface="Avenir"/>
              <a:cs typeface="Avenir"/>
              <a:sym typeface="Avenir"/>
            </a:endParaRPr>
          </a:p>
        </p:txBody>
      </p:sp>
      <p:sp>
        <p:nvSpPr>
          <p:cNvPr id="753" name="Google Shape;753;p111"/>
          <p:cNvSpPr/>
          <p:nvPr/>
        </p:nvSpPr>
        <p:spPr>
          <a:xfrm>
            <a:off x="8961672" y="150123"/>
            <a:ext cx="179080" cy="138339"/>
          </a:xfrm>
          <a:custGeom>
            <a:avLst/>
            <a:gdLst/>
            <a:ahLst/>
            <a:cxnLst/>
            <a:rect l="l" t="t" r="r" b="b"/>
            <a:pathLst>
              <a:path w="197484" h="193675" extrusionOk="0">
                <a:moveTo>
                  <a:pt x="0" y="193243"/>
                </a:moveTo>
                <a:lnTo>
                  <a:pt x="197269" y="193243"/>
                </a:lnTo>
                <a:lnTo>
                  <a:pt x="197269" y="0"/>
                </a:lnTo>
                <a:lnTo>
                  <a:pt x="0" y="0"/>
                </a:lnTo>
                <a:lnTo>
                  <a:pt x="0" y="193243"/>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4" name="Google Shape;754;p111"/>
          <p:cNvSpPr/>
          <p:nvPr/>
        </p:nvSpPr>
        <p:spPr>
          <a:xfrm>
            <a:off x="8961672" y="426184"/>
            <a:ext cx="179080" cy="138339"/>
          </a:xfrm>
          <a:custGeom>
            <a:avLst/>
            <a:gdLst/>
            <a:ahLst/>
            <a:cxnLst/>
            <a:rect l="l" t="t" r="r" b="b"/>
            <a:pathLst>
              <a:path w="197484" h="193675" extrusionOk="0">
                <a:moveTo>
                  <a:pt x="0" y="193230"/>
                </a:moveTo>
                <a:lnTo>
                  <a:pt x="197269" y="193230"/>
                </a:lnTo>
                <a:lnTo>
                  <a:pt x="197269" y="0"/>
                </a:lnTo>
                <a:lnTo>
                  <a:pt x="0" y="0"/>
                </a:lnTo>
                <a:lnTo>
                  <a:pt x="0" y="193230"/>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5" name="Google Shape;755;p111"/>
          <p:cNvSpPr/>
          <p:nvPr/>
        </p:nvSpPr>
        <p:spPr>
          <a:xfrm>
            <a:off x="8961672" y="702246"/>
            <a:ext cx="179080" cy="138339"/>
          </a:xfrm>
          <a:custGeom>
            <a:avLst/>
            <a:gdLst/>
            <a:ahLst/>
            <a:cxnLst/>
            <a:rect l="l" t="t" r="r" b="b"/>
            <a:pathLst>
              <a:path w="197484" h="193675" extrusionOk="0">
                <a:moveTo>
                  <a:pt x="0" y="193243"/>
                </a:moveTo>
                <a:lnTo>
                  <a:pt x="197269" y="193243"/>
                </a:lnTo>
                <a:lnTo>
                  <a:pt x="197269" y="0"/>
                </a:lnTo>
                <a:lnTo>
                  <a:pt x="0" y="0"/>
                </a:lnTo>
                <a:lnTo>
                  <a:pt x="0" y="193243"/>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6" name="Google Shape;756;p111"/>
          <p:cNvSpPr/>
          <p:nvPr/>
        </p:nvSpPr>
        <p:spPr>
          <a:xfrm>
            <a:off x="8961672" y="978317"/>
            <a:ext cx="179080" cy="138339"/>
          </a:xfrm>
          <a:custGeom>
            <a:avLst/>
            <a:gdLst/>
            <a:ahLst/>
            <a:cxnLst/>
            <a:rect l="l" t="t" r="r" b="b"/>
            <a:pathLst>
              <a:path w="197484" h="193675" extrusionOk="0">
                <a:moveTo>
                  <a:pt x="0" y="193243"/>
                </a:moveTo>
                <a:lnTo>
                  <a:pt x="197269" y="193243"/>
                </a:lnTo>
                <a:lnTo>
                  <a:pt x="197269"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7" name="Google Shape;757;p111"/>
          <p:cNvSpPr/>
          <p:nvPr/>
        </p:nvSpPr>
        <p:spPr>
          <a:xfrm>
            <a:off x="8961672" y="1254370"/>
            <a:ext cx="179080" cy="138339"/>
          </a:xfrm>
          <a:custGeom>
            <a:avLst/>
            <a:gdLst/>
            <a:ahLst/>
            <a:cxnLst/>
            <a:rect l="l" t="t" r="r" b="b"/>
            <a:pathLst>
              <a:path w="197484" h="193675" extrusionOk="0">
                <a:moveTo>
                  <a:pt x="0" y="193243"/>
                </a:moveTo>
                <a:lnTo>
                  <a:pt x="197269" y="193243"/>
                </a:lnTo>
                <a:lnTo>
                  <a:pt x="197269"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8" name="Google Shape;758;p111"/>
          <p:cNvSpPr/>
          <p:nvPr/>
        </p:nvSpPr>
        <p:spPr>
          <a:xfrm>
            <a:off x="8961672" y="1530441"/>
            <a:ext cx="179080" cy="138339"/>
          </a:xfrm>
          <a:custGeom>
            <a:avLst/>
            <a:gdLst/>
            <a:ahLst/>
            <a:cxnLst/>
            <a:rect l="l" t="t" r="r" b="b"/>
            <a:pathLst>
              <a:path w="197484" h="193675" extrusionOk="0">
                <a:moveTo>
                  <a:pt x="0" y="193243"/>
                </a:moveTo>
                <a:lnTo>
                  <a:pt x="197269" y="193243"/>
                </a:lnTo>
                <a:lnTo>
                  <a:pt x="197269"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59" name="Google Shape;759;p111"/>
          <p:cNvSpPr/>
          <p:nvPr/>
        </p:nvSpPr>
        <p:spPr>
          <a:xfrm>
            <a:off x="0" y="150123"/>
            <a:ext cx="181959" cy="138339"/>
          </a:xfrm>
          <a:custGeom>
            <a:avLst/>
            <a:gdLst/>
            <a:ahLst/>
            <a:cxnLst/>
            <a:rect l="l" t="t" r="r" b="b"/>
            <a:pathLst>
              <a:path w="200660" h="193675" extrusionOk="0">
                <a:moveTo>
                  <a:pt x="0" y="193243"/>
                </a:moveTo>
                <a:lnTo>
                  <a:pt x="200431" y="193243"/>
                </a:lnTo>
                <a:lnTo>
                  <a:pt x="200431" y="0"/>
                </a:lnTo>
                <a:lnTo>
                  <a:pt x="0" y="0"/>
                </a:lnTo>
                <a:lnTo>
                  <a:pt x="0" y="193243"/>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0" name="Google Shape;760;p111"/>
          <p:cNvSpPr/>
          <p:nvPr/>
        </p:nvSpPr>
        <p:spPr>
          <a:xfrm>
            <a:off x="0" y="426184"/>
            <a:ext cx="181959" cy="138339"/>
          </a:xfrm>
          <a:custGeom>
            <a:avLst/>
            <a:gdLst/>
            <a:ahLst/>
            <a:cxnLst/>
            <a:rect l="l" t="t" r="r" b="b"/>
            <a:pathLst>
              <a:path w="200660" h="193675" extrusionOk="0">
                <a:moveTo>
                  <a:pt x="0" y="193230"/>
                </a:moveTo>
                <a:lnTo>
                  <a:pt x="200431" y="193230"/>
                </a:lnTo>
                <a:lnTo>
                  <a:pt x="200431" y="0"/>
                </a:lnTo>
                <a:lnTo>
                  <a:pt x="0" y="0"/>
                </a:lnTo>
                <a:lnTo>
                  <a:pt x="0" y="193230"/>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1" name="Google Shape;761;p111"/>
          <p:cNvSpPr/>
          <p:nvPr/>
        </p:nvSpPr>
        <p:spPr>
          <a:xfrm>
            <a:off x="0" y="702246"/>
            <a:ext cx="181959" cy="138339"/>
          </a:xfrm>
          <a:custGeom>
            <a:avLst/>
            <a:gdLst/>
            <a:ahLst/>
            <a:cxnLst/>
            <a:rect l="l" t="t" r="r" b="b"/>
            <a:pathLst>
              <a:path w="200660" h="193675" extrusionOk="0">
                <a:moveTo>
                  <a:pt x="0" y="193243"/>
                </a:moveTo>
                <a:lnTo>
                  <a:pt x="200431" y="193243"/>
                </a:lnTo>
                <a:lnTo>
                  <a:pt x="200431" y="0"/>
                </a:lnTo>
                <a:lnTo>
                  <a:pt x="0" y="0"/>
                </a:lnTo>
                <a:lnTo>
                  <a:pt x="0" y="193243"/>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2" name="Google Shape;762;p111"/>
          <p:cNvSpPr/>
          <p:nvPr/>
        </p:nvSpPr>
        <p:spPr>
          <a:xfrm>
            <a:off x="0" y="978317"/>
            <a:ext cx="181959" cy="138339"/>
          </a:xfrm>
          <a:custGeom>
            <a:avLst/>
            <a:gdLst/>
            <a:ahLst/>
            <a:cxnLst/>
            <a:rect l="l" t="t" r="r" b="b"/>
            <a:pathLst>
              <a:path w="200660" h="193675" extrusionOk="0">
                <a:moveTo>
                  <a:pt x="0" y="193243"/>
                </a:moveTo>
                <a:lnTo>
                  <a:pt x="200431" y="193243"/>
                </a:lnTo>
                <a:lnTo>
                  <a:pt x="200431"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3" name="Google Shape;763;p111"/>
          <p:cNvSpPr/>
          <p:nvPr/>
        </p:nvSpPr>
        <p:spPr>
          <a:xfrm>
            <a:off x="0" y="1254370"/>
            <a:ext cx="181959" cy="138339"/>
          </a:xfrm>
          <a:custGeom>
            <a:avLst/>
            <a:gdLst/>
            <a:ahLst/>
            <a:cxnLst/>
            <a:rect l="l" t="t" r="r" b="b"/>
            <a:pathLst>
              <a:path w="200660" h="193675" extrusionOk="0">
                <a:moveTo>
                  <a:pt x="0" y="193243"/>
                </a:moveTo>
                <a:lnTo>
                  <a:pt x="200431" y="193243"/>
                </a:lnTo>
                <a:lnTo>
                  <a:pt x="200431"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4" name="Google Shape;764;p111"/>
          <p:cNvSpPr/>
          <p:nvPr/>
        </p:nvSpPr>
        <p:spPr>
          <a:xfrm>
            <a:off x="0" y="1530441"/>
            <a:ext cx="181959" cy="138339"/>
          </a:xfrm>
          <a:custGeom>
            <a:avLst/>
            <a:gdLst/>
            <a:ahLst/>
            <a:cxnLst/>
            <a:rect l="l" t="t" r="r" b="b"/>
            <a:pathLst>
              <a:path w="200660" h="193675" extrusionOk="0">
                <a:moveTo>
                  <a:pt x="0" y="193243"/>
                </a:moveTo>
                <a:lnTo>
                  <a:pt x="200431" y="193243"/>
                </a:lnTo>
                <a:lnTo>
                  <a:pt x="200431" y="0"/>
                </a:lnTo>
                <a:lnTo>
                  <a:pt x="0" y="0"/>
                </a:lnTo>
                <a:lnTo>
                  <a:pt x="0" y="193243"/>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5" name="Google Shape;765;p111"/>
          <p:cNvSpPr txBox="1"/>
          <p:nvPr/>
        </p:nvSpPr>
        <p:spPr>
          <a:xfrm>
            <a:off x="5702105" y="865736"/>
            <a:ext cx="3105589" cy="338921"/>
          </a:xfrm>
          <a:prstGeom prst="rect">
            <a:avLst/>
          </a:prstGeom>
          <a:noFill/>
          <a:ln>
            <a:noFill/>
          </a:ln>
        </p:spPr>
        <p:txBody>
          <a:bodyPr spcFirstLastPara="1" wrap="square" lIns="0" tIns="10700" rIns="0" bIns="0" anchor="t" anchorCtr="0">
            <a:spAutoFit/>
          </a:bodyPr>
          <a:lstStyle/>
          <a:p>
            <a:pPr marL="12700" marR="0" lvl="0" indent="0" algn="r" rtl="0">
              <a:spcBef>
                <a:spcPts val="0"/>
              </a:spcBef>
              <a:spcAft>
                <a:spcPts val="0"/>
              </a:spcAft>
              <a:buNone/>
            </a:pPr>
            <a:r>
              <a:rPr lang="en-GB" sz="2500" b="1">
                <a:solidFill>
                  <a:srgbClr val="231F20"/>
                </a:solidFill>
                <a:latin typeface="Avenir"/>
                <a:ea typeface="Avenir"/>
                <a:cs typeface="Avenir"/>
                <a:sym typeface="Avenir"/>
              </a:rPr>
              <a:t>Politique Voyage</a:t>
            </a:r>
            <a:endParaRPr sz="1500">
              <a:solidFill>
                <a:schemeClr val="dk1"/>
              </a:solidFill>
              <a:latin typeface="Calibri"/>
              <a:ea typeface="Calibri"/>
              <a:cs typeface="Calibri"/>
              <a:sym typeface="Calibri"/>
            </a:endParaRPr>
          </a:p>
        </p:txBody>
      </p:sp>
      <p:sp>
        <p:nvSpPr>
          <p:cNvPr id="766" name="Google Shape;766;p111"/>
          <p:cNvSpPr/>
          <p:nvPr/>
        </p:nvSpPr>
        <p:spPr>
          <a:xfrm>
            <a:off x="7851080" y="414410"/>
            <a:ext cx="841271" cy="54429"/>
          </a:xfrm>
          <a:custGeom>
            <a:avLst/>
            <a:gdLst/>
            <a:ahLst/>
            <a:cxnLst/>
            <a:rect l="l" t="t" r="r" b="b"/>
            <a:pathLst>
              <a:path w="927734" h="76200" extrusionOk="0">
                <a:moveTo>
                  <a:pt x="12877" y="1841"/>
                </a:moveTo>
                <a:lnTo>
                  <a:pt x="0" y="1841"/>
                </a:lnTo>
                <a:lnTo>
                  <a:pt x="0" y="74256"/>
                </a:lnTo>
                <a:lnTo>
                  <a:pt x="12877" y="74256"/>
                </a:lnTo>
                <a:lnTo>
                  <a:pt x="12877" y="1841"/>
                </a:lnTo>
                <a:close/>
              </a:path>
              <a:path w="927734" h="76200" extrusionOk="0">
                <a:moveTo>
                  <a:pt x="45821" y="1841"/>
                </a:moveTo>
                <a:lnTo>
                  <a:pt x="28752" y="1841"/>
                </a:lnTo>
                <a:lnTo>
                  <a:pt x="28752" y="74256"/>
                </a:lnTo>
                <a:lnTo>
                  <a:pt x="41630" y="74256"/>
                </a:lnTo>
                <a:lnTo>
                  <a:pt x="41630" y="18707"/>
                </a:lnTo>
                <a:lnTo>
                  <a:pt x="56826" y="18707"/>
                </a:lnTo>
                <a:lnTo>
                  <a:pt x="45821" y="1841"/>
                </a:lnTo>
                <a:close/>
              </a:path>
              <a:path w="927734" h="76200" extrusionOk="0">
                <a:moveTo>
                  <a:pt x="56826" y="18707"/>
                </a:moveTo>
                <a:lnTo>
                  <a:pt x="41833" y="18707"/>
                </a:lnTo>
                <a:lnTo>
                  <a:pt x="77647" y="74256"/>
                </a:lnTo>
                <a:lnTo>
                  <a:pt x="94005" y="74256"/>
                </a:lnTo>
                <a:lnTo>
                  <a:pt x="94005" y="55638"/>
                </a:lnTo>
                <a:lnTo>
                  <a:pt x="80924" y="55638"/>
                </a:lnTo>
                <a:lnTo>
                  <a:pt x="56826" y="18707"/>
                </a:lnTo>
                <a:close/>
              </a:path>
              <a:path w="927734" h="76200" extrusionOk="0">
                <a:moveTo>
                  <a:pt x="94005" y="1841"/>
                </a:moveTo>
                <a:lnTo>
                  <a:pt x="81127" y="1841"/>
                </a:lnTo>
                <a:lnTo>
                  <a:pt x="81127" y="55638"/>
                </a:lnTo>
                <a:lnTo>
                  <a:pt x="94005" y="55638"/>
                </a:lnTo>
                <a:lnTo>
                  <a:pt x="94005" y="1841"/>
                </a:lnTo>
                <a:close/>
              </a:path>
              <a:path w="927734" h="76200" extrusionOk="0">
                <a:moveTo>
                  <a:pt x="154876" y="1841"/>
                </a:moveTo>
                <a:lnTo>
                  <a:pt x="108140" y="1841"/>
                </a:lnTo>
                <a:lnTo>
                  <a:pt x="108140" y="74256"/>
                </a:lnTo>
                <a:lnTo>
                  <a:pt x="121018" y="74256"/>
                </a:lnTo>
                <a:lnTo>
                  <a:pt x="121018" y="44183"/>
                </a:lnTo>
                <a:lnTo>
                  <a:pt x="152933" y="44183"/>
                </a:lnTo>
                <a:lnTo>
                  <a:pt x="152933" y="32524"/>
                </a:lnTo>
                <a:lnTo>
                  <a:pt x="121018" y="32524"/>
                </a:lnTo>
                <a:lnTo>
                  <a:pt x="121018" y="13487"/>
                </a:lnTo>
                <a:lnTo>
                  <a:pt x="154876" y="13487"/>
                </a:lnTo>
                <a:lnTo>
                  <a:pt x="154876" y="1841"/>
                </a:lnTo>
                <a:close/>
              </a:path>
              <a:path w="927734" h="76200" extrusionOk="0">
                <a:moveTo>
                  <a:pt x="192024" y="1841"/>
                </a:moveTo>
                <a:lnTo>
                  <a:pt x="166865" y="1841"/>
                </a:lnTo>
                <a:lnTo>
                  <a:pt x="166865" y="74256"/>
                </a:lnTo>
                <a:lnTo>
                  <a:pt x="179743" y="74256"/>
                </a:lnTo>
                <a:lnTo>
                  <a:pt x="179743" y="43560"/>
                </a:lnTo>
                <a:lnTo>
                  <a:pt x="203052" y="43560"/>
                </a:lnTo>
                <a:lnTo>
                  <a:pt x="202260" y="42240"/>
                </a:lnTo>
                <a:lnTo>
                  <a:pt x="209406" y="39990"/>
                </a:lnTo>
                <a:lnTo>
                  <a:pt x="214666" y="35755"/>
                </a:lnTo>
                <a:lnTo>
                  <a:pt x="216443" y="32524"/>
                </a:lnTo>
                <a:lnTo>
                  <a:pt x="179743" y="32524"/>
                </a:lnTo>
                <a:lnTo>
                  <a:pt x="179743" y="12877"/>
                </a:lnTo>
                <a:lnTo>
                  <a:pt x="216848" y="12877"/>
                </a:lnTo>
                <a:lnTo>
                  <a:pt x="216762" y="12492"/>
                </a:lnTo>
                <a:lnTo>
                  <a:pt x="210743" y="6121"/>
                </a:lnTo>
                <a:lnTo>
                  <a:pt x="202114" y="2797"/>
                </a:lnTo>
                <a:lnTo>
                  <a:pt x="192024" y="1841"/>
                </a:lnTo>
                <a:close/>
              </a:path>
              <a:path w="927734" h="76200" extrusionOk="0">
                <a:moveTo>
                  <a:pt x="203052" y="43560"/>
                </a:moveTo>
                <a:lnTo>
                  <a:pt x="189153" y="43560"/>
                </a:lnTo>
                <a:lnTo>
                  <a:pt x="205943" y="74256"/>
                </a:lnTo>
                <a:lnTo>
                  <a:pt x="221475" y="74256"/>
                </a:lnTo>
                <a:lnTo>
                  <a:pt x="203052" y="43560"/>
                </a:lnTo>
                <a:close/>
              </a:path>
              <a:path w="927734" h="76200" extrusionOk="0">
                <a:moveTo>
                  <a:pt x="216848" y="12877"/>
                </a:moveTo>
                <a:lnTo>
                  <a:pt x="197548" y="12877"/>
                </a:lnTo>
                <a:lnTo>
                  <a:pt x="205536" y="13893"/>
                </a:lnTo>
                <a:lnTo>
                  <a:pt x="205536" y="31915"/>
                </a:lnTo>
                <a:lnTo>
                  <a:pt x="197040" y="32524"/>
                </a:lnTo>
                <a:lnTo>
                  <a:pt x="216443" y="32524"/>
                </a:lnTo>
                <a:lnTo>
                  <a:pt x="217913" y="29851"/>
                </a:lnTo>
                <a:lnTo>
                  <a:pt x="219024" y="22593"/>
                </a:lnTo>
                <a:lnTo>
                  <a:pt x="216848" y="12877"/>
                </a:lnTo>
                <a:close/>
              </a:path>
              <a:path w="927734" h="76200" extrusionOk="0">
                <a:moveTo>
                  <a:pt x="265887" y="1841"/>
                </a:moveTo>
                <a:lnTo>
                  <a:pt x="254736" y="1841"/>
                </a:lnTo>
                <a:lnTo>
                  <a:pt x="223227" y="74256"/>
                </a:lnTo>
                <a:lnTo>
                  <a:pt x="237655" y="74256"/>
                </a:lnTo>
                <a:lnTo>
                  <a:pt x="244195" y="57683"/>
                </a:lnTo>
                <a:lnTo>
                  <a:pt x="289939" y="57683"/>
                </a:lnTo>
                <a:lnTo>
                  <a:pt x="285186" y="46647"/>
                </a:lnTo>
                <a:lnTo>
                  <a:pt x="248602" y="46647"/>
                </a:lnTo>
                <a:lnTo>
                  <a:pt x="259956" y="17183"/>
                </a:lnTo>
                <a:lnTo>
                  <a:pt x="272495" y="17183"/>
                </a:lnTo>
                <a:lnTo>
                  <a:pt x="265887" y="1841"/>
                </a:lnTo>
                <a:close/>
              </a:path>
              <a:path w="927734" h="76200" extrusionOk="0">
                <a:moveTo>
                  <a:pt x="289939" y="57683"/>
                </a:moveTo>
                <a:lnTo>
                  <a:pt x="275602" y="57683"/>
                </a:lnTo>
                <a:lnTo>
                  <a:pt x="282346" y="74256"/>
                </a:lnTo>
                <a:lnTo>
                  <a:pt x="297078" y="74256"/>
                </a:lnTo>
                <a:lnTo>
                  <a:pt x="289939" y="57683"/>
                </a:lnTo>
                <a:close/>
              </a:path>
              <a:path w="927734" h="76200" extrusionOk="0">
                <a:moveTo>
                  <a:pt x="272495" y="17183"/>
                </a:moveTo>
                <a:lnTo>
                  <a:pt x="259956" y="17183"/>
                </a:lnTo>
                <a:lnTo>
                  <a:pt x="271094" y="46647"/>
                </a:lnTo>
                <a:lnTo>
                  <a:pt x="285186" y="46647"/>
                </a:lnTo>
                <a:lnTo>
                  <a:pt x="272495" y="17183"/>
                </a:lnTo>
                <a:close/>
              </a:path>
              <a:path w="927734" h="76200" extrusionOk="0">
                <a:moveTo>
                  <a:pt x="309968" y="56870"/>
                </a:moveTo>
                <a:lnTo>
                  <a:pt x="300266" y="66281"/>
                </a:lnTo>
                <a:lnTo>
                  <a:pt x="305208" y="70794"/>
                </a:lnTo>
                <a:lnTo>
                  <a:pt x="310975" y="73837"/>
                </a:lnTo>
                <a:lnTo>
                  <a:pt x="317318" y="75557"/>
                </a:lnTo>
                <a:lnTo>
                  <a:pt x="323989" y="76098"/>
                </a:lnTo>
                <a:lnTo>
                  <a:pt x="334129" y="74672"/>
                </a:lnTo>
                <a:lnTo>
                  <a:pt x="342569" y="70370"/>
                </a:lnTo>
                <a:lnTo>
                  <a:pt x="347314" y="64439"/>
                </a:lnTo>
                <a:lnTo>
                  <a:pt x="318566" y="64439"/>
                </a:lnTo>
                <a:lnTo>
                  <a:pt x="313143" y="61683"/>
                </a:lnTo>
                <a:lnTo>
                  <a:pt x="309968" y="56870"/>
                </a:lnTo>
                <a:close/>
              </a:path>
              <a:path w="927734" h="76200" extrusionOk="0">
                <a:moveTo>
                  <a:pt x="336892" y="0"/>
                </a:moveTo>
                <a:lnTo>
                  <a:pt x="329311" y="0"/>
                </a:lnTo>
                <a:lnTo>
                  <a:pt x="319481" y="1318"/>
                </a:lnTo>
                <a:lnTo>
                  <a:pt x="310934" y="5340"/>
                </a:lnTo>
                <a:lnTo>
                  <a:pt x="304900" y="12162"/>
                </a:lnTo>
                <a:lnTo>
                  <a:pt x="302615" y="21882"/>
                </a:lnTo>
                <a:lnTo>
                  <a:pt x="307987" y="35670"/>
                </a:lnTo>
                <a:lnTo>
                  <a:pt x="319805" y="41959"/>
                </a:lnTo>
                <a:lnTo>
                  <a:pt x="331622" y="46369"/>
                </a:lnTo>
                <a:lnTo>
                  <a:pt x="336994" y="54521"/>
                </a:lnTo>
                <a:lnTo>
                  <a:pt x="336994" y="61175"/>
                </a:lnTo>
                <a:lnTo>
                  <a:pt x="330238" y="64439"/>
                </a:lnTo>
                <a:lnTo>
                  <a:pt x="347314" y="64439"/>
                </a:lnTo>
                <a:lnTo>
                  <a:pt x="348342" y="63153"/>
                </a:lnTo>
                <a:lnTo>
                  <a:pt x="350481" y="52984"/>
                </a:lnTo>
                <a:lnTo>
                  <a:pt x="345110" y="39146"/>
                </a:lnTo>
                <a:lnTo>
                  <a:pt x="333292" y="32750"/>
                </a:lnTo>
                <a:lnTo>
                  <a:pt x="321474" y="28463"/>
                </a:lnTo>
                <a:lnTo>
                  <a:pt x="316102" y="20954"/>
                </a:lnTo>
                <a:lnTo>
                  <a:pt x="316102" y="14300"/>
                </a:lnTo>
                <a:lnTo>
                  <a:pt x="322046" y="11645"/>
                </a:lnTo>
                <a:lnTo>
                  <a:pt x="346099" y="11645"/>
                </a:lnTo>
                <a:lnTo>
                  <a:pt x="350075" y="7454"/>
                </a:lnTo>
                <a:lnTo>
                  <a:pt x="344449" y="2146"/>
                </a:lnTo>
                <a:lnTo>
                  <a:pt x="336892" y="0"/>
                </a:lnTo>
                <a:close/>
              </a:path>
              <a:path w="927734" h="76200" extrusionOk="0">
                <a:moveTo>
                  <a:pt x="346099" y="11645"/>
                </a:moveTo>
                <a:lnTo>
                  <a:pt x="332994" y="11645"/>
                </a:lnTo>
                <a:lnTo>
                  <a:pt x="337908" y="13487"/>
                </a:lnTo>
                <a:lnTo>
                  <a:pt x="340664" y="17373"/>
                </a:lnTo>
                <a:lnTo>
                  <a:pt x="346099" y="11645"/>
                </a:lnTo>
                <a:close/>
              </a:path>
              <a:path w="927734" h="76200" extrusionOk="0">
                <a:moveTo>
                  <a:pt x="391604" y="13487"/>
                </a:moveTo>
                <a:lnTo>
                  <a:pt x="378726" y="13487"/>
                </a:lnTo>
                <a:lnTo>
                  <a:pt x="378726" y="74256"/>
                </a:lnTo>
                <a:lnTo>
                  <a:pt x="391604" y="74256"/>
                </a:lnTo>
                <a:lnTo>
                  <a:pt x="391604" y="13487"/>
                </a:lnTo>
                <a:close/>
              </a:path>
              <a:path w="927734" h="76200" extrusionOk="0">
                <a:moveTo>
                  <a:pt x="413804" y="1841"/>
                </a:moveTo>
                <a:lnTo>
                  <a:pt x="356527" y="1841"/>
                </a:lnTo>
                <a:lnTo>
                  <a:pt x="356527" y="13487"/>
                </a:lnTo>
                <a:lnTo>
                  <a:pt x="413804" y="13487"/>
                </a:lnTo>
                <a:lnTo>
                  <a:pt x="413804" y="1841"/>
                </a:lnTo>
                <a:close/>
              </a:path>
              <a:path w="927734" h="76200" extrusionOk="0">
                <a:moveTo>
                  <a:pt x="447776" y="1841"/>
                </a:moveTo>
                <a:lnTo>
                  <a:pt x="422617" y="1841"/>
                </a:lnTo>
                <a:lnTo>
                  <a:pt x="422617" y="74256"/>
                </a:lnTo>
                <a:lnTo>
                  <a:pt x="435495" y="74256"/>
                </a:lnTo>
                <a:lnTo>
                  <a:pt x="435495" y="43560"/>
                </a:lnTo>
                <a:lnTo>
                  <a:pt x="458806" y="43560"/>
                </a:lnTo>
                <a:lnTo>
                  <a:pt x="458012" y="42240"/>
                </a:lnTo>
                <a:lnTo>
                  <a:pt x="465159" y="39990"/>
                </a:lnTo>
                <a:lnTo>
                  <a:pt x="470419" y="35755"/>
                </a:lnTo>
                <a:lnTo>
                  <a:pt x="472196" y="32524"/>
                </a:lnTo>
                <a:lnTo>
                  <a:pt x="435495" y="32524"/>
                </a:lnTo>
                <a:lnTo>
                  <a:pt x="435495" y="12877"/>
                </a:lnTo>
                <a:lnTo>
                  <a:pt x="472601" y="12877"/>
                </a:lnTo>
                <a:lnTo>
                  <a:pt x="472515" y="12492"/>
                </a:lnTo>
                <a:lnTo>
                  <a:pt x="466496" y="6121"/>
                </a:lnTo>
                <a:lnTo>
                  <a:pt x="457867" y="2797"/>
                </a:lnTo>
                <a:lnTo>
                  <a:pt x="447776" y="1841"/>
                </a:lnTo>
                <a:close/>
              </a:path>
              <a:path w="927734" h="76200" extrusionOk="0">
                <a:moveTo>
                  <a:pt x="458806" y="43560"/>
                </a:moveTo>
                <a:lnTo>
                  <a:pt x="444906" y="43560"/>
                </a:lnTo>
                <a:lnTo>
                  <a:pt x="461695" y="74256"/>
                </a:lnTo>
                <a:lnTo>
                  <a:pt x="477240" y="74256"/>
                </a:lnTo>
                <a:lnTo>
                  <a:pt x="458806" y="43560"/>
                </a:lnTo>
                <a:close/>
              </a:path>
              <a:path w="927734" h="76200" extrusionOk="0">
                <a:moveTo>
                  <a:pt x="472601" y="12877"/>
                </a:moveTo>
                <a:lnTo>
                  <a:pt x="453301" y="12877"/>
                </a:lnTo>
                <a:lnTo>
                  <a:pt x="461289" y="13893"/>
                </a:lnTo>
                <a:lnTo>
                  <a:pt x="461289" y="31915"/>
                </a:lnTo>
                <a:lnTo>
                  <a:pt x="452793" y="32524"/>
                </a:lnTo>
                <a:lnTo>
                  <a:pt x="472196" y="32524"/>
                </a:lnTo>
                <a:lnTo>
                  <a:pt x="473666" y="29851"/>
                </a:lnTo>
                <a:lnTo>
                  <a:pt x="474776" y="22593"/>
                </a:lnTo>
                <a:lnTo>
                  <a:pt x="472601" y="12877"/>
                </a:lnTo>
                <a:close/>
              </a:path>
              <a:path w="927734" h="76200" extrusionOk="0">
                <a:moveTo>
                  <a:pt x="497586" y="1841"/>
                </a:moveTo>
                <a:lnTo>
                  <a:pt x="484708" y="1841"/>
                </a:lnTo>
                <a:lnTo>
                  <a:pt x="484708" y="47663"/>
                </a:lnTo>
                <a:lnTo>
                  <a:pt x="486931" y="59489"/>
                </a:lnTo>
                <a:lnTo>
                  <a:pt x="493067" y="68443"/>
                </a:lnTo>
                <a:lnTo>
                  <a:pt x="502313" y="74116"/>
                </a:lnTo>
                <a:lnTo>
                  <a:pt x="513867" y="76098"/>
                </a:lnTo>
                <a:lnTo>
                  <a:pt x="525413" y="74116"/>
                </a:lnTo>
                <a:lnTo>
                  <a:pt x="534655" y="68443"/>
                </a:lnTo>
                <a:lnTo>
                  <a:pt x="537816" y="63830"/>
                </a:lnTo>
                <a:lnTo>
                  <a:pt x="501484" y="63830"/>
                </a:lnTo>
                <a:lnTo>
                  <a:pt x="497586" y="54419"/>
                </a:lnTo>
                <a:lnTo>
                  <a:pt x="497586" y="1841"/>
                </a:lnTo>
                <a:close/>
              </a:path>
              <a:path w="927734" h="76200" extrusionOk="0">
                <a:moveTo>
                  <a:pt x="543013" y="1841"/>
                </a:moveTo>
                <a:lnTo>
                  <a:pt x="530136" y="1841"/>
                </a:lnTo>
                <a:lnTo>
                  <a:pt x="530136" y="54419"/>
                </a:lnTo>
                <a:lnTo>
                  <a:pt x="526249" y="63830"/>
                </a:lnTo>
                <a:lnTo>
                  <a:pt x="537816" y="63830"/>
                </a:lnTo>
                <a:lnTo>
                  <a:pt x="540790" y="59489"/>
                </a:lnTo>
                <a:lnTo>
                  <a:pt x="543013" y="47663"/>
                </a:lnTo>
                <a:lnTo>
                  <a:pt x="543013" y="1841"/>
                </a:lnTo>
                <a:close/>
              </a:path>
              <a:path w="927734" h="76200" extrusionOk="0">
                <a:moveTo>
                  <a:pt x="591197" y="0"/>
                </a:moveTo>
                <a:lnTo>
                  <a:pt x="575812" y="2726"/>
                </a:lnTo>
                <a:lnTo>
                  <a:pt x="563708" y="10466"/>
                </a:lnTo>
                <a:lnTo>
                  <a:pt x="555786" y="22561"/>
                </a:lnTo>
                <a:lnTo>
                  <a:pt x="552945" y="38353"/>
                </a:lnTo>
                <a:lnTo>
                  <a:pt x="555786" y="53793"/>
                </a:lnTo>
                <a:lnTo>
                  <a:pt x="563708" y="65708"/>
                </a:lnTo>
                <a:lnTo>
                  <a:pt x="575812" y="73381"/>
                </a:lnTo>
                <a:lnTo>
                  <a:pt x="591197" y="76098"/>
                </a:lnTo>
                <a:lnTo>
                  <a:pt x="598986" y="75350"/>
                </a:lnTo>
                <a:lnTo>
                  <a:pt x="606237" y="73031"/>
                </a:lnTo>
                <a:lnTo>
                  <a:pt x="612721" y="69026"/>
                </a:lnTo>
                <a:lnTo>
                  <a:pt x="617057" y="64439"/>
                </a:lnTo>
                <a:lnTo>
                  <a:pt x="591299" y="64439"/>
                </a:lnTo>
                <a:lnTo>
                  <a:pt x="581115" y="62408"/>
                </a:lnTo>
                <a:lnTo>
                  <a:pt x="573271" y="56780"/>
                </a:lnTo>
                <a:lnTo>
                  <a:pt x="568228" y="48253"/>
                </a:lnTo>
                <a:lnTo>
                  <a:pt x="566445" y="37528"/>
                </a:lnTo>
                <a:lnTo>
                  <a:pt x="568228" y="27397"/>
                </a:lnTo>
                <a:lnTo>
                  <a:pt x="573271" y="19176"/>
                </a:lnTo>
                <a:lnTo>
                  <a:pt x="581115" y="13661"/>
                </a:lnTo>
                <a:lnTo>
                  <a:pt x="591299" y="11645"/>
                </a:lnTo>
                <a:lnTo>
                  <a:pt x="616295" y="11645"/>
                </a:lnTo>
                <a:lnTo>
                  <a:pt x="616572" y="11442"/>
                </a:lnTo>
                <a:lnTo>
                  <a:pt x="610966" y="6161"/>
                </a:lnTo>
                <a:lnTo>
                  <a:pt x="604880" y="2616"/>
                </a:lnTo>
                <a:lnTo>
                  <a:pt x="598296" y="623"/>
                </a:lnTo>
                <a:lnTo>
                  <a:pt x="591197" y="0"/>
                </a:lnTo>
                <a:close/>
              </a:path>
              <a:path w="927734" h="76200" extrusionOk="0">
                <a:moveTo>
                  <a:pt x="607568" y="55651"/>
                </a:moveTo>
                <a:lnTo>
                  <a:pt x="602754" y="61785"/>
                </a:lnTo>
                <a:lnTo>
                  <a:pt x="597128" y="64439"/>
                </a:lnTo>
                <a:lnTo>
                  <a:pt x="617057" y="64439"/>
                </a:lnTo>
                <a:lnTo>
                  <a:pt x="618210" y="63220"/>
                </a:lnTo>
                <a:lnTo>
                  <a:pt x="607568" y="55651"/>
                </a:lnTo>
                <a:close/>
              </a:path>
              <a:path w="927734" h="76200" extrusionOk="0">
                <a:moveTo>
                  <a:pt x="616295" y="11645"/>
                </a:moveTo>
                <a:lnTo>
                  <a:pt x="596315" y="11645"/>
                </a:lnTo>
                <a:lnTo>
                  <a:pt x="601230" y="13182"/>
                </a:lnTo>
                <a:lnTo>
                  <a:pt x="606539" y="18808"/>
                </a:lnTo>
                <a:lnTo>
                  <a:pt x="616295" y="11645"/>
                </a:lnTo>
                <a:close/>
              </a:path>
              <a:path w="927734" h="76200" extrusionOk="0">
                <a:moveTo>
                  <a:pt x="654621" y="13487"/>
                </a:moveTo>
                <a:lnTo>
                  <a:pt x="641743" y="13487"/>
                </a:lnTo>
                <a:lnTo>
                  <a:pt x="641743" y="74256"/>
                </a:lnTo>
                <a:lnTo>
                  <a:pt x="654621" y="74256"/>
                </a:lnTo>
                <a:lnTo>
                  <a:pt x="654621" y="13487"/>
                </a:lnTo>
                <a:close/>
              </a:path>
              <a:path w="927734" h="76200" extrusionOk="0">
                <a:moveTo>
                  <a:pt x="676833" y="1841"/>
                </a:moveTo>
                <a:lnTo>
                  <a:pt x="619544" y="1841"/>
                </a:lnTo>
                <a:lnTo>
                  <a:pt x="619544" y="13487"/>
                </a:lnTo>
                <a:lnTo>
                  <a:pt x="676833" y="13487"/>
                </a:lnTo>
                <a:lnTo>
                  <a:pt x="676833" y="1841"/>
                </a:lnTo>
                <a:close/>
              </a:path>
              <a:path w="927734" h="76200" extrusionOk="0">
                <a:moveTo>
                  <a:pt x="698207" y="1841"/>
                </a:moveTo>
                <a:lnTo>
                  <a:pt x="685330" y="1841"/>
                </a:lnTo>
                <a:lnTo>
                  <a:pt x="685330" y="47663"/>
                </a:lnTo>
                <a:lnTo>
                  <a:pt x="687553" y="59489"/>
                </a:lnTo>
                <a:lnTo>
                  <a:pt x="693688" y="68443"/>
                </a:lnTo>
                <a:lnTo>
                  <a:pt x="702930" y="74116"/>
                </a:lnTo>
                <a:lnTo>
                  <a:pt x="714476" y="76098"/>
                </a:lnTo>
                <a:lnTo>
                  <a:pt x="726030" y="74116"/>
                </a:lnTo>
                <a:lnTo>
                  <a:pt x="735276" y="68443"/>
                </a:lnTo>
                <a:lnTo>
                  <a:pt x="738437" y="63830"/>
                </a:lnTo>
                <a:lnTo>
                  <a:pt x="702094" y="63830"/>
                </a:lnTo>
                <a:lnTo>
                  <a:pt x="698207" y="54419"/>
                </a:lnTo>
                <a:lnTo>
                  <a:pt x="698207" y="1841"/>
                </a:lnTo>
                <a:close/>
              </a:path>
              <a:path w="927734" h="76200" extrusionOk="0">
                <a:moveTo>
                  <a:pt x="743635" y="1841"/>
                </a:moveTo>
                <a:lnTo>
                  <a:pt x="730758" y="1841"/>
                </a:lnTo>
                <a:lnTo>
                  <a:pt x="730758" y="54419"/>
                </a:lnTo>
                <a:lnTo>
                  <a:pt x="726859" y="63830"/>
                </a:lnTo>
                <a:lnTo>
                  <a:pt x="738437" y="63830"/>
                </a:lnTo>
                <a:lnTo>
                  <a:pt x="741412" y="59489"/>
                </a:lnTo>
                <a:lnTo>
                  <a:pt x="743635" y="47663"/>
                </a:lnTo>
                <a:lnTo>
                  <a:pt x="743635" y="1841"/>
                </a:lnTo>
                <a:close/>
              </a:path>
              <a:path w="927734" h="76200" extrusionOk="0">
                <a:moveTo>
                  <a:pt x="780567" y="1841"/>
                </a:moveTo>
                <a:lnTo>
                  <a:pt x="755408" y="1841"/>
                </a:lnTo>
                <a:lnTo>
                  <a:pt x="755408" y="74256"/>
                </a:lnTo>
                <a:lnTo>
                  <a:pt x="768286" y="74256"/>
                </a:lnTo>
                <a:lnTo>
                  <a:pt x="768286" y="43560"/>
                </a:lnTo>
                <a:lnTo>
                  <a:pt x="791596" y="43560"/>
                </a:lnTo>
                <a:lnTo>
                  <a:pt x="790803" y="42240"/>
                </a:lnTo>
                <a:lnTo>
                  <a:pt x="797950" y="39990"/>
                </a:lnTo>
                <a:lnTo>
                  <a:pt x="803209" y="35755"/>
                </a:lnTo>
                <a:lnTo>
                  <a:pt x="804986" y="32524"/>
                </a:lnTo>
                <a:lnTo>
                  <a:pt x="768286" y="32524"/>
                </a:lnTo>
                <a:lnTo>
                  <a:pt x="768286" y="12877"/>
                </a:lnTo>
                <a:lnTo>
                  <a:pt x="805392" y="12877"/>
                </a:lnTo>
                <a:lnTo>
                  <a:pt x="805306" y="12492"/>
                </a:lnTo>
                <a:lnTo>
                  <a:pt x="799287" y="6121"/>
                </a:lnTo>
                <a:lnTo>
                  <a:pt x="790658" y="2797"/>
                </a:lnTo>
                <a:lnTo>
                  <a:pt x="780567" y="1841"/>
                </a:lnTo>
                <a:close/>
              </a:path>
              <a:path w="927734" h="76200" extrusionOk="0">
                <a:moveTo>
                  <a:pt x="791596" y="43560"/>
                </a:moveTo>
                <a:lnTo>
                  <a:pt x="777697" y="43560"/>
                </a:lnTo>
                <a:lnTo>
                  <a:pt x="794486" y="74256"/>
                </a:lnTo>
                <a:lnTo>
                  <a:pt x="810031" y="74256"/>
                </a:lnTo>
                <a:lnTo>
                  <a:pt x="791596" y="43560"/>
                </a:lnTo>
                <a:close/>
              </a:path>
              <a:path w="927734" h="76200" extrusionOk="0">
                <a:moveTo>
                  <a:pt x="805392" y="12877"/>
                </a:moveTo>
                <a:lnTo>
                  <a:pt x="786091" y="12877"/>
                </a:lnTo>
                <a:lnTo>
                  <a:pt x="794080" y="13893"/>
                </a:lnTo>
                <a:lnTo>
                  <a:pt x="794080" y="31915"/>
                </a:lnTo>
                <a:lnTo>
                  <a:pt x="785583" y="32524"/>
                </a:lnTo>
                <a:lnTo>
                  <a:pt x="804986" y="32524"/>
                </a:lnTo>
                <a:lnTo>
                  <a:pt x="806457" y="29851"/>
                </a:lnTo>
                <a:lnTo>
                  <a:pt x="807567" y="22593"/>
                </a:lnTo>
                <a:lnTo>
                  <a:pt x="805392" y="12877"/>
                </a:lnTo>
                <a:close/>
              </a:path>
              <a:path w="927734" h="76200" extrusionOk="0">
                <a:moveTo>
                  <a:pt x="867829" y="1841"/>
                </a:moveTo>
                <a:lnTo>
                  <a:pt x="819861" y="1841"/>
                </a:lnTo>
                <a:lnTo>
                  <a:pt x="819861" y="74256"/>
                </a:lnTo>
                <a:lnTo>
                  <a:pt x="869670" y="74256"/>
                </a:lnTo>
                <a:lnTo>
                  <a:pt x="869670" y="62610"/>
                </a:lnTo>
                <a:lnTo>
                  <a:pt x="832739" y="62610"/>
                </a:lnTo>
                <a:lnTo>
                  <a:pt x="832739" y="42951"/>
                </a:lnTo>
                <a:lnTo>
                  <a:pt x="865987" y="42951"/>
                </a:lnTo>
                <a:lnTo>
                  <a:pt x="865987" y="31305"/>
                </a:lnTo>
                <a:lnTo>
                  <a:pt x="832739" y="31305"/>
                </a:lnTo>
                <a:lnTo>
                  <a:pt x="832739" y="13487"/>
                </a:lnTo>
                <a:lnTo>
                  <a:pt x="867829" y="13487"/>
                </a:lnTo>
                <a:lnTo>
                  <a:pt x="867829" y="1841"/>
                </a:lnTo>
                <a:close/>
              </a:path>
              <a:path w="927734" h="76200" extrusionOk="0">
                <a:moveTo>
                  <a:pt x="887171" y="56870"/>
                </a:moveTo>
                <a:lnTo>
                  <a:pt x="877455" y="66281"/>
                </a:lnTo>
                <a:lnTo>
                  <a:pt x="882398" y="70794"/>
                </a:lnTo>
                <a:lnTo>
                  <a:pt x="888164" y="73837"/>
                </a:lnTo>
                <a:lnTo>
                  <a:pt x="894507" y="75557"/>
                </a:lnTo>
                <a:lnTo>
                  <a:pt x="901179" y="76098"/>
                </a:lnTo>
                <a:lnTo>
                  <a:pt x="911319" y="74672"/>
                </a:lnTo>
                <a:lnTo>
                  <a:pt x="919759" y="70370"/>
                </a:lnTo>
                <a:lnTo>
                  <a:pt x="924503" y="64439"/>
                </a:lnTo>
                <a:lnTo>
                  <a:pt x="895756" y="64439"/>
                </a:lnTo>
                <a:lnTo>
                  <a:pt x="890333" y="61683"/>
                </a:lnTo>
                <a:lnTo>
                  <a:pt x="887171" y="56870"/>
                </a:lnTo>
                <a:close/>
              </a:path>
              <a:path w="927734" h="76200" extrusionOk="0">
                <a:moveTo>
                  <a:pt x="914082" y="0"/>
                </a:moveTo>
                <a:lnTo>
                  <a:pt x="906500" y="0"/>
                </a:lnTo>
                <a:lnTo>
                  <a:pt x="896671" y="1318"/>
                </a:lnTo>
                <a:lnTo>
                  <a:pt x="888123" y="5340"/>
                </a:lnTo>
                <a:lnTo>
                  <a:pt x="882090" y="12162"/>
                </a:lnTo>
                <a:lnTo>
                  <a:pt x="879805" y="21882"/>
                </a:lnTo>
                <a:lnTo>
                  <a:pt x="885176" y="35670"/>
                </a:lnTo>
                <a:lnTo>
                  <a:pt x="896994" y="41959"/>
                </a:lnTo>
                <a:lnTo>
                  <a:pt x="908812" y="46369"/>
                </a:lnTo>
                <a:lnTo>
                  <a:pt x="914184" y="54521"/>
                </a:lnTo>
                <a:lnTo>
                  <a:pt x="914184" y="61175"/>
                </a:lnTo>
                <a:lnTo>
                  <a:pt x="907427" y="64439"/>
                </a:lnTo>
                <a:lnTo>
                  <a:pt x="924503" y="64439"/>
                </a:lnTo>
                <a:lnTo>
                  <a:pt x="925532" y="63153"/>
                </a:lnTo>
                <a:lnTo>
                  <a:pt x="927671" y="52984"/>
                </a:lnTo>
                <a:lnTo>
                  <a:pt x="922301" y="39146"/>
                </a:lnTo>
                <a:lnTo>
                  <a:pt x="910488" y="32750"/>
                </a:lnTo>
                <a:lnTo>
                  <a:pt x="898675" y="28463"/>
                </a:lnTo>
                <a:lnTo>
                  <a:pt x="893305" y="20954"/>
                </a:lnTo>
                <a:lnTo>
                  <a:pt x="893305" y="14300"/>
                </a:lnTo>
                <a:lnTo>
                  <a:pt x="899236" y="11645"/>
                </a:lnTo>
                <a:lnTo>
                  <a:pt x="923294" y="11645"/>
                </a:lnTo>
                <a:lnTo>
                  <a:pt x="927265" y="7454"/>
                </a:lnTo>
                <a:lnTo>
                  <a:pt x="921639" y="2146"/>
                </a:lnTo>
                <a:lnTo>
                  <a:pt x="914082" y="0"/>
                </a:lnTo>
                <a:close/>
              </a:path>
              <a:path w="927734" h="76200" extrusionOk="0">
                <a:moveTo>
                  <a:pt x="923294" y="11645"/>
                </a:moveTo>
                <a:lnTo>
                  <a:pt x="910196" y="11645"/>
                </a:lnTo>
                <a:lnTo>
                  <a:pt x="915098" y="13487"/>
                </a:lnTo>
                <a:lnTo>
                  <a:pt x="917867" y="17373"/>
                </a:lnTo>
                <a:lnTo>
                  <a:pt x="923294" y="11645"/>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nvGrpSpPr>
          <p:cNvPr id="767" name="Google Shape;767;p111"/>
          <p:cNvGrpSpPr/>
          <p:nvPr/>
        </p:nvGrpSpPr>
        <p:grpSpPr>
          <a:xfrm>
            <a:off x="5081998" y="389540"/>
            <a:ext cx="1432961" cy="211626"/>
            <a:chOff x="5404677" y="349094"/>
            <a:chExt cx="1580237" cy="296277"/>
          </a:xfrm>
        </p:grpSpPr>
        <p:sp>
          <p:nvSpPr>
            <p:cNvPr id="768" name="Google Shape;768;p111"/>
            <p:cNvSpPr/>
            <p:nvPr/>
          </p:nvSpPr>
          <p:spPr>
            <a:xfrm>
              <a:off x="5404677" y="617967"/>
              <a:ext cx="212090" cy="0"/>
            </a:xfrm>
            <a:custGeom>
              <a:avLst/>
              <a:gdLst/>
              <a:ahLst/>
              <a:cxnLst/>
              <a:rect l="l" t="t" r="r" b="b"/>
              <a:pathLst>
                <a:path w="212089" h="120000" extrusionOk="0">
                  <a:moveTo>
                    <a:pt x="0" y="0"/>
                  </a:moveTo>
                  <a:lnTo>
                    <a:pt x="211836" y="0"/>
                  </a:lnTo>
                </a:path>
              </a:pathLst>
            </a:custGeom>
            <a:noFill/>
            <a:ln w="48875" cap="flat" cmpd="sng">
              <a:solidFill>
                <a:srgbClr val="EE312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69" name="Google Shape;769;p111"/>
            <p:cNvSpPr/>
            <p:nvPr/>
          </p:nvSpPr>
          <p:spPr>
            <a:xfrm>
              <a:off x="5404677" y="536484"/>
              <a:ext cx="212090" cy="0"/>
            </a:xfrm>
            <a:custGeom>
              <a:avLst/>
              <a:gdLst/>
              <a:ahLst/>
              <a:cxnLst/>
              <a:rect l="l" t="t" r="r" b="b"/>
              <a:pathLst>
                <a:path w="212089" h="120000" extrusionOk="0">
                  <a:moveTo>
                    <a:pt x="0" y="0"/>
                  </a:moveTo>
                  <a:lnTo>
                    <a:pt x="211836" y="0"/>
                  </a:lnTo>
                </a:path>
              </a:pathLst>
            </a:custGeom>
            <a:noFill/>
            <a:ln w="48875" cap="flat" cmpd="sng">
              <a:solidFill>
                <a:srgbClr val="EE312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0" name="Google Shape;770;p111"/>
            <p:cNvSpPr/>
            <p:nvPr/>
          </p:nvSpPr>
          <p:spPr>
            <a:xfrm>
              <a:off x="5404677" y="455013"/>
              <a:ext cx="212090" cy="0"/>
            </a:xfrm>
            <a:custGeom>
              <a:avLst/>
              <a:gdLst/>
              <a:ahLst/>
              <a:cxnLst/>
              <a:rect l="l" t="t" r="r" b="b"/>
              <a:pathLst>
                <a:path w="212089" h="120000" extrusionOk="0">
                  <a:moveTo>
                    <a:pt x="0" y="0"/>
                  </a:moveTo>
                  <a:lnTo>
                    <a:pt x="211836" y="0"/>
                  </a:lnTo>
                </a:path>
              </a:pathLst>
            </a:custGeom>
            <a:noFill/>
            <a:ln w="48875" cap="flat" cmpd="sng">
              <a:solidFill>
                <a:srgbClr val="EE312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1" name="Google Shape;771;p111"/>
            <p:cNvSpPr/>
            <p:nvPr/>
          </p:nvSpPr>
          <p:spPr>
            <a:xfrm>
              <a:off x="5432378" y="349094"/>
              <a:ext cx="266065" cy="266065"/>
            </a:xfrm>
            <a:custGeom>
              <a:avLst/>
              <a:gdLst/>
              <a:ahLst/>
              <a:cxnLst/>
              <a:rect l="l" t="t" r="r" b="b"/>
              <a:pathLst>
                <a:path w="266064" h="266065" extrusionOk="0">
                  <a:moveTo>
                    <a:pt x="265607" y="0"/>
                  </a:moveTo>
                  <a:lnTo>
                    <a:pt x="48882" y="0"/>
                  </a:lnTo>
                  <a:lnTo>
                    <a:pt x="0" y="48882"/>
                  </a:lnTo>
                  <a:lnTo>
                    <a:pt x="216725" y="48882"/>
                  </a:lnTo>
                  <a:lnTo>
                    <a:pt x="216725" y="265607"/>
                  </a:lnTo>
                  <a:lnTo>
                    <a:pt x="265607" y="216725"/>
                  </a:lnTo>
                  <a:lnTo>
                    <a:pt x="265607" y="0"/>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2" name="Google Shape;772;p111"/>
            <p:cNvSpPr/>
            <p:nvPr/>
          </p:nvSpPr>
          <p:spPr>
            <a:xfrm>
              <a:off x="6615006" y="427617"/>
              <a:ext cx="193217" cy="21775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3" name="Google Shape;773;p111"/>
            <p:cNvSpPr/>
            <p:nvPr/>
          </p:nvSpPr>
          <p:spPr>
            <a:xfrm>
              <a:off x="5803900" y="430571"/>
              <a:ext cx="257002" cy="211835"/>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4" name="Google Shape;774;p111"/>
            <p:cNvSpPr/>
            <p:nvPr/>
          </p:nvSpPr>
          <p:spPr>
            <a:xfrm>
              <a:off x="6831752" y="430577"/>
              <a:ext cx="153162" cy="211823"/>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75" name="Google Shape;775;p111"/>
            <p:cNvSpPr/>
            <p:nvPr/>
          </p:nvSpPr>
          <p:spPr>
            <a:xfrm>
              <a:off x="6088518" y="430482"/>
              <a:ext cx="497842" cy="211924"/>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pic>
        <p:nvPicPr>
          <p:cNvPr id="776" name="Google Shape;776;p111" descr="Travel management : soignez votre reporting pour améliorer l&amp;#39;adhésion à la politique  voyage"/>
          <p:cNvPicPr preferRelativeResize="0"/>
          <p:nvPr/>
        </p:nvPicPr>
        <p:blipFill rotWithShape="1">
          <a:blip r:embed="rId12">
            <a:alphaModFix/>
          </a:blip>
          <a:srcRect/>
          <a:stretch/>
        </p:blipFill>
        <p:spPr>
          <a:xfrm>
            <a:off x="4907417" y="1348189"/>
            <a:ext cx="3474721" cy="3474721"/>
          </a:xfrm>
          <a:prstGeom prst="rect">
            <a:avLst/>
          </a:prstGeom>
          <a:noFill/>
          <a:ln>
            <a:noFill/>
          </a:ln>
        </p:spPr>
      </p:pic>
      <p:sp>
        <p:nvSpPr>
          <p:cNvPr id="777" name="Google Shape;777;p111"/>
          <p:cNvSpPr txBox="1"/>
          <p:nvPr/>
        </p:nvSpPr>
        <p:spPr>
          <a:xfrm>
            <a:off x="258150" y="2154850"/>
            <a:ext cx="4391100" cy="1647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dk2"/>
                </a:solidFill>
                <a:latin typeface="PT Sans"/>
                <a:ea typeface="PT Sans"/>
                <a:cs typeface="PT Sans"/>
                <a:sym typeface="PT Sans"/>
              </a:rPr>
              <a:t>The Travel Policy for Eiffage is on the next 4 slides.</a:t>
            </a:r>
            <a:endParaRPr sz="1900">
              <a:solidFill>
                <a:schemeClr val="dk2"/>
              </a:solidFill>
              <a:latin typeface="PT Sans"/>
              <a:ea typeface="PT Sans"/>
              <a:cs typeface="PT Sans"/>
              <a:sym typeface="PT Sans"/>
            </a:endParaRPr>
          </a:p>
          <a:p>
            <a:pPr marL="0" lvl="0" indent="0" algn="l" rtl="0">
              <a:spcBef>
                <a:spcPts val="0"/>
              </a:spcBef>
              <a:spcAft>
                <a:spcPts val="0"/>
              </a:spcAft>
              <a:buNone/>
            </a:pPr>
            <a:r>
              <a:rPr lang="en-GB" sz="1900">
                <a:solidFill>
                  <a:schemeClr val="dk2"/>
                </a:solidFill>
                <a:latin typeface="PT Sans"/>
                <a:ea typeface="PT Sans"/>
                <a:cs typeface="PT Sans"/>
                <a:sym typeface="PT Sans"/>
              </a:rPr>
              <a:t>Read them through.</a:t>
            </a:r>
            <a:endParaRPr sz="1900">
              <a:solidFill>
                <a:schemeClr val="dk2"/>
              </a:solidFill>
              <a:latin typeface="PT Sans"/>
              <a:ea typeface="PT Sans"/>
              <a:cs typeface="PT Sans"/>
              <a:sym typeface="PT Sans"/>
            </a:endParaRPr>
          </a:p>
          <a:p>
            <a:pPr marL="0" lvl="0" indent="0" algn="l" rtl="0">
              <a:spcBef>
                <a:spcPts val="0"/>
              </a:spcBef>
              <a:spcAft>
                <a:spcPts val="0"/>
              </a:spcAft>
              <a:buNone/>
            </a:pPr>
            <a:r>
              <a:rPr lang="en-GB" sz="1900">
                <a:solidFill>
                  <a:schemeClr val="dk2"/>
                </a:solidFill>
                <a:latin typeface="PT Sans"/>
                <a:ea typeface="PT Sans"/>
                <a:cs typeface="PT Sans"/>
                <a:sym typeface="PT Sans"/>
              </a:rPr>
              <a:t>Discuss and answer the question on each slide.</a:t>
            </a:r>
            <a:endParaRPr sz="1900">
              <a:solidFill>
                <a:schemeClr val="dk2"/>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5"/>
          <p:cNvSpPr txBox="1"/>
          <p:nvPr/>
        </p:nvSpPr>
        <p:spPr>
          <a:xfrm>
            <a:off x="1326575" y="2168525"/>
            <a:ext cx="68898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900" b="1">
                <a:solidFill>
                  <a:schemeClr val="lt1"/>
                </a:solidFill>
                <a:latin typeface="PT Sans"/>
                <a:ea typeface="PT Sans"/>
                <a:cs typeface="PT Sans"/>
                <a:sym typeface="PT Sans"/>
              </a:rPr>
              <a:t>Why are you learning French?</a:t>
            </a:r>
            <a:endParaRPr sz="3900" b="1">
              <a:solidFill>
                <a:schemeClr val="lt1"/>
              </a:solidFill>
              <a:latin typeface="PT Sans"/>
              <a:ea typeface="PT Sans"/>
              <a:cs typeface="PT Sans"/>
              <a:sym typeface="PT Sans"/>
            </a:endParaRPr>
          </a:p>
          <a:p>
            <a:pPr marL="0" lvl="0" indent="0" algn="l" rtl="0">
              <a:spcBef>
                <a:spcPts val="0"/>
              </a:spcBef>
              <a:spcAft>
                <a:spcPts val="0"/>
              </a:spcAft>
              <a:buNone/>
            </a:pPr>
            <a:endParaRPr>
              <a:latin typeface="PT Sans"/>
              <a:ea typeface="PT Sans"/>
              <a:cs typeface="PT Sans"/>
              <a:sym typeface="PT Sans"/>
            </a:endParaRPr>
          </a:p>
        </p:txBody>
      </p:sp>
      <p:pic>
        <p:nvPicPr>
          <p:cNvPr id="536" name="Google Shape;536;p85"/>
          <p:cNvPicPr preferRelativeResize="0"/>
          <p:nvPr/>
        </p:nvPicPr>
        <p:blipFill>
          <a:blip r:embed="rId3">
            <a:alphaModFix/>
          </a:blip>
          <a:stretch>
            <a:fillRect/>
          </a:stretch>
        </p:blipFill>
        <p:spPr>
          <a:xfrm>
            <a:off x="5590800" y="3089625"/>
            <a:ext cx="2809875" cy="1628775"/>
          </a:xfrm>
          <a:prstGeom prst="rect">
            <a:avLst/>
          </a:prstGeom>
          <a:noFill/>
          <a:ln>
            <a:noFill/>
          </a:ln>
        </p:spPr>
      </p:pic>
      <p:pic>
        <p:nvPicPr>
          <p:cNvPr id="537" name="Google Shape;537;p85"/>
          <p:cNvPicPr preferRelativeResize="0"/>
          <p:nvPr/>
        </p:nvPicPr>
        <p:blipFill rotWithShape="1">
          <a:blip r:embed="rId4">
            <a:alphaModFix/>
          </a:blip>
          <a:srcRect l="18994" r="39278"/>
          <a:stretch/>
        </p:blipFill>
        <p:spPr>
          <a:xfrm>
            <a:off x="1326575" y="3089613"/>
            <a:ext cx="1698525" cy="1446800"/>
          </a:xfrm>
          <a:prstGeom prst="rect">
            <a:avLst/>
          </a:prstGeom>
          <a:noFill/>
          <a:ln>
            <a:noFill/>
          </a:ln>
        </p:spPr>
      </p:pic>
      <p:grpSp>
        <p:nvGrpSpPr>
          <p:cNvPr id="538" name="Google Shape;538;p85"/>
          <p:cNvGrpSpPr/>
          <p:nvPr/>
        </p:nvGrpSpPr>
        <p:grpSpPr>
          <a:xfrm>
            <a:off x="75" y="-76200"/>
            <a:ext cx="9144000" cy="1236150"/>
            <a:chOff x="75" y="-76200"/>
            <a:chExt cx="9144000" cy="1236150"/>
          </a:xfrm>
        </p:grpSpPr>
        <p:sp>
          <p:nvSpPr>
            <p:cNvPr id="539" name="Google Shape;539;p85"/>
            <p:cNvSpPr/>
            <p:nvPr/>
          </p:nvSpPr>
          <p:spPr>
            <a:xfrm>
              <a:off x="75" y="1"/>
              <a:ext cx="9144000" cy="100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p85"/>
            <p:cNvPicPr preferRelativeResize="0"/>
            <p:nvPr/>
          </p:nvPicPr>
          <p:blipFill>
            <a:blip r:embed="rId5">
              <a:alphaModFix/>
            </a:blip>
            <a:stretch>
              <a:fillRect/>
            </a:stretch>
          </p:blipFill>
          <p:spPr>
            <a:xfrm>
              <a:off x="5874800" y="-76200"/>
              <a:ext cx="3180477" cy="1236150"/>
            </a:xfrm>
            <a:prstGeom prst="rect">
              <a:avLst/>
            </a:prstGeom>
            <a:noFill/>
            <a:ln>
              <a:noFill/>
            </a:ln>
          </p:spPr>
        </p:pic>
        <p:pic>
          <p:nvPicPr>
            <p:cNvPr id="541" name="Google Shape;541;p85"/>
            <p:cNvPicPr preferRelativeResize="0"/>
            <p:nvPr/>
          </p:nvPicPr>
          <p:blipFill>
            <a:blip r:embed="rId6">
              <a:alphaModFix/>
            </a:blip>
            <a:stretch>
              <a:fillRect/>
            </a:stretch>
          </p:blipFill>
          <p:spPr>
            <a:xfrm>
              <a:off x="222550" y="168087"/>
              <a:ext cx="2583949" cy="713075"/>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781"/>
        <p:cNvGrpSpPr/>
        <p:nvPr/>
      </p:nvGrpSpPr>
      <p:grpSpPr>
        <a:xfrm>
          <a:off x="0" y="0"/>
          <a:ext cx="0" cy="0"/>
          <a:chOff x="0" y="0"/>
          <a:chExt cx="0" cy="0"/>
        </a:xfrm>
      </p:grpSpPr>
      <p:sp>
        <p:nvSpPr>
          <p:cNvPr id="782" name="Google Shape;782;p112"/>
          <p:cNvSpPr txBox="1"/>
          <p:nvPr/>
        </p:nvSpPr>
        <p:spPr>
          <a:xfrm>
            <a:off x="6090384" y="156230"/>
            <a:ext cx="1762500" cy="1941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700" b="0">
                <a:solidFill>
                  <a:srgbClr val="808285"/>
                </a:solidFill>
                <a:latin typeface="Avenir"/>
                <a:ea typeface="Avenir"/>
                <a:cs typeface="Avenir"/>
                <a:sym typeface="Avenir"/>
              </a:rPr>
              <a:t>Eiffage / </a:t>
            </a:r>
            <a:r>
              <a:rPr lang="en-GB" sz="700">
                <a:solidFill>
                  <a:srgbClr val="EE3124"/>
                </a:solidFill>
                <a:latin typeface="Verdana"/>
                <a:ea typeface="Verdana"/>
                <a:cs typeface="Verdana"/>
                <a:sym typeface="Verdana"/>
              </a:rPr>
              <a:t>Politique voyages </a:t>
            </a:r>
            <a:endParaRPr sz="1200"/>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sp>
        <p:nvSpPr>
          <p:cNvPr id="783" name="Google Shape;783;p112"/>
          <p:cNvSpPr txBox="1"/>
          <p:nvPr/>
        </p:nvSpPr>
        <p:spPr>
          <a:xfrm>
            <a:off x="5174131" y="672597"/>
            <a:ext cx="3652200" cy="645900"/>
          </a:xfrm>
          <a:prstGeom prst="rect">
            <a:avLst/>
          </a:prstGeom>
          <a:noFill/>
          <a:ln>
            <a:noFill/>
          </a:ln>
        </p:spPr>
        <p:txBody>
          <a:bodyPr spcFirstLastPara="1" wrap="square" lIns="0" tIns="88825" rIns="0" bIns="0" anchor="t" anchorCtr="0">
            <a:spAutoFit/>
          </a:bodyPr>
          <a:lstStyle/>
          <a:p>
            <a:pPr marL="12700" marR="0" lvl="0" indent="0" algn="l" rtl="0">
              <a:lnSpc>
                <a:spcPct val="100000"/>
              </a:lnSpc>
              <a:spcBef>
                <a:spcPts val="0"/>
              </a:spcBef>
              <a:spcAft>
                <a:spcPts val="0"/>
              </a:spcAft>
              <a:buNone/>
            </a:pPr>
            <a:r>
              <a:rPr lang="en-GB" sz="1100" b="1">
                <a:solidFill>
                  <a:srgbClr val="EE3124"/>
                </a:solidFill>
                <a:latin typeface="Avenir"/>
                <a:ea typeface="Avenir"/>
                <a:cs typeface="Avenir"/>
                <a:sym typeface="Avenir"/>
              </a:rPr>
              <a:t>A qui s’adresse cette politique voyages? </a:t>
            </a:r>
            <a:endParaRPr sz="1100" b="1">
              <a:solidFill>
                <a:srgbClr val="EE3124"/>
              </a:solidFill>
              <a:latin typeface="Avenir"/>
              <a:ea typeface="Avenir"/>
              <a:cs typeface="Avenir"/>
              <a:sym typeface="Avenir"/>
            </a:endParaRPr>
          </a:p>
          <a:p>
            <a:pPr marL="152400" marR="0" lvl="0" indent="-146050" algn="l" rtl="0">
              <a:lnSpc>
                <a:spcPct val="100000"/>
              </a:lnSpc>
              <a:spcBef>
                <a:spcPts val="700"/>
              </a:spcBef>
              <a:spcAft>
                <a:spcPts val="0"/>
              </a:spcAft>
              <a:buClr>
                <a:srgbClr val="231F20"/>
              </a:buClr>
              <a:buSzPts val="700"/>
              <a:buFont typeface="Avenir"/>
              <a:buChar char="-"/>
            </a:pPr>
            <a:r>
              <a:rPr lang="en-GB" sz="700">
                <a:solidFill>
                  <a:srgbClr val="231F20"/>
                </a:solidFill>
                <a:latin typeface="Avenir"/>
                <a:ea typeface="Avenir"/>
                <a:cs typeface="Avenir"/>
                <a:sym typeface="Avenir"/>
              </a:rPr>
              <a:t>A l’ensemble des collaborateurs du Groupe, quels que soient la filiale, le pays, la branche ou le métier de rattachement. </a:t>
            </a:r>
            <a:endParaRPr sz="1200"/>
          </a:p>
          <a:p>
            <a:pPr marL="152400" marR="0" lvl="0" indent="-146050" algn="l" rtl="0">
              <a:lnSpc>
                <a:spcPct val="100000"/>
              </a:lnSpc>
              <a:spcBef>
                <a:spcPts val="700"/>
              </a:spcBef>
              <a:spcAft>
                <a:spcPts val="0"/>
              </a:spcAft>
              <a:buClr>
                <a:srgbClr val="231F20"/>
              </a:buClr>
              <a:buSzPts val="700"/>
              <a:buFont typeface="Avenir"/>
              <a:buChar char="-"/>
            </a:pPr>
            <a:r>
              <a:rPr lang="en-GB" sz="700">
                <a:solidFill>
                  <a:srgbClr val="231F20"/>
                </a:solidFill>
                <a:latin typeface="Avenir"/>
                <a:ea typeface="Avenir"/>
                <a:cs typeface="Avenir"/>
                <a:sym typeface="Avenir"/>
              </a:rPr>
              <a:t>50 pays sur les cinq continents</a:t>
            </a:r>
            <a:endParaRPr sz="700">
              <a:solidFill>
                <a:schemeClr val="dk1"/>
              </a:solidFill>
              <a:latin typeface="Avenir"/>
              <a:ea typeface="Avenir"/>
              <a:cs typeface="Avenir"/>
              <a:sym typeface="Avenir"/>
            </a:endParaRPr>
          </a:p>
        </p:txBody>
      </p:sp>
      <p:sp>
        <p:nvSpPr>
          <p:cNvPr id="784" name="Google Shape;784;p112"/>
          <p:cNvSpPr txBox="1"/>
          <p:nvPr/>
        </p:nvSpPr>
        <p:spPr>
          <a:xfrm>
            <a:off x="5166675" y="2473779"/>
            <a:ext cx="3412800" cy="534900"/>
          </a:xfrm>
          <a:prstGeom prst="rect">
            <a:avLst/>
          </a:prstGeom>
          <a:noFill/>
          <a:ln>
            <a:noFill/>
          </a:ln>
        </p:spPr>
        <p:txBody>
          <a:bodyPr spcFirstLastPara="1" wrap="square" lIns="0" tIns="10700" rIns="0" bIns="0" anchor="t" anchorCtr="0">
            <a:spAutoFit/>
          </a:bodyPr>
          <a:lstStyle/>
          <a:p>
            <a:pPr marL="12700" marR="0" lvl="0" indent="0" algn="l" rtl="0">
              <a:spcBef>
                <a:spcPts val="0"/>
              </a:spcBef>
              <a:spcAft>
                <a:spcPts val="0"/>
              </a:spcAft>
              <a:buNone/>
            </a:pPr>
            <a:r>
              <a:rPr lang="en-GB" sz="1100" b="1">
                <a:solidFill>
                  <a:srgbClr val="EE3124"/>
                </a:solidFill>
                <a:latin typeface="Avenir"/>
                <a:ea typeface="Avenir"/>
                <a:cs typeface="Avenir"/>
                <a:sym typeface="Avenir"/>
              </a:rPr>
              <a:t>Quels papiers sont necessaires?</a:t>
            </a:r>
            <a:endParaRPr sz="700" b="0">
              <a:solidFill>
                <a:srgbClr val="231F20"/>
              </a:solidFill>
              <a:latin typeface="Avenir"/>
              <a:ea typeface="Avenir"/>
              <a:cs typeface="Avenir"/>
              <a:sym typeface="Avenir"/>
            </a:endParaRPr>
          </a:p>
          <a:p>
            <a:pPr marL="12700" marR="0" lvl="0" indent="0" algn="l" rtl="0">
              <a:lnSpc>
                <a:spcPct val="200000"/>
              </a:lnSpc>
              <a:spcBef>
                <a:spcPts val="100"/>
              </a:spcBef>
              <a:spcAft>
                <a:spcPts val="0"/>
              </a:spcAft>
              <a:buNone/>
            </a:pPr>
            <a:r>
              <a:rPr lang="en-GB" sz="700">
                <a:solidFill>
                  <a:srgbClr val="231F20"/>
                </a:solidFill>
                <a:latin typeface="Avenir"/>
                <a:ea typeface="Avenir"/>
                <a:cs typeface="Avenir"/>
                <a:sym typeface="Avenir"/>
              </a:rPr>
              <a:t>Vous devez vous munir de votre passeport, </a:t>
            </a:r>
            <a:br>
              <a:rPr lang="en-GB" sz="700">
                <a:solidFill>
                  <a:srgbClr val="231F20"/>
                </a:solidFill>
                <a:latin typeface="Avenir"/>
                <a:ea typeface="Avenir"/>
                <a:cs typeface="Avenir"/>
                <a:sym typeface="Avenir"/>
              </a:rPr>
            </a:br>
            <a:r>
              <a:rPr lang="en-GB" sz="700">
                <a:solidFill>
                  <a:srgbClr val="231F20"/>
                </a:solidFill>
                <a:latin typeface="Avenir"/>
                <a:ea typeface="Avenir"/>
                <a:cs typeface="Avenir"/>
                <a:sym typeface="Avenir"/>
              </a:rPr>
              <a:t>la carte d'identité ne suffira plus.</a:t>
            </a:r>
            <a:endParaRPr sz="1200"/>
          </a:p>
        </p:txBody>
      </p:sp>
      <p:sp>
        <p:nvSpPr>
          <p:cNvPr id="785" name="Google Shape;785;p112"/>
          <p:cNvSpPr txBox="1"/>
          <p:nvPr/>
        </p:nvSpPr>
        <p:spPr>
          <a:xfrm>
            <a:off x="5199600" y="371557"/>
            <a:ext cx="3415200" cy="185100"/>
          </a:xfrm>
          <a:prstGeom prst="rect">
            <a:avLst/>
          </a:prstGeom>
          <a:noFill/>
          <a:ln>
            <a:noFill/>
          </a:ln>
        </p:spPr>
        <p:txBody>
          <a:bodyPr spcFirstLastPara="1" wrap="square" lIns="0" tIns="10700" rIns="0" bIns="0" anchor="t" anchorCtr="0">
            <a:spAutoFit/>
          </a:bodyPr>
          <a:lstStyle/>
          <a:p>
            <a:pPr marL="495300" marR="0" lvl="0" indent="0" algn="l" rtl="0">
              <a:lnSpc>
                <a:spcPct val="100000"/>
              </a:lnSpc>
              <a:spcBef>
                <a:spcPts val="0"/>
              </a:spcBef>
              <a:spcAft>
                <a:spcPts val="0"/>
              </a:spcAft>
              <a:buNone/>
            </a:pPr>
            <a:r>
              <a:rPr lang="en-GB" sz="1300" b="1">
                <a:solidFill>
                  <a:srgbClr val="231F20"/>
                </a:solidFill>
                <a:latin typeface="Avenir"/>
                <a:ea typeface="Avenir"/>
                <a:cs typeface="Avenir"/>
                <a:sym typeface="Avenir"/>
              </a:rPr>
              <a:t>Champ d’application</a:t>
            </a:r>
            <a:endParaRPr sz="1300">
              <a:solidFill>
                <a:schemeClr val="dk1"/>
              </a:solidFill>
              <a:latin typeface="Avenir"/>
              <a:ea typeface="Avenir"/>
              <a:cs typeface="Avenir"/>
              <a:sym typeface="Avenir"/>
            </a:endParaRPr>
          </a:p>
        </p:txBody>
      </p:sp>
      <p:sp>
        <p:nvSpPr>
          <p:cNvPr id="786" name="Google Shape;786;p112"/>
          <p:cNvSpPr txBox="1"/>
          <p:nvPr/>
        </p:nvSpPr>
        <p:spPr>
          <a:xfrm>
            <a:off x="5167108" y="3236458"/>
            <a:ext cx="3461100" cy="359100"/>
          </a:xfrm>
          <a:prstGeom prst="rect">
            <a:avLst/>
          </a:prstGeom>
          <a:noFill/>
          <a:ln>
            <a:noFill/>
          </a:ln>
        </p:spPr>
        <p:txBody>
          <a:bodyPr spcFirstLastPara="1" wrap="square" lIns="0" tIns="10700" rIns="0" bIns="0" anchor="t" anchorCtr="0">
            <a:spAutoFit/>
          </a:bodyPr>
          <a:lstStyle/>
          <a:p>
            <a:pPr marL="38100" marR="0" lvl="0" indent="0" algn="l" rtl="0">
              <a:lnSpc>
                <a:spcPct val="100000"/>
              </a:lnSpc>
              <a:spcBef>
                <a:spcPts val="0"/>
              </a:spcBef>
              <a:spcAft>
                <a:spcPts val="0"/>
              </a:spcAft>
              <a:buNone/>
            </a:pPr>
            <a:r>
              <a:rPr lang="en-GB" sz="1100" b="1">
                <a:solidFill>
                  <a:srgbClr val="EE3124"/>
                </a:solidFill>
                <a:latin typeface="Avenir"/>
                <a:ea typeface="Avenir"/>
                <a:cs typeface="Avenir"/>
                <a:sym typeface="Avenir"/>
              </a:rPr>
              <a:t>Quels types de voyages? </a:t>
            </a:r>
            <a:endParaRPr sz="1200"/>
          </a:p>
          <a:p>
            <a:pPr marL="38100" marR="0" lvl="0" indent="0" algn="l" rtl="0">
              <a:lnSpc>
                <a:spcPct val="100000"/>
              </a:lnSpc>
              <a:spcBef>
                <a:spcPts val="600"/>
              </a:spcBef>
              <a:spcAft>
                <a:spcPts val="0"/>
              </a:spcAft>
              <a:buNone/>
            </a:pPr>
            <a:endParaRPr sz="1100" b="1">
              <a:solidFill>
                <a:srgbClr val="EE3124"/>
              </a:solidFill>
              <a:latin typeface="Avenir"/>
              <a:ea typeface="Avenir"/>
              <a:cs typeface="Avenir"/>
              <a:sym typeface="Avenir"/>
            </a:endParaRPr>
          </a:p>
        </p:txBody>
      </p:sp>
      <p:sp>
        <p:nvSpPr>
          <p:cNvPr id="787" name="Google Shape;787;p112"/>
          <p:cNvSpPr/>
          <p:nvPr/>
        </p:nvSpPr>
        <p:spPr>
          <a:xfrm>
            <a:off x="5230135" y="1989872"/>
            <a:ext cx="364200" cy="313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88" name="Google Shape;788;p112"/>
          <p:cNvSpPr/>
          <p:nvPr/>
        </p:nvSpPr>
        <p:spPr>
          <a:xfrm>
            <a:off x="673750" y="156225"/>
            <a:ext cx="3650856" cy="4244515"/>
          </a:xfrm>
          <a:custGeom>
            <a:avLst/>
            <a:gdLst/>
            <a:ahLst/>
            <a:cxnLst/>
            <a:rect l="l" t="t" r="r" b="b"/>
            <a:pathLst>
              <a:path w="4320540" h="6480175" extrusionOk="0">
                <a:moveTo>
                  <a:pt x="0" y="6479997"/>
                </a:moveTo>
                <a:lnTo>
                  <a:pt x="4319993" y="6479997"/>
                </a:lnTo>
                <a:lnTo>
                  <a:pt x="4319993" y="0"/>
                </a:lnTo>
                <a:lnTo>
                  <a:pt x="0" y="0"/>
                </a:lnTo>
                <a:lnTo>
                  <a:pt x="0" y="6479997"/>
                </a:lnTo>
                <a:close/>
              </a:path>
            </a:pathLst>
          </a:custGeom>
          <a:solidFill>
            <a:srgbClr val="EE312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89" name="Google Shape;789;p112"/>
          <p:cNvSpPr txBox="1"/>
          <p:nvPr/>
        </p:nvSpPr>
        <p:spPr>
          <a:xfrm>
            <a:off x="795863" y="264528"/>
            <a:ext cx="2703900" cy="1218300"/>
          </a:xfrm>
          <a:prstGeom prst="rect">
            <a:avLst/>
          </a:prstGeom>
          <a:noFill/>
          <a:ln>
            <a:noFill/>
          </a:ln>
        </p:spPr>
        <p:txBody>
          <a:bodyPr spcFirstLastPara="1" wrap="square" lIns="0" tIns="10700" rIns="0" bIns="0" anchor="t" anchorCtr="0">
            <a:spAutoFit/>
          </a:bodyPr>
          <a:lstStyle/>
          <a:p>
            <a:pPr marL="25400" marR="0" lvl="0" indent="0" algn="l" rtl="0">
              <a:lnSpc>
                <a:spcPct val="110000"/>
              </a:lnSpc>
              <a:spcBef>
                <a:spcPts val="0"/>
              </a:spcBef>
              <a:spcAft>
                <a:spcPts val="0"/>
              </a:spcAft>
              <a:buNone/>
            </a:pPr>
            <a:r>
              <a:rPr lang="en-GB" sz="3400" b="1">
                <a:solidFill>
                  <a:srgbClr val="FFFFFF"/>
                </a:solidFill>
                <a:latin typeface="Avenir"/>
                <a:ea typeface="Avenir"/>
                <a:cs typeface="Avenir"/>
                <a:sym typeface="Avenir"/>
              </a:rPr>
              <a:t>Qui et qu’est ce que cela concerne ? </a:t>
            </a:r>
            <a:endParaRPr sz="800">
              <a:solidFill>
                <a:schemeClr val="dk1"/>
              </a:solidFill>
              <a:latin typeface="Lucida Sans"/>
              <a:ea typeface="Lucida Sans"/>
              <a:cs typeface="Lucida Sans"/>
              <a:sym typeface="Lucida Sans"/>
            </a:endParaRPr>
          </a:p>
        </p:txBody>
      </p:sp>
      <p:sp>
        <p:nvSpPr>
          <p:cNvPr id="790" name="Google Shape;790;p112"/>
          <p:cNvSpPr txBox="1"/>
          <p:nvPr/>
        </p:nvSpPr>
        <p:spPr>
          <a:xfrm>
            <a:off x="3253825" y="3008675"/>
            <a:ext cx="801600" cy="17040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11000" b="0">
                <a:solidFill>
                  <a:srgbClr val="FFFFFF"/>
                </a:solidFill>
                <a:latin typeface="Avenir"/>
                <a:ea typeface="Avenir"/>
                <a:cs typeface="Avenir"/>
                <a:sym typeface="Avenir"/>
              </a:rPr>
              <a:t>1</a:t>
            </a:r>
            <a:endParaRPr sz="11000">
              <a:solidFill>
                <a:schemeClr val="dk1"/>
              </a:solidFill>
              <a:latin typeface="Avenir"/>
              <a:ea typeface="Avenir"/>
              <a:cs typeface="Avenir"/>
              <a:sym typeface="Avenir"/>
            </a:endParaRPr>
          </a:p>
        </p:txBody>
      </p:sp>
      <p:sp>
        <p:nvSpPr>
          <p:cNvPr id="791" name="Google Shape;791;p112"/>
          <p:cNvSpPr/>
          <p:nvPr/>
        </p:nvSpPr>
        <p:spPr>
          <a:xfrm>
            <a:off x="510341" y="4253769"/>
            <a:ext cx="759513" cy="440858"/>
          </a:xfrm>
          <a:custGeom>
            <a:avLst/>
            <a:gdLst/>
            <a:ahLst/>
            <a:cxnLst/>
            <a:rect l="l" t="t" r="r" b="b"/>
            <a:pathLst>
              <a:path w="836929" h="616584" extrusionOk="0">
                <a:moveTo>
                  <a:pt x="0" y="616305"/>
                </a:moveTo>
                <a:lnTo>
                  <a:pt x="25227" y="575588"/>
                </a:lnTo>
                <a:lnTo>
                  <a:pt x="58614" y="527657"/>
                </a:lnTo>
                <a:lnTo>
                  <a:pt x="100830" y="473896"/>
                </a:lnTo>
                <a:lnTo>
                  <a:pt x="152545" y="415688"/>
                </a:lnTo>
                <a:lnTo>
                  <a:pt x="182174" y="385350"/>
                </a:lnTo>
                <a:lnTo>
                  <a:pt x="214429" y="354419"/>
                </a:lnTo>
                <a:lnTo>
                  <a:pt x="249393" y="323068"/>
                </a:lnTo>
                <a:lnTo>
                  <a:pt x="287150" y="291471"/>
                </a:lnTo>
                <a:lnTo>
                  <a:pt x="327783" y="259801"/>
                </a:lnTo>
                <a:lnTo>
                  <a:pt x="371378" y="228230"/>
                </a:lnTo>
                <a:lnTo>
                  <a:pt x="418016" y="196931"/>
                </a:lnTo>
                <a:lnTo>
                  <a:pt x="467783" y="166077"/>
                </a:lnTo>
                <a:lnTo>
                  <a:pt x="520760" y="135843"/>
                </a:lnTo>
                <a:lnTo>
                  <a:pt x="577033" y="106399"/>
                </a:lnTo>
                <a:lnTo>
                  <a:pt x="636685" y="77920"/>
                </a:lnTo>
                <a:lnTo>
                  <a:pt x="699800" y="50578"/>
                </a:lnTo>
                <a:lnTo>
                  <a:pt x="766461" y="24547"/>
                </a:lnTo>
                <a:lnTo>
                  <a:pt x="836752" y="0"/>
                </a:lnTo>
              </a:path>
            </a:pathLst>
          </a:custGeom>
          <a:noFill/>
          <a:ln w="1270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2" name="Google Shape;792;p112"/>
          <p:cNvSpPr/>
          <p:nvPr/>
        </p:nvSpPr>
        <p:spPr>
          <a:xfrm>
            <a:off x="1379547" y="3349468"/>
            <a:ext cx="2250880" cy="873543"/>
          </a:xfrm>
          <a:custGeom>
            <a:avLst/>
            <a:gdLst/>
            <a:ahLst/>
            <a:cxnLst/>
            <a:rect l="l" t="t" r="r" b="b"/>
            <a:pathLst>
              <a:path w="2480309" h="1221739" extrusionOk="0">
                <a:moveTo>
                  <a:pt x="0" y="1221714"/>
                </a:moveTo>
                <a:lnTo>
                  <a:pt x="39073" y="1209961"/>
                </a:lnTo>
                <a:lnTo>
                  <a:pt x="78898" y="1198001"/>
                </a:lnTo>
                <a:lnTo>
                  <a:pt x="119443" y="1185825"/>
                </a:lnTo>
                <a:lnTo>
                  <a:pt x="160676" y="1173424"/>
                </a:lnTo>
                <a:lnTo>
                  <a:pt x="202566" y="1160789"/>
                </a:lnTo>
                <a:lnTo>
                  <a:pt x="245083" y="1147913"/>
                </a:lnTo>
                <a:lnTo>
                  <a:pt x="288195" y="1134785"/>
                </a:lnTo>
                <a:lnTo>
                  <a:pt x="331871" y="1121396"/>
                </a:lnTo>
                <a:lnTo>
                  <a:pt x="376080" y="1107740"/>
                </a:lnTo>
                <a:lnTo>
                  <a:pt x="420790" y="1093805"/>
                </a:lnTo>
                <a:lnTo>
                  <a:pt x="465970" y="1079584"/>
                </a:lnTo>
                <a:lnTo>
                  <a:pt x="511590" y="1065067"/>
                </a:lnTo>
                <a:lnTo>
                  <a:pt x="557618" y="1050246"/>
                </a:lnTo>
                <a:lnTo>
                  <a:pt x="604022" y="1035113"/>
                </a:lnTo>
                <a:lnTo>
                  <a:pt x="650772" y="1019657"/>
                </a:lnTo>
                <a:lnTo>
                  <a:pt x="697837" y="1003871"/>
                </a:lnTo>
                <a:lnTo>
                  <a:pt x="745184" y="987746"/>
                </a:lnTo>
                <a:lnTo>
                  <a:pt x="792784" y="971272"/>
                </a:lnTo>
                <a:lnTo>
                  <a:pt x="840605" y="954441"/>
                </a:lnTo>
                <a:lnTo>
                  <a:pt x="888615" y="937244"/>
                </a:lnTo>
                <a:lnTo>
                  <a:pt x="936784" y="919672"/>
                </a:lnTo>
                <a:lnTo>
                  <a:pt x="985080" y="901717"/>
                </a:lnTo>
                <a:lnTo>
                  <a:pt x="1033472" y="883369"/>
                </a:lnTo>
                <a:lnTo>
                  <a:pt x="1081930" y="864620"/>
                </a:lnTo>
                <a:lnTo>
                  <a:pt x="1130421" y="845461"/>
                </a:lnTo>
                <a:lnTo>
                  <a:pt x="1178914" y="825883"/>
                </a:lnTo>
                <a:lnTo>
                  <a:pt x="1227379" y="805878"/>
                </a:lnTo>
                <a:lnTo>
                  <a:pt x="1275784" y="785436"/>
                </a:lnTo>
                <a:lnTo>
                  <a:pt x="1324099" y="764548"/>
                </a:lnTo>
                <a:lnTo>
                  <a:pt x="1372291" y="743207"/>
                </a:lnTo>
                <a:lnTo>
                  <a:pt x="1420329" y="721402"/>
                </a:lnTo>
                <a:lnTo>
                  <a:pt x="1468183" y="699126"/>
                </a:lnTo>
                <a:lnTo>
                  <a:pt x="1515822" y="676369"/>
                </a:lnTo>
                <a:lnTo>
                  <a:pt x="1563214" y="653122"/>
                </a:lnTo>
                <a:lnTo>
                  <a:pt x="1610327" y="629377"/>
                </a:lnTo>
                <a:lnTo>
                  <a:pt x="1657131" y="605125"/>
                </a:lnTo>
                <a:lnTo>
                  <a:pt x="1703595" y="580357"/>
                </a:lnTo>
                <a:lnTo>
                  <a:pt x="1749687" y="555064"/>
                </a:lnTo>
                <a:lnTo>
                  <a:pt x="1795376" y="529238"/>
                </a:lnTo>
                <a:lnTo>
                  <a:pt x="1840632" y="502869"/>
                </a:lnTo>
                <a:lnTo>
                  <a:pt x="1885422" y="475949"/>
                </a:lnTo>
                <a:lnTo>
                  <a:pt x="1929716" y="448469"/>
                </a:lnTo>
                <a:lnTo>
                  <a:pt x="1973482" y="420420"/>
                </a:lnTo>
                <a:lnTo>
                  <a:pt x="2016689" y="391794"/>
                </a:lnTo>
                <a:lnTo>
                  <a:pt x="2059307" y="362580"/>
                </a:lnTo>
                <a:lnTo>
                  <a:pt x="2101303" y="332772"/>
                </a:lnTo>
                <a:lnTo>
                  <a:pt x="2142647" y="302359"/>
                </a:lnTo>
                <a:lnTo>
                  <a:pt x="2183308" y="271333"/>
                </a:lnTo>
                <a:lnTo>
                  <a:pt x="2223254" y="239686"/>
                </a:lnTo>
                <a:lnTo>
                  <a:pt x="2262454" y="207407"/>
                </a:lnTo>
                <a:lnTo>
                  <a:pt x="2300877" y="174490"/>
                </a:lnTo>
                <a:lnTo>
                  <a:pt x="2338492" y="140923"/>
                </a:lnTo>
                <a:lnTo>
                  <a:pt x="2375268" y="106700"/>
                </a:lnTo>
                <a:lnTo>
                  <a:pt x="2411173" y="71811"/>
                </a:lnTo>
                <a:lnTo>
                  <a:pt x="2446176" y="36247"/>
                </a:lnTo>
                <a:lnTo>
                  <a:pt x="2480246" y="0"/>
                </a:lnTo>
              </a:path>
            </a:pathLst>
          </a:custGeom>
          <a:noFill/>
          <a:ln w="1270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3" name="Google Shape;793;p112"/>
          <p:cNvSpPr/>
          <p:nvPr/>
        </p:nvSpPr>
        <p:spPr>
          <a:xfrm>
            <a:off x="3702692" y="2824304"/>
            <a:ext cx="499620" cy="461743"/>
          </a:xfrm>
          <a:custGeom>
            <a:avLst/>
            <a:gdLst/>
            <a:ahLst/>
            <a:cxnLst/>
            <a:rect l="l" t="t" r="r" b="b"/>
            <a:pathLst>
              <a:path w="550545" h="645795" extrusionOk="0">
                <a:moveTo>
                  <a:pt x="0" y="645502"/>
                </a:moveTo>
                <a:lnTo>
                  <a:pt x="61398" y="575139"/>
                </a:lnTo>
                <a:lnTo>
                  <a:pt x="118324" y="509728"/>
                </a:lnTo>
                <a:lnTo>
                  <a:pt x="170945" y="449087"/>
                </a:lnTo>
                <a:lnTo>
                  <a:pt x="219431" y="393037"/>
                </a:lnTo>
                <a:lnTo>
                  <a:pt x="263951" y="341396"/>
                </a:lnTo>
                <a:lnTo>
                  <a:pt x="304675" y="293985"/>
                </a:lnTo>
                <a:lnTo>
                  <a:pt x="341772" y="250623"/>
                </a:lnTo>
                <a:lnTo>
                  <a:pt x="375410" y="211130"/>
                </a:lnTo>
                <a:lnTo>
                  <a:pt x="405759" y="175325"/>
                </a:lnTo>
                <a:lnTo>
                  <a:pt x="432988" y="143027"/>
                </a:lnTo>
                <a:lnTo>
                  <a:pt x="478765" y="88233"/>
                </a:lnTo>
                <a:lnTo>
                  <a:pt x="514093" y="45304"/>
                </a:lnTo>
                <a:lnTo>
                  <a:pt x="540326" y="12796"/>
                </a:lnTo>
                <a:lnTo>
                  <a:pt x="550456" y="0"/>
                </a:lnTo>
              </a:path>
            </a:pathLst>
          </a:custGeom>
          <a:noFill/>
          <a:ln w="1270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4" name="Google Shape;794;p112"/>
          <p:cNvSpPr/>
          <p:nvPr/>
        </p:nvSpPr>
        <p:spPr>
          <a:xfrm>
            <a:off x="479738" y="4877407"/>
            <a:ext cx="9789" cy="16329"/>
          </a:xfrm>
          <a:custGeom>
            <a:avLst/>
            <a:gdLst/>
            <a:ahLst/>
            <a:cxnLst/>
            <a:rect l="l" t="t" r="r" b="b"/>
            <a:pathLst>
              <a:path w="10795" h="22859" extrusionOk="0">
                <a:moveTo>
                  <a:pt x="0" y="22428"/>
                </a:moveTo>
                <a:lnTo>
                  <a:pt x="3175" y="14427"/>
                </a:lnTo>
                <a:lnTo>
                  <a:pt x="10287"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5" name="Google Shape;795;p112"/>
          <p:cNvSpPr/>
          <p:nvPr/>
        </p:nvSpPr>
        <p:spPr>
          <a:xfrm>
            <a:off x="1290410" y="4238089"/>
            <a:ext cx="42643" cy="10442"/>
          </a:xfrm>
          <a:custGeom>
            <a:avLst/>
            <a:gdLst/>
            <a:ahLst/>
            <a:cxnLst/>
            <a:rect l="l" t="t" r="r" b="b"/>
            <a:pathLst>
              <a:path w="46990" h="14604" extrusionOk="0">
                <a:moveTo>
                  <a:pt x="0" y="14376"/>
                </a:moveTo>
                <a:lnTo>
                  <a:pt x="39039" y="2374"/>
                </a:lnTo>
                <a:lnTo>
                  <a:pt x="46850"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6" name="Google Shape;796;p112"/>
          <p:cNvSpPr/>
          <p:nvPr/>
        </p:nvSpPr>
        <p:spPr>
          <a:xfrm>
            <a:off x="3639047" y="3314809"/>
            <a:ext cx="31118" cy="28150"/>
          </a:xfrm>
          <a:custGeom>
            <a:avLst/>
            <a:gdLst/>
            <a:ahLst/>
            <a:cxnLst/>
            <a:rect l="l" t="t" r="r" b="b"/>
            <a:pathLst>
              <a:path w="34290" h="39370" extrusionOk="0">
                <a:moveTo>
                  <a:pt x="0" y="38811"/>
                </a:moveTo>
                <a:lnTo>
                  <a:pt x="5422" y="32766"/>
                </a:lnTo>
                <a:lnTo>
                  <a:pt x="10795" y="26695"/>
                </a:lnTo>
                <a:lnTo>
                  <a:pt x="16141" y="20599"/>
                </a:lnTo>
                <a:lnTo>
                  <a:pt x="20675" y="15412"/>
                </a:lnTo>
                <a:lnTo>
                  <a:pt x="25190" y="10252"/>
                </a:lnTo>
                <a:lnTo>
                  <a:pt x="29686" y="5115"/>
                </a:lnTo>
                <a:lnTo>
                  <a:pt x="34162" y="0"/>
                </a:lnTo>
              </a:path>
            </a:pathLst>
          </a:custGeom>
          <a:noFill/>
          <a:ln w="126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7" name="Google Shape;797;p112"/>
          <p:cNvSpPr/>
          <p:nvPr/>
        </p:nvSpPr>
        <p:spPr>
          <a:xfrm>
            <a:off x="4216997" y="2792693"/>
            <a:ext cx="14407" cy="16345"/>
          </a:xfrm>
          <a:custGeom>
            <a:avLst/>
            <a:gdLst/>
            <a:ahLst/>
            <a:cxnLst/>
            <a:rect l="l" t="t" r="r" b="b"/>
            <a:pathLst>
              <a:path w="15875" h="22860" extrusionOk="0">
                <a:moveTo>
                  <a:pt x="0" y="22580"/>
                </a:moveTo>
                <a:lnTo>
                  <a:pt x="8994" y="10270"/>
                </a:lnTo>
                <a:lnTo>
                  <a:pt x="13539" y="3484"/>
                </a:lnTo>
                <a:lnTo>
                  <a:pt x="15153" y="601"/>
                </a:lnTo>
                <a:lnTo>
                  <a:pt x="15354"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798" name="Google Shape;798;p112"/>
          <p:cNvSpPr txBox="1"/>
          <p:nvPr/>
        </p:nvSpPr>
        <p:spPr>
          <a:xfrm>
            <a:off x="2252661" y="4970034"/>
            <a:ext cx="65068"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a:solidFill>
                  <a:srgbClr val="231F20"/>
                </a:solidFill>
                <a:latin typeface="Avenir"/>
                <a:ea typeface="Avenir"/>
                <a:cs typeface="Avenir"/>
                <a:sym typeface="Avenir"/>
              </a:rPr>
              <a:t>4</a:t>
            </a:r>
            <a:endParaRPr sz="600">
              <a:solidFill>
                <a:schemeClr val="dk1"/>
              </a:solidFill>
              <a:latin typeface="Avenir"/>
              <a:ea typeface="Avenir"/>
              <a:cs typeface="Avenir"/>
              <a:sym typeface="Avenir"/>
            </a:endParaRPr>
          </a:p>
        </p:txBody>
      </p:sp>
      <p:sp>
        <p:nvSpPr>
          <p:cNvPr id="799" name="Google Shape;799;p112"/>
          <p:cNvSpPr txBox="1"/>
          <p:nvPr/>
        </p:nvSpPr>
        <p:spPr>
          <a:xfrm>
            <a:off x="6822939" y="4970034"/>
            <a:ext cx="65068"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a:solidFill>
                  <a:srgbClr val="231F20"/>
                </a:solidFill>
                <a:latin typeface="Avenir"/>
                <a:ea typeface="Avenir"/>
                <a:cs typeface="Avenir"/>
                <a:sym typeface="Avenir"/>
              </a:rPr>
              <a:t>5</a:t>
            </a:r>
            <a:endParaRPr sz="600">
              <a:solidFill>
                <a:schemeClr val="dk1"/>
              </a:solidFill>
              <a:latin typeface="Avenir"/>
              <a:ea typeface="Avenir"/>
              <a:cs typeface="Avenir"/>
              <a:sym typeface="Avenir"/>
            </a:endParaRPr>
          </a:p>
        </p:txBody>
      </p:sp>
      <p:sp>
        <p:nvSpPr>
          <p:cNvPr id="800" name="Google Shape;800;p112"/>
          <p:cNvSpPr txBox="1"/>
          <p:nvPr/>
        </p:nvSpPr>
        <p:spPr>
          <a:xfrm>
            <a:off x="5230135" y="2117933"/>
            <a:ext cx="3415200" cy="185100"/>
          </a:xfrm>
          <a:prstGeom prst="rect">
            <a:avLst/>
          </a:prstGeom>
          <a:noFill/>
          <a:ln>
            <a:noFill/>
          </a:ln>
        </p:spPr>
        <p:txBody>
          <a:bodyPr spcFirstLastPara="1" wrap="square" lIns="0" tIns="10700" rIns="0" bIns="0" anchor="t" anchorCtr="0">
            <a:spAutoFit/>
          </a:bodyPr>
          <a:lstStyle/>
          <a:p>
            <a:pPr marL="495300" marR="0" lvl="0" indent="0" algn="l" rtl="0">
              <a:lnSpc>
                <a:spcPct val="100000"/>
              </a:lnSpc>
              <a:spcBef>
                <a:spcPts val="0"/>
              </a:spcBef>
              <a:spcAft>
                <a:spcPts val="0"/>
              </a:spcAft>
              <a:buNone/>
            </a:pPr>
            <a:r>
              <a:rPr lang="en-GB" sz="1300" b="1">
                <a:solidFill>
                  <a:srgbClr val="231F20"/>
                </a:solidFill>
                <a:latin typeface="Avenir"/>
                <a:ea typeface="Avenir"/>
                <a:cs typeface="Avenir"/>
                <a:sym typeface="Avenir"/>
              </a:rPr>
              <a:t>Le kit de survie</a:t>
            </a:r>
            <a:endParaRPr sz="1300">
              <a:solidFill>
                <a:schemeClr val="dk1"/>
              </a:solidFill>
              <a:latin typeface="Avenir"/>
              <a:ea typeface="Avenir"/>
              <a:cs typeface="Avenir"/>
              <a:sym typeface="Avenir"/>
            </a:endParaRPr>
          </a:p>
        </p:txBody>
      </p:sp>
      <p:grpSp>
        <p:nvGrpSpPr>
          <p:cNvPr id="801" name="Google Shape;801;p112"/>
          <p:cNvGrpSpPr/>
          <p:nvPr/>
        </p:nvGrpSpPr>
        <p:grpSpPr>
          <a:xfrm>
            <a:off x="5230134" y="290270"/>
            <a:ext cx="354128" cy="268575"/>
            <a:chOff x="803384" y="2117763"/>
            <a:chExt cx="390525" cy="375998"/>
          </a:xfrm>
        </p:grpSpPr>
        <p:sp>
          <p:nvSpPr>
            <p:cNvPr id="802" name="Google Shape;802;p112"/>
            <p:cNvSpPr/>
            <p:nvPr/>
          </p:nvSpPr>
          <p:spPr>
            <a:xfrm>
              <a:off x="803384" y="2205471"/>
              <a:ext cx="390525" cy="288290"/>
            </a:xfrm>
            <a:custGeom>
              <a:avLst/>
              <a:gdLst/>
              <a:ahLst/>
              <a:cxnLst/>
              <a:rect l="l" t="t" r="r" b="b"/>
              <a:pathLst>
                <a:path w="390525" h="288289" extrusionOk="0">
                  <a:moveTo>
                    <a:pt x="66395" y="0"/>
                  </a:moveTo>
                  <a:lnTo>
                    <a:pt x="50571" y="0"/>
                  </a:lnTo>
                  <a:lnTo>
                    <a:pt x="30903" y="4077"/>
                  </a:lnTo>
                  <a:lnTo>
                    <a:pt x="14827" y="15189"/>
                  </a:lnTo>
                  <a:lnTo>
                    <a:pt x="3979" y="31653"/>
                  </a:lnTo>
                  <a:lnTo>
                    <a:pt x="0" y="51790"/>
                  </a:lnTo>
                  <a:lnTo>
                    <a:pt x="0" y="238721"/>
                  </a:lnTo>
                  <a:lnTo>
                    <a:pt x="3799" y="257954"/>
                  </a:lnTo>
                  <a:lnTo>
                    <a:pt x="14154" y="273680"/>
                  </a:lnTo>
                  <a:lnTo>
                    <a:pt x="29500" y="284293"/>
                  </a:lnTo>
                  <a:lnTo>
                    <a:pt x="48272" y="288188"/>
                  </a:lnTo>
                  <a:lnTo>
                    <a:pt x="339559" y="288188"/>
                  </a:lnTo>
                  <a:lnTo>
                    <a:pt x="359234" y="284110"/>
                  </a:lnTo>
                  <a:lnTo>
                    <a:pt x="375315" y="272996"/>
                  </a:lnTo>
                  <a:lnTo>
                    <a:pt x="375748" y="272338"/>
                  </a:lnTo>
                  <a:lnTo>
                    <a:pt x="48272" y="272338"/>
                  </a:lnTo>
                  <a:lnTo>
                    <a:pt x="35517" y="269693"/>
                  </a:lnTo>
                  <a:lnTo>
                    <a:pt x="25088" y="262483"/>
                  </a:lnTo>
                  <a:lnTo>
                    <a:pt x="18051" y="251796"/>
                  </a:lnTo>
                  <a:lnTo>
                    <a:pt x="15468" y="238721"/>
                  </a:lnTo>
                  <a:lnTo>
                    <a:pt x="15468" y="51790"/>
                  </a:lnTo>
                  <a:lnTo>
                    <a:pt x="18231" y="37811"/>
                  </a:lnTo>
                  <a:lnTo>
                    <a:pt x="25761" y="26385"/>
                  </a:lnTo>
                  <a:lnTo>
                    <a:pt x="36921" y="18677"/>
                  </a:lnTo>
                  <a:lnTo>
                    <a:pt x="50571" y="15849"/>
                  </a:lnTo>
                  <a:lnTo>
                    <a:pt x="69837" y="15849"/>
                  </a:lnTo>
                  <a:lnTo>
                    <a:pt x="69837" y="3530"/>
                  </a:lnTo>
                  <a:lnTo>
                    <a:pt x="66395" y="0"/>
                  </a:lnTo>
                  <a:close/>
                </a:path>
                <a:path w="390525" h="288289" extrusionOk="0">
                  <a:moveTo>
                    <a:pt x="374642" y="15849"/>
                  </a:moveTo>
                  <a:lnTo>
                    <a:pt x="337337" y="15849"/>
                  </a:lnTo>
                  <a:lnTo>
                    <a:pt x="351856" y="18858"/>
                  </a:lnTo>
                  <a:lnTo>
                    <a:pt x="363726" y="27058"/>
                  </a:lnTo>
                  <a:lnTo>
                    <a:pt x="371736" y="39215"/>
                  </a:lnTo>
                  <a:lnTo>
                    <a:pt x="374675" y="54089"/>
                  </a:lnTo>
                  <a:lnTo>
                    <a:pt x="374675" y="236372"/>
                  </a:lnTo>
                  <a:lnTo>
                    <a:pt x="371913" y="250361"/>
                  </a:lnTo>
                  <a:lnTo>
                    <a:pt x="364385" y="261794"/>
                  </a:lnTo>
                  <a:lnTo>
                    <a:pt x="353222" y="269508"/>
                  </a:lnTo>
                  <a:lnTo>
                    <a:pt x="339559" y="272338"/>
                  </a:lnTo>
                  <a:lnTo>
                    <a:pt x="375748" y="272338"/>
                  </a:lnTo>
                  <a:lnTo>
                    <a:pt x="386163" y="256523"/>
                  </a:lnTo>
                  <a:lnTo>
                    <a:pt x="390143" y="236372"/>
                  </a:lnTo>
                  <a:lnTo>
                    <a:pt x="390143" y="54089"/>
                  </a:lnTo>
                  <a:lnTo>
                    <a:pt x="385988" y="33057"/>
                  </a:lnTo>
                  <a:lnTo>
                    <a:pt x="374642" y="15849"/>
                  </a:lnTo>
                  <a:close/>
                </a:path>
                <a:path w="390525" h="288289" extrusionOk="0">
                  <a:moveTo>
                    <a:pt x="69837" y="15849"/>
                  </a:moveTo>
                  <a:lnTo>
                    <a:pt x="54381" y="15849"/>
                  </a:lnTo>
                  <a:lnTo>
                    <a:pt x="54381" y="196850"/>
                  </a:lnTo>
                  <a:lnTo>
                    <a:pt x="56173" y="205887"/>
                  </a:lnTo>
                  <a:lnTo>
                    <a:pt x="61075" y="213275"/>
                  </a:lnTo>
                  <a:lnTo>
                    <a:pt x="68381" y="218261"/>
                  </a:lnTo>
                  <a:lnTo>
                    <a:pt x="77381" y="220091"/>
                  </a:lnTo>
                  <a:lnTo>
                    <a:pt x="86202" y="218261"/>
                  </a:lnTo>
                  <a:lnTo>
                    <a:pt x="93413" y="213275"/>
                  </a:lnTo>
                  <a:lnTo>
                    <a:pt x="98278" y="205887"/>
                  </a:lnTo>
                  <a:lnTo>
                    <a:pt x="98600" y="204254"/>
                  </a:lnTo>
                  <a:lnTo>
                    <a:pt x="73088" y="204254"/>
                  </a:lnTo>
                  <a:lnTo>
                    <a:pt x="69837" y="200939"/>
                  </a:lnTo>
                  <a:lnTo>
                    <a:pt x="69837" y="15849"/>
                  </a:lnTo>
                  <a:close/>
                </a:path>
                <a:path w="390525" h="288289" extrusionOk="0">
                  <a:moveTo>
                    <a:pt x="299504" y="146316"/>
                  </a:moveTo>
                  <a:lnTo>
                    <a:pt x="284035" y="146316"/>
                  </a:lnTo>
                  <a:lnTo>
                    <a:pt x="284035" y="196850"/>
                  </a:lnTo>
                  <a:lnTo>
                    <a:pt x="285825" y="205887"/>
                  </a:lnTo>
                  <a:lnTo>
                    <a:pt x="290723" y="213275"/>
                  </a:lnTo>
                  <a:lnTo>
                    <a:pt x="298024" y="218261"/>
                  </a:lnTo>
                  <a:lnTo>
                    <a:pt x="307022" y="220091"/>
                  </a:lnTo>
                  <a:lnTo>
                    <a:pt x="315846" y="218261"/>
                  </a:lnTo>
                  <a:lnTo>
                    <a:pt x="323061" y="213275"/>
                  </a:lnTo>
                  <a:lnTo>
                    <a:pt x="327930" y="205887"/>
                  </a:lnTo>
                  <a:lnTo>
                    <a:pt x="328253" y="204254"/>
                  </a:lnTo>
                  <a:lnTo>
                    <a:pt x="302742" y="204254"/>
                  </a:lnTo>
                  <a:lnTo>
                    <a:pt x="299504" y="200939"/>
                  </a:lnTo>
                  <a:lnTo>
                    <a:pt x="299504" y="146316"/>
                  </a:lnTo>
                  <a:close/>
                </a:path>
                <a:path w="390525" h="288289" extrusionOk="0">
                  <a:moveTo>
                    <a:pt x="296036" y="0"/>
                  </a:moveTo>
                  <a:lnTo>
                    <a:pt x="88061" y="0"/>
                  </a:lnTo>
                  <a:lnTo>
                    <a:pt x="84594" y="3530"/>
                  </a:lnTo>
                  <a:lnTo>
                    <a:pt x="84594" y="200939"/>
                  </a:lnTo>
                  <a:lnTo>
                    <a:pt x="81368" y="204254"/>
                  </a:lnTo>
                  <a:lnTo>
                    <a:pt x="98600" y="204254"/>
                  </a:lnTo>
                  <a:lnTo>
                    <a:pt x="100063" y="196850"/>
                  </a:lnTo>
                  <a:lnTo>
                    <a:pt x="100063" y="15849"/>
                  </a:lnTo>
                  <a:lnTo>
                    <a:pt x="299504" y="15849"/>
                  </a:lnTo>
                  <a:lnTo>
                    <a:pt x="299504" y="3530"/>
                  </a:lnTo>
                  <a:lnTo>
                    <a:pt x="296036" y="0"/>
                  </a:lnTo>
                  <a:close/>
                </a:path>
                <a:path w="390525" h="288289" extrusionOk="0">
                  <a:moveTo>
                    <a:pt x="329717" y="146316"/>
                  </a:moveTo>
                  <a:lnTo>
                    <a:pt x="314236" y="146316"/>
                  </a:lnTo>
                  <a:lnTo>
                    <a:pt x="314236" y="200939"/>
                  </a:lnTo>
                  <a:lnTo>
                    <a:pt x="311010" y="204254"/>
                  </a:lnTo>
                  <a:lnTo>
                    <a:pt x="328253" y="204254"/>
                  </a:lnTo>
                  <a:lnTo>
                    <a:pt x="329717" y="196850"/>
                  </a:lnTo>
                  <a:lnTo>
                    <a:pt x="329717" y="146316"/>
                  </a:lnTo>
                  <a:close/>
                </a:path>
                <a:path w="390525" h="288289" extrusionOk="0">
                  <a:moveTo>
                    <a:pt x="350608" y="77711"/>
                  </a:moveTo>
                  <a:lnTo>
                    <a:pt x="243674" y="77711"/>
                  </a:lnTo>
                  <a:lnTo>
                    <a:pt x="240207" y="81254"/>
                  </a:lnTo>
                  <a:lnTo>
                    <a:pt x="240207" y="142760"/>
                  </a:lnTo>
                  <a:lnTo>
                    <a:pt x="243674" y="146316"/>
                  </a:lnTo>
                  <a:lnTo>
                    <a:pt x="350608" y="146316"/>
                  </a:lnTo>
                  <a:lnTo>
                    <a:pt x="354075" y="142760"/>
                  </a:lnTo>
                  <a:lnTo>
                    <a:pt x="354075" y="130873"/>
                  </a:lnTo>
                  <a:lnTo>
                    <a:pt x="255282" y="130873"/>
                  </a:lnTo>
                  <a:lnTo>
                    <a:pt x="255282" y="94856"/>
                  </a:lnTo>
                  <a:lnTo>
                    <a:pt x="354075" y="94856"/>
                  </a:lnTo>
                  <a:lnTo>
                    <a:pt x="354075" y="81254"/>
                  </a:lnTo>
                  <a:lnTo>
                    <a:pt x="350608" y="77711"/>
                  </a:lnTo>
                  <a:close/>
                </a:path>
                <a:path w="390525" h="288289" extrusionOk="0">
                  <a:moveTo>
                    <a:pt x="354075" y="94856"/>
                  </a:moveTo>
                  <a:lnTo>
                    <a:pt x="337337" y="94856"/>
                  </a:lnTo>
                  <a:lnTo>
                    <a:pt x="337337" y="130873"/>
                  </a:lnTo>
                  <a:lnTo>
                    <a:pt x="354075" y="130873"/>
                  </a:lnTo>
                  <a:lnTo>
                    <a:pt x="354075" y="94856"/>
                  </a:lnTo>
                  <a:close/>
                </a:path>
                <a:path w="390525" h="288289" extrusionOk="0">
                  <a:moveTo>
                    <a:pt x="299504" y="15849"/>
                  </a:moveTo>
                  <a:lnTo>
                    <a:pt x="284035" y="15849"/>
                  </a:lnTo>
                  <a:lnTo>
                    <a:pt x="284035" y="77711"/>
                  </a:lnTo>
                  <a:lnTo>
                    <a:pt x="299504" y="77711"/>
                  </a:lnTo>
                  <a:lnTo>
                    <a:pt x="299504" y="15849"/>
                  </a:lnTo>
                  <a:close/>
                </a:path>
                <a:path w="390525" h="288289" extrusionOk="0">
                  <a:moveTo>
                    <a:pt x="337337" y="0"/>
                  </a:moveTo>
                  <a:lnTo>
                    <a:pt x="317703" y="0"/>
                  </a:lnTo>
                  <a:lnTo>
                    <a:pt x="314236" y="3530"/>
                  </a:lnTo>
                  <a:lnTo>
                    <a:pt x="314236" y="77711"/>
                  </a:lnTo>
                  <a:lnTo>
                    <a:pt x="329717" y="77711"/>
                  </a:lnTo>
                  <a:lnTo>
                    <a:pt x="329717" y="15849"/>
                  </a:lnTo>
                  <a:lnTo>
                    <a:pt x="374642" y="15849"/>
                  </a:lnTo>
                  <a:lnTo>
                    <a:pt x="357873" y="4258"/>
                  </a:lnTo>
                  <a:lnTo>
                    <a:pt x="337337" y="0"/>
                  </a:lnTo>
                  <a:close/>
                </a:path>
              </a:pathLst>
            </a:custGeom>
            <a:solidFill>
              <a:srgbClr val="0A0F0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03" name="Google Shape;803;p112"/>
            <p:cNvSpPr/>
            <p:nvPr/>
          </p:nvSpPr>
          <p:spPr>
            <a:xfrm>
              <a:off x="918947" y="2117763"/>
              <a:ext cx="154470" cy="7569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04" name="Google Shape;804;p112"/>
            <p:cNvSpPr/>
            <p:nvPr/>
          </p:nvSpPr>
          <p:spPr>
            <a:xfrm>
              <a:off x="913250" y="2347302"/>
              <a:ext cx="105117" cy="11308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05" name="Google Shape;805;p112"/>
            <p:cNvSpPr/>
            <p:nvPr/>
          </p:nvSpPr>
          <p:spPr>
            <a:xfrm>
              <a:off x="914041" y="2242195"/>
              <a:ext cx="98386" cy="8571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pic>
        <p:nvPicPr>
          <p:cNvPr id="806" name="Google Shape;806;p112"/>
          <p:cNvPicPr preferRelativeResize="0"/>
          <p:nvPr/>
        </p:nvPicPr>
        <p:blipFill rotWithShape="1">
          <a:blip r:embed="rId7">
            <a:alphaModFix/>
          </a:blip>
          <a:srcRect/>
          <a:stretch/>
        </p:blipFill>
        <p:spPr>
          <a:xfrm>
            <a:off x="5151767" y="1470502"/>
            <a:ext cx="3314642" cy="1699397"/>
          </a:xfrm>
          <a:prstGeom prst="rect">
            <a:avLst/>
          </a:prstGeom>
          <a:noFill/>
          <a:ln>
            <a:noFill/>
          </a:ln>
        </p:spPr>
      </p:pic>
      <p:grpSp>
        <p:nvGrpSpPr>
          <p:cNvPr id="807" name="Google Shape;807;p112"/>
          <p:cNvGrpSpPr/>
          <p:nvPr/>
        </p:nvGrpSpPr>
        <p:grpSpPr>
          <a:xfrm>
            <a:off x="5047827" y="3507792"/>
            <a:ext cx="974141" cy="730606"/>
            <a:chOff x="2803525" y="1362360"/>
            <a:chExt cx="4476750" cy="4476750"/>
          </a:xfrm>
        </p:grpSpPr>
        <p:sp>
          <p:nvSpPr>
            <p:cNvPr id="808" name="Google Shape;808;p112"/>
            <p:cNvSpPr/>
            <p:nvPr/>
          </p:nvSpPr>
          <p:spPr>
            <a:xfrm>
              <a:off x="2803525" y="1362360"/>
              <a:ext cx="4476750" cy="4476749"/>
            </a:xfrm>
            <a:custGeom>
              <a:avLst/>
              <a:gdLst/>
              <a:ahLst/>
              <a:cxnLst/>
              <a:rect l="l" t="t" r="r" b="b"/>
              <a:pathLst>
                <a:path w="4476750" h="4476749" extrusionOk="0">
                  <a:moveTo>
                    <a:pt x="4476750" y="2238375"/>
                  </a:moveTo>
                  <a:cubicBezTo>
                    <a:pt x="4476750" y="3474625"/>
                    <a:pt x="3474625" y="4476750"/>
                    <a:pt x="2238375" y="4476750"/>
                  </a:cubicBezTo>
                  <a:cubicBezTo>
                    <a:pt x="1002125" y="4476750"/>
                    <a:pt x="0" y="3474625"/>
                    <a:pt x="0" y="2238375"/>
                  </a:cubicBezTo>
                  <a:cubicBezTo>
                    <a:pt x="0" y="1002125"/>
                    <a:pt x="1002125" y="0"/>
                    <a:pt x="2238375" y="0"/>
                  </a:cubicBezTo>
                  <a:cubicBezTo>
                    <a:pt x="3474625" y="0"/>
                    <a:pt x="4476750" y="1002125"/>
                    <a:pt x="4476750" y="2238375"/>
                  </a:cubicBezTo>
                  <a:close/>
                </a:path>
              </a:pathLst>
            </a:custGeom>
            <a:solidFill>
              <a:schemeClr val="lt1"/>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09" name="Google Shape;809;p112"/>
            <p:cNvSpPr/>
            <p:nvPr/>
          </p:nvSpPr>
          <p:spPr>
            <a:xfrm>
              <a:off x="5062902" y="5837339"/>
              <a:ext cx="97983" cy="1771"/>
            </a:xfrm>
            <a:custGeom>
              <a:avLst/>
              <a:gdLst/>
              <a:ahLst/>
              <a:cxnLst/>
              <a:rect l="l" t="t" r="r" b="b"/>
              <a:pathLst>
                <a:path w="97983" h="1771" extrusionOk="0">
                  <a:moveTo>
                    <a:pt x="3762" y="1772"/>
                  </a:moveTo>
                  <a:lnTo>
                    <a:pt x="3581" y="1772"/>
                  </a:lnTo>
                  <a:lnTo>
                    <a:pt x="3762" y="1772"/>
                  </a:lnTo>
                  <a:close/>
                  <a:moveTo>
                    <a:pt x="3762" y="1772"/>
                  </a:moveTo>
                  <a:lnTo>
                    <a:pt x="7125" y="1772"/>
                  </a:lnTo>
                  <a:lnTo>
                    <a:pt x="3762" y="1772"/>
                  </a:lnTo>
                  <a:close/>
                  <a:moveTo>
                    <a:pt x="133" y="1772"/>
                  </a:moveTo>
                  <a:lnTo>
                    <a:pt x="0" y="1772"/>
                  </a:lnTo>
                  <a:lnTo>
                    <a:pt x="133" y="1772"/>
                  </a:lnTo>
                  <a:close/>
                  <a:moveTo>
                    <a:pt x="8353" y="1772"/>
                  </a:moveTo>
                  <a:lnTo>
                    <a:pt x="10497" y="1772"/>
                  </a:lnTo>
                  <a:lnTo>
                    <a:pt x="8353" y="1772"/>
                  </a:lnTo>
                  <a:close/>
                  <a:moveTo>
                    <a:pt x="11982" y="1772"/>
                  </a:moveTo>
                  <a:lnTo>
                    <a:pt x="13859" y="1772"/>
                  </a:lnTo>
                  <a:lnTo>
                    <a:pt x="11982" y="1772"/>
                  </a:lnTo>
                  <a:close/>
                  <a:moveTo>
                    <a:pt x="15392" y="1724"/>
                  </a:moveTo>
                  <a:lnTo>
                    <a:pt x="17231" y="1724"/>
                  </a:lnTo>
                  <a:lnTo>
                    <a:pt x="15392" y="1724"/>
                  </a:lnTo>
                  <a:close/>
                  <a:moveTo>
                    <a:pt x="18802" y="1724"/>
                  </a:moveTo>
                  <a:lnTo>
                    <a:pt x="20641" y="1724"/>
                  </a:lnTo>
                  <a:lnTo>
                    <a:pt x="18802" y="1724"/>
                  </a:lnTo>
                  <a:close/>
                  <a:moveTo>
                    <a:pt x="22212" y="1724"/>
                  </a:moveTo>
                  <a:cubicBezTo>
                    <a:pt x="22870" y="1724"/>
                    <a:pt x="23346" y="1676"/>
                    <a:pt x="24003" y="1676"/>
                  </a:cubicBezTo>
                  <a:cubicBezTo>
                    <a:pt x="23393" y="1676"/>
                    <a:pt x="22784" y="1724"/>
                    <a:pt x="22212" y="1724"/>
                  </a:cubicBezTo>
                  <a:close/>
                  <a:moveTo>
                    <a:pt x="25584" y="1676"/>
                  </a:moveTo>
                  <a:cubicBezTo>
                    <a:pt x="26280" y="1676"/>
                    <a:pt x="26937" y="1629"/>
                    <a:pt x="27594" y="1629"/>
                  </a:cubicBezTo>
                  <a:cubicBezTo>
                    <a:pt x="26937" y="1629"/>
                    <a:pt x="26232" y="1676"/>
                    <a:pt x="25584" y="1676"/>
                  </a:cubicBezTo>
                  <a:close/>
                  <a:moveTo>
                    <a:pt x="28946" y="1629"/>
                  </a:moveTo>
                  <a:cubicBezTo>
                    <a:pt x="29994" y="1629"/>
                    <a:pt x="31090" y="1629"/>
                    <a:pt x="32137" y="1581"/>
                  </a:cubicBezTo>
                  <a:cubicBezTo>
                    <a:pt x="31090" y="1629"/>
                    <a:pt x="29994" y="1629"/>
                    <a:pt x="28946" y="1629"/>
                  </a:cubicBezTo>
                  <a:close/>
                  <a:moveTo>
                    <a:pt x="33842" y="1581"/>
                  </a:moveTo>
                  <a:cubicBezTo>
                    <a:pt x="34376" y="1534"/>
                    <a:pt x="34976" y="1534"/>
                    <a:pt x="35500" y="1534"/>
                  </a:cubicBezTo>
                  <a:cubicBezTo>
                    <a:pt x="34976" y="1534"/>
                    <a:pt x="34366" y="1534"/>
                    <a:pt x="33842" y="1581"/>
                  </a:cubicBezTo>
                  <a:close/>
                  <a:moveTo>
                    <a:pt x="37252" y="1496"/>
                  </a:moveTo>
                  <a:lnTo>
                    <a:pt x="38871" y="1496"/>
                  </a:lnTo>
                  <a:lnTo>
                    <a:pt x="37252" y="1496"/>
                  </a:lnTo>
                  <a:close/>
                  <a:moveTo>
                    <a:pt x="40624" y="1448"/>
                  </a:moveTo>
                  <a:lnTo>
                    <a:pt x="42196" y="1448"/>
                  </a:lnTo>
                  <a:lnTo>
                    <a:pt x="40624" y="1448"/>
                  </a:lnTo>
                  <a:close/>
                  <a:moveTo>
                    <a:pt x="44034" y="1400"/>
                  </a:moveTo>
                  <a:cubicBezTo>
                    <a:pt x="44558" y="1400"/>
                    <a:pt x="44996" y="1400"/>
                    <a:pt x="45520" y="1353"/>
                  </a:cubicBezTo>
                  <a:cubicBezTo>
                    <a:pt x="45034" y="1353"/>
                    <a:pt x="44463" y="1400"/>
                    <a:pt x="44034" y="1400"/>
                  </a:cubicBezTo>
                  <a:close/>
                  <a:moveTo>
                    <a:pt x="47396" y="1353"/>
                  </a:moveTo>
                  <a:cubicBezTo>
                    <a:pt x="47920" y="1305"/>
                    <a:pt x="48311" y="1305"/>
                    <a:pt x="48835" y="1305"/>
                  </a:cubicBezTo>
                  <a:cubicBezTo>
                    <a:pt x="48358" y="1305"/>
                    <a:pt x="47835" y="1353"/>
                    <a:pt x="47396" y="1353"/>
                  </a:cubicBezTo>
                  <a:close/>
                  <a:moveTo>
                    <a:pt x="50721" y="1267"/>
                  </a:moveTo>
                  <a:lnTo>
                    <a:pt x="52035" y="1267"/>
                  </a:lnTo>
                  <a:lnTo>
                    <a:pt x="50721" y="1267"/>
                  </a:lnTo>
                  <a:close/>
                  <a:moveTo>
                    <a:pt x="54083" y="1181"/>
                  </a:moveTo>
                  <a:lnTo>
                    <a:pt x="54302" y="1181"/>
                  </a:lnTo>
                  <a:lnTo>
                    <a:pt x="54169" y="1181"/>
                  </a:lnTo>
                  <a:lnTo>
                    <a:pt x="54083" y="1181"/>
                  </a:lnTo>
                  <a:close/>
                  <a:moveTo>
                    <a:pt x="59988" y="1096"/>
                  </a:moveTo>
                  <a:lnTo>
                    <a:pt x="60379" y="1096"/>
                  </a:lnTo>
                  <a:lnTo>
                    <a:pt x="59988" y="1096"/>
                  </a:lnTo>
                  <a:close/>
                  <a:moveTo>
                    <a:pt x="62875" y="1048"/>
                  </a:moveTo>
                  <a:cubicBezTo>
                    <a:pt x="63132" y="1000"/>
                    <a:pt x="63398" y="1000"/>
                    <a:pt x="63703" y="1000"/>
                  </a:cubicBezTo>
                  <a:cubicBezTo>
                    <a:pt x="63446" y="1000"/>
                    <a:pt x="63141" y="1000"/>
                    <a:pt x="62875" y="1048"/>
                  </a:cubicBezTo>
                  <a:close/>
                  <a:moveTo>
                    <a:pt x="66018" y="962"/>
                  </a:moveTo>
                  <a:cubicBezTo>
                    <a:pt x="66284" y="962"/>
                    <a:pt x="66723" y="914"/>
                    <a:pt x="67027" y="914"/>
                  </a:cubicBezTo>
                  <a:cubicBezTo>
                    <a:pt x="66675" y="914"/>
                    <a:pt x="66332" y="962"/>
                    <a:pt x="66018" y="962"/>
                  </a:cubicBezTo>
                  <a:close/>
                  <a:moveTo>
                    <a:pt x="69304" y="876"/>
                  </a:moveTo>
                  <a:cubicBezTo>
                    <a:pt x="69609" y="829"/>
                    <a:pt x="69952" y="829"/>
                    <a:pt x="70218" y="829"/>
                  </a:cubicBezTo>
                  <a:cubicBezTo>
                    <a:pt x="69961" y="829"/>
                    <a:pt x="69561" y="829"/>
                    <a:pt x="69304" y="876"/>
                  </a:cubicBezTo>
                  <a:close/>
                  <a:moveTo>
                    <a:pt x="72619" y="791"/>
                  </a:moveTo>
                  <a:lnTo>
                    <a:pt x="73409" y="791"/>
                  </a:lnTo>
                  <a:lnTo>
                    <a:pt x="72619" y="791"/>
                  </a:lnTo>
                  <a:close/>
                  <a:moveTo>
                    <a:pt x="75943" y="705"/>
                  </a:moveTo>
                  <a:cubicBezTo>
                    <a:pt x="76076" y="705"/>
                    <a:pt x="76248" y="705"/>
                    <a:pt x="76381" y="657"/>
                  </a:cubicBezTo>
                  <a:cubicBezTo>
                    <a:pt x="76248" y="705"/>
                    <a:pt x="76076" y="705"/>
                    <a:pt x="75943" y="705"/>
                  </a:cubicBezTo>
                  <a:close/>
                  <a:moveTo>
                    <a:pt x="91507" y="172"/>
                  </a:moveTo>
                  <a:lnTo>
                    <a:pt x="91726" y="172"/>
                  </a:lnTo>
                  <a:lnTo>
                    <a:pt x="91507" y="172"/>
                  </a:lnTo>
                  <a:close/>
                  <a:moveTo>
                    <a:pt x="94659" y="86"/>
                  </a:moveTo>
                  <a:lnTo>
                    <a:pt x="94840" y="86"/>
                  </a:lnTo>
                  <a:lnTo>
                    <a:pt x="94659" y="86"/>
                  </a:lnTo>
                  <a:close/>
                  <a:moveTo>
                    <a:pt x="97850" y="0"/>
                  </a:moveTo>
                  <a:lnTo>
                    <a:pt x="97984" y="0"/>
                  </a:lnTo>
                  <a:lnTo>
                    <a:pt x="97850" y="0"/>
                  </a:lnTo>
                  <a:close/>
                </a:path>
              </a:pathLst>
            </a:custGeom>
            <a:solidFill>
              <a:srgbClr val="252627"/>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nvGrpSpPr>
            <p:cNvPr id="810" name="Google Shape;810;p112"/>
            <p:cNvGrpSpPr/>
            <p:nvPr/>
          </p:nvGrpSpPr>
          <p:grpSpPr>
            <a:xfrm>
              <a:off x="3936321" y="2571959"/>
              <a:ext cx="2260770" cy="2105235"/>
              <a:chOff x="3936321" y="2571959"/>
              <a:chExt cx="2260770" cy="2105235"/>
            </a:xfrm>
          </p:grpSpPr>
          <p:sp>
            <p:nvSpPr>
              <p:cNvPr id="811" name="Google Shape;811;p112"/>
              <p:cNvSpPr/>
              <p:nvPr/>
            </p:nvSpPr>
            <p:spPr>
              <a:xfrm>
                <a:off x="3936333" y="4589145"/>
                <a:ext cx="2260758" cy="88049"/>
              </a:xfrm>
              <a:custGeom>
                <a:avLst/>
                <a:gdLst/>
                <a:ahLst/>
                <a:cxnLst/>
                <a:rect l="l" t="t" r="r" b="b"/>
                <a:pathLst>
                  <a:path w="2260758" h="88049" extrusionOk="0">
                    <a:moveTo>
                      <a:pt x="0" y="0"/>
                    </a:moveTo>
                    <a:lnTo>
                      <a:pt x="2260759" y="0"/>
                    </a:lnTo>
                    <a:lnTo>
                      <a:pt x="2260759" y="88049"/>
                    </a:lnTo>
                    <a:lnTo>
                      <a:pt x="0" y="88049"/>
                    </a:ln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2" name="Google Shape;812;p112"/>
              <p:cNvSpPr/>
              <p:nvPr/>
            </p:nvSpPr>
            <p:spPr>
              <a:xfrm>
                <a:off x="5319144" y="2832468"/>
                <a:ext cx="394820" cy="435178"/>
              </a:xfrm>
              <a:custGeom>
                <a:avLst/>
                <a:gdLst/>
                <a:ahLst/>
                <a:cxnLst/>
                <a:rect l="l" t="t" r="r" b="b"/>
                <a:pathLst>
                  <a:path w="394820" h="435178" extrusionOk="0">
                    <a:moveTo>
                      <a:pt x="197387" y="435178"/>
                    </a:moveTo>
                    <a:cubicBezTo>
                      <a:pt x="306381" y="435178"/>
                      <a:pt x="394821" y="346777"/>
                      <a:pt x="394821" y="237744"/>
                    </a:cubicBezTo>
                    <a:lnTo>
                      <a:pt x="394821" y="197434"/>
                    </a:lnTo>
                    <a:cubicBezTo>
                      <a:pt x="394821" y="88402"/>
                      <a:pt x="306467" y="0"/>
                      <a:pt x="197434" y="0"/>
                    </a:cubicBezTo>
                    <a:cubicBezTo>
                      <a:pt x="88402" y="0"/>
                      <a:pt x="0" y="88354"/>
                      <a:pt x="0" y="197387"/>
                    </a:cubicBezTo>
                    <a:lnTo>
                      <a:pt x="0" y="237696"/>
                    </a:lnTo>
                    <a:cubicBezTo>
                      <a:pt x="-48" y="346729"/>
                      <a:pt x="88354" y="435178"/>
                      <a:pt x="197387" y="435178"/>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3" name="Google Shape;813;p112"/>
              <p:cNvSpPr/>
              <p:nvPr/>
            </p:nvSpPr>
            <p:spPr>
              <a:xfrm>
                <a:off x="3985682" y="4233757"/>
                <a:ext cx="362683" cy="399687"/>
              </a:xfrm>
              <a:custGeom>
                <a:avLst/>
                <a:gdLst/>
                <a:ahLst/>
                <a:cxnLst/>
                <a:rect l="l" t="t" r="r" b="b"/>
                <a:pathLst>
                  <a:path w="362683" h="399687" extrusionOk="0">
                    <a:moveTo>
                      <a:pt x="181346" y="9"/>
                    </a:moveTo>
                    <a:cubicBezTo>
                      <a:pt x="81229" y="9"/>
                      <a:pt x="48" y="81153"/>
                      <a:pt x="0" y="181308"/>
                    </a:cubicBezTo>
                    <a:lnTo>
                      <a:pt x="0" y="218341"/>
                    </a:lnTo>
                    <a:cubicBezTo>
                      <a:pt x="0" y="318497"/>
                      <a:pt x="81182" y="399688"/>
                      <a:pt x="181299" y="399688"/>
                    </a:cubicBezTo>
                    <a:cubicBezTo>
                      <a:pt x="281464" y="399735"/>
                      <a:pt x="362645" y="318545"/>
                      <a:pt x="362684" y="218389"/>
                    </a:cubicBezTo>
                    <a:lnTo>
                      <a:pt x="362684" y="181356"/>
                    </a:lnTo>
                    <a:cubicBezTo>
                      <a:pt x="362684" y="81153"/>
                      <a:pt x="281531" y="0"/>
                      <a:pt x="181327" y="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4" name="Google Shape;814;p112"/>
              <p:cNvSpPr/>
              <p:nvPr/>
            </p:nvSpPr>
            <p:spPr>
              <a:xfrm>
                <a:off x="4435548" y="4233767"/>
                <a:ext cx="362645" cy="399678"/>
              </a:xfrm>
              <a:custGeom>
                <a:avLst/>
                <a:gdLst/>
                <a:ahLst/>
                <a:cxnLst/>
                <a:rect l="l" t="t" r="r" b="b"/>
                <a:pathLst>
                  <a:path w="362645" h="399678" extrusionOk="0">
                    <a:moveTo>
                      <a:pt x="181346" y="0"/>
                    </a:moveTo>
                    <a:cubicBezTo>
                      <a:pt x="81182" y="0"/>
                      <a:pt x="0" y="81144"/>
                      <a:pt x="0" y="181299"/>
                    </a:cubicBezTo>
                    <a:lnTo>
                      <a:pt x="0" y="218332"/>
                    </a:lnTo>
                    <a:cubicBezTo>
                      <a:pt x="0" y="318488"/>
                      <a:pt x="81143" y="399679"/>
                      <a:pt x="181299" y="399679"/>
                    </a:cubicBezTo>
                    <a:cubicBezTo>
                      <a:pt x="281464" y="399726"/>
                      <a:pt x="362645" y="318535"/>
                      <a:pt x="362645" y="218380"/>
                    </a:cubicBezTo>
                    <a:lnTo>
                      <a:pt x="362645" y="181346"/>
                    </a:lnTo>
                    <a:cubicBezTo>
                      <a:pt x="362645" y="81191"/>
                      <a:pt x="281464" y="0"/>
                      <a:pt x="181346" y="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5" name="Google Shape;815;p112"/>
              <p:cNvSpPr/>
              <p:nvPr/>
            </p:nvSpPr>
            <p:spPr>
              <a:xfrm>
                <a:off x="4885318" y="4233767"/>
                <a:ext cx="362645" cy="399678"/>
              </a:xfrm>
              <a:custGeom>
                <a:avLst/>
                <a:gdLst/>
                <a:ahLst/>
                <a:cxnLst/>
                <a:rect l="l" t="t" r="r" b="b"/>
                <a:pathLst>
                  <a:path w="362645" h="399678" extrusionOk="0">
                    <a:moveTo>
                      <a:pt x="181346" y="0"/>
                    </a:moveTo>
                    <a:cubicBezTo>
                      <a:pt x="81229" y="0"/>
                      <a:pt x="0" y="81144"/>
                      <a:pt x="0" y="181299"/>
                    </a:cubicBezTo>
                    <a:lnTo>
                      <a:pt x="0" y="218332"/>
                    </a:lnTo>
                    <a:cubicBezTo>
                      <a:pt x="0" y="318488"/>
                      <a:pt x="81182" y="399679"/>
                      <a:pt x="181299" y="399679"/>
                    </a:cubicBezTo>
                    <a:cubicBezTo>
                      <a:pt x="281464" y="399726"/>
                      <a:pt x="362645" y="318535"/>
                      <a:pt x="362645" y="218380"/>
                    </a:cubicBezTo>
                    <a:lnTo>
                      <a:pt x="362645" y="181346"/>
                    </a:lnTo>
                    <a:cubicBezTo>
                      <a:pt x="362693" y="81191"/>
                      <a:pt x="281502" y="0"/>
                      <a:pt x="181346" y="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6" name="Google Shape;816;p112"/>
              <p:cNvSpPr/>
              <p:nvPr/>
            </p:nvSpPr>
            <p:spPr>
              <a:xfrm>
                <a:off x="5335231" y="4233767"/>
                <a:ext cx="362645" cy="399678"/>
              </a:xfrm>
              <a:custGeom>
                <a:avLst/>
                <a:gdLst/>
                <a:ahLst/>
                <a:cxnLst/>
                <a:rect l="l" t="t" r="r" b="b"/>
                <a:pathLst>
                  <a:path w="362645" h="399678" extrusionOk="0">
                    <a:moveTo>
                      <a:pt x="181299" y="0"/>
                    </a:moveTo>
                    <a:cubicBezTo>
                      <a:pt x="81182" y="0"/>
                      <a:pt x="0" y="81144"/>
                      <a:pt x="0" y="181299"/>
                    </a:cubicBezTo>
                    <a:lnTo>
                      <a:pt x="0" y="218332"/>
                    </a:lnTo>
                    <a:cubicBezTo>
                      <a:pt x="-48" y="318488"/>
                      <a:pt x="81144" y="399679"/>
                      <a:pt x="181299" y="399679"/>
                    </a:cubicBezTo>
                    <a:cubicBezTo>
                      <a:pt x="281464" y="399726"/>
                      <a:pt x="362598" y="318535"/>
                      <a:pt x="362598" y="218380"/>
                    </a:cubicBezTo>
                    <a:lnTo>
                      <a:pt x="362645" y="181346"/>
                    </a:lnTo>
                    <a:cubicBezTo>
                      <a:pt x="362645" y="81191"/>
                      <a:pt x="281464" y="0"/>
                      <a:pt x="181299" y="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7" name="Google Shape;817;p112"/>
              <p:cNvSpPr/>
              <p:nvPr/>
            </p:nvSpPr>
            <p:spPr>
              <a:xfrm>
                <a:off x="5785049" y="4233767"/>
                <a:ext cx="362645" cy="399678"/>
              </a:xfrm>
              <a:custGeom>
                <a:avLst/>
                <a:gdLst/>
                <a:ahLst/>
                <a:cxnLst/>
                <a:rect l="l" t="t" r="r" b="b"/>
                <a:pathLst>
                  <a:path w="362645" h="399678" extrusionOk="0">
                    <a:moveTo>
                      <a:pt x="181346" y="0"/>
                    </a:moveTo>
                    <a:cubicBezTo>
                      <a:pt x="81182" y="0"/>
                      <a:pt x="0" y="81144"/>
                      <a:pt x="0" y="181299"/>
                    </a:cubicBezTo>
                    <a:lnTo>
                      <a:pt x="0" y="218332"/>
                    </a:lnTo>
                    <a:cubicBezTo>
                      <a:pt x="0" y="318488"/>
                      <a:pt x="81144" y="399679"/>
                      <a:pt x="181299" y="399679"/>
                    </a:cubicBezTo>
                    <a:cubicBezTo>
                      <a:pt x="281464" y="399726"/>
                      <a:pt x="362645" y="318535"/>
                      <a:pt x="362645" y="218380"/>
                    </a:cubicBezTo>
                    <a:lnTo>
                      <a:pt x="362645" y="181346"/>
                    </a:lnTo>
                    <a:cubicBezTo>
                      <a:pt x="362645" y="81191"/>
                      <a:pt x="281502" y="0"/>
                      <a:pt x="181346" y="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8" name="Google Shape;818;p112"/>
              <p:cNvSpPr/>
              <p:nvPr/>
            </p:nvSpPr>
            <p:spPr>
              <a:xfrm>
                <a:off x="4210624" y="3818410"/>
                <a:ext cx="362645" cy="399726"/>
              </a:xfrm>
              <a:custGeom>
                <a:avLst/>
                <a:gdLst/>
                <a:ahLst/>
                <a:cxnLst/>
                <a:rect l="l" t="t" r="r" b="b"/>
                <a:pathLst>
                  <a:path w="362645" h="399726" extrusionOk="0">
                    <a:moveTo>
                      <a:pt x="362645" y="218380"/>
                    </a:moveTo>
                    <a:lnTo>
                      <a:pt x="362645" y="181346"/>
                    </a:lnTo>
                    <a:cubicBezTo>
                      <a:pt x="362693" y="81229"/>
                      <a:pt x="281502" y="48"/>
                      <a:pt x="181346" y="0"/>
                    </a:cubicBezTo>
                    <a:cubicBezTo>
                      <a:pt x="81229" y="0"/>
                      <a:pt x="0" y="81191"/>
                      <a:pt x="0" y="181346"/>
                    </a:cubicBezTo>
                    <a:lnTo>
                      <a:pt x="0" y="218380"/>
                    </a:lnTo>
                    <a:cubicBezTo>
                      <a:pt x="0" y="318497"/>
                      <a:pt x="81182" y="399679"/>
                      <a:pt x="181299" y="399726"/>
                    </a:cubicBezTo>
                    <a:cubicBezTo>
                      <a:pt x="281464" y="399726"/>
                      <a:pt x="362645" y="318545"/>
                      <a:pt x="362645" y="21838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19" name="Google Shape;819;p112"/>
              <p:cNvSpPr/>
              <p:nvPr/>
            </p:nvSpPr>
            <p:spPr>
              <a:xfrm>
                <a:off x="4660585" y="3818410"/>
                <a:ext cx="362645" cy="399726"/>
              </a:xfrm>
              <a:custGeom>
                <a:avLst/>
                <a:gdLst/>
                <a:ahLst/>
                <a:cxnLst/>
                <a:rect l="l" t="t" r="r" b="b"/>
                <a:pathLst>
                  <a:path w="362645" h="399726" extrusionOk="0">
                    <a:moveTo>
                      <a:pt x="362645" y="218380"/>
                    </a:moveTo>
                    <a:lnTo>
                      <a:pt x="362645" y="181346"/>
                    </a:lnTo>
                    <a:cubicBezTo>
                      <a:pt x="362645" y="81229"/>
                      <a:pt x="281464" y="48"/>
                      <a:pt x="181299" y="0"/>
                    </a:cubicBezTo>
                    <a:cubicBezTo>
                      <a:pt x="81182" y="0"/>
                      <a:pt x="0" y="81191"/>
                      <a:pt x="0" y="181346"/>
                    </a:cubicBezTo>
                    <a:lnTo>
                      <a:pt x="0" y="218380"/>
                    </a:lnTo>
                    <a:cubicBezTo>
                      <a:pt x="-48" y="318497"/>
                      <a:pt x="81143" y="399679"/>
                      <a:pt x="181299" y="399726"/>
                    </a:cubicBezTo>
                    <a:cubicBezTo>
                      <a:pt x="281416" y="399726"/>
                      <a:pt x="362598" y="318545"/>
                      <a:pt x="362645" y="21838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0" name="Google Shape;820;p112"/>
              <p:cNvSpPr/>
              <p:nvPr/>
            </p:nvSpPr>
            <p:spPr>
              <a:xfrm>
                <a:off x="5110260" y="3818410"/>
                <a:ext cx="362645" cy="399726"/>
              </a:xfrm>
              <a:custGeom>
                <a:avLst/>
                <a:gdLst/>
                <a:ahLst/>
                <a:cxnLst/>
                <a:rect l="l" t="t" r="r" b="b"/>
                <a:pathLst>
                  <a:path w="362645" h="399726" extrusionOk="0">
                    <a:moveTo>
                      <a:pt x="362645" y="218380"/>
                    </a:moveTo>
                    <a:lnTo>
                      <a:pt x="362645" y="181346"/>
                    </a:lnTo>
                    <a:cubicBezTo>
                      <a:pt x="362645" y="81229"/>
                      <a:pt x="281502" y="48"/>
                      <a:pt x="181346" y="0"/>
                    </a:cubicBezTo>
                    <a:cubicBezTo>
                      <a:pt x="81182" y="0"/>
                      <a:pt x="0" y="81191"/>
                      <a:pt x="0" y="181346"/>
                    </a:cubicBezTo>
                    <a:lnTo>
                      <a:pt x="0" y="218380"/>
                    </a:lnTo>
                    <a:cubicBezTo>
                      <a:pt x="0" y="318497"/>
                      <a:pt x="81143" y="399679"/>
                      <a:pt x="181299" y="399726"/>
                    </a:cubicBezTo>
                    <a:cubicBezTo>
                      <a:pt x="281464" y="399726"/>
                      <a:pt x="362645" y="318545"/>
                      <a:pt x="362645" y="21838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1" name="Google Shape;821;p112"/>
              <p:cNvSpPr/>
              <p:nvPr/>
            </p:nvSpPr>
            <p:spPr>
              <a:xfrm>
                <a:off x="5560126" y="3818410"/>
                <a:ext cx="362645" cy="399726"/>
              </a:xfrm>
              <a:custGeom>
                <a:avLst/>
                <a:gdLst/>
                <a:ahLst/>
                <a:cxnLst/>
                <a:rect l="l" t="t" r="r" b="b"/>
                <a:pathLst>
                  <a:path w="362645" h="399726" extrusionOk="0">
                    <a:moveTo>
                      <a:pt x="362645" y="218380"/>
                    </a:moveTo>
                    <a:lnTo>
                      <a:pt x="362645" y="181346"/>
                    </a:lnTo>
                    <a:cubicBezTo>
                      <a:pt x="362693" y="81229"/>
                      <a:pt x="281502" y="48"/>
                      <a:pt x="181346" y="0"/>
                    </a:cubicBezTo>
                    <a:cubicBezTo>
                      <a:pt x="81229" y="0"/>
                      <a:pt x="0" y="81191"/>
                      <a:pt x="0" y="181346"/>
                    </a:cubicBezTo>
                    <a:lnTo>
                      <a:pt x="0" y="218380"/>
                    </a:lnTo>
                    <a:cubicBezTo>
                      <a:pt x="0" y="318497"/>
                      <a:pt x="81181" y="399679"/>
                      <a:pt x="181299" y="399726"/>
                    </a:cubicBezTo>
                    <a:cubicBezTo>
                      <a:pt x="281464" y="399726"/>
                      <a:pt x="362645" y="318545"/>
                      <a:pt x="362645" y="21838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2" name="Google Shape;822;p112"/>
              <p:cNvSpPr/>
              <p:nvPr/>
            </p:nvSpPr>
            <p:spPr>
              <a:xfrm>
                <a:off x="3936321" y="2571959"/>
                <a:ext cx="2260758" cy="1489862"/>
              </a:xfrm>
              <a:custGeom>
                <a:avLst/>
                <a:gdLst/>
                <a:ahLst/>
                <a:cxnLst/>
                <a:rect l="l" t="t" r="r" b="b"/>
                <a:pathLst>
                  <a:path w="2260758" h="1489862" extrusionOk="0">
                    <a:moveTo>
                      <a:pt x="88289" y="1401318"/>
                    </a:moveTo>
                    <a:lnTo>
                      <a:pt x="162872" y="1401318"/>
                    </a:lnTo>
                    <a:lnTo>
                      <a:pt x="162872" y="1489957"/>
                    </a:lnTo>
                    <a:lnTo>
                      <a:pt x="186" y="1489957"/>
                    </a:lnTo>
                    <a:lnTo>
                      <a:pt x="186" y="95"/>
                    </a:lnTo>
                    <a:lnTo>
                      <a:pt x="2260945" y="95"/>
                    </a:lnTo>
                    <a:lnTo>
                      <a:pt x="2260945" y="1489957"/>
                    </a:lnTo>
                    <a:lnTo>
                      <a:pt x="2079010" y="1489957"/>
                    </a:lnTo>
                    <a:lnTo>
                      <a:pt x="2079010" y="1401318"/>
                    </a:lnTo>
                    <a:lnTo>
                      <a:pt x="2172932" y="1401318"/>
                    </a:lnTo>
                    <a:lnTo>
                      <a:pt x="2172932" y="87839"/>
                    </a:lnTo>
                    <a:lnTo>
                      <a:pt x="88289" y="87839"/>
                    </a:lnTo>
                    <a:close/>
                  </a:path>
                </a:pathLst>
              </a:custGeom>
              <a:solidFill>
                <a:srgbClr val="FFFFFF"/>
              </a:solidFill>
              <a:ln w="8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3" name="Google Shape;823;p112"/>
              <p:cNvSpPr/>
              <p:nvPr/>
            </p:nvSpPr>
            <p:spPr>
              <a:xfrm>
                <a:off x="5081964" y="3323120"/>
                <a:ext cx="869294" cy="544649"/>
              </a:xfrm>
              <a:custGeom>
                <a:avLst/>
                <a:gdLst/>
                <a:ahLst/>
                <a:cxnLst/>
                <a:rect l="l" t="t" r="r" b="b"/>
                <a:pathLst>
                  <a:path w="869294" h="544649" extrusionOk="0">
                    <a:moveTo>
                      <a:pt x="163008" y="419919"/>
                    </a:moveTo>
                    <a:lnTo>
                      <a:pt x="163008" y="294227"/>
                    </a:lnTo>
                    <a:lnTo>
                      <a:pt x="210919" y="294227"/>
                    </a:lnTo>
                    <a:lnTo>
                      <a:pt x="210919" y="415547"/>
                    </a:lnTo>
                    <a:cubicBezTo>
                      <a:pt x="280175" y="415909"/>
                      <a:pt x="345279" y="442960"/>
                      <a:pt x="394237" y="491966"/>
                    </a:cubicBezTo>
                    <a:cubicBezTo>
                      <a:pt x="410201" y="507882"/>
                      <a:pt x="423574" y="525713"/>
                      <a:pt x="434728" y="544649"/>
                    </a:cubicBezTo>
                    <a:cubicBezTo>
                      <a:pt x="479934" y="467830"/>
                      <a:pt x="563135" y="415985"/>
                      <a:pt x="658432" y="415595"/>
                    </a:cubicBezTo>
                    <a:lnTo>
                      <a:pt x="658432" y="294227"/>
                    </a:lnTo>
                    <a:lnTo>
                      <a:pt x="706391" y="294227"/>
                    </a:lnTo>
                    <a:lnTo>
                      <a:pt x="706391" y="419871"/>
                    </a:lnTo>
                    <a:cubicBezTo>
                      <a:pt x="758235" y="429225"/>
                      <a:pt x="806022" y="453885"/>
                      <a:pt x="844103" y="491957"/>
                    </a:cubicBezTo>
                    <a:cubicBezTo>
                      <a:pt x="850923" y="498786"/>
                      <a:pt x="857219" y="505996"/>
                      <a:pt x="863210" y="513426"/>
                    </a:cubicBezTo>
                    <a:lnTo>
                      <a:pt x="869192" y="163116"/>
                    </a:lnTo>
                    <a:cubicBezTo>
                      <a:pt x="872383" y="73971"/>
                      <a:pt x="800955" y="0"/>
                      <a:pt x="711715" y="0"/>
                    </a:cubicBezTo>
                    <a:lnTo>
                      <a:pt x="157579" y="0"/>
                    </a:lnTo>
                    <a:cubicBezTo>
                      <a:pt x="68358" y="0"/>
                      <a:pt x="-3079" y="73971"/>
                      <a:pt x="102" y="163116"/>
                    </a:cubicBezTo>
                    <a:lnTo>
                      <a:pt x="6093" y="513693"/>
                    </a:lnTo>
                    <a:cubicBezTo>
                      <a:pt x="44651" y="465515"/>
                      <a:pt x="99877" y="431368"/>
                      <a:pt x="162999" y="419910"/>
                    </a:cubicBez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4" name="Google Shape;824;p112"/>
              <p:cNvSpPr/>
              <p:nvPr/>
            </p:nvSpPr>
            <p:spPr>
              <a:xfrm>
                <a:off x="4292092" y="2919317"/>
                <a:ext cx="469753" cy="88005"/>
              </a:xfrm>
              <a:custGeom>
                <a:avLst/>
                <a:gdLst/>
                <a:ahLst/>
                <a:cxnLst/>
                <a:rect l="l" t="t" r="r" b="b"/>
                <a:pathLst>
                  <a:path w="469753" h="88005" extrusionOk="0">
                    <a:moveTo>
                      <a:pt x="0" y="0"/>
                    </a:moveTo>
                    <a:lnTo>
                      <a:pt x="469754" y="0"/>
                    </a:lnTo>
                    <a:lnTo>
                      <a:pt x="469754" y="88005"/>
                    </a:lnTo>
                    <a:lnTo>
                      <a:pt x="0" y="88005"/>
                    </a:ln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5" name="Google Shape;825;p112"/>
              <p:cNvSpPr/>
              <p:nvPr/>
            </p:nvSpPr>
            <p:spPr>
              <a:xfrm>
                <a:off x="4292092" y="3444049"/>
                <a:ext cx="350053" cy="88005"/>
              </a:xfrm>
              <a:custGeom>
                <a:avLst/>
                <a:gdLst/>
                <a:ahLst/>
                <a:cxnLst/>
                <a:rect l="l" t="t" r="r" b="b"/>
                <a:pathLst>
                  <a:path w="350053" h="88005" extrusionOk="0">
                    <a:moveTo>
                      <a:pt x="0" y="0"/>
                    </a:moveTo>
                    <a:lnTo>
                      <a:pt x="350053" y="0"/>
                    </a:lnTo>
                    <a:lnTo>
                      <a:pt x="350053" y="88005"/>
                    </a:lnTo>
                    <a:lnTo>
                      <a:pt x="0" y="88005"/>
                    </a:ln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6" name="Google Shape;826;p112"/>
              <p:cNvSpPr/>
              <p:nvPr/>
            </p:nvSpPr>
            <p:spPr>
              <a:xfrm>
                <a:off x="4292092" y="3092196"/>
                <a:ext cx="747321" cy="88049"/>
              </a:xfrm>
              <a:custGeom>
                <a:avLst/>
                <a:gdLst/>
                <a:ahLst/>
                <a:cxnLst/>
                <a:rect l="l" t="t" r="r" b="b"/>
                <a:pathLst>
                  <a:path w="747321" h="88049" extrusionOk="0">
                    <a:moveTo>
                      <a:pt x="0" y="0"/>
                    </a:moveTo>
                    <a:lnTo>
                      <a:pt x="747322" y="0"/>
                    </a:lnTo>
                    <a:lnTo>
                      <a:pt x="747322" y="88049"/>
                    </a:lnTo>
                    <a:lnTo>
                      <a:pt x="0" y="88049"/>
                    </a:ln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27" name="Google Shape;827;p112"/>
              <p:cNvSpPr/>
              <p:nvPr/>
            </p:nvSpPr>
            <p:spPr>
              <a:xfrm>
                <a:off x="4292092" y="3264979"/>
                <a:ext cx="593255" cy="88049"/>
              </a:xfrm>
              <a:custGeom>
                <a:avLst/>
                <a:gdLst/>
                <a:ahLst/>
                <a:cxnLst/>
                <a:rect l="l" t="t" r="r" b="b"/>
                <a:pathLst>
                  <a:path w="593255" h="88049" extrusionOk="0">
                    <a:moveTo>
                      <a:pt x="0" y="0"/>
                    </a:moveTo>
                    <a:lnTo>
                      <a:pt x="593255" y="0"/>
                    </a:lnTo>
                    <a:lnTo>
                      <a:pt x="593255" y="88049"/>
                    </a:lnTo>
                    <a:lnTo>
                      <a:pt x="0" y="88049"/>
                    </a:lnTo>
                    <a:close/>
                  </a:path>
                </a:pathLst>
              </a:custGeom>
              <a:solidFill>
                <a:srgbClr val="FFFFFF"/>
              </a:solidFill>
              <a:ln w="9525" cap="flat" cmpd="sng">
                <a:solidFill>
                  <a:schemeClr val="dk1"/>
                </a:solidFill>
                <a:prstDash val="solid"/>
                <a:miter lim="8000"/>
                <a:headEnd type="none" w="sm" len="sm"/>
                <a:tailEnd type="none" w="sm" len="sm"/>
              </a:ln>
            </p:spPr>
            <p:txBody>
              <a:bodyPr spcFirstLastPara="1" wrap="square" lIns="77025" tIns="38500" rIns="77025" bIns="38500" anchor="ctr"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grpSp>
      <p:pic>
        <p:nvPicPr>
          <p:cNvPr id="828" name="Google Shape;828;p112" descr="Contract Negotiation Icon High Res Stock Images | Shutterstock"/>
          <p:cNvPicPr preferRelativeResize="0"/>
          <p:nvPr/>
        </p:nvPicPr>
        <p:blipFill rotWithShape="1">
          <a:blip r:embed="rId8">
            <a:alphaModFix/>
          </a:blip>
          <a:srcRect b="15271"/>
          <a:stretch/>
        </p:blipFill>
        <p:spPr>
          <a:xfrm>
            <a:off x="6388410" y="3448550"/>
            <a:ext cx="1130503" cy="812540"/>
          </a:xfrm>
          <a:prstGeom prst="rect">
            <a:avLst/>
          </a:prstGeom>
          <a:noFill/>
          <a:ln>
            <a:noFill/>
          </a:ln>
        </p:spPr>
      </p:pic>
      <p:pic>
        <p:nvPicPr>
          <p:cNvPr id="829" name="Google Shape;829;p112" descr="Leader Pictogram. Team Mans Icon. Five People. Royalty Free Cliparts,  Vectors, And Stock Illustration. Image 59725893."/>
          <p:cNvPicPr preferRelativeResize="0"/>
          <p:nvPr/>
        </p:nvPicPr>
        <p:blipFill rotWithShape="1">
          <a:blip r:embed="rId9">
            <a:alphaModFix/>
          </a:blip>
          <a:srcRect/>
          <a:stretch/>
        </p:blipFill>
        <p:spPr>
          <a:xfrm>
            <a:off x="7724398" y="3391632"/>
            <a:ext cx="1064411" cy="1064411"/>
          </a:xfrm>
          <a:prstGeom prst="rect">
            <a:avLst/>
          </a:prstGeom>
          <a:noFill/>
          <a:ln>
            <a:noFill/>
          </a:ln>
        </p:spPr>
      </p:pic>
      <p:sp>
        <p:nvSpPr>
          <p:cNvPr id="830" name="Google Shape;830;p112"/>
          <p:cNvSpPr txBox="1"/>
          <p:nvPr/>
        </p:nvSpPr>
        <p:spPr>
          <a:xfrm>
            <a:off x="4937774" y="4224829"/>
            <a:ext cx="1419900" cy="169500"/>
          </a:xfrm>
          <a:prstGeom prst="rect">
            <a:avLst/>
          </a:prstGeom>
          <a:noFill/>
          <a:ln>
            <a:noFill/>
          </a:ln>
        </p:spPr>
        <p:txBody>
          <a:bodyPr spcFirstLastPara="1" wrap="square" lIns="0" tIns="88825" rIns="0" bIns="0" anchor="t" anchorCtr="0">
            <a:spAutoFit/>
          </a:bodyPr>
          <a:lstStyle/>
          <a:p>
            <a:pPr marL="12700" marR="0" lvl="0" indent="0" algn="l" rtl="0">
              <a:lnSpc>
                <a:spcPct val="100000"/>
              </a:lnSpc>
              <a:spcBef>
                <a:spcPts val="0"/>
              </a:spcBef>
              <a:spcAft>
                <a:spcPts val="0"/>
              </a:spcAft>
              <a:buNone/>
            </a:pPr>
            <a:r>
              <a:rPr lang="en-GB" sz="700">
                <a:solidFill>
                  <a:schemeClr val="dk1"/>
                </a:solidFill>
                <a:latin typeface="Avenir"/>
                <a:ea typeface="Avenir"/>
                <a:cs typeface="Avenir"/>
                <a:sym typeface="Avenir"/>
              </a:rPr>
              <a:t>Congres/ Formations/ Séminaires</a:t>
            </a:r>
            <a:endParaRPr sz="1200"/>
          </a:p>
        </p:txBody>
      </p:sp>
      <p:sp>
        <p:nvSpPr>
          <p:cNvPr id="831" name="Google Shape;831;p112"/>
          <p:cNvSpPr txBox="1"/>
          <p:nvPr/>
        </p:nvSpPr>
        <p:spPr>
          <a:xfrm>
            <a:off x="6273407" y="4238089"/>
            <a:ext cx="1419900" cy="169500"/>
          </a:xfrm>
          <a:prstGeom prst="rect">
            <a:avLst/>
          </a:prstGeom>
          <a:noFill/>
          <a:ln>
            <a:noFill/>
          </a:ln>
        </p:spPr>
        <p:txBody>
          <a:bodyPr spcFirstLastPara="1" wrap="square" lIns="0" tIns="88825" rIns="0" bIns="0" anchor="t" anchorCtr="0">
            <a:spAutoFit/>
          </a:bodyPr>
          <a:lstStyle/>
          <a:p>
            <a:pPr marL="12700" marR="0" lvl="0" indent="0" algn="ctr" rtl="0">
              <a:lnSpc>
                <a:spcPct val="100000"/>
              </a:lnSpc>
              <a:spcBef>
                <a:spcPts val="0"/>
              </a:spcBef>
              <a:spcAft>
                <a:spcPts val="0"/>
              </a:spcAft>
              <a:buNone/>
            </a:pPr>
            <a:r>
              <a:rPr lang="en-GB" sz="700">
                <a:solidFill>
                  <a:schemeClr val="dk1"/>
                </a:solidFill>
                <a:latin typeface="Avenir"/>
                <a:ea typeface="Avenir"/>
                <a:cs typeface="Avenir"/>
                <a:sym typeface="Avenir"/>
              </a:rPr>
              <a:t>Partenariats </a:t>
            </a:r>
            <a:endParaRPr sz="1200"/>
          </a:p>
        </p:txBody>
      </p:sp>
      <p:sp>
        <p:nvSpPr>
          <p:cNvPr id="832" name="Google Shape;832;p112"/>
          <p:cNvSpPr txBox="1"/>
          <p:nvPr/>
        </p:nvSpPr>
        <p:spPr>
          <a:xfrm>
            <a:off x="7522150" y="4238089"/>
            <a:ext cx="1419900" cy="169500"/>
          </a:xfrm>
          <a:prstGeom prst="rect">
            <a:avLst/>
          </a:prstGeom>
          <a:noFill/>
          <a:ln>
            <a:noFill/>
          </a:ln>
        </p:spPr>
        <p:txBody>
          <a:bodyPr spcFirstLastPara="1" wrap="square" lIns="0" tIns="88825" rIns="0" bIns="0" anchor="t" anchorCtr="0">
            <a:spAutoFit/>
          </a:bodyPr>
          <a:lstStyle/>
          <a:p>
            <a:pPr marL="12700" marR="0" lvl="0" indent="0" algn="ctr" rtl="0">
              <a:lnSpc>
                <a:spcPct val="100000"/>
              </a:lnSpc>
              <a:spcBef>
                <a:spcPts val="0"/>
              </a:spcBef>
              <a:spcAft>
                <a:spcPts val="0"/>
              </a:spcAft>
              <a:buNone/>
            </a:pPr>
            <a:r>
              <a:rPr lang="en-GB" sz="700">
                <a:solidFill>
                  <a:schemeClr val="dk1"/>
                </a:solidFill>
                <a:latin typeface="Avenir"/>
                <a:ea typeface="Avenir"/>
                <a:cs typeface="Avenir"/>
                <a:sym typeface="Avenir"/>
              </a:rPr>
              <a:t>Team Building </a:t>
            </a:r>
            <a:endParaRPr sz="1200"/>
          </a:p>
        </p:txBody>
      </p:sp>
      <p:grpSp>
        <p:nvGrpSpPr>
          <p:cNvPr id="833" name="Google Shape;833;p112"/>
          <p:cNvGrpSpPr/>
          <p:nvPr/>
        </p:nvGrpSpPr>
        <p:grpSpPr>
          <a:xfrm>
            <a:off x="1701286" y="3940066"/>
            <a:ext cx="354128" cy="268575"/>
            <a:chOff x="803384" y="2117763"/>
            <a:chExt cx="390525" cy="375998"/>
          </a:xfrm>
        </p:grpSpPr>
        <p:sp>
          <p:nvSpPr>
            <p:cNvPr id="834" name="Google Shape;834;p112"/>
            <p:cNvSpPr/>
            <p:nvPr/>
          </p:nvSpPr>
          <p:spPr>
            <a:xfrm>
              <a:off x="803384" y="2205471"/>
              <a:ext cx="390525" cy="288290"/>
            </a:xfrm>
            <a:custGeom>
              <a:avLst/>
              <a:gdLst/>
              <a:ahLst/>
              <a:cxnLst/>
              <a:rect l="l" t="t" r="r" b="b"/>
              <a:pathLst>
                <a:path w="390525" h="288289" extrusionOk="0">
                  <a:moveTo>
                    <a:pt x="66395" y="0"/>
                  </a:moveTo>
                  <a:lnTo>
                    <a:pt x="50571" y="0"/>
                  </a:lnTo>
                  <a:lnTo>
                    <a:pt x="30903" y="4077"/>
                  </a:lnTo>
                  <a:lnTo>
                    <a:pt x="14827" y="15189"/>
                  </a:lnTo>
                  <a:lnTo>
                    <a:pt x="3979" y="31653"/>
                  </a:lnTo>
                  <a:lnTo>
                    <a:pt x="0" y="51790"/>
                  </a:lnTo>
                  <a:lnTo>
                    <a:pt x="0" y="238721"/>
                  </a:lnTo>
                  <a:lnTo>
                    <a:pt x="3799" y="257954"/>
                  </a:lnTo>
                  <a:lnTo>
                    <a:pt x="14154" y="273680"/>
                  </a:lnTo>
                  <a:lnTo>
                    <a:pt x="29500" y="284293"/>
                  </a:lnTo>
                  <a:lnTo>
                    <a:pt x="48272" y="288188"/>
                  </a:lnTo>
                  <a:lnTo>
                    <a:pt x="339559" y="288188"/>
                  </a:lnTo>
                  <a:lnTo>
                    <a:pt x="359234" y="284110"/>
                  </a:lnTo>
                  <a:lnTo>
                    <a:pt x="375315" y="272996"/>
                  </a:lnTo>
                  <a:lnTo>
                    <a:pt x="375748" y="272338"/>
                  </a:lnTo>
                  <a:lnTo>
                    <a:pt x="48272" y="272338"/>
                  </a:lnTo>
                  <a:lnTo>
                    <a:pt x="35517" y="269693"/>
                  </a:lnTo>
                  <a:lnTo>
                    <a:pt x="25088" y="262483"/>
                  </a:lnTo>
                  <a:lnTo>
                    <a:pt x="18051" y="251796"/>
                  </a:lnTo>
                  <a:lnTo>
                    <a:pt x="15468" y="238721"/>
                  </a:lnTo>
                  <a:lnTo>
                    <a:pt x="15468" y="51790"/>
                  </a:lnTo>
                  <a:lnTo>
                    <a:pt x="18231" y="37811"/>
                  </a:lnTo>
                  <a:lnTo>
                    <a:pt x="25761" y="26385"/>
                  </a:lnTo>
                  <a:lnTo>
                    <a:pt x="36921" y="18677"/>
                  </a:lnTo>
                  <a:lnTo>
                    <a:pt x="50571" y="15849"/>
                  </a:lnTo>
                  <a:lnTo>
                    <a:pt x="69837" y="15849"/>
                  </a:lnTo>
                  <a:lnTo>
                    <a:pt x="69837" y="3530"/>
                  </a:lnTo>
                  <a:lnTo>
                    <a:pt x="66395" y="0"/>
                  </a:lnTo>
                  <a:close/>
                </a:path>
                <a:path w="390525" h="288289" extrusionOk="0">
                  <a:moveTo>
                    <a:pt x="374642" y="15849"/>
                  </a:moveTo>
                  <a:lnTo>
                    <a:pt x="337337" y="15849"/>
                  </a:lnTo>
                  <a:lnTo>
                    <a:pt x="351856" y="18858"/>
                  </a:lnTo>
                  <a:lnTo>
                    <a:pt x="363726" y="27058"/>
                  </a:lnTo>
                  <a:lnTo>
                    <a:pt x="371736" y="39215"/>
                  </a:lnTo>
                  <a:lnTo>
                    <a:pt x="374675" y="54089"/>
                  </a:lnTo>
                  <a:lnTo>
                    <a:pt x="374675" y="236372"/>
                  </a:lnTo>
                  <a:lnTo>
                    <a:pt x="371913" y="250361"/>
                  </a:lnTo>
                  <a:lnTo>
                    <a:pt x="364385" y="261794"/>
                  </a:lnTo>
                  <a:lnTo>
                    <a:pt x="353222" y="269508"/>
                  </a:lnTo>
                  <a:lnTo>
                    <a:pt x="339559" y="272338"/>
                  </a:lnTo>
                  <a:lnTo>
                    <a:pt x="375748" y="272338"/>
                  </a:lnTo>
                  <a:lnTo>
                    <a:pt x="386163" y="256523"/>
                  </a:lnTo>
                  <a:lnTo>
                    <a:pt x="390143" y="236372"/>
                  </a:lnTo>
                  <a:lnTo>
                    <a:pt x="390143" y="54089"/>
                  </a:lnTo>
                  <a:lnTo>
                    <a:pt x="385988" y="33057"/>
                  </a:lnTo>
                  <a:lnTo>
                    <a:pt x="374642" y="15849"/>
                  </a:lnTo>
                  <a:close/>
                </a:path>
                <a:path w="390525" h="288289" extrusionOk="0">
                  <a:moveTo>
                    <a:pt x="69837" y="15849"/>
                  </a:moveTo>
                  <a:lnTo>
                    <a:pt x="54381" y="15849"/>
                  </a:lnTo>
                  <a:lnTo>
                    <a:pt x="54381" y="196850"/>
                  </a:lnTo>
                  <a:lnTo>
                    <a:pt x="56173" y="205887"/>
                  </a:lnTo>
                  <a:lnTo>
                    <a:pt x="61075" y="213275"/>
                  </a:lnTo>
                  <a:lnTo>
                    <a:pt x="68381" y="218261"/>
                  </a:lnTo>
                  <a:lnTo>
                    <a:pt x="77381" y="220091"/>
                  </a:lnTo>
                  <a:lnTo>
                    <a:pt x="86202" y="218261"/>
                  </a:lnTo>
                  <a:lnTo>
                    <a:pt x="93413" y="213275"/>
                  </a:lnTo>
                  <a:lnTo>
                    <a:pt x="98278" y="205887"/>
                  </a:lnTo>
                  <a:lnTo>
                    <a:pt x="98600" y="204254"/>
                  </a:lnTo>
                  <a:lnTo>
                    <a:pt x="73088" y="204254"/>
                  </a:lnTo>
                  <a:lnTo>
                    <a:pt x="69837" y="200939"/>
                  </a:lnTo>
                  <a:lnTo>
                    <a:pt x="69837" y="15849"/>
                  </a:lnTo>
                  <a:close/>
                </a:path>
                <a:path w="390525" h="288289" extrusionOk="0">
                  <a:moveTo>
                    <a:pt x="299504" y="146316"/>
                  </a:moveTo>
                  <a:lnTo>
                    <a:pt x="284035" y="146316"/>
                  </a:lnTo>
                  <a:lnTo>
                    <a:pt x="284035" y="196850"/>
                  </a:lnTo>
                  <a:lnTo>
                    <a:pt x="285825" y="205887"/>
                  </a:lnTo>
                  <a:lnTo>
                    <a:pt x="290723" y="213275"/>
                  </a:lnTo>
                  <a:lnTo>
                    <a:pt x="298024" y="218261"/>
                  </a:lnTo>
                  <a:lnTo>
                    <a:pt x="307022" y="220091"/>
                  </a:lnTo>
                  <a:lnTo>
                    <a:pt x="315846" y="218261"/>
                  </a:lnTo>
                  <a:lnTo>
                    <a:pt x="323061" y="213275"/>
                  </a:lnTo>
                  <a:lnTo>
                    <a:pt x="327930" y="205887"/>
                  </a:lnTo>
                  <a:lnTo>
                    <a:pt x="328253" y="204254"/>
                  </a:lnTo>
                  <a:lnTo>
                    <a:pt x="302742" y="204254"/>
                  </a:lnTo>
                  <a:lnTo>
                    <a:pt x="299504" y="200939"/>
                  </a:lnTo>
                  <a:lnTo>
                    <a:pt x="299504" y="146316"/>
                  </a:lnTo>
                  <a:close/>
                </a:path>
                <a:path w="390525" h="288289" extrusionOk="0">
                  <a:moveTo>
                    <a:pt x="296036" y="0"/>
                  </a:moveTo>
                  <a:lnTo>
                    <a:pt x="88061" y="0"/>
                  </a:lnTo>
                  <a:lnTo>
                    <a:pt x="84594" y="3530"/>
                  </a:lnTo>
                  <a:lnTo>
                    <a:pt x="84594" y="200939"/>
                  </a:lnTo>
                  <a:lnTo>
                    <a:pt x="81368" y="204254"/>
                  </a:lnTo>
                  <a:lnTo>
                    <a:pt x="98600" y="204254"/>
                  </a:lnTo>
                  <a:lnTo>
                    <a:pt x="100063" y="196850"/>
                  </a:lnTo>
                  <a:lnTo>
                    <a:pt x="100063" y="15849"/>
                  </a:lnTo>
                  <a:lnTo>
                    <a:pt x="299504" y="15849"/>
                  </a:lnTo>
                  <a:lnTo>
                    <a:pt x="299504" y="3530"/>
                  </a:lnTo>
                  <a:lnTo>
                    <a:pt x="296036" y="0"/>
                  </a:lnTo>
                  <a:close/>
                </a:path>
                <a:path w="390525" h="288289" extrusionOk="0">
                  <a:moveTo>
                    <a:pt x="329717" y="146316"/>
                  </a:moveTo>
                  <a:lnTo>
                    <a:pt x="314236" y="146316"/>
                  </a:lnTo>
                  <a:lnTo>
                    <a:pt x="314236" y="200939"/>
                  </a:lnTo>
                  <a:lnTo>
                    <a:pt x="311010" y="204254"/>
                  </a:lnTo>
                  <a:lnTo>
                    <a:pt x="328253" y="204254"/>
                  </a:lnTo>
                  <a:lnTo>
                    <a:pt x="329717" y="196850"/>
                  </a:lnTo>
                  <a:lnTo>
                    <a:pt x="329717" y="146316"/>
                  </a:lnTo>
                  <a:close/>
                </a:path>
                <a:path w="390525" h="288289" extrusionOk="0">
                  <a:moveTo>
                    <a:pt x="350608" y="77711"/>
                  </a:moveTo>
                  <a:lnTo>
                    <a:pt x="243674" y="77711"/>
                  </a:lnTo>
                  <a:lnTo>
                    <a:pt x="240207" y="81254"/>
                  </a:lnTo>
                  <a:lnTo>
                    <a:pt x="240207" y="142760"/>
                  </a:lnTo>
                  <a:lnTo>
                    <a:pt x="243674" y="146316"/>
                  </a:lnTo>
                  <a:lnTo>
                    <a:pt x="350608" y="146316"/>
                  </a:lnTo>
                  <a:lnTo>
                    <a:pt x="354075" y="142760"/>
                  </a:lnTo>
                  <a:lnTo>
                    <a:pt x="354075" y="130873"/>
                  </a:lnTo>
                  <a:lnTo>
                    <a:pt x="255282" y="130873"/>
                  </a:lnTo>
                  <a:lnTo>
                    <a:pt x="255282" y="94856"/>
                  </a:lnTo>
                  <a:lnTo>
                    <a:pt x="354075" y="94856"/>
                  </a:lnTo>
                  <a:lnTo>
                    <a:pt x="354075" y="81254"/>
                  </a:lnTo>
                  <a:lnTo>
                    <a:pt x="350608" y="77711"/>
                  </a:lnTo>
                  <a:close/>
                </a:path>
                <a:path w="390525" h="288289" extrusionOk="0">
                  <a:moveTo>
                    <a:pt x="354075" y="94856"/>
                  </a:moveTo>
                  <a:lnTo>
                    <a:pt x="337337" y="94856"/>
                  </a:lnTo>
                  <a:lnTo>
                    <a:pt x="337337" y="130873"/>
                  </a:lnTo>
                  <a:lnTo>
                    <a:pt x="354075" y="130873"/>
                  </a:lnTo>
                  <a:lnTo>
                    <a:pt x="354075" y="94856"/>
                  </a:lnTo>
                  <a:close/>
                </a:path>
                <a:path w="390525" h="288289" extrusionOk="0">
                  <a:moveTo>
                    <a:pt x="299504" y="15849"/>
                  </a:moveTo>
                  <a:lnTo>
                    <a:pt x="284035" y="15849"/>
                  </a:lnTo>
                  <a:lnTo>
                    <a:pt x="284035" y="77711"/>
                  </a:lnTo>
                  <a:lnTo>
                    <a:pt x="299504" y="77711"/>
                  </a:lnTo>
                  <a:lnTo>
                    <a:pt x="299504" y="15849"/>
                  </a:lnTo>
                  <a:close/>
                </a:path>
                <a:path w="390525" h="288289" extrusionOk="0">
                  <a:moveTo>
                    <a:pt x="337337" y="0"/>
                  </a:moveTo>
                  <a:lnTo>
                    <a:pt x="317703" y="0"/>
                  </a:lnTo>
                  <a:lnTo>
                    <a:pt x="314236" y="3530"/>
                  </a:lnTo>
                  <a:lnTo>
                    <a:pt x="314236" y="77711"/>
                  </a:lnTo>
                  <a:lnTo>
                    <a:pt x="329717" y="77711"/>
                  </a:lnTo>
                  <a:lnTo>
                    <a:pt x="329717" y="15849"/>
                  </a:lnTo>
                  <a:lnTo>
                    <a:pt x="374642" y="15849"/>
                  </a:lnTo>
                  <a:lnTo>
                    <a:pt x="357873" y="4258"/>
                  </a:lnTo>
                  <a:lnTo>
                    <a:pt x="337337" y="0"/>
                  </a:lnTo>
                  <a:close/>
                </a:path>
              </a:pathLst>
            </a:custGeom>
            <a:solidFill>
              <a:srgbClr val="0A0F0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35" name="Google Shape;835;p112"/>
            <p:cNvSpPr/>
            <p:nvPr/>
          </p:nvSpPr>
          <p:spPr>
            <a:xfrm>
              <a:off x="918947" y="2117763"/>
              <a:ext cx="154470" cy="7569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36" name="Google Shape;836;p112"/>
            <p:cNvSpPr/>
            <p:nvPr/>
          </p:nvSpPr>
          <p:spPr>
            <a:xfrm>
              <a:off x="913250" y="2347302"/>
              <a:ext cx="105117" cy="11308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37" name="Google Shape;837;p112"/>
            <p:cNvSpPr/>
            <p:nvPr/>
          </p:nvSpPr>
          <p:spPr>
            <a:xfrm>
              <a:off x="914041" y="2242195"/>
              <a:ext cx="98386" cy="8571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sp>
        <p:nvSpPr>
          <p:cNvPr id="838" name="Google Shape;838;p112"/>
          <p:cNvSpPr txBox="1"/>
          <p:nvPr/>
        </p:nvSpPr>
        <p:spPr>
          <a:xfrm>
            <a:off x="1874500" y="4594250"/>
            <a:ext cx="6058500" cy="492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2"/>
                </a:solidFill>
                <a:latin typeface="PT Sans"/>
                <a:ea typeface="PT Sans"/>
                <a:cs typeface="PT Sans"/>
                <a:sym typeface="PT Sans"/>
              </a:rPr>
              <a:t>What types of travels does the policy cover?</a:t>
            </a:r>
            <a:endParaRPr sz="2000">
              <a:solidFill>
                <a:schemeClr val="dk2"/>
              </a:solidFill>
              <a:latin typeface="PT Sans"/>
              <a:ea typeface="PT Sans"/>
              <a:cs typeface="PT Sans"/>
              <a:sym typeface="PT Sans"/>
            </a:endParaRPr>
          </a:p>
        </p:txBody>
      </p:sp>
      <p:grpSp>
        <p:nvGrpSpPr>
          <p:cNvPr id="839" name="Google Shape;839;p112"/>
          <p:cNvGrpSpPr/>
          <p:nvPr/>
        </p:nvGrpSpPr>
        <p:grpSpPr>
          <a:xfrm>
            <a:off x="74002" y="4604087"/>
            <a:ext cx="1615800" cy="487800"/>
            <a:chOff x="74002" y="4604087"/>
            <a:chExt cx="1615800" cy="487800"/>
          </a:xfrm>
        </p:grpSpPr>
        <p:sp>
          <p:nvSpPr>
            <p:cNvPr id="840" name="Google Shape;840;p112"/>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112"/>
            <p:cNvPicPr preferRelativeResize="0"/>
            <p:nvPr/>
          </p:nvPicPr>
          <p:blipFill>
            <a:blip r:embed="rId10">
              <a:alphaModFix/>
            </a:blip>
            <a:stretch>
              <a:fillRect/>
            </a:stretch>
          </p:blipFill>
          <p:spPr>
            <a:xfrm>
              <a:off x="74234" y="4611516"/>
              <a:ext cx="1615280" cy="429415"/>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845"/>
        <p:cNvGrpSpPr/>
        <p:nvPr/>
      </p:nvGrpSpPr>
      <p:grpSpPr>
        <a:xfrm>
          <a:off x="0" y="0"/>
          <a:ext cx="0" cy="0"/>
          <a:chOff x="0" y="0"/>
          <a:chExt cx="0" cy="0"/>
        </a:xfrm>
      </p:grpSpPr>
      <p:sp>
        <p:nvSpPr>
          <p:cNvPr id="846" name="Google Shape;846;p113"/>
          <p:cNvSpPr/>
          <p:nvPr/>
        </p:nvSpPr>
        <p:spPr>
          <a:xfrm>
            <a:off x="339975" y="351075"/>
            <a:ext cx="3737267" cy="4147312"/>
          </a:xfrm>
          <a:custGeom>
            <a:avLst/>
            <a:gdLst/>
            <a:ahLst/>
            <a:cxnLst/>
            <a:rect l="l" t="t" r="r" b="b"/>
            <a:pathLst>
              <a:path w="4320540" h="6480175" extrusionOk="0">
                <a:moveTo>
                  <a:pt x="0" y="6479997"/>
                </a:moveTo>
                <a:lnTo>
                  <a:pt x="4319993" y="6479997"/>
                </a:lnTo>
                <a:lnTo>
                  <a:pt x="4319993" y="0"/>
                </a:lnTo>
                <a:lnTo>
                  <a:pt x="0" y="0"/>
                </a:lnTo>
                <a:lnTo>
                  <a:pt x="0" y="6479997"/>
                </a:lnTo>
                <a:close/>
              </a:path>
            </a:pathLst>
          </a:custGeom>
          <a:solidFill>
            <a:srgbClr val="0095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47" name="Google Shape;847;p113"/>
          <p:cNvSpPr txBox="1"/>
          <p:nvPr/>
        </p:nvSpPr>
        <p:spPr>
          <a:xfrm>
            <a:off x="695689" y="243503"/>
            <a:ext cx="3025800" cy="1667400"/>
          </a:xfrm>
          <a:prstGeom prst="rect">
            <a:avLst/>
          </a:prstGeom>
          <a:noFill/>
          <a:ln>
            <a:noFill/>
          </a:ln>
        </p:spPr>
        <p:txBody>
          <a:bodyPr spcFirstLastPara="1" wrap="square" lIns="0" tIns="96325" rIns="0" bIns="0" anchor="t" anchorCtr="0">
            <a:spAutoFit/>
          </a:bodyPr>
          <a:lstStyle/>
          <a:p>
            <a:pPr marL="12700" marR="0" lvl="0" indent="0" algn="l" rtl="0">
              <a:lnSpc>
                <a:spcPct val="100000"/>
              </a:lnSpc>
              <a:spcBef>
                <a:spcPts val="0"/>
              </a:spcBef>
              <a:spcAft>
                <a:spcPts val="0"/>
              </a:spcAft>
              <a:buNone/>
            </a:pPr>
            <a:r>
              <a:rPr lang="en-GB" sz="3400" b="1">
                <a:solidFill>
                  <a:srgbClr val="FFFFFF"/>
                </a:solidFill>
                <a:latin typeface="Avenir"/>
                <a:ea typeface="Avenir"/>
                <a:cs typeface="Avenir"/>
                <a:sym typeface="Avenir"/>
              </a:rPr>
              <a:t>Déplacements en train et en avion  </a:t>
            </a:r>
            <a:endParaRPr sz="3400">
              <a:solidFill>
                <a:schemeClr val="dk1"/>
              </a:solidFill>
              <a:latin typeface="Avenir"/>
              <a:ea typeface="Avenir"/>
              <a:cs typeface="Avenir"/>
              <a:sym typeface="Avenir"/>
            </a:endParaRPr>
          </a:p>
        </p:txBody>
      </p:sp>
      <p:sp>
        <p:nvSpPr>
          <p:cNvPr id="848" name="Google Shape;848;p113"/>
          <p:cNvSpPr/>
          <p:nvPr/>
        </p:nvSpPr>
        <p:spPr>
          <a:xfrm>
            <a:off x="341285" y="2941702"/>
            <a:ext cx="3913975" cy="1182280"/>
          </a:xfrm>
          <a:custGeom>
            <a:avLst/>
            <a:gdLst/>
            <a:ahLst/>
            <a:cxnLst/>
            <a:rect l="l" t="t" r="r" b="b"/>
            <a:pathLst>
              <a:path w="4312920" h="1653539" extrusionOk="0">
                <a:moveTo>
                  <a:pt x="0" y="1652930"/>
                </a:moveTo>
                <a:lnTo>
                  <a:pt x="46432" y="1646177"/>
                </a:lnTo>
                <a:lnTo>
                  <a:pt x="92953" y="1639252"/>
                </a:lnTo>
                <a:lnTo>
                  <a:pt x="139559" y="1632152"/>
                </a:lnTo>
                <a:lnTo>
                  <a:pt x="186248" y="1624876"/>
                </a:lnTo>
                <a:lnTo>
                  <a:pt x="233016" y="1617421"/>
                </a:lnTo>
                <a:lnTo>
                  <a:pt x="279861" y="1609784"/>
                </a:lnTo>
                <a:lnTo>
                  <a:pt x="326780" y="1601965"/>
                </a:lnTo>
                <a:lnTo>
                  <a:pt x="373769" y="1593959"/>
                </a:lnTo>
                <a:lnTo>
                  <a:pt x="420826" y="1585766"/>
                </a:lnTo>
                <a:lnTo>
                  <a:pt x="467947" y="1577383"/>
                </a:lnTo>
                <a:lnTo>
                  <a:pt x="515131" y="1568808"/>
                </a:lnTo>
                <a:lnTo>
                  <a:pt x="562373" y="1560038"/>
                </a:lnTo>
                <a:lnTo>
                  <a:pt x="609671" y="1551072"/>
                </a:lnTo>
                <a:lnTo>
                  <a:pt x="657021" y="1541906"/>
                </a:lnTo>
                <a:lnTo>
                  <a:pt x="704422" y="1532540"/>
                </a:lnTo>
                <a:lnTo>
                  <a:pt x="751870" y="1522970"/>
                </a:lnTo>
                <a:lnTo>
                  <a:pt x="799362" y="1513195"/>
                </a:lnTo>
                <a:lnTo>
                  <a:pt x="846895" y="1503212"/>
                </a:lnTo>
                <a:lnTo>
                  <a:pt x="894466" y="1493018"/>
                </a:lnTo>
                <a:lnTo>
                  <a:pt x="942072" y="1482613"/>
                </a:lnTo>
                <a:lnTo>
                  <a:pt x="989711" y="1471993"/>
                </a:lnTo>
                <a:lnTo>
                  <a:pt x="1037378" y="1461157"/>
                </a:lnTo>
                <a:lnTo>
                  <a:pt x="1085072" y="1450102"/>
                </a:lnTo>
                <a:lnTo>
                  <a:pt x="1132790" y="1438826"/>
                </a:lnTo>
                <a:lnTo>
                  <a:pt x="1180527" y="1427326"/>
                </a:lnTo>
                <a:lnTo>
                  <a:pt x="1228282" y="1415601"/>
                </a:lnTo>
                <a:lnTo>
                  <a:pt x="1276052" y="1403648"/>
                </a:lnTo>
                <a:lnTo>
                  <a:pt x="1323833" y="1391465"/>
                </a:lnTo>
                <a:lnTo>
                  <a:pt x="1371623" y="1379050"/>
                </a:lnTo>
                <a:lnTo>
                  <a:pt x="1419418" y="1366401"/>
                </a:lnTo>
                <a:lnTo>
                  <a:pt x="1467216" y="1353515"/>
                </a:lnTo>
                <a:lnTo>
                  <a:pt x="1515014" y="1340390"/>
                </a:lnTo>
                <a:lnTo>
                  <a:pt x="1562808" y="1327024"/>
                </a:lnTo>
                <a:lnTo>
                  <a:pt x="1610596" y="1313415"/>
                </a:lnTo>
                <a:lnTo>
                  <a:pt x="1658375" y="1299560"/>
                </a:lnTo>
                <a:lnTo>
                  <a:pt x="1706142" y="1285458"/>
                </a:lnTo>
                <a:lnTo>
                  <a:pt x="1753893" y="1271105"/>
                </a:lnTo>
                <a:lnTo>
                  <a:pt x="1801627" y="1256501"/>
                </a:lnTo>
                <a:lnTo>
                  <a:pt x="1849340" y="1241642"/>
                </a:lnTo>
                <a:lnTo>
                  <a:pt x="1897028" y="1226526"/>
                </a:lnTo>
                <a:lnTo>
                  <a:pt x="1944690" y="1211152"/>
                </a:lnTo>
                <a:lnTo>
                  <a:pt x="1992322" y="1195517"/>
                </a:lnTo>
                <a:lnTo>
                  <a:pt x="2039921" y="1179618"/>
                </a:lnTo>
                <a:lnTo>
                  <a:pt x="2087484" y="1163454"/>
                </a:lnTo>
                <a:lnTo>
                  <a:pt x="2135009" y="1147023"/>
                </a:lnTo>
                <a:lnTo>
                  <a:pt x="2182492" y="1130321"/>
                </a:lnTo>
                <a:lnTo>
                  <a:pt x="2229930" y="1113347"/>
                </a:lnTo>
                <a:lnTo>
                  <a:pt x="2277320" y="1096099"/>
                </a:lnTo>
                <a:lnTo>
                  <a:pt x="2324660" y="1078575"/>
                </a:lnTo>
                <a:lnTo>
                  <a:pt x="2371947" y="1060771"/>
                </a:lnTo>
                <a:lnTo>
                  <a:pt x="2419177" y="1042687"/>
                </a:lnTo>
                <a:lnTo>
                  <a:pt x="2466347" y="1024319"/>
                </a:lnTo>
                <a:lnTo>
                  <a:pt x="2513455" y="1005666"/>
                </a:lnTo>
                <a:lnTo>
                  <a:pt x="2560498" y="986725"/>
                </a:lnTo>
                <a:lnTo>
                  <a:pt x="2607473" y="967494"/>
                </a:lnTo>
                <a:lnTo>
                  <a:pt x="2654376" y="947972"/>
                </a:lnTo>
                <a:lnTo>
                  <a:pt x="2701205" y="928155"/>
                </a:lnTo>
                <a:lnTo>
                  <a:pt x="2747957" y="908041"/>
                </a:lnTo>
                <a:lnTo>
                  <a:pt x="2794628" y="887629"/>
                </a:lnTo>
                <a:lnTo>
                  <a:pt x="2841217" y="866915"/>
                </a:lnTo>
                <a:lnTo>
                  <a:pt x="2887720" y="845899"/>
                </a:lnTo>
                <a:lnTo>
                  <a:pt x="2934133" y="824577"/>
                </a:lnTo>
                <a:lnTo>
                  <a:pt x="2980455" y="802947"/>
                </a:lnTo>
                <a:lnTo>
                  <a:pt x="3026681" y="781008"/>
                </a:lnTo>
                <a:lnTo>
                  <a:pt x="3072810" y="758756"/>
                </a:lnTo>
                <a:lnTo>
                  <a:pt x="3118838" y="736190"/>
                </a:lnTo>
                <a:lnTo>
                  <a:pt x="3164762" y="713308"/>
                </a:lnTo>
                <a:lnTo>
                  <a:pt x="3210580" y="690107"/>
                </a:lnTo>
                <a:lnTo>
                  <a:pt x="3256288" y="666585"/>
                </a:lnTo>
                <a:lnTo>
                  <a:pt x="3301883" y="642739"/>
                </a:lnTo>
                <a:lnTo>
                  <a:pt x="3347362" y="618569"/>
                </a:lnTo>
                <a:lnTo>
                  <a:pt x="3392723" y="594071"/>
                </a:lnTo>
                <a:lnTo>
                  <a:pt x="3437963" y="569243"/>
                </a:lnTo>
                <a:lnTo>
                  <a:pt x="3483077" y="544082"/>
                </a:lnTo>
                <a:lnTo>
                  <a:pt x="3528065" y="518588"/>
                </a:lnTo>
                <a:lnTo>
                  <a:pt x="3572922" y="492757"/>
                </a:lnTo>
                <a:lnTo>
                  <a:pt x="3617646" y="466588"/>
                </a:lnTo>
                <a:lnTo>
                  <a:pt x="3662233" y="440077"/>
                </a:lnTo>
                <a:lnTo>
                  <a:pt x="3706681" y="413224"/>
                </a:lnTo>
                <a:lnTo>
                  <a:pt x="3750987" y="386025"/>
                </a:lnTo>
                <a:lnTo>
                  <a:pt x="3795148" y="358478"/>
                </a:lnTo>
                <a:lnTo>
                  <a:pt x="3839161" y="330582"/>
                </a:lnTo>
                <a:lnTo>
                  <a:pt x="3883023" y="302333"/>
                </a:lnTo>
                <a:lnTo>
                  <a:pt x="3926730" y="273731"/>
                </a:lnTo>
                <a:lnTo>
                  <a:pt x="3970281" y="244771"/>
                </a:lnTo>
                <a:lnTo>
                  <a:pt x="4013671" y="215454"/>
                </a:lnTo>
                <a:lnTo>
                  <a:pt x="4056899" y="185775"/>
                </a:lnTo>
                <a:lnTo>
                  <a:pt x="4099961" y="155733"/>
                </a:lnTo>
                <a:lnTo>
                  <a:pt x="4142854" y="125326"/>
                </a:lnTo>
                <a:lnTo>
                  <a:pt x="4185575" y="94551"/>
                </a:lnTo>
                <a:lnTo>
                  <a:pt x="4228121" y="63407"/>
                </a:lnTo>
                <a:lnTo>
                  <a:pt x="4270490" y="31890"/>
                </a:lnTo>
                <a:lnTo>
                  <a:pt x="4312678" y="0"/>
                </a:lnTo>
              </a:path>
            </a:pathLst>
          </a:custGeom>
          <a:noFill/>
          <a:ln w="1270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49" name="Google Shape;849;p113"/>
          <p:cNvSpPr/>
          <p:nvPr/>
        </p:nvSpPr>
        <p:spPr>
          <a:xfrm>
            <a:off x="310772" y="3450797"/>
            <a:ext cx="24778" cy="5448"/>
          </a:xfrm>
          <a:custGeom>
            <a:avLst/>
            <a:gdLst/>
            <a:ahLst/>
            <a:cxnLst/>
            <a:rect l="l" t="t" r="r" b="b"/>
            <a:pathLst>
              <a:path w="27304" h="7620" extrusionOk="0">
                <a:moveTo>
                  <a:pt x="0" y="0"/>
                </a:moveTo>
                <a:lnTo>
                  <a:pt x="15318" y="3468"/>
                </a:lnTo>
                <a:lnTo>
                  <a:pt x="23339" y="5614"/>
                </a:lnTo>
                <a:lnTo>
                  <a:pt x="26421" y="6706"/>
                </a:lnTo>
                <a:lnTo>
                  <a:pt x="26924" y="7010"/>
                </a:lnTo>
              </a:path>
            </a:pathLst>
          </a:custGeom>
          <a:noFill/>
          <a:ln w="12700" cap="flat" cmpd="sng">
            <a:solidFill>
              <a:srgbClr val="80828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50" name="Google Shape;850;p113"/>
          <p:cNvSpPr txBox="1"/>
          <p:nvPr/>
        </p:nvSpPr>
        <p:spPr>
          <a:xfrm>
            <a:off x="5163768" y="581539"/>
            <a:ext cx="3418500" cy="4230900"/>
          </a:xfrm>
          <a:prstGeom prst="rect">
            <a:avLst/>
          </a:prstGeom>
          <a:noFill/>
          <a:ln>
            <a:noFill/>
          </a:ln>
        </p:spPr>
        <p:txBody>
          <a:bodyPr spcFirstLastPara="1" wrap="square" lIns="0" tIns="10700" rIns="0" bIns="0" anchor="t" anchorCtr="0">
            <a:spAutoFit/>
          </a:bodyPr>
          <a:lstStyle/>
          <a:p>
            <a:pPr marL="12700" marR="0" lvl="0" indent="0" algn="l" rtl="0">
              <a:spcBef>
                <a:spcPts val="0"/>
              </a:spcBef>
              <a:spcAft>
                <a:spcPts val="0"/>
              </a:spcAft>
              <a:buNone/>
            </a:pPr>
            <a:endParaRPr sz="1100" b="1">
              <a:solidFill>
                <a:srgbClr val="0095DA"/>
              </a:solidFill>
              <a:latin typeface="Avenir"/>
              <a:ea typeface="Avenir"/>
              <a:cs typeface="Avenir"/>
              <a:sym typeface="Avenir"/>
            </a:endParaRPr>
          </a:p>
          <a:p>
            <a:pPr marL="12700" marR="0" lvl="0" indent="0" algn="l" rtl="0">
              <a:spcBef>
                <a:spcPts val="700"/>
              </a:spcBef>
              <a:spcAft>
                <a:spcPts val="0"/>
              </a:spcAft>
              <a:buNone/>
            </a:pPr>
            <a:r>
              <a:rPr lang="en-GB" sz="1100" b="1">
                <a:solidFill>
                  <a:srgbClr val="0095DA"/>
                </a:solidFill>
                <a:latin typeface="Avenir"/>
                <a:ea typeface="Avenir"/>
                <a:cs typeface="Avenir"/>
                <a:sym typeface="Avenir"/>
              </a:rPr>
              <a:t>Critères </a:t>
            </a:r>
            <a:endParaRPr sz="700">
              <a:solidFill>
                <a:srgbClr val="231F20"/>
              </a:solidFill>
              <a:latin typeface="Avenir"/>
              <a:ea typeface="Avenir"/>
              <a:cs typeface="Avenir"/>
              <a:sym typeface="Avenir"/>
            </a:endParaRPr>
          </a:p>
          <a:p>
            <a:pPr marL="12700" marR="0" lvl="0" indent="0" algn="l" rtl="0">
              <a:spcBef>
                <a:spcPts val="700"/>
              </a:spcBef>
              <a:spcAft>
                <a:spcPts val="0"/>
              </a:spcAft>
              <a:buNone/>
            </a:pPr>
            <a:r>
              <a:rPr lang="en-GB" sz="700">
                <a:solidFill>
                  <a:srgbClr val="231F20"/>
                </a:solidFill>
                <a:latin typeface="Avenir"/>
                <a:ea typeface="Avenir"/>
                <a:cs typeface="Avenir"/>
                <a:sym typeface="Avenir"/>
              </a:rPr>
              <a:t>Pour une durée de trajet en train inférieure ou égale à 2h30: le train en classe économique est obligatoire. </a:t>
            </a:r>
            <a:endParaRPr sz="1200"/>
          </a:p>
          <a:p>
            <a:pPr marL="12700" marR="0" lvl="0" indent="0" algn="l" rtl="0">
              <a:spcBef>
                <a:spcPts val="700"/>
              </a:spcBef>
              <a:spcAft>
                <a:spcPts val="0"/>
              </a:spcAft>
              <a:buNone/>
            </a:pPr>
            <a:r>
              <a:rPr lang="en-GB" sz="700">
                <a:solidFill>
                  <a:srgbClr val="231F20"/>
                </a:solidFill>
                <a:latin typeface="Avenir"/>
                <a:ea typeface="Avenir"/>
                <a:cs typeface="Avenir"/>
                <a:sym typeface="Avenir"/>
              </a:rPr>
              <a:t>L'avion ne pourra être utilisé que sur des critères d’urgence. </a:t>
            </a:r>
            <a:endParaRPr sz="1200"/>
          </a:p>
          <a:p>
            <a:pPr marL="12700" marR="0" lvl="0" indent="0" algn="l" rtl="0">
              <a:spcBef>
                <a:spcPts val="700"/>
              </a:spcBef>
              <a:spcAft>
                <a:spcPts val="0"/>
              </a:spcAft>
              <a:buNone/>
            </a:pPr>
            <a:endParaRPr sz="1100" b="1">
              <a:solidFill>
                <a:srgbClr val="0095DA"/>
              </a:solidFill>
              <a:latin typeface="Avenir"/>
              <a:ea typeface="Avenir"/>
              <a:cs typeface="Avenir"/>
              <a:sym typeface="Avenir"/>
            </a:endParaRPr>
          </a:p>
          <a:p>
            <a:pPr marL="12700" marR="0" lvl="0" indent="0" algn="l" rtl="0">
              <a:spcBef>
                <a:spcPts val="700"/>
              </a:spcBef>
              <a:spcAft>
                <a:spcPts val="0"/>
              </a:spcAft>
              <a:buNone/>
            </a:pPr>
            <a:endParaRPr sz="700">
              <a:solidFill>
                <a:srgbClr val="231F20"/>
              </a:solidFill>
              <a:latin typeface="Avenir"/>
              <a:ea typeface="Avenir"/>
              <a:cs typeface="Avenir"/>
              <a:sym typeface="Avenir"/>
            </a:endParaRPr>
          </a:p>
          <a:p>
            <a:pPr marL="12700" marR="0" lvl="0" indent="0" algn="l" rtl="0">
              <a:spcBef>
                <a:spcPts val="700"/>
              </a:spcBef>
              <a:spcAft>
                <a:spcPts val="0"/>
              </a:spcAft>
              <a:buNone/>
            </a:pPr>
            <a:r>
              <a:rPr lang="en-GB" sz="1100" b="1">
                <a:solidFill>
                  <a:srgbClr val="0095DA"/>
                </a:solidFill>
                <a:latin typeface="Avenir"/>
                <a:ea typeface="Avenir"/>
                <a:cs typeface="Avenir"/>
                <a:sym typeface="Avenir"/>
              </a:rPr>
              <a:t>Critères </a:t>
            </a:r>
            <a:endParaRPr sz="700">
              <a:solidFill>
                <a:srgbClr val="231F20"/>
              </a:solidFill>
              <a:latin typeface="Avenir"/>
              <a:ea typeface="Avenir"/>
              <a:cs typeface="Avenir"/>
              <a:sym typeface="Avenir"/>
            </a:endParaRPr>
          </a:p>
          <a:p>
            <a:pPr marL="12700" marR="0" lvl="0" indent="0" algn="l" rtl="0">
              <a:spcBef>
                <a:spcPts val="700"/>
              </a:spcBef>
              <a:spcAft>
                <a:spcPts val="0"/>
              </a:spcAft>
              <a:buNone/>
            </a:pPr>
            <a:r>
              <a:rPr lang="en-GB" sz="700">
                <a:solidFill>
                  <a:srgbClr val="231F20"/>
                </a:solidFill>
                <a:latin typeface="Avenir"/>
                <a:ea typeface="Avenir"/>
                <a:cs typeface="Avenir"/>
                <a:sym typeface="Avenir"/>
              </a:rPr>
              <a:t>Pour une durée de trajet supérieure ou égale à 2h30:  l’avion peut être considéré. </a:t>
            </a:r>
            <a:endParaRPr sz="1200"/>
          </a:p>
          <a:p>
            <a:pPr marL="12700" marR="0" lvl="0" indent="0" algn="l" rtl="0">
              <a:spcBef>
                <a:spcPts val="700"/>
              </a:spcBef>
              <a:spcAft>
                <a:spcPts val="0"/>
              </a:spcAft>
              <a:buNone/>
            </a:pPr>
            <a:r>
              <a:rPr lang="en-GB" sz="700">
                <a:solidFill>
                  <a:srgbClr val="231F20"/>
                </a:solidFill>
                <a:latin typeface="Avenir"/>
                <a:ea typeface="Avenir"/>
                <a:cs typeface="Avenir"/>
                <a:sym typeface="Avenir"/>
              </a:rPr>
              <a:t>Les billets non flexibles (non modifiables et non remboursables) doivent être proposés et utilisés en priorité. </a:t>
            </a:r>
            <a:endParaRPr sz="1200"/>
          </a:p>
          <a:p>
            <a:pPr marL="12700" marR="0" lvl="0" indent="0" algn="l" rtl="0">
              <a:spcBef>
                <a:spcPts val="700"/>
              </a:spcBef>
              <a:spcAft>
                <a:spcPts val="0"/>
              </a:spcAft>
              <a:buNone/>
            </a:pPr>
            <a:r>
              <a:rPr lang="en-GB" sz="1100" b="1">
                <a:solidFill>
                  <a:srgbClr val="0095DA"/>
                </a:solidFill>
                <a:latin typeface="Avenir"/>
                <a:ea typeface="Avenir"/>
                <a:cs typeface="Avenir"/>
                <a:sym typeface="Avenir"/>
              </a:rPr>
              <a:t>Classes de réservation </a:t>
            </a:r>
            <a:endParaRPr sz="1200"/>
          </a:p>
          <a:p>
            <a:pPr marL="152400" marR="0" lvl="0" indent="-146050" algn="l" rtl="0">
              <a:spcBef>
                <a:spcPts val="700"/>
              </a:spcBef>
              <a:spcAft>
                <a:spcPts val="0"/>
              </a:spcAft>
              <a:buClr>
                <a:srgbClr val="231F20"/>
              </a:buClr>
              <a:buSzPts val="700"/>
              <a:buFont typeface="Arial"/>
              <a:buChar char="•"/>
            </a:pPr>
            <a:r>
              <a:rPr lang="en-GB" sz="700">
                <a:solidFill>
                  <a:srgbClr val="231F20"/>
                </a:solidFill>
                <a:latin typeface="Avenir"/>
                <a:ea typeface="Avenir"/>
                <a:cs typeface="Avenir"/>
                <a:sym typeface="Avenir"/>
              </a:rPr>
              <a:t>Economique: préconisée pour tous les vols et obligatoire pour tous les vols inférieurs à 4 heures. </a:t>
            </a:r>
            <a:endParaRPr sz="1200"/>
          </a:p>
          <a:p>
            <a:pPr marL="152400" marR="0" lvl="0" indent="-146050" algn="l" rtl="0">
              <a:spcBef>
                <a:spcPts val="700"/>
              </a:spcBef>
              <a:spcAft>
                <a:spcPts val="0"/>
              </a:spcAft>
              <a:buClr>
                <a:srgbClr val="231F20"/>
              </a:buClr>
              <a:buSzPts val="700"/>
              <a:buFont typeface="Arial"/>
              <a:buChar char="•"/>
            </a:pPr>
            <a:r>
              <a:rPr lang="en-GB" sz="700">
                <a:solidFill>
                  <a:srgbClr val="231F20"/>
                </a:solidFill>
                <a:latin typeface="Avenir"/>
                <a:ea typeface="Avenir"/>
                <a:cs typeface="Avenir"/>
                <a:sym typeface="Avenir"/>
              </a:rPr>
              <a:t>Premium Eco: autorisée pour tous les vols de plus de 4 heures</a:t>
            </a:r>
            <a:endParaRPr sz="1200"/>
          </a:p>
          <a:p>
            <a:pPr marL="152400" marR="0" lvl="0" indent="-146050" algn="l" rtl="0">
              <a:spcBef>
                <a:spcPts val="700"/>
              </a:spcBef>
              <a:spcAft>
                <a:spcPts val="0"/>
              </a:spcAft>
              <a:buClr>
                <a:srgbClr val="231F20"/>
              </a:buClr>
              <a:buSzPts val="700"/>
              <a:buFont typeface="Arial"/>
              <a:buChar char="•"/>
            </a:pPr>
            <a:r>
              <a:rPr lang="en-GB" sz="700">
                <a:solidFill>
                  <a:srgbClr val="231F20"/>
                </a:solidFill>
                <a:latin typeface="Avenir"/>
                <a:ea typeface="Avenir"/>
                <a:cs typeface="Avenir"/>
                <a:sym typeface="Avenir"/>
              </a:rPr>
              <a:t>Affaires: autorisée pour tous les vols de plus de 5 heures ou vol de nuit. </a:t>
            </a:r>
            <a:endParaRPr sz="1200"/>
          </a:p>
          <a:p>
            <a:pPr marL="12700" marR="0" lvl="0" indent="0" algn="l" rtl="0">
              <a:spcBef>
                <a:spcPts val="700"/>
              </a:spcBef>
              <a:spcAft>
                <a:spcPts val="0"/>
              </a:spcAft>
              <a:buNone/>
            </a:pPr>
            <a:r>
              <a:rPr lang="en-GB" sz="1100" b="1">
                <a:solidFill>
                  <a:srgbClr val="0095DA"/>
                </a:solidFill>
                <a:latin typeface="Avenir"/>
                <a:ea typeface="Avenir"/>
                <a:cs typeface="Avenir"/>
                <a:sym typeface="Avenir"/>
              </a:rPr>
              <a:t>Choix de la compagnie</a:t>
            </a:r>
            <a:endParaRPr sz="1200"/>
          </a:p>
          <a:p>
            <a:pPr marL="12700" marR="0" lvl="0" indent="0" algn="l" rtl="0">
              <a:spcBef>
                <a:spcPts val="700"/>
              </a:spcBef>
              <a:spcAft>
                <a:spcPts val="0"/>
              </a:spcAft>
              <a:buNone/>
            </a:pPr>
            <a:r>
              <a:rPr lang="en-GB" sz="700">
                <a:solidFill>
                  <a:srgbClr val="231F20"/>
                </a:solidFill>
                <a:latin typeface="Avenir"/>
                <a:ea typeface="Avenir"/>
                <a:cs typeface="Avenir"/>
                <a:sym typeface="Avenir"/>
              </a:rPr>
              <a:t>Le choix de la compagnie doit être fait en fonction du prix et de la sécurité. </a:t>
            </a:r>
            <a:endParaRPr sz="700">
              <a:solidFill>
                <a:srgbClr val="231F20"/>
              </a:solidFill>
              <a:latin typeface="Avenir"/>
              <a:ea typeface="Avenir"/>
              <a:cs typeface="Avenir"/>
              <a:sym typeface="Avenir"/>
            </a:endParaRPr>
          </a:p>
          <a:p>
            <a:pPr marL="12700" marR="0" lvl="0" indent="0" algn="l" rtl="0">
              <a:spcBef>
                <a:spcPts val="700"/>
              </a:spcBef>
              <a:spcAft>
                <a:spcPts val="0"/>
              </a:spcAft>
              <a:buNone/>
            </a:pPr>
            <a:endParaRPr sz="700">
              <a:solidFill>
                <a:srgbClr val="231F20"/>
              </a:solidFill>
              <a:latin typeface="Avenir"/>
              <a:ea typeface="Avenir"/>
              <a:cs typeface="Avenir"/>
              <a:sym typeface="Avenir"/>
            </a:endParaRPr>
          </a:p>
          <a:p>
            <a:pPr marL="12700" marR="0" lvl="0" indent="0" algn="l" rtl="0">
              <a:spcBef>
                <a:spcPts val="700"/>
              </a:spcBef>
              <a:spcAft>
                <a:spcPts val="0"/>
              </a:spcAft>
              <a:buNone/>
            </a:pPr>
            <a:endParaRPr sz="1100" b="1">
              <a:solidFill>
                <a:srgbClr val="0095DA"/>
              </a:solidFill>
              <a:latin typeface="Avenir"/>
              <a:ea typeface="Avenir"/>
              <a:cs typeface="Avenir"/>
              <a:sym typeface="Avenir"/>
            </a:endParaRPr>
          </a:p>
          <a:p>
            <a:pPr marL="12700" marR="0" lvl="0" indent="0" algn="l" rtl="0">
              <a:spcBef>
                <a:spcPts val="700"/>
              </a:spcBef>
              <a:spcAft>
                <a:spcPts val="0"/>
              </a:spcAft>
              <a:buNone/>
            </a:pPr>
            <a:endParaRPr sz="700">
              <a:solidFill>
                <a:srgbClr val="231F20"/>
              </a:solidFill>
              <a:latin typeface="Avenir"/>
              <a:ea typeface="Avenir"/>
              <a:cs typeface="Avenir"/>
              <a:sym typeface="Avenir"/>
            </a:endParaRPr>
          </a:p>
        </p:txBody>
      </p:sp>
      <p:sp>
        <p:nvSpPr>
          <p:cNvPr id="851" name="Google Shape;851;p113"/>
          <p:cNvSpPr txBox="1"/>
          <p:nvPr/>
        </p:nvSpPr>
        <p:spPr>
          <a:xfrm>
            <a:off x="6195201" y="232425"/>
            <a:ext cx="1940100" cy="1185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700" b="0">
                <a:solidFill>
                  <a:srgbClr val="808285"/>
                </a:solidFill>
                <a:latin typeface="Avenir"/>
                <a:ea typeface="Avenir"/>
                <a:cs typeface="Avenir"/>
                <a:sym typeface="Avenir"/>
              </a:rPr>
              <a:t>Eiffage /</a:t>
            </a:r>
            <a:r>
              <a:rPr lang="en-GB" sz="700">
                <a:solidFill>
                  <a:srgbClr val="0095DA"/>
                </a:solidFill>
                <a:latin typeface="Avenir"/>
                <a:ea typeface="Avenir"/>
                <a:cs typeface="Avenir"/>
                <a:sym typeface="Avenir"/>
              </a:rPr>
              <a:t> Déplacements en train et en avion  </a:t>
            </a:r>
            <a:endParaRPr sz="700">
              <a:solidFill>
                <a:schemeClr val="dk1"/>
              </a:solidFill>
              <a:latin typeface="Verdana"/>
              <a:ea typeface="Verdana"/>
              <a:cs typeface="Verdana"/>
              <a:sym typeface="Verdana"/>
            </a:endParaRPr>
          </a:p>
        </p:txBody>
      </p:sp>
      <p:sp>
        <p:nvSpPr>
          <p:cNvPr id="852" name="Google Shape;852;p113"/>
          <p:cNvSpPr txBox="1"/>
          <p:nvPr/>
        </p:nvSpPr>
        <p:spPr>
          <a:xfrm>
            <a:off x="3203161" y="3092058"/>
            <a:ext cx="801600" cy="17040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11000">
                <a:solidFill>
                  <a:srgbClr val="FFFFFF"/>
                </a:solidFill>
                <a:latin typeface="Avenir"/>
                <a:ea typeface="Avenir"/>
                <a:cs typeface="Avenir"/>
                <a:sym typeface="Avenir"/>
              </a:rPr>
              <a:t>2</a:t>
            </a:r>
            <a:endParaRPr sz="11000">
              <a:solidFill>
                <a:schemeClr val="dk1"/>
              </a:solidFill>
              <a:latin typeface="Avenir"/>
              <a:ea typeface="Avenir"/>
              <a:cs typeface="Avenir"/>
              <a:sym typeface="Avenir"/>
            </a:endParaRPr>
          </a:p>
        </p:txBody>
      </p:sp>
      <p:sp>
        <p:nvSpPr>
          <p:cNvPr id="853" name="Google Shape;853;p113"/>
          <p:cNvSpPr txBox="1"/>
          <p:nvPr/>
        </p:nvSpPr>
        <p:spPr>
          <a:xfrm>
            <a:off x="1331924" y="86950"/>
            <a:ext cx="2134500" cy="2391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700" b="0">
                <a:solidFill>
                  <a:srgbClr val="808285"/>
                </a:solidFill>
                <a:latin typeface="Avenir"/>
                <a:ea typeface="Avenir"/>
                <a:cs typeface="Avenir"/>
                <a:sym typeface="Avenir"/>
              </a:rPr>
              <a:t>Eiffage / </a:t>
            </a:r>
            <a:r>
              <a:rPr lang="en-GB" sz="700" b="0">
                <a:solidFill>
                  <a:srgbClr val="0095DA"/>
                </a:solidFill>
                <a:latin typeface="Avenir"/>
                <a:ea typeface="Avenir"/>
                <a:cs typeface="Avenir"/>
                <a:sym typeface="Avenir"/>
              </a:rPr>
              <a:t>Déplacements </a:t>
            </a:r>
            <a:r>
              <a:rPr lang="en-GB" sz="700">
                <a:solidFill>
                  <a:srgbClr val="0095DA"/>
                </a:solidFill>
                <a:latin typeface="Avenir"/>
                <a:ea typeface="Avenir"/>
                <a:cs typeface="Avenir"/>
                <a:sym typeface="Avenir"/>
              </a:rPr>
              <a:t>en train et en avion  </a:t>
            </a:r>
            <a:endParaRPr sz="700">
              <a:solidFill>
                <a:srgbClr val="0095DA"/>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sp>
        <p:nvSpPr>
          <p:cNvPr id="854" name="Google Shape;854;p113"/>
          <p:cNvSpPr txBox="1"/>
          <p:nvPr/>
        </p:nvSpPr>
        <p:spPr>
          <a:xfrm>
            <a:off x="2252661" y="4817634"/>
            <a:ext cx="65100" cy="93300"/>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b="0">
                <a:solidFill>
                  <a:srgbClr val="231F20"/>
                </a:solidFill>
                <a:latin typeface="Avenir"/>
                <a:ea typeface="Avenir"/>
                <a:cs typeface="Avenir"/>
                <a:sym typeface="Avenir"/>
              </a:rPr>
              <a:t>6</a:t>
            </a:r>
            <a:endParaRPr sz="600">
              <a:solidFill>
                <a:schemeClr val="dk1"/>
              </a:solidFill>
              <a:latin typeface="Avenir"/>
              <a:ea typeface="Avenir"/>
              <a:cs typeface="Avenir"/>
              <a:sym typeface="Avenir"/>
            </a:endParaRPr>
          </a:p>
        </p:txBody>
      </p:sp>
      <p:sp>
        <p:nvSpPr>
          <p:cNvPr id="855" name="Google Shape;855;p113"/>
          <p:cNvSpPr txBox="1"/>
          <p:nvPr/>
        </p:nvSpPr>
        <p:spPr>
          <a:xfrm>
            <a:off x="6822939" y="4817634"/>
            <a:ext cx="65100" cy="93300"/>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b="0">
                <a:solidFill>
                  <a:srgbClr val="231F20"/>
                </a:solidFill>
                <a:latin typeface="Avenir"/>
                <a:ea typeface="Avenir"/>
                <a:cs typeface="Avenir"/>
                <a:sym typeface="Avenir"/>
              </a:rPr>
              <a:t>7</a:t>
            </a:r>
            <a:endParaRPr sz="600">
              <a:solidFill>
                <a:schemeClr val="dk1"/>
              </a:solidFill>
              <a:latin typeface="Avenir"/>
              <a:ea typeface="Avenir"/>
              <a:cs typeface="Avenir"/>
              <a:sym typeface="Avenir"/>
            </a:endParaRPr>
          </a:p>
        </p:txBody>
      </p:sp>
      <p:pic>
        <p:nvPicPr>
          <p:cNvPr id="856" name="Google Shape;856;p113" descr="A close up of a logo&#10;&#10;Description automatically generated"/>
          <p:cNvPicPr preferRelativeResize="0"/>
          <p:nvPr/>
        </p:nvPicPr>
        <p:blipFill rotWithShape="1">
          <a:blip r:embed="rId3">
            <a:alphaModFix/>
          </a:blip>
          <a:srcRect/>
          <a:stretch/>
        </p:blipFill>
        <p:spPr>
          <a:xfrm>
            <a:off x="2033839" y="3590965"/>
            <a:ext cx="344732" cy="435451"/>
          </a:xfrm>
          <a:prstGeom prst="rect">
            <a:avLst/>
          </a:prstGeom>
          <a:noFill/>
          <a:ln>
            <a:noFill/>
          </a:ln>
        </p:spPr>
      </p:pic>
      <p:pic>
        <p:nvPicPr>
          <p:cNvPr id="857" name="Google Shape;857;p113" descr="A close up of a logo&#10;&#10;Description automatically generated"/>
          <p:cNvPicPr preferRelativeResize="0"/>
          <p:nvPr/>
        </p:nvPicPr>
        <p:blipFill rotWithShape="1">
          <a:blip r:embed="rId4">
            <a:alphaModFix/>
          </a:blip>
          <a:srcRect/>
          <a:stretch/>
        </p:blipFill>
        <p:spPr>
          <a:xfrm>
            <a:off x="5178689" y="351064"/>
            <a:ext cx="258536" cy="326571"/>
          </a:xfrm>
          <a:prstGeom prst="rect">
            <a:avLst/>
          </a:prstGeom>
          <a:noFill/>
          <a:ln>
            <a:noFill/>
          </a:ln>
        </p:spPr>
      </p:pic>
      <p:sp>
        <p:nvSpPr>
          <p:cNvPr id="858" name="Google Shape;858;p113"/>
          <p:cNvSpPr/>
          <p:nvPr/>
        </p:nvSpPr>
        <p:spPr>
          <a:xfrm>
            <a:off x="1399315" y="3751216"/>
            <a:ext cx="478873" cy="275593"/>
          </a:xfrm>
          <a:custGeom>
            <a:avLst/>
            <a:gdLst/>
            <a:ahLst/>
            <a:cxnLst/>
            <a:rect l="l" t="t" r="r" b="b"/>
            <a:pathLst>
              <a:path w="527684" h="385445" extrusionOk="0">
                <a:moveTo>
                  <a:pt x="303786" y="279539"/>
                </a:moveTo>
                <a:lnTo>
                  <a:pt x="172177" y="279539"/>
                </a:lnTo>
                <a:lnTo>
                  <a:pt x="397843" y="385381"/>
                </a:lnTo>
                <a:lnTo>
                  <a:pt x="450333" y="377444"/>
                </a:lnTo>
                <a:lnTo>
                  <a:pt x="303786" y="279539"/>
                </a:lnTo>
                <a:close/>
              </a:path>
              <a:path w="527684" h="385445" extrusionOk="0">
                <a:moveTo>
                  <a:pt x="269878" y="0"/>
                </a:moveTo>
                <a:lnTo>
                  <a:pt x="235410" y="17945"/>
                </a:lnTo>
                <a:lnTo>
                  <a:pt x="142408" y="217893"/>
                </a:lnTo>
                <a:lnTo>
                  <a:pt x="55293" y="241624"/>
                </a:lnTo>
                <a:lnTo>
                  <a:pt x="12076" y="257243"/>
                </a:lnTo>
                <a:lnTo>
                  <a:pt x="0" y="271688"/>
                </a:lnTo>
                <a:lnTo>
                  <a:pt x="6302" y="291896"/>
                </a:lnTo>
                <a:lnTo>
                  <a:pt x="38537" y="304266"/>
                </a:lnTo>
                <a:lnTo>
                  <a:pt x="94855" y="298429"/>
                </a:lnTo>
                <a:lnTo>
                  <a:pt x="148365" y="286237"/>
                </a:lnTo>
                <a:lnTo>
                  <a:pt x="172177" y="279539"/>
                </a:lnTo>
                <a:lnTo>
                  <a:pt x="303786" y="279539"/>
                </a:lnTo>
                <a:lnTo>
                  <a:pt x="261433" y="251244"/>
                </a:lnTo>
                <a:lnTo>
                  <a:pt x="420634" y="191820"/>
                </a:lnTo>
                <a:lnTo>
                  <a:pt x="235144" y="191820"/>
                </a:lnTo>
                <a:lnTo>
                  <a:pt x="269878" y="0"/>
                </a:lnTo>
                <a:close/>
              </a:path>
              <a:path w="527684" h="385445" extrusionOk="0">
                <a:moveTo>
                  <a:pt x="509122" y="189979"/>
                </a:moveTo>
                <a:lnTo>
                  <a:pt x="425568" y="189979"/>
                </a:lnTo>
                <a:lnTo>
                  <a:pt x="507711" y="216573"/>
                </a:lnTo>
                <a:lnTo>
                  <a:pt x="527142" y="212343"/>
                </a:lnTo>
                <a:lnTo>
                  <a:pt x="509122" y="189979"/>
                </a:lnTo>
                <a:close/>
              </a:path>
              <a:path w="527684" h="385445" extrusionOk="0">
                <a:moveTo>
                  <a:pt x="470754" y="84861"/>
                </a:moveTo>
                <a:lnTo>
                  <a:pt x="452517" y="91706"/>
                </a:lnTo>
                <a:lnTo>
                  <a:pt x="411813" y="158902"/>
                </a:lnTo>
                <a:lnTo>
                  <a:pt x="235144" y="191820"/>
                </a:lnTo>
                <a:lnTo>
                  <a:pt x="420634" y="191820"/>
                </a:lnTo>
                <a:lnTo>
                  <a:pt x="425568" y="189979"/>
                </a:lnTo>
                <a:lnTo>
                  <a:pt x="509122" y="189979"/>
                </a:lnTo>
                <a:lnTo>
                  <a:pt x="481054" y="155143"/>
                </a:lnTo>
                <a:lnTo>
                  <a:pt x="470754" y="8486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59" name="Google Shape;859;p113"/>
          <p:cNvSpPr/>
          <p:nvPr/>
        </p:nvSpPr>
        <p:spPr>
          <a:xfrm>
            <a:off x="5163768" y="1646464"/>
            <a:ext cx="444574" cy="217776"/>
          </a:xfrm>
          <a:custGeom>
            <a:avLst/>
            <a:gdLst/>
            <a:ahLst/>
            <a:cxnLst/>
            <a:rect l="l" t="t" r="r" b="b"/>
            <a:pathLst>
              <a:path w="527684" h="385445" extrusionOk="0">
                <a:moveTo>
                  <a:pt x="303786" y="279539"/>
                </a:moveTo>
                <a:lnTo>
                  <a:pt x="172177" y="279539"/>
                </a:lnTo>
                <a:lnTo>
                  <a:pt x="397843" y="385381"/>
                </a:lnTo>
                <a:lnTo>
                  <a:pt x="450333" y="377444"/>
                </a:lnTo>
                <a:lnTo>
                  <a:pt x="303786" y="279539"/>
                </a:lnTo>
                <a:close/>
              </a:path>
              <a:path w="527684" h="385445" extrusionOk="0">
                <a:moveTo>
                  <a:pt x="269878" y="0"/>
                </a:moveTo>
                <a:lnTo>
                  <a:pt x="235410" y="17945"/>
                </a:lnTo>
                <a:lnTo>
                  <a:pt x="142408" y="217893"/>
                </a:lnTo>
                <a:lnTo>
                  <a:pt x="55293" y="241624"/>
                </a:lnTo>
                <a:lnTo>
                  <a:pt x="12076" y="257243"/>
                </a:lnTo>
                <a:lnTo>
                  <a:pt x="0" y="271688"/>
                </a:lnTo>
                <a:lnTo>
                  <a:pt x="6302" y="291896"/>
                </a:lnTo>
                <a:lnTo>
                  <a:pt x="38537" y="304266"/>
                </a:lnTo>
                <a:lnTo>
                  <a:pt x="94855" y="298429"/>
                </a:lnTo>
                <a:lnTo>
                  <a:pt x="148365" y="286237"/>
                </a:lnTo>
                <a:lnTo>
                  <a:pt x="172177" y="279539"/>
                </a:lnTo>
                <a:lnTo>
                  <a:pt x="303786" y="279539"/>
                </a:lnTo>
                <a:lnTo>
                  <a:pt x="261433" y="251244"/>
                </a:lnTo>
                <a:lnTo>
                  <a:pt x="420634" y="191820"/>
                </a:lnTo>
                <a:lnTo>
                  <a:pt x="235144" y="191820"/>
                </a:lnTo>
                <a:lnTo>
                  <a:pt x="269878" y="0"/>
                </a:lnTo>
                <a:close/>
              </a:path>
              <a:path w="527684" h="385445" extrusionOk="0">
                <a:moveTo>
                  <a:pt x="509122" y="189979"/>
                </a:moveTo>
                <a:lnTo>
                  <a:pt x="425568" y="189979"/>
                </a:lnTo>
                <a:lnTo>
                  <a:pt x="507711" y="216573"/>
                </a:lnTo>
                <a:lnTo>
                  <a:pt x="527142" y="212343"/>
                </a:lnTo>
                <a:lnTo>
                  <a:pt x="509122" y="189979"/>
                </a:lnTo>
                <a:close/>
              </a:path>
              <a:path w="527684" h="385445" extrusionOk="0">
                <a:moveTo>
                  <a:pt x="470754" y="84861"/>
                </a:moveTo>
                <a:lnTo>
                  <a:pt x="452517" y="91706"/>
                </a:lnTo>
                <a:lnTo>
                  <a:pt x="411813" y="158902"/>
                </a:lnTo>
                <a:lnTo>
                  <a:pt x="235144" y="191820"/>
                </a:lnTo>
                <a:lnTo>
                  <a:pt x="420634" y="191820"/>
                </a:lnTo>
                <a:lnTo>
                  <a:pt x="425568" y="189979"/>
                </a:lnTo>
                <a:lnTo>
                  <a:pt x="509122" y="189979"/>
                </a:lnTo>
                <a:lnTo>
                  <a:pt x="481054" y="155143"/>
                </a:lnTo>
                <a:lnTo>
                  <a:pt x="470754" y="84861"/>
                </a:lnTo>
                <a:close/>
              </a:path>
            </a:pathLst>
          </a:custGeom>
          <a:solidFill>
            <a:schemeClr val="dk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60" name="Google Shape;860;p113"/>
          <p:cNvSpPr txBox="1"/>
          <p:nvPr/>
        </p:nvSpPr>
        <p:spPr>
          <a:xfrm>
            <a:off x="1874500" y="4594250"/>
            <a:ext cx="6982800" cy="492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2"/>
                </a:solidFill>
                <a:latin typeface="PT Sans"/>
                <a:ea typeface="PT Sans"/>
                <a:cs typeface="PT Sans"/>
                <a:sym typeface="PT Sans"/>
              </a:rPr>
              <a:t>When is Business Class possible when travelling by plane?</a:t>
            </a:r>
            <a:endParaRPr sz="2000">
              <a:solidFill>
                <a:schemeClr val="dk2"/>
              </a:solidFill>
              <a:latin typeface="PT Sans"/>
              <a:ea typeface="PT Sans"/>
              <a:cs typeface="PT Sans"/>
              <a:sym typeface="PT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65" name="Google Shape;865;p114"/>
          <p:cNvGrpSpPr/>
          <p:nvPr/>
        </p:nvGrpSpPr>
        <p:grpSpPr>
          <a:xfrm>
            <a:off x="327664" y="291269"/>
            <a:ext cx="4244326" cy="4760293"/>
            <a:chOff x="5400001" y="360007"/>
            <a:chExt cx="4680554" cy="6664277"/>
          </a:xfrm>
        </p:grpSpPr>
        <p:sp>
          <p:nvSpPr>
            <p:cNvPr id="866" name="Google Shape;866;p114"/>
            <p:cNvSpPr/>
            <p:nvPr/>
          </p:nvSpPr>
          <p:spPr>
            <a:xfrm>
              <a:off x="5400001" y="360007"/>
              <a:ext cx="4320540" cy="6480175"/>
            </a:xfrm>
            <a:custGeom>
              <a:avLst/>
              <a:gdLst/>
              <a:ahLst/>
              <a:cxnLst/>
              <a:rect l="l" t="t" r="r" b="b"/>
              <a:pathLst>
                <a:path w="4320540" h="6480175" extrusionOk="0">
                  <a:moveTo>
                    <a:pt x="0" y="6479997"/>
                  </a:moveTo>
                  <a:lnTo>
                    <a:pt x="4319993" y="6479997"/>
                  </a:lnTo>
                  <a:lnTo>
                    <a:pt x="4319993" y="0"/>
                  </a:lnTo>
                  <a:lnTo>
                    <a:pt x="0" y="0"/>
                  </a:lnTo>
                  <a:lnTo>
                    <a:pt x="0" y="6479997"/>
                  </a:lnTo>
                  <a:close/>
                </a:path>
              </a:pathLst>
            </a:custGeom>
            <a:solidFill>
              <a:srgbClr val="0CB14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67" name="Google Shape;867;p114"/>
            <p:cNvSpPr txBox="1"/>
            <p:nvPr/>
          </p:nvSpPr>
          <p:spPr>
            <a:xfrm>
              <a:off x="8628508" y="4638684"/>
              <a:ext cx="883800" cy="23856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11000" b="0">
                  <a:solidFill>
                    <a:srgbClr val="FFFFFF"/>
                  </a:solidFill>
                  <a:latin typeface="Avenir"/>
                  <a:ea typeface="Avenir"/>
                  <a:cs typeface="Avenir"/>
                  <a:sym typeface="Avenir"/>
                </a:rPr>
                <a:t>3</a:t>
              </a:r>
              <a:endParaRPr sz="11000">
                <a:solidFill>
                  <a:schemeClr val="dk1"/>
                </a:solidFill>
                <a:latin typeface="Avenir"/>
                <a:ea typeface="Avenir"/>
                <a:cs typeface="Avenir"/>
                <a:sym typeface="Avenir"/>
              </a:endParaRPr>
            </a:p>
          </p:txBody>
        </p:sp>
        <p:sp>
          <p:nvSpPr>
            <p:cNvPr id="868" name="Google Shape;868;p114"/>
            <p:cNvSpPr/>
            <p:nvPr/>
          </p:nvSpPr>
          <p:spPr>
            <a:xfrm>
              <a:off x="5444420" y="4557060"/>
              <a:ext cx="4636135" cy="2065020"/>
            </a:xfrm>
            <a:custGeom>
              <a:avLst/>
              <a:gdLst/>
              <a:ahLst/>
              <a:cxnLst/>
              <a:rect l="l" t="t" r="r" b="b"/>
              <a:pathLst>
                <a:path w="4636134" h="2065020" extrusionOk="0">
                  <a:moveTo>
                    <a:pt x="0" y="2064450"/>
                  </a:moveTo>
                  <a:lnTo>
                    <a:pt x="37509" y="2026345"/>
                  </a:lnTo>
                  <a:lnTo>
                    <a:pt x="66214" y="1997522"/>
                  </a:lnTo>
                  <a:lnTo>
                    <a:pt x="97796" y="1966115"/>
                  </a:lnTo>
                  <a:lnTo>
                    <a:pt x="132187" y="1932258"/>
                  </a:lnTo>
                  <a:lnTo>
                    <a:pt x="169317" y="1896080"/>
                  </a:lnTo>
                  <a:lnTo>
                    <a:pt x="209117" y="1857715"/>
                  </a:lnTo>
                  <a:lnTo>
                    <a:pt x="251517" y="1817294"/>
                  </a:lnTo>
                  <a:lnTo>
                    <a:pt x="296449" y="1774947"/>
                  </a:lnTo>
                  <a:lnTo>
                    <a:pt x="343843" y="1730807"/>
                  </a:lnTo>
                  <a:lnTo>
                    <a:pt x="393629" y="1685006"/>
                  </a:lnTo>
                  <a:lnTo>
                    <a:pt x="445739" y="1637674"/>
                  </a:lnTo>
                  <a:lnTo>
                    <a:pt x="500103" y="1588944"/>
                  </a:lnTo>
                  <a:lnTo>
                    <a:pt x="556652" y="1538946"/>
                  </a:lnTo>
                  <a:lnTo>
                    <a:pt x="585724" y="1513514"/>
                  </a:lnTo>
                  <a:lnTo>
                    <a:pt x="615317" y="1487814"/>
                  </a:lnTo>
                  <a:lnTo>
                    <a:pt x="645420" y="1461863"/>
                  </a:lnTo>
                  <a:lnTo>
                    <a:pt x="676027" y="1435677"/>
                  </a:lnTo>
                  <a:lnTo>
                    <a:pt x="707128" y="1409273"/>
                  </a:lnTo>
                  <a:lnTo>
                    <a:pt x="738715" y="1382668"/>
                  </a:lnTo>
                  <a:lnTo>
                    <a:pt x="770778" y="1355878"/>
                  </a:lnTo>
                  <a:lnTo>
                    <a:pt x="803310" y="1328919"/>
                  </a:lnTo>
                  <a:lnTo>
                    <a:pt x="836302" y="1301807"/>
                  </a:lnTo>
                  <a:lnTo>
                    <a:pt x="869744" y="1274560"/>
                  </a:lnTo>
                  <a:lnTo>
                    <a:pt x="903629" y="1247193"/>
                  </a:lnTo>
                  <a:lnTo>
                    <a:pt x="937947" y="1219724"/>
                  </a:lnTo>
                  <a:lnTo>
                    <a:pt x="972690" y="1192167"/>
                  </a:lnTo>
                  <a:lnTo>
                    <a:pt x="1007850" y="1164541"/>
                  </a:lnTo>
                  <a:lnTo>
                    <a:pt x="1043417" y="1136862"/>
                  </a:lnTo>
                  <a:lnTo>
                    <a:pt x="1079383" y="1109145"/>
                  </a:lnTo>
                  <a:lnTo>
                    <a:pt x="1115739" y="1081407"/>
                  </a:lnTo>
                  <a:lnTo>
                    <a:pt x="1152478" y="1053665"/>
                  </a:lnTo>
                  <a:lnTo>
                    <a:pt x="1189589" y="1025935"/>
                  </a:lnTo>
                  <a:lnTo>
                    <a:pt x="1227064" y="998234"/>
                  </a:lnTo>
                  <a:lnTo>
                    <a:pt x="1264895" y="970578"/>
                  </a:lnTo>
                  <a:lnTo>
                    <a:pt x="1303073" y="942984"/>
                  </a:lnTo>
                  <a:lnTo>
                    <a:pt x="1341590" y="915467"/>
                  </a:lnTo>
                  <a:lnTo>
                    <a:pt x="1380436" y="888045"/>
                  </a:lnTo>
                  <a:lnTo>
                    <a:pt x="1419603" y="860734"/>
                  </a:lnTo>
                  <a:lnTo>
                    <a:pt x="1459082" y="833550"/>
                  </a:lnTo>
                  <a:lnTo>
                    <a:pt x="1498866" y="806510"/>
                  </a:lnTo>
                  <a:lnTo>
                    <a:pt x="1538944" y="779630"/>
                  </a:lnTo>
                  <a:lnTo>
                    <a:pt x="1579309" y="752927"/>
                  </a:lnTo>
                  <a:lnTo>
                    <a:pt x="1619951" y="726417"/>
                  </a:lnTo>
                  <a:lnTo>
                    <a:pt x="1660862" y="700116"/>
                  </a:lnTo>
                  <a:lnTo>
                    <a:pt x="1702034" y="674041"/>
                  </a:lnTo>
                  <a:lnTo>
                    <a:pt x="1743458" y="648209"/>
                  </a:lnTo>
                  <a:lnTo>
                    <a:pt x="1785125" y="622636"/>
                  </a:lnTo>
                  <a:lnTo>
                    <a:pt x="1827026" y="597338"/>
                  </a:lnTo>
                  <a:lnTo>
                    <a:pt x="1869152" y="572332"/>
                  </a:lnTo>
                  <a:lnTo>
                    <a:pt x="1911496" y="547634"/>
                  </a:lnTo>
                  <a:lnTo>
                    <a:pt x="1954049" y="523260"/>
                  </a:lnTo>
                  <a:lnTo>
                    <a:pt x="1996801" y="499228"/>
                  </a:lnTo>
                  <a:lnTo>
                    <a:pt x="2039744" y="475553"/>
                  </a:lnTo>
                  <a:lnTo>
                    <a:pt x="2082870" y="452253"/>
                  </a:lnTo>
                  <a:lnTo>
                    <a:pt x="2126169" y="429343"/>
                  </a:lnTo>
                  <a:lnTo>
                    <a:pt x="2169634" y="406839"/>
                  </a:lnTo>
                  <a:lnTo>
                    <a:pt x="2213255" y="384760"/>
                  </a:lnTo>
                  <a:lnTo>
                    <a:pt x="2257024" y="363119"/>
                  </a:lnTo>
                  <a:lnTo>
                    <a:pt x="2300932" y="341936"/>
                  </a:lnTo>
                  <a:lnTo>
                    <a:pt x="2344970" y="321224"/>
                  </a:lnTo>
                  <a:lnTo>
                    <a:pt x="2389131" y="301002"/>
                  </a:lnTo>
                  <a:lnTo>
                    <a:pt x="2433404" y="281286"/>
                  </a:lnTo>
                  <a:lnTo>
                    <a:pt x="2477782" y="262092"/>
                  </a:lnTo>
                  <a:lnTo>
                    <a:pt x="2522256" y="243436"/>
                  </a:lnTo>
                  <a:lnTo>
                    <a:pt x="2566817" y="225335"/>
                  </a:lnTo>
                  <a:lnTo>
                    <a:pt x="2611457" y="207805"/>
                  </a:lnTo>
                  <a:lnTo>
                    <a:pt x="2656166" y="190863"/>
                  </a:lnTo>
                  <a:lnTo>
                    <a:pt x="2700937" y="174526"/>
                  </a:lnTo>
                  <a:lnTo>
                    <a:pt x="2745760" y="158809"/>
                  </a:lnTo>
                  <a:lnTo>
                    <a:pt x="2790627" y="143729"/>
                  </a:lnTo>
                  <a:lnTo>
                    <a:pt x="2835529" y="129303"/>
                  </a:lnTo>
                  <a:lnTo>
                    <a:pt x="2880458" y="115547"/>
                  </a:lnTo>
                  <a:lnTo>
                    <a:pt x="2925404" y="102478"/>
                  </a:lnTo>
                  <a:lnTo>
                    <a:pt x="2970360" y="90111"/>
                  </a:lnTo>
                  <a:lnTo>
                    <a:pt x="3015317" y="78464"/>
                  </a:lnTo>
                  <a:lnTo>
                    <a:pt x="3060265" y="67553"/>
                  </a:lnTo>
                  <a:lnTo>
                    <a:pt x="3105197" y="57394"/>
                  </a:lnTo>
                  <a:lnTo>
                    <a:pt x="3150103" y="48004"/>
                  </a:lnTo>
                  <a:lnTo>
                    <a:pt x="3194975" y="39398"/>
                  </a:lnTo>
                  <a:lnTo>
                    <a:pt x="3239804" y="31595"/>
                  </a:lnTo>
                  <a:lnTo>
                    <a:pt x="3284582" y="24610"/>
                  </a:lnTo>
                  <a:lnTo>
                    <a:pt x="3329300" y="18459"/>
                  </a:lnTo>
                  <a:lnTo>
                    <a:pt x="3373950" y="13159"/>
                  </a:lnTo>
                  <a:lnTo>
                    <a:pt x="3418522" y="8726"/>
                  </a:lnTo>
                  <a:lnTo>
                    <a:pt x="3463007" y="5178"/>
                  </a:lnTo>
                  <a:lnTo>
                    <a:pt x="3507398" y="2529"/>
                  </a:lnTo>
                  <a:lnTo>
                    <a:pt x="3551686" y="798"/>
                  </a:lnTo>
                  <a:lnTo>
                    <a:pt x="3595862" y="0"/>
                  </a:lnTo>
                  <a:lnTo>
                    <a:pt x="3639917" y="151"/>
                  </a:lnTo>
                  <a:lnTo>
                    <a:pt x="3683843" y="1268"/>
                  </a:lnTo>
                  <a:lnTo>
                    <a:pt x="3727630" y="3368"/>
                  </a:lnTo>
                  <a:lnTo>
                    <a:pt x="3771271" y="6467"/>
                  </a:lnTo>
                  <a:lnTo>
                    <a:pt x="3814757" y="10581"/>
                  </a:lnTo>
                  <a:lnTo>
                    <a:pt x="3858079" y="15728"/>
                  </a:lnTo>
                  <a:lnTo>
                    <a:pt x="3901228" y="21922"/>
                  </a:lnTo>
                  <a:lnTo>
                    <a:pt x="3944195" y="29182"/>
                  </a:lnTo>
                  <a:lnTo>
                    <a:pt x="3986973" y="37522"/>
                  </a:lnTo>
                  <a:lnTo>
                    <a:pt x="4029552" y="46961"/>
                  </a:lnTo>
                  <a:lnTo>
                    <a:pt x="4071924" y="57513"/>
                  </a:lnTo>
                  <a:lnTo>
                    <a:pt x="4114080" y="69196"/>
                  </a:lnTo>
                  <a:lnTo>
                    <a:pt x="4156011" y="82026"/>
                  </a:lnTo>
                  <a:lnTo>
                    <a:pt x="4197709" y="96019"/>
                  </a:lnTo>
                  <a:lnTo>
                    <a:pt x="4239165" y="111192"/>
                  </a:lnTo>
                  <a:lnTo>
                    <a:pt x="4280371" y="127562"/>
                  </a:lnTo>
                  <a:lnTo>
                    <a:pt x="4321317" y="145145"/>
                  </a:lnTo>
                  <a:lnTo>
                    <a:pt x="4361995" y="163956"/>
                  </a:lnTo>
                  <a:lnTo>
                    <a:pt x="4402397" y="184014"/>
                  </a:lnTo>
                  <a:lnTo>
                    <a:pt x="4442513" y="205333"/>
                  </a:lnTo>
                  <a:lnTo>
                    <a:pt x="4482336" y="227931"/>
                  </a:lnTo>
                  <a:lnTo>
                    <a:pt x="4521856" y="251825"/>
                  </a:lnTo>
                  <a:lnTo>
                    <a:pt x="4561065" y="277029"/>
                  </a:lnTo>
                  <a:lnTo>
                    <a:pt x="4599954" y="303562"/>
                  </a:lnTo>
                  <a:lnTo>
                    <a:pt x="4635581" y="329319"/>
                  </a:lnTo>
                </a:path>
              </a:pathLst>
            </a:custGeom>
            <a:noFill/>
            <a:ln w="1935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69" name="Google Shape;869;p114"/>
            <p:cNvSpPr txBox="1"/>
            <p:nvPr/>
          </p:nvSpPr>
          <p:spPr>
            <a:xfrm>
              <a:off x="5675299" y="583344"/>
              <a:ext cx="3279000" cy="1601400"/>
            </a:xfrm>
            <a:prstGeom prst="rect">
              <a:avLst/>
            </a:prstGeom>
            <a:noFill/>
            <a:ln>
              <a:noFill/>
            </a:ln>
          </p:spPr>
          <p:txBody>
            <a:bodyPr spcFirstLastPara="1" wrap="square" lIns="0" tIns="96325" rIns="0" bIns="0" anchor="t" anchorCtr="0">
              <a:spAutoFit/>
            </a:bodyPr>
            <a:lstStyle/>
            <a:p>
              <a:pPr marL="12700" marR="0" lvl="0" indent="0" algn="l" rtl="0">
                <a:lnSpc>
                  <a:spcPct val="100000"/>
                </a:lnSpc>
                <a:spcBef>
                  <a:spcPts val="0"/>
                </a:spcBef>
                <a:spcAft>
                  <a:spcPts val="0"/>
                </a:spcAft>
                <a:buNone/>
              </a:pPr>
              <a:r>
                <a:rPr lang="en-GB" sz="3400" b="1">
                  <a:solidFill>
                    <a:srgbClr val="FFFFFF"/>
                  </a:solidFill>
                  <a:latin typeface="Avenir"/>
                  <a:ea typeface="Avenir"/>
                  <a:cs typeface="Avenir"/>
                  <a:sym typeface="Avenir"/>
                </a:rPr>
                <a:t>Location de voiture </a:t>
              </a:r>
              <a:endParaRPr sz="3400">
                <a:solidFill>
                  <a:schemeClr val="dk1"/>
                </a:solidFill>
                <a:latin typeface="Avenir"/>
                <a:ea typeface="Avenir"/>
                <a:cs typeface="Avenir"/>
                <a:sym typeface="Avenir"/>
              </a:endParaRPr>
            </a:p>
          </p:txBody>
        </p:sp>
      </p:grpSp>
      <p:sp>
        <p:nvSpPr>
          <p:cNvPr id="870" name="Google Shape;870;p114"/>
          <p:cNvSpPr txBox="1"/>
          <p:nvPr/>
        </p:nvSpPr>
        <p:spPr>
          <a:xfrm>
            <a:off x="4989875" y="432900"/>
            <a:ext cx="3576600" cy="4487400"/>
          </a:xfrm>
          <a:prstGeom prst="rect">
            <a:avLst/>
          </a:prstGeom>
          <a:noFill/>
          <a:ln>
            <a:noFill/>
          </a:ln>
        </p:spPr>
        <p:txBody>
          <a:bodyPr spcFirstLastPara="1" wrap="square" lIns="0" tIns="10700" rIns="0" bIns="0" anchor="t" anchorCtr="0">
            <a:spAutoFit/>
          </a:bodyPr>
          <a:lstStyle/>
          <a:p>
            <a:pPr marL="0" marR="0" lvl="0" indent="0" algn="l" rtl="0">
              <a:spcBef>
                <a:spcPts val="0"/>
              </a:spcBef>
              <a:spcAft>
                <a:spcPts val="0"/>
              </a:spcAft>
              <a:buNone/>
            </a:pPr>
            <a:r>
              <a:rPr lang="en-GB" sz="700">
                <a:solidFill>
                  <a:schemeClr val="dk1"/>
                </a:solidFill>
                <a:latin typeface="Avenir"/>
                <a:ea typeface="Avenir"/>
                <a:cs typeface="Avenir"/>
                <a:sym typeface="Avenir"/>
              </a:rPr>
              <a:t>La location de véhicule sera utilisée lorsque les autres moyens moins onéreux, comme les transports en commun, ne sont pas disponibles ou trop complexes. </a:t>
            </a:r>
            <a:endParaRPr sz="700">
              <a:solidFill>
                <a:schemeClr val="dk1"/>
              </a:solidFill>
              <a:latin typeface="Avenir"/>
              <a:ea typeface="Avenir"/>
              <a:cs typeface="Avenir"/>
              <a:sym typeface="Avenir"/>
            </a:endParaRPr>
          </a:p>
          <a:p>
            <a:pPr marL="0" marR="0" lvl="0" indent="0" algn="l" rtl="0">
              <a:spcBef>
                <a:spcPts val="700"/>
              </a:spcBef>
              <a:spcAft>
                <a:spcPts val="0"/>
              </a:spcAft>
              <a:buNone/>
            </a:pPr>
            <a:r>
              <a:rPr lang="en-GB" sz="1100" b="1">
                <a:solidFill>
                  <a:srgbClr val="0CB14B"/>
                </a:solidFill>
                <a:latin typeface="Avenir"/>
                <a:ea typeface="Avenir"/>
                <a:cs typeface="Avenir"/>
                <a:sym typeface="Avenir"/>
              </a:rPr>
              <a:t>Categories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Economique: pour les déplacements de moins de 3 personnes ou de moins de 400 km.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Compacte: Pour les déplacements de 3 personnes et plus, ou de plus de 400 km.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Le véhicule doit, sauf impossibilité être restitué avec le plein de carburant. </a:t>
            </a:r>
            <a:endParaRPr sz="1200"/>
          </a:p>
          <a:p>
            <a:pPr marL="0" marR="0" lvl="0" indent="0" algn="l" rtl="0">
              <a:spcBef>
                <a:spcPts val="700"/>
              </a:spcBef>
              <a:spcAft>
                <a:spcPts val="0"/>
              </a:spcAft>
              <a:buNone/>
            </a:pPr>
            <a:r>
              <a:rPr lang="en-GB" sz="1100" b="1">
                <a:solidFill>
                  <a:srgbClr val="0CB14B"/>
                </a:solidFill>
                <a:latin typeface="Avenir"/>
                <a:ea typeface="Avenir"/>
                <a:cs typeface="Avenir"/>
                <a:sym typeface="Avenir"/>
              </a:rPr>
              <a:t>Assurances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La location doit inclure: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Les assurances vol, dommages, conducteur et personnes transportées.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Responsabilité civile</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Assistance technique</a:t>
            </a:r>
            <a:endParaRPr sz="1200"/>
          </a:p>
          <a:p>
            <a:pPr marL="0" marR="0" lvl="0" indent="0" algn="l" rtl="0">
              <a:spcBef>
                <a:spcPts val="700"/>
              </a:spcBef>
              <a:spcAft>
                <a:spcPts val="0"/>
              </a:spcAft>
              <a:buNone/>
            </a:pPr>
            <a:r>
              <a:rPr lang="en-GB" sz="1100" b="1">
                <a:solidFill>
                  <a:srgbClr val="0CB14B"/>
                </a:solidFill>
                <a:latin typeface="Avenir"/>
                <a:ea typeface="Avenir"/>
                <a:cs typeface="Avenir"/>
                <a:sym typeface="Avenir"/>
              </a:rPr>
              <a:t>Responsabilité</a:t>
            </a:r>
            <a:endParaRPr sz="1100" b="1">
              <a:solidFill>
                <a:srgbClr val="0CB14B"/>
              </a:solidFill>
              <a:latin typeface="Avenir"/>
              <a:ea typeface="Avenir"/>
              <a:cs typeface="Avenir"/>
              <a:sym typeface="Avenir"/>
            </a:endParaRPr>
          </a:p>
          <a:p>
            <a:pPr marL="0" marR="0" lvl="0" indent="0" algn="l" rtl="0">
              <a:spcBef>
                <a:spcPts val="700"/>
              </a:spcBef>
              <a:spcAft>
                <a:spcPts val="0"/>
              </a:spcAft>
              <a:buNone/>
            </a:pPr>
            <a:r>
              <a:rPr lang="en-GB" sz="700">
                <a:solidFill>
                  <a:schemeClr val="dk1"/>
                </a:solidFill>
                <a:latin typeface="Avenir"/>
                <a:ea typeface="Avenir"/>
                <a:cs typeface="Avenir"/>
                <a:sym typeface="Avenir"/>
              </a:rPr>
              <a:t>En cas d’accident? Le voyageur devra rapidement le signaler </a:t>
            </a:r>
            <a:r>
              <a:rPr lang="en-GB" sz="700">
                <a:solidFill>
                  <a:srgbClr val="231F20"/>
                </a:solidFill>
                <a:latin typeface="Avenir"/>
                <a:ea typeface="Avenir"/>
                <a:cs typeface="Avenir"/>
                <a:sym typeface="Avenir"/>
              </a:rPr>
              <a:t>à</a:t>
            </a:r>
            <a:r>
              <a:rPr lang="en-GB" sz="700">
                <a:solidFill>
                  <a:schemeClr val="dk1"/>
                </a:solidFill>
                <a:latin typeface="Avenir"/>
                <a:ea typeface="Avenir"/>
                <a:cs typeface="Avenir"/>
                <a:sym typeface="Avenir"/>
              </a:rPr>
              <a:t> son responsable hiérarchique.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Les règles soumises aux voyageurs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Être détenteur d’un permis de conduire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Respecter le Code de la Route local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Toute condamnation pour conduite en l’état d’ivresse ou sous l’emprise de stupéfiants peut constituer une cause de licenciement. </a:t>
            </a:r>
            <a:endParaRPr sz="1200"/>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rgbClr val="231F20"/>
              </a:solidFill>
              <a:latin typeface="Avenir"/>
              <a:ea typeface="Avenir"/>
              <a:cs typeface="Avenir"/>
              <a:sym typeface="Avenir"/>
            </a:endParaRPr>
          </a:p>
          <a:p>
            <a:pPr marL="12700" marR="0" lvl="0" indent="0" algn="l" rtl="0">
              <a:spcBef>
                <a:spcPts val="700"/>
              </a:spcBef>
              <a:spcAft>
                <a:spcPts val="0"/>
              </a:spcAft>
              <a:buNone/>
            </a:pPr>
            <a:endParaRPr sz="700" b="1">
              <a:solidFill>
                <a:srgbClr val="231F20"/>
              </a:solidFill>
              <a:latin typeface="Avenir"/>
              <a:ea typeface="Avenir"/>
              <a:cs typeface="Avenir"/>
              <a:sym typeface="Avenir"/>
            </a:endParaRPr>
          </a:p>
        </p:txBody>
      </p:sp>
      <p:sp>
        <p:nvSpPr>
          <p:cNvPr id="871" name="Google Shape;871;p114"/>
          <p:cNvSpPr txBox="1"/>
          <p:nvPr/>
        </p:nvSpPr>
        <p:spPr>
          <a:xfrm>
            <a:off x="6368555" y="80030"/>
            <a:ext cx="980668" cy="194192"/>
          </a:xfrm>
          <a:prstGeom prst="rect">
            <a:avLst/>
          </a:prstGeom>
          <a:noFill/>
          <a:ln>
            <a:noFill/>
          </a:ln>
        </p:spPr>
        <p:txBody>
          <a:bodyPr spcFirstLastPara="1" wrap="square" lIns="0" tIns="10700" rIns="0" bIns="0" anchor="t" anchorCtr="0">
            <a:spAutoFit/>
          </a:bodyPr>
          <a:lstStyle/>
          <a:p>
            <a:pPr marL="12700" marR="0" lvl="0" indent="0" algn="ctr" rtl="0">
              <a:spcBef>
                <a:spcPts val="0"/>
              </a:spcBef>
              <a:spcAft>
                <a:spcPts val="0"/>
              </a:spcAft>
              <a:buNone/>
            </a:pPr>
            <a:r>
              <a:rPr lang="en-GB" sz="700">
                <a:solidFill>
                  <a:srgbClr val="808285"/>
                </a:solidFill>
                <a:latin typeface="Avenir"/>
                <a:ea typeface="Avenir"/>
                <a:cs typeface="Avenir"/>
                <a:sym typeface="Avenir"/>
              </a:rPr>
              <a:t>Eiffage /</a:t>
            </a:r>
            <a:r>
              <a:rPr lang="en-GB" sz="700">
                <a:solidFill>
                  <a:srgbClr val="0CB14B"/>
                </a:solidFill>
                <a:latin typeface="Avenir"/>
                <a:ea typeface="Avenir"/>
                <a:cs typeface="Avenir"/>
                <a:sym typeface="Avenir"/>
              </a:rPr>
              <a:t> Location de voiture</a:t>
            </a:r>
            <a:endParaRPr sz="1200"/>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sp>
        <p:nvSpPr>
          <p:cNvPr id="872" name="Google Shape;872;p114"/>
          <p:cNvSpPr txBox="1"/>
          <p:nvPr/>
        </p:nvSpPr>
        <p:spPr>
          <a:xfrm>
            <a:off x="2252661" y="4970034"/>
            <a:ext cx="144618"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a:solidFill>
                  <a:srgbClr val="231F20"/>
                </a:solidFill>
                <a:latin typeface="Avenir"/>
                <a:ea typeface="Avenir"/>
                <a:cs typeface="Avenir"/>
                <a:sym typeface="Avenir"/>
              </a:rPr>
              <a:t>14</a:t>
            </a:r>
            <a:endParaRPr sz="600">
              <a:solidFill>
                <a:schemeClr val="dk1"/>
              </a:solidFill>
              <a:latin typeface="Avenir"/>
              <a:ea typeface="Avenir"/>
              <a:cs typeface="Avenir"/>
              <a:sym typeface="Avenir"/>
            </a:endParaRPr>
          </a:p>
        </p:txBody>
      </p:sp>
      <p:sp>
        <p:nvSpPr>
          <p:cNvPr id="873" name="Google Shape;873;p114"/>
          <p:cNvSpPr txBox="1"/>
          <p:nvPr/>
        </p:nvSpPr>
        <p:spPr>
          <a:xfrm>
            <a:off x="6822939" y="4970034"/>
            <a:ext cx="167499"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b="0">
                <a:solidFill>
                  <a:srgbClr val="231F20"/>
                </a:solidFill>
                <a:latin typeface="Avenir"/>
                <a:ea typeface="Avenir"/>
                <a:cs typeface="Avenir"/>
                <a:sym typeface="Avenir"/>
              </a:rPr>
              <a:t>15</a:t>
            </a:r>
            <a:endParaRPr sz="600">
              <a:solidFill>
                <a:schemeClr val="dk1"/>
              </a:solidFill>
              <a:latin typeface="Avenir"/>
              <a:ea typeface="Avenir"/>
              <a:cs typeface="Avenir"/>
              <a:sym typeface="Avenir"/>
            </a:endParaRPr>
          </a:p>
        </p:txBody>
      </p:sp>
      <p:sp>
        <p:nvSpPr>
          <p:cNvPr id="874" name="Google Shape;874;p114"/>
          <p:cNvSpPr txBox="1"/>
          <p:nvPr/>
        </p:nvSpPr>
        <p:spPr>
          <a:xfrm>
            <a:off x="1331922" y="80025"/>
            <a:ext cx="1437600" cy="359700"/>
          </a:xfrm>
          <a:prstGeom prst="rect">
            <a:avLst/>
          </a:prstGeom>
          <a:noFill/>
          <a:ln>
            <a:noFill/>
          </a:ln>
        </p:spPr>
        <p:txBody>
          <a:bodyPr spcFirstLastPara="1" wrap="square" lIns="0" tIns="10700" rIns="0" bIns="0" anchor="t" anchorCtr="0">
            <a:spAutoFit/>
          </a:bodyPr>
          <a:lstStyle/>
          <a:p>
            <a:pPr marL="12700" marR="0" lvl="0" indent="0" algn="ctr" rtl="0">
              <a:lnSpc>
                <a:spcPct val="100000"/>
              </a:lnSpc>
              <a:spcBef>
                <a:spcPts val="0"/>
              </a:spcBef>
              <a:spcAft>
                <a:spcPts val="0"/>
              </a:spcAft>
              <a:buNone/>
            </a:pPr>
            <a:r>
              <a:rPr lang="en-GB" sz="700" b="0">
                <a:solidFill>
                  <a:srgbClr val="808285"/>
                </a:solidFill>
                <a:latin typeface="Avenir"/>
                <a:ea typeface="Avenir"/>
                <a:cs typeface="Avenir"/>
                <a:sym typeface="Avenir"/>
              </a:rPr>
              <a:t>Eiffage / </a:t>
            </a:r>
            <a:r>
              <a:rPr lang="en-GB" sz="700">
                <a:solidFill>
                  <a:srgbClr val="0CB14B"/>
                </a:solidFill>
                <a:latin typeface="Avenir"/>
                <a:ea typeface="Avenir"/>
                <a:cs typeface="Avenir"/>
                <a:sym typeface="Avenir"/>
              </a:rPr>
              <a:t>Location de voiture</a:t>
            </a:r>
            <a:endParaRPr sz="1200"/>
          </a:p>
          <a:p>
            <a:pPr marL="12700" marR="0" lvl="0" indent="0" algn="l" rtl="0">
              <a:lnSpc>
                <a:spcPct val="100000"/>
              </a:lnSpc>
              <a:spcBef>
                <a:spcPts val="100"/>
              </a:spcBef>
              <a:spcAft>
                <a:spcPts val="0"/>
              </a:spcAft>
              <a:buNone/>
            </a:pPr>
            <a:endParaRPr sz="700">
              <a:solidFill>
                <a:srgbClr val="0095DA"/>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pic>
        <p:nvPicPr>
          <p:cNvPr id="875" name="Google Shape;875;p114" descr="Car Computer Icons, auto, angle, car png | PNGEgg"/>
          <p:cNvPicPr preferRelativeResize="0"/>
          <p:nvPr/>
        </p:nvPicPr>
        <p:blipFill rotWithShape="1">
          <a:blip r:embed="rId3">
            <a:alphaModFix/>
          </a:blip>
          <a:srcRect/>
          <a:stretch/>
        </p:blipFill>
        <p:spPr>
          <a:xfrm rot="-2111683">
            <a:off x="960119" y="3311356"/>
            <a:ext cx="890129" cy="506384"/>
          </a:xfrm>
          <a:prstGeom prst="rect">
            <a:avLst/>
          </a:prstGeom>
          <a:noFill/>
          <a:ln>
            <a:noFill/>
          </a:ln>
        </p:spPr>
      </p:pic>
      <p:pic>
        <p:nvPicPr>
          <p:cNvPr id="876" name="Google Shape;876;p114" descr="Car Computer Icons, auto, angle, car png | PNGEgg"/>
          <p:cNvPicPr preferRelativeResize="0"/>
          <p:nvPr/>
        </p:nvPicPr>
        <p:blipFill rotWithShape="1">
          <a:blip r:embed="rId4">
            <a:alphaModFix/>
          </a:blip>
          <a:srcRect/>
          <a:stretch/>
        </p:blipFill>
        <p:spPr>
          <a:xfrm>
            <a:off x="4989864" y="36473"/>
            <a:ext cx="567983" cy="323121"/>
          </a:xfrm>
          <a:prstGeom prst="rect">
            <a:avLst/>
          </a:prstGeom>
          <a:noFill/>
          <a:ln>
            <a:noFill/>
          </a:ln>
        </p:spPr>
      </p:pic>
      <p:sp>
        <p:nvSpPr>
          <p:cNvPr id="877" name="Google Shape;877;p114"/>
          <p:cNvSpPr txBox="1"/>
          <p:nvPr/>
        </p:nvSpPr>
        <p:spPr>
          <a:xfrm>
            <a:off x="4405175" y="4275466"/>
            <a:ext cx="4656600" cy="8247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2"/>
                </a:solidFill>
                <a:latin typeface="PT Sans"/>
                <a:ea typeface="PT Sans"/>
                <a:cs typeface="PT Sans"/>
                <a:sym typeface="PT Sans"/>
              </a:rPr>
              <a:t>Under which circumstances would you be allowed to hire a car for travel?</a:t>
            </a:r>
            <a:endParaRPr sz="2000">
              <a:solidFill>
                <a:schemeClr val="dk2"/>
              </a:solidFill>
              <a:latin typeface="PT Sans"/>
              <a:ea typeface="PT Sans"/>
              <a:cs typeface="PT Sans"/>
              <a:sym typeface="PT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grpSp>
        <p:nvGrpSpPr>
          <p:cNvPr id="882" name="Google Shape;882;p115"/>
          <p:cNvGrpSpPr/>
          <p:nvPr/>
        </p:nvGrpSpPr>
        <p:grpSpPr>
          <a:xfrm>
            <a:off x="327669" y="265401"/>
            <a:ext cx="4244331" cy="4685029"/>
            <a:chOff x="5400001" y="360007"/>
            <a:chExt cx="4680554" cy="6559041"/>
          </a:xfrm>
        </p:grpSpPr>
        <p:sp>
          <p:nvSpPr>
            <p:cNvPr id="883" name="Google Shape;883;p115"/>
            <p:cNvSpPr/>
            <p:nvPr/>
          </p:nvSpPr>
          <p:spPr>
            <a:xfrm>
              <a:off x="5400001" y="360007"/>
              <a:ext cx="4320540" cy="6480175"/>
            </a:xfrm>
            <a:custGeom>
              <a:avLst/>
              <a:gdLst/>
              <a:ahLst/>
              <a:cxnLst/>
              <a:rect l="l" t="t" r="r" b="b"/>
              <a:pathLst>
                <a:path w="4320540" h="6480175" extrusionOk="0">
                  <a:moveTo>
                    <a:pt x="0" y="6479997"/>
                  </a:moveTo>
                  <a:lnTo>
                    <a:pt x="4319993" y="6479997"/>
                  </a:lnTo>
                  <a:lnTo>
                    <a:pt x="4319993" y="0"/>
                  </a:lnTo>
                  <a:lnTo>
                    <a:pt x="0" y="0"/>
                  </a:lnTo>
                  <a:lnTo>
                    <a:pt x="0" y="6479997"/>
                  </a:lnTo>
                  <a:close/>
                </a:path>
              </a:pathLst>
            </a:custGeom>
            <a:solidFill>
              <a:srgbClr val="FFC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84" name="Google Shape;884;p115"/>
            <p:cNvSpPr txBox="1"/>
            <p:nvPr/>
          </p:nvSpPr>
          <p:spPr>
            <a:xfrm>
              <a:off x="8663301" y="4912448"/>
              <a:ext cx="883919" cy="20066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11000">
                  <a:solidFill>
                    <a:srgbClr val="FFFFFF"/>
                  </a:solidFill>
                  <a:latin typeface="Avenir"/>
                  <a:ea typeface="Avenir"/>
                  <a:cs typeface="Avenir"/>
                  <a:sym typeface="Avenir"/>
                </a:rPr>
                <a:t>4</a:t>
              </a:r>
              <a:endParaRPr sz="11000">
                <a:solidFill>
                  <a:schemeClr val="dk1"/>
                </a:solidFill>
                <a:latin typeface="Avenir"/>
                <a:ea typeface="Avenir"/>
                <a:cs typeface="Avenir"/>
                <a:sym typeface="Avenir"/>
              </a:endParaRPr>
            </a:p>
          </p:txBody>
        </p:sp>
        <p:sp>
          <p:nvSpPr>
            <p:cNvPr id="885" name="Google Shape;885;p115"/>
            <p:cNvSpPr/>
            <p:nvPr/>
          </p:nvSpPr>
          <p:spPr>
            <a:xfrm>
              <a:off x="5444420" y="4557060"/>
              <a:ext cx="4636135" cy="2065020"/>
            </a:xfrm>
            <a:custGeom>
              <a:avLst/>
              <a:gdLst/>
              <a:ahLst/>
              <a:cxnLst/>
              <a:rect l="l" t="t" r="r" b="b"/>
              <a:pathLst>
                <a:path w="4636134" h="2065020" extrusionOk="0">
                  <a:moveTo>
                    <a:pt x="0" y="2064450"/>
                  </a:moveTo>
                  <a:lnTo>
                    <a:pt x="37509" y="2026345"/>
                  </a:lnTo>
                  <a:lnTo>
                    <a:pt x="66214" y="1997522"/>
                  </a:lnTo>
                  <a:lnTo>
                    <a:pt x="97796" y="1966115"/>
                  </a:lnTo>
                  <a:lnTo>
                    <a:pt x="132187" y="1932258"/>
                  </a:lnTo>
                  <a:lnTo>
                    <a:pt x="169317" y="1896080"/>
                  </a:lnTo>
                  <a:lnTo>
                    <a:pt x="209117" y="1857715"/>
                  </a:lnTo>
                  <a:lnTo>
                    <a:pt x="251517" y="1817294"/>
                  </a:lnTo>
                  <a:lnTo>
                    <a:pt x="296449" y="1774947"/>
                  </a:lnTo>
                  <a:lnTo>
                    <a:pt x="343843" y="1730807"/>
                  </a:lnTo>
                  <a:lnTo>
                    <a:pt x="393629" y="1685006"/>
                  </a:lnTo>
                  <a:lnTo>
                    <a:pt x="445739" y="1637674"/>
                  </a:lnTo>
                  <a:lnTo>
                    <a:pt x="500103" y="1588944"/>
                  </a:lnTo>
                  <a:lnTo>
                    <a:pt x="556652" y="1538946"/>
                  </a:lnTo>
                  <a:lnTo>
                    <a:pt x="585724" y="1513514"/>
                  </a:lnTo>
                  <a:lnTo>
                    <a:pt x="615317" y="1487814"/>
                  </a:lnTo>
                  <a:lnTo>
                    <a:pt x="645420" y="1461863"/>
                  </a:lnTo>
                  <a:lnTo>
                    <a:pt x="676027" y="1435677"/>
                  </a:lnTo>
                  <a:lnTo>
                    <a:pt x="707128" y="1409273"/>
                  </a:lnTo>
                  <a:lnTo>
                    <a:pt x="738715" y="1382668"/>
                  </a:lnTo>
                  <a:lnTo>
                    <a:pt x="770778" y="1355878"/>
                  </a:lnTo>
                  <a:lnTo>
                    <a:pt x="803310" y="1328919"/>
                  </a:lnTo>
                  <a:lnTo>
                    <a:pt x="836302" y="1301807"/>
                  </a:lnTo>
                  <a:lnTo>
                    <a:pt x="869744" y="1274560"/>
                  </a:lnTo>
                  <a:lnTo>
                    <a:pt x="903629" y="1247193"/>
                  </a:lnTo>
                  <a:lnTo>
                    <a:pt x="937947" y="1219724"/>
                  </a:lnTo>
                  <a:lnTo>
                    <a:pt x="972690" y="1192167"/>
                  </a:lnTo>
                  <a:lnTo>
                    <a:pt x="1007850" y="1164541"/>
                  </a:lnTo>
                  <a:lnTo>
                    <a:pt x="1043417" y="1136862"/>
                  </a:lnTo>
                  <a:lnTo>
                    <a:pt x="1079383" y="1109145"/>
                  </a:lnTo>
                  <a:lnTo>
                    <a:pt x="1115739" y="1081407"/>
                  </a:lnTo>
                  <a:lnTo>
                    <a:pt x="1152478" y="1053665"/>
                  </a:lnTo>
                  <a:lnTo>
                    <a:pt x="1189589" y="1025935"/>
                  </a:lnTo>
                  <a:lnTo>
                    <a:pt x="1227064" y="998234"/>
                  </a:lnTo>
                  <a:lnTo>
                    <a:pt x="1264895" y="970578"/>
                  </a:lnTo>
                  <a:lnTo>
                    <a:pt x="1303073" y="942984"/>
                  </a:lnTo>
                  <a:lnTo>
                    <a:pt x="1341590" y="915467"/>
                  </a:lnTo>
                  <a:lnTo>
                    <a:pt x="1380436" y="888045"/>
                  </a:lnTo>
                  <a:lnTo>
                    <a:pt x="1419603" y="860734"/>
                  </a:lnTo>
                  <a:lnTo>
                    <a:pt x="1459082" y="833550"/>
                  </a:lnTo>
                  <a:lnTo>
                    <a:pt x="1498866" y="806510"/>
                  </a:lnTo>
                  <a:lnTo>
                    <a:pt x="1538944" y="779630"/>
                  </a:lnTo>
                  <a:lnTo>
                    <a:pt x="1579309" y="752927"/>
                  </a:lnTo>
                  <a:lnTo>
                    <a:pt x="1619951" y="726417"/>
                  </a:lnTo>
                  <a:lnTo>
                    <a:pt x="1660862" y="700116"/>
                  </a:lnTo>
                  <a:lnTo>
                    <a:pt x="1702034" y="674041"/>
                  </a:lnTo>
                  <a:lnTo>
                    <a:pt x="1743458" y="648209"/>
                  </a:lnTo>
                  <a:lnTo>
                    <a:pt x="1785125" y="622636"/>
                  </a:lnTo>
                  <a:lnTo>
                    <a:pt x="1827026" y="597338"/>
                  </a:lnTo>
                  <a:lnTo>
                    <a:pt x="1869152" y="572332"/>
                  </a:lnTo>
                  <a:lnTo>
                    <a:pt x="1911496" y="547634"/>
                  </a:lnTo>
                  <a:lnTo>
                    <a:pt x="1954049" y="523260"/>
                  </a:lnTo>
                  <a:lnTo>
                    <a:pt x="1996801" y="499228"/>
                  </a:lnTo>
                  <a:lnTo>
                    <a:pt x="2039744" y="475553"/>
                  </a:lnTo>
                  <a:lnTo>
                    <a:pt x="2082870" y="452253"/>
                  </a:lnTo>
                  <a:lnTo>
                    <a:pt x="2126169" y="429343"/>
                  </a:lnTo>
                  <a:lnTo>
                    <a:pt x="2169634" y="406839"/>
                  </a:lnTo>
                  <a:lnTo>
                    <a:pt x="2213255" y="384760"/>
                  </a:lnTo>
                  <a:lnTo>
                    <a:pt x="2257024" y="363119"/>
                  </a:lnTo>
                  <a:lnTo>
                    <a:pt x="2300932" y="341936"/>
                  </a:lnTo>
                  <a:lnTo>
                    <a:pt x="2344970" y="321224"/>
                  </a:lnTo>
                  <a:lnTo>
                    <a:pt x="2389131" y="301002"/>
                  </a:lnTo>
                  <a:lnTo>
                    <a:pt x="2433404" y="281286"/>
                  </a:lnTo>
                  <a:lnTo>
                    <a:pt x="2477782" y="262092"/>
                  </a:lnTo>
                  <a:lnTo>
                    <a:pt x="2522256" y="243436"/>
                  </a:lnTo>
                  <a:lnTo>
                    <a:pt x="2566817" y="225335"/>
                  </a:lnTo>
                  <a:lnTo>
                    <a:pt x="2611457" y="207805"/>
                  </a:lnTo>
                  <a:lnTo>
                    <a:pt x="2656166" y="190863"/>
                  </a:lnTo>
                  <a:lnTo>
                    <a:pt x="2700937" y="174526"/>
                  </a:lnTo>
                  <a:lnTo>
                    <a:pt x="2745760" y="158809"/>
                  </a:lnTo>
                  <a:lnTo>
                    <a:pt x="2790627" y="143729"/>
                  </a:lnTo>
                  <a:lnTo>
                    <a:pt x="2835529" y="129303"/>
                  </a:lnTo>
                  <a:lnTo>
                    <a:pt x="2880458" y="115547"/>
                  </a:lnTo>
                  <a:lnTo>
                    <a:pt x="2925404" y="102478"/>
                  </a:lnTo>
                  <a:lnTo>
                    <a:pt x="2970360" y="90111"/>
                  </a:lnTo>
                  <a:lnTo>
                    <a:pt x="3015317" y="78464"/>
                  </a:lnTo>
                  <a:lnTo>
                    <a:pt x="3060265" y="67553"/>
                  </a:lnTo>
                  <a:lnTo>
                    <a:pt x="3105197" y="57394"/>
                  </a:lnTo>
                  <a:lnTo>
                    <a:pt x="3150103" y="48004"/>
                  </a:lnTo>
                  <a:lnTo>
                    <a:pt x="3194975" y="39398"/>
                  </a:lnTo>
                  <a:lnTo>
                    <a:pt x="3239804" y="31595"/>
                  </a:lnTo>
                  <a:lnTo>
                    <a:pt x="3284582" y="24610"/>
                  </a:lnTo>
                  <a:lnTo>
                    <a:pt x="3329300" y="18459"/>
                  </a:lnTo>
                  <a:lnTo>
                    <a:pt x="3373950" y="13159"/>
                  </a:lnTo>
                  <a:lnTo>
                    <a:pt x="3418522" y="8726"/>
                  </a:lnTo>
                  <a:lnTo>
                    <a:pt x="3463007" y="5178"/>
                  </a:lnTo>
                  <a:lnTo>
                    <a:pt x="3507398" y="2529"/>
                  </a:lnTo>
                  <a:lnTo>
                    <a:pt x="3551686" y="798"/>
                  </a:lnTo>
                  <a:lnTo>
                    <a:pt x="3595862" y="0"/>
                  </a:lnTo>
                  <a:lnTo>
                    <a:pt x="3639917" y="151"/>
                  </a:lnTo>
                  <a:lnTo>
                    <a:pt x="3683843" y="1268"/>
                  </a:lnTo>
                  <a:lnTo>
                    <a:pt x="3727630" y="3368"/>
                  </a:lnTo>
                  <a:lnTo>
                    <a:pt x="3771271" y="6467"/>
                  </a:lnTo>
                  <a:lnTo>
                    <a:pt x="3814757" y="10581"/>
                  </a:lnTo>
                  <a:lnTo>
                    <a:pt x="3858079" y="15728"/>
                  </a:lnTo>
                  <a:lnTo>
                    <a:pt x="3901228" y="21922"/>
                  </a:lnTo>
                  <a:lnTo>
                    <a:pt x="3944195" y="29182"/>
                  </a:lnTo>
                  <a:lnTo>
                    <a:pt x="3986973" y="37522"/>
                  </a:lnTo>
                  <a:lnTo>
                    <a:pt x="4029552" y="46961"/>
                  </a:lnTo>
                  <a:lnTo>
                    <a:pt x="4071924" y="57513"/>
                  </a:lnTo>
                  <a:lnTo>
                    <a:pt x="4114080" y="69196"/>
                  </a:lnTo>
                  <a:lnTo>
                    <a:pt x="4156011" y="82026"/>
                  </a:lnTo>
                  <a:lnTo>
                    <a:pt x="4197709" y="96019"/>
                  </a:lnTo>
                  <a:lnTo>
                    <a:pt x="4239165" y="111192"/>
                  </a:lnTo>
                  <a:lnTo>
                    <a:pt x="4280371" y="127562"/>
                  </a:lnTo>
                  <a:lnTo>
                    <a:pt x="4321317" y="145145"/>
                  </a:lnTo>
                  <a:lnTo>
                    <a:pt x="4361995" y="163956"/>
                  </a:lnTo>
                  <a:lnTo>
                    <a:pt x="4402397" y="184014"/>
                  </a:lnTo>
                  <a:lnTo>
                    <a:pt x="4442513" y="205333"/>
                  </a:lnTo>
                  <a:lnTo>
                    <a:pt x="4482336" y="227931"/>
                  </a:lnTo>
                  <a:lnTo>
                    <a:pt x="4521856" y="251825"/>
                  </a:lnTo>
                  <a:lnTo>
                    <a:pt x="4561065" y="277029"/>
                  </a:lnTo>
                  <a:lnTo>
                    <a:pt x="4599954" y="303562"/>
                  </a:lnTo>
                  <a:lnTo>
                    <a:pt x="4635581" y="329319"/>
                  </a:lnTo>
                </a:path>
              </a:pathLst>
            </a:custGeom>
            <a:noFill/>
            <a:ln w="1935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86" name="Google Shape;886;p115"/>
            <p:cNvSpPr txBox="1"/>
            <p:nvPr/>
          </p:nvSpPr>
          <p:spPr>
            <a:xfrm>
              <a:off x="5675299" y="583344"/>
              <a:ext cx="3279140" cy="635559"/>
            </a:xfrm>
            <a:prstGeom prst="rect">
              <a:avLst/>
            </a:prstGeom>
            <a:noFill/>
            <a:ln>
              <a:noFill/>
            </a:ln>
          </p:spPr>
          <p:txBody>
            <a:bodyPr spcFirstLastPara="1" wrap="square" lIns="0" tIns="96325" rIns="0" bIns="0" anchor="t" anchorCtr="0">
              <a:spAutoFit/>
            </a:bodyPr>
            <a:lstStyle/>
            <a:p>
              <a:pPr marL="12700" marR="0" lvl="0" indent="0" algn="l" rtl="0">
                <a:lnSpc>
                  <a:spcPct val="100000"/>
                </a:lnSpc>
                <a:spcBef>
                  <a:spcPts val="0"/>
                </a:spcBef>
                <a:spcAft>
                  <a:spcPts val="0"/>
                </a:spcAft>
                <a:buNone/>
              </a:pPr>
              <a:r>
                <a:rPr lang="en-GB" sz="3400" b="1">
                  <a:solidFill>
                    <a:srgbClr val="FFFFFF"/>
                  </a:solidFill>
                  <a:latin typeface="Avenir"/>
                  <a:ea typeface="Avenir"/>
                  <a:cs typeface="Avenir"/>
                  <a:sym typeface="Avenir"/>
                </a:rPr>
                <a:t>Logements </a:t>
              </a:r>
              <a:endParaRPr sz="3400">
                <a:solidFill>
                  <a:schemeClr val="dk1"/>
                </a:solidFill>
                <a:latin typeface="Avenir"/>
                <a:ea typeface="Avenir"/>
                <a:cs typeface="Avenir"/>
                <a:sym typeface="Avenir"/>
              </a:endParaRPr>
            </a:p>
          </p:txBody>
        </p:sp>
      </p:grpSp>
      <p:sp>
        <p:nvSpPr>
          <p:cNvPr id="887" name="Google Shape;887;p115"/>
          <p:cNvSpPr txBox="1"/>
          <p:nvPr/>
        </p:nvSpPr>
        <p:spPr>
          <a:xfrm>
            <a:off x="5148055" y="737711"/>
            <a:ext cx="3418635" cy="1962076"/>
          </a:xfrm>
          <a:prstGeom prst="rect">
            <a:avLst/>
          </a:prstGeom>
          <a:noFill/>
          <a:ln>
            <a:noFill/>
          </a:ln>
        </p:spPr>
        <p:txBody>
          <a:bodyPr spcFirstLastPara="1" wrap="square" lIns="0" tIns="10700" rIns="0" bIns="0" anchor="t" anchorCtr="0">
            <a:spAutoFit/>
          </a:bodyPr>
          <a:lstStyle/>
          <a:p>
            <a:pPr marL="0" marR="0" lvl="0" indent="0" algn="l" rtl="0">
              <a:spcBef>
                <a:spcPts val="0"/>
              </a:spcBef>
              <a:spcAft>
                <a:spcPts val="0"/>
              </a:spcAft>
              <a:buNone/>
            </a:pPr>
            <a:r>
              <a:rPr lang="en-GB" sz="1100" b="1">
                <a:solidFill>
                  <a:srgbClr val="FFC906"/>
                </a:solidFill>
                <a:latin typeface="Avenir"/>
                <a:ea typeface="Avenir"/>
                <a:cs typeface="Avenir"/>
                <a:sym typeface="Avenir"/>
              </a:rPr>
              <a:t>Critères</a:t>
            </a:r>
            <a:r>
              <a:rPr lang="en-GB" sz="1100" b="1">
                <a:solidFill>
                  <a:srgbClr val="0CB14B"/>
                </a:solidFill>
                <a:latin typeface="Avenir"/>
                <a:ea typeface="Avenir"/>
                <a:cs typeface="Avenir"/>
                <a:sym typeface="Avenir"/>
              </a:rPr>
              <a:t>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Où s’informer?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Sur la plateforme de réservation mise </a:t>
            </a:r>
            <a:r>
              <a:rPr lang="en-GB" sz="700">
                <a:solidFill>
                  <a:srgbClr val="231F20"/>
                </a:solidFill>
                <a:latin typeface="Avenir"/>
                <a:ea typeface="Avenir"/>
                <a:cs typeface="Avenir"/>
                <a:sym typeface="Avenir"/>
              </a:rPr>
              <a:t>à</a:t>
            </a:r>
            <a:r>
              <a:rPr lang="en-GB" sz="700">
                <a:solidFill>
                  <a:schemeClr val="dk1"/>
                </a:solidFill>
                <a:latin typeface="Avenir"/>
                <a:ea typeface="Avenir"/>
                <a:cs typeface="Avenir"/>
                <a:sym typeface="Avenir"/>
              </a:rPr>
              <a:t> disposition des voyageurs </a:t>
            </a:r>
            <a:endParaRPr sz="1200"/>
          </a:p>
          <a:p>
            <a:pPr marL="139700" marR="0" lvl="0" indent="-1333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Auprès des interlocuteurs locaux</a:t>
            </a:r>
            <a:endParaRPr sz="700">
              <a:solidFill>
                <a:schemeClr val="dk1"/>
              </a:solidFill>
              <a:latin typeface="Avenir"/>
              <a:ea typeface="Avenir"/>
              <a:cs typeface="Avenir"/>
              <a:sym typeface="Avenir"/>
            </a:endParaRPr>
          </a:p>
          <a:p>
            <a:pPr marL="0" marR="0" lvl="0" indent="0" algn="l" rtl="0">
              <a:spcBef>
                <a:spcPts val="700"/>
              </a:spcBef>
              <a:spcAft>
                <a:spcPts val="0"/>
              </a:spcAft>
              <a:buNone/>
            </a:pPr>
            <a:r>
              <a:rPr lang="en-GB" sz="1100" b="1">
                <a:solidFill>
                  <a:srgbClr val="FFC906"/>
                </a:solidFill>
                <a:latin typeface="Avenir"/>
                <a:ea typeface="Avenir"/>
                <a:cs typeface="Avenir"/>
                <a:sym typeface="Avenir"/>
              </a:rPr>
              <a:t>Conditions</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Tous les extras (TV, minibars, etc.) sont </a:t>
            </a:r>
            <a:r>
              <a:rPr lang="en-GB" sz="700">
                <a:solidFill>
                  <a:srgbClr val="231F20"/>
                </a:solidFill>
                <a:latin typeface="Avenir"/>
                <a:ea typeface="Avenir"/>
                <a:cs typeface="Avenir"/>
                <a:sym typeface="Avenir"/>
              </a:rPr>
              <a:t>à</a:t>
            </a:r>
            <a:r>
              <a:rPr lang="en-GB" sz="700">
                <a:solidFill>
                  <a:schemeClr val="dk1"/>
                </a:solidFill>
                <a:latin typeface="Avenir"/>
                <a:ea typeface="Avenir"/>
                <a:cs typeface="Avenir"/>
                <a:sym typeface="Avenir"/>
              </a:rPr>
              <a:t> la charge des voyageurs. </a:t>
            </a:r>
            <a:endParaRPr sz="1200"/>
          </a:p>
          <a:p>
            <a:pPr marL="0" marR="0" lvl="0" indent="0" algn="l" rtl="0">
              <a:spcBef>
                <a:spcPts val="700"/>
              </a:spcBef>
              <a:spcAft>
                <a:spcPts val="0"/>
              </a:spcAft>
              <a:buNone/>
            </a:pPr>
            <a:r>
              <a:rPr lang="en-GB" sz="700">
                <a:solidFill>
                  <a:schemeClr val="dk1"/>
                </a:solidFill>
                <a:latin typeface="Avenir"/>
                <a:ea typeface="Avenir"/>
                <a:cs typeface="Avenir"/>
                <a:sym typeface="Avenir"/>
              </a:rPr>
              <a:t>Les réservations doivent respecter les plafonds définis pour les destinations concernées en chambre single/standard. </a:t>
            </a:r>
            <a:endParaRPr sz="1200"/>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rgbClr val="231F20"/>
              </a:solidFill>
              <a:latin typeface="Avenir"/>
              <a:ea typeface="Avenir"/>
              <a:cs typeface="Avenir"/>
              <a:sym typeface="Avenir"/>
            </a:endParaRPr>
          </a:p>
          <a:p>
            <a:pPr marL="12700" marR="0" lvl="0" indent="0" algn="l" rtl="0">
              <a:spcBef>
                <a:spcPts val="700"/>
              </a:spcBef>
              <a:spcAft>
                <a:spcPts val="0"/>
              </a:spcAft>
              <a:buNone/>
            </a:pPr>
            <a:endParaRPr sz="700" b="1">
              <a:solidFill>
                <a:srgbClr val="231F20"/>
              </a:solidFill>
              <a:latin typeface="Avenir"/>
              <a:ea typeface="Avenir"/>
              <a:cs typeface="Avenir"/>
              <a:sym typeface="Avenir"/>
            </a:endParaRPr>
          </a:p>
        </p:txBody>
      </p:sp>
      <p:sp>
        <p:nvSpPr>
          <p:cNvPr id="888" name="Google Shape;888;p115"/>
          <p:cNvSpPr txBox="1"/>
          <p:nvPr/>
        </p:nvSpPr>
        <p:spPr>
          <a:xfrm>
            <a:off x="6368555" y="80030"/>
            <a:ext cx="980668" cy="194192"/>
          </a:xfrm>
          <a:prstGeom prst="rect">
            <a:avLst/>
          </a:prstGeom>
          <a:noFill/>
          <a:ln>
            <a:noFill/>
          </a:ln>
        </p:spPr>
        <p:txBody>
          <a:bodyPr spcFirstLastPara="1" wrap="square" lIns="0" tIns="10700" rIns="0" bIns="0" anchor="t" anchorCtr="0">
            <a:spAutoFit/>
          </a:bodyPr>
          <a:lstStyle/>
          <a:p>
            <a:pPr marL="12700" marR="0" lvl="0" indent="0" algn="ctr" rtl="0">
              <a:spcBef>
                <a:spcPts val="0"/>
              </a:spcBef>
              <a:spcAft>
                <a:spcPts val="0"/>
              </a:spcAft>
              <a:buNone/>
            </a:pPr>
            <a:r>
              <a:rPr lang="en-GB" sz="700">
                <a:solidFill>
                  <a:srgbClr val="808285"/>
                </a:solidFill>
                <a:latin typeface="Avenir"/>
                <a:ea typeface="Avenir"/>
                <a:cs typeface="Avenir"/>
                <a:sym typeface="Avenir"/>
              </a:rPr>
              <a:t>Eiffage /</a:t>
            </a:r>
            <a:r>
              <a:rPr lang="en-GB" sz="700">
                <a:solidFill>
                  <a:srgbClr val="FFC906"/>
                </a:solidFill>
                <a:latin typeface="Avenir"/>
                <a:ea typeface="Avenir"/>
                <a:cs typeface="Avenir"/>
                <a:sym typeface="Avenir"/>
              </a:rPr>
              <a:t> Logements</a:t>
            </a:r>
            <a:endParaRPr sz="700">
              <a:solidFill>
                <a:srgbClr val="0CB14B"/>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sp>
        <p:nvSpPr>
          <p:cNvPr id="889" name="Google Shape;889;p115"/>
          <p:cNvSpPr txBox="1"/>
          <p:nvPr/>
        </p:nvSpPr>
        <p:spPr>
          <a:xfrm>
            <a:off x="2252661" y="4970034"/>
            <a:ext cx="144618"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a:solidFill>
                  <a:srgbClr val="231F20"/>
                </a:solidFill>
                <a:latin typeface="Avenir"/>
                <a:ea typeface="Avenir"/>
                <a:cs typeface="Avenir"/>
                <a:sym typeface="Avenir"/>
              </a:rPr>
              <a:t>14</a:t>
            </a:r>
            <a:endParaRPr sz="600">
              <a:solidFill>
                <a:schemeClr val="dk1"/>
              </a:solidFill>
              <a:latin typeface="Avenir"/>
              <a:ea typeface="Avenir"/>
              <a:cs typeface="Avenir"/>
              <a:sym typeface="Avenir"/>
            </a:endParaRPr>
          </a:p>
        </p:txBody>
      </p:sp>
      <p:sp>
        <p:nvSpPr>
          <p:cNvPr id="890" name="Google Shape;890;p115"/>
          <p:cNvSpPr txBox="1"/>
          <p:nvPr/>
        </p:nvSpPr>
        <p:spPr>
          <a:xfrm>
            <a:off x="6822939" y="4970034"/>
            <a:ext cx="167499"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b="0">
                <a:solidFill>
                  <a:srgbClr val="231F20"/>
                </a:solidFill>
                <a:latin typeface="Avenir"/>
                <a:ea typeface="Avenir"/>
                <a:cs typeface="Avenir"/>
                <a:sym typeface="Avenir"/>
              </a:rPr>
              <a:t>15</a:t>
            </a:r>
            <a:endParaRPr sz="600">
              <a:solidFill>
                <a:schemeClr val="dk1"/>
              </a:solidFill>
              <a:latin typeface="Avenir"/>
              <a:ea typeface="Avenir"/>
              <a:cs typeface="Avenir"/>
              <a:sym typeface="Avenir"/>
            </a:endParaRPr>
          </a:p>
        </p:txBody>
      </p:sp>
      <p:sp>
        <p:nvSpPr>
          <p:cNvPr id="891" name="Google Shape;891;p115"/>
          <p:cNvSpPr txBox="1"/>
          <p:nvPr/>
        </p:nvSpPr>
        <p:spPr>
          <a:xfrm>
            <a:off x="1689854" y="80030"/>
            <a:ext cx="1079579" cy="291289"/>
          </a:xfrm>
          <a:prstGeom prst="rect">
            <a:avLst/>
          </a:prstGeom>
          <a:noFill/>
          <a:ln>
            <a:noFill/>
          </a:ln>
        </p:spPr>
        <p:txBody>
          <a:bodyPr spcFirstLastPara="1" wrap="square" lIns="0" tIns="10700" rIns="0" bIns="0" anchor="t" anchorCtr="0">
            <a:spAutoFit/>
          </a:bodyPr>
          <a:lstStyle/>
          <a:p>
            <a:pPr marL="12700" marR="0" lvl="0" indent="0" algn="ctr" rtl="0">
              <a:lnSpc>
                <a:spcPct val="100000"/>
              </a:lnSpc>
              <a:spcBef>
                <a:spcPts val="0"/>
              </a:spcBef>
              <a:spcAft>
                <a:spcPts val="0"/>
              </a:spcAft>
              <a:buNone/>
            </a:pPr>
            <a:r>
              <a:rPr lang="en-GB" sz="700" b="0">
                <a:solidFill>
                  <a:srgbClr val="808285"/>
                </a:solidFill>
                <a:latin typeface="Avenir"/>
                <a:ea typeface="Avenir"/>
                <a:cs typeface="Avenir"/>
                <a:sym typeface="Avenir"/>
              </a:rPr>
              <a:t>Eiffage / </a:t>
            </a:r>
            <a:r>
              <a:rPr lang="en-GB" sz="700">
                <a:solidFill>
                  <a:srgbClr val="FFC906"/>
                </a:solidFill>
                <a:latin typeface="Avenir"/>
                <a:ea typeface="Avenir"/>
                <a:cs typeface="Avenir"/>
                <a:sym typeface="Avenir"/>
              </a:rPr>
              <a:t>Logements</a:t>
            </a:r>
            <a:endParaRPr sz="700">
              <a:solidFill>
                <a:srgbClr val="FFC906"/>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rgbClr val="0095DA"/>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grpSp>
        <p:nvGrpSpPr>
          <p:cNvPr id="892" name="Google Shape;892;p115"/>
          <p:cNvGrpSpPr/>
          <p:nvPr/>
        </p:nvGrpSpPr>
        <p:grpSpPr>
          <a:xfrm>
            <a:off x="5098764" y="371319"/>
            <a:ext cx="251633" cy="282121"/>
            <a:chOff x="730008" y="520789"/>
            <a:chExt cx="277495" cy="394970"/>
          </a:xfrm>
        </p:grpSpPr>
        <p:sp>
          <p:nvSpPr>
            <p:cNvPr id="893" name="Google Shape;893;p115"/>
            <p:cNvSpPr/>
            <p:nvPr/>
          </p:nvSpPr>
          <p:spPr>
            <a:xfrm>
              <a:off x="805764" y="680390"/>
              <a:ext cx="80911" cy="7078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94" name="Google Shape;894;p115"/>
            <p:cNvSpPr/>
            <p:nvPr/>
          </p:nvSpPr>
          <p:spPr>
            <a:xfrm>
              <a:off x="730008" y="520789"/>
              <a:ext cx="277495" cy="394970"/>
            </a:xfrm>
            <a:custGeom>
              <a:avLst/>
              <a:gdLst/>
              <a:ahLst/>
              <a:cxnLst/>
              <a:rect l="l" t="t" r="r" b="b"/>
              <a:pathLst>
                <a:path w="277494" h="394969" extrusionOk="0">
                  <a:moveTo>
                    <a:pt x="250253" y="379679"/>
                  </a:moveTo>
                  <a:lnTo>
                    <a:pt x="10896" y="379679"/>
                  </a:lnTo>
                  <a:lnTo>
                    <a:pt x="10896" y="394843"/>
                  </a:lnTo>
                  <a:lnTo>
                    <a:pt x="250253" y="394843"/>
                  </a:lnTo>
                  <a:lnTo>
                    <a:pt x="250253" y="379679"/>
                  </a:lnTo>
                  <a:close/>
                </a:path>
                <a:path w="277494" h="394969" extrusionOk="0">
                  <a:moveTo>
                    <a:pt x="51358" y="166941"/>
                  </a:moveTo>
                  <a:lnTo>
                    <a:pt x="36182" y="166941"/>
                  </a:lnTo>
                  <a:lnTo>
                    <a:pt x="36182" y="379679"/>
                  </a:lnTo>
                  <a:lnTo>
                    <a:pt x="51358" y="379679"/>
                  </a:lnTo>
                  <a:lnTo>
                    <a:pt x="51358" y="166941"/>
                  </a:lnTo>
                  <a:close/>
                </a:path>
                <a:path w="277494" h="394969" extrusionOk="0">
                  <a:moveTo>
                    <a:pt x="152298" y="265049"/>
                  </a:moveTo>
                  <a:lnTo>
                    <a:pt x="79082" y="265049"/>
                  </a:lnTo>
                  <a:lnTo>
                    <a:pt x="74955" y="267741"/>
                  </a:lnTo>
                  <a:lnTo>
                    <a:pt x="74955" y="379679"/>
                  </a:lnTo>
                  <a:lnTo>
                    <a:pt x="155854" y="379679"/>
                  </a:lnTo>
                  <a:lnTo>
                    <a:pt x="90119" y="379666"/>
                  </a:lnTo>
                  <a:lnTo>
                    <a:pt x="90119" y="278536"/>
                  </a:lnTo>
                  <a:lnTo>
                    <a:pt x="155854" y="278536"/>
                  </a:lnTo>
                  <a:lnTo>
                    <a:pt x="155854" y="267741"/>
                  </a:lnTo>
                  <a:lnTo>
                    <a:pt x="152298" y="265049"/>
                  </a:lnTo>
                  <a:close/>
                </a:path>
                <a:path w="277494" h="394969" extrusionOk="0">
                  <a:moveTo>
                    <a:pt x="155854" y="278536"/>
                  </a:moveTo>
                  <a:lnTo>
                    <a:pt x="140690" y="278536"/>
                  </a:lnTo>
                  <a:lnTo>
                    <a:pt x="140690" y="379666"/>
                  </a:lnTo>
                  <a:lnTo>
                    <a:pt x="155854" y="379666"/>
                  </a:lnTo>
                  <a:lnTo>
                    <a:pt x="155854" y="278536"/>
                  </a:lnTo>
                  <a:close/>
                </a:path>
                <a:path w="277494" h="394969" extrusionOk="0">
                  <a:moveTo>
                    <a:pt x="179006" y="0"/>
                  </a:moveTo>
                  <a:lnTo>
                    <a:pt x="173774" y="0"/>
                  </a:lnTo>
                  <a:lnTo>
                    <a:pt x="0" y="183337"/>
                  </a:lnTo>
                  <a:lnTo>
                    <a:pt x="126" y="188074"/>
                  </a:lnTo>
                  <a:lnTo>
                    <a:pt x="3124" y="190919"/>
                  </a:lnTo>
                  <a:lnTo>
                    <a:pt x="6070" y="193763"/>
                  </a:lnTo>
                  <a:lnTo>
                    <a:pt x="10883" y="193662"/>
                  </a:lnTo>
                  <a:lnTo>
                    <a:pt x="13715" y="190639"/>
                  </a:lnTo>
                  <a:lnTo>
                    <a:pt x="36182" y="166941"/>
                  </a:lnTo>
                  <a:lnTo>
                    <a:pt x="51358" y="166941"/>
                  </a:lnTo>
                  <a:lnTo>
                    <a:pt x="51358" y="150926"/>
                  </a:lnTo>
                  <a:lnTo>
                    <a:pt x="176390" y="19024"/>
                  </a:lnTo>
                  <a:lnTo>
                    <a:pt x="197042" y="19024"/>
                  </a:lnTo>
                  <a:lnTo>
                    <a:pt x="179006" y="0"/>
                  </a:lnTo>
                  <a:close/>
                </a:path>
                <a:path w="277494" h="394969" extrusionOk="0">
                  <a:moveTo>
                    <a:pt x="197042" y="19024"/>
                  </a:moveTo>
                  <a:lnTo>
                    <a:pt x="176390" y="19024"/>
                  </a:lnTo>
                  <a:lnTo>
                    <a:pt x="266141" y="113728"/>
                  </a:lnTo>
                  <a:lnTo>
                    <a:pt x="270903" y="113855"/>
                  </a:lnTo>
                  <a:lnTo>
                    <a:pt x="276898" y="108165"/>
                  </a:lnTo>
                  <a:lnTo>
                    <a:pt x="277037" y="103403"/>
                  </a:lnTo>
                  <a:lnTo>
                    <a:pt x="197042" y="19024"/>
                  </a:lnTo>
                  <a:close/>
                </a:path>
              </a:pathLst>
            </a:custGeom>
            <a:solidFill>
              <a:srgbClr val="16161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95" name="Google Shape;895;p115"/>
            <p:cNvSpPr/>
            <p:nvPr/>
          </p:nvSpPr>
          <p:spPr>
            <a:xfrm>
              <a:off x="878234" y="591375"/>
              <a:ext cx="55244" cy="55244"/>
            </a:xfrm>
            <a:custGeom>
              <a:avLst/>
              <a:gdLst/>
              <a:ahLst/>
              <a:cxnLst/>
              <a:rect l="l" t="t" r="r" b="b"/>
              <a:pathLst>
                <a:path w="55244" h="55245" extrusionOk="0">
                  <a:moveTo>
                    <a:pt x="27482" y="0"/>
                  </a:moveTo>
                  <a:lnTo>
                    <a:pt x="16796" y="2161"/>
                  </a:lnTo>
                  <a:lnTo>
                    <a:pt x="8059" y="8053"/>
                  </a:lnTo>
                  <a:lnTo>
                    <a:pt x="2163" y="16786"/>
                  </a:lnTo>
                  <a:lnTo>
                    <a:pt x="0" y="27470"/>
                  </a:lnTo>
                  <a:lnTo>
                    <a:pt x="2163" y="38156"/>
                  </a:lnTo>
                  <a:lnTo>
                    <a:pt x="8059" y="46893"/>
                  </a:lnTo>
                  <a:lnTo>
                    <a:pt x="16796" y="52789"/>
                  </a:lnTo>
                  <a:lnTo>
                    <a:pt x="27482" y="54952"/>
                  </a:lnTo>
                  <a:lnTo>
                    <a:pt x="38168" y="52789"/>
                  </a:lnTo>
                  <a:lnTo>
                    <a:pt x="46905" y="46893"/>
                  </a:lnTo>
                  <a:lnTo>
                    <a:pt x="51580" y="39966"/>
                  </a:lnTo>
                  <a:lnTo>
                    <a:pt x="20599" y="39966"/>
                  </a:lnTo>
                  <a:lnTo>
                    <a:pt x="14998" y="34366"/>
                  </a:lnTo>
                  <a:lnTo>
                    <a:pt x="14998" y="20586"/>
                  </a:lnTo>
                  <a:lnTo>
                    <a:pt x="20599" y="14985"/>
                  </a:lnTo>
                  <a:lnTo>
                    <a:pt x="51586" y="14985"/>
                  </a:lnTo>
                  <a:lnTo>
                    <a:pt x="46905" y="8053"/>
                  </a:lnTo>
                  <a:lnTo>
                    <a:pt x="38168" y="2161"/>
                  </a:lnTo>
                  <a:lnTo>
                    <a:pt x="27482" y="0"/>
                  </a:lnTo>
                  <a:close/>
                </a:path>
                <a:path w="55244" h="55245" extrusionOk="0">
                  <a:moveTo>
                    <a:pt x="51586" y="14985"/>
                  </a:moveTo>
                  <a:lnTo>
                    <a:pt x="34366" y="14985"/>
                  </a:lnTo>
                  <a:lnTo>
                    <a:pt x="39966" y="20586"/>
                  </a:lnTo>
                  <a:lnTo>
                    <a:pt x="39966" y="34366"/>
                  </a:lnTo>
                  <a:lnTo>
                    <a:pt x="34366" y="39966"/>
                  </a:lnTo>
                  <a:lnTo>
                    <a:pt x="51580" y="39966"/>
                  </a:lnTo>
                  <a:lnTo>
                    <a:pt x="52802" y="38156"/>
                  </a:lnTo>
                  <a:lnTo>
                    <a:pt x="54965" y="27470"/>
                  </a:lnTo>
                  <a:lnTo>
                    <a:pt x="52802" y="16786"/>
                  </a:lnTo>
                  <a:lnTo>
                    <a:pt x="51586" y="14985"/>
                  </a:lnTo>
                  <a:close/>
                </a:path>
              </a:pathLst>
            </a:custGeom>
            <a:solidFill>
              <a:srgbClr val="16161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grpSp>
        <p:nvGrpSpPr>
          <p:cNvPr id="896" name="Google Shape;896;p115"/>
          <p:cNvGrpSpPr/>
          <p:nvPr/>
        </p:nvGrpSpPr>
        <p:grpSpPr>
          <a:xfrm>
            <a:off x="1644495" y="3620629"/>
            <a:ext cx="325512" cy="359649"/>
            <a:chOff x="730008" y="520789"/>
            <a:chExt cx="277495" cy="394970"/>
          </a:xfrm>
        </p:grpSpPr>
        <p:sp>
          <p:nvSpPr>
            <p:cNvPr id="897" name="Google Shape;897;p115"/>
            <p:cNvSpPr/>
            <p:nvPr/>
          </p:nvSpPr>
          <p:spPr>
            <a:xfrm>
              <a:off x="805764" y="680390"/>
              <a:ext cx="80911" cy="70789"/>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98" name="Google Shape;898;p115"/>
            <p:cNvSpPr/>
            <p:nvPr/>
          </p:nvSpPr>
          <p:spPr>
            <a:xfrm>
              <a:off x="730008" y="520789"/>
              <a:ext cx="277495" cy="394970"/>
            </a:xfrm>
            <a:custGeom>
              <a:avLst/>
              <a:gdLst/>
              <a:ahLst/>
              <a:cxnLst/>
              <a:rect l="l" t="t" r="r" b="b"/>
              <a:pathLst>
                <a:path w="277494" h="394969" extrusionOk="0">
                  <a:moveTo>
                    <a:pt x="250253" y="379679"/>
                  </a:moveTo>
                  <a:lnTo>
                    <a:pt x="10896" y="379679"/>
                  </a:lnTo>
                  <a:lnTo>
                    <a:pt x="10896" y="394843"/>
                  </a:lnTo>
                  <a:lnTo>
                    <a:pt x="250253" y="394843"/>
                  </a:lnTo>
                  <a:lnTo>
                    <a:pt x="250253" y="379679"/>
                  </a:lnTo>
                  <a:close/>
                </a:path>
                <a:path w="277494" h="394969" extrusionOk="0">
                  <a:moveTo>
                    <a:pt x="51358" y="166941"/>
                  </a:moveTo>
                  <a:lnTo>
                    <a:pt x="36182" y="166941"/>
                  </a:lnTo>
                  <a:lnTo>
                    <a:pt x="36182" y="379679"/>
                  </a:lnTo>
                  <a:lnTo>
                    <a:pt x="51358" y="379679"/>
                  </a:lnTo>
                  <a:lnTo>
                    <a:pt x="51358" y="166941"/>
                  </a:lnTo>
                  <a:close/>
                </a:path>
                <a:path w="277494" h="394969" extrusionOk="0">
                  <a:moveTo>
                    <a:pt x="152298" y="265049"/>
                  </a:moveTo>
                  <a:lnTo>
                    <a:pt x="79082" y="265049"/>
                  </a:lnTo>
                  <a:lnTo>
                    <a:pt x="74955" y="267741"/>
                  </a:lnTo>
                  <a:lnTo>
                    <a:pt x="74955" y="379679"/>
                  </a:lnTo>
                  <a:lnTo>
                    <a:pt x="155854" y="379679"/>
                  </a:lnTo>
                  <a:lnTo>
                    <a:pt x="90119" y="379666"/>
                  </a:lnTo>
                  <a:lnTo>
                    <a:pt x="90119" y="278536"/>
                  </a:lnTo>
                  <a:lnTo>
                    <a:pt x="155854" y="278536"/>
                  </a:lnTo>
                  <a:lnTo>
                    <a:pt x="155854" y="267741"/>
                  </a:lnTo>
                  <a:lnTo>
                    <a:pt x="152298" y="265049"/>
                  </a:lnTo>
                  <a:close/>
                </a:path>
                <a:path w="277494" h="394969" extrusionOk="0">
                  <a:moveTo>
                    <a:pt x="155854" y="278536"/>
                  </a:moveTo>
                  <a:lnTo>
                    <a:pt x="140690" y="278536"/>
                  </a:lnTo>
                  <a:lnTo>
                    <a:pt x="140690" y="379666"/>
                  </a:lnTo>
                  <a:lnTo>
                    <a:pt x="155854" y="379666"/>
                  </a:lnTo>
                  <a:lnTo>
                    <a:pt x="155854" y="278536"/>
                  </a:lnTo>
                  <a:close/>
                </a:path>
                <a:path w="277494" h="394969" extrusionOk="0">
                  <a:moveTo>
                    <a:pt x="179006" y="0"/>
                  </a:moveTo>
                  <a:lnTo>
                    <a:pt x="173774" y="0"/>
                  </a:lnTo>
                  <a:lnTo>
                    <a:pt x="0" y="183337"/>
                  </a:lnTo>
                  <a:lnTo>
                    <a:pt x="126" y="188074"/>
                  </a:lnTo>
                  <a:lnTo>
                    <a:pt x="3124" y="190919"/>
                  </a:lnTo>
                  <a:lnTo>
                    <a:pt x="6070" y="193763"/>
                  </a:lnTo>
                  <a:lnTo>
                    <a:pt x="10883" y="193662"/>
                  </a:lnTo>
                  <a:lnTo>
                    <a:pt x="13715" y="190639"/>
                  </a:lnTo>
                  <a:lnTo>
                    <a:pt x="36182" y="166941"/>
                  </a:lnTo>
                  <a:lnTo>
                    <a:pt x="51358" y="166941"/>
                  </a:lnTo>
                  <a:lnTo>
                    <a:pt x="51358" y="150926"/>
                  </a:lnTo>
                  <a:lnTo>
                    <a:pt x="176390" y="19024"/>
                  </a:lnTo>
                  <a:lnTo>
                    <a:pt x="197042" y="19024"/>
                  </a:lnTo>
                  <a:lnTo>
                    <a:pt x="179006" y="0"/>
                  </a:lnTo>
                  <a:close/>
                </a:path>
                <a:path w="277494" h="394969" extrusionOk="0">
                  <a:moveTo>
                    <a:pt x="197042" y="19024"/>
                  </a:moveTo>
                  <a:lnTo>
                    <a:pt x="176390" y="19024"/>
                  </a:lnTo>
                  <a:lnTo>
                    <a:pt x="266141" y="113728"/>
                  </a:lnTo>
                  <a:lnTo>
                    <a:pt x="270903" y="113855"/>
                  </a:lnTo>
                  <a:lnTo>
                    <a:pt x="276898" y="108165"/>
                  </a:lnTo>
                  <a:lnTo>
                    <a:pt x="277037" y="103403"/>
                  </a:lnTo>
                  <a:lnTo>
                    <a:pt x="197042" y="19024"/>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899" name="Google Shape;899;p115"/>
            <p:cNvSpPr/>
            <p:nvPr/>
          </p:nvSpPr>
          <p:spPr>
            <a:xfrm>
              <a:off x="878234" y="591375"/>
              <a:ext cx="55244" cy="55244"/>
            </a:xfrm>
            <a:custGeom>
              <a:avLst/>
              <a:gdLst/>
              <a:ahLst/>
              <a:cxnLst/>
              <a:rect l="l" t="t" r="r" b="b"/>
              <a:pathLst>
                <a:path w="55244" h="55245" extrusionOk="0">
                  <a:moveTo>
                    <a:pt x="27482" y="0"/>
                  </a:moveTo>
                  <a:lnTo>
                    <a:pt x="16796" y="2161"/>
                  </a:lnTo>
                  <a:lnTo>
                    <a:pt x="8059" y="8053"/>
                  </a:lnTo>
                  <a:lnTo>
                    <a:pt x="2163" y="16786"/>
                  </a:lnTo>
                  <a:lnTo>
                    <a:pt x="0" y="27470"/>
                  </a:lnTo>
                  <a:lnTo>
                    <a:pt x="2163" y="38156"/>
                  </a:lnTo>
                  <a:lnTo>
                    <a:pt x="8059" y="46893"/>
                  </a:lnTo>
                  <a:lnTo>
                    <a:pt x="16796" y="52789"/>
                  </a:lnTo>
                  <a:lnTo>
                    <a:pt x="27482" y="54952"/>
                  </a:lnTo>
                  <a:lnTo>
                    <a:pt x="38168" y="52789"/>
                  </a:lnTo>
                  <a:lnTo>
                    <a:pt x="46905" y="46893"/>
                  </a:lnTo>
                  <a:lnTo>
                    <a:pt x="51580" y="39966"/>
                  </a:lnTo>
                  <a:lnTo>
                    <a:pt x="20599" y="39966"/>
                  </a:lnTo>
                  <a:lnTo>
                    <a:pt x="14998" y="34366"/>
                  </a:lnTo>
                  <a:lnTo>
                    <a:pt x="14998" y="20586"/>
                  </a:lnTo>
                  <a:lnTo>
                    <a:pt x="20599" y="14985"/>
                  </a:lnTo>
                  <a:lnTo>
                    <a:pt x="51586" y="14985"/>
                  </a:lnTo>
                  <a:lnTo>
                    <a:pt x="46905" y="8053"/>
                  </a:lnTo>
                  <a:lnTo>
                    <a:pt x="38168" y="2161"/>
                  </a:lnTo>
                  <a:lnTo>
                    <a:pt x="27482" y="0"/>
                  </a:lnTo>
                  <a:close/>
                </a:path>
                <a:path w="55244" h="55245" extrusionOk="0">
                  <a:moveTo>
                    <a:pt x="51586" y="14985"/>
                  </a:moveTo>
                  <a:lnTo>
                    <a:pt x="34366" y="14985"/>
                  </a:lnTo>
                  <a:lnTo>
                    <a:pt x="39966" y="20586"/>
                  </a:lnTo>
                  <a:lnTo>
                    <a:pt x="39966" y="34366"/>
                  </a:lnTo>
                  <a:lnTo>
                    <a:pt x="34366" y="39966"/>
                  </a:lnTo>
                  <a:lnTo>
                    <a:pt x="51580" y="39966"/>
                  </a:lnTo>
                  <a:lnTo>
                    <a:pt x="52802" y="38156"/>
                  </a:lnTo>
                  <a:lnTo>
                    <a:pt x="54965" y="27470"/>
                  </a:lnTo>
                  <a:lnTo>
                    <a:pt x="52802" y="16786"/>
                  </a:lnTo>
                  <a:lnTo>
                    <a:pt x="51586" y="14985"/>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sp>
        <p:nvSpPr>
          <p:cNvPr id="900" name="Google Shape;900;p115"/>
          <p:cNvSpPr txBox="1"/>
          <p:nvPr/>
        </p:nvSpPr>
        <p:spPr>
          <a:xfrm>
            <a:off x="4904225" y="3620650"/>
            <a:ext cx="3906300" cy="8247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2"/>
                </a:solidFill>
                <a:latin typeface="PT Sans"/>
                <a:ea typeface="PT Sans"/>
                <a:cs typeface="PT Sans"/>
                <a:sym typeface="PT Sans"/>
              </a:rPr>
              <a:t>Who is responsible for paying for additional extras such as TV?</a:t>
            </a:r>
            <a:endParaRPr sz="2000">
              <a:solidFill>
                <a:schemeClr val="dk2"/>
              </a:solidFill>
              <a:latin typeface="PT Sans"/>
              <a:ea typeface="PT Sans"/>
              <a:cs typeface="PT Sans"/>
              <a:sym typeface="PT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116"/>
          <p:cNvGrpSpPr/>
          <p:nvPr/>
        </p:nvGrpSpPr>
        <p:grpSpPr>
          <a:xfrm>
            <a:off x="327675" y="328550"/>
            <a:ext cx="4244315" cy="4594037"/>
            <a:chOff x="5400014" y="572006"/>
            <a:chExt cx="4680541" cy="6431522"/>
          </a:xfrm>
        </p:grpSpPr>
        <p:sp>
          <p:nvSpPr>
            <p:cNvPr id="906" name="Google Shape;906;p116"/>
            <p:cNvSpPr/>
            <p:nvPr/>
          </p:nvSpPr>
          <p:spPr>
            <a:xfrm>
              <a:off x="5400014" y="572006"/>
              <a:ext cx="4320540" cy="6269569"/>
            </a:xfrm>
            <a:custGeom>
              <a:avLst/>
              <a:gdLst/>
              <a:ahLst/>
              <a:cxnLst/>
              <a:rect l="l" t="t" r="r" b="b"/>
              <a:pathLst>
                <a:path w="4320540" h="6480175" extrusionOk="0">
                  <a:moveTo>
                    <a:pt x="0" y="6479997"/>
                  </a:moveTo>
                  <a:lnTo>
                    <a:pt x="4319993" y="6479997"/>
                  </a:lnTo>
                  <a:lnTo>
                    <a:pt x="4319993" y="0"/>
                  </a:lnTo>
                  <a:lnTo>
                    <a:pt x="0" y="0"/>
                  </a:lnTo>
                  <a:lnTo>
                    <a:pt x="0" y="6479997"/>
                  </a:lnTo>
                  <a:close/>
                </a:path>
              </a:pathLst>
            </a:custGeom>
            <a:solidFill>
              <a:srgbClr val="5F49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07" name="Google Shape;907;p116"/>
            <p:cNvSpPr txBox="1"/>
            <p:nvPr/>
          </p:nvSpPr>
          <p:spPr>
            <a:xfrm>
              <a:off x="8605295" y="4617929"/>
              <a:ext cx="883800" cy="2385600"/>
            </a:xfrm>
            <a:prstGeom prst="rect">
              <a:avLst/>
            </a:prstGeom>
            <a:noFill/>
            <a:ln>
              <a:noFill/>
            </a:ln>
          </p:spPr>
          <p:txBody>
            <a:bodyPr spcFirstLastPara="1" wrap="square" lIns="0" tIns="10700" rIns="0" bIns="0" anchor="t" anchorCtr="0">
              <a:spAutoFit/>
            </a:bodyPr>
            <a:lstStyle/>
            <a:p>
              <a:pPr marL="12700" marR="0" lvl="0" indent="0" algn="l" rtl="0">
                <a:lnSpc>
                  <a:spcPct val="100000"/>
                </a:lnSpc>
                <a:spcBef>
                  <a:spcPts val="0"/>
                </a:spcBef>
                <a:spcAft>
                  <a:spcPts val="0"/>
                </a:spcAft>
                <a:buNone/>
              </a:pPr>
              <a:r>
                <a:rPr lang="en-GB" sz="11000">
                  <a:solidFill>
                    <a:srgbClr val="FFFFFF"/>
                  </a:solidFill>
                  <a:latin typeface="Avenir"/>
                  <a:ea typeface="Avenir"/>
                  <a:cs typeface="Avenir"/>
                  <a:sym typeface="Avenir"/>
                </a:rPr>
                <a:t>5</a:t>
              </a:r>
              <a:endParaRPr sz="11000">
                <a:solidFill>
                  <a:schemeClr val="dk1"/>
                </a:solidFill>
                <a:latin typeface="Avenir"/>
                <a:ea typeface="Avenir"/>
                <a:cs typeface="Avenir"/>
                <a:sym typeface="Avenir"/>
              </a:endParaRPr>
            </a:p>
          </p:txBody>
        </p:sp>
        <p:sp>
          <p:nvSpPr>
            <p:cNvPr id="908" name="Google Shape;908;p116"/>
            <p:cNvSpPr/>
            <p:nvPr/>
          </p:nvSpPr>
          <p:spPr>
            <a:xfrm>
              <a:off x="5444420" y="4557060"/>
              <a:ext cx="4636135" cy="2065020"/>
            </a:xfrm>
            <a:custGeom>
              <a:avLst/>
              <a:gdLst/>
              <a:ahLst/>
              <a:cxnLst/>
              <a:rect l="l" t="t" r="r" b="b"/>
              <a:pathLst>
                <a:path w="4636134" h="2065020" extrusionOk="0">
                  <a:moveTo>
                    <a:pt x="0" y="2064450"/>
                  </a:moveTo>
                  <a:lnTo>
                    <a:pt x="37509" y="2026345"/>
                  </a:lnTo>
                  <a:lnTo>
                    <a:pt x="66214" y="1997522"/>
                  </a:lnTo>
                  <a:lnTo>
                    <a:pt x="97796" y="1966115"/>
                  </a:lnTo>
                  <a:lnTo>
                    <a:pt x="132187" y="1932258"/>
                  </a:lnTo>
                  <a:lnTo>
                    <a:pt x="169317" y="1896080"/>
                  </a:lnTo>
                  <a:lnTo>
                    <a:pt x="209117" y="1857715"/>
                  </a:lnTo>
                  <a:lnTo>
                    <a:pt x="251517" y="1817294"/>
                  </a:lnTo>
                  <a:lnTo>
                    <a:pt x="296449" y="1774947"/>
                  </a:lnTo>
                  <a:lnTo>
                    <a:pt x="343843" y="1730807"/>
                  </a:lnTo>
                  <a:lnTo>
                    <a:pt x="393629" y="1685006"/>
                  </a:lnTo>
                  <a:lnTo>
                    <a:pt x="445739" y="1637674"/>
                  </a:lnTo>
                  <a:lnTo>
                    <a:pt x="500103" y="1588944"/>
                  </a:lnTo>
                  <a:lnTo>
                    <a:pt x="556652" y="1538946"/>
                  </a:lnTo>
                  <a:lnTo>
                    <a:pt x="585724" y="1513514"/>
                  </a:lnTo>
                  <a:lnTo>
                    <a:pt x="615317" y="1487814"/>
                  </a:lnTo>
                  <a:lnTo>
                    <a:pt x="645420" y="1461863"/>
                  </a:lnTo>
                  <a:lnTo>
                    <a:pt x="676027" y="1435677"/>
                  </a:lnTo>
                  <a:lnTo>
                    <a:pt x="707128" y="1409273"/>
                  </a:lnTo>
                  <a:lnTo>
                    <a:pt x="738715" y="1382668"/>
                  </a:lnTo>
                  <a:lnTo>
                    <a:pt x="770778" y="1355878"/>
                  </a:lnTo>
                  <a:lnTo>
                    <a:pt x="803310" y="1328919"/>
                  </a:lnTo>
                  <a:lnTo>
                    <a:pt x="836302" y="1301807"/>
                  </a:lnTo>
                  <a:lnTo>
                    <a:pt x="869744" y="1274560"/>
                  </a:lnTo>
                  <a:lnTo>
                    <a:pt x="903629" y="1247193"/>
                  </a:lnTo>
                  <a:lnTo>
                    <a:pt x="937947" y="1219724"/>
                  </a:lnTo>
                  <a:lnTo>
                    <a:pt x="972690" y="1192167"/>
                  </a:lnTo>
                  <a:lnTo>
                    <a:pt x="1007850" y="1164541"/>
                  </a:lnTo>
                  <a:lnTo>
                    <a:pt x="1043417" y="1136862"/>
                  </a:lnTo>
                  <a:lnTo>
                    <a:pt x="1079383" y="1109145"/>
                  </a:lnTo>
                  <a:lnTo>
                    <a:pt x="1115739" y="1081407"/>
                  </a:lnTo>
                  <a:lnTo>
                    <a:pt x="1152478" y="1053665"/>
                  </a:lnTo>
                  <a:lnTo>
                    <a:pt x="1189589" y="1025935"/>
                  </a:lnTo>
                  <a:lnTo>
                    <a:pt x="1227064" y="998234"/>
                  </a:lnTo>
                  <a:lnTo>
                    <a:pt x="1264895" y="970578"/>
                  </a:lnTo>
                  <a:lnTo>
                    <a:pt x="1303073" y="942984"/>
                  </a:lnTo>
                  <a:lnTo>
                    <a:pt x="1341590" y="915467"/>
                  </a:lnTo>
                  <a:lnTo>
                    <a:pt x="1380436" y="888045"/>
                  </a:lnTo>
                  <a:lnTo>
                    <a:pt x="1419603" y="860734"/>
                  </a:lnTo>
                  <a:lnTo>
                    <a:pt x="1459082" y="833550"/>
                  </a:lnTo>
                  <a:lnTo>
                    <a:pt x="1498866" y="806510"/>
                  </a:lnTo>
                  <a:lnTo>
                    <a:pt x="1538944" y="779630"/>
                  </a:lnTo>
                  <a:lnTo>
                    <a:pt x="1579309" y="752927"/>
                  </a:lnTo>
                  <a:lnTo>
                    <a:pt x="1619951" y="726417"/>
                  </a:lnTo>
                  <a:lnTo>
                    <a:pt x="1660862" y="700116"/>
                  </a:lnTo>
                  <a:lnTo>
                    <a:pt x="1702034" y="674041"/>
                  </a:lnTo>
                  <a:lnTo>
                    <a:pt x="1743458" y="648209"/>
                  </a:lnTo>
                  <a:lnTo>
                    <a:pt x="1785125" y="622636"/>
                  </a:lnTo>
                  <a:lnTo>
                    <a:pt x="1827026" y="597338"/>
                  </a:lnTo>
                  <a:lnTo>
                    <a:pt x="1869152" y="572332"/>
                  </a:lnTo>
                  <a:lnTo>
                    <a:pt x="1911496" y="547634"/>
                  </a:lnTo>
                  <a:lnTo>
                    <a:pt x="1954049" y="523260"/>
                  </a:lnTo>
                  <a:lnTo>
                    <a:pt x="1996801" y="499228"/>
                  </a:lnTo>
                  <a:lnTo>
                    <a:pt x="2039744" y="475553"/>
                  </a:lnTo>
                  <a:lnTo>
                    <a:pt x="2082870" y="452253"/>
                  </a:lnTo>
                  <a:lnTo>
                    <a:pt x="2126169" y="429343"/>
                  </a:lnTo>
                  <a:lnTo>
                    <a:pt x="2169634" y="406839"/>
                  </a:lnTo>
                  <a:lnTo>
                    <a:pt x="2213255" y="384760"/>
                  </a:lnTo>
                  <a:lnTo>
                    <a:pt x="2257024" y="363119"/>
                  </a:lnTo>
                  <a:lnTo>
                    <a:pt x="2300932" y="341936"/>
                  </a:lnTo>
                  <a:lnTo>
                    <a:pt x="2344970" y="321224"/>
                  </a:lnTo>
                  <a:lnTo>
                    <a:pt x="2389131" y="301002"/>
                  </a:lnTo>
                  <a:lnTo>
                    <a:pt x="2433404" y="281286"/>
                  </a:lnTo>
                  <a:lnTo>
                    <a:pt x="2477782" y="262092"/>
                  </a:lnTo>
                  <a:lnTo>
                    <a:pt x="2522256" y="243436"/>
                  </a:lnTo>
                  <a:lnTo>
                    <a:pt x="2566817" y="225335"/>
                  </a:lnTo>
                  <a:lnTo>
                    <a:pt x="2611457" y="207805"/>
                  </a:lnTo>
                  <a:lnTo>
                    <a:pt x="2656166" y="190863"/>
                  </a:lnTo>
                  <a:lnTo>
                    <a:pt x="2700937" y="174526"/>
                  </a:lnTo>
                  <a:lnTo>
                    <a:pt x="2745760" y="158809"/>
                  </a:lnTo>
                  <a:lnTo>
                    <a:pt x="2790627" y="143729"/>
                  </a:lnTo>
                  <a:lnTo>
                    <a:pt x="2835529" y="129303"/>
                  </a:lnTo>
                  <a:lnTo>
                    <a:pt x="2880458" y="115547"/>
                  </a:lnTo>
                  <a:lnTo>
                    <a:pt x="2925404" y="102478"/>
                  </a:lnTo>
                  <a:lnTo>
                    <a:pt x="2970360" y="90111"/>
                  </a:lnTo>
                  <a:lnTo>
                    <a:pt x="3015317" y="78464"/>
                  </a:lnTo>
                  <a:lnTo>
                    <a:pt x="3060265" y="67553"/>
                  </a:lnTo>
                  <a:lnTo>
                    <a:pt x="3105197" y="57394"/>
                  </a:lnTo>
                  <a:lnTo>
                    <a:pt x="3150103" y="48004"/>
                  </a:lnTo>
                  <a:lnTo>
                    <a:pt x="3194975" y="39398"/>
                  </a:lnTo>
                  <a:lnTo>
                    <a:pt x="3239804" y="31595"/>
                  </a:lnTo>
                  <a:lnTo>
                    <a:pt x="3284582" y="24610"/>
                  </a:lnTo>
                  <a:lnTo>
                    <a:pt x="3329300" y="18459"/>
                  </a:lnTo>
                  <a:lnTo>
                    <a:pt x="3373950" y="13159"/>
                  </a:lnTo>
                  <a:lnTo>
                    <a:pt x="3418522" y="8726"/>
                  </a:lnTo>
                  <a:lnTo>
                    <a:pt x="3463007" y="5178"/>
                  </a:lnTo>
                  <a:lnTo>
                    <a:pt x="3507398" y="2529"/>
                  </a:lnTo>
                  <a:lnTo>
                    <a:pt x="3551686" y="798"/>
                  </a:lnTo>
                  <a:lnTo>
                    <a:pt x="3595862" y="0"/>
                  </a:lnTo>
                  <a:lnTo>
                    <a:pt x="3639917" y="151"/>
                  </a:lnTo>
                  <a:lnTo>
                    <a:pt x="3683843" y="1268"/>
                  </a:lnTo>
                  <a:lnTo>
                    <a:pt x="3727630" y="3368"/>
                  </a:lnTo>
                  <a:lnTo>
                    <a:pt x="3771271" y="6467"/>
                  </a:lnTo>
                  <a:lnTo>
                    <a:pt x="3814757" y="10581"/>
                  </a:lnTo>
                  <a:lnTo>
                    <a:pt x="3858079" y="15728"/>
                  </a:lnTo>
                  <a:lnTo>
                    <a:pt x="3901228" y="21922"/>
                  </a:lnTo>
                  <a:lnTo>
                    <a:pt x="3944195" y="29182"/>
                  </a:lnTo>
                  <a:lnTo>
                    <a:pt x="3986973" y="37522"/>
                  </a:lnTo>
                  <a:lnTo>
                    <a:pt x="4029552" y="46961"/>
                  </a:lnTo>
                  <a:lnTo>
                    <a:pt x="4071924" y="57513"/>
                  </a:lnTo>
                  <a:lnTo>
                    <a:pt x="4114080" y="69196"/>
                  </a:lnTo>
                  <a:lnTo>
                    <a:pt x="4156011" y="82026"/>
                  </a:lnTo>
                  <a:lnTo>
                    <a:pt x="4197709" y="96019"/>
                  </a:lnTo>
                  <a:lnTo>
                    <a:pt x="4239165" y="111192"/>
                  </a:lnTo>
                  <a:lnTo>
                    <a:pt x="4280371" y="127562"/>
                  </a:lnTo>
                  <a:lnTo>
                    <a:pt x="4321317" y="145145"/>
                  </a:lnTo>
                  <a:lnTo>
                    <a:pt x="4361995" y="163956"/>
                  </a:lnTo>
                  <a:lnTo>
                    <a:pt x="4402397" y="184014"/>
                  </a:lnTo>
                  <a:lnTo>
                    <a:pt x="4442513" y="205333"/>
                  </a:lnTo>
                  <a:lnTo>
                    <a:pt x="4482336" y="227931"/>
                  </a:lnTo>
                  <a:lnTo>
                    <a:pt x="4521856" y="251825"/>
                  </a:lnTo>
                  <a:lnTo>
                    <a:pt x="4561065" y="277029"/>
                  </a:lnTo>
                  <a:lnTo>
                    <a:pt x="4599954" y="303562"/>
                  </a:lnTo>
                  <a:lnTo>
                    <a:pt x="4635581" y="329319"/>
                  </a:lnTo>
                </a:path>
              </a:pathLst>
            </a:custGeom>
            <a:noFill/>
            <a:ln w="19350" cap="flat" cmpd="sng">
              <a:solidFill>
                <a:srgbClr val="FFFFFF"/>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09" name="Google Shape;909;p116"/>
            <p:cNvSpPr txBox="1"/>
            <p:nvPr/>
          </p:nvSpPr>
          <p:spPr>
            <a:xfrm>
              <a:off x="5675299" y="796700"/>
              <a:ext cx="3279000" cy="868800"/>
            </a:xfrm>
            <a:prstGeom prst="rect">
              <a:avLst/>
            </a:prstGeom>
            <a:noFill/>
            <a:ln>
              <a:noFill/>
            </a:ln>
          </p:spPr>
          <p:txBody>
            <a:bodyPr spcFirstLastPara="1" wrap="square" lIns="0" tIns="96325" rIns="0" bIns="0" anchor="t" anchorCtr="0">
              <a:spAutoFit/>
            </a:bodyPr>
            <a:lstStyle/>
            <a:p>
              <a:pPr marL="12700" marR="0" lvl="0" indent="0" algn="l" rtl="0">
                <a:lnSpc>
                  <a:spcPct val="100000"/>
                </a:lnSpc>
                <a:spcBef>
                  <a:spcPts val="0"/>
                </a:spcBef>
                <a:spcAft>
                  <a:spcPts val="0"/>
                </a:spcAft>
                <a:buNone/>
              </a:pPr>
              <a:r>
                <a:rPr lang="en-GB" sz="3400" b="1">
                  <a:solidFill>
                    <a:srgbClr val="FFFFFF"/>
                  </a:solidFill>
                  <a:latin typeface="Avenir"/>
                  <a:ea typeface="Avenir"/>
                  <a:cs typeface="Avenir"/>
                  <a:sym typeface="Avenir"/>
                </a:rPr>
                <a:t>Avant de partir </a:t>
              </a:r>
              <a:endParaRPr sz="3400">
                <a:solidFill>
                  <a:schemeClr val="dk1"/>
                </a:solidFill>
                <a:latin typeface="Avenir"/>
                <a:ea typeface="Avenir"/>
                <a:cs typeface="Avenir"/>
                <a:sym typeface="Avenir"/>
              </a:endParaRPr>
            </a:p>
          </p:txBody>
        </p:sp>
      </p:grpSp>
      <p:sp>
        <p:nvSpPr>
          <p:cNvPr id="910" name="Google Shape;910;p116"/>
          <p:cNvSpPr txBox="1"/>
          <p:nvPr/>
        </p:nvSpPr>
        <p:spPr>
          <a:xfrm>
            <a:off x="5148055" y="737711"/>
            <a:ext cx="3418500" cy="1760400"/>
          </a:xfrm>
          <a:prstGeom prst="rect">
            <a:avLst/>
          </a:prstGeom>
          <a:noFill/>
          <a:ln>
            <a:noFill/>
          </a:ln>
        </p:spPr>
        <p:txBody>
          <a:bodyPr spcFirstLastPara="1" wrap="square" lIns="0" tIns="10700" rIns="0" bIns="0" anchor="t" anchorCtr="0">
            <a:spAutoFit/>
          </a:bodyPr>
          <a:lstStyle/>
          <a:p>
            <a:pPr marL="0" marR="0" lvl="0" indent="0" algn="l" rtl="0">
              <a:spcBef>
                <a:spcPts val="0"/>
              </a:spcBef>
              <a:spcAft>
                <a:spcPts val="0"/>
              </a:spcAft>
              <a:buNone/>
            </a:pPr>
            <a:r>
              <a:rPr lang="en-GB" sz="1100" b="1">
                <a:solidFill>
                  <a:srgbClr val="5F497A"/>
                </a:solidFill>
                <a:latin typeface="Avenir"/>
                <a:ea typeface="Avenir"/>
                <a:cs typeface="Avenir"/>
                <a:sym typeface="Avenir"/>
              </a:rPr>
              <a:t>Documents obligatoires</a:t>
            </a:r>
            <a:endParaRPr sz="1100" b="1">
              <a:solidFill>
                <a:srgbClr val="5F497A"/>
              </a:solidFill>
              <a:latin typeface="Avenir"/>
              <a:ea typeface="Avenir"/>
              <a:cs typeface="Avenir"/>
              <a:sym typeface="Avenir"/>
            </a:endParaRPr>
          </a:p>
          <a:p>
            <a:pPr marL="241300" marR="0" lvl="0" indent="-2349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Passeport et/ou pièce d’identité selon le pays de destination </a:t>
            </a:r>
            <a:endParaRPr sz="1200"/>
          </a:p>
          <a:p>
            <a:pPr marL="241300" marR="0" lvl="0" indent="-2349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Visa</a:t>
            </a:r>
            <a:endParaRPr sz="1200"/>
          </a:p>
          <a:p>
            <a:pPr marL="241300" marR="0" lvl="0" indent="-2349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Vaccins requis </a:t>
            </a:r>
            <a:endParaRPr sz="1200"/>
          </a:p>
          <a:p>
            <a:pPr marL="241300" marR="0" lvl="0" indent="-234950" algn="l" rtl="0">
              <a:spcBef>
                <a:spcPts val="700"/>
              </a:spcBef>
              <a:spcAft>
                <a:spcPts val="0"/>
              </a:spcAft>
              <a:buClr>
                <a:schemeClr val="dk1"/>
              </a:buClr>
              <a:buSzPts val="700"/>
              <a:buFont typeface="Arial"/>
              <a:buChar char="•"/>
            </a:pPr>
            <a:r>
              <a:rPr lang="en-GB" sz="700">
                <a:solidFill>
                  <a:schemeClr val="dk1"/>
                </a:solidFill>
                <a:latin typeface="Avenir"/>
                <a:ea typeface="Avenir"/>
                <a:cs typeface="Avenir"/>
                <a:sym typeface="Avenir"/>
              </a:rPr>
              <a:t>Driving License </a:t>
            </a:r>
            <a:endParaRPr sz="1200"/>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chemeClr val="dk1"/>
              </a:solidFill>
              <a:latin typeface="Avenir"/>
              <a:ea typeface="Avenir"/>
              <a:cs typeface="Avenir"/>
              <a:sym typeface="Avenir"/>
            </a:endParaRPr>
          </a:p>
          <a:p>
            <a:pPr marL="0" marR="0" lvl="0" indent="0" algn="l" rtl="0">
              <a:spcBef>
                <a:spcPts val="700"/>
              </a:spcBef>
              <a:spcAft>
                <a:spcPts val="0"/>
              </a:spcAft>
              <a:buNone/>
            </a:pPr>
            <a:endParaRPr sz="700">
              <a:solidFill>
                <a:srgbClr val="231F20"/>
              </a:solidFill>
              <a:latin typeface="Avenir"/>
              <a:ea typeface="Avenir"/>
              <a:cs typeface="Avenir"/>
              <a:sym typeface="Avenir"/>
            </a:endParaRPr>
          </a:p>
          <a:p>
            <a:pPr marL="12700" marR="0" lvl="0" indent="0" algn="l" rtl="0">
              <a:spcBef>
                <a:spcPts val="700"/>
              </a:spcBef>
              <a:spcAft>
                <a:spcPts val="0"/>
              </a:spcAft>
              <a:buNone/>
            </a:pPr>
            <a:endParaRPr sz="700" b="1">
              <a:solidFill>
                <a:srgbClr val="231F20"/>
              </a:solidFill>
              <a:latin typeface="Avenir"/>
              <a:ea typeface="Avenir"/>
              <a:cs typeface="Avenir"/>
              <a:sym typeface="Avenir"/>
            </a:endParaRPr>
          </a:p>
        </p:txBody>
      </p:sp>
      <p:sp>
        <p:nvSpPr>
          <p:cNvPr id="911" name="Google Shape;911;p116"/>
          <p:cNvSpPr txBox="1"/>
          <p:nvPr/>
        </p:nvSpPr>
        <p:spPr>
          <a:xfrm>
            <a:off x="6368555" y="80030"/>
            <a:ext cx="980668" cy="97096"/>
          </a:xfrm>
          <a:prstGeom prst="rect">
            <a:avLst/>
          </a:prstGeom>
          <a:noFill/>
          <a:ln>
            <a:noFill/>
          </a:ln>
        </p:spPr>
        <p:txBody>
          <a:bodyPr spcFirstLastPara="1" wrap="square" lIns="0" tIns="10700" rIns="0" bIns="0" anchor="t" anchorCtr="0">
            <a:spAutoFit/>
          </a:bodyPr>
          <a:lstStyle/>
          <a:p>
            <a:pPr marL="12700" marR="0" lvl="0" indent="0" algn="ctr" rtl="0">
              <a:spcBef>
                <a:spcPts val="0"/>
              </a:spcBef>
              <a:spcAft>
                <a:spcPts val="0"/>
              </a:spcAft>
              <a:buNone/>
            </a:pPr>
            <a:r>
              <a:rPr lang="en-GB" sz="700">
                <a:solidFill>
                  <a:srgbClr val="808285"/>
                </a:solidFill>
                <a:latin typeface="Avenir"/>
                <a:ea typeface="Avenir"/>
                <a:cs typeface="Avenir"/>
                <a:sym typeface="Avenir"/>
              </a:rPr>
              <a:t>Eiffage /</a:t>
            </a:r>
            <a:r>
              <a:rPr lang="en-GB" sz="700">
                <a:solidFill>
                  <a:srgbClr val="FFC906"/>
                </a:solidFill>
                <a:latin typeface="Avenir"/>
                <a:ea typeface="Avenir"/>
                <a:cs typeface="Avenir"/>
                <a:sym typeface="Avenir"/>
              </a:rPr>
              <a:t> </a:t>
            </a:r>
            <a:r>
              <a:rPr lang="en-GB" sz="700">
                <a:solidFill>
                  <a:srgbClr val="5F497A"/>
                </a:solidFill>
                <a:latin typeface="Avenir"/>
                <a:ea typeface="Avenir"/>
                <a:cs typeface="Avenir"/>
                <a:sym typeface="Avenir"/>
              </a:rPr>
              <a:t>Avant de partir</a:t>
            </a:r>
            <a:endParaRPr sz="700">
              <a:solidFill>
                <a:srgbClr val="5F497A"/>
              </a:solidFill>
              <a:latin typeface="Verdana"/>
              <a:ea typeface="Verdana"/>
              <a:cs typeface="Verdana"/>
              <a:sym typeface="Verdana"/>
            </a:endParaRPr>
          </a:p>
        </p:txBody>
      </p:sp>
      <p:sp>
        <p:nvSpPr>
          <p:cNvPr id="912" name="Google Shape;912;p116"/>
          <p:cNvSpPr txBox="1"/>
          <p:nvPr/>
        </p:nvSpPr>
        <p:spPr>
          <a:xfrm>
            <a:off x="2252661" y="4970034"/>
            <a:ext cx="144618"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a:solidFill>
                  <a:srgbClr val="231F20"/>
                </a:solidFill>
                <a:latin typeface="Avenir"/>
                <a:ea typeface="Avenir"/>
                <a:cs typeface="Avenir"/>
                <a:sym typeface="Avenir"/>
              </a:rPr>
              <a:t>14</a:t>
            </a:r>
            <a:endParaRPr sz="600">
              <a:solidFill>
                <a:schemeClr val="dk1"/>
              </a:solidFill>
              <a:latin typeface="Avenir"/>
              <a:ea typeface="Avenir"/>
              <a:cs typeface="Avenir"/>
              <a:sym typeface="Avenir"/>
            </a:endParaRPr>
          </a:p>
        </p:txBody>
      </p:sp>
      <p:sp>
        <p:nvSpPr>
          <p:cNvPr id="913" name="Google Shape;913;p116"/>
          <p:cNvSpPr txBox="1"/>
          <p:nvPr/>
        </p:nvSpPr>
        <p:spPr>
          <a:xfrm>
            <a:off x="6822939" y="4970034"/>
            <a:ext cx="167499" cy="81524"/>
          </a:xfrm>
          <a:prstGeom prst="rect">
            <a:avLst/>
          </a:prstGeom>
          <a:noFill/>
          <a:ln>
            <a:noFill/>
          </a:ln>
        </p:spPr>
        <p:txBody>
          <a:bodyPr spcFirstLastPara="1" wrap="square" lIns="0" tIns="5350" rIns="0" bIns="0" anchor="t" anchorCtr="0">
            <a:spAutoFit/>
          </a:bodyPr>
          <a:lstStyle/>
          <a:p>
            <a:pPr marL="12700" marR="0" lvl="0" indent="0" algn="l" rtl="0">
              <a:lnSpc>
                <a:spcPct val="100000"/>
              </a:lnSpc>
              <a:spcBef>
                <a:spcPts val="0"/>
              </a:spcBef>
              <a:spcAft>
                <a:spcPts val="0"/>
              </a:spcAft>
              <a:buNone/>
            </a:pPr>
            <a:r>
              <a:rPr lang="en-GB" sz="600" b="0">
                <a:solidFill>
                  <a:srgbClr val="231F20"/>
                </a:solidFill>
                <a:latin typeface="Avenir"/>
                <a:ea typeface="Avenir"/>
                <a:cs typeface="Avenir"/>
                <a:sym typeface="Avenir"/>
              </a:rPr>
              <a:t>15</a:t>
            </a:r>
            <a:endParaRPr sz="600">
              <a:solidFill>
                <a:schemeClr val="dk1"/>
              </a:solidFill>
              <a:latin typeface="Avenir"/>
              <a:ea typeface="Avenir"/>
              <a:cs typeface="Avenir"/>
              <a:sym typeface="Avenir"/>
            </a:endParaRPr>
          </a:p>
        </p:txBody>
      </p:sp>
      <p:sp>
        <p:nvSpPr>
          <p:cNvPr id="914" name="Google Shape;914;p116"/>
          <p:cNvSpPr txBox="1"/>
          <p:nvPr/>
        </p:nvSpPr>
        <p:spPr>
          <a:xfrm>
            <a:off x="1689854" y="80030"/>
            <a:ext cx="1079579" cy="291289"/>
          </a:xfrm>
          <a:prstGeom prst="rect">
            <a:avLst/>
          </a:prstGeom>
          <a:noFill/>
          <a:ln>
            <a:noFill/>
          </a:ln>
        </p:spPr>
        <p:txBody>
          <a:bodyPr spcFirstLastPara="1" wrap="square" lIns="0" tIns="10700" rIns="0" bIns="0" anchor="t" anchorCtr="0">
            <a:spAutoFit/>
          </a:bodyPr>
          <a:lstStyle/>
          <a:p>
            <a:pPr marL="12700" marR="0" lvl="0" indent="0" algn="ctr" rtl="0">
              <a:lnSpc>
                <a:spcPct val="100000"/>
              </a:lnSpc>
              <a:spcBef>
                <a:spcPts val="0"/>
              </a:spcBef>
              <a:spcAft>
                <a:spcPts val="0"/>
              </a:spcAft>
              <a:buNone/>
            </a:pPr>
            <a:r>
              <a:rPr lang="en-GB" sz="700" b="0">
                <a:solidFill>
                  <a:srgbClr val="808285"/>
                </a:solidFill>
                <a:latin typeface="Avenir"/>
                <a:ea typeface="Avenir"/>
                <a:cs typeface="Avenir"/>
                <a:sym typeface="Avenir"/>
              </a:rPr>
              <a:t>Eiffage / </a:t>
            </a:r>
            <a:r>
              <a:rPr lang="en-GB" sz="700">
                <a:solidFill>
                  <a:srgbClr val="5F497A"/>
                </a:solidFill>
                <a:latin typeface="Avenir"/>
                <a:ea typeface="Avenir"/>
                <a:cs typeface="Avenir"/>
                <a:sym typeface="Avenir"/>
              </a:rPr>
              <a:t>Avant de partir</a:t>
            </a:r>
            <a:endParaRPr sz="700">
              <a:solidFill>
                <a:srgbClr val="5F497A"/>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rgbClr val="0095DA"/>
              </a:solidFill>
              <a:latin typeface="Avenir"/>
              <a:ea typeface="Avenir"/>
              <a:cs typeface="Avenir"/>
              <a:sym typeface="Avenir"/>
            </a:endParaRPr>
          </a:p>
          <a:p>
            <a:pPr marL="12700" marR="0" lvl="0" indent="0" algn="l" rtl="0">
              <a:lnSpc>
                <a:spcPct val="100000"/>
              </a:lnSpc>
              <a:spcBef>
                <a:spcPts val="100"/>
              </a:spcBef>
              <a:spcAft>
                <a:spcPts val="0"/>
              </a:spcAft>
              <a:buNone/>
            </a:pPr>
            <a:endParaRPr sz="700">
              <a:solidFill>
                <a:schemeClr val="dk1"/>
              </a:solidFill>
              <a:latin typeface="Verdana"/>
              <a:ea typeface="Verdana"/>
              <a:cs typeface="Verdana"/>
              <a:sym typeface="Verdana"/>
            </a:endParaRPr>
          </a:p>
        </p:txBody>
      </p:sp>
      <p:grpSp>
        <p:nvGrpSpPr>
          <p:cNvPr id="915" name="Google Shape;915;p116"/>
          <p:cNvGrpSpPr/>
          <p:nvPr/>
        </p:nvGrpSpPr>
        <p:grpSpPr>
          <a:xfrm>
            <a:off x="5148055" y="371319"/>
            <a:ext cx="359311" cy="281668"/>
            <a:chOff x="4131051" y="4204884"/>
            <a:chExt cx="396240" cy="394335"/>
          </a:xfrm>
        </p:grpSpPr>
        <p:sp>
          <p:nvSpPr>
            <p:cNvPr id="916" name="Google Shape;916;p116"/>
            <p:cNvSpPr/>
            <p:nvPr/>
          </p:nvSpPr>
          <p:spPr>
            <a:xfrm>
              <a:off x="4131051" y="4204884"/>
              <a:ext cx="396240" cy="394335"/>
            </a:xfrm>
            <a:custGeom>
              <a:avLst/>
              <a:gdLst/>
              <a:ahLst/>
              <a:cxnLst/>
              <a:rect l="l" t="t" r="r" b="b"/>
              <a:pathLst>
                <a:path w="396240" h="394335" extrusionOk="0">
                  <a:moveTo>
                    <a:pt x="153009" y="299580"/>
                  </a:moveTo>
                  <a:lnTo>
                    <a:pt x="140131" y="299580"/>
                  </a:lnTo>
                  <a:lnTo>
                    <a:pt x="140131" y="394284"/>
                  </a:lnTo>
                  <a:lnTo>
                    <a:pt x="256006" y="394284"/>
                  </a:lnTo>
                  <a:lnTo>
                    <a:pt x="256006" y="381139"/>
                  </a:lnTo>
                  <a:lnTo>
                    <a:pt x="153009" y="381139"/>
                  </a:lnTo>
                  <a:lnTo>
                    <a:pt x="153009" y="299580"/>
                  </a:lnTo>
                  <a:close/>
                </a:path>
                <a:path w="396240" h="394335" extrusionOk="0">
                  <a:moveTo>
                    <a:pt x="243128" y="272935"/>
                  </a:moveTo>
                  <a:lnTo>
                    <a:pt x="243128" y="381139"/>
                  </a:lnTo>
                  <a:lnTo>
                    <a:pt x="256006" y="381139"/>
                  </a:lnTo>
                  <a:lnTo>
                    <a:pt x="256006" y="294576"/>
                  </a:lnTo>
                  <a:lnTo>
                    <a:pt x="283884" y="294576"/>
                  </a:lnTo>
                  <a:lnTo>
                    <a:pt x="243128" y="272935"/>
                  </a:lnTo>
                  <a:close/>
                </a:path>
                <a:path w="396240" h="394335" extrusionOk="0">
                  <a:moveTo>
                    <a:pt x="53479" y="53708"/>
                  </a:moveTo>
                  <a:lnTo>
                    <a:pt x="0" y="158622"/>
                  </a:lnTo>
                  <a:lnTo>
                    <a:pt x="77622" y="199834"/>
                  </a:lnTo>
                  <a:lnTo>
                    <a:pt x="1841" y="244500"/>
                  </a:lnTo>
                  <a:lnTo>
                    <a:pt x="59778" y="346925"/>
                  </a:lnTo>
                  <a:lnTo>
                    <a:pt x="90234" y="328980"/>
                  </a:lnTo>
                  <a:lnTo>
                    <a:pt x="64503" y="328980"/>
                  </a:lnTo>
                  <a:lnTo>
                    <a:pt x="19430" y="249300"/>
                  </a:lnTo>
                  <a:lnTo>
                    <a:pt x="104381" y="199250"/>
                  </a:lnTo>
                  <a:lnTo>
                    <a:pt x="17373" y="153034"/>
                  </a:lnTo>
                  <a:lnTo>
                    <a:pt x="58966" y="71412"/>
                  </a:lnTo>
                  <a:lnTo>
                    <a:pt x="86820" y="71412"/>
                  </a:lnTo>
                  <a:lnTo>
                    <a:pt x="53479" y="53708"/>
                  </a:lnTo>
                  <a:close/>
                </a:path>
                <a:path w="396240" h="394335" extrusionOk="0">
                  <a:moveTo>
                    <a:pt x="283884" y="294576"/>
                  </a:moveTo>
                  <a:lnTo>
                    <a:pt x="256006" y="294576"/>
                  </a:lnTo>
                  <a:lnTo>
                    <a:pt x="342645" y="340588"/>
                  </a:lnTo>
                  <a:lnTo>
                    <a:pt x="351675" y="322872"/>
                  </a:lnTo>
                  <a:lnTo>
                    <a:pt x="337172" y="322872"/>
                  </a:lnTo>
                  <a:lnTo>
                    <a:pt x="283884" y="294576"/>
                  </a:lnTo>
                  <a:close/>
                </a:path>
                <a:path w="396240" h="394335" extrusionOk="0">
                  <a:moveTo>
                    <a:pt x="153009" y="276809"/>
                  </a:moveTo>
                  <a:lnTo>
                    <a:pt x="64503" y="328980"/>
                  </a:lnTo>
                  <a:lnTo>
                    <a:pt x="90234" y="328980"/>
                  </a:lnTo>
                  <a:lnTo>
                    <a:pt x="140131" y="299580"/>
                  </a:lnTo>
                  <a:lnTo>
                    <a:pt x="153009" y="299580"/>
                  </a:lnTo>
                  <a:lnTo>
                    <a:pt x="153009" y="276809"/>
                  </a:lnTo>
                  <a:close/>
                </a:path>
                <a:path w="396240" h="394335" extrusionOk="0">
                  <a:moveTo>
                    <a:pt x="346497" y="65303"/>
                  </a:moveTo>
                  <a:lnTo>
                    <a:pt x="331635" y="65303"/>
                  </a:lnTo>
                  <a:lnTo>
                    <a:pt x="376694" y="144983"/>
                  </a:lnTo>
                  <a:lnTo>
                    <a:pt x="291744" y="195046"/>
                  </a:lnTo>
                  <a:lnTo>
                    <a:pt x="378764" y="241261"/>
                  </a:lnTo>
                  <a:lnTo>
                    <a:pt x="337172" y="322872"/>
                  </a:lnTo>
                  <a:lnTo>
                    <a:pt x="351675" y="322872"/>
                  </a:lnTo>
                  <a:lnTo>
                    <a:pt x="396125" y="235661"/>
                  </a:lnTo>
                  <a:lnTo>
                    <a:pt x="318516" y="194449"/>
                  </a:lnTo>
                  <a:lnTo>
                    <a:pt x="394284" y="149783"/>
                  </a:lnTo>
                  <a:lnTo>
                    <a:pt x="346497" y="65303"/>
                  </a:lnTo>
                  <a:close/>
                </a:path>
                <a:path w="396240" h="394335" extrusionOk="0">
                  <a:moveTo>
                    <a:pt x="86820" y="71412"/>
                  </a:moveTo>
                  <a:lnTo>
                    <a:pt x="58966" y="71412"/>
                  </a:lnTo>
                  <a:lnTo>
                    <a:pt x="153009" y="121361"/>
                  </a:lnTo>
                  <a:lnTo>
                    <a:pt x="153009" y="99720"/>
                  </a:lnTo>
                  <a:lnTo>
                    <a:pt x="140131" y="99720"/>
                  </a:lnTo>
                  <a:lnTo>
                    <a:pt x="86820" y="71412"/>
                  </a:lnTo>
                  <a:close/>
                </a:path>
                <a:path w="396240" h="394335" extrusionOk="0">
                  <a:moveTo>
                    <a:pt x="256006" y="13144"/>
                  </a:moveTo>
                  <a:lnTo>
                    <a:pt x="243128" y="13144"/>
                  </a:lnTo>
                  <a:lnTo>
                    <a:pt x="243128" y="117474"/>
                  </a:lnTo>
                  <a:lnTo>
                    <a:pt x="281737" y="94716"/>
                  </a:lnTo>
                  <a:lnTo>
                    <a:pt x="256006" y="94716"/>
                  </a:lnTo>
                  <a:lnTo>
                    <a:pt x="256006" y="13144"/>
                  </a:lnTo>
                  <a:close/>
                </a:path>
                <a:path w="396240" h="394335" extrusionOk="0">
                  <a:moveTo>
                    <a:pt x="256006" y="0"/>
                  </a:moveTo>
                  <a:lnTo>
                    <a:pt x="140131" y="0"/>
                  </a:lnTo>
                  <a:lnTo>
                    <a:pt x="140131" y="99720"/>
                  </a:lnTo>
                  <a:lnTo>
                    <a:pt x="153009" y="99720"/>
                  </a:lnTo>
                  <a:lnTo>
                    <a:pt x="153009" y="13144"/>
                  </a:lnTo>
                  <a:lnTo>
                    <a:pt x="256006" y="13144"/>
                  </a:lnTo>
                  <a:lnTo>
                    <a:pt x="256006" y="0"/>
                  </a:lnTo>
                  <a:close/>
                </a:path>
                <a:path w="396240" h="394335" extrusionOk="0">
                  <a:moveTo>
                    <a:pt x="336346" y="47358"/>
                  </a:moveTo>
                  <a:lnTo>
                    <a:pt x="256006" y="94716"/>
                  </a:lnTo>
                  <a:lnTo>
                    <a:pt x="281737" y="94716"/>
                  </a:lnTo>
                  <a:lnTo>
                    <a:pt x="331635" y="65303"/>
                  </a:lnTo>
                  <a:lnTo>
                    <a:pt x="346497" y="65303"/>
                  </a:lnTo>
                  <a:lnTo>
                    <a:pt x="336346" y="47358"/>
                  </a:lnTo>
                  <a:close/>
                </a:path>
              </a:pathLst>
            </a:custGeom>
            <a:solidFill>
              <a:srgbClr val="231F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17" name="Google Shape;917;p116"/>
            <p:cNvSpPr/>
            <p:nvPr/>
          </p:nvSpPr>
          <p:spPr>
            <a:xfrm>
              <a:off x="4279900" y="4262391"/>
              <a:ext cx="89535" cy="292735"/>
            </a:xfrm>
            <a:custGeom>
              <a:avLst/>
              <a:gdLst/>
              <a:ahLst/>
              <a:cxnLst/>
              <a:rect l="l" t="t" r="r" b="b"/>
              <a:pathLst>
                <a:path w="89534" h="292735" extrusionOk="0">
                  <a:moveTo>
                    <a:pt x="55586" y="76250"/>
                  </a:moveTo>
                  <a:lnTo>
                    <a:pt x="39495" y="76250"/>
                  </a:lnTo>
                  <a:lnTo>
                    <a:pt x="39495" y="181546"/>
                  </a:lnTo>
                  <a:lnTo>
                    <a:pt x="37692" y="182206"/>
                  </a:lnTo>
                  <a:lnTo>
                    <a:pt x="12571" y="206273"/>
                  </a:lnTo>
                  <a:lnTo>
                    <a:pt x="14660" y="216609"/>
                  </a:lnTo>
                  <a:lnTo>
                    <a:pt x="20775" y="224583"/>
                  </a:lnTo>
                  <a:lnTo>
                    <a:pt x="29519" y="231105"/>
                  </a:lnTo>
                  <a:lnTo>
                    <a:pt x="39495" y="237083"/>
                  </a:lnTo>
                  <a:lnTo>
                    <a:pt x="39495" y="292417"/>
                  </a:lnTo>
                  <a:lnTo>
                    <a:pt x="55586" y="292417"/>
                  </a:lnTo>
                  <a:lnTo>
                    <a:pt x="55586" y="248907"/>
                  </a:lnTo>
                  <a:lnTo>
                    <a:pt x="68195" y="248907"/>
                  </a:lnTo>
                  <a:lnTo>
                    <a:pt x="66250" y="244994"/>
                  </a:lnTo>
                  <a:lnTo>
                    <a:pt x="59840" y="238442"/>
                  </a:lnTo>
                  <a:lnTo>
                    <a:pt x="58583" y="237464"/>
                  </a:lnTo>
                  <a:lnTo>
                    <a:pt x="57034" y="236677"/>
                  </a:lnTo>
                  <a:lnTo>
                    <a:pt x="55586" y="235826"/>
                  </a:lnTo>
                  <a:lnTo>
                    <a:pt x="55586" y="227139"/>
                  </a:lnTo>
                  <a:lnTo>
                    <a:pt x="39495" y="227139"/>
                  </a:lnTo>
                  <a:lnTo>
                    <a:pt x="35926" y="225069"/>
                  </a:lnTo>
                  <a:lnTo>
                    <a:pt x="32586" y="222783"/>
                  </a:lnTo>
                  <a:lnTo>
                    <a:pt x="30186" y="219671"/>
                  </a:lnTo>
                  <a:lnTo>
                    <a:pt x="25432" y="210153"/>
                  </a:lnTo>
                  <a:lnTo>
                    <a:pt x="26363" y="202350"/>
                  </a:lnTo>
                  <a:lnTo>
                    <a:pt x="31532" y="196045"/>
                  </a:lnTo>
                  <a:lnTo>
                    <a:pt x="39495" y="191020"/>
                  </a:lnTo>
                  <a:lnTo>
                    <a:pt x="55586" y="191020"/>
                  </a:lnTo>
                  <a:lnTo>
                    <a:pt x="55586" y="184746"/>
                  </a:lnTo>
                  <a:lnTo>
                    <a:pt x="61771" y="182778"/>
                  </a:lnTo>
                  <a:lnTo>
                    <a:pt x="75257" y="176339"/>
                  </a:lnTo>
                  <a:lnTo>
                    <a:pt x="55586" y="176339"/>
                  </a:lnTo>
                  <a:lnTo>
                    <a:pt x="55586" y="76250"/>
                  </a:lnTo>
                  <a:close/>
                </a:path>
                <a:path w="89534" h="292735" extrusionOk="0">
                  <a:moveTo>
                    <a:pt x="68195" y="248907"/>
                  </a:moveTo>
                  <a:lnTo>
                    <a:pt x="55586" y="248907"/>
                  </a:lnTo>
                  <a:lnTo>
                    <a:pt x="60704" y="254215"/>
                  </a:lnTo>
                  <a:lnTo>
                    <a:pt x="63978" y="260507"/>
                  </a:lnTo>
                  <a:lnTo>
                    <a:pt x="64015" y="269824"/>
                  </a:lnTo>
                  <a:lnTo>
                    <a:pt x="63955" y="274904"/>
                  </a:lnTo>
                  <a:lnTo>
                    <a:pt x="71689" y="274904"/>
                  </a:lnTo>
                  <a:lnTo>
                    <a:pt x="71740" y="269824"/>
                  </a:lnTo>
                  <a:lnTo>
                    <a:pt x="71460" y="260507"/>
                  </a:lnTo>
                  <a:lnTo>
                    <a:pt x="69876" y="252290"/>
                  </a:lnTo>
                  <a:lnTo>
                    <a:pt x="68195" y="248907"/>
                  </a:lnTo>
                  <a:close/>
                </a:path>
                <a:path w="89534" h="292735" extrusionOk="0">
                  <a:moveTo>
                    <a:pt x="55586" y="191020"/>
                  </a:moveTo>
                  <a:lnTo>
                    <a:pt x="39495" y="191020"/>
                  </a:lnTo>
                  <a:lnTo>
                    <a:pt x="39495" y="227139"/>
                  </a:lnTo>
                  <a:lnTo>
                    <a:pt x="55586" y="227139"/>
                  </a:lnTo>
                  <a:lnTo>
                    <a:pt x="55586" y="191020"/>
                  </a:lnTo>
                  <a:close/>
                </a:path>
                <a:path w="89534" h="292735" extrusionOk="0">
                  <a:moveTo>
                    <a:pt x="68946" y="136969"/>
                  </a:moveTo>
                  <a:lnTo>
                    <a:pt x="65060" y="143776"/>
                  </a:lnTo>
                  <a:lnTo>
                    <a:pt x="69378" y="146291"/>
                  </a:lnTo>
                  <a:lnTo>
                    <a:pt x="75386" y="150220"/>
                  </a:lnTo>
                  <a:lnTo>
                    <a:pt x="55586" y="176339"/>
                  </a:lnTo>
                  <a:lnTo>
                    <a:pt x="75257" y="176339"/>
                  </a:lnTo>
                  <a:lnTo>
                    <a:pt x="77922" y="175067"/>
                  </a:lnTo>
                  <a:lnTo>
                    <a:pt x="87369" y="164417"/>
                  </a:lnTo>
                  <a:lnTo>
                    <a:pt x="86893" y="152124"/>
                  </a:lnTo>
                  <a:lnTo>
                    <a:pt x="73277" y="139484"/>
                  </a:lnTo>
                  <a:lnTo>
                    <a:pt x="68946" y="136969"/>
                  </a:lnTo>
                  <a:close/>
                </a:path>
                <a:path w="89534" h="292735" extrusionOk="0">
                  <a:moveTo>
                    <a:pt x="57313" y="0"/>
                  </a:moveTo>
                  <a:lnTo>
                    <a:pt x="37780" y="0"/>
                  </a:lnTo>
                  <a:lnTo>
                    <a:pt x="29843" y="8115"/>
                  </a:lnTo>
                  <a:lnTo>
                    <a:pt x="29843" y="25057"/>
                  </a:lnTo>
                  <a:lnTo>
                    <a:pt x="33793" y="31064"/>
                  </a:lnTo>
                  <a:lnTo>
                    <a:pt x="39495" y="34074"/>
                  </a:lnTo>
                  <a:lnTo>
                    <a:pt x="39495" y="68084"/>
                  </a:lnTo>
                  <a:lnTo>
                    <a:pt x="1324" y="97928"/>
                  </a:lnTo>
                  <a:lnTo>
                    <a:pt x="0" y="110928"/>
                  </a:lnTo>
                  <a:lnTo>
                    <a:pt x="4068" y="123061"/>
                  </a:lnTo>
                  <a:lnTo>
                    <a:pt x="13777" y="132486"/>
                  </a:lnTo>
                  <a:lnTo>
                    <a:pt x="18083" y="135026"/>
                  </a:lnTo>
                  <a:lnTo>
                    <a:pt x="21982" y="128219"/>
                  </a:lnTo>
                  <a:lnTo>
                    <a:pt x="17676" y="125679"/>
                  </a:lnTo>
                  <a:lnTo>
                    <a:pt x="7740" y="113799"/>
                  </a:lnTo>
                  <a:lnTo>
                    <a:pt x="30313" y="79273"/>
                  </a:lnTo>
                  <a:lnTo>
                    <a:pt x="39495" y="76250"/>
                  </a:lnTo>
                  <a:lnTo>
                    <a:pt x="55586" y="76250"/>
                  </a:lnTo>
                  <a:lnTo>
                    <a:pt x="55586" y="73761"/>
                  </a:lnTo>
                  <a:lnTo>
                    <a:pt x="62762" y="73505"/>
                  </a:lnTo>
                  <a:lnTo>
                    <a:pt x="89239" y="73505"/>
                  </a:lnTo>
                  <a:lnTo>
                    <a:pt x="89228" y="66662"/>
                  </a:lnTo>
                  <a:lnTo>
                    <a:pt x="77362" y="66008"/>
                  </a:lnTo>
                  <a:lnTo>
                    <a:pt x="75365" y="65938"/>
                  </a:lnTo>
                  <a:lnTo>
                    <a:pt x="55586" y="65938"/>
                  </a:lnTo>
                  <a:lnTo>
                    <a:pt x="55586" y="34074"/>
                  </a:lnTo>
                  <a:lnTo>
                    <a:pt x="61301" y="31064"/>
                  </a:lnTo>
                  <a:lnTo>
                    <a:pt x="65251" y="25057"/>
                  </a:lnTo>
                  <a:lnTo>
                    <a:pt x="65251" y="8115"/>
                  </a:lnTo>
                  <a:lnTo>
                    <a:pt x="57313" y="0"/>
                  </a:lnTo>
                  <a:close/>
                </a:path>
                <a:path w="89534" h="292735" extrusionOk="0">
                  <a:moveTo>
                    <a:pt x="89239" y="73505"/>
                  </a:moveTo>
                  <a:lnTo>
                    <a:pt x="62762" y="73505"/>
                  </a:lnTo>
                  <a:lnTo>
                    <a:pt x="69959" y="73575"/>
                  </a:lnTo>
                  <a:lnTo>
                    <a:pt x="77142" y="73863"/>
                  </a:lnTo>
                  <a:lnTo>
                    <a:pt x="89241" y="74549"/>
                  </a:lnTo>
                  <a:lnTo>
                    <a:pt x="89239" y="73505"/>
                  </a:lnTo>
                  <a:close/>
                </a:path>
                <a:path w="89534" h="292735" extrusionOk="0">
                  <a:moveTo>
                    <a:pt x="62935" y="65707"/>
                  </a:moveTo>
                  <a:lnTo>
                    <a:pt x="55586" y="65938"/>
                  </a:lnTo>
                  <a:lnTo>
                    <a:pt x="75365" y="65938"/>
                  </a:lnTo>
                  <a:lnTo>
                    <a:pt x="70221" y="65759"/>
                  </a:lnTo>
                  <a:lnTo>
                    <a:pt x="62935" y="65707"/>
                  </a:lnTo>
                  <a:close/>
                </a:path>
              </a:pathLst>
            </a:custGeom>
            <a:solidFill>
              <a:srgbClr val="5F497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rgbClr val="5F497A"/>
                </a:solidFill>
                <a:latin typeface="Calibri"/>
                <a:ea typeface="Calibri"/>
                <a:cs typeface="Calibri"/>
                <a:sym typeface="Calibri"/>
              </a:endParaRPr>
            </a:p>
          </p:txBody>
        </p:sp>
      </p:grpSp>
      <p:pic>
        <p:nvPicPr>
          <p:cNvPr id="918" name="Google Shape;918;p116" descr="Passport Icon PNG Images, Free Transparent Passport Icon Download - KindPNG"/>
          <p:cNvPicPr preferRelativeResize="0"/>
          <p:nvPr/>
        </p:nvPicPr>
        <p:blipFill rotWithShape="1">
          <a:blip r:embed="rId3">
            <a:alphaModFix/>
          </a:blip>
          <a:srcRect/>
          <a:stretch/>
        </p:blipFill>
        <p:spPr>
          <a:xfrm>
            <a:off x="5604015" y="328554"/>
            <a:ext cx="283029" cy="344556"/>
          </a:xfrm>
          <a:prstGeom prst="rect">
            <a:avLst/>
          </a:prstGeom>
          <a:noFill/>
          <a:ln>
            <a:noFill/>
          </a:ln>
        </p:spPr>
      </p:pic>
      <p:sp>
        <p:nvSpPr>
          <p:cNvPr id="919" name="Google Shape;919;p116"/>
          <p:cNvSpPr txBox="1"/>
          <p:nvPr/>
        </p:nvSpPr>
        <p:spPr>
          <a:xfrm>
            <a:off x="4996750" y="3887650"/>
            <a:ext cx="3285600" cy="8247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GB" sz="2000">
                <a:solidFill>
                  <a:schemeClr val="dk2"/>
                </a:solidFill>
                <a:latin typeface="PT Sans"/>
                <a:ea typeface="PT Sans"/>
                <a:cs typeface="PT Sans"/>
                <a:sym typeface="PT Sans"/>
              </a:rPr>
              <a:t>Which documents are required before travelling?</a:t>
            </a:r>
            <a:endParaRPr sz="2000">
              <a:solidFill>
                <a:schemeClr val="dk2"/>
              </a:solidFill>
              <a:latin typeface="PT Sans"/>
              <a:ea typeface="PT Sans"/>
              <a:cs typeface="PT Sans"/>
              <a:sym typeface="PT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17"/>
          <p:cNvSpPr txBox="1"/>
          <p:nvPr/>
        </p:nvSpPr>
        <p:spPr>
          <a:xfrm>
            <a:off x="419750" y="2571750"/>
            <a:ext cx="8446200" cy="1594500"/>
          </a:xfrm>
          <a:prstGeom prst="rect">
            <a:avLst/>
          </a:prstGeom>
          <a:noFill/>
          <a:ln>
            <a:noFill/>
          </a:ln>
        </p:spPr>
        <p:txBody>
          <a:bodyPr spcFirstLastPara="1" wrap="square" lIns="91425" tIns="91425" rIns="91425" bIns="91425" anchor="t" anchorCtr="0">
            <a:spAutoFit/>
          </a:bodyPr>
          <a:lstStyle/>
          <a:p>
            <a:pPr marL="457200" lvl="0" indent="0" algn="ctr" rtl="0">
              <a:lnSpc>
                <a:spcPct val="107916"/>
              </a:lnSpc>
              <a:spcBef>
                <a:spcPts val="0"/>
              </a:spcBef>
              <a:spcAft>
                <a:spcPts val="800"/>
              </a:spcAft>
              <a:buNone/>
            </a:pPr>
            <a:r>
              <a:rPr lang="en-GB" sz="2900">
                <a:solidFill>
                  <a:schemeClr val="lt1"/>
                </a:solidFill>
                <a:latin typeface="Calibri"/>
                <a:ea typeface="Calibri"/>
                <a:cs typeface="Calibri"/>
                <a:sym typeface="Calibri"/>
              </a:rPr>
              <a:t>Watch and listen to a conversation between Travel Coordinator and 2 employees and answer the questions which follow.</a:t>
            </a:r>
            <a:endParaRPr sz="3100">
              <a:solidFill>
                <a:schemeClr val="lt1"/>
              </a:solidFill>
              <a:latin typeface="PT Sans"/>
              <a:ea typeface="PT Sans"/>
              <a:cs typeface="PT Sans"/>
              <a:sym typeface="PT Sans"/>
            </a:endParaRPr>
          </a:p>
        </p:txBody>
      </p:sp>
      <p:pic>
        <p:nvPicPr>
          <p:cNvPr id="925" name="Google Shape;925;p117"/>
          <p:cNvPicPr preferRelativeResize="0"/>
          <p:nvPr/>
        </p:nvPicPr>
        <p:blipFill>
          <a:blip r:embed="rId3">
            <a:alphaModFix/>
          </a:blip>
          <a:stretch>
            <a:fillRect/>
          </a:stretch>
        </p:blipFill>
        <p:spPr>
          <a:xfrm>
            <a:off x="177900" y="210650"/>
            <a:ext cx="1262151" cy="12621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9"/>
        <p:cNvGrpSpPr/>
        <p:nvPr/>
      </p:nvGrpSpPr>
      <p:grpSpPr>
        <a:xfrm>
          <a:off x="0" y="0"/>
          <a:ext cx="0" cy="0"/>
          <a:chOff x="0" y="0"/>
          <a:chExt cx="0" cy="0"/>
        </a:xfrm>
      </p:grpSpPr>
      <p:sp>
        <p:nvSpPr>
          <p:cNvPr id="930" name="Google Shape;930;p118"/>
          <p:cNvSpPr txBox="1"/>
          <p:nvPr/>
        </p:nvSpPr>
        <p:spPr>
          <a:xfrm>
            <a:off x="180750" y="1094000"/>
            <a:ext cx="8754600" cy="2529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PT Sans"/>
                <a:ea typeface="PT Sans"/>
                <a:cs typeface="PT Sans"/>
                <a:sym typeface="PT Sans"/>
              </a:rPr>
              <a:t>You are now going to watch a Teams discussion between Paddy, Laurie  (employees at EKFB) and Fatima (the manager).</a:t>
            </a:r>
            <a:endParaRPr sz="2000">
              <a:latin typeface="PT Sans"/>
              <a:ea typeface="PT Sans"/>
              <a:cs typeface="PT Sans"/>
              <a:sym typeface="PT Sans"/>
            </a:endParaRPr>
          </a:p>
          <a:p>
            <a:pPr marL="0" lvl="0" indent="0" algn="just" rtl="0">
              <a:lnSpc>
                <a:spcPct val="107916"/>
              </a:lnSpc>
              <a:spcBef>
                <a:spcPts val="0"/>
              </a:spcBef>
              <a:spcAft>
                <a:spcPts val="800"/>
              </a:spcAft>
              <a:buNone/>
            </a:pPr>
            <a:r>
              <a:rPr lang="en-GB" sz="2000">
                <a:latin typeface="PT Sans"/>
                <a:ea typeface="PT Sans"/>
                <a:cs typeface="PT Sans"/>
                <a:sym typeface="PT Sans"/>
              </a:rPr>
              <a:t>Fatima is offering Laurie &amp; Paddy the opportunity to go on a business trip to Senegal. She wants them to meet careers advisers &amp; teachers at a university, who are interested in offering placements to their students on EKFB’s rail project in the UK. They are talking about what to consider when planning a business trip. They call upon Rozenn, the travel coordinator, to help them out.   </a:t>
            </a:r>
            <a:r>
              <a:rPr lang="en-GB" sz="2600">
                <a:latin typeface="PT Sans"/>
                <a:ea typeface="PT Sans"/>
                <a:cs typeface="PT Sans"/>
                <a:sym typeface="PT Sans"/>
              </a:rPr>
              <a:t>       </a:t>
            </a:r>
            <a:r>
              <a:rPr lang="en-GB" sz="2600">
                <a:latin typeface="Calibri"/>
                <a:ea typeface="Calibri"/>
                <a:cs typeface="Calibri"/>
                <a:sym typeface="Calibri"/>
              </a:rPr>
              <a:t>                           </a:t>
            </a:r>
            <a:endParaRPr sz="2900">
              <a:highlight>
                <a:srgbClr val="FFFF00"/>
              </a:highlight>
              <a:latin typeface="PT Sans"/>
              <a:ea typeface="PT Sans"/>
              <a:cs typeface="PT Sans"/>
              <a:sym typeface="PT Sans"/>
            </a:endParaRPr>
          </a:p>
        </p:txBody>
      </p:sp>
      <p:sp>
        <p:nvSpPr>
          <p:cNvPr id="931" name="Google Shape;931;p118"/>
          <p:cNvSpPr txBox="1"/>
          <p:nvPr/>
        </p:nvSpPr>
        <p:spPr>
          <a:xfrm>
            <a:off x="1862550" y="4004600"/>
            <a:ext cx="70728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i="1">
                <a:latin typeface="PT Sans"/>
                <a:ea typeface="PT Sans"/>
                <a:cs typeface="PT Sans"/>
                <a:sym typeface="PT Sans"/>
              </a:rPr>
              <a:t>Read the </a:t>
            </a:r>
            <a:r>
              <a:rPr lang="en-GB" sz="1900" b="1" i="1" u="sng">
                <a:solidFill>
                  <a:schemeClr val="hlink"/>
                </a:solidFill>
                <a:latin typeface="PT Sans"/>
                <a:ea typeface="PT Sans"/>
                <a:cs typeface="PT Sans"/>
                <a:sym typeface="PT Sans"/>
                <a:hlinkClick r:id="rId3"/>
              </a:rPr>
              <a:t>Key Phrases and Vocabulary</a:t>
            </a:r>
            <a:r>
              <a:rPr lang="en-GB" sz="1900" b="1" i="1">
                <a:latin typeface="PT Sans"/>
                <a:ea typeface="PT Sans"/>
                <a:cs typeface="PT Sans"/>
                <a:sym typeface="PT Sans"/>
              </a:rPr>
              <a:t> first before listening to the phone discussion.</a:t>
            </a:r>
            <a:endParaRPr sz="1900" b="1" i="1">
              <a:latin typeface="PT Sans"/>
              <a:ea typeface="PT Sans"/>
              <a:cs typeface="PT Sans"/>
              <a:sym typeface="PT Sans"/>
            </a:endParaRPr>
          </a:p>
        </p:txBody>
      </p:sp>
      <p:pic>
        <p:nvPicPr>
          <p:cNvPr id="932" name="Google Shape;932;p118"/>
          <p:cNvPicPr preferRelativeResize="0"/>
          <p:nvPr/>
        </p:nvPicPr>
        <p:blipFill>
          <a:blip r:embed="rId4">
            <a:alphaModFix/>
          </a:blip>
          <a:stretch>
            <a:fillRect/>
          </a:stretch>
        </p:blipFill>
        <p:spPr>
          <a:xfrm>
            <a:off x="8235000" y="65975"/>
            <a:ext cx="846799" cy="846799"/>
          </a:xfrm>
          <a:prstGeom prst="rect">
            <a:avLst/>
          </a:prstGeom>
          <a:noFill/>
          <a:ln>
            <a:noFill/>
          </a:ln>
        </p:spPr>
      </p:pic>
      <p:sp>
        <p:nvSpPr>
          <p:cNvPr id="933" name="Google Shape;933;p118"/>
          <p:cNvSpPr txBox="1">
            <a:spLocks noGrp="1"/>
          </p:cNvSpPr>
          <p:nvPr>
            <p:ph type="title" idx="4294967295"/>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Écoutez!</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7"/>
        <p:cNvGrpSpPr/>
        <p:nvPr/>
      </p:nvGrpSpPr>
      <p:grpSpPr>
        <a:xfrm>
          <a:off x="0" y="0"/>
          <a:ext cx="0" cy="0"/>
          <a:chOff x="0" y="0"/>
          <a:chExt cx="0" cy="0"/>
        </a:xfrm>
      </p:grpSpPr>
      <p:pic>
        <p:nvPicPr>
          <p:cNvPr id="938" name="Google Shape;938;p119" title="YEAR 8- Comment organiser un voyage d'affaires.mov">
            <a:hlinkClick r:id="rId3"/>
          </p:cNvPr>
          <p:cNvPicPr preferRelativeResize="0"/>
          <p:nvPr/>
        </p:nvPicPr>
        <p:blipFill>
          <a:blip r:embed="rId4">
            <a:alphaModFix/>
          </a:blip>
          <a:stretch>
            <a:fillRect/>
          </a:stretch>
        </p:blipFill>
        <p:spPr>
          <a:xfrm>
            <a:off x="1726700" y="212475"/>
            <a:ext cx="5915400" cy="443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8"/>
                                        </p:tgtEl>
                                        <p:attrNameLst>
                                          <p:attrName>style.visibility</p:attrName>
                                        </p:attrNameLst>
                                      </p:cBhvr>
                                      <p:to>
                                        <p:strVal val="visible"/>
                                      </p:to>
                                    </p:set>
                                    <p:animEffect transition="in" filter="fade">
                                      <p:cBhvr>
                                        <p:cTn id="7" dur="1000"/>
                                        <p:tgtEl>
                                          <p:spTgt spid="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20"/>
          <p:cNvSpPr txBox="1">
            <a:spLocks noGrp="1"/>
          </p:cNvSpPr>
          <p:nvPr>
            <p:ph type="title"/>
          </p:nvPr>
        </p:nvSpPr>
        <p:spPr>
          <a:xfrm>
            <a:off x="1032000" y="133325"/>
            <a:ext cx="7080000" cy="61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Key Vocabulary</a:t>
            </a:r>
            <a:endParaRPr/>
          </a:p>
        </p:txBody>
      </p:sp>
      <p:sp>
        <p:nvSpPr>
          <p:cNvPr id="944" name="Google Shape;944;p120"/>
          <p:cNvSpPr txBox="1"/>
          <p:nvPr/>
        </p:nvSpPr>
        <p:spPr>
          <a:xfrm>
            <a:off x="88525" y="1352375"/>
            <a:ext cx="4428300" cy="304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lt1"/>
                </a:solidFill>
                <a:latin typeface="PT Sans"/>
                <a:ea typeface="PT Sans"/>
                <a:cs typeface="PT Sans"/>
                <a:sym typeface="PT Sans"/>
              </a:rPr>
              <a:t>Un vol				</a:t>
            </a:r>
            <a:r>
              <a:rPr lang="en-GB" sz="1800" i="1">
                <a:solidFill>
                  <a:schemeClr val="lt1"/>
                </a:solidFill>
                <a:latin typeface="PT Sans"/>
                <a:ea typeface="PT Sans"/>
                <a:cs typeface="PT Sans"/>
                <a:sym typeface="PT Sans"/>
              </a:rPr>
              <a:t>a flight</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Un billet			</a:t>
            </a:r>
            <a:r>
              <a:rPr lang="en-GB" sz="1800" i="1">
                <a:solidFill>
                  <a:schemeClr val="lt1"/>
                </a:solidFill>
                <a:latin typeface="PT Sans"/>
                <a:ea typeface="PT Sans"/>
                <a:cs typeface="PT Sans"/>
                <a:sym typeface="PT Sans"/>
              </a:rPr>
              <a:t>a ticket</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Un siège fenêtre	</a:t>
            </a:r>
            <a:r>
              <a:rPr lang="en-GB" sz="1800" i="1">
                <a:solidFill>
                  <a:schemeClr val="lt1"/>
                </a:solidFill>
                <a:latin typeface="PT Sans"/>
                <a:ea typeface="PT Sans"/>
                <a:cs typeface="PT Sans"/>
                <a:sym typeface="PT Sans"/>
              </a:rPr>
              <a:t>a window seat</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Un siège couloir	</a:t>
            </a:r>
            <a:r>
              <a:rPr lang="en-GB" sz="1800" i="1">
                <a:solidFill>
                  <a:schemeClr val="lt1"/>
                </a:solidFill>
                <a:latin typeface="PT Sans"/>
                <a:ea typeface="PT Sans"/>
                <a:cs typeface="PT Sans"/>
                <a:sym typeface="PT Sans"/>
              </a:rPr>
              <a:t>an aisle seat</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Une chambre		</a:t>
            </a:r>
            <a:r>
              <a:rPr lang="en-GB" sz="1800" i="1">
                <a:solidFill>
                  <a:schemeClr val="lt1"/>
                </a:solidFill>
                <a:latin typeface="PT Sans"/>
                <a:ea typeface="PT Sans"/>
                <a:cs typeface="PT Sans"/>
                <a:sym typeface="PT Sans"/>
              </a:rPr>
              <a:t>a room</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Le logement		</a:t>
            </a:r>
            <a:r>
              <a:rPr lang="en-GB" sz="1800" i="1">
                <a:solidFill>
                  <a:schemeClr val="lt1"/>
                </a:solidFill>
                <a:latin typeface="PT Sans"/>
                <a:ea typeface="PT Sans"/>
                <a:cs typeface="PT Sans"/>
                <a:sym typeface="PT Sans"/>
              </a:rPr>
              <a:t>the accommodation</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La date d’aller		</a:t>
            </a:r>
            <a:r>
              <a:rPr lang="en-GB" sz="1800" i="1">
                <a:solidFill>
                  <a:schemeClr val="lt1"/>
                </a:solidFill>
                <a:latin typeface="PT Sans"/>
                <a:ea typeface="PT Sans"/>
                <a:cs typeface="PT Sans"/>
                <a:sym typeface="PT Sans"/>
              </a:rPr>
              <a:t>outbound date</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La date de retour	</a:t>
            </a:r>
            <a:r>
              <a:rPr lang="en-GB" sz="1800" i="1">
                <a:solidFill>
                  <a:schemeClr val="lt1"/>
                </a:solidFill>
                <a:latin typeface="PT Sans"/>
                <a:ea typeface="PT Sans"/>
                <a:cs typeface="PT Sans"/>
                <a:sym typeface="PT Sans"/>
              </a:rPr>
              <a:t>return date</a:t>
            </a:r>
            <a:endParaRPr sz="1800" i="1">
              <a:solidFill>
                <a:schemeClr val="lt1"/>
              </a:solidFill>
              <a:latin typeface="PT Sans"/>
              <a:ea typeface="PT Sans"/>
              <a:cs typeface="PT Sans"/>
              <a:sym typeface="PT Sans"/>
            </a:endParaRPr>
          </a:p>
          <a:p>
            <a:pPr marL="0" lvl="0" indent="0" algn="l" rtl="0">
              <a:spcBef>
                <a:spcPts val="0"/>
              </a:spcBef>
              <a:spcAft>
                <a:spcPts val="0"/>
              </a:spcAft>
              <a:buNone/>
            </a:pPr>
            <a:endParaRPr sz="1800" i="1">
              <a:solidFill>
                <a:schemeClr val="lt1"/>
              </a:solidFill>
              <a:latin typeface="PT Sans"/>
              <a:ea typeface="PT Sans"/>
              <a:cs typeface="PT Sans"/>
              <a:sym typeface="PT Sans"/>
            </a:endParaRPr>
          </a:p>
        </p:txBody>
      </p:sp>
      <p:sp>
        <p:nvSpPr>
          <p:cNvPr id="945" name="Google Shape;945;p120"/>
          <p:cNvSpPr txBox="1"/>
          <p:nvPr/>
        </p:nvSpPr>
        <p:spPr>
          <a:xfrm>
            <a:off x="4469625" y="1352375"/>
            <a:ext cx="46014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lt1"/>
                </a:solidFill>
                <a:latin typeface="PT Sans"/>
                <a:ea typeface="PT Sans"/>
                <a:cs typeface="PT Sans"/>
                <a:sym typeface="PT Sans"/>
              </a:rPr>
              <a:t>Classe affaire			</a:t>
            </a:r>
            <a:r>
              <a:rPr lang="en-GB" sz="1800" i="1">
                <a:solidFill>
                  <a:schemeClr val="lt1"/>
                </a:solidFill>
                <a:latin typeface="PT Sans"/>
                <a:ea typeface="PT Sans"/>
                <a:cs typeface="PT Sans"/>
                <a:sym typeface="PT Sans"/>
              </a:rPr>
              <a:t>Business Class</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100">
                <a:solidFill>
                  <a:schemeClr val="lt1"/>
                </a:solidFill>
                <a:latin typeface="PT Sans"/>
                <a:ea typeface="PT Sans"/>
                <a:cs typeface="PT Sans"/>
                <a:sym typeface="PT Sans"/>
              </a:rPr>
              <a:t>Classe économique		</a:t>
            </a:r>
            <a:r>
              <a:rPr lang="en-GB" sz="1800" i="1">
                <a:solidFill>
                  <a:schemeClr val="lt1"/>
                </a:solidFill>
                <a:latin typeface="PT Sans"/>
                <a:ea typeface="PT Sans"/>
                <a:cs typeface="PT Sans"/>
                <a:sym typeface="PT Sans"/>
              </a:rPr>
              <a:t>Economy Class</a:t>
            </a:r>
            <a:endParaRPr sz="1800" i="1">
              <a:solidFill>
                <a:schemeClr val="lt1"/>
              </a:solidFill>
              <a:latin typeface="PT Sans"/>
              <a:ea typeface="PT Sans"/>
              <a:cs typeface="PT Sans"/>
              <a:sym typeface="PT Sans"/>
            </a:endParaRPr>
          </a:p>
          <a:p>
            <a:pPr marL="0" lvl="0" indent="0" algn="l" rtl="0">
              <a:spcBef>
                <a:spcPts val="0"/>
              </a:spcBef>
              <a:spcAft>
                <a:spcPts val="0"/>
              </a:spcAft>
              <a:buNone/>
            </a:pP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000">
                <a:solidFill>
                  <a:schemeClr val="lt1"/>
                </a:solidFill>
                <a:latin typeface="PT Sans"/>
                <a:ea typeface="PT Sans"/>
                <a:cs typeface="PT Sans"/>
                <a:sym typeface="PT Sans"/>
              </a:rPr>
              <a:t>Arriver					</a:t>
            </a:r>
            <a:r>
              <a:rPr lang="en-GB" sz="1800" i="1">
                <a:solidFill>
                  <a:schemeClr val="lt1"/>
                </a:solidFill>
                <a:latin typeface="PT Sans"/>
                <a:ea typeface="PT Sans"/>
                <a:cs typeface="PT Sans"/>
                <a:sym typeface="PT Sans"/>
              </a:rPr>
              <a:t>to arrive</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000">
                <a:solidFill>
                  <a:schemeClr val="lt1"/>
                </a:solidFill>
                <a:latin typeface="PT Sans"/>
                <a:ea typeface="PT Sans"/>
                <a:cs typeface="PT Sans"/>
                <a:sym typeface="PT Sans"/>
              </a:rPr>
              <a:t>Partir					</a:t>
            </a:r>
            <a:r>
              <a:rPr lang="en-GB" sz="1800" i="1">
                <a:solidFill>
                  <a:schemeClr val="lt1"/>
                </a:solidFill>
                <a:latin typeface="PT Sans"/>
                <a:ea typeface="PT Sans"/>
                <a:cs typeface="PT Sans"/>
                <a:sym typeface="PT Sans"/>
              </a:rPr>
              <a:t>to leave</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000">
                <a:solidFill>
                  <a:schemeClr val="lt1"/>
                </a:solidFill>
                <a:latin typeface="PT Sans"/>
                <a:ea typeface="PT Sans"/>
                <a:cs typeface="PT Sans"/>
                <a:sym typeface="PT Sans"/>
              </a:rPr>
              <a:t>Réserver				</a:t>
            </a:r>
            <a:r>
              <a:rPr lang="en-GB" sz="1800" i="1">
                <a:solidFill>
                  <a:schemeClr val="lt1"/>
                </a:solidFill>
                <a:latin typeface="PT Sans"/>
                <a:ea typeface="PT Sans"/>
                <a:cs typeface="PT Sans"/>
                <a:sym typeface="PT Sans"/>
              </a:rPr>
              <a:t>to reserve</a:t>
            </a:r>
            <a:endParaRPr sz="1800" i="1">
              <a:solidFill>
                <a:schemeClr val="lt1"/>
              </a:solidFill>
              <a:latin typeface="PT Sans"/>
              <a:ea typeface="PT Sans"/>
              <a:cs typeface="PT Sans"/>
              <a:sym typeface="PT Sans"/>
            </a:endParaRPr>
          </a:p>
          <a:p>
            <a:pPr marL="0" lvl="0" indent="0" algn="l" rtl="0">
              <a:spcBef>
                <a:spcPts val="0"/>
              </a:spcBef>
              <a:spcAft>
                <a:spcPts val="0"/>
              </a:spcAft>
              <a:buNone/>
            </a:pPr>
            <a:endParaRPr sz="2000">
              <a:solidFill>
                <a:schemeClr val="lt1"/>
              </a:solidFill>
              <a:latin typeface="PT Sans"/>
              <a:ea typeface="PT Sans"/>
              <a:cs typeface="PT Sans"/>
              <a:sym typeface="PT Sans"/>
            </a:endParaRPr>
          </a:p>
          <a:p>
            <a:pPr marL="0" lvl="0" indent="0" algn="l" rtl="0">
              <a:spcBef>
                <a:spcPts val="0"/>
              </a:spcBef>
              <a:spcAft>
                <a:spcPts val="0"/>
              </a:spcAft>
              <a:buNone/>
            </a:pPr>
            <a:r>
              <a:rPr lang="en-GB" sz="2000">
                <a:solidFill>
                  <a:schemeClr val="lt1"/>
                </a:solidFill>
                <a:latin typeface="PT Sans"/>
                <a:ea typeface="PT Sans"/>
                <a:cs typeface="PT Sans"/>
                <a:sym typeface="PT Sans"/>
              </a:rPr>
              <a:t>Avez-vous….?			</a:t>
            </a:r>
            <a:r>
              <a:rPr lang="en-GB" sz="1800" i="1">
                <a:solidFill>
                  <a:schemeClr val="lt1"/>
                </a:solidFill>
                <a:latin typeface="PT Sans"/>
                <a:ea typeface="PT Sans"/>
                <a:cs typeface="PT Sans"/>
                <a:sym typeface="PT Sans"/>
              </a:rPr>
              <a:t>Have you got …?</a:t>
            </a:r>
            <a:endParaRPr sz="1800" i="1">
              <a:solidFill>
                <a:schemeClr val="lt1"/>
              </a:solidFill>
              <a:latin typeface="PT Sans"/>
              <a:ea typeface="PT Sans"/>
              <a:cs typeface="PT Sans"/>
              <a:sym typeface="PT Sans"/>
            </a:endParaRPr>
          </a:p>
          <a:p>
            <a:pPr marL="0" lvl="0" indent="0" algn="l" rtl="0">
              <a:spcBef>
                <a:spcPts val="0"/>
              </a:spcBef>
              <a:spcAft>
                <a:spcPts val="0"/>
              </a:spcAft>
              <a:buNone/>
            </a:pPr>
            <a:r>
              <a:rPr lang="en-GB" sz="2000">
                <a:solidFill>
                  <a:schemeClr val="lt1"/>
                </a:solidFill>
                <a:latin typeface="PT Sans"/>
                <a:ea typeface="PT Sans"/>
                <a:cs typeface="PT Sans"/>
                <a:sym typeface="PT Sans"/>
              </a:rPr>
              <a:t>Il y a ….. 				</a:t>
            </a:r>
            <a:r>
              <a:rPr lang="en-GB" sz="1800" i="1">
                <a:solidFill>
                  <a:schemeClr val="lt1"/>
                </a:solidFill>
                <a:latin typeface="PT Sans"/>
                <a:ea typeface="PT Sans"/>
                <a:cs typeface="PT Sans"/>
                <a:sym typeface="PT Sans"/>
              </a:rPr>
              <a:t>There is…..</a:t>
            </a:r>
            <a:endParaRPr sz="1800" i="1">
              <a:solidFill>
                <a:schemeClr val="lt1"/>
              </a:solidFill>
              <a:latin typeface="PT Sans"/>
              <a:ea typeface="PT Sans"/>
              <a:cs typeface="PT Sans"/>
              <a:sym typeface="PT Sans"/>
            </a:endParaRPr>
          </a:p>
        </p:txBody>
      </p:sp>
      <p:cxnSp>
        <p:nvCxnSpPr>
          <p:cNvPr id="946" name="Google Shape;946;p120"/>
          <p:cNvCxnSpPr/>
          <p:nvPr/>
        </p:nvCxnSpPr>
        <p:spPr>
          <a:xfrm flipH="1">
            <a:off x="4387716" y="1180125"/>
            <a:ext cx="38700" cy="35541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21"/>
          <p:cNvSpPr txBox="1"/>
          <p:nvPr/>
        </p:nvSpPr>
        <p:spPr>
          <a:xfrm>
            <a:off x="443700" y="775275"/>
            <a:ext cx="7608300" cy="478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PT Sans"/>
              <a:ea typeface="PT Sans"/>
              <a:cs typeface="PT Sans"/>
              <a:sym typeface="PT Sans"/>
            </a:endParaRPr>
          </a:p>
          <a:p>
            <a:pPr marL="0" lvl="0" indent="0" algn="l" rtl="0">
              <a:spcBef>
                <a:spcPts val="0"/>
              </a:spcBef>
              <a:spcAft>
                <a:spcPts val="0"/>
              </a:spcAft>
              <a:buNone/>
            </a:pPr>
            <a:r>
              <a:rPr lang="en-GB" sz="2400">
                <a:latin typeface="PT Sans"/>
                <a:ea typeface="PT Sans"/>
                <a:cs typeface="PT Sans"/>
                <a:sym typeface="PT Sans"/>
              </a:rPr>
              <a:t>This time, listen out for the answers to these questions:</a:t>
            </a:r>
            <a:endParaRPr sz="2400">
              <a:latin typeface="PT Sans"/>
              <a:ea typeface="PT Sans"/>
              <a:cs typeface="PT Sans"/>
              <a:sym typeface="PT Sans"/>
            </a:endParaRPr>
          </a:p>
          <a:p>
            <a:pPr marL="0" lvl="0" indent="0" algn="l" rtl="0">
              <a:spcBef>
                <a:spcPts val="0"/>
              </a:spcBef>
              <a:spcAft>
                <a:spcPts val="0"/>
              </a:spcAft>
              <a:buNone/>
            </a:pPr>
            <a:endParaRPr sz="2400">
              <a:latin typeface="PT Sans"/>
              <a:ea typeface="PT Sans"/>
              <a:cs typeface="PT Sans"/>
              <a:sym typeface="PT Sans"/>
            </a:endParaRPr>
          </a:p>
          <a:p>
            <a:pPr marL="457200" lvl="0" indent="-381000" algn="l" rtl="0">
              <a:lnSpc>
                <a:spcPct val="107916"/>
              </a:lnSpc>
              <a:spcBef>
                <a:spcPts val="0"/>
              </a:spcBef>
              <a:spcAft>
                <a:spcPts val="0"/>
              </a:spcAft>
              <a:buSzPts val="2400"/>
              <a:buFont typeface="Calibri"/>
              <a:buAutoNum type="arabicPeriod"/>
            </a:pPr>
            <a:r>
              <a:rPr lang="en-GB" sz="2400">
                <a:latin typeface="Calibri"/>
                <a:ea typeface="Calibri"/>
                <a:cs typeface="Calibri"/>
                <a:sym typeface="Calibri"/>
              </a:rPr>
              <a:t>Does Paddy want a window or an aisle seat on the plane?</a:t>
            </a:r>
            <a:endParaRPr sz="2400">
              <a:latin typeface="Calibri"/>
              <a:ea typeface="Calibri"/>
              <a:cs typeface="Calibri"/>
              <a:sym typeface="Calibri"/>
            </a:endParaRPr>
          </a:p>
          <a:p>
            <a:pPr marL="457200" lvl="0" indent="-381000" algn="l" rtl="0">
              <a:lnSpc>
                <a:spcPct val="107916"/>
              </a:lnSpc>
              <a:spcBef>
                <a:spcPts val="0"/>
              </a:spcBef>
              <a:spcAft>
                <a:spcPts val="0"/>
              </a:spcAft>
              <a:buSzPts val="2400"/>
              <a:buFont typeface="Calibri"/>
              <a:buAutoNum type="arabicPeriod"/>
            </a:pPr>
            <a:r>
              <a:rPr lang="en-GB" sz="2400">
                <a:latin typeface="Calibri"/>
                <a:ea typeface="Calibri"/>
                <a:cs typeface="Calibri"/>
                <a:sym typeface="Calibri"/>
              </a:rPr>
              <a:t>In which country has Laurie done a business trip before? </a:t>
            </a:r>
            <a:endParaRPr sz="2400">
              <a:latin typeface="Calibri"/>
              <a:ea typeface="Calibri"/>
              <a:cs typeface="Calibri"/>
              <a:sym typeface="Calibri"/>
            </a:endParaRPr>
          </a:p>
          <a:p>
            <a:pPr marL="457200" lvl="0" indent="-381000" algn="l" rtl="0">
              <a:lnSpc>
                <a:spcPct val="107916"/>
              </a:lnSpc>
              <a:spcBef>
                <a:spcPts val="0"/>
              </a:spcBef>
              <a:spcAft>
                <a:spcPts val="0"/>
              </a:spcAft>
              <a:buSzPts val="2400"/>
              <a:buFont typeface="Calibri"/>
              <a:buAutoNum type="arabicPeriod"/>
            </a:pPr>
            <a:r>
              <a:rPr lang="en-GB" sz="2400">
                <a:latin typeface="Calibri"/>
                <a:ea typeface="Calibri"/>
                <a:cs typeface="Calibri"/>
                <a:sym typeface="Calibri"/>
              </a:rPr>
              <a:t>What's the outbound and return date?</a:t>
            </a:r>
            <a:endParaRPr sz="2400">
              <a:latin typeface="Calibri"/>
              <a:ea typeface="Calibri"/>
              <a:cs typeface="Calibri"/>
              <a:sym typeface="Calibri"/>
            </a:endParaRPr>
          </a:p>
          <a:p>
            <a:pPr marL="457200" lvl="0" indent="-381000" algn="l" rtl="0">
              <a:lnSpc>
                <a:spcPct val="107916"/>
              </a:lnSpc>
              <a:spcBef>
                <a:spcPts val="0"/>
              </a:spcBef>
              <a:spcAft>
                <a:spcPts val="0"/>
              </a:spcAft>
              <a:buSzPts val="2400"/>
              <a:buFont typeface="Calibri"/>
              <a:buAutoNum type="arabicPeriod"/>
            </a:pPr>
            <a:r>
              <a:rPr lang="en-GB" sz="2400">
                <a:latin typeface="Calibri"/>
                <a:ea typeface="Calibri"/>
                <a:cs typeface="Calibri"/>
                <a:sym typeface="Calibri"/>
              </a:rPr>
              <a:t>Are Paddy and Laurie able to fly in business class?</a:t>
            </a:r>
            <a:endParaRPr sz="2400">
              <a:latin typeface="Calibri"/>
              <a:ea typeface="Calibri"/>
              <a:cs typeface="Calibri"/>
              <a:sym typeface="Calibri"/>
            </a:endParaRPr>
          </a:p>
          <a:p>
            <a:pPr marL="457200" lvl="0" indent="-381000" algn="l" rtl="0">
              <a:lnSpc>
                <a:spcPct val="107916"/>
              </a:lnSpc>
              <a:spcBef>
                <a:spcPts val="0"/>
              </a:spcBef>
              <a:spcAft>
                <a:spcPts val="0"/>
              </a:spcAft>
              <a:buSzPts val="2400"/>
              <a:buFont typeface="Calibri"/>
              <a:buAutoNum type="arabicPeriod"/>
            </a:pPr>
            <a:r>
              <a:rPr lang="en-GB" sz="2400">
                <a:latin typeface="Calibri"/>
                <a:ea typeface="Calibri"/>
                <a:cs typeface="Calibri"/>
                <a:sym typeface="Calibri"/>
              </a:rPr>
              <a:t>What needs to be done before booking flights? </a:t>
            </a:r>
            <a:endParaRPr sz="2600">
              <a:latin typeface="PT Sans"/>
              <a:ea typeface="PT Sans"/>
              <a:cs typeface="PT Sans"/>
              <a:sym typeface="PT Sans"/>
            </a:endParaRPr>
          </a:p>
          <a:p>
            <a:pPr marL="0" lvl="0" indent="0" algn="l" rtl="0">
              <a:spcBef>
                <a:spcPts val="800"/>
              </a:spcBef>
              <a:spcAft>
                <a:spcPts val="0"/>
              </a:spcAft>
              <a:buNone/>
            </a:pPr>
            <a:endParaRPr sz="3600">
              <a:latin typeface="PT Sans"/>
              <a:ea typeface="PT Sans"/>
              <a:cs typeface="PT Sans"/>
              <a:sym typeface="PT Sans"/>
            </a:endParaRPr>
          </a:p>
          <a:p>
            <a:pPr marL="0" lvl="0" indent="0" algn="just" rtl="0">
              <a:lnSpc>
                <a:spcPct val="107916"/>
              </a:lnSpc>
              <a:spcBef>
                <a:spcPts val="0"/>
              </a:spcBef>
              <a:spcAft>
                <a:spcPts val="800"/>
              </a:spcAft>
              <a:buNone/>
            </a:pPr>
            <a:endParaRPr sz="2900">
              <a:highlight>
                <a:srgbClr val="FFFF00"/>
              </a:highlight>
              <a:latin typeface="PT Sans"/>
              <a:ea typeface="PT Sans"/>
              <a:cs typeface="PT Sans"/>
              <a:sym typeface="PT Sans"/>
            </a:endParaRPr>
          </a:p>
        </p:txBody>
      </p:sp>
      <p:pic>
        <p:nvPicPr>
          <p:cNvPr id="952" name="Google Shape;952;p121"/>
          <p:cNvPicPr preferRelativeResize="0"/>
          <p:nvPr/>
        </p:nvPicPr>
        <p:blipFill>
          <a:blip r:embed="rId3">
            <a:alphaModFix/>
          </a:blip>
          <a:stretch>
            <a:fillRect/>
          </a:stretch>
        </p:blipFill>
        <p:spPr>
          <a:xfrm>
            <a:off x="7414550" y="3587075"/>
            <a:ext cx="1262151" cy="1262150"/>
          </a:xfrm>
          <a:prstGeom prst="rect">
            <a:avLst/>
          </a:prstGeom>
          <a:noFill/>
          <a:ln>
            <a:noFill/>
          </a:ln>
        </p:spPr>
      </p:pic>
      <p:sp>
        <p:nvSpPr>
          <p:cNvPr id="953" name="Google Shape;953;p12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Écoutez encore une fois!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6"/>
          <p:cNvSpPr txBox="1">
            <a:spLocks noGrp="1"/>
          </p:cNvSpPr>
          <p:nvPr>
            <p:ph type="title"/>
          </p:nvPr>
        </p:nvSpPr>
        <p:spPr>
          <a:xfrm>
            <a:off x="457200" y="205978"/>
            <a:ext cx="8229600" cy="857400"/>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Introductory Clip</a:t>
            </a:r>
            <a:endParaRPr>
              <a:solidFill>
                <a:schemeClr val="lt1"/>
              </a:solidFill>
            </a:endParaRPr>
          </a:p>
        </p:txBody>
      </p:sp>
      <p:sp>
        <p:nvSpPr>
          <p:cNvPr id="547" name="Google Shape;547;p86"/>
          <p:cNvSpPr txBox="1">
            <a:spLocks noGrp="1"/>
          </p:cNvSpPr>
          <p:nvPr>
            <p:ph type="body" idx="1"/>
          </p:nvPr>
        </p:nvSpPr>
        <p:spPr>
          <a:xfrm>
            <a:off x="1799175" y="4243850"/>
            <a:ext cx="7326600" cy="8574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3200"/>
              <a:buFont typeface="Comic Sans MS"/>
              <a:buNone/>
            </a:pPr>
            <a:r>
              <a:rPr lang="en-GB" sz="2400" dirty="0">
                <a:solidFill>
                  <a:schemeClr val="accent6"/>
                </a:solidFill>
              </a:rPr>
              <a:t>TV chef Simon </a:t>
            </a:r>
            <a:r>
              <a:rPr lang="en-GB" sz="2400" dirty="0" err="1">
                <a:solidFill>
                  <a:schemeClr val="accent6"/>
                </a:solidFill>
              </a:rPr>
              <a:t>Rimmer</a:t>
            </a:r>
            <a:r>
              <a:rPr lang="en-GB" sz="2400" dirty="0">
                <a:solidFill>
                  <a:schemeClr val="accent6"/>
                </a:solidFill>
              </a:rPr>
              <a:t>, talking about the benefits of learning languages</a:t>
            </a:r>
            <a:endParaRPr dirty="0"/>
          </a:p>
          <a:p>
            <a:pPr marL="0" lvl="0" indent="0" algn="ctr" rtl="0">
              <a:spcBef>
                <a:spcPts val="280"/>
              </a:spcBef>
              <a:spcAft>
                <a:spcPts val="0"/>
              </a:spcAft>
              <a:buClr>
                <a:srgbClr val="060C12"/>
              </a:buClr>
              <a:buSzPts val="1400"/>
              <a:buFont typeface="Comic Sans MS"/>
              <a:buNone/>
            </a:pPr>
            <a:endParaRPr dirty="0"/>
          </a:p>
        </p:txBody>
      </p:sp>
      <p:pic>
        <p:nvPicPr>
          <p:cNvPr id="548" name="Google Shape;548;p86">
            <a:hlinkClick r:id="rId3"/>
          </p:cNvPr>
          <p:cNvPicPr preferRelativeResize="0"/>
          <p:nvPr/>
        </p:nvPicPr>
        <p:blipFill>
          <a:blip r:embed="rId4">
            <a:alphaModFix/>
          </a:blip>
          <a:stretch>
            <a:fillRect/>
          </a:stretch>
        </p:blipFill>
        <p:spPr>
          <a:xfrm>
            <a:off x="1781575" y="1261655"/>
            <a:ext cx="5260071" cy="291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p:tgtEl>
                                          <p:spTgt spid="5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2"/>
          <p:cNvSpPr txBox="1"/>
          <p:nvPr/>
        </p:nvSpPr>
        <p:spPr>
          <a:xfrm>
            <a:off x="798400" y="2961075"/>
            <a:ext cx="74049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600">
                <a:solidFill>
                  <a:schemeClr val="lt1"/>
                </a:solidFill>
                <a:latin typeface="PT Sans"/>
                <a:ea typeface="PT Sans"/>
                <a:cs typeface="PT Sans"/>
                <a:sym typeface="PT Sans"/>
              </a:rPr>
              <a:t>PREPARE A TRAVEL BRIEFING TO GIVE TO AN EMPLOYEE AHEAD OF THEIR BUSINESS TRIP.</a:t>
            </a:r>
            <a:endParaRPr sz="2600">
              <a:solidFill>
                <a:schemeClr val="lt1"/>
              </a:solidFill>
              <a:latin typeface="PT Sans"/>
              <a:ea typeface="PT Sans"/>
              <a:cs typeface="PT Sans"/>
              <a:sym typeface="PT Sans"/>
            </a:endParaRPr>
          </a:p>
        </p:txBody>
      </p:sp>
      <p:pic>
        <p:nvPicPr>
          <p:cNvPr id="959" name="Google Shape;959;p122"/>
          <p:cNvPicPr preferRelativeResize="0"/>
          <p:nvPr/>
        </p:nvPicPr>
        <p:blipFill>
          <a:blip r:embed="rId3">
            <a:alphaModFix/>
          </a:blip>
          <a:stretch>
            <a:fillRect/>
          </a:stretch>
        </p:blipFill>
        <p:spPr>
          <a:xfrm>
            <a:off x="193500" y="184175"/>
            <a:ext cx="1214974" cy="1214974"/>
          </a:xfrm>
          <a:prstGeom prst="rect">
            <a:avLst/>
          </a:prstGeom>
          <a:noFill/>
          <a:ln>
            <a:noFill/>
          </a:ln>
        </p:spPr>
      </p:pic>
      <p:pic>
        <p:nvPicPr>
          <p:cNvPr id="960" name="Google Shape;960;p122"/>
          <p:cNvPicPr preferRelativeResize="0"/>
          <p:nvPr/>
        </p:nvPicPr>
        <p:blipFill>
          <a:blip r:embed="rId4">
            <a:alphaModFix/>
          </a:blip>
          <a:stretch>
            <a:fillRect/>
          </a:stretch>
        </p:blipFill>
        <p:spPr>
          <a:xfrm>
            <a:off x="1603275" y="185052"/>
            <a:ext cx="1214975" cy="12132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4"/>
        <p:cNvGrpSpPr/>
        <p:nvPr/>
      </p:nvGrpSpPr>
      <p:grpSpPr>
        <a:xfrm>
          <a:off x="0" y="0"/>
          <a:ext cx="0" cy="0"/>
          <a:chOff x="0" y="0"/>
          <a:chExt cx="0" cy="0"/>
        </a:xfrm>
      </p:grpSpPr>
      <p:sp>
        <p:nvSpPr>
          <p:cNvPr id="965" name="Google Shape;965;p123"/>
          <p:cNvSpPr txBox="1"/>
          <p:nvPr/>
        </p:nvSpPr>
        <p:spPr>
          <a:xfrm>
            <a:off x="101550" y="650150"/>
            <a:ext cx="8940900" cy="420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dk1"/>
                </a:solidFill>
                <a:highlight>
                  <a:srgbClr val="FFFFFF"/>
                </a:highlight>
                <a:latin typeface="PT Sans"/>
                <a:ea typeface="PT Sans"/>
                <a:cs typeface="PT Sans"/>
                <a:sym typeface="PT Sans"/>
              </a:rPr>
              <a:t>One of your employees, Marianne, must travel to Québec for a 2 day conference. </a:t>
            </a:r>
            <a:endParaRPr sz="2100">
              <a:solidFill>
                <a:schemeClr val="dk1"/>
              </a:solidFill>
              <a:highlight>
                <a:srgbClr val="FFFFFF"/>
              </a:highlight>
              <a:latin typeface="PT Sans"/>
              <a:ea typeface="PT Sans"/>
              <a:cs typeface="PT Sans"/>
              <a:sym typeface="PT Sans"/>
            </a:endParaRPr>
          </a:p>
          <a:p>
            <a:pPr marL="0" lvl="0" indent="0" algn="l" rtl="0">
              <a:spcBef>
                <a:spcPts val="0"/>
              </a:spcBef>
              <a:spcAft>
                <a:spcPts val="0"/>
              </a:spcAft>
              <a:buNone/>
            </a:pPr>
            <a:r>
              <a:rPr lang="en-GB" sz="2100">
                <a:solidFill>
                  <a:schemeClr val="dk1"/>
                </a:solidFill>
                <a:highlight>
                  <a:srgbClr val="FFFFFF"/>
                </a:highlight>
                <a:latin typeface="PT Sans"/>
                <a:ea typeface="PT Sans"/>
                <a:cs typeface="PT Sans"/>
                <a:sym typeface="PT Sans"/>
              </a:rPr>
              <a:t>You must brief her on the travel arrangements for this business trip.</a:t>
            </a:r>
            <a:endParaRPr sz="2100">
              <a:solidFill>
                <a:schemeClr val="dk1"/>
              </a:solidFill>
              <a:highlight>
                <a:srgbClr val="FFFFFF"/>
              </a:highlight>
              <a:latin typeface="PT Sans"/>
              <a:ea typeface="PT Sans"/>
              <a:cs typeface="PT Sans"/>
              <a:sym typeface="PT Sans"/>
            </a:endParaRPr>
          </a:p>
          <a:p>
            <a:pPr marL="0" lvl="0" indent="0" algn="l" rtl="0">
              <a:spcBef>
                <a:spcPts val="0"/>
              </a:spcBef>
              <a:spcAft>
                <a:spcPts val="0"/>
              </a:spcAft>
              <a:buNone/>
            </a:pPr>
            <a:r>
              <a:rPr lang="en-GB" sz="2100">
                <a:solidFill>
                  <a:schemeClr val="dk1"/>
                </a:solidFill>
                <a:highlight>
                  <a:srgbClr val="FFFFFF"/>
                </a:highlight>
                <a:latin typeface="PT Sans"/>
                <a:ea typeface="PT Sans"/>
                <a:cs typeface="PT Sans"/>
                <a:sym typeface="PT Sans"/>
              </a:rPr>
              <a:t>In your briefing :</a:t>
            </a:r>
            <a:endParaRPr sz="2100">
              <a:solidFill>
                <a:schemeClr val="dk1"/>
              </a:solidFill>
              <a:highlight>
                <a:srgbClr val="FFFFFF"/>
              </a:highlight>
              <a:latin typeface="PT Sans"/>
              <a:ea typeface="PT Sans"/>
              <a:cs typeface="PT Sans"/>
              <a:sym typeface="PT Sans"/>
            </a:endParaRPr>
          </a:p>
          <a:p>
            <a:pPr marL="0" lvl="0" indent="0" algn="l" rtl="0">
              <a:spcBef>
                <a:spcPts val="0"/>
              </a:spcBef>
              <a:spcAft>
                <a:spcPts val="0"/>
              </a:spcAft>
              <a:buNone/>
            </a:pPr>
            <a:endParaRPr sz="600" b="1">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Ask if she has a passport.</a:t>
            </a:r>
            <a:endParaRPr sz="1900">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Ask her which dates she is travelling.</a:t>
            </a:r>
            <a:endParaRPr sz="1900">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Tell her there is a flight from Heathrow which leaves at 09.00h and the times of her return flight.</a:t>
            </a:r>
            <a:endParaRPr sz="1900">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Explain that you have booked a room in the Holiday Inn for 3 nights.</a:t>
            </a:r>
            <a:endParaRPr sz="1900">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Explain that she will have to take a bus from the airport to the hotel and give some brief details of this journey.</a:t>
            </a:r>
            <a:endParaRPr sz="1900">
              <a:solidFill>
                <a:srgbClr val="222222"/>
              </a:solidFill>
              <a:highlight>
                <a:srgbClr val="FFFFFF"/>
              </a:highlight>
              <a:latin typeface="PT Sans"/>
              <a:ea typeface="PT Sans"/>
              <a:cs typeface="PT Sans"/>
              <a:sym typeface="PT Sans"/>
            </a:endParaRPr>
          </a:p>
          <a:p>
            <a:pPr marL="457200" lvl="0" indent="-349250" algn="l" rtl="0">
              <a:spcBef>
                <a:spcPts val="0"/>
              </a:spcBef>
              <a:spcAft>
                <a:spcPts val="0"/>
              </a:spcAft>
              <a:buClr>
                <a:srgbClr val="222222"/>
              </a:buClr>
              <a:buSzPts val="1900"/>
              <a:buFont typeface="PT Sans"/>
              <a:buChar char="-"/>
            </a:pPr>
            <a:r>
              <a:rPr lang="en-GB" sz="1900">
                <a:solidFill>
                  <a:srgbClr val="222222"/>
                </a:solidFill>
                <a:highlight>
                  <a:srgbClr val="FFFFFF"/>
                </a:highlight>
                <a:latin typeface="PT Sans"/>
                <a:ea typeface="PT Sans"/>
                <a:cs typeface="PT Sans"/>
                <a:sym typeface="PT Sans"/>
              </a:rPr>
              <a:t>Wish her a safe and enjoyable journey.</a:t>
            </a:r>
            <a:endParaRPr sz="1900">
              <a:solidFill>
                <a:srgbClr val="222222"/>
              </a:solidFill>
              <a:highlight>
                <a:srgbClr val="FFFFFF"/>
              </a:highlight>
              <a:latin typeface="PT Sans"/>
              <a:ea typeface="PT Sans"/>
              <a:cs typeface="PT Sans"/>
              <a:sym typeface="PT Sans"/>
            </a:endParaRPr>
          </a:p>
          <a:p>
            <a:pPr marL="457200" lvl="0" indent="0" algn="l" rtl="0">
              <a:spcBef>
                <a:spcPts val="0"/>
              </a:spcBef>
              <a:spcAft>
                <a:spcPts val="0"/>
              </a:spcAft>
              <a:buNone/>
            </a:pPr>
            <a:r>
              <a:rPr lang="en-GB" sz="1900">
                <a:solidFill>
                  <a:srgbClr val="222222"/>
                </a:solidFill>
                <a:highlight>
                  <a:srgbClr val="FFFFFF"/>
                </a:highlight>
                <a:latin typeface="PT Sans"/>
                <a:ea typeface="PT Sans"/>
                <a:cs typeface="PT Sans"/>
                <a:sym typeface="PT Sans"/>
              </a:rPr>
              <a:t>                          </a:t>
            </a:r>
            <a:endParaRPr sz="1800">
              <a:solidFill>
                <a:srgbClr val="222222"/>
              </a:solidFill>
              <a:highlight>
                <a:srgbClr val="FFFFFF"/>
              </a:highlight>
              <a:latin typeface="PT Sans"/>
              <a:ea typeface="PT Sans"/>
              <a:cs typeface="PT Sans"/>
              <a:sym typeface="PT Sans"/>
            </a:endParaRPr>
          </a:p>
        </p:txBody>
      </p:sp>
      <p:pic>
        <p:nvPicPr>
          <p:cNvPr id="966" name="Google Shape;966;p123"/>
          <p:cNvPicPr preferRelativeResize="0"/>
          <p:nvPr/>
        </p:nvPicPr>
        <p:blipFill>
          <a:blip r:embed="rId3">
            <a:alphaModFix/>
          </a:blip>
          <a:stretch>
            <a:fillRect/>
          </a:stretch>
        </p:blipFill>
        <p:spPr>
          <a:xfrm>
            <a:off x="7756553" y="3920002"/>
            <a:ext cx="1109474" cy="1107874"/>
          </a:xfrm>
          <a:prstGeom prst="rect">
            <a:avLst/>
          </a:prstGeom>
          <a:noFill/>
          <a:ln>
            <a:noFill/>
          </a:ln>
        </p:spPr>
      </p:pic>
      <p:pic>
        <p:nvPicPr>
          <p:cNvPr id="967" name="Google Shape;967;p123"/>
          <p:cNvPicPr preferRelativeResize="0"/>
          <p:nvPr/>
        </p:nvPicPr>
        <p:blipFill>
          <a:blip r:embed="rId4">
            <a:alphaModFix/>
          </a:blip>
          <a:stretch>
            <a:fillRect/>
          </a:stretch>
        </p:blipFill>
        <p:spPr>
          <a:xfrm>
            <a:off x="6420400" y="3887475"/>
            <a:ext cx="1172925" cy="1172925"/>
          </a:xfrm>
          <a:prstGeom prst="rect">
            <a:avLst/>
          </a:prstGeom>
          <a:noFill/>
          <a:ln>
            <a:noFill/>
          </a:ln>
        </p:spPr>
      </p:pic>
      <p:sp>
        <p:nvSpPr>
          <p:cNvPr id="968" name="Google Shape;968;p123"/>
          <p:cNvSpPr txBox="1">
            <a:spLocks noGrp="1"/>
          </p:cNvSpPr>
          <p:nvPr>
            <p:ph type="title"/>
          </p:nvPr>
        </p:nvSpPr>
        <p:spPr>
          <a:xfrm>
            <a:off x="101550" y="112600"/>
            <a:ext cx="7510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are now a Travel Coordinator for EKFB</a:t>
            </a:r>
            <a:endParaRPr/>
          </a:p>
        </p:txBody>
      </p:sp>
      <p:sp>
        <p:nvSpPr>
          <p:cNvPr id="969" name="Google Shape;969;p123"/>
          <p:cNvSpPr txBox="1"/>
          <p:nvPr/>
        </p:nvSpPr>
        <p:spPr>
          <a:xfrm>
            <a:off x="3417500" y="4665075"/>
            <a:ext cx="6058500" cy="6927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GB" sz="1900" u="sng">
                <a:solidFill>
                  <a:schemeClr val="hlink"/>
                </a:solidFill>
                <a:highlight>
                  <a:schemeClr val="lt1"/>
                </a:highlight>
                <a:latin typeface="PT Sans"/>
                <a:ea typeface="PT Sans"/>
                <a:cs typeface="PT Sans"/>
                <a:sym typeface="PT Sans"/>
                <a:hlinkClick r:id="rId5"/>
              </a:rPr>
              <a:t>Transcript Support</a:t>
            </a:r>
            <a:endParaRPr sz="1900">
              <a:solidFill>
                <a:schemeClr val="dk1"/>
              </a:solidFill>
              <a:highlight>
                <a:schemeClr val="lt1"/>
              </a:highlight>
              <a:latin typeface="PT Sans"/>
              <a:ea typeface="PT Sans"/>
              <a:cs typeface="PT Sans"/>
              <a:sym typeface="PT Sans"/>
            </a:endParaRPr>
          </a:p>
          <a:p>
            <a:pPr marL="0" lvl="0" indent="0" algn="l" rtl="0">
              <a:spcBef>
                <a:spcPts val="0"/>
              </a:spcBef>
              <a:spcAft>
                <a:spcPts val="0"/>
              </a:spcAft>
              <a:buNone/>
            </a:pPr>
            <a:endParaRPr>
              <a:latin typeface="PT Sans"/>
              <a:ea typeface="PT Sans"/>
              <a:cs typeface="PT Sans"/>
              <a:sym typeface="PT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24"/>
          <p:cNvSpPr txBox="1">
            <a:spLocks noGrp="1"/>
          </p:cNvSpPr>
          <p:nvPr>
            <p:ph type="ctrTitle"/>
          </p:nvPr>
        </p:nvSpPr>
        <p:spPr>
          <a:xfrm>
            <a:off x="460950" y="1910896"/>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b="1"/>
              <a:t>Sharing Outcomes </a:t>
            </a:r>
            <a:endParaRPr b="1"/>
          </a:p>
        </p:txBody>
      </p:sp>
      <p:pic>
        <p:nvPicPr>
          <p:cNvPr id="975" name="Google Shape;975;p124"/>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25"/>
          <p:cNvSpPr txBox="1">
            <a:spLocks noGrp="1"/>
          </p:cNvSpPr>
          <p:nvPr>
            <p:ph type="title"/>
          </p:nvPr>
        </p:nvSpPr>
        <p:spPr>
          <a:xfrm>
            <a:off x="0" y="105200"/>
            <a:ext cx="9144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Present your briefing to the class or a group or a peer</a:t>
            </a:r>
            <a:endParaRPr/>
          </a:p>
        </p:txBody>
      </p:sp>
      <p:sp>
        <p:nvSpPr>
          <p:cNvPr id="981" name="Google Shape;981;p125"/>
          <p:cNvSpPr txBox="1">
            <a:spLocks noGrp="1"/>
          </p:cNvSpPr>
          <p:nvPr>
            <p:ph type="body" idx="4294967295"/>
          </p:nvPr>
        </p:nvSpPr>
        <p:spPr>
          <a:xfrm>
            <a:off x="430600" y="77392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Which new vocabulary have you learned and used? </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982" name="Google Shape;982;p125"/>
          <p:cNvSpPr txBox="1">
            <a:spLocks noGrp="1"/>
          </p:cNvSpPr>
          <p:nvPr>
            <p:ph type="body" idx="4294967295"/>
          </p:nvPr>
        </p:nvSpPr>
        <p:spPr>
          <a:xfrm>
            <a:off x="430600" y="1380450"/>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How did you make your speaking have the right tone and style for work? </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983" name="Google Shape;983;p125"/>
          <p:cNvSpPr txBox="1">
            <a:spLocks noGrp="1"/>
          </p:cNvSpPr>
          <p:nvPr>
            <p:ph type="body" idx="4294967295"/>
          </p:nvPr>
        </p:nvSpPr>
        <p:spPr>
          <a:xfrm>
            <a:off x="430600" y="1986975"/>
            <a:ext cx="8140800" cy="710700"/>
          </a:xfrm>
          <a:prstGeom prst="rect">
            <a:avLst/>
          </a:prstGeom>
          <a:solidFill>
            <a:srgbClr val="CFE2F3"/>
          </a:solid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a:t>Are there any ideas or phrases you could take away from your peer’s work to use in yours to improve it?</a:t>
            </a: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984" name="Google Shape;984;p125"/>
          <p:cNvPicPr preferRelativeResize="0"/>
          <p:nvPr/>
        </p:nvPicPr>
        <p:blipFill>
          <a:blip r:embed="rId3">
            <a:alphaModFix/>
          </a:blip>
          <a:stretch>
            <a:fillRect/>
          </a:stretch>
        </p:blipFill>
        <p:spPr>
          <a:xfrm>
            <a:off x="1800275" y="4628010"/>
            <a:ext cx="1074099" cy="435824"/>
          </a:xfrm>
          <a:prstGeom prst="rect">
            <a:avLst/>
          </a:prstGeom>
          <a:noFill/>
          <a:ln>
            <a:noFill/>
          </a:ln>
        </p:spPr>
      </p:pic>
      <p:sp>
        <p:nvSpPr>
          <p:cNvPr id="985" name="Google Shape;985;p125"/>
          <p:cNvSpPr txBox="1">
            <a:spLocks noGrp="1"/>
          </p:cNvSpPr>
          <p:nvPr>
            <p:ph type="body" idx="4294967295"/>
          </p:nvPr>
        </p:nvSpPr>
        <p:spPr>
          <a:xfrm>
            <a:off x="430600" y="2846100"/>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How well did you explain things in French? </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986" name="Google Shape;986;p125"/>
          <p:cNvSpPr txBox="1"/>
          <p:nvPr/>
        </p:nvSpPr>
        <p:spPr>
          <a:xfrm>
            <a:off x="430600" y="3473350"/>
            <a:ext cx="8140800" cy="4617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sz="1800">
                <a:solidFill>
                  <a:srgbClr val="434343"/>
                </a:solidFill>
                <a:latin typeface="PT Sans"/>
                <a:ea typeface="PT Sans"/>
                <a:cs typeface="PT Sans"/>
                <a:sym typeface="PT Sans"/>
              </a:rPr>
              <a:t>What more do you now know and what can you now do as a result of this lesson?</a:t>
            </a:r>
            <a:endParaRPr>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7"/>
          <p:cNvSpPr txBox="1">
            <a:spLocks noGrp="1"/>
          </p:cNvSpPr>
          <p:nvPr>
            <p:ph type="title"/>
          </p:nvPr>
        </p:nvSpPr>
        <p:spPr>
          <a:xfrm>
            <a:off x="457200" y="205978"/>
            <a:ext cx="8229600" cy="857250"/>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sp>
        <p:nvSpPr>
          <p:cNvPr id="554" name="Google Shape;554;p87"/>
          <p:cNvSpPr txBox="1">
            <a:spLocks noGrp="1"/>
          </p:cNvSpPr>
          <p:nvPr>
            <p:ph type="body" idx="1"/>
          </p:nvPr>
        </p:nvSpPr>
        <p:spPr>
          <a:xfrm>
            <a:off x="457200" y="1200150"/>
            <a:ext cx="8229600" cy="2571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 many languages are spoken throughout the world?</a:t>
            </a:r>
            <a:endParaRPr/>
          </a:p>
          <a:p>
            <a:pPr marL="0" lvl="0" indent="0" algn="l" rtl="0">
              <a:spcBef>
                <a:spcPts val="640"/>
              </a:spcBef>
              <a:spcAft>
                <a:spcPts val="0"/>
              </a:spcAft>
              <a:buNone/>
            </a:pPr>
            <a:r>
              <a:rPr lang="en-GB" sz="2200"/>
              <a:t>100+</a:t>
            </a:r>
            <a:endParaRPr sz="2200"/>
          </a:p>
          <a:p>
            <a:pPr marL="0" lvl="0" indent="0" algn="l" rtl="0">
              <a:spcBef>
                <a:spcPts val="640"/>
              </a:spcBef>
              <a:spcAft>
                <a:spcPts val="0"/>
              </a:spcAft>
              <a:buNone/>
            </a:pPr>
            <a:r>
              <a:rPr lang="en-GB" sz="2200"/>
              <a:t>200+</a:t>
            </a:r>
            <a:endParaRPr sz="2200"/>
          </a:p>
          <a:p>
            <a:pPr marL="0" lvl="0" indent="0" algn="l" rtl="0">
              <a:spcBef>
                <a:spcPts val="640"/>
              </a:spcBef>
              <a:spcAft>
                <a:spcPts val="0"/>
              </a:spcAft>
              <a:buNone/>
            </a:pPr>
            <a:r>
              <a:rPr lang="en-GB" sz="2200"/>
              <a:t>500+</a:t>
            </a:r>
            <a:endParaRPr sz="2200"/>
          </a:p>
          <a:p>
            <a:pPr marL="0" lvl="0" indent="0" algn="l" rtl="0">
              <a:spcBef>
                <a:spcPts val="640"/>
              </a:spcBef>
              <a:spcAft>
                <a:spcPts val="0"/>
              </a:spcAft>
              <a:buNone/>
            </a:pPr>
            <a:r>
              <a:rPr lang="en-GB" sz="2200"/>
              <a:t>1000+</a:t>
            </a:r>
            <a:endParaRPr sz="2200"/>
          </a:p>
          <a:p>
            <a:pPr marL="0" lvl="0" indent="0" algn="l" rtl="0">
              <a:spcBef>
                <a:spcPts val="640"/>
              </a:spcBef>
              <a:spcAft>
                <a:spcPts val="0"/>
              </a:spcAft>
              <a:buNone/>
            </a:pPr>
            <a:r>
              <a:rPr lang="en-GB" sz="2200"/>
              <a:t>4000+</a:t>
            </a:r>
            <a:endParaRPr sz="2200"/>
          </a:p>
          <a:p>
            <a:pPr marL="0" lvl="0" indent="0" algn="l" rtl="0">
              <a:spcBef>
                <a:spcPts val="640"/>
              </a:spcBef>
              <a:spcAft>
                <a:spcPts val="0"/>
              </a:spcAft>
              <a:buNone/>
            </a:pPr>
            <a:r>
              <a:rPr lang="en-GB" sz="2200"/>
              <a:t>7500+</a:t>
            </a:r>
            <a:endParaRPr sz="2200"/>
          </a:p>
        </p:txBody>
      </p:sp>
      <p:pic>
        <p:nvPicPr>
          <p:cNvPr id="555" name="Google Shape;555;p87"/>
          <p:cNvPicPr preferRelativeResize="0"/>
          <p:nvPr/>
        </p:nvPicPr>
        <p:blipFill rotWithShape="1">
          <a:blip r:embed="rId3">
            <a:alphaModFix/>
          </a:blip>
          <a:srcRect/>
          <a:stretch/>
        </p:blipFill>
        <p:spPr>
          <a:xfrm>
            <a:off x="5508104" y="2625756"/>
            <a:ext cx="2099815" cy="2099815"/>
          </a:xfrm>
          <a:prstGeom prst="rect">
            <a:avLst/>
          </a:prstGeom>
          <a:noFill/>
          <a:ln>
            <a:noFill/>
          </a:ln>
        </p:spPr>
      </p:pic>
      <p:sp>
        <p:nvSpPr>
          <p:cNvPr id="556" name="Google Shape;556;p87"/>
          <p:cNvSpPr txBox="1"/>
          <p:nvPr/>
        </p:nvSpPr>
        <p:spPr>
          <a:xfrm>
            <a:off x="3491125" y="3103650"/>
            <a:ext cx="605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7500+</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500"/>
                                        <p:tgtEl>
                                          <p:spTgt spid="55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54">
                                            <p:txEl>
                                              <p:pRg st="0" end="0"/>
                                            </p:txEl>
                                          </p:spTgt>
                                        </p:tgtEl>
                                        <p:attrNameLst>
                                          <p:attrName>style.visibility</p:attrName>
                                        </p:attrNameLst>
                                      </p:cBhvr>
                                      <p:to>
                                        <p:strVal val="visible"/>
                                      </p:to>
                                    </p:set>
                                    <p:anim calcmode="lin" valueType="num">
                                      <p:cBhvr additive="base">
                                        <p:cTn id="12" dur="500"/>
                                        <p:tgtEl>
                                          <p:spTgt spid="55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54">
                                            <p:txEl>
                                              <p:pRg st="1" end="1"/>
                                            </p:txEl>
                                          </p:spTgt>
                                        </p:tgtEl>
                                        <p:attrNameLst>
                                          <p:attrName>style.visibility</p:attrName>
                                        </p:attrNameLst>
                                      </p:cBhvr>
                                      <p:to>
                                        <p:strVal val="visible"/>
                                      </p:to>
                                    </p:set>
                                    <p:anim calcmode="lin" valueType="num">
                                      <p:cBhvr additive="base">
                                        <p:cTn id="17" dur="500"/>
                                        <p:tgtEl>
                                          <p:spTgt spid="55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54">
                                            <p:txEl>
                                              <p:pRg st="2" end="2"/>
                                            </p:txEl>
                                          </p:spTgt>
                                        </p:tgtEl>
                                        <p:attrNameLst>
                                          <p:attrName>style.visibility</p:attrName>
                                        </p:attrNameLst>
                                      </p:cBhvr>
                                      <p:to>
                                        <p:strVal val="visible"/>
                                      </p:to>
                                    </p:set>
                                    <p:anim calcmode="lin" valueType="num">
                                      <p:cBhvr additive="base">
                                        <p:cTn id="22" dur="500"/>
                                        <p:tgtEl>
                                          <p:spTgt spid="55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54">
                                            <p:txEl>
                                              <p:pRg st="3" end="3"/>
                                            </p:txEl>
                                          </p:spTgt>
                                        </p:tgtEl>
                                        <p:attrNameLst>
                                          <p:attrName>style.visibility</p:attrName>
                                        </p:attrNameLst>
                                      </p:cBhvr>
                                      <p:to>
                                        <p:strVal val="visible"/>
                                      </p:to>
                                    </p:set>
                                    <p:anim calcmode="lin" valueType="num">
                                      <p:cBhvr additive="base">
                                        <p:cTn id="27" dur="500"/>
                                        <p:tgtEl>
                                          <p:spTgt spid="55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54">
                                            <p:txEl>
                                              <p:pRg st="4" end="4"/>
                                            </p:txEl>
                                          </p:spTgt>
                                        </p:tgtEl>
                                        <p:attrNameLst>
                                          <p:attrName>style.visibility</p:attrName>
                                        </p:attrNameLst>
                                      </p:cBhvr>
                                      <p:to>
                                        <p:strVal val="visible"/>
                                      </p:to>
                                    </p:set>
                                    <p:anim calcmode="lin" valueType="num">
                                      <p:cBhvr additive="base">
                                        <p:cTn id="32" dur="500"/>
                                        <p:tgtEl>
                                          <p:spTgt spid="55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54">
                                            <p:txEl>
                                              <p:pRg st="5" end="5"/>
                                            </p:txEl>
                                          </p:spTgt>
                                        </p:tgtEl>
                                        <p:attrNameLst>
                                          <p:attrName>style.visibility</p:attrName>
                                        </p:attrNameLst>
                                      </p:cBhvr>
                                      <p:to>
                                        <p:strVal val="visible"/>
                                      </p:to>
                                    </p:set>
                                    <p:anim calcmode="lin" valueType="num">
                                      <p:cBhvr additive="base">
                                        <p:cTn id="37" dur="500"/>
                                        <p:tgtEl>
                                          <p:spTgt spid="55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54">
                                            <p:txEl>
                                              <p:pRg st="6" end="6"/>
                                            </p:txEl>
                                          </p:spTgt>
                                        </p:tgtEl>
                                        <p:attrNameLst>
                                          <p:attrName>style.visibility</p:attrName>
                                        </p:attrNameLst>
                                      </p:cBhvr>
                                      <p:to>
                                        <p:strVal val="visible"/>
                                      </p:to>
                                    </p:set>
                                    <p:anim calcmode="lin" valueType="num">
                                      <p:cBhvr additive="base">
                                        <p:cTn id="42" dur="500"/>
                                        <p:tgtEl>
                                          <p:spTgt spid="55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6"/>
                                        </p:tgtEl>
                                        <p:attrNameLst>
                                          <p:attrName>style.visibility</p:attrName>
                                        </p:attrNameLst>
                                      </p:cBhvr>
                                      <p:to>
                                        <p:strVal val="visible"/>
                                      </p:to>
                                    </p:set>
                                    <p:animEffect transition="in" filter="fade">
                                      <p:cBhvr>
                                        <p:cTn id="47" dur="1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8"/>
          <p:cNvSpPr txBox="1">
            <a:spLocks noGrp="1"/>
          </p:cNvSpPr>
          <p:nvPr>
            <p:ph type="title"/>
          </p:nvPr>
        </p:nvSpPr>
        <p:spPr>
          <a:xfrm>
            <a:off x="467544" y="303498"/>
            <a:ext cx="8229600" cy="857250"/>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sp>
        <p:nvSpPr>
          <p:cNvPr id="562" name="Google Shape;562;p88"/>
          <p:cNvSpPr txBox="1">
            <a:spLocks noGrp="1"/>
          </p:cNvSpPr>
          <p:nvPr>
            <p:ph type="body" idx="1"/>
          </p:nvPr>
        </p:nvSpPr>
        <p:spPr>
          <a:xfrm>
            <a:off x="457200" y="1200150"/>
            <a:ext cx="8229600" cy="2571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400"/>
              <a:t>How many different languages are used at home as a FIRST language by people living in Edinburgh?</a:t>
            </a:r>
            <a:endParaRPr sz="2400"/>
          </a:p>
          <a:p>
            <a:pPr marL="0" lvl="0" indent="0" algn="l" rtl="0">
              <a:spcBef>
                <a:spcPts val="640"/>
              </a:spcBef>
              <a:spcAft>
                <a:spcPts val="0"/>
              </a:spcAft>
              <a:buNone/>
            </a:pPr>
            <a:r>
              <a:rPr lang="en-GB"/>
              <a:t>10</a:t>
            </a:r>
            <a:endParaRPr/>
          </a:p>
          <a:p>
            <a:pPr marL="0" lvl="0" indent="0" algn="l" rtl="0">
              <a:spcBef>
                <a:spcPts val="640"/>
              </a:spcBef>
              <a:spcAft>
                <a:spcPts val="0"/>
              </a:spcAft>
              <a:buNone/>
            </a:pPr>
            <a:r>
              <a:rPr lang="en-GB"/>
              <a:t>20</a:t>
            </a:r>
            <a:endParaRPr/>
          </a:p>
          <a:p>
            <a:pPr marL="0" lvl="0" indent="0" algn="l" rtl="0">
              <a:spcBef>
                <a:spcPts val="640"/>
              </a:spcBef>
              <a:spcAft>
                <a:spcPts val="0"/>
              </a:spcAft>
              <a:buNone/>
            </a:pPr>
            <a:r>
              <a:rPr lang="en-GB"/>
              <a:t>40</a:t>
            </a:r>
            <a:endParaRPr/>
          </a:p>
          <a:p>
            <a:pPr marL="0" lvl="0" indent="0" algn="l" rtl="0">
              <a:spcBef>
                <a:spcPts val="640"/>
              </a:spcBef>
              <a:spcAft>
                <a:spcPts val="0"/>
              </a:spcAft>
              <a:buNone/>
            </a:pPr>
            <a:r>
              <a:rPr lang="en-GB"/>
              <a:t>60</a:t>
            </a:r>
            <a:endParaRPr/>
          </a:p>
          <a:p>
            <a:pPr marL="0" lvl="0" indent="0" algn="l" rtl="0">
              <a:spcBef>
                <a:spcPts val="640"/>
              </a:spcBef>
              <a:spcAft>
                <a:spcPts val="0"/>
              </a:spcAft>
              <a:buNone/>
            </a:pPr>
            <a:r>
              <a:rPr lang="en-GB"/>
              <a:t>80</a:t>
            </a:r>
            <a:endParaRPr/>
          </a:p>
        </p:txBody>
      </p:sp>
      <p:pic>
        <p:nvPicPr>
          <p:cNvPr id="563" name="Google Shape;563;p88"/>
          <p:cNvPicPr preferRelativeResize="0"/>
          <p:nvPr/>
        </p:nvPicPr>
        <p:blipFill rotWithShape="1">
          <a:blip r:embed="rId3">
            <a:alphaModFix/>
          </a:blip>
          <a:srcRect/>
          <a:stretch/>
        </p:blipFill>
        <p:spPr>
          <a:xfrm>
            <a:off x="5292080" y="2193708"/>
            <a:ext cx="2160240" cy="2382321"/>
          </a:xfrm>
          <a:prstGeom prst="rect">
            <a:avLst/>
          </a:prstGeom>
          <a:noFill/>
          <a:ln>
            <a:noFill/>
          </a:ln>
        </p:spPr>
      </p:pic>
      <p:sp>
        <p:nvSpPr>
          <p:cNvPr id="564" name="Google Shape;564;p88"/>
          <p:cNvSpPr txBox="1"/>
          <p:nvPr/>
        </p:nvSpPr>
        <p:spPr>
          <a:xfrm>
            <a:off x="3144025" y="3160925"/>
            <a:ext cx="605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60</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1000"/>
                                        <p:tgtEl>
                                          <p:spTgt spid="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4"/>
                                        </p:tgtEl>
                                        <p:attrNameLst>
                                          <p:attrName>style.visibility</p:attrName>
                                        </p:attrNameLst>
                                      </p:cBhvr>
                                      <p:to>
                                        <p:strVal val="visible"/>
                                      </p:to>
                                    </p:set>
                                    <p:animEffect transition="in" filter="fade">
                                      <p:cBhvr>
                                        <p:cTn id="12" dur="1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9"/>
          <p:cNvSpPr txBox="1">
            <a:spLocks noGrp="1"/>
          </p:cNvSpPr>
          <p:nvPr>
            <p:ph type="body" idx="1"/>
          </p:nvPr>
        </p:nvSpPr>
        <p:spPr>
          <a:xfrm>
            <a:off x="457200" y="1059656"/>
            <a:ext cx="8229600" cy="24264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3000"/>
              <a:t>The proportion of the world which does not speak English as its first language is:</a:t>
            </a:r>
            <a:endParaRPr sz="3000"/>
          </a:p>
          <a:p>
            <a:pPr marL="0" lvl="0" indent="0" algn="l" rtl="0">
              <a:lnSpc>
                <a:spcPct val="90000"/>
              </a:lnSpc>
              <a:spcBef>
                <a:spcPts val="0"/>
              </a:spcBef>
              <a:spcAft>
                <a:spcPts val="0"/>
              </a:spcAft>
              <a:buNone/>
            </a:pPr>
            <a:endParaRPr sz="3000"/>
          </a:p>
          <a:p>
            <a:pPr marL="0" lvl="0" indent="0" algn="l" rtl="0">
              <a:lnSpc>
                <a:spcPct val="90000"/>
              </a:lnSpc>
              <a:spcBef>
                <a:spcPts val="640"/>
              </a:spcBef>
              <a:spcAft>
                <a:spcPts val="0"/>
              </a:spcAft>
              <a:buNone/>
            </a:pPr>
            <a:r>
              <a:rPr lang="en-GB" sz="2400"/>
              <a:t>4%</a:t>
            </a:r>
            <a:endParaRPr sz="2400"/>
          </a:p>
          <a:p>
            <a:pPr marL="0" lvl="0" indent="0" algn="l" rtl="0">
              <a:lnSpc>
                <a:spcPct val="90000"/>
              </a:lnSpc>
              <a:spcBef>
                <a:spcPts val="640"/>
              </a:spcBef>
              <a:spcAft>
                <a:spcPts val="0"/>
              </a:spcAft>
              <a:buNone/>
            </a:pPr>
            <a:r>
              <a:rPr lang="en-GB" sz="2400"/>
              <a:t>24%</a:t>
            </a:r>
            <a:endParaRPr sz="2400"/>
          </a:p>
          <a:p>
            <a:pPr marL="0" lvl="0" indent="0" algn="l" rtl="0">
              <a:lnSpc>
                <a:spcPct val="90000"/>
              </a:lnSpc>
              <a:spcBef>
                <a:spcPts val="640"/>
              </a:spcBef>
              <a:spcAft>
                <a:spcPts val="0"/>
              </a:spcAft>
              <a:buNone/>
            </a:pPr>
            <a:r>
              <a:rPr lang="en-GB" sz="2400"/>
              <a:t>54%</a:t>
            </a:r>
            <a:endParaRPr sz="2400"/>
          </a:p>
          <a:p>
            <a:pPr marL="0" lvl="0" indent="0" algn="l" rtl="0">
              <a:lnSpc>
                <a:spcPct val="90000"/>
              </a:lnSpc>
              <a:spcBef>
                <a:spcPts val="640"/>
              </a:spcBef>
              <a:spcAft>
                <a:spcPts val="0"/>
              </a:spcAft>
              <a:buNone/>
            </a:pPr>
            <a:r>
              <a:rPr lang="en-GB" sz="2400"/>
              <a:t>74%</a:t>
            </a:r>
            <a:endParaRPr sz="2400"/>
          </a:p>
          <a:p>
            <a:pPr marL="0" lvl="0" indent="0" algn="l" rtl="0">
              <a:lnSpc>
                <a:spcPct val="90000"/>
              </a:lnSpc>
              <a:spcBef>
                <a:spcPts val="640"/>
              </a:spcBef>
              <a:spcAft>
                <a:spcPts val="0"/>
              </a:spcAft>
              <a:buNone/>
            </a:pPr>
            <a:r>
              <a:rPr lang="en-GB" sz="2400"/>
              <a:t>94%</a:t>
            </a:r>
            <a:endParaRPr sz="2400"/>
          </a:p>
          <a:p>
            <a:pPr marL="0" lvl="0" indent="0" algn="l" rtl="0">
              <a:lnSpc>
                <a:spcPct val="90000"/>
              </a:lnSpc>
              <a:spcBef>
                <a:spcPts val="640"/>
              </a:spcBef>
              <a:spcAft>
                <a:spcPts val="0"/>
              </a:spcAft>
              <a:buNone/>
            </a:pPr>
            <a:endParaRPr/>
          </a:p>
        </p:txBody>
      </p:sp>
      <p:sp>
        <p:nvSpPr>
          <p:cNvPr id="570" name="Google Shape;570;p89"/>
          <p:cNvSpPr txBox="1">
            <a:spLocks noGrp="1"/>
          </p:cNvSpPr>
          <p:nvPr>
            <p:ph type="title"/>
          </p:nvPr>
        </p:nvSpPr>
        <p:spPr>
          <a:xfrm>
            <a:off x="457200" y="205978"/>
            <a:ext cx="8229600" cy="800100"/>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pic>
        <p:nvPicPr>
          <p:cNvPr id="571" name="Google Shape;571;p89"/>
          <p:cNvPicPr preferRelativeResize="0"/>
          <p:nvPr/>
        </p:nvPicPr>
        <p:blipFill rotWithShape="1">
          <a:blip r:embed="rId3">
            <a:alphaModFix/>
          </a:blip>
          <a:srcRect/>
          <a:stretch/>
        </p:blipFill>
        <p:spPr>
          <a:xfrm>
            <a:off x="5669159" y="2383831"/>
            <a:ext cx="2646294" cy="2205245"/>
          </a:xfrm>
          <a:prstGeom prst="rect">
            <a:avLst/>
          </a:prstGeom>
          <a:noFill/>
          <a:ln>
            <a:noFill/>
          </a:ln>
        </p:spPr>
      </p:pic>
      <p:sp>
        <p:nvSpPr>
          <p:cNvPr id="572" name="Google Shape;572;p89"/>
          <p:cNvSpPr txBox="1"/>
          <p:nvPr/>
        </p:nvSpPr>
        <p:spPr>
          <a:xfrm>
            <a:off x="3038825" y="3224025"/>
            <a:ext cx="605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94%</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0"/>
          <p:cNvSpPr txBox="1">
            <a:spLocks noGrp="1"/>
          </p:cNvSpPr>
          <p:nvPr>
            <p:ph type="title"/>
          </p:nvPr>
        </p:nvSpPr>
        <p:spPr>
          <a:xfrm>
            <a:off x="457200" y="205978"/>
            <a:ext cx="8229600" cy="691586"/>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	Language Facts Quiz</a:t>
            </a:r>
            <a:endParaRPr>
              <a:solidFill>
                <a:schemeClr val="lt1"/>
              </a:solidFill>
            </a:endParaRPr>
          </a:p>
        </p:txBody>
      </p:sp>
      <p:sp>
        <p:nvSpPr>
          <p:cNvPr id="578" name="Google Shape;578;p90"/>
          <p:cNvSpPr txBox="1">
            <a:spLocks noGrp="1"/>
          </p:cNvSpPr>
          <p:nvPr>
            <p:ph type="body" idx="1"/>
          </p:nvPr>
        </p:nvSpPr>
        <p:spPr>
          <a:xfrm>
            <a:off x="467544" y="993000"/>
            <a:ext cx="8229600" cy="18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500"/>
              <a:t>The proportion of the world which speaks </a:t>
            </a:r>
            <a:endParaRPr sz="2500"/>
          </a:p>
          <a:p>
            <a:pPr marL="0" lvl="0" indent="0" algn="l" rtl="0">
              <a:spcBef>
                <a:spcPts val="0"/>
              </a:spcBef>
              <a:spcAft>
                <a:spcPts val="0"/>
              </a:spcAft>
              <a:buNone/>
            </a:pPr>
            <a:r>
              <a:rPr lang="en-GB" sz="2500"/>
              <a:t>NO ENGLISH AT ALL is :</a:t>
            </a:r>
            <a:endParaRPr sz="2500"/>
          </a:p>
          <a:p>
            <a:pPr marL="0" lvl="0" indent="0" algn="l" rtl="0">
              <a:spcBef>
                <a:spcPts val="640"/>
              </a:spcBef>
              <a:spcAft>
                <a:spcPts val="0"/>
              </a:spcAft>
              <a:buNone/>
            </a:pPr>
            <a:r>
              <a:rPr lang="en-GB" sz="2500"/>
              <a:t>90%</a:t>
            </a:r>
            <a:endParaRPr sz="2500"/>
          </a:p>
          <a:p>
            <a:pPr marL="0" lvl="0" indent="0" algn="l" rtl="0">
              <a:spcBef>
                <a:spcPts val="640"/>
              </a:spcBef>
              <a:spcAft>
                <a:spcPts val="0"/>
              </a:spcAft>
              <a:buNone/>
            </a:pPr>
            <a:r>
              <a:rPr lang="en-GB" sz="2500"/>
              <a:t>75%</a:t>
            </a:r>
            <a:endParaRPr sz="2500"/>
          </a:p>
          <a:p>
            <a:pPr marL="0" lvl="0" indent="0" algn="l" rtl="0">
              <a:spcBef>
                <a:spcPts val="640"/>
              </a:spcBef>
              <a:spcAft>
                <a:spcPts val="0"/>
              </a:spcAft>
              <a:buNone/>
            </a:pPr>
            <a:r>
              <a:rPr lang="en-GB" sz="2500"/>
              <a:t>60%</a:t>
            </a:r>
            <a:endParaRPr sz="2500"/>
          </a:p>
          <a:p>
            <a:pPr marL="0" lvl="0" indent="0" algn="l" rtl="0">
              <a:spcBef>
                <a:spcPts val="640"/>
              </a:spcBef>
              <a:spcAft>
                <a:spcPts val="0"/>
              </a:spcAft>
              <a:buNone/>
            </a:pPr>
            <a:r>
              <a:rPr lang="en-GB" sz="2500"/>
              <a:t>45%</a:t>
            </a:r>
            <a:endParaRPr sz="2500"/>
          </a:p>
          <a:p>
            <a:pPr marL="0" lvl="0" indent="0" algn="l" rtl="0">
              <a:spcBef>
                <a:spcPts val="640"/>
              </a:spcBef>
              <a:spcAft>
                <a:spcPts val="0"/>
              </a:spcAft>
              <a:buNone/>
            </a:pPr>
            <a:r>
              <a:rPr lang="en-GB" sz="2500"/>
              <a:t>15%</a:t>
            </a:r>
            <a:endParaRPr sz="2500"/>
          </a:p>
        </p:txBody>
      </p:sp>
      <p:pic>
        <p:nvPicPr>
          <p:cNvPr id="579" name="Google Shape;579;p90"/>
          <p:cNvPicPr preferRelativeResize="0"/>
          <p:nvPr/>
        </p:nvPicPr>
        <p:blipFill rotWithShape="1">
          <a:blip r:embed="rId3">
            <a:alphaModFix/>
          </a:blip>
          <a:srcRect/>
          <a:stretch/>
        </p:blipFill>
        <p:spPr>
          <a:xfrm>
            <a:off x="6708821" y="2981975"/>
            <a:ext cx="1543050" cy="1664494"/>
          </a:xfrm>
          <a:prstGeom prst="rect">
            <a:avLst/>
          </a:prstGeom>
          <a:noFill/>
          <a:ln>
            <a:noFill/>
          </a:ln>
        </p:spPr>
      </p:pic>
      <p:sp>
        <p:nvSpPr>
          <p:cNvPr id="580" name="Google Shape;580;p90"/>
          <p:cNvSpPr txBox="1"/>
          <p:nvPr/>
        </p:nvSpPr>
        <p:spPr>
          <a:xfrm>
            <a:off x="4572000" y="2782275"/>
            <a:ext cx="1251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75%</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1"/>
          <p:cNvSpPr txBox="1">
            <a:spLocks noGrp="1"/>
          </p:cNvSpPr>
          <p:nvPr>
            <p:ph type="body" idx="1"/>
          </p:nvPr>
        </p:nvSpPr>
        <p:spPr>
          <a:xfrm>
            <a:off x="457200" y="375047"/>
            <a:ext cx="8229600" cy="4219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endParaRPr>
              <a:latin typeface="Comic Sans MS"/>
              <a:ea typeface="Comic Sans MS"/>
              <a:cs typeface="Comic Sans MS"/>
              <a:sym typeface="Comic Sans MS"/>
            </a:endParaRPr>
          </a:p>
          <a:p>
            <a:pPr marL="342900" lvl="0" indent="-139700" algn="l" rtl="0">
              <a:spcBef>
                <a:spcPts val="640"/>
              </a:spcBef>
              <a:spcAft>
                <a:spcPts val="0"/>
              </a:spcAft>
              <a:buClr>
                <a:schemeClr val="dk1"/>
              </a:buClr>
              <a:buSzPts val="3200"/>
              <a:buFont typeface="Arial"/>
              <a:buNone/>
            </a:pPr>
            <a:endParaRPr>
              <a:latin typeface="Comic Sans MS"/>
              <a:ea typeface="Comic Sans MS"/>
              <a:cs typeface="Comic Sans MS"/>
              <a:sym typeface="Comic Sans MS"/>
            </a:endParaRPr>
          </a:p>
          <a:p>
            <a:pPr marL="0" lvl="0" indent="0" algn="l" rtl="0">
              <a:spcBef>
                <a:spcPts val="640"/>
              </a:spcBef>
              <a:spcAft>
                <a:spcPts val="0"/>
              </a:spcAft>
              <a:buNone/>
            </a:pPr>
            <a:r>
              <a:rPr lang="en-GB" sz="2700"/>
              <a:t>How many UK companies are losing business because of language barriers?</a:t>
            </a:r>
            <a:endParaRPr sz="2700"/>
          </a:p>
          <a:p>
            <a:pPr marL="0" lvl="0" indent="0" algn="l" rtl="0">
              <a:spcBef>
                <a:spcPts val="640"/>
              </a:spcBef>
              <a:spcAft>
                <a:spcPts val="0"/>
              </a:spcAft>
              <a:buNone/>
            </a:pPr>
            <a:endParaRPr sz="1000"/>
          </a:p>
          <a:p>
            <a:pPr marL="0" lvl="0" indent="0" algn="l" rtl="0">
              <a:spcBef>
                <a:spcPts val="640"/>
              </a:spcBef>
              <a:spcAft>
                <a:spcPts val="0"/>
              </a:spcAft>
              <a:buNone/>
            </a:pPr>
            <a:r>
              <a:rPr lang="en-GB" sz="2400"/>
              <a:t>1 out of 2</a:t>
            </a:r>
            <a:endParaRPr sz="2400"/>
          </a:p>
          <a:p>
            <a:pPr marL="0" lvl="0" indent="0" algn="l" rtl="0">
              <a:spcBef>
                <a:spcPts val="640"/>
              </a:spcBef>
              <a:spcAft>
                <a:spcPts val="0"/>
              </a:spcAft>
              <a:buNone/>
            </a:pPr>
            <a:r>
              <a:rPr lang="en-GB" sz="2400"/>
              <a:t>1 out of 5</a:t>
            </a:r>
            <a:endParaRPr sz="2400"/>
          </a:p>
          <a:p>
            <a:pPr marL="0" lvl="0" indent="0" algn="l" rtl="0">
              <a:spcBef>
                <a:spcPts val="640"/>
              </a:spcBef>
              <a:spcAft>
                <a:spcPts val="0"/>
              </a:spcAft>
              <a:buNone/>
            </a:pPr>
            <a:r>
              <a:rPr lang="en-GB" sz="2400"/>
              <a:t>1 out of 20</a:t>
            </a:r>
            <a:endParaRPr sz="2400"/>
          </a:p>
          <a:p>
            <a:pPr marL="0" lvl="0" indent="0" algn="l" rtl="0">
              <a:spcBef>
                <a:spcPts val="640"/>
              </a:spcBef>
              <a:spcAft>
                <a:spcPts val="0"/>
              </a:spcAft>
              <a:buNone/>
            </a:pPr>
            <a:r>
              <a:rPr lang="en-GB" sz="2400"/>
              <a:t>1 out of 50</a:t>
            </a:r>
            <a:endParaRPr sz="2400"/>
          </a:p>
        </p:txBody>
      </p:sp>
      <p:sp>
        <p:nvSpPr>
          <p:cNvPr id="586" name="Google Shape;586;p91"/>
          <p:cNvSpPr txBox="1">
            <a:spLocks noGrp="1"/>
          </p:cNvSpPr>
          <p:nvPr>
            <p:ph type="title"/>
          </p:nvPr>
        </p:nvSpPr>
        <p:spPr>
          <a:xfrm>
            <a:off x="457200" y="205978"/>
            <a:ext cx="8229600" cy="597694"/>
          </a:xfrm>
          <a:prstGeom prst="rect">
            <a:avLst/>
          </a:prstGeom>
          <a:solidFill>
            <a:srgbClr val="073763"/>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chemeClr val="lt1"/>
                </a:solidFill>
              </a:rPr>
              <a:t>Language Facts Quiz</a:t>
            </a:r>
            <a:endParaRPr>
              <a:solidFill>
                <a:schemeClr val="lt1"/>
              </a:solidFill>
            </a:endParaRPr>
          </a:p>
        </p:txBody>
      </p:sp>
      <p:pic>
        <p:nvPicPr>
          <p:cNvPr id="587" name="Google Shape;587;p91" descr="C:\Users\Trinity\Desktop\earth_latitude_longitude_lines_hg_clr.gif"/>
          <p:cNvPicPr preferRelativeResize="0"/>
          <p:nvPr/>
        </p:nvPicPr>
        <p:blipFill rotWithShape="1">
          <a:blip r:embed="rId3">
            <a:alphaModFix/>
          </a:blip>
          <a:srcRect/>
          <a:stretch/>
        </p:blipFill>
        <p:spPr>
          <a:xfrm>
            <a:off x="5580112" y="2733768"/>
            <a:ext cx="1464469" cy="1464469"/>
          </a:xfrm>
          <a:prstGeom prst="rect">
            <a:avLst/>
          </a:prstGeom>
          <a:noFill/>
          <a:ln>
            <a:noFill/>
          </a:ln>
        </p:spPr>
      </p:pic>
      <p:sp>
        <p:nvSpPr>
          <p:cNvPr id="588" name="Google Shape;588;p91"/>
          <p:cNvSpPr txBox="1"/>
          <p:nvPr/>
        </p:nvSpPr>
        <p:spPr>
          <a:xfrm>
            <a:off x="4059125" y="4139150"/>
            <a:ext cx="605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solidFill>
                  <a:srgbClr val="FF0000"/>
                </a:solidFill>
                <a:latin typeface="PT Sans"/>
                <a:ea typeface="PT Sans"/>
                <a:cs typeface="PT Sans"/>
                <a:sym typeface="PT Sans"/>
              </a:rPr>
              <a:t>1 out of 5</a:t>
            </a:r>
            <a:endParaRPr sz="3600">
              <a:solidFill>
                <a:srgbClr val="FF0000"/>
              </a:solidFill>
              <a:latin typeface="PT Sans"/>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fade">
                                      <p:cBhvr>
                                        <p:cTn id="7" dur="1000"/>
                                        <p:tgtEl>
                                          <p:spTgt spid="5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8"/>
                                        </p:tgtEl>
                                        <p:attrNameLst>
                                          <p:attrName>style.visibility</p:attrName>
                                        </p:attrNameLst>
                                      </p:cBhvr>
                                      <p:to>
                                        <p:strVal val="visible"/>
                                      </p:to>
                                    </p:set>
                                    <p:animEffect transition="in" filter="fade">
                                      <p:cBhvr>
                                        <p:cTn id="12" dur="1000"/>
                                        <p:tgtEl>
                                          <p:spTgt spid="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On-screen Show (16:9)</PresentationFormat>
  <Paragraphs>352</Paragraphs>
  <Slides>43</Slides>
  <Notes>43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43</vt:i4>
      </vt:variant>
    </vt:vector>
  </HeadingPairs>
  <TitlesOfParts>
    <vt:vector size="58" baseType="lpstr">
      <vt:lpstr>Verdana</vt:lpstr>
      <vt:lpstr>Arial</vt:lpstr>
      <vt:lpstr>Lucida Sans</vt:lpstr>
      <vt:lpstr>Calibri</vt:lpstr>
      <vt:lpstr>Open Sans</vt:lpstr>
      <vt:lpstr>Avenir</vt:lpstr>
      <vt:lpstr>Roboto</vt:lpstr>
      <vt:lpstr>PT Sans</vt:lpstr>
      <vt:lpstr>Times</vt:lpstr>
      <vt:lpstr>Comic Sans MS</vt:lpstr>
      <vt:lpstr>Geometric</vt:lpstr>
      <vt:lpstr>Office Theme</vt:lpstr>
      <vt:lpstr>Geometric</vt:lpstr>
      <vt:lpstr>Geometric</vt:lpstr>
      <vt:lpstr>Geometric</vt:lpstr>
      <vt:lpstr>ON Y VA!</vt:lpstr>
      <vt:lpstr>PowerPoint Presentation</vt:lpstr>
      <vt:lpstr>PowerPoint Presentation</vt:lpstr>
      <vt:lpstr>Introductory Clip</vt:lpstr>
      <vt:lpstr>Language Facts Quiz</vt:lpstr>
      <vt:lpstr>Language Facts Quiz</vt:lpstr>
      <vt:lpstr>Language Facts Quiz</vt:lpstr>
      <vt:lpstr> Language Facts Quiz</vt:lpstr>
      <vt:lpstr>Language Facts Quiz</vt:lpstr>
      <vt:lpstr>Language Facts Quiz</vt:lpstr>
      <vt:lpstr>Context </vt:lpstr>
      <vt:lpstr>Language Facts Quiz</vt:lpstr>
      <vt:lpstr>Language Facts Quiz</vt:lpstr>
      <vt:lpstr> Languages give you choices </vt:lpstr>
      <vt:lpstr>PowerPoint Presentation</vt:lpstr>
      <vt:lpstr>Which languages are most in demand?</vt:lpstr>
      <vt:lpstr>French is the only language other than English spoken on five continents. French and English are the only two global languages. </vt:lpstr>
      <vt:lpstr>French, along with English, is the official working language of</vt:lpstr>
      <vt:lpstr>The French are world leaders in these industries:</vt:lpstr>
      <vt:lpstr>PowerPoint Presentation</vt:lpstr>
      <vt:lpstr>Context </vt:lpstr>
      <vt:lpstr>PowerPoint Presentation</vt:lpstr>
      <vt:lpstr>EKFB en chiffres </vt:lpstr>
      <vt:lpstr>EKFB: What have you learned so far?   </vt:lpstr>
      <vt:lpstr>Eiffage: Locations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Écoutez!</vt:lpstr>
      <vt:lpstr>PowerPoint Presentation</vt:lpstr>
      <vt:lpstr>Key Vocabulary</vt:lpstr>
      <vt:lpstr>Écoutez encore une fois!</vt:lpstr>
      <vt:lpstr>PowerPoint Presentation</vt:lpstr>
      <vt:lpstr>You are now a Travel Coordinator for EKFB</vt:lpstr>
      <vt:lpstr>Sharing Outcomes </vt:lpstr>
      <vt:lpstr>Present your briefing to the class or a group or a peer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Y VA!</dc:title>
  <dc:creator>Clare Parker</dc:creator>
  <cp:lastModifiedBy>Clare Parker</cp:lastModifiedBy>
  <cp:revision>1</cp:revision>
  <dcterms:modified xsi:type="dcterms:W3CDTF">2022-07-13T12:03:37Z</dcterms:modified>
</cp:coreProperties>
</file>