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4"/>
    <p:sldMasterId id="2147483706" r:id="rId5"/>
    <p:sldMasterId id="2147483707" r:id="rId6"/>
    <p:sldMasterId id="2147483708" r:id="rId7"/>
  </p:sldMasterIdLst>
  <p:notesMasterIdLst>
    <p:notesMasterId r:id="rId31"/>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Michroma" panose="020B0604020202020204" charset="0"/>
      <p:regular r:id="rId36"/>
    </p:embeddedFont>
    <p:embeddedFont>
      <p:font typeface="Montserrat" panose="000005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39E32D-550D-46CE-846E-FA9EA5527A86}">
  <a:tblStyle styleId="{3239E32D-550D-46CE-846E-FA9EA5527A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1C0DC92-572F-4867-8E50-EB02489EEDA4}"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91947c015e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91947c015e_0_239: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228600" marR="0" lvl="0" indent="-114300" algn="l" rtl="0">
              <a:lnSpc>
                <a:spcPct val="100000"/>
              </a:lnSpc>
              <a:spcBef>
                <a:spcPts val="0"/>
              </a:spcBef>
              <a:spcAft>
                <a:spcPts val="0"/>
              </a:spcAft>
              <a:buClr>
                <a:srgbClr val="000000"/>
              </a:buClr>
              <a:buSzPts val="700"/>
              <a:buFont typeface="Arial"/>
              <a:buNone/>
            </a:pPr>
            <a:endParaRPr>
              <a:latin typeface="Michroma"/>
              <a:ea typeface="Michroma"/>
              <a:cs typeface="Michroma"/>
              <a:sym typeface="Michroma"/>
            </a:endParaRPr>
          </a:p>
        </p:txBody>
      </p:sp>
      <p:sp>
        <p:nvSpPr>
          <p:cNvPr id="361" name="Google Shape;361;g91947c015e_0_239: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1</a:t>
            </a:fld>
            <a:endParaRPr sz="600" u="none" strike="noStrike" cap="none">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93c96f157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93c96f157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292100" lvl="0" indent="0" algn="l" rtl="0">
              <a:lnSpc>
                <a:spcPct val="150000"/>
              </a:lnSpc>
              <a:spcBef>
                <a:spcPts val="800"/>
              </a:spcBef>
              <a:spcAft>
                <a:spcPts val="0"/>
              </a:spcAft>
              <a:buClr>
                <a:schemeClr val="dk1"/>
              </a:buClr>
              <a:buSzPts val="1100"/>
              <a:buFont typeface="Arial"/>
              <a:buNone/>
            </a:pPr>
            <a:r>
              <a:rPr lang="en-GB" sz="1500" b="1">
                <a:solidFill>
                  <a:srgbClr val="383737"/>
                </a:solidFill>
                <a:highlight>
                  <a:srgbClr val="FFFFFF"/>
                </a:highlight>
              </a:rPr>
              <a:t>Skills builder </a:t>
            </a:r>
            <a:endParaRPr sz="1500" b="1">
              <a:solidFill>
                <a:srgbClr val="383737"/>
              </a:solidFill>
              <a:highlight>
                <a:srgbClr val="FFFFFF"/>
              </a:highlight>
            </a:endParaRPr>
          </a:p>
          <a:p>
            <a:pPr marL="292100" marR="292100" lvl="0" indent="0" algn="l" rtl="0">
              <a:lnSpc>
                <a:spcPct val="137500"/>
              </a:lnSpc>
              <a:spcBef>
                <a:spcPts val="800"/>
              </a:spcBef>
              <a:spcAft>
                <a:spcPts val="0"/>
              </a:spcAft>
              <a:buNone/>
            </a:pPr>
            <a:r>
              <a:rPr lang="en-GB" sz="1200">
                <a:solidFill>
                  <a:srgbClr val="383737"/>
                </a:solidFill>
                <a:highlight>
                  <a:srgbClr val="FFFFFF"/>
                </a:highlight>
              </a:rPr>
              <a:t>thee order of tasks matters. There are several ways to think about how to order tasks:</a:t>
            </a:r>
            <a:endParaRPr sz="1200">
              <a:solidFill>
                <a:srgbClr val="383737"/>
              </a:solidFill>
              <a:highlight>
                <a:srgbClr val="FFFFFF"/>
              </a:highlight>
            </a:endParaRPr>
          </a:p>
          <a:p>
            <a:pPr marL="457200" marR="292100" lvl="0" indent="-304800" algn="l" rtl="0">
              <a:lnSpc>
                <a:spcPct val="137500"/>
              </a:lnSpc>
              <a:spcBef>
                <a:spcPts val="1100"/>
              </a:spcBef>
              <a:spcAft>
                <a:spcPts val="0"/>
              </a:spcAft>
              <a:buClr>
                <a:srgbClr val="383737"/>
              </a:buClr>
              <a:buSzPts val="1200"/>
              <a:buChar char="●"/>
            </a:pPr>
            <a:r>
              <a:rPr lang="en-GB" sz="1200" i="1">
                <a:solidFill>
                  <a:srgbClr val="383737"/>
                </a:solidFill>
                <a:highlight>
                  <a:srgbClr val="FFFFFF"/>
                </a:highlight>
              </a:rPr>
              <a:t>Dependency:</a:t>
            </a:r>
            <a:r>
              <a:rPr lang="en-GB" sz="1200">
                <a:solidFill>
                  <a:srgbClr val="383737"/>
                </a:solidFill>
                <a:highlight>
                  <a:srgbClr val="FFFFFF"/>
                </a:highlight>
              </a:rPr>
              <a:t> It might be that some tasks can only be completed in a particular order. For example, you can’t ice a cake before it has been baked, and you can’t bake a cake before all of the ingredients have been mixed together. If something needs to be done before you can do the next task, then this gives you a logical order.</a:t>
            </a:r>
            <a:endParaRPr sz="1200">
              <a:solidFill>
                <a:srgbClr val="383737"/>
              </a:solidFill>
              <a:highlight>
                <a:srgbClr val="FFFFFF"/>
              </a:highlight>
            </a:endParaRPr>
          </a:p>
          <a:p>
            <a:pPr marL="457200" marR="292100" lvl="0" indent="-304800" algn="l" rtl="0">
              <a:lnSpc>
                <a:spcPct val="137500"/>
              </a:lnSpc>
              <a:spcBef>
                <a:spcPts val="0"/>
              </a:spcBef>
              <a:spcAft>
                <a:spcPts val="0"/>
              </a:spcAft>
              <a:buClr>
                <a:srgbClr val="383737"/>
              </a:buClr>
              <a:buSzPts val="1200"/>
              <a:buChar char="●"/>
            </a:pPr>
            <a:r>
              <a:rPr lang="en-GB" sz="1200" i="1">
                <a:solidFill>
                  <a:srgbClr val="383737"/>
                </a:solidFill>
                <a:highlight>
                  <a:srgbClr val="FFFFFF"/>
                </a:highlight>
              </a:rPr>
              <a:t>Priority: </a:t>
            </a:r>
            <a:r>
              <a:rPr lang="en-GB" sz="1200">
                <a:solidFill>
                  <a:srgbClr val="383737"/>
                </a:solidFill>
                <a:highlight>
                  <a:srgbClr val="FFFFFF"/>
                </a:highlight>
              </a:rPr>
              <a:t>In some cases, when there are lots of tasks to do and no dependency, then we will want to think about which tasks are most important. For example, we might have twenty ideas about how to get people to come to an event – if we’re not sure whether we might have time to do all twenty, then it makes sense to start with the ones we think will have the most significant effect. </a:t>
            </a:r>
            <a:endParaRPr sz="1200">
              <a:solidFill>
                <a:srgbClr val="383737"/>
              </a:solidFill>
              <a:highlight>
                <a:srgbClr val="FFFFFF"/>
              </a:highlight>
            </a:endParaRPr>
          </a:p>
          <a:p>
            <a:pPr marL="457200" marR="292100" lvl="0" indent="-304800" algn="l" rtl="0">
              <a:lnSpc>
                <a:spcPct val="137500"/>
              </a:lnSpc>
              <a:spcBef>
                <a:spcPts val="0"/>
              </a:spcBef>
              <a:spcAft>
                <a:spcPts val="0"/>
              </a:spcAft>
              <a:buClr>
                <a:srgbClr val="383737"/>
              </a:buClr>
              <a:buSzPts val="1200"/>
              <a:buChar char="●"/>
            </a:pPr>
            <a:r>
              <a:rPr lang="en-GB" sz="1200" i="1">
                <a:solidFill>
                  <a:srgbClr val="383737"/>
                </a:solidFill>
                <a:highlight>
                  <a:srgbClr val="FFFFFF"/>
                </a:highlight>
              </a:rPr>
              <a:t>External dependencies: </a:t>
            </a:r>
            <a:r>
              <a:rPr lang="en-GB" sz="1200">
                <a:solidFill>
                  <a:srgbClr val="383737"/>
                </a:solidFill>
                <a:highlight>
                  <a:srgbClr val="FFFFFF"/>
                </a:highlight>
              </a:rPr>
              <a:t>It might be that some tasks rely on something or someone else out of your control to complete them. For example, you might need your oven to be fixed before you can bake a cake. In this case, you could organise tasks to get things ready and then wait until your oven is repaired to moving on to the baking stage. Alternatively, you might need someone to permit you to do something – there will be some tasks that you cannot do until that permission has received, so you should plan around that. </a:t>
            </a:r>
            <a:endParaRPr sz="1200">
              <a:solidFill>
                <a:srgbClr val="383737"/>
              </a:solidFill>
              <a:highlight>
                <a:srgbClr val="FFFFFF"/>
              </a:highlight>
            </a:endParaRPr>
          </a:p>
          <a:p>
            <a:pPr marL="457200" marR="292100" lvl="0" indent="-304800" algn="l" rtl="0">
              <a:lnSpc>
                <a:spcPct val="137500"/>
              </a:lnSpc>
              <a:spcBef>
                <a:spcPts val="0"/>
              </a:spcBef>
              <a:spcAft>
                <a:spcPts val="0"/>
              </a:spcAft>
              <a:buClr>
                <a:srgbClr val="383737"/>
              </a:buClr>
              <a:buSzPts val="1200"/>
              <a:buChar char="●"/>
            </a:pPr>
            <a:r>
              <a:rPr lang="en-GB" sz="1200" i="1">
                <a:solidFill>
                  <a:srgbClr val="383737"/>
                </a:solidFill>
                <a:highlight>
                  <a:srgbClr val="FFFFFF"/>
                </a:highlight>
              </a:rPr>
              <a:t>Parallel tasks:</a:t>
            </a:r>
            <a:r>
              <a:rPr lang="en-GB" sz="1200">
                <a:solidFill>
                  <a:srgbClr val="383737"/>
                </a:solidFill>
                <a:highlight>
                  <a:srgbClr val="FFFFFF"/>
                </a:highlight>
              </a:rPr>
              <a:t> In some cases, it might be possible to work on more than one task at a time. For example, while the cake is baking, we might be making the icing in preparation for the cake coming out of the oven – or we might be making a cup of tea to have when the cake is ready. In organisations, individuals are often working on different tasks alongside each other.</a:t>
            </a:r>
            <a:endParaRPr sz="1200">
              <a:solidFill>
                <a:srgbClr val="383737"/>
              </a:solidFill>
              <a:highlight>
                <a:srgbClr val="FFFFFF"/>
              </a:highlight>
            </a:endParaRPr>
          </a:p>
          <a:p>
            <a:pPr marL="292100" marR="292100" lvl="0" indent="0" algn="l" rtl="0">
              <a:lnSpc>
                <a:spcPct val="137500"/>
              </a:lnSpc>
              <a:spcBef>
                <a:spcPts val="1200"/>
              </a:spcBef>
              <a:spcAft>
                <a:spcPts val="0"/>
              </a:spcAft>
              <a:buNone/>
            </a:pPr>
            <a:r>
              <a:rPr lang="en-GB" sz="1200">
                <a:solidFill>
                  <a:srgbClr val="383737"/>
                </a:solidFill>
                <a:highlight>
                  <a:srgbClr val="FFFFFF"/>
                </a:highlight>
              </a:rPr>
              <a:t>We can use these principles to help us to arrange tasks into the order that makes it most efficient to complete them and so to achieve our goals. </a:t>
            </a:r>
            <a:endParaRPr sz="1200">
              <a:solidFill>
                <a:srgbClr val="383737"/>
              </a:solidFill>
              <a:highlight>
                <a:srgbClr val="FFFFFF"/>
              </a:highlight>
            </a:endParaRPr>
          </a:p>
          <a:p>
            <a:pPr marL="292100" marR="292100" lvl="0" indent="0" algn="l" rtl="0">
              <a:lnSpc>
                <a:spcPct val="137500"/>
              </a:lnSpc>
              <a:spcBef>
                <a:spcPts val="1100"/>
              </a:spcBef>
              <a:spcAft>
                <a:spcPts val="0"/>
              </a:spcAft>
              <a:buNone/>
            </a:pPr>
            <a:r>
              <a:rPr lang="en-GB" sz="1200">
                <a:solidFill>
                  <a:srgbClr val="383737"/>
                </a:solidFill>
                <a:highlight>
                  <a:srgbClr val="FFFFFF"/>
                </a:highlight>
              </a:rPr>
              <a:t>We can also think about how long tasks are likely to take, so that we can put them on a timeline, and work out how long achieving a goal is expected to take as a result.</a:t>
            </a:r>
            <a:endParaRPr sz="1200">
              <a:solidFill>
                <a:srgbClr val="383737"/>
              </a:solidFill>
              <a:highlight>
                <a:srgbClr val="FFFFFF"/>
              </a:highlight>
            </a:endParaRPr>
          </a:p>
          <a:p>
            <a:pPr marL="0" marR="292100" lvl="0" indent="0" algn="l" rtl="0">
              <a:lnSpc>
                <a:spcPct val="137500"/>
              </a:lnSpc>
              <a:spcBef>
                <a:spcPts val="1100"/>
              </a:spcBef>
              <a:spcAft>
                <a:spcPts val="1200"/>
              </a:spcAft>
              <a:buNone/>
            </a:pPr>
            <a:endParaRPr sz="1500" b="1">
              <a:solidFill>
                <a:srgbClr val="383737"/>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91c8b020e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91c8b020e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292100" lvl="0" indent="0" algn="l" rtl="0">
              <a:lnSpc>
                <a:spcPct val="137500"/>
              </a:lnSpc>
              <a:spcBef>
                <a:spcPts val="0"/>
              </a:spcBef>
              <a:spcAft>
                <a:spcPts val="0"/>
              </a:spcAft>
              <a:buNone/>
            </a:pPr>
            <a:endParaRPr sz="1200">
              <a:solidFill>
                <a:srgbClr val="383737"/>
              </a:solidFill>
              <a:highlight>
                <a:srgbClr val="FFFFFF"/>
              </a:highlight>
            </a:endParaRPr>
          </a:p>
          <a:p>
            <a:pPr marL="0" lvl="0" indent="0" algn="l" rtl="0">
              <a:spcBef>
                <a:spcPts val="12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9174e5f34f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9174e5f34f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93c96f157e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93c96f157e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9174e5f34f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9174e5f34f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91947c015e_0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91947c015e_0_265: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228600" marR="0" lvl="0" indent="-114300" algn="l" rtl="0">
              <a:lnSpc>
                <a:spcPct val="100000"/>
              </a:lnSpc>
              <a:spcBef>
                <a:spcPts val="0"/>
              </a:spcBef>
              <a:spcAft>
                <a:spcPts val="0"/>
              </a:spcAft>
              <a:buClr>
                <a:srgbClr val="000000"/>
              </a:buClr>
              <a:buSzPts val="700"/>
              <a:buFont typeface="Arial"/>
              <a:buNone/>
            </a:pPr>
            <a:endParaRPr>
              <a:latin typeface="Michroma"/>
              <a:ea typeface="Michroma"/>
              <a:cs typeface="Michroma"/>
              <a:sym typeface="Michroma"/>
            </a:endParaRPr>
          </a:p>
        </p:txBody>
      </p:sp>
      <p:sp>
        <p:nvSpPr>
          <p:cNvPr id="468" name="Google Shape;468;g91947c015e_0_265: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15</a:t>
            </a:fld>
            <a:endParaRPr sz="600" u="none" strike="noStrike" cap="none">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9174e5f34f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9174e5f34f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91b0cdbce3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91b0cdbce3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156a375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9156a375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91947c015e_0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91947c015e_0_272: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228600" marR="0" lvl="0" indent="-114300" algn="l" rtl="0">
              <a:lnSpc>
                <a:spcPct val="100000"/>
              </a:lnSpc>
              <a:spcBef>
                <a:spcPts val="0"/>
              </a:spcBef>
              <a:spcAft>
                <a:spcPts val="0"/>
              </a:spcAft>
              <a:buClr>
                <a:srgbClr val="000000"/>
              </a:buClr>
              <a:buSzPts val="700"/>
              <a:buFont typeface="Arial"/>
              <a:buNone/>
            </a:pPr>
            <a:endParaRPr>
              <a:latin typeface="Michroma"/>
              <a:ea typeface="Michroma"/>
              <a:cs typeface="Michroma"/>
              <a:sym typeface="Michroma"/>
            </a:endParaRPr>
          </a:p>
        </p:txBody>
      </p:sp>
      <p:sp>
        <p:nvSpPr>
          <p:cNvPr id="499" name="Google Shape;499;g91947c015e_0_272: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19</a:t>
            </a:fld>
            <a:endParaRPr sz="600" u="none" strike="noStrike" cap="none">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91947c015e_0_247:notes"/>
          <p:cNvSpPr txBox="1">
            <a:spLocks noGrp="1"/>
          </p:cNvSpPr>
          <p:nvPr>
            <p:ph type="body" idx="1"/>
          </p:nvPr>
        </p:nvSpPr>
        <p:spPr>
          <a:xfrm>
            <a:off x="685583" y="4400004"/>
            <a:ext cx="5486700" cy="36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g91947c015e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9174e5f34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9174e5f34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91c8b020e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91c8b020e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1b0cdbce3_3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1b0cdbce3_3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932ab17f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932ab17f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91947c015e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91947c015e_0_251: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457200" lvl="0" indent="0" algn="l" rtl="0">
              <a:spcBef>
                <a:spcPts val="0"/>
              </a:spcBef>
              <a:spcAft>
                <a:spcPts val="0"/>
              </a:spcAft>
              <a:buNone/>
            </a:pPr>
            <a:endParaRPr>
              <a:latin typeface="Michroma"/>
              <a:ea typeface="Michroma"/>
              <a:cs typeface="Michroma"/>
              <a:sym typeface="Michroma"/>
            </a:endParaRPr>
          </a:p>
        </p:txBody>
      </p:sp>
      <p:sp>
        <p:nvSpPr>
          <p:cNvPr id="374" name="Google Shape;374;g91947c015e_0_251: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3</a:t>
            </a:fld>
            <a:endParaRPr sz="600" u="none" strike="noStrike" cap="none">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53128597e1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53128597e1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9174e5f34f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9174e5f34f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9174e5f34f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9174e5f34f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9174e5f34f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9174e5f34f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9174e5f34f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9174e5f34f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91947c015e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91947c015e_0_258: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228600" marR="0" lvl="0" indent="-114300" algn="l" rtl="0">
              <a:lnSpc>
                <a:spcPct val="100000"/>
              </a:lnSpc>
              <a:spcBef>
                <a:spcPts val="0"/>
              </a:spcBef>
              <a:spcAft>
                <a:spcPts val="0"/>
              </a:spcAft>
              <a:buClr>
                <a:srgbClr val="000000"/>
              </a:buClr>
              <a:buSzPts val="700"/>
              <a:buFont typeface="Arial"/>
              <a:buNone/>
            </a:pPr>
            <a:endParaRPr>
              <a:latin typeface="Michroma"/>
              <a:ea typeface="Michroma"/>
              <a:cs typeface="Michroma"/>
              <a:sym typeface="Michroma"/>
            </a:endParaRPr>
          </a:p>
        </p:txBody>
      </p:sp>
      <p:sp>
        <p:nvSpPr>
          <p:cNvPr id="421" name="Google Shape;421;g91947c015e_0_258: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9</a:t>
            </a:fld>
            <a:endParaRPr sz="600" u="none" strike="noStrike" cap="none">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ust title, Blue border">
  <p:cSld name="Just title, Blue border">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53" name="Google Shape;53;p14"/>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54" name="Google Shape;54;p14"/>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body" idx="2"/>
          </p:nvPr>
        </p:nvSpPr>
        <p:spPr>
          <a:xfrm>
            <a:off x="278801" y="1221994"/>
            <a:ext cx="85953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body" idx="3"/>
          </p:nvPr>
        </p:nvSpPr>
        <p:spPr>
          <a:xfrm>
            <a:off x="278801" y="1687116"/>
            <a:ext cx="8595300" cy="2948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800"/>
              <a:buFont typeface="Arial"/>
              <a:buNone/>
              <a:defRPr sz="800" b="0" i="0" u="none" strike="noStrike" cap="none">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ontserrat Medium"/>
                <a:ea typeface="Montserrat Medium"/>
                <a:cs typeface="Montserrat Medium"/>
                <a:sym typeface="Montserrat Medium"/>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Just title, Blue border">
  <p:cSld name="5_Just title, Blue border">
    <p:spTree>
      <p:nvGrpSpPr>
        <p:cNvPr id="1" name="Shape 57"/>
        <p:cNvGrpSpPr/>
        <p:nvPr/>
      </p:nvGrpSpPr>
      <p:grpSpPr>
        <a:xfrm>
          <a:off x="0" y="0"/>
          <a:ext cx="0" cy="0"/>
          <a:chOff x="0" y="0"/>
          <a:chExt cx="0" cy="0"/>
        </a:xfrm>
      </p:grpSpPr>
      <p:pic>
        <p:nvPicPr>
          <p:cNvPr id="58" name="Google Shape;58;p15"/>
          <p:cNvPicPr preferRelativeResize="0"/>
          <p:nvPr/>
        </p:nvPicPr>
        <p:blipFill rotWithShape="1">
          <a:blip r:embed="rId2">
            <a:alphaModFix/>
          </a:blip>
          <a:srcRect/>
          <a:stretch/>
        </p:blipFill>
        <p:spPr>
          <a:xfrm>
            <a:off x="0" y="0"/>
            <a:ext cx="9144002" cy="733186"/>
          </a:xfrm>
          <a:prstGeom prst="rect">
            <a:avLst/>
          </a:prstGeom>
          <a:noFill/>
          <a:ln>
            <a:noFill/>
          </a:ln>
        </p:spPr>
      </p:pic>
      <p:pic>
        <p:nvPicPr>
          <p:cNvPr id="59" name="Google Shape;59;p15"/>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60" name="Google Shape;60;p15"/>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1" name="Google Shape;61;p15"/>
          <p:cNvSpPr txBox="1">
            <a:spLocks noGrp="1"/>
          </p:cNvSpPr>
          <p:nvPr>
            <p:ph type="body" idx="2"/>
          </p:nvPr>
        </p:nvSpPr>
        <p:spPr>
          <a:xfrm>
            <a:off x="278801"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62" name="Google Shape;62;p15"/>
          <p:cNvSpPr txBox="1">
            <a:spLocks noGrp="1"/>
          </p:cNvSpPr>
          <p:nvPr>
            <p:ph type="body" idx="3"/>
          </p:nvPr>
        </p:nvSpPr>
        <p:spPr>
          <a:xfrm>
            <a:off x="278801"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63" name="Google Shape;63;p15"/>
          <p:cNvSpPr txBox="1">
            <a:spLocks noGrp="1"/>
          </p:cNvSpPr>
          <p:nvPr>
            <p:ph type="body" idx="4"/>
          </p:nvPr>
        </p:nvSpPr>
        <p:spPr>
          <a:xfrm>
            <a:off x="4695456"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5"/>
          </p:nvPr>
        </p:nvSpPr>
        <p:spPr>
          <a:xfrm>
            <a:off x="4695456"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_Just title, Blue border">
  <p:cSld name="10_Just title, Blue border">
    <p:spTree>
      <p:nvGrpSpPr>
        <p:cNvPr id="1" name="Shape 65"/>
        <p:cNvGrpSpPr/>
        <p:nvPr/>
      </p:nvGrpSpPr>
      <p:grpSpPr>
        <a:xfrm>
          <a:off x="0" y="0"/>
          <a:ext cx="0" cy="0"/>
          <a:chOff x="0" y="0"/>
          <a:chExt cx="0" cy="0"/>
        </a:xfrm>
      </p:grpSpPr>
      <p:pic>
        <p:nvPicPr>
          <p:cNvPr id="66" name="Google Shape;66;p16"/>
          <p:cNvPicPr preferRelativeResize="0"/>
          <p:nvPr/>
        </p:nvPicPr>
        <p:blipFill rotWithShape="1">
          <a:blip r:embed="rId2">
            <a:alphaModFix/>
          </a:blip>
          <a:srcRect/>
          <a:stretch/>
        </p:blipFill>
        <p:spPr>
          <a:xfrm rot="10800000" flipH="1">
            <a:off x="335" y="701"/>
            <a:ext cx="9143669" cy="733187"/>
          </a:xfrm>
          <a:prstGeom prst="rect">
            <a:avLst/>
          </a:prstGeom>
          <a:noFill/>
          <a:ln>
            <a:noFill/>
          </a:ln>
        </p:spPr>
      </p:pic>
      <p:pic>
        <p:nvPicPr>
          <p:cNvPr id="67" name="Google Shape;67;p16"/>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68" name="Google Shape;68;p16"/>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body" idx="2"/>
          </p:nvPr>
        </p:nvSpPr>
        <p:spPr>
          <a:xfrm>
            <a:off x="278801"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body" idx="3"/>
          </p:nvPr>
        </p:nvSpPr>
        <p:spPr>
          <a:xfrm>
            <a:off x="2488634"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body" idx="4"/>
          </p:nvPr>
        </p:nvSpPr>
        <p:spPr>
          <a:xfrm>
            <a:off x="4698467"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body" idx="5"/>
          </p:nvPr>
        </p:nvSpPr>
        <p:spPr>
          <a:xfrm>
            <a:off x="6908300"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_Just title, Blue border">
  <p:cSld name="12_Just title, Blue border">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75" name="Google Shape;75;p17"/>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76" name="Google Shape;76;p17"/>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body" idx="2"/>
          </p:nvPr>
        </p:nvSpPr>
        <p:spPr>
          <a:xfrm>
            <a:off x="278801"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body" idx="3"/>
          </p:nvPr>
        </p:nvSpPr>
        <p:spPr>
          <a:xfrm>
            <a:off x="2488634"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body" idx="4"/>
          </p:nvPr>
        </p:nvSpPr>
        <p:spPr>
          <a:xfrm>
            <a:off x="4698467"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0" name="Google Shape;80;p17"/>
          <p:cNvSpPr txBox="1">
            <a:spLocks noGrp="1"/>
          </p:cNvSpPr>
          <p:nvPr>
            <p:ph type="body" idx="5"/>
          </p:nvPr>
        </p:nvSpPr>
        <p:spPr>
          <a:xfrm>
            <a:off x="6908300"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1" name="Google Shape;81;p17"/>
          <p:cNvSpPr txBox="1">
            <a:spLocks noGrp="1"/>
          </p:cNvSpPr>
          <p:nvPr>
            <p:ph type="body" idx="6"/>
          </p:nvPr>
        </p:nvSpPr>
        <p:spPr>
          <a:xfrm>
            <a:off x="278801"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2" name="Google Shape;82;p17"/>
          <p:cNvSpPr txBox="1">
            <a:spLocks noGrp="1"/>
          </p:cNvSpPr>
          <p:nvPr>
            <p:ph type="body" idx="7"/>
          </p:nvPr>
        </p:nvSpPr>
        <p:spPr>
          <a:xfrm>
            <a:off x="2488634"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3" name="Google Shape;83;p17"/>
          <p:cNvSpPr txBox="1">
            <a:spLocks noGrp="1"/>
          </p:cNvSpPr>
          <p:nvPr>
            <p:ph type="body" idx="8"/>
          </p:nvPr>
        </p:nvSpPr>
        <p:spPr>
          <a:xfrm>
            <a:off x="4698467"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4" name="Google Shape;84;p17"/>
          <p:cNvSpPr txBox="1">
            <a:spLocks noGrp="1"/>
          </p:cNvSpPr>
          <p:nvPr>
            <p:ph type="body" idx="9"/>
          </p:nvPr>
        </p:nvSpPr>
        <p:spPr>
          <a:xfrm>
            <a:off x="6908300"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Just title, Blue border">
  <p:cSld name="13_Just title, Blue border">
    <p:spTree>
      <p:nvGrpSpPr>
        <p:cNvPr id="1" name="Shape 85"/>
        <p:cNvGrpSpPr/>
        <p:nvPr/>
      </p:nvGrpSpPr>
      <p:grpSpPr>
        <a:xfrm>
          <a:off x="0" y="0"/>
          <a:ext cx="0" cy="0"/>
          <a:chOff x="0" y="0"/>
          <a:chExt cx="0" cy="0"/>
        </a:xfrm>
      </p:grpSpPr>
      <p:pic>
        <p:nvPicPr>
          <p:cNvPr id="86" name="Google Shape;86;p18"/>
          <p:cNvPicPr preferRelativeResize="0"/>
          <p:nvPr/>
        </p:nvPicPr>
        <p:blipFill rotWithShape="1">
          <a:blip r:embed="rId2">
            <a:alphaModFix/>
          </a:blip>
          <a:srcRect/>
          <a:stretch/>
        </p:blipFill>
        <p:spPr>
          <a:xfrm>
            <a:off x="0" y="0"/>
            <a:ext cx="9144002" cy="733186"/>
          </a:xfrm>
          <a:prstGeom prst="rect">
            <a:avLst/>
          </a:prstGeom>
          <a:noFill/>
          <a:ln>
            <a:noFill/>
          </a:ln>
        </p:spPr>
      </p:pic>
      <p:pic>
        <p:nvPicPr>
          <p:cNvPr id="87" name="Google Shape;87;p18"/>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88" name="Google Shape;88;p18"/>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89" name="Google Shape;89;p18"/>
          <p:cNvSpPr txBox="1">
            <a:spLocks noGrp="1"/>
          </p:cNvSpPr>
          <p:nvPr>
            <p:ph type="body" idx="2"/>
          </p:nvPr>
        </p:nvSpPr>
        <p:spPr>
          <a:xfrm>
            <a:off x="265535" y="1221994"/>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0" name="Google Shape;90;p18"/>
          <p:cNvSpPr txBox="1">
            <a:spLocks noGrp="1"/>
          </p:cNvSpPr>
          <p:nvPr>
            <p:ph type="body" idx="3"/>
          </p:nvPr>
        </p:nvSpPr>
        <p:spPr>
          <a:xfrm>
            <a:off x="2475368" y="1221994"/>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1" name="Google Shape;91;p18"/>
          <p:cNvSpPr txBox="1">
            <a:spLocks noGrp="1"/>
          </p:cNvSpPr>
          <p:nvPr>
            <p:ph type="body" idx="4"/>
          </p:nvPr>
        </p:nvSpPr>
        <p:spPr>
          <a:xfrm>
            <a:off x="4685201" y="1221994"/>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2" name="Google Shape;92;p18"/>
          <p:cNvSpPr txBox="1">
            <a:spLocks noGrp="1"/>
          </p:cNvSpPr>
          <p:nvPr>
            <p:ph type="body" idx="5"/>
          </p:nvPr>
        </p:nvSpPr>
        <p:spPr>
          <a:xfrm>
            <a:off x="6895034" y="1221994"/>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body" idx="6"/>
          </p:nvPr>
        </p:nvSpPr>
        <p:spPr>
          <a:xfrm>
            <a:off x="278801" y="2946121"/>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body" idx="7"/>
          </p:nvPr>
        </p:nvSpPr>
        <p:spPr>
          <a:xfrm>
            <a:off x="2475368" y="2946121"/>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body" idx="8"/>
          </p:nvPr>
        </p:nvSpPr>
        <p:spPr>
          <a:xfrm>
            <a:off x="4685201" y="2946121"/>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body" idx="9"/>
          </p:nvPr>
        </p:nvSpPr>
        <p:spPr>
          <a:xfrm>
            <a:off x="6895034" y="2946121"/>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_Just title, Blue border">
  <p:cSld name="14_Just title, Blue border">
    <p:spTree>
      <p:nvGrpSpPr>
        <p:cNvPr id="1" name="Shape 97"/>
        <p:cNvGrpSpPr/>
        <p:nvPr/>
      </p:nvGrpSpPr>
      <p:grpSpPr>
        <a:xfrm>
          <a:off x="0" y="0"/>
          <a:ext cx="0" cy="0"/>
          <a:chOff x="0" y="0"/>
          <a:chExt cx="0" cy="0"/>
        </a:xfrm>
      </p:grpSpPr>
      <p:pic>
        <p:nvPicPr>
          <p:cNvPr id="98" name="Google Shape;98;p19"/>
          <p:cNvPicPr preferRelativeResize="0"/>
          <p:nvPr/>
        </p:nvPicPr>
        <p:blipFill rotWithShape="1">
          <a:blip r:embed="rId2">
            <a:alphaModFix/>
          </a:blip>
          <a:srcRect/>
          <a:stretch/>
        </p:blipFill>
        <p:spPr>
          <a:xfrm rot="10800000" flipH="1">
            <a:off x="335" y="701"/>
            <a:ext cx="9143669" cy="733187"/>
          </a:xfrm>
          <a:prstGeom prst="rect">
            <a:avLst/>
          </a:prstGeom>
          <a:noFill/>
          <a:ln>
            <a:noFill/>
          </a:ln>
        </p:spPr>
      </p:pic>
      <p:pic>
        <p:nvPicPr>
          <p:cNvPr id="99" name="Google Shape;99;p19"/>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00" name="Google Shape;100;p19"/>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body" idx="2"/>
          </p:nvPr>
        </p:nvSpPr>
        <p:spPr>
          <a:xfrm>
            <a:off x="278801" y="1221994"/>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2" name="Google Shape;102;p19"/>
          <p:cNvSpPr txBox="1">
            <a:spLocks noGrp="1"/>
          </p:cNvSpPr>
          <p:nvPr>
            <p:ph type="body" idx="3"/>
          </p:nvPr>
        </p:nvSpPr>
        <p:spPr>
          <a:xfrm>
            <a:off x="2488634" y="1221994"/>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3" name="Google Shape;103;p19"/>
          <p:cNvSpPr txBox="1">
            <a:spLocks noGrp="1"/>
          </p:cNvSpPr>
          <p:nvPr>
            <p:ph type="body" idx="4"/>
          </p:nvPr>
        </p:nvSpPr>
        <p:spPr>
          <a:xfrm>
            <a:off x="4698467" y="1221994"/>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4" name="Google Shape;104;p19"/>
          <p:cNvSpPr txBox="1">
            <a:spLocks noGrp="1"/>
          </p:cNvSpPr>
          <p:nvPr>
            <p:ph type="body" idx="5"/>
          </p:nvPr>
        </p:nvSpPr>
        <p:spPr>
          <a:xfrm>
            <a:off x="6908300" y="1221994"/>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5" name="Google Shape;105;p19"/>
          <p:cNvSpPr txBox="1">
            <a:spLocks noGrp="1"/>
          </p:cNvSpPr>
          <p:nvPr>
            <p:ph type="body" idx="6"/>
          </p:nvPr>
        </p:nvSpPr>
        <p:spPr>
          <a:xfrm>
            <a:off x="278801" y="2946121"/>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6" name="Google Shape;106;p19"/>
          <p:cNvSpPr txBox="1">
            <a:spLocks noGrp="1"/>
          </p:cNvSpPr>
          <p:nvPr>
            <p:ph type="body" idx="7"/>
          </p:nvPr>
        </p:nvSpPr>
        <p:spPr>
          <a:xfrm>
            <a:off x="2488634" y="2946121"/>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7" name="Google Shape;107;p19"/>
          <p:cNvSpPr txBox="1">
            <a:spLocks noGrp="1"/>
          </p:cNvSpPr>
          <p:nvPr>
            <p:ph type="body" idx="8"/>
          </p:nvPr>
        </p:nvSpPr>
        <p:spPr>
          <a:xfrm>
            <a:off x="4698467" y="2946121"/>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8" name="Google Shape;108;p19"/>
          <p:cNvSpPr txBox="1">
            <a:spLocks noGrp="1"/>
          </p:cNvSpPr>
          <p:nvPr>
            <p:ph type="body" idx="9"/>
          </p:nvPr>
        </p:nvSpPr>
        <p:spPr>
          <a:xfrm>
            <a:off x="6908300" y="2946121"/>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_Just title, Blue border">
  <p:cSld name="15_Just title, Blue border">
    <p:spTree>
      <p:nvGrpSpPr>
        <p:cNvPr id="1" name="Shape 109"/>
        <p:cNvGrpSpPr/>
        <p:nvPr/>
      </p:nvGrpSpPr>
      <p:grpSpPr>
        <a:xfrm>
          <a:off x="0" y="0"/>
          <a:ext cx="0" cy="0"/>
          <a:chOff x="0" y="0"/>
          <a:chExt cx="0" cy="0"/>
        </a:xfrm>
      </p:grpSpPr>
      <p:pic>
        <p:nvPicPr>
          <p:cNvPr id="110" name="Google Shape;110;p20"/>
          <p:cNvPicPr preferRelativeResize="0"/>
          <p:nvPr/>
        </p:nvPicPr>
        <p:blipFill rotWithShape="1">
          <a:blip r:embed="rId2">
            <a:alphaModFix/>
          </a:blip>
          <a:srcRect/>
          <a:stretch/>
        </p:blipFill>
        <p:spPr>
          <a:xfrm>
            <a:off x="0" y="0"/>
            <a:ext cx="9145302" cy="733187"/>
          </a:xfrm>
          <a:prstGeom prst="rect">
            <a:avLst/>
          </a:prstGeom>
          <a:noFill/>
          <a:ln>
            <a:noFill/>
          </a:ln>
        </p:spPr>
      </p:pic>
      <p:pic>
        <p:nvPicPr>
          <p:cNvPr id="111" name="Google Shape;111;p20"/>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12" name="Google Shape;112;p20"/>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13" name="Google Shape;113;p20"/>
          <p:cNvSpPr txBox="1">
            <a:spLocks noGrp="1"/>
          </p:cNvSpPr>
          <p:nvPr>
            <p:ph type="body" idx="2"/>
          </p:nvPr>
        </p:nvSpPr>
        <p:spPr>
          <a:xfrm>
            <a:off x="278801" y="1221994"/>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4" name="Google Shape;114;p20"/>
          <p:cNvSpPr txBox="1">
            <a:spLocks noGrp="1"/>
          </p:cNvSpPr>
          <p:nvPr>
            <p:ph type="body" idx="3"/>
          </p:nvPr>
        </p:nvSpPr>
        <p:spPr>
          <a:xfrm>
            <a:off x="2488634" y="1221994"/>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5" name="Google Shape;115;p20"/>
          <p:cNvSpPr txBox="1">
            <a:spLocks noGrp="1"/>
          </p:cNvSpPr>
          <p:nvPr>
            <p:ph type="body" idx="4"/>
          </p:nvPr>
        </p:nvSpPr>
        <p:spPr>
          <a:xfrm>
            <a:off x="4698467" y="1221994"/>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6" name="Google Shape;116;p20"/>
          <p:cNvSpPr txBox="1">
            <a:spLocks noGrp="1"/>
          </p:cNvSpPr>
          <p:nvPr>
            <p:ph type="body" idx="5"/>
          </p:nvPr>
        </p:nvSpPr>
        <p:spPr>
          <a:xfrm>
            <a:off x="6908300" y="1221994"/>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7" name="Google Shape;117;p20"/>
          <p:cNvSpPr txBox="1">
            <a:spLocks noGrp="1"/>
          </p:cNvSpPr>
          <p:nvPr>
            <p:ph type="body" idx="6"/>
          </p:nvPr>
        </p:nvSpPr>
        <p:spPr>
          <a:xfrm>
            <a:off x="278801" y="2946121"/>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8" name="Google Shape;118;p20"/>
          <p:cNvSpPr txBox="1">
            <a:spLocks noGrp="1"/>
          </p:cNvSpPr>
          <p:nvPr>
            <p:ph type="body" idx="7"/>
          </p:nvPr>
        </p:nvSpPr>
        <p:spPr>
          <a:xfrm>
            <a:off x="2488634" y="2946121"/>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9" name="Google Shape;119;p20"/>
          <p:cNvSpPr txBox="1">
            <a:spLocks noGrp="1"/>
          </p:cNvSpPr>
          <p:nvPr>
            <p:ph type="body" idx="8"/>
          </p:nvPr>
        </p:nvSpPr>
        <p:spPr>
          <a:xfrm>
            <a:off x="4698467" y="2946121"/>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20" name="Google Shape;120;p20"/>
          <p:cNvSpPr txBox="1">
            <a:spLocks noGrp="1"/>
          </p:cNvSpPr>
          <p:nvPr>
            <p:ph type="body" idx="9"/>
          </p:nvPr>
        </p:nvSpPr>
        <p:spPr>
          <a:xfrm>
            <a:off x="6908300" y="2946121"/>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21"/>
        <p:cNvGrpSpPr/>
        <p:nvPr/>
      </p:nvGrpSpPr>
      <p:grpSpPr>
        <a:xfrm>
          <a:off x="0" y="0"/>
          <a:ext cx="0" cy="0"/>
          <a:chOff x="0" y="0"/>
          <a:chExt cx="0" cy="0"/>
        </a:xfrm>
      </p:grpSpPr>
      <p:pic>
        <p:nvPicPr>
          <p:cNvPr id="122" name="Google Shape;122;p21"/>
          <p:cNvPicPr preferRelativeResize="0"/>
          <p:nvPr/>
        </p:nvPicPr>
        <p:blipFill rotWithShape="1">
          <a:blip r:embed="rId2">
            <a:alphaModFix/>
          </a:blip>
          <a:srcRect/>
          <a:stretch/>
        </p:blipFill>
        <p:spPr>
          <a:xfrm>
            <a:off x="0" y="0"/>
            <a:ext cx="1880560" cy="5138592"/>
          </a:xfrm>
          <a:prstGeom prst="rect">
            <a:avLst/>
          </a:prstGeom>
          <a:noFill/>
          <a:ln>
            <a:noFill/>
          </a:ln>
        </p:spPr>
      </p:pic>
      <p:pic>
        <p:nvPicPr>
          <p:cNvPr id="123" name="Google Shape;123;p21"/>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124" name="Google Shape;124;p21"/>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25" name="Google Shape;125;p21"/>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127"/>
        <p:cNvGrpSpPr/>
        <p:nvPr/>
      </p:nvGrpSpPr>
      <p:grpSpPr>
        <a:xfrm>
          <a:off x="0" y="0"/>
          <a:ext cx="0" cy="0"/>
          <a:chOff x="0" y="0"/>
          <a:chExt cx="0" cy="0"/>
        </a:xfrm>
      </p:grpSpPr>
      <p:pic>
        <p:nvPicPr>
          <p:cNvPr id="128" name="Google Shape;128;p22"/>
          <p:cNvPicPr preferRelativeResize="0"/>
          <p:nvPr/>
        </p:nvPicPr>
        <p:blipFill rotWithShape="1">
          <a:blip r:embed="rId2">
            <a:alphaModFix/>
          </a:blip>
          <a:srcRect l="9"/>
          <a:stretch/>
        </p:blipFill>
        <p:spPr>
          <a:xfrm>
            <a:off x="-27128" y="1"/>
            <a:ext cx="1907688" cy="5138589"/>
          </a:xfrm>
          <a:prstGeom prst="rect">
            <a:avLst/>
          </a:prstGeom>
          <a:noFill/>
          <a:ln>
            <a:noFill/>
          </a:ln>
        </p:spPr>
      </p:pic>
      <p:pic>
        <p:nvPicPr>
          <p:cNvPr id="129" name="Google Shape;129;p22"/>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130" name="Google Shape;130;p22"/>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31" name="Google Shape;131;p22"/>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32" name="Google Shape;132;p22"/>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33"/>
        <p:cNvGrpSpPr/>
        <p:nvPr/>
      </p:nvGrpSpPr>
      <p:grpSpPr>
        <a:xfrm>
          <a:off x="0" y="0"/>
          <a:ext cx="0" cy="0"/>
          <a:chOff x="0" y="0"/>
          <a:chExt cx="0" cy="0"/>
        </a:xfrm>
      </p:grpSpPr>
      <p:pic>
        <p:nvPicPr>
          <p:cNvPr id="134" name="Google Shape;134;p23"/>
          <p:cNvPicPr preferRelativeResize="0"/>
          <p:nvPr/>
        </p:nvPicPr>
        <p:blipFill rotWithShape="1">
          <a:blip r:embed="rId2">
            <a:alphaModFix/>
          </a:blip>
          <a:srcRect t="-70"/>
          <a:stretch/>
        </p:blipFill>
        <p:spPr>
          <a:xfrm rot="10800000" flipH="1">
            <a:off x="335" y="4915"/>
            <a:ext cx="1880832" cy="5141996"/>
          </a:xfrm>
          <a:prstGeom prst="rect">
            <a:avLst/>
          </a:prstGeom>
          <a:noFill/>
          <a:ln>
            <a:noFill/>
          </a:ln>
        </p:spPr>
      </p:pic>
      <p:pic>
        <p:nvPicPr>
          <p:cNvPr id="135" name="Google Shape;135;p23"/>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136" name="Google Shape;136;p23"/>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37" name="Google Shape;137;p23"/>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38" name="Google Shape;138;p23"/>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139"/>
        <p:cNvGrpSpPr/>
        <p:nvPr/>
      </p:nvGrpSpPr>
      <p:grpSpPr>
        <a:xfrm>
          <a:off x="0" y="0"/>
          <a:ext cx="0" cy="0"/>
          <a:chOff x="0" y="0"/>
          <a:chExt cx="0" cy="0"/>
        </a:xfrm>
      </p:grpSpPr>
      <p:pic>
        <p:nvPicPr>
          <p:cNvPr id="140" name="Google Shape;140;p24"/>
          <p:cNvPicPr preferRelativeResize="0"/>
          <p:nvPr/>
        </p:nvPicPr>
        <p:blipFill rotWithShape="1">
          <a:blip r:embed="rId2">
            <a:alphaModFix/>
          </a:blip>
          <a:srcRect/>
          <a:stretch/>
        </p:blipFill>
        <p:spPr>
          <a:xfrm>
            <a:off x="0" y="0"/>
            <a:ext cx="1880560" cy="5138587"/>
          </a:xfrm>
          <a:prstGeom prst="rect">
            <a:avLst/>
          </a:prstGeom>
          <a:noFill/>
          <a:ln>
            <a:noFill/>
          </a:ln>
        </p:spPr>
      </p:pic>
      <p:pic>
        <p:nvPicPr>
          <p:cNvPr id="141" name="Google Shape;141;p24"/>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142" name="Google Shape;142;p24"/>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43" name="Google Shape;143;p24"/>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44" name="Google Shape;144;p24"/>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145"/>
        <p:cNvGrpSpPr/>
        <p:nvPr/>
      </p:nvGrpSpPr>
      <p:grpSpPr>
        <a:xfrm>
          <a:off x="0" y="0"/>
          <a:ext cx="0" cy="0"/>
          <a:chOff x="0" y="0"/>
          <a:chExt cx="0" cy="0"/>
        </a:xfrm>
      </p:grpSpPr>
      <p:sp>
        <p:nvSpPr>
          <p:cNvPr id="146" name="Google Shape;146;p25"/>
          <p:cNvSpPr txBox="1"/>
          <p:nvPr/>
        </p:nvSpPr>
        <p:spPr>
          <a:xfrm>
            <a:off x="0" y="2290917"/>
            <a:ext cx="9144000" cy="561600"/>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Arial"/>
              <a:buNone/>
            </a:pPr>
            <a:r>
              <a:rPr lang="en-GB" sz="2500" b="0" i="0" u="none" strike="noStrike" cap="none">
                <a:solidFill>
                  <a:schemeClr val="dk1"/>
                </a:solidFill>
                <a:latin typeface="Michroma"/>
                <a:ea typeface="Michroma"/>
                <a:cs typeface="Michroma"/>
                <a:sym typeface="Michroma"/>
              </a:rPr>
              <a:t>Body copy pages</a:t>
            </a:r>
            <a:endParaRPr sz="6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Just title, Blue border">
  <p:cSld name="1_Just title, Blue border">
    <p:spTree>
      <p:nvGrpSpPr>
        <p:cNvPr id="1" name="Shape 147"/>
        <p:cNvGrpSpPr/>
        <p:nvPr/>
      </p:nvGrpSpPr>
      <p:grpSpPr>
        <a:xfrm>
          <a:off x="0" y="0"/>
          <a:ext cx="0" cy="0"/>
          <a:chOff x="0" y="0"/>
          <a:chExt cx="0" cy="0"/>
        </a:xfrm>
      </p:grpSpPr>
      <p:pic>
        <p:nvPicPr>
          <p:cNvPr id="148" name="Google Shape;148;p26"/>
          <p:cNvPicPr preferRelativeResize="0"/>
          <p:nvPr/>
        </p:nvPicPr>
        <p:blipFill rotWithShape="1">
          <a:blip r:embed="rId2">
            <a:alphaModFix/>
          </a:blip>
          <a:srcRect/>
          <a:stretch/>
        </p:blipFill>
        <p:spPr>
          <a:xfrm>
            <a:off x="0" y="0"/>
            <a:ext cx="9144002" cy="733186"/>
          </a:xfrm>
          <a:prstGeom prst="rect">
            <a:avLst/>
          </a:prstGeom>
          <a:noFill/>
          <a:ln>
            <a:noFill/>
          </a:ln>
        </p:spPr>
      </p:pic>
      <p:pic>
        <p:nvPicPr>
          <p:cNvPr id="149" name="Google Shape;149;p26"/>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50" name="Google Shape;150;p26"/>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51" name="Google Shape;151;p26"/>
          <p:cNvSpPr txBox="1">
            <a:spLocks noGrp="1"/>
          </p:cNvSpPr>
          <p:nvPr>
            <p:ph type="body" idx="2"/>
          </p:nvPr>
        </p:nvSpPr>
        <p:spPr>
          <a:xfrm>
            <a:off x="278801" y="1221994"/>
            <a:ext cx="85953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52" name="Google Shape;152;p26"/>
          <p:cNvSpPr txBox="1">
            <a:spLocks noGrp="1"/>
          </p:cNvSpPr>
          <p:nvPr>
            <p:ph type="body" idx="3"/>
          </p:nvPr>
        </p:nvSpPr>
        <p:spPr>
          <a:xfrm>
            <a:off x="278801" y="1687116"/>
            <a:ext cx="8595300" cy="2948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800"/>
              <a:buFont typeface="Arial"/>
              <a:buNone/>
              <a:defRPr sz="8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ontserrat Medium"/>
                <a:ea typeface="Montserrat Medium"/>
                <a:cs typeface="Montserrat Medium"/>
                <a:sym typeface="Montserrat Medium"/>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Just title, Blue border">
  <p:cSld name="2_Just title, Blue border">
    <p:spTree>
      <p:nvGrpSpPr>
        <p:cNvPr id="1" name="Shape 153"/>
        <p:cNvGrpSpPr/>
        <p:nvPr/>
      </p:nvGrpSpPr>
      <p:grpSpPr>
        <a:xfrm>
          <a:off x="0" y="0"/>
          <a:ext cx="0" cy="0"/>
          <a:chOff x="0" y="0"/>
          <a:chExt cx="0" cy="0"/>
        </a:xfrm>
      </p:grpSpPr>
      <p:pic>
        <p:nvPicPr>
          <p:cNvPr id="154" name="Google Shape;154;p27"/>
          <p:cNvPicPr preferRelativeResize="0"/>
          <p:nvPr/>
        </p:nvPicPr>
        <p:blipFill rotWithShape="1">
          <a:blip r:embed="rId2">
            <a:alphaModFix/>
          </a:blip>
          <a:srcRect/>
          <a:stretch/>
        </p:blipFill>
        <p:spPr>
          <a:xfrm rot="10800000" flipH="1">
            <a:off x="335" y="701"/>
            <a:ext cx="9143669" cy="733187"/>
          </a:xfrm>
          <a:prstGeom prst="rect">
            <a:avLst/>
          </a:prstGeom>
          <a:noFill/>
          <a:ln>
            <a:noFill/>
          </a:ln>
        </p:spPr>
      </p:pic>
      <p:pic>
        <p:nvPicPr>
          <p:cNvPr id="155" name="Google Shape;155;p27"/>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56" name="Google Shape;156;p27"/>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57" name="Google Shape;157;p27"/>
          <p:cNvSpPr txBox="1">
            <a:spLocks noGrp="1"/>
          </p:cNvSpPr>
          <p:nvPr>
            <p:ph type="body" idx="2"/>
          </p:nvPr>
        </p:nvSpPr>
        <p:spPr>
          <a:xfrm>
            <a:off x="278801" y="1221994"/>
            <a:ext cx="85953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58" name="Google Shape;158;p27"/>
          <p:cNvSpPr txBox="1">
            <a:spLocks noGrp="1"/>
          </p:cNvSpPr>
          <p:nvPr>
            <p:ph type="body" idx="3"/>
          </p:nvPr>
        </p:nvSpPr>
        <p:spPr>
          <a:xfrm>
            <a:off x="278801" y="1687116"/>
            <a:ext cx="8595300" cy="2948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800"/>
              <a:buFont typeface="Arial"/>
              <a:buNone/>
              <a:defRPr sz="8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ontserrat Medium"/>
                <a:ea typeface="Montserrat Medium"/>
                <a:cs typeface="Montserrat Medium"/>
                <a:sym typeface="Montserrat Medium"/>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Just title, Blue border">
  <p:cSld name="3_Just title, Blue border">
    <p:spTree>
      <p:nvGrpSpPr>
        <p:cNvPr id="1" name="Shape 159"/>
        <p:cNvGrpSpPr/>
        <p:nvPr/>
      </p:nvGrpSpPr>
      <p:grpSpPr>
        <a:xfrm>
          <a:off x="0" y="0"/>
          <a:ext cx="0" cy="0"/>
          <a:chOff x="0" y="0"/>
          <a:chExt cx="0" cy="0"/>
        </a:xfrm>
      </p:grpSpPr>
      <p:pic>
        <p:nvPicPr>
          <p:cNvPr id="160" name="Google Shape;160;p28"/>
          <p:cNvPicPr preferRelativeResize="0"/>
          <p:nvPr/>
        </p:nvPicPr>
        <p:blipFill rotWithShape="1">
          <a:blip r:embed="rId2">
            <a:alphaModFix/>
          </a:blip>
          <a:srcRect/>
          <a:stretch/>
        </p:blipFill>
        <p:spPr>
          <a:xfrm>
            <a:off x="0" y="0"/>
            <a:ext cx="9145302" cy="733187"/>
          </a:xfrm>
          <a:prstGeom prst="rect">
            <a:avLst/>
          </a:prstGeom>
          <a:noFill/>
          <a:ln>
            <a:noFill/>
          </a:ln>
        </p:spPr>
      </p:pic>
      <p:pic>
        <p:nvPicPr>
          <p:cNvPr id="161" name="Google Shape;161;p28"/>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62" name="Google Shape;162;p28"/>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63" name="Google Shape;163;p28"/>
          <p:cNvSpPr txBox="1">
            <a:spLocks noGrp="1"/>
          </p:cNvSpPr>
          <p:nvPr>
            <p:ph type="body" idx="2"/>
          </p:nvPr>
        </p:nvSpPr>
        <p:spPr>
          <a:xfrm>
            <a:off x="278801" y="1221994"/>
            <a:ext cx="85953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64" name="Google Shape;164;p28"/>
          <p:cNvSpPr txBox="1">
            <a:spLocks noGrp="1"/>
          </p:cNvSpPr>
          <p:nvPr>
            <p:ph type="body" idx="3"/>
          </p:nvPr>
        </p:nvSpPr>
        <p:spPr>
          <a:xfrm>
            <a:off x="278801" y="1687116"/>
            <a:ext cx="8595300" cy="2948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800"/>
              <a:buFont typeface="Arial"/>
              <a:buNone/>
              <a:defRPr sz="8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ontserrat Medium"/>
                <a:ea typeface="Montserrat Medium"/>
                <a:cs typeface="Montserrat Medium"/>
                <a:sym typeface="Montserrat Medium"/>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Just title, Blue border">
  <p:cSld name="4_Just title, Blue border">
    <p:spTree>
      <p:nvGrpSpPr>
        <p:cNvPr id="1" name="Shape 165"/>
        <p:cNvGrpSpPr/>
        <p:nvPr/>
      </p:nvGrpSpPr>
      <p:grpSpPr>
        <a:xfrm>
          <a:off x="0" y="0"/>
          <a:ext cx="0" cy="0"/>
          <a:chOff x="0" y="0"/>
          <a:chExt cx="0" cy="0"/>
        </a:xfrm>
      </p:grpSpPr>
      <p:pic>
        <p:nvPicPr>
          <p:cNvPr id="166" name="Google Shape;166;p29"/>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167" name="Google Shape;167;p29"/>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68" name="Google Shape;168;p29"/>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69" name="Google Shape;169;p29"/>
          <p:cNvSpPr txBox="1">
            <a:spLocks noGrp="1"/>
          </p:cNvSpPr>
          <p:nvPr>
            <p:ph type="body" idx="2"/>
          </p:nvPr>
        </p:nvSpPr>
        <p:spPr>
          <a:xfrm>
            <a:off x="278801"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70" name="Google Shape;170;p29"/>
          <p:cNvSpPr txBox="1">
            <a:spLocks noGrp="1"/>
          </p:cNvSpPr>
          <p:nvPr>
            <p:ph type="body" idx="3"/>
          </p:nvPr>
        </p:nvSpPr>
        <p:spPr>
          <a:xfrm>
            <a:off x="278801"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71" name="Google Shape;171;p29"/>
          <p:cNvSpPr txBox="1">
            <a:spLocks noGrp="1"/>
          </p:cNvSpPr>
          <p:nvPr>
            <p:ph type="body" idx="4"/>
          </p:nvPr>
        </p:nvSpPr>
        <p:spPr>
          <a:xfrm>
            <a:off x="4695456"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72" name="Google Shape;172;p29"/>
          <p:cNvSpPr txBox="1">
            <a:spLocks noGrp="1"/>
          </p:cNvSpPr>
          <p:nvPr>
            <p:ph type="body" idx="5"/>
          </p:nvPr>
        </p:nvSpPr>
        <p:spPr>
          <a:xfrm>
            <a:off x="4695456"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Just title, Blue border">
  <p:cSld name="6_Just title, Blue border">
    <p:spTree>
      <p:nvGrpSpPr>
        <p:cNvPr id="1" name="Shape 173"/>
        <p:cNvGrpSpPr/>
        <p:nvPr/>
      </p:nvGrpSpPr>
      <p:grpSpPr>
        <a:xfrm>
          <a:off x="0" y="0"/>
          <a:ext cx="0" cy="0"/>
          <a:chOff x="0" y="0"/>
          <a:chExt cx="0" cy="0"/>
        </a:xfrm>
      </p:grpSpPr>
      <p:pic>
        <p:nvPicPr>
          <p:cNvPr id="174" name="Google Shape;174;p30"/>
          <p:cNvPicPr preferRelativeResize="0"/>
          <p:nvPr/>
        </p:nvPicPr>
        <p:blipFill rotWithShape="1">
          <a:blip r:embed="rId2">
            <a:alphaModFix/>
          </a:blip>
          <a:srcRect/>
          <a:stretch/>
        </p:blipFill>
        <p:spPr>
          <a:xfrm rot="10800000" flipH="1">
            <a:off x="335" y="701"/>
            <a:ext cx="9143669" cy="733187"/>
          </a:xfrm>
          <a:prstGeom prst="rect">
            <a:avLst/>
          </a:prstGeom>
          <a:noFill/>
          <a:ln>
            <a:noFill/>
          </a:ln>
        </p:spPr>
      </p:pic>
      <p:pic>
        <p:nvPicPr>
          <p:cNvPr id="175" name="Google Shape;175;p30"/>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76" name="Google Shape;176;p30"/>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7" name="Google Shape;177;p30"/>
          <p:cNvSpPr txBox="1">
            <a:spLocks noGrp="1"/>
          </p:cNvSpPr>
          <p:nvPr>
            <p:ph type="body" idx="2"/>
          </p:nvPr>
        </p:nvSpPr>
        <p:spPr>
          <a:xfrm>
            <a:off x="278801"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78" name="Google Shape;178;p30"/>
          <p:cNvSpPr txBox="1">
            <a:spLocks noGrp="1"/>
          </p:cNvSpPr>
          <p:nvPr>
            <p:ph type="body" idx="3"/>
          </p:nvPr>
        </p:nvSpPr>
        <p:spPr>
          <a:xfrm>
            <a:off x="278801"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79" name="Google Shape;179;p30"/>
          <p:cNvSpPr txBox="1">
            <a:spLocks noGrp="1"/>
          </p:cNvSpPr>
          <p:nvPr>
            <p:ph type="body" idx="4"/>
          </p:nvPr>
        </p:nvSpPr>
        <p:spPr>
          <a:xfrm>
            <a:off x="4695456"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80" name="Google Shape;180;p30"/>
          <p:cNvSpPr txBox="1">
            <a:spLocks noGrp="1"/>
          </p:cNvSpPr>
          <p:nvPr>
            <p:ph type="body" idx="5"/>
          </p:nvPr>
        </p:nvSpPr>
        <p:spPr>
          <a:xfrm>
            <a:off x="4695456"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_Just title, Blue border">
  <p:cSld name="7_Just title, Blue border">
    <p:spTree>
      <p:nvGrpSpPr>
        <p:cNvPr id="1" name="Shape 181"/>
        <p:cNvGrpSpPr/>
        <p:nvPr/>
      </p:nvGrpSpPr>
      <p:grpSpPr>
        <a:xfrm>
          <a:off x="0" y="0"/>
          <a:ext cx="0" cy="0"/>
          <a:chOff x="0" y="0"/>
          <a:chExt cx="0" cy="0"/>
        </a:xfrm>
      </p:grpSpPr>
      <p:pic>
        <p:nvPicPr>
          <p:cNvPr id="182" name="Google Shape;182;p31"/>
          <p:cNvPicPr preferRelativeResize="0"/>
          <p:nvPr/>
        </p:nvPicPr>
        <p:blipFill rotWithShape="1">
          <a:blip r:embed="rId2">
            <a:alphaModFix/>
          </a:blip>
          <a:srcRect/>
          <a:stretch/>
        </p:blipFill>
        <p:spPr>
          <a:xfrm>
            <a:off x="0" y="0"/>
            <a:ext cx="9145302" cy="733187"/>
          </a:xfrm>
          <a:prstGeom prst="rect">
            <a:avLst/>
          </a:prstGeom>
          <a:noFill/>
          <a:ln>
            <a:noFill/>
          </a:ln>
        </p:spPr>
      </p:pic>
      <p:pic>
        <p:nvPicPr>
          <p:cNvPr id="183" name="Google Shape;183;p31"/>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84" name="Google Shape;184;p31"/>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85" name="Google Shape;185;p31"/>
          <p:cNvSpPr txBox="1">
            <a:spLocks noGrp="1"/>
          </p:cNvSpPr>
          <p:nvPr>
            <p:ph type="body" idx="2"/>
          </p:nvPr>
        </p:nvSpPr>
        <p:spPr>
          <a:xfrm>
            <a:off x="278801"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86" name="Google Shape;186;p31"/>
          <p:cNvSpPr txBox="1">
            <a:spLocks noGrp="1"/>
          </p:cNvSpPr>
          <p:nvPr>
            <p:ph type="body" idx="3"/>
          </p:nvPr>
        </p:nvSpPr>
        <p:spPr>
          <a:xfrm>
            <a:off x="278801"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87" name="Google Shape;187;p31"/>
          <p:cNvSpPr txBox="1">
            <a:spLocks noGrp="1"/>
          </p:cNvSpPr>
          <p:nvPr>
            <p:ph type="body" idx="4"/>
          </p:nvPr>
        </p:nvSpPr>
        <p:spPr>
          <a:xfrm>
            <a:off x="4695456"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88" name="Google Shape;188;p31"/>
          <p:cNvSpPr txBox="1">
            <a:spLocks noGrp="1"/>
          </p:cNvSpPr>
          <p:nvPr>
            <p:ph type="body" idx="5"/>
          </p:nvPr>
        </p:nvSpPr>
        <p:spPr>
          <a:xfrm>
            <a:off x="4695456"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8_Just title, Blue border">
  <p:cSld name="8_Just title, Blue border">
    <p:spTree>
      <p:nvGrpSpPr>
        <p:cNvPr id="1" name="Shape 189"/>
        <p:cNvGrpSpPr/>
        <p:nvPr/>
      </p:nvGrpSpPr>
      <p:grpSpPr>
        <a:xfrm>
          <a:off x="0" y="0"/>
          <a:ext cx="0" cy="0"/>
          <a:chOff x="0" y="0"/>
          <a:chExt cx="0" cy="0"/>
        </a:xfrm>
      </p:grpSpPr>
      <p:pic>
        <p:nvPicPr>
          <p:cNvPr id="190" name="Google Shape;190;p32"/>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191" name="Google Shape;191;p32"/>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92" name="Google Shape;192;p32"/>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93" name="Google Shape;193;p32"/>
          <p:cNvSpPr txBox="1">
            <a:spLocks noGrp="1"/>
          </p:cNvSpPr>
          <p:nvPr>
            <p:ph type="body" idx="2"/>
          </p:nvPr>
        </p:nvSpPr>
        <p:spPr>
          <a:xfrm>
            <a:off x="278801"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94" name="Google Shape;194;p32"/>
          <p:cNvSpPr txBox="1">
            <a:spLocks noGrp="1"/>
          </p:cNvSpPr>
          <p:nvPr>
            <p:ph type="body" idx="3"/>
          </p:nvPr>
        </p:nvSpPr>
        <p:spPr>
          <a:xfrm>
            <a:off x="2488634"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95" name="Google Shape;195;p32"/>
          <p:cNvSpPr txBox="1">
            <a:spLocks noGrp="1"/>
          </p:cNvSpPr>
          <p:nvPr>
            <p:ph type="body" idx="4"/>
          </p:nvPr>
        </p:nvSpPr>
        <p:spPr>
          <a:xfrm>
            <a:off x="4698467"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96" name="Google Shape;196;p32"/>
          <p:cNvSpPr txBox="1">
            <a:spLocks noGrp="1"/>
          </p:cNvSpPr>
          <p:nvPr>
            <p:ph type="body" idx="5"/>
          </p:nvPr>
        </p:nvSpPr>
        <p:spPr>
          <a:xfrm>
            <a:off x="6908300"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Just title, Blue border">
  <p:cSld name="9_Just title, Blue border">
    <p:spTree>
      <p:nvGrpSpPr>
        <p:cNvPr id="1" name="Shape 197"/>
        <p:cNvGrpSpPr/>
        <p:nvPr/>
      </p:nvGrpSpPr>
      <p:grpSpPr>
        <a:xfrm>
          <a:off x="0" y="0"/>
          <a:ext cx="0" cy="0"/>
          <a:chOff x="0" y="0"/>
          <a:chExt cx="0" cy="0"/>
        </a:xfrm>
      </p:grpSpPr>
      <p:pic>
        <p:nvPicPr>
          <p:cNvPr id="198" name="Google Shape;198;p33"/>
          <p:cNvPicPr preferRelativeResize="0"/>
          <p:nvPr/>
        </p:nvPicPr>
        <p:blipFill rotWithShape="1">
          <a:blip r:embed="rId2">
            <a:alphaModFix/>
          </a:blip>
          <a:srcRect/>
          <a:stretch/>
        </p:blipFill>
        <p:spPr>
          <a:xfrm>
            <a:off x="0" y="0"/>
            <a:ext cx="9144002" cy="733186"/>
          </a:xfrm>
          <a:prstGeom prst="rect">
            <a:avLst/>
          </a:prstGeom>
          <a:noFill/>
          <a:ln>
            <a:noFill/>
          </a:ln>
        </p:spPr>
      </p:pic>
      <p:pic>
        <p:nvPicPr>
          <p:cNvPr id="199" name="Google Shape;199;p33"/>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200" name="Google Shape;200;p33"/>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01" name="Google Shape;201;p33"/>
          <p:cNvSpPr txBox="1">
            <a:spLocks noGrp="1"/>
          </p:cNvSpPr>
          <p:nvPr>
            <p:ph type="body" idx="2"/>
          </p:nvPr>
        </p:nvSpPr>
        <p:spPr>
          <a:xfrm>
            <a:off x="278801"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02" name="Google Shape;202;p33"/>
          <p:cNvSpPr txBox="1">
            <a:spLocks noGrp="1"/>
          </p:cNvSpPr>
          <p:nvPr>
            <p:ph type="body" idx="3"/>
          </p:nvPr>
        </p:nvSpPr>
        <p:spPr>
          <a:xfrm>
            <a:off x="2488634"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03" name="Google Shape;203;p33"/>
          <p:cNvSpPr txBox="1">
            <a:spLocks noGrp="1"/>
          </p:cNvSpPr>
          <p:nvPr>
            <p:ph type="body" idx="4"/>
          </p:nvPr>
        </p:nvSpPr>
        <p:spPr>
          <a:xfrm>
            <a:off x="4698467"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04" name="Google Shape;204;p33"/>
          <p:cNvSpPr txBox="1">
            <a:spLocks noGrp="1"/>
          </p:cNvSpPr>
          <p:nvPr>
            <p:ph type="body" idx="5"/>
          </p:nvPr>
        </p:nvSpPr>
        <p:spPr>
          <a:xfrm>
            <a:off x="6908300"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_Just title, Blue border">
  <p:cSld name="11_Just title, Blue border">
    <p:spTree>
      <p:nvGrpSpPr>
        <p:cNvPr id="1" name="Shape 205"/>
        <p:cNvGrpSpPr/>
        <p:nvPr/>
      </p:nvGrpSpPr>
      <p:grpSpPr>
        <a:xfrm>
          <a:off x="0" y="0"/>
          <a:ext cx="0" cy="0"/>
          <a:chOff x="0" y="0"/>
          <a:chExt cx="0" cy="0"/>
        </a:xfrm>
      </p:grpSpPr>
      <p:pic>
        <p:nvPicPr>
          <p:cNvPr id="206" name="Google Shape;206;p34"/>
          <p:cNvPicPr preferRelativeResize="0"/>
          <p:nvPr/>
        </p:nvPicPr>
        <p:blipFill rotWithShape="1">
          <a:blip r:embed="rId2">
            <a:alphaModFix/>
          </a:blip>
          <a:srcRect/>
          <a:stretch/>
        </p:blipFill>
        <p:spPr>
          <a:xfrm>
            <a:off x="0" y="0"/>
            <a:ext cx="9145302" cy="733187"/>
          </a:xfrm>
          <a:prstGeom prst="rect">
            <a:avLst/>
          </a:prstGeom>
          <a:noFill/>
          <a:ln>
            <a:noFill/>
          </a:ln>
        </p:spPr>
      </p:pic>
      <p:pic>
        <p:nvPicPr>
          <p:cNvPr id="207" name="Google Shape;207;p34"/>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208" name="Google Shape;208;p34"/>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09" name="Google Shape;209;p34"/>
          <p:cNvSpPr txBox="1">
            <a:spLocks noGrp="1"/>
          </p:cNvSpPr>
          <p:nvPr>
            <p:ph type="body" idx="2"/>
          </p:nvPr>
        </p:nvSpPr>
        <p:spPr>
          <a:xfrm>
            <a:off x="278801"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10" name="Google Shape;210;p34"/>
          <p:cNvSpPr txBox="1">
            <a:spLocks noGrp="1"/>
          </p:cNvSpPr>
          <p:nvPr>
            <p:ph type="body" idx="3"/>
          </p:nvPr>
        </p:nvSpPr>
        <p:spPr>
          <a:xfrm>
            <a:off x="2488634"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11" name="Google Shape;211;p34"/>
          <p:cNvSpPr txBox="1">
            <a:spLocks noGrp="1"/>
          </p:cNvSpPr>
          <p:nvPr>
            <p:ph type="body" idx="4"/>
          </p:nvPr>
        </p:nvSpPr>
        <p:spPr>
          <a:xfrm>
            <a:off x="4698467"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12" name="Google Shape;212;p34"/>
          <p:cNvSpPr txBox="1">
            <a:spLocks noGrp="1"/>
          </p:cNvSpPr>
          <p:nvPr>
            <p:ph type="body" idx="5"/>
          </p:nvPr>
        </p:nvSpPr>
        <p:spPr>
          <a:xfrm>
            <a:off x="6908300"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3"/>
        <p:cNvGrpSpPr/>
        <p:nvPr/>
      </p:nvGrpSpPr>
      <p:grpSpPr>
        <a:xfrm>
          <a:off x="0" y="0"/>
          <a:ext cx="0" cy="0"/>
          <a:chOff x="0" y="0"/>
          <a:chExt cx="0" cy="0"/>
        </a:xfrm>
      </p:grpSpPr>
      <p:grpSp>
        <p:nvGrpSpPr>
          <p:cNvPr id="214" name="Google Shape;214;p35"/>
          <p:cNvGrpSpPr/>
          <p:nvPr/>
        </p:nvGrpSpPr>
        <p:grpSpPr>
          <a:xfrm>
            <a:off x="-78" y="-6350"/>
            <a:ext cx="9144178" cy="5149935"/>
            <a:chOff x="-104" y="-8467"/>
            <a:chExt cx="12192237" cy="6866580"/>
          </a:xfrm>
        </p:grpSpPr>
        <p:cxnSp>
          <p:nvCxnSpPr>
            <p:cNvPr id="215" name="Google Shape;215;p3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16" name="Google Shape;216;p35"/>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217" name="Google Shape;217;p3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218" name="Google Shape;218;p35"/>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19" name="Google Shape;219;p35"/>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0" name="Google Shape;220;p35"/>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0"/>
              </a:srgbClr>
            </a:solidFill>
            <a:ln>
              <a:noFill/>
            </a:ln>
          </p:spPr>
        </p:sp>
        <p:sp>
          <p:nvSpPr>
            <p:cNvPr id="221" name="Google Shape;221;p35"/>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0"/>
              </a:srgbClr>
            </a:solidFill>
            <a:ln>
              <a:noFill/>
            </a:ln>
          </p:spPr>
        </p:sp>
        <p:sp>
          <p:nvSpPr>
            <p:cNvPr id="222" name="Google Shape;222;p35"/>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223" name="Google Shape;223;p35"/>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 name="Google Shape;224;p35"/>
            <p:cNvSpPr/>
            <p:nvPr/>
          </p:nvSpPr>
          <p:spPr>
            <a:xfrm rot="10800000">
              <a:off x="-104" y="54"/>
              <a:ext cx="842700" cy="5666100"/>
            </a:xfrm>
            <a:prstGeom prst="triangle">
              <a:avLst>
                <a:gd name="adj" fmla="val 100000"/>
              </a:avLst>
            </a:prstGeom>
            <a:solidFill>
              <a:schemeClr val="accent1">
                <a:alpha val="8471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25" name="Google Shape;225;p35"/>
          <p:cNvSpPr txBox="1">
            <a:spLocks noGrp="1"/>
          </p:cNvSpPr>
          <p:nvPr>
            <p:ph type="ctrTitle"/>
          </p:nvPr>
        </p:nvSpPr>
        <p:spPr>
          <a:xfrm>
            <a:off x="1130300" y="1803400"/>
            <a:ext cx="5825100" cy="1234800"/>
          </a:xfrm>
          <a:prstGeom prst="rect">
            <a:avLst/>
          </a:prstGeom>
          <a:noFill/>
          <a:ln>
            <a:noFill/>
          </a:ln>
        </p:spPr>
        <p:txBody>
          <a:bodyPr spcFirstLastPara="1" wrap="square" lIns="68575" tIns="34275" rIns="68575" bIns="34275" anchor="b" anchorCtr="0">
            <a:noAutofit/>
          </a:bodyPr>
          <a:lstStyle>
            <a:lvl1pPr lvl="0" algn="r" rtl="0">
              <a:spcBef>
                <a:spcPts val="0"/>
              </a:spcBef>
              <a:spcAft>
                <a:spcPts val="0"/>
              </a:spcAft>
              <a:buClr>
                <a:schemeClr val="accent1"/>
              </a:buClr>
              <a:buSzPts val="4100"/>
              <a:buFont typeface="Trebuchet MS"/>
              <a:buChar char="●"/>
              <a:defRPr sz="4100">
                <a:solidFill>
                  <a:schemeClr val="accent1"/>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26" name="Google Shape;226;p35"/>
          <p:cNvSpPr txBox="1">
            <a:spLocks noGrp="1"/>
          </p:cNvSpPr>
          <p:nvPr>
            <p:ph type="subTitle" idx="1"/>
          </p:nvPr>
        </p:nvSpPr>
        <p:spPr>
          <a:xfrm>
            <a:off x="1130300" y="3038125"/>
            <a:ext cx="5825100" cy="822600"/>
          </a:xfrm>
          <a:prstGeom prst="rect">
            <a:avLst/>
          </a:prstGeom>
          <a:noFill/>
          <a:ln>
            <a:noFill/>
          </a:ln>
        </p:spPr>
        <p:txBody>
          <a:bodyPr spcFirstLastPara="1" wrap="square" lIns="68575" tIns="34275" rIns="68575" bIns="34275" anchor="t" anchorCtr="0">
            <a:noAutofit/>
          </a:bodyPr>
          <a:lstStyle>
            <a:lvl1pPr lvl="0" algn="r" rtl="0">
              <a:spcBef>
                <a:spcPts val="800"/>
              </a:spcBef>
              <a:spcAft>
                <a:spcPts val="0"/>
              </a:spcAft>
              <a:buSzPts val="1100"/>
              <a:buNone/>
              <a:defRPr sz="1100">
                <a:solidFill>
                  <a:srgbClr val="7F7F7F"/>
                </a:solidFill>
              </a:defRPr>
            </a:lvl1pPr>
            <a:lvl2pPr lvl="1" algn="ctr" rtl="0">
              <a:spcBef>
                <a:spcPts val="800"/>
              </a:spcBef>
              <a:spcAft>
                <a:spcPts val="0"/>
              </a:spcAft>
              <a:buSzPts val="1000"/>
              <a:buNone/>
              <a:defRPr sz="1100">
                <a:solidFill>
                  <a:srgbClr val="888888"/>
                </a:solidFill>
              </a:defRPr>
            </a:lvl2pPr>
            <a:lvl3pPr lvl="2" algn="ctr" rtl="0">
              <a:spcBef>
                <a:spcPts val="800"/>
              </a:spcBef>
              <a:spcAft>
                <a:spcPts val="0"/>
              </a:spcAft>
              <a:buSzPts val="800"/>
              <a:buNone/>
              <a:defRPr sz="1100">
                <a:solidFill>
                  <a:srgbClr val="888888"/>
                </a:solidFill>
              </a:defRPr>
            </a:lvl3pPr>
            <a:lvl4pPr lvl="3" algn="ctr" rtl="0">
              <a:spcBef>
                <a:spcPts val="800"/>
              </a:spcBef>
              <a:spcAft>
                <a:spcPts val="0"/>
              </a:spcAft>
              <a:buSzPts val="700"/>
              <a:buNone/>
              <a:defRPr sz="1100">
                <a:solidFill>
                  <a:srgbClr val="888888"/>
                </a:solidFill>
              </a:defRPr>
            </a:lvl4pPr>
            <a:lvl5pPr lvl="4" algn="ctr" rtl="0">
              <a:spcBef>
                <a:spcPts val="800"/>
              </a:spcBef>
              <a:spcAft>
                <a:spcPts val="0"/>
              </a:spcAft>
              <a:buSzPts val="700"/>
              <a:buNone/>
              <a:defRPr sz="1100">
                <a:solidFill>
                  <a:srgbClr val="888888"/>
                </a:solidFill>
              </a:defRPr>
            </a:lvl5pPr>
            <a:lvl6pPr lvl="5" algn="ctr" rtl="0">
              <a:spcBef>
                <a:spcPts val="800"/>
              </a:spcBef>
              <a:spcAft>
                <a:spcPts val="0"/>
              </a:spcAft>
              <a:buSzPts val="700"/>
              <a:buNone/>
              <a:defRPr sz="1100">
                <a:solidFill>
                  <a:srgbClr val="888888"/>
                </a:solidFill>
              </a:defRPr>
            </a:lvl6pPr>
            <a:lvl7pPr lvl="6" algn="ctr" rtl="0">
              <a:spcBef>
                <a:spcPts val="800"/>
              </a:spcBef>
              <a:spcAft>
                <a:spcPts val="0"/>
              </a:spcAft>
              <a:buSzPts val="700"/>
              <a:buNone/>
              <a:defRPr sz="1100">
                <a:solidFill>
                  <a:srgbClr val="888888"/>
                </a:solidFill>
              </a:defRPr>
            </a:lvl7pPr>
            <a:lvl8pPr lvl="7" algn="ctr" rtl="0">
              <a:spcBef>
                <a:spcPts val="800"/>
              </a:spcBef>
              <a:spcAft>
                <a:spcPts val="0"/>
              </a:spcAft>
              <a:buSzPts val="700"/>
              <a:buNone/>
              <a:defRPr sz="1100">
                <a:solidFill>
                  <a:srgbClr val="888888"/>
                </a:solidFill>
              </a:defRPr>
            </a:lvl8pPr>
            <a:lvl9pPr lvl="8" algn="ctr" rtl="0">
              <a:spcBef>
                <a:spcPts val="800"/>
              </a:spcBef>
              <a:spcAft>
                <a:spcPts val="0"/>
              </a:spcAft>
              <a:buSzPts val="700"/>
              <a:buNone/>
              <a:defRPr sz="1100">
                <a:solidFill>
                  <a:srgbClr val="888888"/>
                </a:solidFill>
              </a:defRPr>
            </a:lvl9pPr>
          </a:lstStyle>
          <a:p>
            <a:endParaRPr/>
          </a:p>
        </p:txBody>
      </p:sp>
      <p:sp>
        <p:nvSpPr>
          <p:cNvPr id="227" name="Google Shape;227;p35"/>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28" name="Google Shape;228;p35"/>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29" name="Google Shape;229;p35"/>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0"/>
        <p:cNvGrpSpPr/>
        <p:nvPr/>
      </p:nvGrpSpPr>
      <p:grpSpPr>
        <a:xfrm>
          <a:off x="0" y="0"/>
          <a:ext cx="0" cy="0"/>
          <a:chOff x="0" y="0"/>
          <a:chExt cx="0" cy="0"/>
        </a:xfrm>
      </p:grpSpPr>
      <p:sp>
        <p:nvSpPr>
          <p:cNvPr id="231" name="Google Shape;231;p36"/>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accent1"/>
              </a:buClr>
              <a:buSzPts val="1400"/>
              <a:buChar char="●"/>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32" name="Google Shape;232;p36"/>
          <p:cNvSpPr txBox="1">
            <a:spLocks noGrp="1"/>
          </p:cNvSpPr>
          <p:nvPr>
            <p:ph type="body" idx="1"/>
          </p:nvPr>
        </p:nvSpPr>
        <p:spPr>
          <a:xfrm>
            <a:off x="508000" y="1620442"/>
            <a:ext cx="3138000" cy="29106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sz="1100"/>
            </a:lvl1pPr>
            <a:lvl2pPr marL="914400" lvl="1" indent="-298450" algn="l" rtl="0">
              <a:spcBef>
                <a:spcPts val="800"/>
              </a:spcBef>
              <a:spcAft>
                <a:spcPts val="0"/>
              </a:spcAft>
              <a:buSzPts val="1100"/>
              <a:buChar char="○"/>
              <a:defRPr sz="1100"/>
            </a:lvl2pPr>
            <a:lvl3pPr marL="1371600" lvl="2" indent="-298450" algn="l" rtl="0">
              <a:spcBef>
                <a:spcPts val="800"/>
              </a:spcBef>
              <a:spcAft>
                <a:spcPts val="0"/>
              </a:spcAft>
              <a:buSzPts val="1100"/>
              <a:buChar char="■"/>
              <a:defRPr sz="1100"/>
            </a:lvl3pPr>
            <a:lvl4pPr marL="1828800" lvl="3" indent="-298450" algn="l" rtl="0">
              <a:spcBef>
                <a:spcPts val="800"/>
              </a:spcBef>
              <a:spcAft>
                <a:spcPts val="0"/>
              </a:spcAft>
              <a:buSzPts val="1100"/>
              <a:buChar char="●"/>
              <a:defRPr sz="1100"/>
            </a:lvl4pPr>
            <a:lvl5pPr marL="2286000" lvl="4" indent="-298450" algn="l" rtl="0">
              <a:spcBef>
                <a:spcPts val="800"/>
              </a:spcBef>
              <a:spcAft>
                <a:spcPts val="0"/>
              </a:spcAft>
              <a:buSzPts val="1100"/>
              <a:buChar char="○"/>
              <a:defRPr sz="1100"/>
            </a:lvl5pPr>
            <a:lvl6pPr marL="2743200" lvl="5" indent="-298450" algn="l" rtl="0">
              <a:spcBef>
                <a:spcPts val="800"/>
              </a:spcBef>
              <a:spcAft>
                <a:spcPts val="0"/>
              </a:spcAft>
              <a:buSzPts val="1100"/>
              <a:buChar char="■"/>
              <a:defRPr sz="1100"/>
            </a:lvl6pPr>
            <a:lvl7pPr marL="3200400" lvl="6" indent="-298450" algn="l" rtl="0">
              <a:spcBef>
                <a:spcPts val="800"/>
              </a:spcBef>
              <a:spcAft>
                <a:spcPts val="0"/>
              </a:spcAft>
              <a:buSzPts val="1100"/>
              <a:buChar char="●"/>
              <a:defRPr sz="1100"/>
            </a:lvl7pPr>
            <a:lvl8pPr marL="3657600" lvl="7" indent="-298450" algn="l" rtl="0">
              <a:spcBef>
                <a:spcPts val="800"/>
              </a:spcBef>
              <a:spcAft>
                <a:spcPts val="0"/>
              </a:spcAft>
              <a:buSzPts val="1100"/>
              <a:buChar char="○"/>
              <a:defRPr sz="1100"/>
            </a:lvl8pPr>
            <a:lvl9pPr marL="4114800" lvl="8" indent="-298450" algn="l" rtl="0">
              <a:spcBef>
                <a:spcPts val="800"/>
              </a:spcBef>
              <a:spcAft>
                <a:spcPts val="0"/>
              </a:spcAft>
              <a:buSzPts val="1100"/>
              <a:buChar char="■"/>
              <a:defRPr sz="1100"/>
            </a:lvl9pPr>
          </a:lstStyle>
          <a:p>
            <a:endParaRPr/>
          </a:p>
        </p:txBody>
      </p:sp>
      <p:sp>
        <p:nvSpPr>
          <p:cNvPr id="233" name="Google Shape;233;p36"/>
          <p:cNvSpPr txBox="1">
            <a:spLocks noGrp="1"/>
          </p:cNvSpPr>
          <p:nvPr>
            <p:ph type="body" idx="2"/>
          </p:nvPr>
        </p:nvSpPr>
        <p:spPr>
          <a:xfrm>
            <a:off x="3817477" y="1620442"/>
            <a:ext cx="3138000" cy="29106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sz="1100"/>
            </a:lvl1pPr>
            <a:lvl2pPr marL="914400" lvl="1" indent="-298450" algn="l" rtl="0">
              <a:spcBef>
                <a:spcPts val="800"/>
              </a:spcBef>
              <a:spcAft>
                <a:spcPts val="0"/>
              </a:spcAft>
              <a:buSzPts val="1100"/>
              <a:buChar char="○"/>
              <a:defRPr sz="1100"/>
            </a:lvl2pPr>
            <a:lvl3pPr marL="1371600" lvl="2" indent="-298450" algn="l" rtl="0">
              <a:spcBef>
                <a:spcPts val="800"/>
              </a:spcBef>
              <a:spcAft>
                <a:spcPts val="0"/>
              </a:spcAft>
              <a:buSzPts val="1100"/>
              <a:buChar char="■"/>
              <a:defRPr sz="1100"/>
            </a:lvl3pPr>
            <a:lvl4pPr marL="1828800" lvl="3" indent="-298450" algn="l" rtl="0">
              <a:spcBef>
                <a:spcPts val="800"/>
              </a:spcBef>
              <a:spcAft>
                <a:spcPts val="0"/>
              </a:spcAft>
              <a:buSzPts val="1100"/>
              <a:buChar char="●"/>
              <a:defRPr sz="1100"/>
            </a:lvl4pPr>
            <a:lvl5pPr marL="2286000" lvl="4" indent="-298450" algn="l" rtl="0">
              <a:spcBef>
                <a:spcPts val="800"/>
              </a:spcBef>
              <a:spcAft>
                <a:spcPts val="0"/>
              </a:spcAft>
              <a:buSzPts val="1100"/>
              <a:buChar char="○"/>
              <a:defRPr sz="1100"/>
            </a:lvl5pPr>
            <a:lvl6pPr marL="2743200" lvl="5" indent="-298450" algn="l" rtl="0">
              <a:spcBef>
                <a:spcPts val="800"/>
              </a:spcBef>
              <a:spcAft>
                <a:spcPts val="0"/>
              </a:spcAft>
              <a:buSzPts val="1100"/>
              <a:buChar char="■"/>
              <a:defRPr sz="1100"/>
            </a:lvl6pPr>
            <a:lvl7pPr marL="3200400" lvl="6" indent="-298450" algn="l" rtl="0">
              <a:spcBef>
                <a:spcPts val="800"/>
              </a:spcBef>
              <a:spcAft>
                <a:spcPts val="0"/>
              </a:spcAft>
              <a:buSzPts val="1100"/>
              <a:buChar char="●"/>
              <a:defRPr sz="1100"/>
            </a:lvl7pPr>
            <a:lvl8pPr marL="3657600" lvl="7" indent="-298450" algn="l" rtl="0">
              <a:spcBef>
                <a:spcPts val="800"/>
              </a:spcBef>
              <a:spcAft>
                <a:spcPts val="0"/>
              </a:spcAft>
              <a:buSzPts val="1100"/>
              <a:buChar char="○"/>
              <a:defRPr sz="1100"/>
            </a:lvl8pPr>
            <a:lvl9pPr marL="4114800" lvl="8" indent="-298450" algn="l" rtl="0">
              <a:spcBef>
                <a:spcPts val="800"/>
              </a:spcBef>
              <a:spcAft>
                <a:spcPts val="0"/>
              </a:spcAft>
              <a:buSzPts val="1100"/>
              <a:buChar char="■"/>
              <a:defRPr sz="1100"/>
            </a:lvl9pPr>
          </a:lstStyle>
          <a:p>
            <a:endParaRPr/>
          </a:p>
        </p:txBody>
      </p:sp>
      <p:sp>
        <p:nvSpPr>
          <p:cNvPr id="234" name="Google Shape;234;p36"/>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35" name="Google Shape;235;p36"/>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36" name="Google Shape;236;p36"/>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508000" y="457200"/>
            <a:ext cx="6447600" cy="990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accent1"/>
              </a:buClr>
              <a:buSzPts val="2700"/>
              <a:buFont typeface="Trebuchet MS"/>
              <a:buChar char="●"/>
              <a:defRPr sz="27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39" name="Google Shape;239;p37"/>
          <p:cNvSpPr txBox="1">
            <a:spLocks noGrp="1"/>
          </p:cNvSpPr>
          <p:nvPr>
            <p:ph type="body" idx="1"/>
          </p:nvPr>
        </p:nvSpPr>
        <p:spPr>
          <a:xfrm>
            <a:off x="508000" y="1620442"/>
            <a:ext cx="6447600" cy="29106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sz="1100"/>
            </a:lvl1pPr>
            <a:lvl2pPr marL="914400" lvl="1" indent="-298450" algn="l" rtl="0">
              <a:spcBef>
                <a:spcPts val="800"/>
              </a:spcBef>
              <a:spcAft>
                <a:spcPts val="0"/>
              </a:spcAft>
              <a:buSzPts val="1100"/>
              <a:buChar char="○"/>
              <a:defRPr sz="1100"/>
            </a:lvl2pPr>
            <a:lvl3pPr marL="1371600" lvl="2" indent="-298450" algn="l" rtl="0">
              <a:spcBef>
                <a:spcPts val="800"/>
              </a:spcBef>
              <a:spcAft>
                <a:spcPts val="0"/>
              </a:spcAft>
              <a:buSzPts val="1100"/>
              <a:buChar char="■"/>
              <a:defRPr sz="1100"/>
            </a:lvl3pPr>
            <a:lvl4pPr marL="1828800" lvl="3" indent="-298450" algn="l" rtl="0">
              <a:spcBef>
                <a:spcPts val="800"/>
              </a:spcBef>
              <a:spcAft>
                <a:spcPts val="0"/>
              </a:spcAft>
              <a:buSzPts val="1100"/>
              <a:buChar char="●"/>
              <a:defRPr sz="1100"/>
            </a:lvl4pPr>
            <a:lvl5pPr marL="2286000" lvl="4" indent="-298450" algn="l" rtl="0">
              <a:spcBef>
                <a:spcPts val="800"/>
              </a:spcBef>
              <a:spcAft>
                <a:spcPts val="0"/>
              </a:spcAft>
              <a:buSzPts val="1100"/>
              <a:buChar char="○"/>
              <a:defRPr sz="1100"/>
            </a:lvl5pPr>
            <a:lvl6pPr marL="2743200" lvl="5" indent="-298450" algn="l" rtl="0">
              <a:spcBef>
                <a:spcPts val="800"/>
              </a:spcBef>
              <a:spcAft>
                <a:spcPts val="0"/>
              </a:spcAft>
              <a:buSzPts val="1100"/>
              <a:buChar char="■"/>
              <a:defRPr sz="1100"/>
            </a:lvl6pPr>
            <a:lvl7pPr marL="3200400" lvl="6" indent="-298450" algn="l" rtl="0">
              <a:spcBef>
                <a:spcPts val="800"/>
              </a:spcBef>
              <a:spcAft>
                <a:spcPts val="0"/>
              </a:spcAft>
              <a:buSzPts val="1100"/>
              <a:buChar char="●"/>
              <a:defRPr sz="1100"/>
            </a:lvl7pPr>
            <a:lvl8pPr marL="3657600" lvl="7" indent="-298450" algn="l" rtl="0">
              <a:spcBef>
                <a:spcPts val="800"/>
              </a:spcBef>
              <a:spcAft>
                <a:spcPts val="0"/>
              </a:spcAft>
              <a:buSzPts val="1100"/>
              <a:buChar char="○"/>
              <a:defRPr sz="1100"/>
            </a:lvl8pPr>
            <a:lvl9pPr marL="4114800" lvl="8" indent="-298450" algn="l" rtl="0">
              <a:spcBef>
                <a:spcPts val="800"/>
              </a:spcBef>
              <a:spcAft>
                <a:spcPts val="0"/>
              </a:spcAft>
              <a:buSzPts val="1100"/>
              <a:buChar char="■"/>
              <a:defRPr sz="1100"/>
            </a:lvl9pPr>
          </a:lstStyle>
          <a:p>
            <a:endParaRPr/>
          </a:p>
        </p:txBody>
      </p:sp>
      <p:sp>
        <p:nvSpPr>
          <p:cNvPr id="240" name="Google Shape;240;p37"/>
          <p:cNvSpPr txBox="1">
            <a:spLocks noGrp="1"/>
          </p:cNvSpPr>
          <p:nvPr>
            <p:ph type="dt" idx="10"/>
          </p:nvPr>
        </p:nvSpPr>
        <p:spPr>
          <a:xfrm>
            <a:off x="5403850" y="4531022"/>
            <a:ext cx="6840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41" name="Google Shape;241;p37"/>
          <p:cNvSpPr txBox="1">
            <a:spLocks noGrp="1"/>
          </p:cNvSpPr>
          <p:nvPr>
            <p:ph type="ftr" idx="11"/>
          </p:nvPr>
        </p:nvSpPr>
        <p:spPr>
          <a:xfrm>
            <a:off x="508000" y="4531022"/>
            <a:ext cx="4723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42" name="Google Shape;242;p37"/>
          <p:cNvSpPr txBox="1">
            <a:spLocks noGrp="1"/>
          </p:cNvSpPr>
          <p:nvPr>
            <p:ph type="sldNum" idx="12"/>
          </p:nvPr>
        </p:nvSpPr>
        <p:spPr>
          <a:xfrm>
            <a:off x="6442997" y="4531022"/>
            <a:ext cx="5127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_Title Slide">
  <p:cSld name="13_Title Slide">
    <p:bg>
      <p:bgPr>
        <a:solidFill>
          <a:schemeClr val="lt1"/>
        </a:solidFill>
        <a:effectLst/>
      </p:bgPr>
    </p:bg>
    <p:spTree>
      <p:nvGrpSpPr>
        <p:cNvPr id="1" name="Shape 243"/>
        <p:cNvGrpSpPr/>
        <p:nvPr/>
      </p:nvGrpSpPr>
      <p:grpSpPr>
        <a:xfrm>
          <a:off x="0" y="0"/>
          <a:ext cx="0" cy="0"/>
          <a:chOff x="0" y="0"/>
          <a:chExt cx="0" cy="0"/>
        </a:xfrm>
      </p:grpSpPr>
      <p:pic>
        <p:nvPicPr>
          <p:cNvPr id="244" name="Google Shape;244;p38"/>
          <p:cNvPicPr preferRelativeResize="0"/>
          <p:nvPr/>
        </p:nvPicPr>
        <p:blipFill rotWithShape="1">
          <a:blip r:embed="rId2">
            <a:alphaModFix/>
          </a:blip>
          <a:srcRect/>
          <a:stretch/>
        </p:blipFill>
        <p:spPr>
          <a:xfrm>
            <a:off x="0" y="0"/>
            <a:ext cx="9144002" cy="5138588"/>
          </a:xfrm>
          <a:prstGeom prst="rect">
            <a:avLst/>
          </a:prstGeom>
          <a:noFill/>
          <a:ln>
            <a:noFill/>
          </a:ln>
        </p:spPr>
      </p:pic>
      <p:sp>
        <p:nvSpPr>
          <p:cNvPr id="245" name="Google Shape;245;p38"/>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48"/>
        <p:cNvGrpSpPr/>
        <p:nvPr/>
      </p:nvGrpSpPr>
      <p:grpSpPr>
        <a:xfrm>
          <a:off x="0" y="0"/>
          <a:ext cx="0" cy="0"/>
          <a:chOff x="0" y="0"/>
          <a:chExt cx="0" cy="0"/>
        </a:xfrm>
      </p:grpSpPr>
      <p:pic>
        <p:nvPicPr>
          <p:cNvPr id="249" name="Google Shape;249;p40"/>
          <p:cNvPicPr preferRelativeResize="0"/>
          <p:nvPr/>
        </p:nvPicPr>
        <p:blipFill rotWithShape="1">
          <a:blip r:embed="rId2">
            <a:alphaModFix/>
          </a:blip>
          <a:srcRect/>
          <a:stretch/>
        </p:blipFill>
        <p:spPr>
          <a:xfrm>
            <a:off x="0" y="4112012"/>
            <a:ext cx="9144005" cy="1030503"/>
          </a:xfrm>
          <a:prstGeom prst="rect">
            <a:avLst/>
          </a:prstGeom>
          <a:noFill/>
          <a:ln>
            <a:noFill/>
          </a:ln>
        </p:spPr>
      </p:pic>
      <p:sp>
        <p:nvSpPr>
          <p:cNvPr id="250" name="Google Shape;250;p40"/>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51" name="Google Shape;251;p40"/>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
        <p:nvSpPr>
          <p:cNvPr id="252" name="Google Shape;252;p40"/>
          <p:cNvSpPr>
            <a:spLocks noGrp="1"/>
          </p:cNvSpPr>
          <p:nvPr>
            <p:ph type="pic" idx="2"/>
          </p:nvPr>
        </p:nvSpPr>
        <p:spPr>
          <a:xfrm>
            <a:off x="0" y="0"/>
            <a:ext cx="9144000" cy="41121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53"/>
        <p:cNvGrpSpPr/>
        <p:nvPr/>
      </p:nvGrpSpPr>
      <p:grpSpPr>
        <a:xfrm>
          <a:off x="0" y="0"/>
          <a:ext cx="0" cy="0"/>
          <a:chOff x="0" y="0"/>
          <a:chExt cx="0" cy="0"/>
        </a:xfrm>
      </p:grpSpPr>
      <p:sp>
        <p:nvSpPr>
          <p:cNvPr id="254" name="Google Shape;254;p41"/>
          <p:cNvSpPr>
            <a:spLocks noGrp="1"/>
          </p:cNvSpPr>
          <p:nvPr>
            <p:ph type="pic" idx="2"/>
          </p:nvPr>
        </p:nvSpPr>
        <p:spPr>
          <a:xfrm>
            <a:off x="0" y="0"/>
            <a:ext cx="9144000" cy="41121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255" name="Google Shape;255;p41"/>
          <p:cNvPicPr preferRelativeResize="0"/>
          <p:nvPr/>
        </p:nvPicPr>
        <p:blipFill rotWithShape="1">
          <a:blip r:embed="rId2">
            <a:alphaModFix/>
          </a:blip>
          <a:srcRect l="179" r="179"/>
          <a:stretch/>
        </p:blipFill>
        <p:spPr>
          <a:xfrm>
            <a:off x="0" y="4111216"/>
            <a:ext cx="9144010" cy="1036456"/>
          </a:xfrm>
          <a:prstGeom prst="rect">
            <a:avLst/>
          </a:prstGeom>
          <a:noFill/>
          <a:ln>
            <a:noFill/>
          </a:ln>
        </p:spPr>
      </p:pic>
      <p:sp>
        <p:nvSpPr>
          <p:cNvPr id="256" name="Google Shape;256;p41"/>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57" name="Google Shape;257;p41"/>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58"/>
        <p:cNvGrpSpPr/>
        <p:nvPr/>
      </p:nvGrpSpPr>
      <p:grpSpPr>
        <a:xfrm>
          <a:off x="0" y="0"/>
          <a:ext cx="0" cy="0"/>
          <a:chOff x="0" y="0"/>
          <a:chExt cx="0" cy="0"/>
        </a:xfrm>
      </p:grpSpPr>
      <p:pic>
        <p:nvPicPr>
          <p:cNvPr id="259" name="Google Shape;259;p42"/>
          <p:cNvPicPr preferRelativeResize="0"/>
          <p:nvPr/>
        </p:nvPicPr>
        <p:blipFill rotWithShape="1">
          <a:blip r:embed="rId2">
            <a:alphaModFix/>
          </a:blip>
          <a:srcRect/>
          <a:stretch/>
        </p:blipFill>
        <p:spPr>
          <a:xfrm rot="10800000" flipH="1">
            <a:off x="0" y="4112201"/>
            <a:ext cx="9143673" cy="1030503"/>
          </a:xfrm>
          <a:prstGeom prst="rect">
            <a:avLst/>
          </a:prstGeom>
          <a:noFill/>
          <a:ln>
            <a:noFill/>
          </a:ln>
        </p:spPr>
      </p:pic>
      <p:sp>
        <p:nvSpPr>
          <p:cNvPr id="260" name="Google Shape;260;p42"/>
          <p:cNvSpPr>
            <a:spLocks noGrp="1"/>
          </p:cNvSpPr>
          <p:nvPr>
            <p:ph type="pic" idx="2"/>
          </p:nvPr>
        </p:nvSpPr>
        <p:spPr>
          <a:xfrm>
            <a:off x="0" y="0"/>
            <a:ext cx="9144000" cy="41121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sp>
        <p:nvSpPr>
          <p:cNvPr id="261" name="Google Shape;261;p42"/>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62" name="Google Shape;262;p42"/>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71">
          <p15:clr>
            <a:srgbClr val="FBAE40"/>
          </p15:clr>
        </p15:guide>
        <p15:guide id="4" orient="horz" pos="24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63"/>
        <p:cNvGrpSpPr/>
        <p:nvPr/>
      </p:nvGrpSpPr>
      <p:grpSpPr>
        <a:xfrm>
          <a:off x="0" y="0"/>
          <a:ext cx="0" cy="0"/>
          <a:chOff x="0" y="0"/>
          <a:chExt cx="0" cy="0"/>
        </a:xfrm>
      </p:grpSpPr>
      <p:pic>
        <p:nvPicPr>
          <p:cNvPr id="264" name="Google Shape;264;p43"/>
          <p:cNvPicPr preferRelativeResize="0"/>
          <p:nvPr/>
        </p:nvPicPr>
        <p:blipFill rotWithShape="1">
          <a:blip r:embed="rId2">
            <a:alphaModFix/>
          </a:blip>
          <a:srcRect/>
          <a:stretch/>
        </p:blipFill>
        <p:spPr>
          <a:xfrm>
            <a:off x="0" y="4112011"/>
            <a:ext cx="9145303" cy="1030503"/>
          </a:xfrm>
          <a:prstGeom prst="rect">
            <a:avLst/>
          </a:prstGeom>
          <a:noFill/>
          <a:ln>
            <a:noFill/>
          </a:ln>
        </p:spPr>
      </p:pic>
      <p:sp>
        <p:nvSpPr>
          <p:cNvPr id="265" name="Google Shape;265;p43"/>
          <p:cNvSpPr>
            <a:spLocks noGrp="1"/>
          </p:cNvSpPr>
          <p:nvPr>
            <p:ph type="pic" idx="2"/>
          </p:nvPr>
        </p:nvSpPr>
        <p:spPr>
          <a:xfrm>
            <a:off x="0" y="0"/>
            <a:ext cx="9144000" cy="41121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sp>
        <p:nvSpPr>
          <p:cNvPr id="266" name="Google Shape;266;p43"/>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67" name="Google Shape;267;p43"/>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4_Title Slide">
  <p:cSld name="24_Title Slide">
    <p:bg>
      <p:bgPr>
        <a:solidFill>
          <a:schemeClr val="lt1"/>
        </a:solidFill>
        <a:effectLst/>
      </p:bgPr>
    </p:bg>
    <p:spTree>
      <p:nvGrpSpPr>
        <p:cNvPr id="1" name="Shape 268"/>
        <p:cNvGrpSpPr/>
        <p:nvPr/>
      </p:nvGrpSpPr>
      <p:grpSpPr>
        <a:xfrm>
          <a:off x="0" y="0"/>
          <a:ext cx="0" cy="0"/>
          <a:chOff x="0" y="0"/>
          <a:chExt cx="0" cy="0"/>
        </a:xfrm>
      </p:grpSpPr>
      <p:pic>
        <p:nvPicPr>
          <p:cNvPr id="269" name="Google Shape;269;p44"/>
          <p:cNvPicPr preferRelativeResize="0"/>
          <p:nvPr/>
        </p:nvPicPr>
        <p:blipFill rotWithShape="1">
          <a:blip r:embed="rId2">
            <a:alphaModFix/>
          </a:blip>
          <a:srcRect/>
          <a:stretch/>
        </p:blipFill>
        <p:spPr>
          <a:xfrm>
            <a:off x="0" y="0"/>
            <a:ext cx="9145304" cy="5139507"/>
          </a:xfrm>
          <a:prstGeom prst="rect">
            <a:avLst/>
          </a:prstGeom>
          <a:noFill/>
          <a:ln>
            <a:noFill/>
          </a:ln>
        </p:spPr>
      </p:pic>
      <p:sp>
        <p:nvSpPr>
          <p:cNvPr id="270" name="Google Shape;270;p44"/>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271" name="Google Shape;271;p44"/>
          <p:cNvPicPr preferRelativeResize="0"/>
          <p:nvPr/>
        </p:nvPicPr>
        <p:blipFill rotWithShape="1">
          <a:blip r:embed="rId3">
            <a:alphaModFix/>
          </a:blip>
          <a:srcRect/>
          <a:stretch/>
        </p:blipFill>
        <p:spPr>
          <a:xfrm>
            <a:off x="1588884" y="-876942"/>
            <a:ext cx="6240889" cy="4933572"/>
          </a:xfrm>
          <a:prstGeom prst="rect">
            <a:avLst/>
          </a:prstGeom>
          <a:noFill/>
          <a:ln>
            <a:noFill/>
          </a:ln>
        </p:spPr>
      </p:pic>
      <p:pic>
        <p:nvPicPr>
          <p:cNvPr id="272" name="Google Shape;272;p44"/>
          <p:cNvPicPr preferRelativeResize="0"/>
          <p:nvPr/>
        </p:nvPicPr>
        <p:blipFill rotWithShape="1">
          <a:blip r:embed="rId3">
            <a:alphaModFix/>
          </a:blip>
          <a:srcRect/>
          <a:stretch/>
        </p:blipFill>
        <p:spPr>
          <a:xfrm>
            <a:off x="5683558" y="77498"/>
            <a:ext cx="6240889" cy="4933572"/>
          </a:xfrm>
          <a:prstGeom prst="rect">
            <a:avLst/>
          </a:prstGeom>
          <a:noFill/>
          <a:ln>
            <a:noFill/>
          </a:ln>
        </p:spPr>
      </p:pic>
      <p:sp>
        <p:nvSpPr>
          <p:cNvPr id="273" name="Google Shape;273;p44"/>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74" name="Google Shape;274;p44"/>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5_Title Slide">
  <p:cSld name="25_Title Slide">
    <p:bg>
      <p:bgPr>
        <a:solidFill>
          <a:schemeClr val="lt1"/>
        </a:solidFill>
        <a:effectLst/>
      </p:bgPr>
    </p:bg>
    <p:spTree>
      <p:nvGrpSpPr>
        <p:cNvPr id="1" name="Shape 275"/>
        <p:cNvGrpSpPr/>
        <p:nvPr/>
      </p:nvGrpSpPr>
      <p:grpSpPr>
        <a:xfrm>
          <a:off x="0" y="0"/>
          <a:ext cx="0" cy="0"/>
          <a:chOff x="0" y="0"/>
          <a:chExt cx="0" cy="0"/>
        </a:xfrm>
      </p:grpSpPr>
      <p:pic>
        <p:nvPicPr>
          <p:cNvPr id="276" name="Google Shape;276;p45"/>
          <p:cNvPicPr preferRelativeResize="0"/>
          <p:nvPr/>
        </p:nvPicPr>
        <p:blipFill rotWithShape="1">
          <a:blip r:embed="rId2">
            <a:alphaModFix/>
          </a:blip>
          <a:srcRect/>
          <a:stretch/>
        </p:blipFill>
        <p:spPr>
          <a:xfrm>
            <a:off x="0" y="0"/>
            <a:ext cx="9144005" cy="5138590"/>
          </a:xfrm>
          <a:prstGeom prst="rect">
            <a:avLst/>
          </a:prstGeom>
          <a:noFill/>
          <a:ln>
            <a:noFill/>
          </a:ln>
        </p:spPr>
      </p:pic>
      <p:sp>
        <p:nvSpPr>
          <p:cNvPr id="277" name="Google Shape;277;p45"/>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278" name="Google Shape;278;p45"/>
          <p:cNvPicPr preferRelativeResize="0"/>
          <p:nvPr/>
        </p:nvPicPr>
        <p:blipFill rotWithShape="1">
          <a:blip r:embed="rId3">
            <a:alphaModFix/>
          </a:blip>
          <a:srcRect/>
          <a:stretch/>
        </p:blipFill>
        <p:spPr>
          <a:xfrm>
            <a:off x="3499675" y="-2195267"/>
            <a:ext cx="6240889" cy="4933572"/>
          </a:xfrm>
          <a:prstGeom prst="rect">
            <a:avLst/>
          </a:prstGeom>
          <a:noFill/>
          <a:ln>
            <a:noFill/>
          </a:ln>
        </p:spPr>
      </p:pic>
      <p:pic>
        <p:nvPicPr>
          <p:cNvPr id="279" name="Google Shape;279;p45"/>
          <p:cNvPicPr preferRelativeResize="0"/>
          <p:nvPr/>
        </p:nvPicPr>
        <p:blipFill rotWithShape="1">
          <a:blip r:embed="rId3">
            <a:alphaModFix/>
          </a:blip>
          <a:srcRect/>
          <a:stretch/>
        </p:blipFill>
        <p:spPr>
          <a:xfrm>
            <a:off x="2486225" y="1778860"/>
            <a:ext cx="6240889" cy="4933572"/>
          </a:xfrm>
          <a:prstGeom prst="rect">
            <a:avLst/>
          </a:prstGeom>
          <a:noFill/>
          <a:ln>
            <a:noFill/>
          </a:ln>
        </p:spPr>
      </p:pic>
      <p:sp>
        <p:nvSpPr>
          <p:cNvPr id="280" name="Google Shape;280;p45"/>
          <p:cNvSpPr txBox="1">
            <a:spLocks noGrp="1"/>
          </p:cNvSpPr>
          <p:nvPr>
            <p:ph type="subTitle" idx="1"/>
          </p:nvPr>
        </p:nvSpPr>
        <p:spPr>
          <a:xfrm>
            <a:off x="276391" y="2263477"/>
            <a:ext cx="2998500" cy="1974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81" name="Google Shape;281;p45"/>
          <p:cNvSpPr txBox="1">
            <a:spLocks noGrp="1"/>
          </p:cNvSpPr>
          <p:nvPr>
            <p:ph type="ctrTitle"/>
          </p:nvPr>
        </p:nvSpPr>
        <p:spPr>
          <a:xfrm>
            <a:off x="276391" y="443059"/>
            <a:ext cx="3273300" cy="12315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4900"/>
              <a:buFont typeface="Michroma"/>
              <a:buNone/>
              <a:defRPr sz="49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82"/>
        <p:cNvGrpSpPr/>
        <p:nvPr/>
      </p:nvGrpSpPr>
      <p:grpSpPr>
        <a:xfrm>
          <a:off x="0" y="0"/>
          <a:ext cx="0" cy="0"/>
          <a:chOff x="0" y="0"/>
          <a:chExt cx="0" cy="0"/>
        </a:xfrm>
      </p:grpSpPr>
      <p:sp>
        <p:nvSpPr>
          <p:cNvPr id="283" name="Google Shape;283;p46"/>
          <p:cNvSpPr>
            <a:spLocks noGrp="1"/>
          </p:cNvSpPr>
          <p:nvPr>
            <p:ph type="pic" idx="2"/>
          </p:nvPr>
        </p:nvSpPr>
        <p:spPr>
          <a:xfrm>
            <a:off x="0" y="0"/>
            <a:ext cx="9144000" cy="51402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284" name="Google Shape;284;p46"/>
          <p:cNvPicPr preferRelativeResize="0"/>
          <p:nvPr/>
        </p:nvPicPr>
        <p:blipFill rotWithShape="1">
          <a:blip r:embed="rId2">
            <a:alphaModFix/>
          </a:blip>
          <a:srcRect/>
          <a:stretch/>
        </p:blipFill>
        <p:spPr>
          <a:xfrm>
            <a:off x="-11654" y="-6413"/>
            <a:ext cx="9167310" cy="5158527"/>
          </a:xfrm>
          <a:prstGeom prst="rect">
            <a:avLst/>
          </a:prstGeom>
          <a:noFill/>
          <a:ln>
            <a:noFill/>
          </a:ln>
        </p:spPr>
      </p:pic>
      <p:sp>
        <p:nvSpPr>
          <p:cNvPr id="285" name="Google Shape;285;p46"/>
          <p:cNvSpPr/>
          <p:nvPr/>
        </p:nvSpPr>
        <p:spPr>
          <a:xfrm>
            <a:off x="-5777" y="3127729"/>
            <a:ext cx="6142535" cy="2020426"/>
          </a:xfrm>
          <a:custGeom>
            <a:avLst/>
            <a:gdLst/>
            <a:ahLst/>
            <a:cxnLst/>
            <a:rect l="l" t="t" r="r" b="b"/>
            <a:pathLst>
              <a:path w="16714381" h="6679093" extrusionOk="0">
                <a:moveTo>
                  <a:pt x="0" y="6679093"/>
                </a:moveTo>
                <a:cubicBezTo>
                  <a:pt x="7089" y="4452729"/>
                  <a:pt x="14177" y="2226364"/>
                  <a:pt x="21266" y="0"/>
                </a:cubicBezTo>
                <a:lnTo>
                  <a:pt x="16714381" y="6679093"/>
                </a:lnTo>
                <a:lnTo>
                  <a:pt x="0" y="6679093"/>
                </a:lnTo>
                <a:close/>
              </a:path>
            </a:pathLst>
          </a:custGeom>
          <a:blipFill rotWithShape="1">
            <a:blip r:embed="rId3">
              <a:alphaModFix/>
            </a:blip>
            <a:stretch>
              <a:fillRect/>
            </a:stretch>
          </a:blipFill>
          <a:ln>
            <a:noFill/>
          </a:ln>
        </p:spPr>
        <p:txBody>
          <a:bodyPr spcFirstLastPara="1" wrap="square" lIns="41550" tIns="20775" rIns="41550" bIns="20775" anchor="ctr" anchorCtr="0">
            <a:noAutofit/>
          </a:bodyPr>
          <a:lstStyle/>
          <a:p>
            <a:pPr marL="0" marR="0" lvl="0" indent="0" algn="ctr" rtl="0">
              <a:lnSpc>
                <a:spcPct val="100000"/>
              </a:lnSpc>
              <a:spcBef>
                <a:spcPts val="0"/>
              </a:spcBef>
              <a:spcAft>
                <a:spcPts val="0"/>
              </a:spcAft>
              <a:buNone/>
            </a:pPr>
            <a:endParaRPr sz="600" b="0" i="0" u="none" strike="noStrike" cap="none">
              <a:solidFill>
                <a:schemeClr val="lt1"/>
              </a:solidFill>
              <a:latin typeface="Michroma"/>
              <a:ea typeface="Michroma"/>
              <a:cs typeface="Michroma"/>
              <a:sym typeface="Michroma"/>
            </a:endParaRPr>
          </a:p>
        </p:txBody>
      </p:sp>
      <p:sp>
        <p:nvSpPr>
          <p:cNvPr id="286" name="Google Shape;286;p46"/>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87" name="Google Shape;287;p46"/>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pic>
        <p:nvPicPr>
          <p:cNvPr id="288" name="Google Shape;288;p46"/>
          <p:cNvPicPr preferRelativeResize="0"/>
          <p:nvPr/>
        </p:nvPicPr>
        <p:blipFill rotWithShape="1">
          <a:blip r:embed="rId4">
            <a:alphaModFix/>
          </a:blip>
          <a:srcRect/>
          <a:stretch/>
        </p:blipFill>
        <p:spPr>
          <a:xfrm>
            <a:off x="6883888" y="3354788"/>
            <a:ext cx="2277649" cy="180053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89"/>
        <p:cNvGrpSpPr/>
        <p:nvPr/>
      </p:nvGrpSpPr>
      <p:grpSpPr>
        <a:xfrm>
          <a:off x="0" y="0"/>
          <a:ext cx="0" cy="0"/>
          <a:chOff x="0" y="0"/>
          <a:chExt cx="0" cy="0"/>
        </a:xfrm>
      </p:grpSpPr>
      <p:sp>
        <p:nvSpPr>
          <p:cNvPr id="290" name="Google Shape;290;p47"/>
          <p:cNvSpPr>
            <a:spLocks noGrp="1"/>
          </p:cNvSpPr>
          <p:nvPr>
            <p:ph type="pic" idx="2"/>
          </p:nvPr>
        </p:nvSpPr>
        <p:spPr>
          <a:xfrm>
            <a:off x="0" y="0"/>
            <a:ext cx="9144000" cy="51402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291" name="Google Shape;291;p47"/>
          <p:cNvPicPr preferRelativeResize="0"/>
          <p:nvPr/>
        </p:nvPicPr>
        <p:blipFill rotWithShape="1">
          <a:blip r:embed="rId2">
            <a:alphaModFix/>
          </a:blip>
          <a:srcRect/>
          <a:stretch/>
        </p:blipFill>
        <p:spPr>
          <a:xfrm>
            <a:off x="-6811" y="3430"/>
            <a:ext cx="9170007" cy="5148784"/>
          </a:xfrm>
          <a:prstGeom prst="rect">
            <a:avLst/>
          </a:prstGeom>
          <a:noFill/>
          <a:ln>
            <a:noFill/>
          </a:ln>
        </p:spPr>
      </p:pic>
      <p:pic>
        <p:nvPicPr>
          <p:cNvPr id="292" name="Google Shape;292;p47"/>
          <p:cNvPicPr preferRelativeResize="0"/>
          <p:nvPr/>
        </p:nvPicPr>
        <p:blipFill rotWithShape="1">
          <a:blip r:embed="rId3">
            <a:alphaModFix/>
          </a:blip>
          <a:srcRect t="209" b="199"/>
          <a:stretch/>
        </p:blipFill>
        <p:spPr>
          <a:xfrm>
            <a:off x="-6811" y="3129770"/>
            <a:ext cx="6139762" cy="2025429"/>
          </a:xfrm>
          <a:prstGeom prst="rect">
            <a:avLst/>
          </a:prstGeom>
          <a:noFill/>
          <a:ln>
            <a:noFill/>
          </a:ln>
        </p:spPr>
      </p:pic>
      <p:sp>
        <p:nvSpPr>
          <p:cNvPr id="293" name="Google Shape;293;p47"/>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94" name="Google Shape;294;p47"/>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pic>
        <p:nvPicPr>
          <p:cNvPr id="295" name="Google Shape;295;p47"/>
          <p:cNvPicPr preferRelativeResize="0"/>
          <p:nvPr/>
        </p:nvPicPr>
        <p:blipFill rotWithShape="1">
          <a:blip r:embed="rId4">
            <a:alphaModFix/>
          </a:blip>
          <a:srcRect/>
          <a:stretch/>
        </p:blipFill>
        <p:spPr>
          <a:xfrm>
            <a:off x="6883888" y="3354788"/>
            <a:ext cx="2277649" cy="180053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96"/>
        <p:cNvGrpSpPr/>
        <p:nvPr/>
      </p:nvGrpSpPr>
      <p:grpSpPr>
        <a:xfrm>
          <a:off x="0" y="0"/>
          <a:ext cx="0" cy="0"/>
          <a:chOff x="0" y="0"/>
          <a:chExt cx="0" cy="0"/>
        </a:xfrm>
      </p:grpSpPr>
      <p:sp>
        <p:nvSpPr>
          <p:cNvPr id="297" name="Google Shape;297;p48"/>
          <p:cNvSpPr>
            <a:spLocks noGrp="1"/>
          </p:cNvSpPr>
          <p:nvPr>
            <p:ph type="pic" idx="2"/>
          </p:nvPr>
        </p:nvSpPr>
        <p:spPr>
          <a:xfrm>
            <a:off x="0" y="0"/>
            <a:ext cx="9144000" cy="51402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298" name="Google Shape;298;p48"/>
          <p:cNvPicPr preferRelativeResize="0"/>
          <p:nvPr/>
        </p:nvPicPr>
        <p:blipFill rotWithShape="1">
          <a:blip r:embed="rId2">
            <a:alphaModFix/>
          </a:blip>
          <a:srcRect/>
          <a:stretch/>
        </p:blipFill>
        <p:spPr>
          <a:xfrm>
            <a:off x="-2703" y="0"/>
            <a:ext cx="9146718" cy="5152119"/>
          </a:xfrm>
          <a:prstGeom prst="rect">
            <a:avLst/>
          </a:prstGeom>
          <a:noFill/>
          <a:ln>
            <a:noFill/>
          </a:ln>
        </p:spPr>
      </p:pic>
      <p:sp>
        <p:nvSpPr>
          <p:cNvPr id="299" name="Google Shape;299;p48"/>
          <p:cNvSpPr/>
          <p:nvPr/>
        </p:nvSpPr>
        <p:spPr>
          <a:xfrm>
            <a:off x="-5777" y="3127729"/>
            <a:ext cx="6142535" cy="2020426"/>
          </a:xfrm>
          <a:custGeom>
            <a:avLst/>
            <a:gdLst/>
            <a:ahLst/>
            <a:cxnLst/>
            <a:rect l="l" t="t" r="r" b="b"/>
            <a:pathLst>
              <a:path w="16714381" h="6679093" extrusionOk="0">
                <a:moveTo>
                  <a:pt x="0" y="6679093"/>
                </a:moveTo>
                <a:cubicBezTo>
                  <a:pt x="7089" y="4452729"/>
                  <a:pt x="14177" y="2226364"/>
                  <a:pt x="21266" y="0"/>
                </a:cubicBezTo>
                <a:lnTo>
                  <a:pt x="16714381" y="6679093"/>
                </a:lnTo>
                <a:lnTo>
                  <a:pt x="0" y="6679093"/>
                </a:lnTo>
                <a:close/>
              </a:path>
            </a:pathLst>
          </a:custGeom>
          <a:blipFill rotWithShape="1">
            <a:blip r:embed="rId3">
              <a:alphaModFix/>
            </a:blip>
            <a:stretch>
              <a:fillRect/>
            </a:stretch>
          </a:blipFill>
          <a:ln>
            <a:noFill/>
          </a:ln>
        </p:spPr>
        <p:txBody>
          <a:bodyPr spcFirstLastPara="1" wrap="square" lIns="41550" tIns="20775" rIns="41550" bIns="20775" anchor="ctr" anchorCtr="0">
            <a:noAutofit/>
          </a:bodyPr>
          <a:lstStyle/>
          <a:p>
            <a:pPr marL="0" marR="0" lvl="0" indent="0" algn="ctr" rtl="0">
              <a:lnSpc>
                <a:spcPct val="100000"/>
              </a:lnSpc>
              <a:spcBef>
                <a:spcPts val="0"/>
              </a:spcBef>
              <a:spcAft>
                <a:spcPts val="0"/>
              </a:spcAft>
              <a:buNone/>
            </a:pPr>
            <a:endParaRPr sz="600" b="0" i="0" u="none" strike="noStrike" cap="none">
              <a:solidFill>
                <a:schemeClr val="lt1"/>
              </a:solidFill>
              <a:latin typeface="Michroma"/>
              <a:ea typeface="Michroma"/>
              <a:cs typeface="Michroma"/>
              <a:sym typeface="Michroma"/>
            </a:endParaRPr>
          </a:p>
        </p:txBody>
      </p:sp>
      <p:sp>
        <p:nvSpPr>
          <p:cNvPr id="300" name="Google Shape;300;p48"/>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01" name="Google Shape;301;p48"/>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pic>
        <p:nvPicPr>
          <p:cNvPr id="302" name="Google Shape;302;p48"/>
          <p:cNvPicPr preferRelativeResize="0"/>
          <p:nvPr/>
        </p:nvPicPr>
        <p:blipFill rotWithShape="1">
          <a:blip r:embed="rId4">
            <a:alphaModFix/>
          </a:blip>
          <a:srcRect/>
          <a:stretch/>
        </p:blipFill>
        <p:spPr>
          <a:xfrm>
            <a:off x="6883888" y="3354788"/>
            <a:ext cx="2277649" cy="180053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303"/>
        <p:cNvGrpSpPr/>
        <p:nvPr/>
      </p:nvGrpSpPr>
      <p:grpSpPr>
        <a:xfrm>
          <a:off x="0" y="0"/>
          <a:ext cx="0" cy="0"/>
          <a:chOff x="0" y="0"/>
          <a:chExt cx="0" cy="0"/>
        </a:xfrm>
      </p:grpSpPr>
      <p:sp>
        <p:nvSpPr>
          <p:cNvPr id="304" name="Google Shape;304;p49"/>
          <p:cNvSpPr>
            <a:spLocks noGrp="1"/>
          </p:cNvSpPr>
          <p:nvPr>
            <p:ph type="pic" idx="2"/>
          </p:nvPr>
        </p:nvSpPr>
        <p:spPr>
          <a:xfrm>
            <a:off x="0" y="0"/>
            <a:ext cx="9144000" cy="51402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305" name="Google Shape;305;p49"/>
          <p:cNvPicPr preferRelativeResize="0"/>
          <p:nvPr/>
        </p:nvPicPr>
        <p:blipFill rotWithShape="1">
          <a:blip r:embed="rId2">
            <a:alphaModFix/>
          </a:blip>
          <a:srcRect/>
          <a:stretch/>
        </p:blipFill>
        <p:spPr>
          <a:xfrm>
            <a:off x="0" y="0"/>
            <a:ext cx="9161534" cy="5152120"/>
          </a:xfrm>
          <a:prstGeom prst="rect">
            <a:avLst/>
          </a:prstGeom>
          <a:noFill/>
          <a:ln>
            <a:noFill/>
          </a:ln>
        </p:spPr>
      </p:pic>
      <p:sp>
        <p:nvSpPr>
          <p:cNvPr id="306" name="Google Shape;306;p49"/>
          <p:cNvSpPr/>
          <p:nvPr/>
        </p:nvSpPr>
        <p:spPr>
          <a:xfrm>
            <a:off x="-5777" y="3127729"/>
            <a:ext cx="6142535" cy="2020426"/>
          </a:xfrm>
          <a:custGeom>
            <a:avLst/>
            <a:gdLst/>
            <a:ahLst/>
            <a:cxnLst/>
            <a:rect l="l" t="t" r="r" b="b"/>
            <a:pathLst>
              <a:path w="16714381" h="6679093" extrusionOk="0">
                <a:moveTo>
                  <a:pt x="0" y="6679093"/>
                </a:moveTo>
                <a:cubicBezTo>
                  <a:pt x="7089" y="4452729"/>
                  <a:pt x="14177" y="2226364"/>
                  <a:pt x="21266" y="0"/>
                </a:cubicBezTo>
                <a:lnTo>
                  <a:pt x="16714381" y="6679093"/>
                </a:lnTo>
                <a:lnTo>
                  <a:pt x="0" y="6679093"/>
                </a:lnTo>
                <a:close/>
              </a:path>
            </a:pathLst>
          </a:custGeom>
          <a:blipFill rotWithShape="1">
            <a:blip r:embed="rId3">
              <a:alphaModFix/>
            </a:blip>
            <a:stretch>
              <a:fillRect/>
            </a:stretch>
          </a:blipFill>
          <a:ln>
            <a:noFill/>
          </a:ln>
        </p:spPr>
        <p:txBody>
          <a:bodyPr spcFirstLastPara="1" wrap="square" lIns="41550" tIns="20775" rIns="41550" bIns="20775" anchor="ctr" anchorCtr="0">
            <a:noAutofit/>
          </a:bodyPr>
          <a:lstStyle/>
          <a:p>
            <a:pPr marL="0" marR="0" lvl="0" indent="0" algn="ctr" rtl="0">
              <a:lnSpc>
                <a:spcPct val="100000"/>
              </a:lnSpc>
              <a:spcBef>
                <a:spcPts val="0"/>
              </a:spcBef>
              <a:spcAft>
                <a:spcPts val="0"/>
              </a:spcAft>
              <a:buNone/>
            </a:pPr>
            <a:endParaRPr sz="600" b="0" i="0" u="none" strike="noStrike" cap="none">
              <a:solidFill>
                <a:schemeClr val="lt1"/>
              </a:solidFill>
              <a:latin typeface="Michroma"/>
              <a:ea typeface="Michroma"/>
              <a:cs typeface="Michroma"/>
              <a:sym typeface="Michroma"/>
            </a:endParaRPr>
          </a:p>
        </p:txBody>
      </p:sp>
      <p:pic>
        <p:nvPicPr>
          <p:cNvPr id="307" name="Google Shape;307;p49"/>
          <p:cNvPicPr preferRelativeResize="0"/>
          <p:nvPr/>
        </p:nvPicPr>
        <p:blipFill rotWithShape="1">
          <a:blip r:embed="rId4">
            <a:alphaModFix/>
          </a:blip>
          <a:srcRect/>
          <a:stretch/>
        </p:blipFill>
        <p:spPr>
          <a:xfrm>
            <a:off x="6883888" y="3354788"/>
            <a:ext cx="2277649" cy="1800534"/>
          </a:xfrm>
          <a:prstGeom prst="rect">
            <a:avLst/>
          </a:prstGeom>
          <a:noFill/>
          <a:ln>
            <a:noFill/>
          </a:ln>
        </p:spPr>
      </p:pic>
      <p:sp>
        <p:nvSpPr>
          <p:cNvPr id="308" name="Google Shape;308;p49"/>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09" name="Google Shape;309;p49"/>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310"/>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chemeClr val="lt1"/>
        </a:solidFill>
        <a:effectLst/>
      </p:bgPr>
    </p:bg>
    <p:spTree>
      <p:nvGrpSpPr>
        <p:cNvPr id="1" name="Shape 311"/>
        <p:cNvGrpSpPr/>
        <p:nvPr/>
      </p:nvGrpSpPr>
      <p:grpSpPr>
        <a:xfrm>
          <a:off x="0" y="0"/>
          <a:ext cx="0" cy="0"/>
          <a:chOff x="0" y="0"/>
          <a:chExt cx="0" cy="0"/>
        </a:xfrm>
      </p:grpSpPr>
      <p:pic>
        <p:nvPicPr>
          <p:cNvPr id="312" name="Google Shape;312;p51"/>
          <p:cNvPicPr preferRelativeResize="0"/>
          <p:nvPr/>
        </p:nvPicPr>
        <p:blipFill rotWithShape="1">
          <a:blip r:embed="rId2">
            <a:alphaModFix/>
          </a:blip>
          <a:srcRect/>
          <a:stretch/>
        </p:blipFill>
        <p:spPr>
          <a:xfrm rot="10800000" flipH="1">
            <a:off x="335" y="4914"/>
            <a:ext cx="9143672" cy="5141997"/>
          </a:xfrm>
          <a:prstGeom prst="rect">
            <a:avLst/>
          </a:prstGeom>
          <a:noFill/>
          <a:ln>
            <a:noFill/>
          </a:ln>
        </p:spPr>
      </p:pic>
      <p:sp>
        <p:nvSpPr>
          <p:cNvPr id="313" name="Google Shape;313;p51"/>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14" name="Google Shape;314;p51"/>
          <p:cNvPicPr preferRelativeResize="0"/>
          <p:nvPr/>
        </p:nvPicPr>
        <p:blipFill rotWithShape="1">
          <a:blip r:embed="rId3">
            <a:alphaModFix/>
          </a:blip>
          <a:srcRect/>
          <a:stretch/>
        </p:blipFill>
        <p:spPr>
          <a:xfrm>
            <a:off x="285246" y="-558884"/>
            <a:ext cx="5726122" cy="4526637"/>
          </a:xfrm>
          <a:prstGeom prst="rect">
            <a:avLst/>
          </a:prstGeom>
          <a:noFill/>
          <a:ln>
            <a:noFill/>
          </a:ln>
        </p:spPr>
      </p:pic>
      <p:sp>
        <p:nvSpPr>
          <p:cNvPr id="315" name="Google Shape;315;p51"/>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16" name="Google Shape;316;p51"/>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chemeClr val="lt1"/>
        </a:solidFill>
        <a:effectLst/>
      </p:bgPr>
    </p:bg>
    <p:spTree>
      <p:nvGrpSpPr>
        <p:cNvPr id="1" name="Shape 317"/>
        <p:cNvGrpSpPr/>
        <p:nvPr/>
      </p:nvGrpSpPr>
      <p:grpSpPr>
        <a:xfrm>
          <a:off x="0" y="0"/>
          <a:ext cx="0" cy="0"/>
          <a:chOff x="0" y="0"/>
          <a:chExt cx="0" cy="0"/>
        </a:xfrm>
      </p:grpSpPr>
      <p:pic>
        <p:nvPicPr>
          <p:cNvPr id="318" name="Google Shape;318;p52"/>
          <p:cNvPicPr preferRelativeResize="0"/>
          <p:nvPr/>
        </p:nvPicPr>
        <p:blipFill rotWithShape="1">
          <a:blip r:embed="rId2">
            <a:alphaModFix/>
          </a:blip>
          <a:srcRect/>
          <a:stretch/>
        </p:blipFill>
        <p:spPr>
          <a:xfrm>
            <a:off x="0" y="0"/>
            <a:ext cx="9145302" cy="5138590"/>
          </a:xfrm>
          <a:prstGeom prst="rect">
            <a:avLst/>
          </a:prstGeom>
          <a:noFill/>
          <a:ln>
            <a:noFill/>
          </a:ln>
        </p:spPr>
      </p:pic>
      <p:sp>
        <p:nvSpPr>
          <p:cNvPr id="319" name="Google Shape;319;p52"/>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sp>
        <p:nvSpPr>
          <p:cNvPr id="320" name="Google Shape;320;p52"/>
          <p:cNvSpPr txBox="1">
            <a:spLocks noGrp="1"/>
          </p:cNvSpPr>
          <p:nvPr>
            <p:ph type="subTitle" idx="1"/>
          </p:nvPr>
        </p:nvSpPr>
        <p:spPr>
          <a:xfrm>
            <a:off x="269769" y="855009"/>
            <a:ext cx="4034400" cy="2850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21" name="Google Shape;321;p52"/>
          <p:cNvSpPr txBox="1">
            <a:spLocks noGrp="1"/>
          </p:cNvSpPr>
          <p:nvPr>
            <p:ph type="ctrTitle"/>
          </p:nvPr>
        </p:nvSpPr>
        <p:spPr>
          <a:xfrm>
            <a:off x="269769" y="444661"/>
            <a:ext cx="40344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3000"/>
              <a:buFont typeface="Michroma"/>
              <a:buNone/>
              <a:defRPr sz="30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pic>
        <p:nvPicPr>
          <p:cNvPr id="322" name="Google Shape;322;p52"/>
          <p:cNvPicPr preferRelativeResize="0"/>
          <p:nvPr/>
        </p:nvPicPr>
        <p:blipFill rotWithShape="1">
          <a:blip r:embed="rId3">
            <a:alphaModFix/>
          </a:blip>
          <a:srcRect/>
          <a:stretch/>
        </p:blipFill>
        <p:spPr>
          <a:xfrm>
            <a:off x="2622280" y="298907"/>
            <a:ext cx="6711485" cy="530558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chemeClr val="lt1"/>
        </a:solidFill>
        <a:effectLst/>
      </p:bgPr>
    </p:bg>
    <p:spTree>
      <p:nvGrpSpPr>
        <p:cNvPr id="1" name="Shape 323"/>
        <p:cNvGrpSpPr/>
        <p:nvPr/>
      </p:nvGrpSpPr>
      <p:grpSpPr>
        <a:xfrm>
          <a:off x="0" y="0"/>
          <a:ext cx="0" cy="0"/>
          <a:chOff x="0" y="0"/>
          <a:chExt cx="0" cy="0"/>
        </a:xfrm>
      </p:grpSpPr>
      <p:pic>
        <p:nvPicPr>
          <p:cNvPr id="324" name="Google Shape;324;p53"/>
          <p:cNvPicPr preferRelativeResize="0"/>
          <p:nvPr/>
        </p:nvPicPr>
        <p:blipFill rotWithShape="1">
          <a:blip r:embed="rId2">
            <a:alphaModFix/>
          </a:blip>
          <a:srcRect/>
          <a:stretch/>
        </p:blipFill>
        <p:spPr>
          <a:xfrm rot="10800000" flipH="1">
            <a:off x="335" y="4914"/>
            <a:ext cx="9143672" cy="5141997"/>
          </a:xfrm>
          <a:prstGeom prst="rect">
            <a:avLst/>
          </a:prstGeom>
          <a:noFill/>
          <a:ln>
            <a:noFill/>
          </a:ln>
        </p:spPr>
      </p:pic>
      <p:sp>
        <p:nvSpPr>
          <p:cNvPr id="325" name="Google Shape;325;p53"/>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26" name="Google Shape;326;p53"/>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7"/>
        <p:cNvGrpSpPr/>
        <p:nvPr/>
      </p:nvGrpSpPr>
      <p:grpSpPr>
        <a:xfrm>
          <a:off x="0" y="0"/>
          <a:ext cx="0" cy="0"/>
          <a:chOff x="0" y="0"/>
          <a:chExt cx="0" cy="0"/>
        </a:xfrm>
      </p:grpSpPr>
      <p:sp>
        <p:nvSpPr>
          <p:cNvPr id="328" name="Google Shape;328;p5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Char char="●"/>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329" name="Google Shape;329;p5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400"/>
              </a:spcBef>
              <a:spcAft>
                <a:spcPts val="0"/>
              </a:spcAft>
              <a:buClr>
                <a:schemeClr val="dk1"/>
              </a:buClr>
              <a:buSzPts val="1400"/>
              <a:buChar char="○"/>
              <a:defRPr sz="1100"/>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330" name="Google Shape;330;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31" name="Google Shape;331;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32" name="Google Shape;332;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333"/>
        <p:cNvGrpSpPr/>
        <p:nvPr/>
      </p:nvGrpSpPr>
      <p:grpSpPr>
        <a:xfrm>
          <a:off x="0" y="0"/>
          <a:ext cx="0" cy="0"/>
          <a:chOff x="0" y="0"/>
          <a:chExt cx="0" cy="0"/>
        </a:xfrm>
      </p:grpSpPr>
      <p:pic>
        <p:nvPicPr>
          <p:cNvPr id="334" name="Google Shape;334;p55"/>
          <p:cNvPicPr preferRelativeResize="0"/>
          <p:nvPr/>
        </p:nvPicPr>
        <p:blipFill rotWithShape="1">
          <a:blip r:embed="rId2">
            <a:alphaModFix/>
          </a:blip>
          <a:srcRect l="9"/>
          <a:stretch/>
        </p:blipFill>
        <p:spPr>
          <a:xfrm>
            <a:off x="-27128" y="1"/>
            <a:ext cx="1907688" cy="5138589"/>
          </a:xfrm>
          <a:prstGeom prst="rect">
            <a:avLst/>
          </a:prstGeom>
          <a:noFill/>
          <a:ln>
            <a:noFill/>
          </a:ln>
        </p:spPr>
      </p:pic>
      <p:pic>
        <p:nvPicPr>
          <p:cNvPr id="335" name="Google Shape;335;p55"/>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336" name="Google Shape;336;p55"/>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337" name="Google Shape;337;p55"/>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338" name="Google Shape;338;p55"/>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chemeClr val="lt1"/>
        </a:solidFill>
        <a:effectLst/>
      </p:bgPr>
    </p:bg>
    <p:spTree>
      <p:nvGrpSpPr>
        <p:cNvPr id="1" name="Shape 341"/>
        <p:cNvGrpSpPr/>
        <p:nvPr/>
      </p:nvGrpSpPr>
      <p:grpSpPr>
        <a:xfrm>
          <a:off x="0" y="0"/>
          <a:ext cx="0" cy="0"/>
          <a:chOff x="0" y="0"/>
          <a:chExt cx="0" cy="0"/>
        </a:xfrm>
      </p:grpSpPr>
      <p:pic>
        <p:nvPicPr>
          <p:cNvPr id="342" name="Google Shape;342;p57"/>
          <p:cNvPicPr preferRelativeResize="0"/>
          <p:nvPr/>
        </p:nvPicPr>
        <p:blipFill rotWithShape="1">
          <a:blip r:embed="rId2">
            <a:alphaModFix/>
          </a:blip>
          <a:srcRect/>
          <a:stretch/>
        </p:blipFill>
        <p:spPr>
          <a:xfrm>
            <a:off x="0" y="0"/>
            <a:ext cx="9145304" cy="5139507"/>
          </a:xfrm>
          <a:prstGeom prst="rect">
            <a:avLst/>
          </a:prstGeom>
          <a:noFill/>
          <a:ln>
            <a:noFill/>
          </a:ln>
        </p:spPr>
      </p:pic>
      <p:sp>
        <p:nvSpPr>
          <p:cNvPr id="343" name="Google Shape;343;p57"/>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44" name="Google Shape;344;p57"/>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0_Title Slide">
  <p:cSld name="10_Title Slide">
    <p:bg>
      <p:bgPr>
        <a:solidFill>
          <a:schemeClr val="lt1"/>
        </a:solidFill>
        <a:effectLst/>
      </p:bgPr>
    </p:bg>
    <p:spTree>
      <p:nvGrpSpPr>
        <p:cNvPr id="1" name="Shape 345"/>
        <p:cNvGrpSpPr/>
        <p:nvPr/>
      </p:nvGrpSpPr>
      <p:grpSpPr>
        <a:xfrm>
          <a:off x="0" y="0"/>
          <a:ext cx="0" cy="0"/>
          <a:chOff x="0" y="0"/>
          <a:chExt cx="0" cy="0"/>
        </a:xfrm>
      </p:grpSpPr>
      <p:pic>
        <p:nvPicPr>
          <p:cNvPr id="346" name="Google Shape;346;p58"/>
          <p:cNvPicPr preferRelativeResize="0"/>
          <p:nvPr/>
        </p:nvPicPr>
        <p:blipFill rotWithShape="1">
          <a:blip r:embed="rId2">
            <a:alphaModFix/>
          </a:blip>
          <a:srcRect/>
          <a:stretch/>
        </p:blipFill>
        <p:spPr>
          <a:xfrm>
            <a:off x="-27128" y="0"/>
            <a:ext cx="9171138" cy="5138589"/>
          </a:xfrm>
          <a:prstGeom prst="rect">
            <a:avLst/>
          </a:prstGeom>
          <a:noFill/>
          <a:ln>
            <a:noFill/>
          </a:ln>
        </p:spPr>
      </p:pic>
      <p:sp>
        <p:nvSpPr>
          <p:cNvPr id="347" name="Google Shape;347;p58"/>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48" name="Google Shape;348;p58"/>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1_Title Slide">
  <p:cSld name="11_Title Slide">
    <p:bg>
      <p:bgPr>
        <a:solidFill>
          <a:schemeClr val="lt1"/>
        </a:solidFill>
        <a:effectLst/>
      </p:bgPr>
    </p:bg>
    <p:spTree>
      <p:nvGrpSpPr>
        <p:cNvPr id="1" name="Shape 349"/>
        <p:cNvGrpSpPr/>
        <p:nvPr/>
      </p:nvGrpSpPr>
      <p:grpSpPr>
        <a:xfrm>
          <a:off x="0" y="0"/>
          <a:ext cx="0" cy="0"/>
          <a:chOff x="0" y="0"/>
          <a:chExt cx="0" cy="0"/>
        </a:xfrm>
      </p:grpSpPr>
      <p:pic>
        <p:nvPicPr>
          <p:cNvPr id="350" name="Google Shape;350;p59"/>
          <p:cNvPicPr preferRelativeResize="0"/>
          <p:nvPr/>
        </p:nvPicPr>
        <p:blipFill rotWithShape="1">
          <a:blip r:embed="rId2">
            <a:alphaModFix/>
          </a:blip>
          <a:srcRect/>
          <a:stretch/>
        </p:blipFill>
        <p:spPr>
          <a:xfrm rot="10800000" flipH="1">
            <a:off x="335" y="4914"/>
            <a:ext cx="9143672" cy="5141997"/>
          </a:xfrm>
          <a:prstGeom prst="rect">
            <a:avLst/>
          </a:prstGeom>
          <a:noFill/>
          <a:ln>
            <a:noFill/>
          </a:ln>
        </p:spPr>
      </p:pic>
      <p:sp>
        <p:nvSpPr>
          <p:cNvPr id="351" name="Google Shape;351;p59"/>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52" name="Google Shape;352;p59"/>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2_Title Slide">
  <p:cSld name="12_Title Slide">
    <p:bg>
      <p:bgPr>
        <a:solidFill>
          <a:schemeClr val="lt1"/>
        </a:solidFill>
        <a:effectLst/>
      </p:bgPr>
    </p:bg>
    <p:spTree>
      <p:nvGrpSpPr>
        <p:cNvPr id="1" name="Shape 353"/>
        <p:cNvGrpSpPr/>
        <p:nvPr/>
      </p:nvGrpSpPr>
      <p:grpSpPr>
        <a:xfrm>
          <a:off x="0" y="0"/>
          <a:ext cx="0" cy="0"/>
          <a:chOff x="0" y="0"/>
          <a:chExt cx="0" cy="0"/>
        </a:xfrm>
      </p:grpSpPr>
      <p:pic>
        <p:nvPicPr>
          <p:cNvPr id="354" name="Google Shape;354;p60"/>
          <p:cNvPicPr preferRelativeResize="0"/>
          <p:nvPr/>
        </p:nvPicPr>
        <p:blipFill rotWithShape="1">
          <a:blip r:embed="rId2">
            <a:alphaModFix/>
          </a:blip>
          <a:srcRect/>
          <a:stretch/>
        </p:blipFill>
        <p:spPr>
          <a:xfrm>
            <a:off x="0" y="0"/>
            <a:ext cx="9144002" cy="5138590"/>
          </a:xfrm>
          <a:prstGeom prst="rect">
            <a:avLst/>
          </a:prstGeom>
          <a:noFill/>
          <a:ln>
            <a:noFill/>
          </a:ln>
        </p:spPr>
      </p:pic>
      <p:sp>
        <p:nvSpPr>
          <p:cNvPr id="355" name="Google Shape;355;p60"/>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56" name="Google Shape;356;p60"/>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35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4.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170">
          <p15:clr>
            <a:srgbClr val="F26B43"/>
          </p15:clr>
        </p15:guide>
        <p15:guide id="3" pos="5590">
          <p15:clr>
            <a:srgbClr val="F26B43"/>
          </p15:clr>
        </p15:guide>
        <p15:guide id="4" orient="horz" pos="1620">
          <p15:clr>
            <a:srgbClr val="F26B43"/>
          </p15:clr>
        </p15:guide>
        <p15:guide id="5" orient="horz" pos="2920">
          <p15:clr>
            <a:srgbClr val="F26B43"/>
          </p15:clr>
        </p15:guide>
        <p15:guide id="6" orient="horz" pos="754">
          <p15:clr>
            <a:srgbClr val="F26B43"/>
          </p15:clr>
        </p15:guide>
        <p15:guide id="7" orient="horz" pos="269">
          <p15:clr>
            <a:srgbClr val="F26B43"/>
          </p15:clr>
        </p15:guide>
        <p15:guide id="8" pos="14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39"/>
          <p:cNvSpPr txBox="1"/>
          <p:nvPr/>
        </p:nvSpPr>
        <p:spPr>
          <a:xfrm>
            <a:off x="0" y="2290917"/>
            <a:ext cx="9144000" cy="561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Arial"/>
              <a:buNone/>
            </a:pPr>
            <a:r>
              <a:rPr lang="en-GB" sz="2500" b="0" i="0" u="none" strike="noStrike" cap="none">
                <a:solidFill>
                  <a:schemeClr val="dk1"/>
                </a:solidFill>
                <a:latin typeface="Michroma"/>
                <a:ea typeface="Michroma"/>
                <a:cs typeface="Michroma"/>
                <a:sym typeface="Michroma"/>
              </a:rPr>
              <a:t>Title pages</a:t>
            </a:r>
            <a:endParaRPr sz="600"/>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170">
          <p15:clr>
            <a:srgbClr val="F26B43"/>
          </p15:clr>
        </p15:guide>
        <p15:guide id="3" pos="5590">
          <p15:clr>
            <a:srgbClr val="F26B43"/>
          </p15:clr>
        </p15:guide>
        <p15:guide id="4" orient="horz" pos="1620">
          <p15:clr>
            <a:srgbClr val="F26B43"/>
          </p15:clr>
        </p15:guide>
        <p15:guide id="5" orient="horz" pos="3109">
          <p15:clr>
            <a:srgbClr val="F26B43"/>
          </p15:clr>
        </p15:guide>
        <p15:guide id="6" orient="horz" pos="29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56"/>
          <p:cNvSpPr txBox="1"/>
          <p:nvPr/>
        </p:nvSpPr>
        <p:spPr>
          <a:xfrm>
            <a:off x="0" y="2290917"/>
            <a:ext cx="9144000" cy="561600"/>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Arial"/>
              <a:buNone/>
            </a:pPr>
            <a:r>
              <a:rPr lang="en-GB" sz="2500" b="0" i="0" u="none" strike="noStrike" cap="none">
                <a:solidFill>
                  <a:schemeClr val="dk1"/>
                </a:solidFill>
                <a:latin typeface="Michroma"/>
                <a:ea typeface="Michroma"/>
                <a:cs typeface="Michroma"/>
                <a:sym typeface="Michroma"/>
              </a:rPr>
              <a:t>Agenda pages</a:t>
            </a:r>
            <a:endParaRPr sz="600"/>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62"/>
          <p:cNvPicPr preferRelativeResize="0"/>
          <p:nvPr/>
        </p:nvPicPr>
        <p:blipFill rotWithShape="1">
          <a:blip r:embed="rId3">
            <a:alphaModFix/>
          </a:blip>
          <a:srcRect t="3596" r="3679" b="31594"/>
          <a:stretch/>
        </p:blipFill>
        <p:spPr>
          <a:xfrm>
            <a:off x="0" y="0"/>
            <a:ext cx="9156250" cy="4109201"/>
          </a:xfrm>
          <a:prstGeom prst="rect">
            <a:avLst/>
          </a:prstGeom>
          <a:noFill/>
          <a:ln>
            <a:noFill/>
          </a:ln>
        </p:spPr>
      </p:pic>
      <p:sp>
        <p:nvSpPr>
          <p:cNvPr id="364" name="Google Shape;364;p62"/>
          <p:cNvSpPr txBox="1">
            <a:spLocks noGrp="1"/>
          </p:cNvSpPr>
          <p:nvPr>
            <p:ph type="ctrTitle"/>
          </p:nvPr>
        </p:nvSpPr>
        <p:spPr>
          <a:xfrm>
            <a:off x="269776" y="4450025"/>
            <a:ext cx="6725100" cy="285000"/>
          </a:xfrm>
          <a:prstGeom prst="rect">
            <a:avLst/>
          </a:prstGeom>
          <a:noFill/>
          <a:ln>
            <a:noFill/>
          </a:ln>
        </p:spPr>
        <p:txBody>
          <a:bodyPr spcFirstLastPara="1" wrap="square" lIns="0" tIns="0" rIns="0" bIns="0" anchor="t" anchorCtr="0">
            <a:noAutofit/>
          </a:bodyPr>
          <a:lstStyle/>
          <a:p>
            <a:pPr marL="0" lvl="0" indent="0" algn="l" rtl="0">
              <a:lnSpc>
                <a:spcPct val="77000"/>
              </a:lnSpc>
              <a:spcBef>
                <a:spcPts val="0"/>
              </a:spcBef>
              <a:spcAft>
                <a:spcPts val="0"/>
              </a:spcAft>
              <a:buClr>
                <a:schemeClr val="lt1"/>
              </a:buClr>
              <a:buSzPts val="2600"/>
              <a:buFont typeface="Michroma"/>
              <a:buNone/>
            </a:pPr>
            <a:r>
              <a:rPr lang="en-GB" sz="2400">
                <a:solidFill>
                  <a:srgbClr val="FFFFFF"/>
                </a:solidFill>
              </a:rPr>
              <a:t>Organising Yourself</a:t>
            </a:r>
            <a:endParaRPr sz="2400">
              <a:solidFill>
                <a:srgbClr val="FFFFFF"/>
              </a:solidFill>
            </a:endParaRPr>
          </a:p>
        </p:txBody>
      </p:sp>
      <p:pic>
        <p:nvPicPr>
          <p:cNvPr id="365" name="Google Shape;365;p62"/>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71"/>
          <p:cNvPicPr preferRelativeResize="0"/>
          <p:nvPr/>
        </p:nvPicPr>
        <p:blipFill>
          <a:blip r:embed="rId3">
            <a:alphaModFix/>
          </a:blip>
          <a:stretch>
            <a:fillRect/>
          </a:stretch>
        </p:blipFill>
        <p:spPr>
          <a:xfrm>
            <a:off x="3651500" y="430300"/>
            <a:ext cx="3542150" cy="1992450"/>
          </a:xfrm>
          <a:prstGeom prst="rect">
            <a:avLst/>
          </a:prstGeom>
          <a:noFill/>
          <a:ln>
            <a:noFill/>
          </a:ln>
        </p:spPr>
      </p:pic>
      <p:sp>
        <p:nvSpPr>
          <p:cNvPr id="431" name="Google Shape;431;p71"/>
          <p:cNvSpPr txBox="1">
            <a:spLocks noGrp="1"/>
          </p:cNvSpPr>
          <p:nvPr>
            <p:ph type="subTitle" idx="3"/>
          </p:nvPr>
        </p:nvSpPr>
        <p:spPr>
          <a:xfrm>
            <a:off x="139776" y="430300"/>
            <a:ext cx="15492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What’s your priority?</a:t>
            </a:r>
            <a:endParaRPr sz="2200"/>
          </a:p>
          <a:p>
            <a:pPr marL="0" lvl="0" indent="0" algn="l" rtl="0">
              <a:spcBef>
                <a:spcPts val="500"/>
              </a:spcBef>
              <a:spcAft>
                <a:spcPts val="0"/>
              </a:spcAft>
              <a:buNone/>
            </a:pPr>
            <a:endParaRPr/>
          </a:p>
        </p:txBody>
      </p:sp>
      <p:sp>
        <p:nvSpPr>
          <p:cNvPr id="432" name="Google Shape;432;p71"/>
          <p:cNvSpPr txBox="1"/>
          <p:nvPr/>
        </p:nvSpPr>
        <p:spPr>
          <a:xfrm>
            <a:off x="5521175" y="2502800"/>
            <a:ext cx="3233400" cy="23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ichroma"/>
                <a:ea typeface="Michroma"/>
                <a:cs typeface="Michroma"/>
                <a:sym typeface="Michroma"/>
              </a:rPr>
              <a:t>External</a:t>
            </a:r>
            <a:r>
              <a:rPr lang="en-GB">
                <a:latin typeface="Michroma"/>
                <a:ea typeface="Michroma"/>
                <a:cs typeface="Michroma"/>
                <a:sym typeface="Michroma"/>
              </a:rPr>
              <a:t> - will this activity be affected by something outside the task, e.g. am I waiting for someone else to do something, or do I need to pass it to someone else?</a:t>
            </a:r>
            <a:endParaRPr>
              <a:latin typeface="Michroma"/>
              <a:ea typeface="Michroma"/>
              <a:cs typeface="Michroma"/>
              <a:sym typeface="Michroma"/>
            </a:endParaRPr>
          </a:p>
          <a:p>
            <a:pPr marL="0" lvl="0" indent="0" algn="l" rtl="0">
              <a:spcBef>
                <a:spcPts val="0"/>
              </a:spcBef>
              <a:spcAft>
                <a:spcPts val="0"/>
              </a:spcAft>
              <a:buNone/>
            </a:pPr>
            <a:endParaRPr>
              <a:latin typeface="Michroma"/>
              <a:ea typeface="Michroma"/>
              <a:cs typeface="Michroma"/>
              <a:sym typeface="Michroma"/>
            </a:endParaRPr>
          </a:p>
          <a:p>
            <a:pPr marL="0" lvl="0" indent="0" algn="l" rtl="0">
              <a:spcBef>
                <a:spcPts val="0"/>
              </a:spcBef>
              <a:spcAft>
                <a:spcPts val="0"/>
              </a:spcAft>
              <a:buNone/>
            </a:pPr>
            <a:r>
              <a:rPr lang="en-GB" b="1">
                <a:latin typeface="Michroma"/>
                <a:ea typeface="Michroma"/>
                <a:cs typeface="Michroma"/>
                <a:sym typeface="Michroma"/>
              </a:rPr>
              <a:t>Parallel</a:t>
            </a:r>
            <a:r>
              <a:rPr lang="en-GB">
                <a:latin typeface="Michroma"/>
                <a:ea typeface="Michroma"/>
                <a:cs typeface="Michroma"/>
                <a:sym typeface="Michroma"/>
              </a:rPr>
              <a:t> - can more than one activity be done at the same time?</a:t>
            </a:r>
            <a:endParaRPr>
              <a:latin typeface="Michroma"/>
              <a:ea typeface="Michroma"/>
              <a:cs typeface="Michroma"/>
              <a:sym typeface="Michroma"/>
            </a:endParaRPr>
          </a:p>
        </p:txBody>
      </p:sp>
      <p:sp>
        <p:nvSpPr>
          <p:cNvPr id="433" name="Google Shape;433;p71"/>
          <p:cNvSpPr txBox="1"/>
          <p:nvPr/>
        </p:nvSpPr>
        <p:spPr>
          <a:xfrm>
            <a:off x="2193050" y="2502800"/>
            <a:ext cx="3099600" cy="23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Michroma"/>
                <a:ea typeface="Michroma"/>
                <a:cs typeface="Michroma"/>
                <a:sym typeface="Michroma"/>
              </a:rPr>
              <a:t>Dependency</a:t>
            </a:r>
            <a:r>
              <a:rPr lang="en-GB">
                <a:latin typeface="Michroma"/>
                <a:ea typeface="Michroma"/>
                <a:cs typeface="Michroma"/>
                <a:sym typeface="Michroma"/>
              </a:rPr>
              <a:t> - does one activity depend on another? In what order do I need to do something?</a:t>
            </a:r>
            <a:endParaRPr>
              <a:latin typeface="Michroma"/>
              <a:ea typeface="Michroma"/>
              <a:cs typeface="Michroma"/>
              <a:sym typeface="Michroma"/>
            </a:endParaRPr>
          </a:p>
          <a:p>
            <a:pPr marL="0" lvl="0" indent="0" algn="l" rtl="0">
              <a:spcBef>
                <a:spcPts val="0"/>
              </a:spcBef>
              <a:spcAft>
                <a:spcPts val="0"/>
              </a:spcAft>
              <a:buNone/>
            </a:pPr>
            <a:endParaRPr>
              <a:latin typeface="Michroma"/>
              <a:ea typeface="Michroma"/>
              <a:cs typeface="Michroma"/>
              <a:sym typeface="Michroma"/>
            </a:endParaRPr>
          </a:p>
          <a:p>
            <a:pPr marL="0" lvl="0" indent="0" algn="l" rtl="0">
              <a:spcBef>
                <a:spcPts val="0"/>
              </a:spcBef>
              <a:spcAft>
                <a:spcPts val="0"/>
              </a:spcAft>
              <a:buNone/>
            </a:pPr>
            <a:r>
              <a:rPr lang="en-GB" b="1">
                <a:latin typeface="Michroma"/>
                <a:ea typeface="Michroma"/>
                <a:cs typeface="Michroma"/>
                <a:sym typeface="Michroma"/>
              </a:rPr>
              <a:t>Priority</a:t>
            </a:r>
            <a:r>
              <a:rPr lang="en-GB">
                <a:latin typeface="Michroma"/>
                <a:ea typeface="Michroma"/>
                <a:cs typeface="Michroma"/>
                <a:sym typeface="Michroma"/>
              </a:rPr>
              <a:t> - Which things must be done soon, or by a particular time/date?</a:t>
            </a:r>
            <a:endParaRPr>
              <a:latin typeface="Michroma"/>
              <a:ea typeface="Michroma"/>
              <a:cs typeface="Michroma"/>
              <a:sym typeface="Michroma"/>
            </a:endParaRPr>
          </a:p>
          <a:p>
            <a:pPr marL="0" lvl="0" indent="0" algn="l" rtl="0">
              <a:spcBef>
                <a:spcPts val="0"/>
              </a:spcBef>
              <a:spcAft>
                <a:spcPts val="0"/>
              </a:spcAft>
              <a:buNone/>
            </a:pPr>
            <a:endParaRPr>
              <a:latin typeface="Michroma"/>
              <a:ea typeface="Michroma"/>
              <a:cs typeface="Michroma"/>
              <a:sym typeface="Michroma"/>
            </a:endParaRPr>
          </a:p>
        </p:txBody>
      </p:sp>
      <p:pic>
        <p:nvPicPr>
          <p:cNvPr id="434" name="Google Shape;434;p71"/>
          <p:cNvPicPr preferRelativeResize="0"/>
          <p:nvPr/>
        </p:nvPicPr>
        <p:blipFill rotWithShape="1">
          <a:blip r:embed="rId4">
            <a:alphaModFix/>
          </a:blip>
          <a:srcRect l="62341" r="26291"/>
          <a:stretch/>
        </p:blipFill>
        <p:spPr>
          <a:xfrm>
            <a:off x="7896486" y="42138"/>
            <a:ext cx="871312" cy="1143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xEl>
                                              <p:pRg st="0" end="0"/>
                                            </p:txEl>
                                          </p:spTgt>
                                        </p:tgtEl>
                                        <p:attrNameLst>
                                          <p:attrName>style.visibility</p:attrName>
                                        </p:attrNameLst>
                                      </p:cBhvr>
                                      <p:to>
                                        <p:strVal val="visible"/>
                                      </p:to>
                                    </p:set>
                                    <p:animEffect transition="in" filter="fade">
                                      <p:cBhvr>
                                        <p:cTn id="7" dur="1000"/>
                                        <p:tgtEl>
                                          <p:spTgt spid="4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2">
                                            <p:txEl>
                                              <p:pRg st="1" end="1"/>
                                            </p:txEl>
                                          </p:spTgt>
                                        </p:tgtEl>
                                        <p:attrNameLst>
                                          <p:attrName>style.visibility</p:attrName>
                                        </p:attrNameLst>
                                      </p:cBhvr>
                                      <p:to>
                                        <p:strVal val="visible"/>
                                      </p:to>
                                    </p:set>
                                    <p:animEffect transition="in" filter="fade">
                                      <p:cBhvr>
                                        <p:cTn id="12" dur="1000"/>
                                        <p:tgtEl>
                                          <p:spTgt spid="4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2">
                                            <p:txEl>
                                              <p:pRg st="2" end="2"/>
                                            </p:txEl>
                                          </p:spTgt>
                                        </p:tgtEl>
                                        <p:attrNameLst>
                                          <p:attrName>style.visibility</p:attrName>
                                        </p:attrNameLst>
                                      </p:cBhvr>
                                      <p:to>
                                        <p:strVal val="visible"/>
                                      </p:to>
                                    </p:set>
                                    <p:animEffect transition="in" filter="fade">
                                      <p:cBhvr>
                                        <p:cTn id="17" dur="1000"/>
                                        <p:tgtEl>
                                          <p:spTgt spid="4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2"/>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sz="1600"/>
              <a:t>Task: Getting ready for  a holiday abroad</a:t>
            </a:r>
            <a:endParaRPr sz="1600"/>
          </a:p>
        </p:txBody>
      </p:sp>
      <p:sp>
        <p:nvSpPr>
          <p:cNvPr id="440" name="Google Shape;440;p72"/>
          <p:cNvSpPr txBox="1">
            <a:spLocks noGrp="1"/>
          </p:cNvSpPr>
          <p:nvPr>
            <p:ph type="body" idx="2"/>
          </p:nvPr>
        </p:nvSpPr>
        <p:spPr>
          <a:xfrm>
            <a:off x="2265200" y="891823"/>
            <a:ext cx="6609000" cy="16239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a:t>Put the following activities in priority order:</a:t>
            </a:r>
            <a:endParaRPr/>
          </a:p>
          <a:p>
            <a:pPr marL="457200" lvl="0" indent="-311150" algn="l" rtl="0">
              <a:spcBef>
                <a:spcPts val="500"/>
              </a:spcBef>
              <a:spcAft>
                <a:spcPts val="0"/>
              </a:spcAft>
              <a:buSzPts val="1300"/>
              <a:buChar char="•"/>
            </a:pPr>
            <a:r>
              <a:rPr lang="en-GB"/>
              <a:t>Check in for flight (airport)</a:t>
            </a:r>
            <a:endParaRPr/>
          </a:p>
          <a:p>
            <a:pPr marL="457200" lvl="0" indent="-311150" algn="l" rtl="0">
              <a:spcBef>
                <a:spcPts val="0"/>
              </a:spcBef>
              <a:spcAft>
                <a:spcPts val="0"/>
              </a:spcAft>
              <a:buSzPts val="1300"/>
              <a:buChar char="•"/>
            </a:pPr>
            <a:r>
              <a:rPr lang="en-GB"/>
              <a:t>Buy tickets</a:t>
            </a:r>
            <a:endParaRPr/>
          </a:p>
          <a:p>
            <a:pPr marL="457200" lvl="0" indent="-311150" algn="l" rtl="0">
              <a:spcBef>
                <a:spcPts val="0"/>
              </a:spcBef>
              <a:spcAft>
                <a:spcPts val="0"/>
              </a:spcAft>
              <a:buSzPts val="1300"/>
              <a:buChar char="•"/>
            </a:pPr>
            <a:r>
              <a:rPr lang="en-GB"/>
              <a:t>Decide on dates</a:t>
            </a:r>
            <a:endParaRPr/>
          </a:p>
          <a:p>
            <a:pPr marL="457200" lvl="0" indent="-311150" algn="l" rtl="0">
              <a:spcBef>
                <a:spcPts val="0"/>
              </a:spcBef>
              <a:spcAft>
                <a:spcPts val="0"/>
              </a:spcAft>
              <a:buSzPts val="1300"/>
              <a:buChar char="•"/>
            </a:pPr>
            <a:r>
              <a:rPr lang="en-GB"/>
              <a:t>Check the weather</a:t>
            </a:r>
            <a:endParaRPr/>
          </a:p>
          <a:p>
            <a:pPr marL="457200" lvl="0" indent="-311150" algn="l" rtl="0">
              <a:spcBef>
                <a:spcPts val="0"/>
              </a:spcBef>
              <a:spcAft>
                <a:spcPts val="0"/>
              </a:spcAft>
              <a:buSzPts val="1300"/>
              <a:buChar char="•"/>
            </a:pPr>
            <a:r>
              <a:rPr lang="en-GB"/>
              <a:t>Pack a book and phone charger</a:t>
            </a:r>
            <a:endParaRPr/>
          </a:p>
          <a:p>
            <a:pPr marL="457200" lvl="0" indent="-311150" algn="l" rtl="0">
              <a:spcBef>
                <a:spcPts val="0"/>
              </a:spcBef>
              <a:spcAft>
                <a:spcPts val="0"/>
              </a:spcAft>
              <a:buSzPts val="1300"/>
              <a:buChar char="•"/>
            </a:pPr>
            <a:r>
              <a:rPr lang="en-GB"/>
              <a:t>Plan clothes to pack</a:t>
            </a:r>
            <a:endParaRPr/>
          </a:p>
          <a:p>
            <a:pPr marL="0" lvl="0" indent="0" algn="l" rtl="0">
              <a:spcBef>
                <a:spcPts val="500"/>
              </a:spcBef>
              <a:spcAft>
                <a:spcPts val="0"/>
              </a:spcAft>
              <a:buNone/>
            </a:pPr>
            <a:endParaRPr/>
          </a:p>
          <a:p>
            <a:pPr marL="0" lvl="0" indent="0" algn="l" rtl="0">
              <a:spcBef>
                <a:spcPts val="500"/>
              </a:spcBef>
              <a:spcAft>
                <a:spcPts val="0"/>
              </a:spcAft>
              <a:buClr>
                <a:schemeClr val="dk1"/>
              </a:buClr>
              <a:buSzPts val="1100"/>
              <a:buFont typeface="Arial"/>
              <a:buNone/>
            </a:pPr>
            <a:endParaRPr/>
          </a:p>
          <a:p>
            <a:pPr marL="0" lvl="0" indent="0" algn="l" rtl="0">
              <a:spcBef>
                <a:spcPts val="500"/>
              </a:spcBef>
              <a:spcAft>
                <a:spcPts val="0"/>
              </a:spcAft>
              <a:buNone/>
            </a:pPr>
            <a:endParaRPr/>
          </a:p>
        </p:txBody>
      </p:sp>
      <p:sp>
        <p:nvSpPr>
          <p:cNvPr id="441" name="Google Shape;441;p72"/>
          <p:cNvSpPr txBox="1">
            <a:spLocks noGrp="1"/>
          </p:cNvSpPr>
          <p:nvPr>
            <p:ph type="body" idx="2"/>
          </p:nvPr>
        </p:nvSpPr>
        <p:spPr>
          <a:xfrm>
            <a:off x="2265200" y="2679773"/>
            <a:ext cx="6609000" cy="2024700"/>
          </a:xfrm>
          <a:prstGeom prst="rect">
            <a:avLst/>
          </a:prstGeom>
        </p:spPr>
        <p:txBody>
          <a:bodyPr spcFirstLastPara="1" wrap="square" lIns="41550" tIns="20775" rIns="41550" bIns="20775" anchor="t" anchorCtr="0">
            <a:noAutofit/>
          </a:bodyPr>
          <a:lstStyle/>
          <a:p>
            <a:pPr marL="457200" lvl="0" indent="-311150" algn="l" rtl="0">
              <a:spcBef>
                <a:spcPts val="500"/>
              </a:spcBef>
              <a:spcAft>
                <a:spcPts val="0"/>
              </a:spcAft>
              <a:buSzPts val="1300"/>
              <a:buChar char="•"/>
            </a:pPr>
            <a:r>
              <a:rPr lang="en-GB"/>
              <a:t>Decide on dates - </a:t>
            </a:r>
            <a:r>
              <a:rPr lang="en-GB" b="1">
                <a:solidFill>
                  <a:srgbClr val="FF0000"/>
                </a:solidFill>
              </a:rPr>
              <a:t>Step one, you can’t make any plans until you have checked dates</a:t>
            </a:r>
            <a:endParaRPr b="1">
              <a:solidFill>
                <a:srgbClr val="FF0000"/>
              </a:solidFill>
            </a:endParaRPr>
          </a:p>
          <a:p>
            <a:pPr marL="457200" lvl="0" indent="-311150" algn="l" rtl="0">
              <a:spcBef>
                <a:spcPts val="0"/>
              </a:spcBef>
              <a:spcAft>
                <a:spcPts val="0"/>
              </a:spcAft>
              <a:buSzPts val="1300"/>
              <a:buChar char="•"/>
            </a:pPr>
            <a:r>
              <a:rPr lang="en-GB"/>
              <a:t>Buy tickets - </a:t>
            </a:r>
            <a:r>
              <a:rPr lang="en-GB" b="1">
                <a:solidFill>
                  <a:srgbClr val="FF0000"/>
                </a:solidFill>
              </a:rPr>
              <a:t>Can’t book tickets without the dates</a:t>
            </a:r>
            <a:endParaRPr b="1">
              <a:solidFill>
                <a:srgbClr val="FF0000"/>
              </a:solidFill>
            </a:endParaRPr>
          </a:p>
          <a:p>
            <a:pPr marL="457200" lvl="0" indent="-311150" algn="l" rtl="0">
              <a:spcBef>
                <a:spcPts val="0"/>
              </a:spcBef>
              <a:spcAft>
                <a:spcPts val="0"/>
              </a:spcAft>
              <a:buSzPts val="1300"/>
              <a:buChar char="•"/>
            </a:pPr>
            <a:r>
              <a:rPr lang="en-GB"/>
              <a:t>Check the weather - </a:t>
            </a:r>
            <a:r>
              <a:rPr lang="en-GB" b="1">
                <a:solidFill>
                  <a:srgbClr val="FF0000"/>
                </a:solidFill>
              </a:rPr>
              <a:t>Would check this closer to the travel dates as the weather forecast can change</a:t>
            </a:r>
            <a:endParaRPr b="1">
              <a:solidFill>
                <a:srgbClr val="FF0000"/>
              </a:solidFill>
            </a:endParaRPr>
          </a:p>
          <a:p>
            <a:pPr marL="457200" lvl="0" indent="-311150" algn="l" rtl="0">
              <a:spcBef>
                <a:spcPts val="0"/>
              </a:spcBef>
              <a:spcAft>
                <a:spcPts val="0"/>
              </a:spcAft>
              <a:buSzPts val="1300"/>
              <a:buChar char="•"/>
            </a:pPr>
            <a:r>
              <a:rPr lang="en-GB"/>
              <a:t>Plan clothes to pack - </a:t>
            </a:r>
            <a:r>
              <a:rPr lang="en-GB" b="1">
                <a:solidFill>
                  <a:srgbClr val="FF0000"/>
                </a:solidFill>
              </a:rPr>
              <a:t>Once you know what the weather is going to be like, you can pack the right clothes</a:t>
            </a:r>
            <a:endParaRPr/>
          </a:p>
          <a:p>
            <a:pPr marL="457200" lvl="0" indent="-311150" algn="l" rtl="0">
              <a:spcBef>
                <a:spcPts val="0"/>
              </a:spcBef>
              <a:spcAft>
                <a:spcPts val="0"/>
              </a:spcAft>
              <a:buSzPts val="1300"/>
              <a:buChar char="•"/>
            </a:pPr>
            <a:r>
              <a:rPr lang="en-GB"/>
              <a:t>Pack a book and phone charger - </a:t>
            </a:r>
            <a:r>
              <a:rPr lang="en-GB" b="1">
                <a:solidFill>
                  <a:srgbClr val="FF0000"/>
                </a:solidFill>
              </a:rPr>
              <a:t>Just before you travel</a:t>
            </a:r>
            <a:endParaRPr b="1">
              <a:solidFill>
                <a:srgbClr val="FF0000"/>
              </a:solidFill>
            </a:endParaRPr>
          </a:p>
          <a:p>
            <a:pPr marL="457200" lvl="0" indent="-311150" algn="l" rtl="0">
              <a:spcBef>
                <a:spcPts val="0"/>
              </a:spcBef>
              <a:spcAft>
                <a:spcPts val="0"/>
              </a:spcAft>
              <a:buSzPts val="1300"/>
              <a:buChar char="•"/>
            </a:pPr>
            <a:r>
              <a:rPr lang="en-GB"/>
              <a:t>Check in for flight (at airport) - </a:t>
            </a:r>
            <a:r>
              <a:rPr lang="en-GB" b="1">
                <a:solidFill>
                  <a:srgbClr val="FF0000"/>
                </a:solidFill>
              </a:rPr>
              <a:t>On day of travel</a:t>
            </a:r>
            <a:endParaRPr/>
          </a:p>
          <a:p>
            <a:pPr marL="0" lvl="0" indent="0" algn="l" rtl="0">
              <a:spcBef>
                <a:spcPts val="500"/>
              </a:spcBef>
              <a:spcAft>
                <a:spcPts val="0"/>
              </a:spcAft>
              <a:buNone/>
            </a:pPr>
            <a:endParaRPr/>
          </a:p>
          <a:p>
            <a:pPr marL="0" lvl="0" indent="0" algn="l" rtl="0">
              <a:spcBef>
                <a:spcPts val="500"/>
              </a:spcBef>
              <a:spcAft>
                <a:spcPts val="0"/>
              </a:spcAft>
              <a:buNone/>
            </a:pPr>
            <a:endParaRPr/>
          </a:p>
          <a:p>
            <a:pPr marL="0" lvl="0" indent="0" algn="l" rtl="0">
              <a:spcBef>
                <a:spcPts val="500"/>
              </a:spcBef>
              <a:spcAft>
                <a:spcPts val="0"/>
              </a:spcAft>
              <a:buNone/>
            </a:pPr>
            <a:endParaRPr/>
          </a:p>
        </p:txBody>
      </p:sp>
      <p:sp>
        <p:nvSpPr>
          <p:cNvPr id="442" name="Google Shape;442;p72"/>
          <p:cNvSpPr txBox="1">
            <a:spLocks noGrp="1"/>
          </p:cNvSpPr>
          <p:nvPr>
            <p:ph type="subTitle" idx="3"/>
          </p:nvPr>
        </p:nvSpPr>
        <p:spPr>
          <a:xfrm>
            <a:off x="139776" y="430300"/>
            <a:ext cx="15492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What’s your priority?</a:t>
            </a:r>
            <a:endParaRPr sz="2200"/>
          </a:p>
          <a:p>
            <a:pPr marL="0" lvl="0" indent="0" algn="l" rtl="0">
              <a:spcBef>
                <a:spcPts val="5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10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10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73"/>
          <p:cNvPicPr preferRelativeResize="0"/>
          <p:nvPr/>
        </p:nvPicPr>
        <p:blipFill rotWithShape="1">
          <a:blip r:embed="rId3">
            <a:alphaModFix/>
          </a:blip>
          <a:srcRect l="5561" t="10546" r="52527" b="9676"/>
          <a:stretch/>
        </p:blipFill>
        <p:spPr>
          <a:xfrm>
            <a:off x="2113650" y="157300"/>
            <a:ext cx="4705101" cy="4477925"/>
          </a:xfrm>
          <a:prstGeom prst="rect">
            <a:avLst/>
          </a:prstGeom>
          <a:noFill/>
          <a:ln>
            <a:noFill/>
          </a:ln>
        </p:spPr>
      </p:pic>
      <p:sp>
        <p:nvSpPr>
          <p:cNvPr id="448" name="Google Shape;448;p73"/>
          <p:cNvSpPr txBox="1"/>
          <p:nvPr/>
        </p:nvSpPr>
        <p:spPr>
          <a:xfrm>
            <a:off x="6818750" y="168013"/>
            <a:ext cx="2261100" cy="35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latin typeface="Montserrat"/>
                <a:ea typeface="Montserrat"/>
                <a:cs typeface="Montserrat"/>
                <a:sym typeface="Montserrat"/>
              </a:rPr>
              <a:t>It’s a Wednesday night in November…</a:t>
            </a: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History coursework</a:t>
            </a:r>
            <a:endParaRPr sz="1300">
              <a:latin typeface="Montserrat"/>
              <a:ea typeface="Montserrat"/>
              <a:cs typeface="Montserrat"/>
              <a:sym typeface="Montserrat"/>
            </a:endParaRPr>
          </a:p>
          <a:p>
            <a:pPr marL="457200" lvl="0" indent="0" algn="l" rtl="0">
              <a:spcBef>
                <a:spcPts val="0"/>
              </a:spcBef>
              <a:spcAft>
                <a:spcPts val="0"/>
              </a:spcAft>
              <a:buNone/>
            </a:pPr>
            <a:r>
              <a:rPr lang="en-GB" sz="1300">
                <a:latin typeface="Montserrat"/>
                <a:ea typeface="Montserrat"/>
                <a:cs typeface="Montserrat"/>
                <a:sym typeface="Montserrat"/>
              </a:rPr>
              <a:t>(due Mon, haven’t started)</a:t>
            </a:r>
            <a:endParaRPr sz="130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solidFill>
                  <a:schemeClr val="dk1"/>
                </a:solidFill>
                <a:latin typeface="Montserrat"/>
                <a:ea typeface="Montserrat"/>
                <a:cs typeface="Montserrat"/>
                <a:sym typeface="Montserrat"/>
              </a:rPr>
              <a:t>Maths homework</a:t>
            </a:r>
            <a:endParaRPr sz="13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GB" sz="1300">
                <a:latin typeface="Montserrat"/>
                <a:ea typeface="Montserrat"/>
                <a:cs typeface="Montserrat"/>
                <a:sym typeface="Montserrat"/>
              </a:rPr>
              <a:t>(due tomorrow, nearly finished- should take 20 mins) </a:t>
            </a:r>
            <a:endParaRPr sz="130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Spanish revision</a:t>
            </a:r>
            <a:endParaRPr sz="1300">
              <a:latin typeface="Montserrat"/>
              <a:ea typeface="Montserrat"/>
              <a:cs typeface="Montserrat"/>
              <a:sym typeface="Montserrat"/>
            </a:endParaRPr>
          </a:p>
          <a:p>
            <a:pPr marL="457200" lvl="0" indent="0" algn="l" rtl="0">
              <a:spcBef>
                <a:spcPts val="0"/>
              </a:spcBef>
              <a:spcAft>
                <a:spcPts val="0"/>
              </a:spcAft>
              <a:buNone/>
            </a:pPr>
            <a:r>
              <a:rPr lang="en-GB" sz="1300">
                <a:latin typeface="Montserrat"/>
                <a:ea typeface="Montserrat"/>
                <a:cs typeface="Montserrat"/>
                <a:sym typeface="Montserrat"/>
              </a:rPr>
              <a:t>(exam in Jan)</a:t>
            </a:r>
            <a:endParaRPr sz="130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Pack PE kit</a:t>
            </a:r>
            <a:endParaRPr sz="1300">
              <a:latin typeface="Montserrat"/>
              <a:ea typeface="Montserrat"/>
              <a:cs typeface="Montserrat"/>
              <a:sym typeface="Montserrat"/>
            </a:endParaRPr>
          </a:p>
          <a:p>
            <a:pPr marL="457200" lvl="0" indent="0" algn="l" rtl="0">
              <a:spcBef>
                <a:spcPts val="0"/>
              </a:spcBef>
              <a:spcAft>
                <a:spcPts val="0"/>
              </a:spcAft>
              <a:buNone/>
            </a:pPr>
            <a:r>
              <a:rPr lang="en-GB" sz="1300">
                <a:latin typeface="Montserrat"/>
                <a:ea typeface="Montserrat"/>
                <a:cs typeface="Montserrat"/>
                <a:sym typeface="Montserrat"/>
              </a:rPr>
              <a:t>(lesson tomorrow)</a:t>
            </a:r>
            <a:endParaRPr sz="130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Apply for job</a:t>
            </a:r>
            <a:endParaRPr sz="1300">
              <a:latin typeface="Montserrat"/>
              <a:ea typeface="Montserrat"/>
              <a:cs typeface="Montserrat"/>
              <a:sym typeface="Montserrat"/>
            </a:endParaRPr>
          </a:p>
          <a:p>
            <a:pPr marL="457200" lvl="0" indent="0" algn="l" rtl="0">
              <a:spcBef>
                <a:spcPts val="0"/>
              </a:spcBef>
              <a:spcAft>
                <a:spcPts val="0"/>
              </a:spcAft>
              <a:buNone/>
            </a:pPr>
            <a:r>
              <a:rPr lang="en-GB" sz="1300">
                <a:latin typeface="Montserrat"/>
                <a:ea typeface="Montserrat"/>
                <a:cs typeface="Montserrat"/>
                <a:sym typeface="Montserrat"/>
              </a:rPr>
              <a:t>(deadline in 3 weeks)</a:t>
            </a:r>
            <a:endParaRPr sz="1300">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Play Fortnite </a:t>
            </a:r>
            <a:endParaRPr sz="1300">
              <a:latin typeface="Montserrat"/>
              <a:ea typeface="Montserrat"/>
              <a:cs typeface="Montserrat"/>
              <a:sym typeface="Montserrat"/>
            </a:endParaRPr>
          </a:p>
        </p:txBody>
      </p:sp>
      <p:sp>
        <p:nvSpPr>
          <p:cNvPr id="449" name="Google Shape;449;p73"/>
          <p:cNvSpPr txBox="1">
            <a:spLocks noGrp="1"/>
          </p:cNvSpPr>
          <p:nvPr>
            <p:ph type="subTitle" idx="3"/>
          </p:nvPr>
        </p:nvSpPr>
        <p:spPr>
          <a:xfrm>
            <a:off x="139776" y="430300"/>
            <a:ext cx="15492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What’s your priority?</a:t>
            </a:r>
            <a:endParaRPr sz="2200"/>
          </a:p>
          <a:p>
            <a:pPr marL="0" lvl="0" indent="0" algn="l" rtl="0">
              <a:spcBef>
                <a:spcPts val="5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74"/>
          <p:cNvPicPr preferRelativeResize="0"/>
          <p:nvPr/>
        </p:nvPicPr>
        <p:blipFill rotWithShape="1">
          <a:blip r:embed="rId3">
            <a:alphaModFix/>
          </a:blip>
          <a:srcRect l="5561" t="10546" r="52527" b="9676"/>
          <a:stretch/>
        </p:blipFill>
        <p:spPr>
          <a:xfrm>
            <a:off x="2113650" y="157300"/>
            <a:ext cx="4705101" cy="4477925"/>
          </a:xfrm>
          <a:prstGeom prst="rect">
            <a:avLst/>
          </a:prstGeom>
          <a:noFill/>
          <a:ln>
            <a:noFill/>
          </a:ln>
        </p:spPr>
      </p:pic>
      <p:sp>
        <p:nvSpPr>
          <p:cNvPr id="455" name="Google Shape;455;p74"/>
          <p:cNvSpPr txBox="1"/>
          <p:nvPr/>
        </p:nvSpPr>
        <p:spPr>
          <a:xfrm>
            <a:off x="6818750" y="168030"/>
            <a:ext cx="2261100" cy="49755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History coursework</a:t>
            </a:r>
            <a:endParaRPr sz="1300">
              <a:latin typeface="Montserrat"/>
              <a:ea typeface="Montserrat"/>
              <a:cs typeface="Montserrat"/>
              <a:sym typeface="Montserrat"/>
            </a:endParaRPr>
          </a:p>
          <a:p>
            <a:pPr marL="457200" lvl="0" indent="0" algn="l" rtl="0">
              <a:spcBef>
                <a:spcPts val="0"/>
              </a:spcBef>
              <a:spcAft>
                <a:spcPts val="0"/>
              </a:spcAft>
              <a:buNone/>
            </a:pPr>
            <a:r>
              <a:rPr lang="en-GB" sz="1300">
                <a:solidFill>
                  <a:srgbClr val="FF0000"/>
                </a:solidFill>
                <a:latin typeface="Montserrat"/>
                <a:ea typeface="Montserrat"/>
                <a:cs typeface="Montserrat"/>
                <a:sym typeface="Montserrat"/>
              </a:rPr>
              <a:t>2 - important, but not immediately urgent</a:t>
            </a:r>
            <a:endParaRPr sz="1300">
              <a:solidFill>
                <a:srgbClr val="FF0000"/>
              </a:solidFill>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solidFill>
                  <a:schemeClr val="dk1"/>
                </a:solidFill>
                <a:latin typeface="Montserrat"/>
                <a:ea typeface="Montserrat"/>
                <a:cs typeface="Montserrat"/>
                <a:sym typeface="Montserrat"/>
              </a:rPr>
              <a:t>Maths homework</a:t>
            </a:r>
            <a:endParaRPr sz="13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GB" sz="1300">
                <a:solidFill>
                  <a:srgbClr val="FF0000"/>
                </a:solidFill>
                <a:latin typeface="Montserrat"/>
                <a:ea typeface="Montserrat"/>
                <a:cs typeface="Montserrat"/>
                <a:sym typeface="Montserrat"/>
              </a:rPr>
              <a:t>1 - short deadline and needs completing</a:t>
            </a:r>
            <a:endParaRPr sz="1300">
              <a:solidFill>
                <a:srgbClr val="FF0000"/>
              </a:solidFill>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Spanish revision</a:t>
            </a:r>
            <a:endParaRPr sz="1300">
              <a:latin typeface="Montserrat"/>
              <a:ea typeface="Montserrat"/>
              <a:cs typeface="Montserrat"/>
              <a:sym typeface="Montserrat"/>
            </a:endParaRPr>
          </a:p>
          <a:p>
            <a:pPr marL="457200" lvl="0" indent="0" algn="l" rtl="0">
              <a:spcBef>
                <a:spcPts val="0"/>
              </a:spcBef>
              <a:spcAft>
                <a:spcPts val="0"/>
              </a:spcAft>
              <a:buNone/>
            </a:pPr>
            <a:r>
              <a:rPr lang="en-GB" sz="1300">
                <a:solidFill>
                  <a:srgbClr val="FF0000"/>
                </a:solidFill>
                <a:latin typeface="Montserrat"/>
                <a:ea typeface="Montserrat"/>
                <a:cs typeface="Montserrat"/>
                <a:sym typeface="Montserrat"/>
              </a:rPr>
              <a:t>2 or 4 - not urgent, and depends on how important it is to you</a:t>
            </a:r>
            <a:endParaRPr sz="1300">
              <a:solidFill>
                <a:srgbClr val="FF0000"/>
              </a:solidFill>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Pack PE kit</a:t>
            </a:r>
            <a:endParaRPr sz="1300">
              <a:latin typeface="Montserrat"/>
              <a:ea typeface="Montserrat"/>
              <a:cs typeface="Montserrat"/>
              <a:sym typeface="Montserrat"/>
            </a:endParaRPr>
          </a:p>
          <a:p>
            <a:pPr marL="457200" lvl="0" indent="0" algn="l" rtl="0">
              <a:spcBef>
                <a:spcPts val="0"/>
              </a:spcBef>
              <a:spcAft>
                <a:spcPts val="0"/>
              </a:spcAft>
              <a:buNone/>
            </a:pPr>
            <a:r>
              <a:rPr lang="en-GB" sz="1300">
                <a:solidFill>
                  <a:srgbClr val="FF0000"/>
                </a:solidFill>
                <a:latin typeface="Montserrat"/>
                <a:ea typeface="Montserrat"/>
                <a:cs typeface="Montserrat"/>
                <a:sym typeface="Montserrat"/>
              </a:rPr>
              <a:t>3 - needs done for tomorrow but doesn’t take lots of time/effort</a:t>
            </a:r>
            <a:endParaRPr sz="1300">
              <a:solidFill>
                <a:srgbClr val="FF0000"/>
              </a:solidFill>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Apply for job</a:t>
            </a:r>
            <a:endParaRPr sz="1300">
              <a:latin typeface="Montserrat"/>
              <a:ea typeface="Montserrat"/>
              <a:cs typeface="Montserrat"/>
              <a:sym typeface="Montserrat"/>
            </a:endParaRPr>
          </a:p>
          <a:p>
            <a:pPr marL="457200" lvl="0" indent="0" algn="l" rtl="0">
              <a:spcBef>
                <a:spcPts val="0"/>
              </a:spcBef>
              <a:spcAft>
                <a:spcPts val="0"/>
              </a:spcAft>
              <a:buNone/>
            </a:pPr>
            <a:r>
              <a:rPr lang="en-GB" sz="1300">
                <a:solidFill>
                  <a:srgbClr val="FF0000"/>
                </a:solidFill>
                <a:latin typeface="Montserrat"/>
                <a:ea typeface="Montserrat"/>
                <a:cs typeface="Montserrat"/>
                <a:sym typeface="Montserrat"/>
              </a:rPr>
              <a:t>4 - only do if you have time</a:t>
            </a:r>
            <a:endParaRPr sz="1300">
              <a:solidFill>
                <a:srgbClr val="FF0000"/>
              </a:solidFill>
              <a:latin typeface="Montserrat"/>
              <a:ea typeface="Montserrat"/>
              <a:cs typeface="Montserrat"/>
              <a:sym typeface="Montserrat"/>
            </a:endParaRPr>
          </a:p>
          <a:p>
            <a:pPr marL="457200" lvl="0" indent="-311150" algn="l" rtl="0">
              <a:spcBef>
                <a:spcPts val="0"/>
              </a:spcBef>
              <a:spcAft>
                <a:spcPts val="0"/>
              </a:spcAft>
              <a:buSzPts val="1300"/>
              <a:buFont typeface="Montserrat"/>
              <a:buChar char="●"/>
            </a:pPr>
            <a:r>
              <a:rPr lang="en-GB" sz="1300">
                <a:latin typeface="Montserrat"/>
                <a:ea typeface="Montserrat"/>
                <a:cs typeface="Montserrat"/>
                <a:sym typeface="Montserrat"/>
              </a:rPr>
              <a:t>Play Fortnite </a:t>
            </a:r>
            <a:endParaRPr sz="1300">
              <a:latin typeface="Montserrat"/>
              <a:ea typeface="Montserrat"/>
              <a:cs typeface="Montserrat"/>
              <a:sym typeface="Montserrat"/>
            </a:endParaRPr>
          </a:p>
          <a:p>
            <a:pPr marL="457200" lvl="0" indent="0" algn="l" rtl="0">
              <a:spcBef>
                <a:spcPts val="0"/>
              </a:spcBef>
              <a:spcAft>
                <a:spcPts val="0"/>
              </a:spcAft>
              <a:buNone/>
            </a:pPr>
            <a:r>
              <a:rPr lang="en-GB" sz="1300">
                <a:solidFill>
                  <a:srgbClr val="FF0000"/>
                </a:solidFill>
                <a:latin typeface="Montserrat"/>
                <a:ea typeface="Montserrat"/>
                <a:cs typeface="Montserrat"/>
                <a:sym typeface="Montserrat"/>
              </a:rPr>
              <a:t>4 - only do if you have time</a:t>
            </a:r>
            <a:endParaRPr sz="1300">
              <a:latin typeface="Montserrat"/>
              <a:ea typeface="Montserrat"/>
              <a:cs typeface="Montserrat"/>
              <a:sym typeface="Montserrat"/>
            </a:endParaRPr>
          </a:p>
        </p:txBody>
      </p:sp>
      <p:sp>
        <p:nvSpPr>
          <p:cNvPr id="456" name="Google Shape;456;p74"/>
          <p:cNvSpPr txBox="1"/>
          <p:nvPr/>
        </p:nvSpPr>
        <p:spPr>
          <a:xfrm>
            <a:off x="3132200" y="4755755"/>
            <a:ext cx="2261100" cy="3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b="1">
                <a:latin typeface="Montserrat"/>
                <a:ea typeface="Montserrat"/>
                <a:cs typeface="Montserrat"/>
                <a:sym typeface="Montserrat"/>
              </a:rPr>
              <a:t>Do you agree?</a:t>
            </a:r>
            <a:endParaRPr sz="1300" b="1">
              <a:latin typeface="Montserrat"/>
              <a:ea typeface="Montserrat"/>
              <a:cs typeface="Montserrat"/>
              <a:sym typeface="Montserrat"/>
            </a:endParaRPr>
          </a:p>
        </p:txBody>
      </p:sp>
      <p:sp>
        <p:nvSpPr>
          <p:cNvPr id="457" name="Google Shape;457;p74"/>
          <p:cNvSpPr txBox="1">
            <a:spLocks noGrp="1"/>
          </p:cNvSpPr>
          <p:nvPr>
            <p:ph type="subTitle" idx="3"/>
          </p:nvPr>
        </p:nvSpPr>
        <p:spPr>
          <a:xfrm>
            <a:off x="139776" y="430300"/>
            <a:ext cx="15492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What’s your priority?</a:t>
            </a:r>
            <a:endParaRPr sz="2200"/>
          </a:p>
          <a:p>
            <a:pPr marL="0" lvl="0" indent="0" algn="l" rtl="0">
              <a:spcBef>
                <a:spcPts val="5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1000"/>
                                        <p:tgtEl>
                                          <p:spTgt spid="4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10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5"/>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sz="1600"/>
              <a:t>Golden rules</a:t>
            </a:r>
            <a:endParaRPr sz="1600"/>
          </a:p>
        </p:txBody>
      </p:sp>
      <p:sp>
        <p:nvSpPr>
          <p:cNvPr id="463" name="Google Shape;463;p75"/>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457200" lvl="0" indent="-311150" algn="l" rtl="0">
              <a:spcBef>
                <a:spcPts val="500"/>
              </a:spcBef>
              <a:spcAft>
                <a:spcPts val="0"/>
              </a:spcAft>
              <a:buSzPts val="1300"/>
              <a:buChar char="•"/>
            </a:pPr>
            <a:r>
              <a:rPr lang="en-GB"/>
              <a:t>Give yourself the time to </a:t>
            </a:r>
            <a:r>
              <a:rPr lang="en-GB" b="1"/>
              <a:t>think</a:t>
            </a:r>
            <a:r>
              <a:rPr lang="en-GB"/>
              <a:t> - you don't need to act straight away - this is time well spent </a:t>
            </a:r>
            <a:endParaRPr/>
          </a:p>
          <a:p>
            <a:pPr marL="457200" lvl="0" indent="0" algn="l" rtl="0">
              <a:spcBef>
                <a:spcPts val="500"/>
              </a:spcBef>
              <a:spcAft>
                <a:spcPts val="0"/>
              </a:spcAft>
              <a:buNone/>
            </a:pPr>
            <a:endParaRPr/>
          </a:p>
          <a:p>
            <a:pPr marL="457200" lvl="0" indent="-311150" algn="l" rtl="0">
              <a:spcBef>
                <a:spcPts val="500"/>
              </a:spcBef>
              <a:spcAft>
                <a:spcPts val="0"/>
              </a:spcAft>
              <a:buSzPts val="1300"/>
              <a:buChar char="•"/>
            </a:pPr>
            <a:r>
              <a:rPr lang="en-GB"/>
              <a:t>Trying to do everything quickly isn't the best solution, some tasks will take more time *assign time to tasks*</a:t>
            </a:r>
            <a:endParaRPr/>
          </a:p>
          <a:p>
            <a:pPr marL="914400" lvl="0" indent="0" algn="l" rtl="0">
              <a:spcBef>
                <a:spcPts val="500"/>
              </a:spcBef>
              <a:spcAft>
                <a:spcPts val="0"/>
              </a:spcAft>
              <a:buNone/>
            </a:pPr>
            <a:endParaRPr/>
          </a:p>
          <a:p>
            <a:pPr marL="457200" lvl="0" indent="-311150" algn="l" rtl="0">
              <a:spcBef>
                <a:spcPts val="500"/>
              </a:spcBef>
              <a:spcAft>
                <a:spcPts val="0"/>
              </a:spcAft>
              <a:buSzPts val="1300"/>
              <a:buChar char="•"/>
            </a:pPr>
            <a:r>
              <a:rPr lang="en-GB"/>
              <a:t>Get everything written down so you can see the whole picture and then break it down</a:t>
            </a:r>
            <a:endParaRPr/>
          </a:p>
          <a:p>
            <a:pPr marL="457200" lvl="0" indent="0" algn="l" rtl="0">
              <a:spcBef>
                <a:spcPts val="500"/>
              </a:spcBef>
              <a:spcAft>
                <a:spcPts val="0"/>
              </a:spcAft>
              <a:buNone/>
            </a:pPr>
            <a:endParaRPr/>
          </a:p>
          <a:p>
            <a:pPr marL="457200" lvl="0" indent="-311150" algn="l" rtl="0">
              <a:spcBef>
                <a:spcPts val="500"/>
              </a:spcBef>
              <a:spcAft>
                <a:spcPts val="0"/>
              </a:spcAft>
              <a:buSzPts val="1300"/>
              <a:buChar char="•"/>
            </a:pPr>
            <a:r>
              <a:rPr lang="en-GB"/>
              <a:t>Be realistic about how long things take </a:t>
            </a:r>
            <a:endParaRPr/>
          </a:p>
          <a:p>
            <a:pPr marL="0" lvl="0" indent="0" algn="l" rtl="0">
              <a:spcBef>
                <a:spcPts val="500"/>
              </a:spcBef>
              <a:spcAft>
                <a:spcPts val="0"/>
              </a:spcAft>
              <a:buNone/>
            </a:pPr>
            <a:endParaRPr/>
          </a:p>
          <a:p>
            <a:pPr marL="0" lvl="0" indent="0" algn="l" rtl="0">
              <a:spcBef>
                <a:spcPts val="500"/>
              </a:spcBef>
              <a:spcAft>
                <a:spcPts val="0"/>
              </a:spcAft>
              <a:buNone/>
            </a:pPr>
            <a:endParaRPr/>
          </a:p>
        </p:txBody>
      </p:sp>
      <p:sp>
        <p:nvSpPr>
          <p:cNvPr id="464" name="Google Shape;464;p75"/>
          <p:cNvSpPr txBox="1">
            <a:spLocks noGrp="1"/>
          </p:cNvSpPr>
          <p:nvPr>
            <p:ph type="subTitle" idx="3"/>
          </p:nvPr>
        </p:nvSpPr>
        <p:spPr>
          <a:xfrm>
            <a:off x="139776" y="430300"/>
            <a:ext cx="15492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What’s your priority?</a:t>
            </a:r>
            <a:endParaRPr sz="2200"/>
          </a:p>
          <a:p>
            <a:pPr marL="0" lvl="0" indent="0" algn="l" rtl="0">
              <a:spcBef>
                <a:spcPts val="50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6"/>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000">
                <a:solidFill>
                  <a:srgbClr val="FFFFFF"/>
                </a:solidFill>
              </a:rPr>
              <a:t>Managing your time</a:t>
            </a:r>
            <a:endParaRPr sz="2200">
              <a:solidFill>
                <a:srgbClr val="FFFFFF"/>
              </a:solidFill>
            </a:endParaRPr>
          </a:p>
        </p:txBody>
      </p:sp>
      <p:pic>
        <p:nvPicPr>
          <p:cNvPr id="471" name="Google Shape;471;p76"/>
          <p:cNvPicPr preferRelativeResize="0"/>
          <p:nvPr/>
        </p:nvPicPr>
        <p:blipFill rotWithShape="1">
          <a:blip r:embed="rId3">
            <a:alphaModFix/>
          </a:blip>
          <a:srcRect b="32244"/>
          <a:stretch/>
        </p:blipFill>
        <p:spPr>
          <a:xfrm>
            <a:off x="0" y="0"/>
            <a:ext cx="9144003" cy="4127249"/>
          </a:xfrm>
          <a:prstGeom prst="rect">
            <a:avLst/>
          </a:prstGeom>
          <a:noFill/>
          <a:ln>
            <a:noFill/>
          </a:ln>
        </p:spPr>
      </p:pic>
      <p:pic>
        <p:nvPicPr>
          <p:cNvPr id="472" name="Google Shape;472;p76"/>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7"/>
          <p:cNvSpPr txBox="1">
            <a:spLocks noGrp="1"/>
          </p:cNvSpPr>
          <p:nvPr>
            <p:ph type="body" idx="2"/>
          </p:nvPr>
        </p:nvSpPr>
        <p:spPr>
          <a:xfrm>
            <a:off x="2265200" y="191925"/>
            <a:ext cx="2571000" cy="1621200"/>
          </a:xfrm>
          <a:prstGeom prst="rect">
            <a:avLst/>
          </a:prstGeom>
          <a:solidFill>
            <a:srgbClr val="F4CCCC"/>
          </a:solidFill>
        </p:spPr>
        <p:txBody>
          <a:bodyPr spcFirstLastPara="1" wrap="square" lIns="41550" tIns="20775" rIns="41550" bIns="20775" anchor="t" anchorCtr="0">
            <a:noAutofit/>
          </a:bodyPr>
          <a:lstStyle/>
          <a:p>
            <a:pPr marL="0" lvl="0" indent="0" algn="l" rtl="0">
              <a:spcBef>
                <a:spcPts val="0"/>
              </a:spcBef>
              <a:spcAft>
                <a:spcPts val="0"/>
              </a:spcAft>
              <a:buNone/>
            </a:pPr>
            <a:r>
              <a:rPr lang="en-GB" b="1"/>
              <a:t>Step 1: </a:t>
            </a:r>
            <a:r>
              <a:rPr lang="en-GB"/>
              <a:t> List all the different things that you have to do during a week, e.g. lessons, appointments, family activities, etc.</a:t>
            </a:r>
            <a:endParaRPr/>
          </a:p>
          <a:p>
            <a:pPr marL="0" lvl="0" indent="0" algn="l" rtl="0">
              <a:spcBef>
                <a:spcPts val="500"/>
              </a:spcBef>
              <a:spcAft>
                <a:spcPts val="0"/>
              </a:spcAft>
              <a:buNone/>
            </a:pPr>
            <a:endParaRPr/>
          </a:p>
        </p:txBody>
      </p:sp>
      <p:sp>
        <p:nvSpPr>
          <p:cNvPr id="478" name="Google Shape;478;p77"/>
          <p:cNvSpPr txBox="1">
            <a:spLocks noGrp="1"/>
          </p:cNvSpPr>
          <p:nvPr>
            <p:ph type="subTitle" idx="3"/>
          </p:nvPr>
        </p:nvSpPr>
        <p:spPr>
          <a:xfrm>
            <a:off x="83850" y="430300"/>
            <a:ext cx="1677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Managing your time</a:t>
            </a:r>
            <a:endParaRPr/>
          </a:p>
        </p:txBody>
      </p:sp>
      <p:sp>
        <p:nvSpPr>
          <p:cNvPr id="479" name="Google Shape;479;p77"/>
          <p:cNvSpPr txBox="1">
            <a:spLocks noGrp="1"/>
          </p:cNvSpPr>
          <p:nvPr>
            <p:ph type="body" idx="2"/>
          </p:nvPr>
        </p:nvSpPr>
        <p:spPr>
          <a:xfrm>
            <a:off x="5700325" y="191802"/>
            <a:ext cx="3036300" cy="1621200"/>
          </a:xfrm>
          <a:prstGeom prst="rect">
            <a:avLst/>
          </a:prstGeom>
          <a:solidFill>
            <a:srgbClr val="F4CCCC"/>
          </a:solidFill>
        </p:spPr>
        <p:txBody>
          <a:bodyPr spcFirstLastPara="1" wrap="square" lIns="41550" tIns="20775" rIns="41550" bIns="20775" anchor="t" anchorCtr="0">
            <a:noAutofit/>
          </a:bodyPr>
          <a:lstStyle/>
          <a:p>
            <a:pPr marL="0" lvl="0" indent="0" algn="l" rtl="0">
              <a:spcBef>
                <a:spcPts val="0"/>
              </a:spcBef>
              <a:spcAft>
                <a:spcPts val="0"/>
              </a:spcAft>
              <a:buNone/>
            </a:pPr>
            <a:r>
              <a:rPr lang="en-GB" b="1"/>
              <a:t>Step 2: </a:t>
            </a:r>
            <a:r>
              <a:rPr lang="en-GB"/>
              <a:t>Now what time have you got left over - how much of that will be spent on other tasks (e.g. homework, study) and what can be used for free time?</a:t>
            </a:r>
            <a:endParaRPr/>
          </a:p>
          <a:p>
            <a:pPr marL="0" lvl="0" indent="0" algn="l" rtl="0">
              <a:spcBef>
                <a:spcPts val="500"/>
              </a:spcBef>
              <a:spcAft>
                <a:spcPts val="0"/>
              </a:spcAft>
              <a:buNone/>
            </a:pPr>
            <a:endParaRPr/>
          </a:p>
        </p:txBody>
      </p:sp>
      <p:sp>
        <p:nvSpPr>
          <p:cNvPr id="480" name="Google Shape;480;p77"/>
          <p:cNvSpPr txBox="1">
            <a:spLocks noGrp="1"/>
          </p:cNvSpPr>
          <p:nvPr>
            <p:ph type="body" idx="2"/>
          </p:nvPr>
        </p:nvSpPr>
        <p:spPr>
          <a:xfrm>
            <a:off x="5700325" y="2099450"/>
            <a:ext cx="3036300" cy="2596500"/>
          </a:xfrm>
          <a:prstGeom prst="rect">
            <a:avLst/>
          </a:prstGeom>
          <a:ln w="38100" cap="flat" cmpd="sng">
            <a:solidFill>
              <a:srgbClr val="F4CCCC"/>
            </a:solidFill>
            <a:prstDash val="solid"/>
            <a:round/>
            <a:headEnd type="none" w="sm" len="sm"/>
            <a:tailEnd type="none" w="sm" len="sm"/>
          </a:ln>
        </p:spPr>
        <p:txBody>
          <a:bodyPr spcFirstLastPara="1" wrap="square" lIns="41550" tIns="20775" rIns="41550" bIns="20775" anchor="t" anchorCtr="0">
            <a:noAutofit/>
          </a:bodyPr>
          <a:lstStyle/>
          <a:p>
            <a:pPr marL="0" lvl="0" indent="0" algn="l" rtl="0">
              <a:spcBef>
                <a:spcPts val="800"/>
              </a:spcBef>
              <a:spcAft>
                <a:spcPts val="0"/>
              </a:spcAft>
              <a:buClr>
                <a:schemeClr val="dk1"/>
              </a:buClr>
              <a:buSzPts val="1400"/>
              <a:buFont typeface="Arial"/>
              <a:buNone/>
            </a:pPr>
            <a:r>
              <a:rPr lang="en-GB"/>
              <a:t>Example activities:</a:t>
            </a:r>
            <a:endParaRPr/>
          </a:p>
          <a:p>
            <a:pPr marL="457200" lvl="0" indent="-311150" algn="l" rtl="0">
              <a:spcBef>
                <a:spcPts val="800"/>
              </a:spcBef>
              <a:spcAft>
                <a:spcPts val="0"/>
              </a:spcAft>
              <a:buSzPts val="1300"/>
              <a:buChar char="●"/>
            </a:pPr>
            <a:r>
              <a:rPr lang="en-GB"/>
              <a:t>Revision</a:t>
            </a:r>
            <a:endParaRPr/>
          </a:p>
          <a:p>
            <a:pPr marL="457200" lvl="0" indent="-311150" algn="l" rtl="0">
              <a:spcBef>
                <a:spcPts val="0"/>
              </a:spcBef>
              <a:spcAft>
                <a:spcPts val="0"/>
              </a:spcAft>
              <a:buSzPts val="1300"/>
              <a:buChar char="●"/>
            </a:pPr>
            <a:r>
              <a:rPr lang="en-GB"/>
              <a:t>Catch-up</a:t>
            </a:r>
            <a:endParaRPr/>
          </a:p>
          <a:p>
            <a:pPr marL="457200" lvl="0" indent="-311150" algn="l" rtl="0">
              <a:spcBef>
                <a:spcPts val="0"/>
              </a:spcBef>
              <a:spcAft>
                <a:spcPts val="0"/>
              </a:spcAft>
              <a:buSzPts val="1300"/>
              <a:buChar char="●"/>
            </a:pPr>
            <a:r>
              <a:rPr lang="en-GB"/>
              <a:t>Homework</a:t>
            </a:r>
            <a:endParaRPr/>
          </a:p>
          <a:p>
            <a:pPr marL="457200" lvl="0" indent="-311150" algn="l" rtl="0">
              <a:spcBef>
                <a:spcPts val="0"/>
              </a:spcBef>
              <a:spcAft>
                <a:spcPts val="0"/>
              </a:spcAft>
              <a:buSzPts val="1300"/>
              <a:buChar char="●"/>
            </a:pPr>
            <a:r>
              <a:rPr lang="en-GB"/>
              <a:t>Sport/Exercise</a:t>
            </a:r>
            <a:endParaRPr/>
          </a:p>
          <a:p>
            <a:pPr marL="457200" lvl="0" indent="-311150" algn="l" rtl="0">
              <a:spcBef>
                <a:spcPts val="0"/>
              </a:spcBef>
              <a:spcAft>
                <a:spcPts val="0"/>
              </a:spcAft>
              <a:buSzPts val="1300"/>
              <a:buChar char="●"/>
            </a:pPr>
            <a:r>
              <a:rPr lang="en-GB"/>
              <a:t>Meals</a:t>
            </a:r>
            <a:endParaRPr/>
          </a:p>
          <a:p>
            <a:pPr marL="457200" lvl="0" indent="-311150" algn="l" rtl="0">
              <a:spcBef>
                <a:spcPts val="0"/>
              </a:spcBef>
              <a:spcAft>
                <a:spcPts val="0"/>
              </a:spcAft>
              <a:buSzPts val="1300"/>
              <a:buChar char="●"/>
            </a:pPr>
            <a:r>
              <a:rPr lang="en-GB"/>
              <a:t>Family time</a:t>
            </a:r>
            <a:endParaRPr/>
          </a:p>
          <a:p>
            <a:pPr marL="457200" lvl="0" indent="-311150" algn="l" rtl="0">
              <a:spcBef>
                <a:spcPts val="0"/>
              </a:spcBef>
              <a:spcAft>
                <a:spcPts val="0"/>
              </a:spcAft>
              <a:buSzPts val="1300"/>
              <a:buChar char="●"/>
            </a:pPr>
            <a:r>
              <a:rPr lang="en-GB"/>
              <a:t>Friends</a:t>
            </a:r>
            <a:endParaRPr/>
          </a:p>
          <a:p>
            <a:pPr marL="457200" lvl="0" indent="-311150" algn="l" rtl="0">
              <a:spcBef>
                <a:spcPts val="0"/>
              </a:spcBef>
              <a:spcAft>
                <a:spcPts val="0"/>
              </a:spcAft>
              <a:buSzPts val="1300"/>
              <a:buChar char="●"/>
            </a:pPr>
            <a:r>
              <a:rPr lang="en-GB"/>
              <a:t>Fortnite</a:t>
            </a:r>
            <a:endParaRPr/>
          </a:p>
          <a:p>
            <a:pPr marL="0" lvl="0" indent="0" algn="l" rtl="0">
              <a:spcBef>
                <a:spcPts val="500"/>
              </a:spcBef>
              <a:spcAft>
                <a:spcPts val="0"/>
              </a:spcAft>
              <a:buNone/>
            </a:pPr>
            <a:endParaRPr/>
          </a:p>
        </p:txBody>
      </p:sp>
      <p:sp>
        <p:nvSpPr>
          <p:cNvPr id="481" name="Google Shape;481;p77"/>
          <p:cNvSpPr txBox="1">
            <a:spLocks noGrp="1"/>
          </p:cNvSpPr>
          <p:nvPr>
            <p:ph type="body" idx="1"/>
          </p:nvPr>
        </p:nvSpPr>
        <p:spPr>
          <a:xfrm>
            <a:off x="2286375" y="2099450"/>
            <a:ext cx="2571000" cy="2596500"/>
          </a:xfrm>
          <a:prstGeom prst="rect">
            <a:avLst/>
          </a:prstGeom>
          <a:noFill/>
          <a:ln w="38100" cap="flat" cmpd="sng">
            <a:solidFill>
              <a:srgbClr val="F4CCCC"/>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800"/>
              </a:spcBef>
              <a:spcAft>
                <a:spcPts val="0"/>
              </a:spcAft>
              <a:buNone/>
            </a:pPr>
            <a:r>
              <a:rPr lang="en-GB" sz="1300"/>
              <a:t>Example activities:</a:t>
            </a:r>
            <a:endParaRPr sz="1300"/>
          </a:p>
          <a:p>
            <a:pPr marL="457200" lvl="0" indent="-311150" algn="l" rtl="0">
              <a:spcBef>
                <a:spcPts val="800"/>
              </a:spcBef>
              <a:spcAft>
                <a:spcPts val="0"/>
              </a:spcAft>
              <a:buSzPts val="1300"/>
              <a:buChar char="●"/>
            </a:pPr>
            <a:r>
              <a:rPr lang="en-GB" sz="1300"/>
              <a:t>Maths</a:t>
            </a:r>
            <a:endParaRPr sz="1300"/>
          </a:p>
          <a:p>
            <a:pPr marL="457200" lvl="0" indent="-311150" algn="l" rtl="0">
              <a:spcBef>
                <a:spcPts val="0"/>
              </a:spcBef>
              <a:spcAft>
                <a:spcPts val="0"/>
              </a:spcAft>
              <a:buSzPts val="1300"/>
              <a:buChar char="●"/>
            </a:pPr>
            <a:r>
              <a:rPr lang="en-GB" sz="1300"/>
              <a:t>English</a:t>
            </a:r>
            <a:endParaRPr sz="1300"/>
          </a:p>
          <a:p>
            <a:pPr marL="457200" lvl="0" indent="-311150" algn="l" rtl="0">
              <a:spcBef>
                <a:spcPts val="0"/>
              </a:spcBef>
              <a:spcAft>
                <a:spcPts val="0"/>
              </a:spcAft>
              <a:buSzPts val="1300"/>
              <a:buChar char="●"/>
            </a:pPr>
            <a:r>
              <a:rPr lang="en-GB" sz="1300"/>
              <a:t>Science</a:t>
            </a:r>
            <a:endParaRPr sz="1300"/>
          </a:p>
          <a:p>
            <a:pPr marL="457200" lvl="0" indent="-311150" algn="l" rtl="0">
              <a:spcBef>
                <a:spcPts val="0"/>
              </a:spcBef>
              <a:spcAft>
                <a:spcPts val="0"/>
              </a:spcAft>
              <a:buSzPts val="1300"/>
              <a:buChar char="●"/>
            </a:pPr>
            <a:r>
              <a:rPr lang="en-GB" sz="1300"/>
              <a:t>Geography</a:t>
            </a:r>
            <a:endParaRPr sz="1300"/>
          </a:p>
          <a:p>
            <a:pPr marL="457200" lvl="0" indent="-311150" algn="l" rtl="0">
              <a:spcBef>
                <a:spcPts val="0"/>
              </a:spcBef>
              <a:spcAft>
                <a:spcPts val="0"/>
              </a:spcAft>
              <a:buSzPts val="1300"/>
              <a:buChar char="●"/>
            </a:pPr>
            <a:r>
              <a:rPr lang="en-GB" sz="1300"/>
              <a:t>PE</a:t>
            </a:r>
            <a:endParaRPr sz="1300"/>
          </a:p>
          <a:p>
            <a:pPr marL="457200" lvl="0" indent="-311150" algn="l" rtl="0">
              <a:spcBef>
                <a:spcPts val="0"/>
              </a:spcBef>
              <a:spcAft>
                <a:spcPts val="0"/>
              </a:spcAft>
              <a:buSzPts val="1300"/>
              <a:buChar char="●"/>
            </a:pPr>
            <a:r>
              <a:rPr lang="en-GB" sz="1300"/>
              <a:t>Music</a:t>
            </a:r>
            <a:endParaRPr sz="1300"/>
          </a:p>
          <a:p>
            <a:pPr marL="457200" lvl="0" indent="-311150" algn="l" rtl="0">
              <a:spcBef>
                <a:spcPts val="0"/>
              </a:spcBef>
              <a:spcAft>
                <a:spcPts val="0"/>
              </a:spcAft>
              <a:buSzPts val="1300"/>
              <a:buChar char="●"/>
            </a:pPr>
            <a:r>
              <a:rPr lang="en-GB" sz="1300"/>
              <a:t>Business Studies</a:t>
            </a:r>
            <a:endParaRPr sz="1300"/>
          </a:p>
          <a:p>
            <a:pPr marL="457200" lvl="0" indent="-311150" algn="l" rtl="0">
              <a:spcBef>
                <a:spcPts val="0"/>
              </a:spcBef>
              <a:spcAft>
                <a:spcPts val="0"/>
              </a:spcAft>
              <a:buSzPts val="1300"/>
              <a:buChar char="●"/>
            </a:pPr>
            <a:r>
              <a:rPr lang="en-GB" sz="1300"/>
              <a:t>Tutor time</a:t>
            </a:r>
            <a:endParaRPr sz="1300"/>
          </a:p>
          <a:p>
            <a:pPr marL="457200" lvl="0" indent="-311150" algn="l" rtl="0">
              <a:spcBef>
                <a:spcPts val="0"/>
              </a:spcBef>
              <a:spcAft>
                <a:spcPts val="0"/>
              </a:spcAft>
              <a:buSzPts val="1300"/>
              <a:buChar char="●"/>
            </a:pPr>
            <a:r>
              <a:rPr lang="en-GB" sz="1300"/>
              <a:t>Appointments</a:t>
            </a:r>
            <a:endParaRPr sz="1300"/>
          </a:p>
          <a:p>
            <a:pPr marL="457200" lvl="0" indent="-311150" algn="l" rtl="0">
              <a:spcBef>
                <a:spcPts val="0"/>
              </a:spcBef>
              <a:spcAft>
                <a:spcPts val="0"/>
              </a:spcAft>
              <a:buSzPts val="1300"/>
              <a:buChar char="●"/>
            </a:pPr>
            <a:r>
              <a:rPr lang="en-GB" sz="1300"/>
              <a:t>Travel</a:t>
            </a:r>
            <a:endParaRPr sz="1300"/>
          </a:p>
        </p:txBody>
      </p:sp>
      <p:sp>
        <p:nvSpPr>
          <p:cNvPr id="482" name="Google Shape;482;p77"/>
          <p:cNvSpPr/>
          <p:nvPr/>
        </p:nvSpPr>
        <p:spPr>
          <a:xfrm>
            <a:off x="4941225" y="2676225"/>
            <a:ext cx="688800" cy="867000"/>
          </a:xfrm>
          <a:prstGeom prst="rightArrow">
            <a:avLst>
              <a:gd name="adj1" fmla="val 50000"/>
              <a:gd name="adj2" fmla="val 50000"/>
            </a:avLst>
          </a:prstGeom>
          <a:solidFill>
            <a:srgbClr val="F4CCCC"/>
          </a:solidFill>
          <a:ln w="38100"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fade">
                                      <p:cBhvr>
                                        <p:cTn id="7" dur="1000"/>
                                        <p:tgtEl>
                                          <p:spTgt spid="4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fade">
                                      <p:cBhvr>
                                        <p:cTn id="12" dur="1000"/>
                                        <p:tgtEl>
                                          <p:spTgt spid="4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9"/>
                                        </p:tgtEl>
                                        <p:attrNameLst>
                                          <p:attrName>style.visibility</p:attrName>
                                        </p:attrNameLst>
                                      </p:cBhvr>
                                      <p:to>
                                        <p:strVal val="visible"/>
                                      </p:to>
                                    </p:set>
                                    <p:animEffect transition="in" filter="fade">
                                      <p:cBhvr>
                                        <p:cTn id="17" dur="1000"/>
                                        <p:tgtEl>
                                          <p:spTgt spid="4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0"/>
                                        </p:tgtEl>
                                        <p:attrNameLst>
                                          <p:attrName>style.visibility</p:attrName>
                                        </p:attrNameLst>
                                      </p:cBhvr>
                                      <p:to>
                                        <p:strVal val="visible"/>
                                      </p:to>
                                    </p:set>
                                    <p:animEffect transition="in" filter="fade">
                                      <p:cBhvr>
                                        <p:cTn id="22" dur="1000"/>
                                        <p:tgtEl>
                                          <p:spTgt spid="480"/>
                                        </p:tgtEl>
                                      </p:cBhvr>
                                    </p:animEffect>
                                  </p:childTnLst>
                                </p:cTn>
                              </p:par>
                              <p:par>
                                <p:cTn id="23" presetID="10" presetClass="entr" presetSubtype="0" fill="hold" nodeType="withEffect">
                                  <p:stCondLst>
                                    <p:cond delay="0"/>
                                  </p:stCondLst>
                                  <p:childTnLst>
                                    <p:set>
                                      <p:cBhvr>
                                        <p:cTn id="24" dur="1" fill="hold">
                                          <p:stCondLst>
                                            <p:cond delay="0"/>
                                          </p:stCondLst>
                                        </p:cTn>
                                        <p:tgtEl>
                                          <p:spTgt spid="482"/>
                                        </p:tgtEl>
                                        <p:attrNameLst>
                                          <p:attrName>style.visibility</p:attrName>
                                        </p:attrNameLst>
                                      </p:cBhvr>
                                      <p:to>
                                        <p:strVal val="visible"/>
                                      </p:to>
                                    </p:set>
                                    <p:animEffect transition="in" filter="fade">
                                      <p:cBhvr>
                                        <p:cTn id="25" dur="10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8"/>
          <p:cNvSpPr txBox="1">
            <a:spLocks noGrp="1"/>
          </p:cNvSpPr>
          <p:nvPr>
            <p:ph type="subTitle" idx="1"/>
          </p:nvPr>
        </p:nvSpPr>
        <p:spPr>
          <a:xfrm>
            <a:off x="269769" y="234073"/>
            <a:ext cx="6181800" cy="4629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Making a ‘Life Timetable’</a:t>
            </a:r>
            <a:endParaRPr/>
          </a:p>
        </p:txBody>
      </p:sp>
      <p:graphicFrame>
        <p:nvGraphicFramePr>
          <p:cNvPr id="488" name="Google Shape;488;p78"/>
          <p:cNvGraphicFramePr/>
          <p:nvPr/>
        </p:nvGraphicFramePr>
        <p:xfrm>
          <a:off x="166350" y="1239325"/>
          <a:ext cx="8577625" cy="3320275"/>
        </p:xfrm>
        <a:graphic>
          <a:graphicData uri="http://schemas.openxmlformats.org/drawingml/2006/table">
            <a:tbl>
              <a:tblPr bandRow="1">
                <a:noFill/>
                <a:tableStyleId>{11C0DC92-572F-4867-8E50-EB02489EEDA4}</a:tableStyleId>
              </a:tblPr>
              <a:tblGrid>
                <a:gridCol w="1059875">
                  <a:extLst>
                    <a:ext uri="{9D8B030D-6E8A-4147-A177-3AD203B41FA5}">
                      <a16:colId xmlns:a16="http://schemas.microsoft.com/office/drawing/2014/main" val="20000"/>
                    </a:ext>
                  </a:extLst>
                </a:gridCol>
                <a:gridCol w="751775">
                  <a:extLst>
                    <a:ext uri="{9D8B030D-6E8A-4147-A177-3AD203B41FA5}">
                      <a16:colId xmlns:a16="http://schemas.microsoft.com/office/drawing/2014/main" val="20001"/>
                    </a:ext>
                  </a:extLst>
                </a:gridCol>
                <a:gridCol w="751775">
                  <a:extLst>
                    <a:ext uri="{9D8B030D-6E8A-4147-A177-3AD203B41FA5}">
                      <a16:colId xmlns:a16="http://schemas.microsoft.com/office/drawing/2014/main" val="20002"/>
                    </a:ext>
                  </a:extLst>
                </a:gridCol>
                <a:gridCol w="751775">
                  <a:extLst>
                    <a:ext uri="{9D8B030D-6E8A-4147-A177-3AD203B41FA5}">
                      <a16:colId xmlns:a16="http://schemas.microsoft.com/office/drawing/2014/main" val="20003"/>
                    </a:ext>
                  </a:extLst>
                </a:gridCol>
                <a:gridCol w="751775">
                  <a:extLst>
                    <a:ext uri="{9D8B030D-6E8A-4147-A177-3AD203B41FA5}">
                      <a16:colId xmlns:a16="http://schemas.microsoft.com/office/drawing/2014/main" val="20004"/>
                    </a:ext>
                  </a:extLst>
                </a:gridCol>
                <a:gridCol w="751775">
                  <a:extLst>
                    <a:ext uri="{9D8B030D-6E8A-4147-A177-3AD203B41FA5}">
                      <a16:colId xmlns:a16="http://schemas.microsoft.com/office/drawing/2014/main" val="20005"/>
                    </a:ext>
                  </a:extLst>
                </a:gridCol>
                <a:gridCol w="751775">
                  <a:extLst>
                    <a:ext uri="{9D8B030D-6E8A-4147-A177-3AD203B41FA5}">
                      <a16:colId xmlns:a16="http://schemas.microsoft.com/office/drawing/2014/main" val="20006"/>
                    </a:ext>
                  </a:extLst>
                </a:gridCol>
                <a:gridCol w="751775">
                  <a:extLst>
                    <a:ext uri="{9D8B030D-6E8A-4147-A177-3AD203B41FA5}">
                      <a16:colId xmlns:a16="http://schemas.microsoft.com/office/drawing/2014/main" val="20007"/>
                    </a:ext>
                  </a:extLst>
                </a:gridCol>
                <a:gridCol w="751775">
                  <a:extLst>
                    <a:ext uri="{9D8B030D-6E8A-4147-A177-3AD203B41FA5}">
                      <a16:colId xmlns:a16="http://schemas.microsoft.com/office/drawing/2014/main" val="20008"/>
                    </a:ext>
                  </a:extLst>
                </a:gridCol>
                <a:gridCol w="751775">
                  <a:extLst>
                    <a:ext uri="{9D8B030D-6E8A-4147-A177-3AD203B41FA5}">
                      <a16:colId xmlns:a16="http://schemas.microsoft.com/office/drawing/2014/main" val="20009"/>
                    </a:ext>
                  </a:extLst>
                </a:gridCol>
                <a:gridCol w="751775">
                  <a:extLst>
                    <a:ext uri="{9D8B030D-6E8A-4147-A177-3AD203B41FA5}">
                      <a16:colId xmlns:a16="http://schemas.microsoft.com/office/drawing/2014/main" val="20010"/>
                    </a:ext>
                  </a:extLst>
                </a:gridCol>
              </a:tblGrid>
              <a:tr h="452200">
                <a:tc>
                  <a:txBody>
                    <a:bodyPr/>
                    <a:lstStyle/>
                    <a:p>
                      <a:pPr marL="0" lvl="0" indent="0" algn="ctr" rtl="0">
                        <a:spcBef>
                          <a:spcPts val="0"/>
                        </a:spcBef>
                        <a:spcAft>
                          <a:spcPts val="0"/>
                        </a:spcAft>
                        <a:buNone/>
                      </a:pPr>
                      <a:r>
                        <a:rPr lang="en-GB" sz="1100" b="1">
                          <a:latin typeface="Calibri"/>
                          <a:ea typeface="Calibri"/>
                          <a:cs typeface="Calibri"/>
                          <a:sym typeface="Calibri"/>
                        </a:rPr>
                        <a:t>Day</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 8:00 – 10:00</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10:00 – 12:00</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12:00 – 2:00</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2:00 – 4:00</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4:00 – 5:00</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5:00 – 6:00</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6:00 – 7:00</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7:00 – 8:00</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8:00 – </a:t>
                      </a:r>
                      <a:endParaRPr sz="1100" b="1">
                        <a:latin typeface="Calibri"/>
                        <a:ea typeface="Calibri"/>
                        <a:cs typeface="Calibri"/>
                        <a:sym typeface="Calibri"/>
                      </a:endParaRPr>
                    </a:p>
                    <a:p>
                      <a:pPr marL="0" lvl="0" indent="0" algn="ctr" rtl="0">
                        <a:spcBef>
                          <a:spcPts val="0"/>
                        </a:spcBef>
                        <a:spcAft>
                          <a:spcPts val="0"/>
                        </a:spcAft>
                        <a:buNone/>
                      </a:pPr>
                      <a:r>
                        <a:rPr lang="en-GB" sz="1100" b="1">
                          <a:latin typeface="Calibri"/>
                          <a:ea typeface="Calibri"/>
                          <a:cs typeface="Calibri"/>
                          <a:sym typeface="Calibri"/>
                        </a:rPr>
                        <a:t>9:00</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GB" sz="1100" b="1">
                          <a:latin typeface="Calibri"/>
                          <a:ea typeface="Calibri"/>
                          <a:cs typeface="Calibri"/>
                          <a:sym typeface="Calibri"/>
                        </a:rPr>
                        <a:t>9:00 – 10:00</a:t>
                      </a:r>
                      <a:endParaRPr sz="1100" b="1">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409725">
                <a:tc>
                  <a:txBody>
                    <a:bodyPr/>
                    <a:lstStyle/>
                    <a:p>
                      <a:pPr marL="0" lvl="0" indent="0" algn="ctr" rtl="0">
                        <a:spcBef>
                          <a:spcPts val="0"/>
                        </a:spcBef>
                        <a:spcAft>
                          <a:spcPts val="0"/>
                        </a:spcAft>
                        <a:buNone/>
                      </a:pPr>
                      <a:r>
                        <a:rPr lang="en-GB" sz="1100" b="1">
                          <a:latin typeface="Calibri"/>
                          <a:ea typeface="Calibri"/>
                          <a:cs typeface="Calibri"/>
                          <a:sym typeface="Calibri"/>
                        </a:rPr>
                        <a:t>Monday</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09725">
                <a:tc>
                  <a:txBody>
                    <a:bodyPr/>
                    <a:lstStyle/>
                    <a:p>
                      <a:pPr marL="0" lvl="0" indent="0" algn="ctr" rtl="0">
                        <a:spcBef>
                          <a:spcPts val="0"/>
                        </a:spcBef>
                        <a:spcAft>
                          <a:spcPts val="0"/>
                        </a:spcAft>
                        <a:buNone/>
                      </a:pPr>
                      <a:r>
                        <a:rPr lang="en-GB" sz="1100" b="1">
                          <a:latin typeface="Calibri"/>
                          <a:ea typeface="Calibri"/>
                          <a:cs typeface="Calibri"/>
                          <a:sym typeface="Calibri"/>
                        </a:rPr>
                        <a:t>Tuesday</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09725">
                <a:tc>
                  <a:txBody>
                    <a:bodyPr/>
                    <a:lstStyle/>
                    <a:p>
                      <a:pPr marL="0" lvl="0" indent="0" algn="ctr" rtl="0">
                        <a:spcBef>
                          <a:spcPts val="0"/>
                        </a:spcBef>
                        <a:spcAft>
                          <a:spcPts val="0"/>
                        </a:spcAft>
                        <a:buNone/>
                      </a:pPr>
                      <a:r>
                        <a:rPr lang="en-GB" sz="1100" b="1">
                          <a:latin typeface="Calibri"/>
                          <a:ea typeface="Calibri"/>
                          <a:cs typeface="Calibri"/>
                          <a:sym typeface="Calibri"/>
                        </a:rPr>
                        <a:t>Wednesday</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409725">
                <a:tc>
                  <a:txBody>
                    <a:bodyPr/>
                    <a:lstStyle/>
                    <a:p>
                      <a:pPr marL="0" lvl="0" indent="0" algn="ctr" rtl="0">
                        <a:spcBef>
                          <a:spcPts val="0"/>
                        </a:spcBef>
                        <a:spcAft>
                          <a:spcPts val="0"/>
                        </a:spcAft>
                        <a:buNone/>
                      </a:pPr>
                      <a:r>
                        <a:rPr lang="en-GB" sz="1100" b="1">
                          <a:latin typeface="Calibri"/>
                          <a:ea typeface="Calibri"/>
                          <a:cs typeface="Calibri"/>
                          <a:sym typeface="Calibri"/>
                        </a:rPr>
                        <a:t>Thursday</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09725">
                <a:tc>
                  <a:txBody>
                    <a:bodyPr/>
                    <a:lstStyle/>
                    <a:p>
                      <a:pPr marL="0" lvl="0" indent="0" algn="ctr" rtl="0">
                        <a:spcBef>
                          <a:spcPts val="0"/>
                        </a:spcBef>
                        <a:spcAft>
                          <a:spcPts val="0"/>
                        </a:spcAft>
                        <a:buNone/>
                      </a:pPr>
                      <a:r>
                        <a:rPr lang="en-GB" sz="1100" b="1">
                          <a:latin typeface="Calibri"/>
                          <a:ea typeface="Calibri"/>
                          <a:cs typeface="Calibri"/>
                          <a:sym typeface="Calibri"/>
                        </a:rPr>
                        <a:t>Friday</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solidFill>
                      <a:srgbClr val="D9D9D9"/>
                    </a:solidFill>
                  </a:tcPr>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409725">
                <a:tc>
                  <a:txBody>
                    <a:bodyPr/>
                    <a:lstStyle/>
                    <a:p>
                      <a:pPr marL="0" lvl="0" indent="0" algn="ctr" rtl="0">
                        <a:spcBef>
                          <a:spcPts val="0"/>
                        </a:spcBef>
                        <a:spcAft>
                          <a:spcPts val="0"/>
                        </a:spcAft>
                        <a:buNone/>
                      </a:pPr>
                      <a:r>
                        <a:rPr lang="en-GB" sz="1100" b="1">
                          <a:latin typeface="Calibri"/>
                          <a:ea typeface="Calibri"/>
                          <a:cs typeface="Calibri"/>
                          <a:sym typeface="Calibri"/>
                        </a:rPr>
                        <a:t>Saturday</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409725">
                <a:tc>
                  <a:txBody>
                    <a:bodyPr/>
                    <a:lstStyle/>
                    <a:p>
                      <a:pPr marL="0" lvl="0" indent="0" algn="ctr" rtl="0">
                        <a:spcBef>
                          <a:spcPts val="0"/>
                        </a:spcBef>
                        <a:spcAft>
                          <a:spcPts val="0"/>
                        </a:spcAft>
                        <a:buNone/>
                      </a:pPr>
                      <a:r>
                        <a:rPr lang="en-GB" sz="1100" b="1">
                          <a:latin typeface="Calibri"/>
                          <a:ea typeface="Calibri"/>
                          <a:cs typeface="Calibri"/>
                          <a:sym typeface="Calibri"/>
                        </a:rPr>
                        <a:t>Sunday</a:t>
                      </a:r>
                      <a:endParaRPr sz="1100" b="1">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endParaRPr sz="1100">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9"/>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sz="1600"/>
              <a:t>Good habits to get into</a:t>
            </a:r>
            <a:endParaRPr sz="1600"/>
          </a:p>
        </p:txBody>
      </p:sp>
      <p:sp>
        <p:nvSpPr>
          <p:cNvPr id="494" name="Google Shape;494;p79"/>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457200" lvl="0" indent="-311150" algn="l" rtl="0">
              <a:spcBef>
                <a:spcPts val="500"/>
              </a:spcBef>
              <a:spcAft>
                <a:spcPts val="0"/>
              </a:spcAft>
              <a:buSzPts val="1300"/>
              <a:buChar char="•"/>
            </a:pPr>
            <a:r>
              <a:rPr lang="en-GB"/>
              <a:t>Find a routine that works and stick to it</a:t>
            </a:r>
            <a:endParaRPr/>
          </a:p>
          <a:p>
            <a:pPr marL="457200" lvl="0" indent="-311150" algn="l" rtl="0">
              <a:spcBef>
                <a:spcPts val="0"/>
              </a:spcBef>
              <a:spcAft>
                <a:spcPts val="0"/>
              </a:spcAft>
              <a:buSzPts val="1300"/>
              <a:buChar char="•"/>
            </a:pPr>
            <a:r>
              <a:rPr lang="en-GB"/>
              <a:t>Write things down </a:t>
            </a:r>
            <a:endParaRPr/>
          </a:p>
          <a:p>
            <a:pPr marL="457200" lvl="0" indent="-311150" algn="l" rtl="0">
              <a:spcBef>
                <a:spcPts val="0"/>
              </a:spcBef>
              <a:spcAft>
                <a:spcPts val="0"/>
              </a:spcAft>
              <a:buSzPts val="1300"/>
              <a:buChar char="•"/>
            </a:pPr>
            <a:r>
              <a:rPr lang="en-GB"/>
              <a:t>Set yourself deadlines </a:t>
            </a:r>
            <a:endParaRPr/>
          </a:p>
          <a:p>
            <a:pPr marL="457200" lvl="0" indent="-311150" algn="l" rtl="0">
              <a:spcBef>
                <a:spcPts val="0"/>
              </a:spcBef>
              <a:spcAft>
                <a:spcPts val="0"/>
              </a:spcAft>
              <a:buSzPts val="1300"/>
              <a:buChar char="•"/>
            </a:pPr>
            <a:r>
              <a:rPr lang="en-GB"/>
              <a:t>Digital detox</a:t>
            </a:r>
            <a:endParaRPr/>
          </a:p>
          <a:p>
            <a:pPr marL="457200" lvl="0" indent="-311150" algn="l" rtl="0">
              <a:spcBef>
                <a:spcPts val="0"/>
              </a:spcBef>
              <a:spcAft>
                <a:spcPts val="0"/>
              </a:spcAft>
              <a:buSzPts val="1300"/>
              <a:buChar char="•"/>
            </a:pPr>
            <a:r>
              <a:rPr lang="en-GB"/>
              <a:t>Get enough sleep</a:t>
            </a:r>
            <a:endParaRPr/>
          </a:p>
          <a:p>
            <a:pPr marL="457200" lvl="0" indent="-311150" algn="l" rtl="0">
              <a:spcBef>
                <a:spcPts val="0"/>
              </a:spcBef>
              <a:spcAft>
                <a:spcPts val="0"/>
              </a:spcAft>
              <a:buSzPts val="1300"/>
              <a:buChar char="•"/>
            </a:pPr>
            <a:r>
              <a:rPr lang="en-GB"/>
              <a:t>Focus on one task at a time</a:t>
            </a:r>
            <a:endParaRPr/>
          </a:p>
          <a:p>
            <a:pPr marL="457200" lvl="0" indent="-311150" algn="l" rtl="0">
              <a:spcBef>
                <a:spcPts val="0"/>
              </a:spcBef>
              <a:spcAft>
                <a:spcPts val="0"/>
              </a:spcAft>
              <a:buSzPts val="1300"/>
              <a:buChar char="•"/>
            </a:pPr>
            <a:r>
              <a:rPr lang="en-GB"/>
              <a:t>Set time aside each day to plan your tasks for tomorrow</a:t>
            </a:r>
            <a:endParaRPr/>
          </a:p>
          <a:p>
            <a:pPr marL="457200" lvl="0" indent="-311150" algn="l" rtl="0">
              <a:spcBef>
                <a:spcPts val="0"/>
              </a:spcBef>
              <a:spcAft>
                <a:spcPts val="0"/>
              </a:spcAft>
              <a:buSzPts val="1300"/>
              <a:buChar char="•"/>
            </a:pPr>
            <a:r>
              <a:rPr lang="en-GB"/>
              <a:t>Stay active </a:t>
            </a:r>
            <a:endParaRPr/>
          </a:p>
          <a:p>
            <a:pPr marL="457200" lvl="0" indent="0" algn="l" rtl="0">
              <a:spcBef>
                <a:spcPts val="500"/>
              </a:spcBef>
              <a:spcAft>
                <a:spcPts val="0"/>
              </a:spcAft>
              <a:buNone/>
            </a:pPr>
            <a:endParaRPr/>
          </a:p>
          <a:p>
            <a:pPr marL="0" lvl="0" indent="0" algn="l" rtl="0">
              <a:spcBef>
                <a:spcPts val="500"/>
              </a:spcBef>
              <a:spcAft>
                <a:spcPts val="0"/>
              </a:spcAft>
              <a:buNone/>
            </a:pPr>
            <a:endParaRPr/>
          </a:p>
        </p:txBody>
      </p:sp>
      <p:sp>
        <p:nvSpPr>
          <p:cNvPr id="495" name="Google Shape;495;p79"/>
          <p:cNvSpPr txBox="1">
            <a:spLocks noGrp="1"/>
          </p:cNvSpPr>
          <p:nvPr>
            <p:ph type="subTitle" idx="3"/>
          </p:nvPr>
        </p:nvSpPr>
        <p:spPr>
          <a:xfrm>
            <a:off x="83850" y="430300"/>
            <a:ext cx="1677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Managing your time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0"/>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000">
                <a:solidFill>
                  <a:srgbClr val="FFFFFF"/>
                </a:solidFill>
              </a:rPr>
              <a:t>Setting yourself targets</a:t>
            </a:r>
            <a:endParaRPr sz="2000">
              <a:solidFill>
                <a:srgbClr val="FFFFFF"/>
              </a:solidFill>
            </a:endParaRPr>
          </a:p>
        </p:txBody>
      </p:sp>
      <p:pic>
        <p:nvPicPr>
          <p:cNvPr id="502" name="Google Shape;502;p80"/>
          <p:cNvPicPr preferRelativeResize="0"/>
          <p:nvPr/>
        </p:nvPicPr>
        <p:blipFill rotWithShape="1">
          <a:blip r:embed="rId3">
            <a:alphaModFix/>
          </a:blip>
          <a:srcRect t="12806" b="19538"/>
          <a:stretch/>
        </p:blipFill>
        <p:spPr>
          <a:xfrm>
            <a:off x="0" y="0"/>
            <a:ext cx="9144003" cy="4127252"/>
          </a:xfrm>
          <a:prstGeom prst="rect">
            <a:avLst/>
          </a:prstGeom>
          <a:noFill/>
          <a:ln>
            <a:noFill/>
          </a:ln>
        </p:spPr>
      </p:pic>
      <p:pic>
        <p:nvPicPr>
          <p:cNvPr id="503" name="Google Shape;503;p80"/>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9"/>
        <p:cNvGrpSpPr/>
        <p:nvPr/>
      </p:nvGrpSpPr>
      <p:grpSpPr>
        <a:xfrm>
          <a:off x="0" y="0"/>
          <a:ext cx="0" cy="0"/>
          <a:chOff x="0" y="0"/>
          <a:chExt cx="0" cy="0"/>
        </a:xfrm>
      </p:grpSpPr>
      <p:graphicFrame>
        <p:nvGraphicFramePr>
          <p:cNvPr id="370" name="Google Shape;370;p63"/>
          <p:cNvGraphicFramePr/>
          <p:nvPr/>
        </p:nvGraphicFramePr>
        <p:xfrm>
          <a:off x="642741" y="545494"/>
          <a:ext cx="8433350" cy="4165375"/>
        </p:xfrm>
        <a:graphic>
          <a:graphicData uri="http://schemas.openxmlformats.org/drawingml/2006/table">
            <a:tbl>
              <a:tblPr>
                <a:noFill/>
                <a:tableStyleId>{3239E32D-550D-46CE-846E-FA9EA5527A86}</a:tableStyleId>
              </a:tblPr>
              <a:tblGrid>
                <a:gridCol w="1059600">
                  <a:extLst>
                    <a:ext uri="{9D8B030D-6E8A-4147-A177-3AD203B41FA5}">
                      <a16:colId xmlns:a16="http://schemas.microsoft.com/office/drawing/2014/main" val="20000"/>
                    </a:ext>
                  </a:extLst>
                </a:gridCol>
                <a:gridCol w="7373750">
                  <a:extLst>
                    <a:ext uri="{9D8B030D-6E8A-4147-A177-3AD203B41FA5}">
                      <a16:colId xmlns:a16="http://schemas.microsoft.com/office/drawing/2014/main" val="20001"/>
                    </a:ext>
                  </a:extLst>
                </a:gridCol>
              </a:tblGrid>
              <a:tr h="636150">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01</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Reflecting on your successes</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689550">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02</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What’s your priority?</a:t>
                      </a: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689550">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03</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Managing your time</a:t>
                      </a: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460575">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04</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Setting yourself targets</a:t>
                      </a: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You will need: Paper, Pen, Highlighters</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689550">
                <a:tc>
                  <a:txBody>
                    <a:bodyPr/>
                    <a:lstStyle/>
                    <a:p>
                      <a:pPr marL="0" lvl="0" indent="0" algn="l" rtl="0">
                        <a:lnSpc>
                          <a:spcPct val="120000"/>
                        </a:lnSpc>
                        <a:spcBef>
                          <a:spcPts val="300"/>
                        </a:spcBef>
                        <a:spcAft>
                          <a:spcPts val="0"/>
                        </a:spcAft>
                        <a:buNone/>
                      </a:pPr>
                      <a:endParaRPr sz="2000">
                        <a:latin typeface="Michroma"/>
                        <a:ea typeface="Michroma"/>
                        <a:cs typeface="Michroma"/>
                        <a:sym typeface="Michroma"/>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000">
                        <a:latin typeface="Michroma"/>
                        <a:ea typeface="Michroma"/>
                        <a:cs typeface="Michroma"/>
                        <a:sym typeface="Michroma"/>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1"/>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sz="1600"/>
              <a:t>Making SMART Targets</a:t>
            </a:r>
            <a:endParaRPr sz="1600"/>
          </a:p>
        </p:txBody>
      </p:sp>
      <p:sp>
        <p:nvSpPr>
          <p:cNvPr id="509" name="Google Shape;509;p81"/>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a:t>The new year will bring many challenges, and getting back into a routine for success might be tricky.</a:t>
            </a:r>
            <a:endParaRPr/>
          </a:p>
          <a:p>
            <a:pPr marL="0" lvl="0" indent="0" algn="l" rtl="0">
              <a:spcBef>
                <a:spcPts val="500"/>
              </a:spcBef>
              <a:spcAft>
                <a:spcPts val="0"/>
              </a:spcAft>
              <a:buNone/>
            </a:pPr>
            <a:endParaRPr/>
          </a:p>
          <a:p>
            <a:pPr marL="0" lvl="0" indent="0" algn="l" rtl="0">
              <a:spcBef>
                <a:spcPts val="500"/>
              </a:spcBef>
              <a:spcAft>
                <a:spcPts val="0"/>
              </a:spcAft>
              <a:buNone/>
            </a:pPr>
            <a:r>
              <a:rPr lang="en-GB"/>
              <a:t>You can use all the techniques we shared today to help you reach your goals, but another excellent method is to make a SMART target:</a:t>
            </a:r>
            <a:endParaRPr/>
          </a:p>
          <a:p>
            <a:pPr marL="0" lvl="0" indent="0" algn="l" rtl="0">
              <a:spcBef>
                <a:spcPts val="500"/>
              </a:spcBef>
              <a:spcAft>
                <a:spcPts val="0"/>
              </a:spcAft>
              <a:buNone/>
            </a:pPr>
            <a:endParaRPr/>
          </a:p>
          <a:p>
            <a:pPr marL="457200" lvl="0" indent="-311150" algn="l" rtl="0">
              <a:spcBef>
                <a:spcPts val="500"/>
              </a:spcBef>
              <a:spcAft>
                <a:spcPts val="0"/>
              </a:spcAft>
              <a:buSzPts val="1300"/>
              <a:buChar char="•"/>
            </a:pPr>
            <a:r>
              <a:rPr lang="en-GB" b="1"/>
              <a:t>S</a:t>
            </a:r>
            <a:r>
              <a:rPr lang="en-GB"/>
              <a:t>pecific (don’t be vague!)</a:t>
            </a:r>
            <a:endParaRPr/>
          </a:p>
          <a:p>
            <a:pPr marL="457200" lvl="0" indent="-311150" algn="l" rtl="0">
              <a:spcBef>
                <a:spcPts val="0"/>
              </a:spcBef>
              <a:spcAft>
                <a:spcPts val="0"/>
              </a:spcAft>
              <a:buSzPts val="1300"/>
              <a:buChar char="•"/>
            </a:pPr>
            <a:r>
              <a:rPr lang="en-GB" b="1"/>
              <a:t>M</a:t>
            </a:r>
            <a:r>
              <a:rPr lang="en-GB"/>
              <a:t>easurable (can you measure your progress?)</a:t>
            </a:r>
            <a:endParaRPr/>
          </a:p>
          <a:p>
            <a:pPr marL="457200" lvl="0" indent="-311150" algn="l" rtl="0">
              <a:spcBef>
                <a:spcPts val="0"/>
              </a:spcBef>
              <a:spcAft>
                <a:spcPts val="0"/>
              </a:spcAft>
              <a:buSzPts val="1300"/>
              <a:buChar char="•"/>
            </a:pPr>
            <a:r>
              <a:rPr lang="en-GB" b="1"/>
              <a:t>A</a:t>
            </a:r>
            <a:r>
              <a:rPr lang="en-GB"/>
              <a:t>chievable (will you know when you’ve reached it?)</a:t>
            </a:r>
            <a:endParaRPr/>
          </a:p>
          <a:p>
            <a:pPr marL="457200" lvl="0" indent="-311150" algn="l" rtl="0">
              <a:spcBef>
                <a:spcPts val="0"/>
              </a:spcBef>
              <a:spcAft>
                <a:spcPts val="0"/>
              </a:spcAft>
              <a:buSzPts val="1300"/>
              <a:buChar char="•"/>
            </a:pPr>
            <a:r>
              <a:rPr lang="en-GB" b="1"/>
              <a:t>R</a:t>
            </a:r>
            <a:r>
              <a:rPr lang="en-GB"/>
              <a:t>ealistic (don’t pick the impossible!)</a:t>
            </a:r>
            <a:endParaRPr/>
          </a:p>
          <a:p>
            <a:pPr marL="457200" lvl="0" indent="-311150" algn="l" rtl="0">
              <a:spcBef>
                <a:spcPts val="0"/>
              </a:spcBef>
              <a:spcAft>
                <a:spcPts val="0"/>
              </a:spcAft>
              <a:buSzPts val="1300"/>
              <a:buChar char="•"/>
            </a:pPr>
            <a:r>
              <a:rPr lang="en-GB" b="1"/>
              <a:t>T</a:t>
            </a:r>
            <a:r>
              <a:rPr lang="en-GB"/>
              <a:t>imely (when will you finish?)</a:t>
            </a:r>
            <a:endParaRPr/>
          </a:p>
          <a:p>
            <a:pPr marL="0" lvl="0" indent="0" algn="l" rtl="0">
              <a:spcBef>
                <a:spcPts val="500"/>
              </a:spcBef>
              <a:spcAft>
                <a:spcPts val="0"/>
              </a:spcAft>
              <a:buNone/>
            </a:pPr>
            <a:endParaRPr/>
          </a:p>
        </p:txBody>
      </p:sp>
      <p:sp>
        <p:nvSpPr>
          <p:cNvPr id="510" name="Google Shape;510;p81"/>
          <p:cNvSpPr txBox="1"/>
          <p:nvPr/>
        </p:nvSpPr>
        <p:spPr>
          <a:xfrm>
            <a:off x="269775" y="430300"/>
            <a:ext cx="1772100" cy="2996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500"/>
              </a:spcBef>
              <a:spcAft>
                <a:spcPts val="0"/>
              </a:spcAft>
              <a:buNone/>
            </a:pPr>
            <a:r>
              <a:rPr lang="en-GB" sz="1800">
                <a:solidFill>
                  <a:srgbClr val="FFFFFF"/>
                </a:solidFill>
                <a:latin typeface="Michroma"/>
                <a:ea typeface="Michroma"/>
                <a:cs typeface="Michroma"/>
                <a:sym typeface="Michroma"/>
              </a:rPr>
              <a:t>Setting yourself targets</a:t>
            </a:r>
            <a:endParaRPr sz="1800">
              <a:solidFill>
                <a:srgbClr val="FFFFFF"/>
              </a:solidFill>
              <a:latin typeface="Michroma"/>
              <a:ea typeface="Michroma"/>
              <a:cs typeface="Michroma"/>
              <a:sym typeface="Michrom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2"/>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sz="1600"/>
              <a:t>Making SMART Targets</a:t>
            </a:r>
            <a:endParaRPr sz="1600"/>
          </a:p>
        </p:txBody>
      </p:sp>
      <p:sp>
        <p:nvSpPr>
          <p:cNvPr id="516" name="Google Shape;516;p82"/>
          <p:cNvSpPr txBox="1">
            <a:spLocks noGrp="1"/>
          </p:cNvSpPr>
          <p:nvPr>
            <p:ph type="body" idx="2"/>
          </p:nvPr>
        </p:nvSpPr>
        <p:spPr>
          <a:xfrm>
            <a:off x="2265200" y="3208725"/>
            <a:ext cx="6609000" cy="1220100"/>
          </a:xfrm>
          <a:prstGeom prst="rect">
            <a:avLst/>
          </a:prstGeom>
          <a:solidFill>
            <a:srgbClr val="F4CCCC"/>
          </a:solidFill>
        </p:spPr>
        <p:txBody>
          <a:bodyPr spcFirstLastPara="1" wrap="square" lIns="41550" tIns="20775" rIns="41550" bIns="20775" anchor="t" anchorCtr="0">
            <a:noAutofit/>
          </a:bodyPr>
          <a:lstStyle/>
          <a:p>
            <a:pPr marL="0" lvl="0" indent="0" algn="l" rtl="0">
              <a:spcBef>
                <a:spcPts val="500"/>
              </a:spcBef>
              <a:spcAft>
                <a:spcPts val="0"/>
              </a:spcAft>
              <a:buNone/>
            </a:pPr>
            <a:r>
              <a:rPr lang="en-GB"/>
              <a:t>Task: Make 3 SMART targets for the year ahead</a:t>
            </a:r>
            <a:endParaRPr/>
          </a:p>
          <a:p>
            <a:pPr marL="457200" lvl="0" indent="-311150" algn="l" rtl="0">
              <a:spcBef>
                <a:spcPts val="500"/>
              </a:spcBef>
              <a:spcAft>
                <a:spcPts val="0"/>
              </a:spcAft>
              <a:buSzPts val="1300"/>
              <a:buChar char="•"/>
            </a:pPr>
            <a:r>
              <a:rPr lang="en-GB"/>
              <a:t>One to continue a strength</a:t>
            </a:r>
            <a:endParaRPr/>
          </a:p>
          <a:p>
            <a:pPr marL="457200" lvl="0" indent="-311150" algn="l" rtl="0">
              <a:spcBef>
                <a:spcPts val="0"/>
              </a:spcBef>
              <a:spcAft>
                <a:spcPts val="0"/>
              </a:spcAft>
              <a:buSzPts val="1300"/>
              <a:buChar char="•"/>
            </a:pPr>
            <a:r>
              <a:rPr lang="en-GB"/>
              <a:t>One to fix a problem</a:t>
            </a:r>
            <a:endParaRPr/>
          </a:p>
          <a:p>
            <a:pPr marL="457200" lvl="0" indent="-311150" algn="l" rtl="0">
              <a:spcBef>
                <a:spcPts val="0"/>
              </a:spcBef>
              <a:spcAft>
                <a:spcPts val="0"/>
              </a:spcAft>
              <a:buSzPts val="1300"/>
              <a:buChar char="•"/>
            </a:pPr>
            <a:r>
              <a:rPr lang="en-GB"/>
              <a:t>One for outside school/college</a:t>
            </a:r>
            <a:endParaRPr/>
          </a:p>
          <a:p>
            <a:pPr marL="0" lvl="0" indent="0" algn="l" rtl="0">
              <a:spcBef>
                <a:spcPts val="500"/>
              </a:spcBef>
              <a:spcAft>
                <a:spcPts val="0"/>
              </a:spcAft>
              <a:buNone/>
            </a:pPr>
            <a:endParaRPr/>
          </a:p>
        </p:txBody>
      </p:sp>
      <p:sp>
        <p:nvSpPr>
          <p:cNvPr id="517" name="Google Shape;517;p82"/>
          <p:cNvSpPr txBox="1"/>
          <p:nvPr/>
        </p:nvSpPr>
        <p:spPr>
          <a:xfrm>
            <a:off x="269775" y="430300"/>
            <a:ext cx="1772100" cy="2996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500"/>
              </a:spcBef>
              <a:spcAft>
                <a:spcPts val="0"/>
              </a:spcAft>
              <a:buNone/>
            </a:pPr>
            <a:r>
              <a:rPr lang="en-GB" sz="1800">
                <a:solidFill>
                  <a:srgbClr val="FFFFFF"/>
                </a:solidFill>
                <a:latin typeface="Michroma"/>
                <a:ea typeface="Michroma"/>
                <a:cs typeface="Michroma"/>
                <a:sym typeface="Michroma"/>
              </a:rPr>
              <a:t>Setting yourself targets</a:t>
            </a:r>
            <a:endParaRPr sz="1800">
              <a:solidFill>
                <a:srgbClr val="FFFFFF"/>
              </a:solidFill>
              <a:latin typeface="Michroma"/>
              <a:ea typeface="Michroma"/>
              <a:cs typeface="Michroma"/>
              <a:sym typeface="Michroma"/>
            </a:endParaRPr>
          </a:p>
        </p:txBody>
      </p:sp>
      <p:sp>
        <p:nvSpPr>
          <p:cNvPr id="518" name="Google Shape;518;p82"/>
          <p:cNvSpPr txBox="1"/>
          <p:nvPr/>
        </p:nvSpPr>
        <p:spPr>
          <a:xfrm>
            <a:off x="2265200" y="1115275"/>
            <a:ext cx="2910600" cy="1779600"/>
          </a:xfrm>
          <a:prstGeom prst="rect">
            <a:avLst/>
          </a:prstGeom>
          <a:noFill/>
          <a:ln w="38100" cap="flat" cmpd="sng">
            <a:solidFill>
              <a:srgbClr val="F4CC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300" b="1">
                <a:latin typeface="Michroma"/>
                <a:ea typeface="Michroma"/>
                <a:cs typeface="Michroma"/>
                <a:sym typeface="Michroma"/>
              </a:rPr>
              <a:t>Example: Vague Target</a:t>
            </a:r>
            <a:endParaRPr sz="1300" b="1">
              <a:latin typeface="Michroma"/>
              <a:ea typeface="Michroma"/>
              <a:cs typeface="Michroma"/>
              <a:sym typeface="Michroma"/>
            </a:endParaRPr>
          </a:p>
          <a:p>
            <a:pPr marL="0" lvl="0" indent="0" algn="l" rtl="0">
              <a:spcBef>
                <a:spcPts val="0"/>
              </a:spcBef>
              <a:spcAft>
                <a:spcPts val="0"/>
              </a:spcAft>
              <a:buNone/>
            </a:pPr>
            <a:endParaRPr sz="1300">
              <a:latin typeface="Michroma"/>
              <a:ea typeface="Michroma"/>
              <a:cs typeface="Michroma"/>
              <a:sym typeface="Michroma"/>
            </a:endParaRPr>
          </a:p>
          <a:p>
            <a:pPr marL="0" lvl="0" indent="0" algn="l" rtl="0">
              <a:spcBef>
                <a:spcPts val="0"/>
              </a:spcBef>
              <a:spcAft>
                <a:spcPts val="0"/>
              </a:spcAft>
              <a:buNone/>
            </a:pPr>
            <a:r>
              <a:rPr lang="en-GB" sz="1300">
                <a:latin typeface="Michroma"/>
                <a:ea typeface="Michroma"/>
                <a:cs typeface="Michroma"/>
                <a:sym typeface="Michroma"/>
              </a:rPr>
              <a:t>“I want to learn to bake”</a:t>
            </a:r>
            <a:endParaRPr sz="1300">
              <a:latin typeface="Michroma"/>
              <a:ea typeface="Michroma"/>
              <a:cs typeface="Michroma"/>
              <a:sym typeface="Michroma"/>
            </a:endParaRPr>
          </a:p>
        </p:txBody>
      </p:sp>
      <p:sp>
        <p:nvSpPr>
          <p:cNvPr id="519" name="Google Shape;519;p82"/>
          <p:cNvSpPr txBox="1"/>
          <p:nvPr/>
        </p:nvSpPr>
        <p:spPr>
          <a:xfrm>
            <a:off x="5963650" y="1115263"/>
            <a:ext cx="2910600" cy="1779600"/>
          </a:xfrm>
          <a:prstGeom prst="rect">
            <a:avLst/>
          </a:prstGeom>
          <a:noFill/>
          <a:ln w="38100" cap="flat" cmpd="sng">
            <a:solidFill>
              <a:srgbClr val="F4CC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300" b="1">
                <a:latin typeface="Michroma"/>
                <a:ea typeface="Michroma"/>
                <a:cs typeface="Michroma"/>
                <a:sym typeface="Michroma"/>
              </a:rPr>
              <a:t>Example: SMART Target</a:t>
            </a:r>
            <a:endParaRPr sz="1300" b="1">
              <a:latin typeface="Michroma"/>
              <a:ea typeface="Michroma"/>
              <a:cs typeface="Michroma"/>
              <a:sym typeface="Michroma"/>
            </a:endParaRPr>
          </a:p>
          <a:p>
            <a:pPr marL="0" lvl="0" indent="0" algn="l" rtl="0">
              <a:spcBef>
                <a:spcPts val="0"/>
              </a:spcBef>
              <a:spcAft>
                <a:spcPts val="0"/>
              </a:spcAft>
              <a:buNone/>
            </a:pPr>
            <a:endParaRPr sz="1300">
              <a:latin typeface="Michroma"/>
              <a:ea typeface="Michroma"/>
              <a:cs typeface="Michroma"/>
              <a:sym typeface="Michroma"/>
            </a:endParaRPr>
          </a:p>
          <a:p>
            <a:pPr marL="0" lvl="0" indent="0" algn="l" rtl="0">
              <a:spcBef>
                <a:spcPts val="0"/>
              </a:spcBef>
              <a:spcAft>
                <a:spcPts val="0"/>
              </a:spcAft>
              <a:buNone/>
            </a:pPr>
            <a:r>
              <a:rPr lang="en-GB" sz="1300">
                <a:latin typeface="Michroma"/>
                <a:ea typeface="Michroma"/>
                <a:cs typeface="Michroma"/>
                <a:sym typeface="Michroma"/>
              </a:rPr>
              <a:t>“I want to be able to bake banana bread by 1st December”</a:t>
            </a:r>
            <a:endParaRPr sz="1300">
              <a:latin typeface="Michroma"/>
              <a:ea typeface="Michroma"/>
              <a:cs typeface="Michroma"/>
              <a:sym typeface="Michroma"/>
            </a:endParaRPr>
          </a:p>
        </p:txBody>
      </p:sp>
      <p:sp>
        <p:nvSpPr>
          <p:cNvPr id="520" name="Google Shape;520;p82"/>
          <p:cNvSpPr/>
          <p:nvPr/>
        </p:nvSpPr>
        <p:spPr>
          <a:xfrm>
            <a:off x="5225325" y="1571563"/>
            <a:ext cx="688800" cy="867000"/>
          </a:xfrm>
          <a:prstGeom prst="rightArrow">
            <a:avLst>
              <a:gd name="adj1" fmla="val 50000"/>
              <a:gd name="adj2" fmla="val 50000"/>
            </a:avLst>
          </a:prstGeom>
          <a:solidFill>
            <a:srgbClr val="F4CCCC"/>
          </a:solidFill>
          <a:ln w="38100"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p:cTn id="7" dur="1000"/>
                                        <p:tgtEl>
                                          <p:spTgt spid="5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0"/>
                                        </p:tgtEl>
                                        <p:attrNameLst>
                                          <p:attrName>style.visibility</p:attrName>
                                        </p:attrNameLst>
                                      </p:cBhvr>
                                      <p:to>
                                        <p:strVal val="visible"/>
                                      </p:to>
                                    </p:set>
                                    <p:animEffect transition="in" filter="fade">
                                      <p:cBhvr>
                                        <p:cTn id="12" dur="1000"/>
                                        <p:tgtEl>
                                          <p:spTgt spid="5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9"/>
                                        </p:tgtEl>
                                        <p:attrNameLst>
                                          <p:attrName>style.visibility</p:attrName>
                                        </p:attrNameLst>
                                      </p:cBhvr>
                                      <p:to>
                                        <p:strVal val="visible"/>
                                      </p:to>
                                    </p:set>
                                    <p:animEffect transition="in" filter="fade">
                                      <p:cBhvr>
                                        <p:cTn id="17" dur="1000"/>
                                        <p:tgtEl>
                                          <p:spTgt spid="5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6"/>
                                        </p:tgtEl>
                                        <p:attrNameLst>
                                          <p:attrName>style.visibility</p:attrName>
                                        </p:attrNameLst>
                                      </p:cBhvr>
                                      <p:to>
                                        <p:strVal val="visible"/>
                                      </p:to>
                                    </p:set>
                                    <p:animEffect transition="in" filter="fade">
                                      <p:cBhvr>
                                        <p:cTn id="22" dur="10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3"/>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sz="1600"/>
              <a:t>Reflection</a:t>
            </a:r>
            <a:endParaRPr sz="1600"/>
          </a:p>
        </p:txBody>
      </p:sp>
      <p:sp>
        <p:nvSpPr>
          <p:cNvPr id="526" name="Google Shape;526;p83"/>
          <p:cNvSpPr txBox="1">
            <a:spLocks noGrp="1"/>
          </p:cNvSpPr>
          <p:nvPr>
            <p:ph type="body" idx="2"/>
          </p:nvPr>
        </p:nvSpPr>
        <p:spPr>
          <a:xfrm>
            <a:off x="2265194" y="1120421"/>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Clr>
                <a:schemeClr val="dk1"/>
              </a:buClr>
              <a:buSzPts val="1100"/>
              <a:buFont typeface="Arial"/>
              <a:buNone/>
            </a:pPr>
            <a:r>
              <a:rPr lang="en-GB"/>
              <a:t>Let's revisit those words in Slide 5</a:t>
            </a:r>
            <a:endParaRPr/>
          </a:p>
          <a:p>
            <a:pPr marL="0" lvl="0" indent="0" algn="l" rtl="0">
              <a:spcBef>
                <a:spcPts val="500"/>
              </a:spcBef>
              <a:spcAft>
                <a:spcPts val="0"/>
              </a:spcAft>
              <a:buClr>
                <a:schemeClr val="dk1"/>
              </a:buClr>
              <a:buSzPts val="1100"/>
              <a:buFont typeface="Arial"/>
              <a:buNone/>
            </a:pPr>
            <a:endParaRPr/>
          </a:p>
          <a:p>
            <a:pPr marL="0" lvl="0" indent="0" algn="l" rtl="0">
              <a:spcBef>
                <a:spcPts val="500"/>
              </a:spcBef>
              <a:spcAft>
                <a:spcPts val="0"/>
              </a:spcAft>
              <a:buNone/>
            </a:pPr>
            <a:r>
              <a:rPr lang="en-GB"/>
              <a:t>Have they moved at all?</a:t>
            </a:r>
            <a:endParaRPr/>
          </a:p>
          <a:p>
            <a:pPr marL="0" lvl="0" indent="0" algn="l" rtl="0">
              <a:spcBef>
                <a:spcPts val="500"/>
              </a:spcBef>
              <a:spcAft>
                <a:spcPts val="0"/>
              </a:spcAft>
              <a:buNone/>
            </a:pPr>
            <a:endParaRPr/>
          </a:p>
          <a:p>
            <a:pPr marL="0" lvl="0" indent="0" algn="l" rtl="0">
              <a:spcBef>
                <a:spcPts val="500"/>
              </a:spcBef>
              <a:spcAft>
                <a:spcPts val="0"/>
              </a:spcAft>
              <a:buNone/>
            </a:pPr>
            <a:r>
              <a:rPr lang="en-GB"/>
              <a:t>What will it take to move any negatives to positive?</a:t>
            </a:r>
            <a:endParaRPr/>
          </a:p>
          <a:p>
            <a:pPr marL="0" lvl="0" indent="0" algn="l" rtl="0">
              <a:spcBef>
                <a:spcPts val="500"/>
              </a:spcBef>
              <a:spcAft>
                <a:spcPts val="0"/>
              </a:spcAft>
              <a:buNone/>
            </a:pPr>
            <a:endParaRPr/>
          </a:p>
          <a:p>
            <a:pPr marL="0" lvl="0" indent="0" algn="l" rtl="0">
              <a:spcBef>
                <a:spcPts val="500"/>
              </a:spcBef>
              <a:spcAft>
                <a:spcPts val="0"/>
              </a:spcAft>
              <a:buNone/>
            </a:pPr>
            <a:r>
              <a:rPr lang="en-GB"/>
              <a:t>Can you use SMART targets to get you there?</a:t>
            </a:r>
            <a:endParaRPr/>
          </a:p>
          <a:p>
            <a:pPr marL="0" lvl="0" indent="0" algn="l" rtl="0">
              <a:spcBef>
                <a:spcPts val="500"/>
              </a:spcBef>
              <a:spcAft>
                <a:spcPts val="0"/>
              </a:spcAft>
              <a:buNone/>
            </a:pPr>
            <a:endParaRPr/>
          </a:p>
          <a:p>
            <a:pPr marL="0" lvl="0" indent="0" algn="l" rtl="0">
              <a:spcBef>
                <a:spcPts val="500"/>
              </a:spcBef>
              <a:spcAft>
                <a:spcPts val="0"/>
              </a:spcAft>
              <a:buNone/>
            </a:pPr>
            <a:endParaRPr/>
          </a:p>
          <a:p>
            <a:pPr marL="0" lvl="0" indent="0" algn="l" rtl="0">
              <a:spcBef>
                <a:spcPts val="500"/>
              </a:spcBef>
              <a:spcAft>
                <a:spcPts val="0"/>
              </a:spcAft>
              <a:buNone/>
            </a:pPr>
            <a:endParaRPr/>
          </a:p>
          <a:p>
            <a:pPr marL="0" lvl="0" indent="0" algn="l" rtl="0">
              <a:spcBef>
                <a:spcPts val="500"/>
              </a:spcBef>
              <a:spcAft>
                <a:spcPts val="0"/>
              </a:spcAft>
              <a:buNone/>
            </a:pPr>
            <a:endParaRPr/>
          </a:p>
        </p:txBody>
      </p:sp>
      <p:sp>
        <p:nvSpPr>
          <p:cNvPr id="527" name="Google Shape;527;p83"/>
          <p:cNvSpPr txBox="1"/>
          <p:nvPr/>
        </p:nvSpPr>
        <p:spPr>
          <a:xfrm>
            <a:off x="269775" y="430300"/>
            <a:ext cx="1772100" cy="2996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500"/>
              </a:spcBef>
              <a:spcAft>
                <a:spcPts val="0"/>
              </a:spcAft>
              <a:buNone/>
            </a:pPr>
            <a:r>
              <a:rPr lang="en-GB" sz="1800">
                <a:solidFill>
                  <a:srgbClr val="FFFFFF"/>
                </a:solidFill>
                <a:latin typeface="Michroma"/>
                <a:ea typeface="Michroma"/>
                <a:cs typeface="Michroma"/>
                <a:sym typeface="Michroma"/>
              </a:rPr>
              <a:t>Setting yourself targets</a:t>
            </a:r>
            <a:endParaRPr sz="1800">
              <a:solidFill>
                <a:srgbClr val="FFFFFF"/>
              </a:solidFill>
              <a:latin typeface="Michroma"/>
              <a:ea typeface="Michroma"/>
              <a:cs typeface="Michroma"/>
              <a:sym typeface="Michrom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4"/>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000">
                <a:solidFill>
                  <a:srgbClr val="FFFFFF"/>
                </a:solidFill>
              </a:rPr>
              <a:t>Reflecting on your successes</a:t>
            </a:r>
            <a:endParaRPr sz="2000">
              <a:solidFill>
                <a:srgbClr val="FFFFFF"/>
              </a:solidFill>
            </a:endParaRPr>
          </a:p>
        </p:txBody>
      </p:sp>
      <p:pic>
        <p:nvPicPr>
          <p:cNvPr id="377" name="Google Shape;377;p64"/>
          <p:cNvPicPr preferRelativeResize="0"/>
          <p:nvPr/>
        </p:nvPicPr>
        <p:blipFill rotWithShape="1">
          <a:blip r:embed="rId3">
            <a:alphaModFix/>
          </a:blip>
          <a:srcRect t="10539" b="20443"/>
          <a:stretch/>
        </p:blipFill>
        <p:spPr>
          <a:xfrm>
            <a:off x="-350" y="0"/>
            <a:ext cx="9144000" cy="4210201"/>
          </a:xfrm>
          <a:prstGeom prst="rect">
            <a:avLst/>
          </a:prstGeom>
          <a:noFill/>
          <a:ln>
            <a:noFill/>
          </a:ln>
        </p:spPr>
      </p:pic>
      <p:pic>
        <p:nvPicPr>
          <p:cNvPr id="378" name="Google Shape;378;p64"/>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5"/>
          <p:cNvSpPr txBox="1">
            <a:spLocks noGrp="1"/>
          </p:cNvSpPr>
          <p:nvPr>
            <p:ph type="subTitle" idx="3"/>
          </p:nvPr>
        </p:nvSpPr>
        <p:spPr>
          <a:xfrm>
            <a:off x="74550" y="430300"/>
            <a:ext cx="17934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Reflecting on your successes</a:t>
            </a:r>
            <a:endParaRPr/>
          </a:p>
          <a:p>
            <a:pPr marL="0" lvl="0" indent="0" algn="l" rtl="0">
              <a:lnSpc>
                <a:spcPct val="115000"/>
              </a:lnSpc>
              <a:spcBef>
                <a:spcPts val="500"/>
              </a:spcBef>
              <a:spcAft>
                <a:spcPts val="0"/>
              </a:spcAft>
              <a:buNone/>
            </a:pPr>
            <a:endParaRPr sz="1700" b="1">
              <a:solidFill>
                <a:srgbClr val="FFFFFF"/>
              </a:solidFill>
            </a:endParaRPr>
          </a:p>
        </p:txBody>
      </p:sp>
      <p:pic>
        <p:nvPicPr>
          <p:cNvPr id="384" name="Google Shape;384;p65"/>
          <p:cNvPicPr preferRelativeResize="0"/>
          <p:nvPr/>
        </p:nvPicPr>
        <p:blipFill>
          <a:blip r:embed="rId3">
            <a:alphaModFix/>
          </a:blip>
          <a:stretch>
            <a:fillRect/>
          </a:stretch>
        </p:blipFill>
        <p:spPr>
          <a:xfrm>
            <a:off x="3304166" y="0"/>
            <a:ext cx="3857070" cy="51435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6"/>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sz="1600">
                <a:solidFill>
                  <a:srgbClr val="000000"/>
                </a:solidFill>
              </a:rPr>
              <a:t>Choose three words that describe how you're feeling about the return to school</a:t>
            </a:r>
            <a:endParaRPr sz="1600">
              <a:solidFill>
                <a:srgbClr val="000000"/>
              </a:solidFill>
            </a:endParaRPr>
          </a:p>
        </p:txBody>
      </p:sp>
      <p:sp>
        <p:nvSpPr>
          <p:cNvPr id="390" name="Google Shape;390;p66"/>
          <p:cNvSpPr txBox="1">
            <a:spLocks noGrp="1"/>
          </p:cNvSpPr>
          <p:nvPr>
            <p:ph type="body" idx="2"/>
          </p:nvPr>
        </p:nvSpPr>
        <p:spPr>
          <a:xfrm>
            <a:off x="2804650" y="1020425"/>
            <a:ext cx="2682900" cy="3248700"/>
          </a:xfrm>
          <a:prstGeom prst="rect">
            <a:avLst/>
          </a:prstGeom>
          <a:solidFill>
            <a:srgbClr val="F4CCCC"/>
          </a:solidFill>
        </p:spPr>
        <p:txBody>
          <a:bodyPr spcFirstLastPara="1" wrap="square" lIns="41550" tIns="20775" rIns="41550" bIns="20775" anchor="t" anchorCtr="0">
            <a:noAutofit/>
          </a:bodyPr>
          <a:lstStyle/>
          <a:p>
            <a:pPr marL="457200" lvl="0" indent="-330200" algn="l" rtl="0">
              <a:spcBef>
                <a:spcPts val="0"/>
              </a:spcBef>
              <a:spcAft>
                <a:spcPts val="0"/>
              </a:spcAft>
              <a:buSzPts val="1600"/>
              <a:buFont typeface="Michroma"/>
              <a:buChar char="●"/>
            </a:pPr>
            <a:r>
              <a:rPr lang="en-GB" sz="1600"/>
              <a:t>Excited</a:t>
            </a:r>
            <a:endParaRPr sz="1600"/>
          </a:p>
          <a:p>
            <a:pPr marL="457200" lvl="0" indent="-330200" algn="l" rtl="0">
              <a:spcBef>
                <a:spcPts val="0"/>
              </a:spcBef>
              <a:spcAft>
                <a:spcPts val="0"/>
              </a:spcAft>
              <a:buSzPts val="1600"/>
              <a:buFont typeface="Michroma"/>
              <a:buChar char="●"/>
            </a:pPr>
            <a:r>
              <a:rPr lang="en-GB" sz="1600"/>
              <a:t>Scared</a:t>
            </a:r>
            <a:endParaRPr sz="1600"/>
          </a:p>
          <a:p>
            <a:pPr marL="457200" lvl="0" indent="-330200" algn="l" rtl="0">
              <a:spcBef>
                <a:spcPts val="0"/>
              </a:spcBef>
              <a:spcAft>
                <a:spcPts val="0"/>
              </a:spcAft>
              <a:buSzPts val="1600"/>
              <a:buFont typeface="Michroma"/>
              <a:buChar char="●"/>
            </a:pPr>
            <a:r>
              <a:rPr lang="en-GB" sz="1600"/>
              <a:t>Happy</a:t>
            </a:r>
            <a:endParaRPr sz="1600"/>
          </a:p>
          <a:p>
            <a:pPr marL="457200" lvl="0" indent="-330200" algn="l" rtl="0">
              <a:spcBef>
                <a:spcPts val="0"/>
              </a:spcBef>
              <a:spcAft>
                <a:spcPts val="0"/>
              </a:spcAft>
              <a:buSzPts val="1600"/>
              <a:buFont typeface="Michroma"/>
              <a:buChar char="●"/>
            </a:pPr>
            <a:r>
              <a:rPr lang="en-GB" sz="1600"/>
              <a:t>Anxious</a:t>
            </a:r>
            <a:endParaRPr sz="1600"/>
          </a:p>
          <a:p>
            <a:pPr marL="457200" lvl="0" indent="-330200" algn="l" rtl="0">
              <a:spcBef>
                <a:spcPts val="0"/>
              </a:spcBef>
              <a:spcAft>
                <a:spcPts val="0"/>
              </a:spcAft>
              <a:buSzPts val="1600"/>
              <a:buFont typeface="Michroma"/>
              <a:buChar char="●"/>
            </a:pPr>
            <a:r>
              <a:rPr lang="en-GB" sz="1600"/>
              <a:t>Neutral </a:t>
            </a:r>
            <a:endParaRPr sz="1600"/>
          </a:p>
          <a:p>
            <a:pPr marL="457200" lvl="0" indent="-330200" algn="l" rtl="0">
              <a:spcBef>
                <a:spcPts val="0"/>
              </a:spcBef>
              <a:spcAft>
                <a:spcPts val="0"/>
              </a:spcAft>
              <a:buSzPts val="1600"/>
              <a:buFont typeface="Michroma"/>
              <a:buChar char="●"/>
            </a:pPr>
            <a:r>
              <a:rPr lang="en-GB" sz="1600"/>
              <a:t>Stressed</a:t>
            </a:r>
            <a:endParaRPr sz="1600"/>
          </a:p>
          <a:p>
            <a:pPr marL="457200" lvl="0" indent="-330200" algn="l" rtl="0">
              <a:spcBef>
                <a:spcPts val="0"/>
              </a:spcBef>
              <a:spcAft>
                <a:spcPts val="0"/>
              </a:spcAft>
              <a:buSzPts val="1600"/>
              <a:buFont typeface="Michroma"/>
              <a:buChar char="●"/>
            </a:pPr>
            <a:r>
              <a:rPr lang="en-GB" sz="1600"/>
              <a:t>Angry</a:t>
            </a:r>
            <a:endParaRPr sz="1600"/>
          </a:p>
          <a:p>
            <a:pPr marL="457200" lvl="0" indent="-330200" algn="l" rtl="0">
              <a:spcBef>
                <a:spcPts val="0"/>
              </a:spcBef>
              <a:spcAft>
                <a:spcPts val="0"/>
              </a:spcAft>
              <a:buSzPts val="1600"/>
              <a:buFont typeface="Michroma"/>
              <a:buChar char="●"/>
            </a:pPr>
            <a:r>
              <a:rPr lang="en-GB" sz="1600"/>
              <a:t>Worried</a:t>
            </a:r>
            <a:endParaRPr sz="1600"/>
          </a:p>
          <a:p>
            <a:pPr marL="457200" lvl="0" indent="-330200" algn="l" rtl="0">
              <a:spcBef>
                <a:spcPts val="0"/>
              </a:spcBef>
              <a:spcAft>
                <a:spcPts val="0"/>
              </a:spcAft>
              <a:buSzPts val="1600"/>
              <a:buFont typeface="Michroma"/>
              <a:buChar char="●"/>
            </a:pPr>
            <a:r>
              <a:rPr lang="en-GB" sz="1600"/>
              <a:t>Confident </a:t>
            </a:r>
            <a:endParaRPr sz="1600"/>
          </a:p>
          <a:p>
            <a:pPr marL="457200" lvl="0" indent="-330200" algn="l" rtl="0">
              <a:spcBef>
                <a:spcPts val="0"/>
              </a:spcBef>
              <a:spcAft>
                <a:spcPts val="0"/>
              </a:spcAft>
              <a:buSzPts val="1600"/>
              <a:buFont typeface="Michroma"/>
              <a:buChar char="●"/>
            </a:pPr>
            <a:r>
              <a:rPr lang="en-GB" sz="1600"/>
              <a:t>Tired</a:t>
            </a:r>
            <a:endParaRPr sz="1600"/>
          </a:p>
          <a:p>
            <a:pPr marL="457200" lvl="0" indent="-330200" algn="l" rtl="0">
              <a:spcBef>
                <a:spcPts val="0"/>
              </a:spcBef>
              <a:spcAft>
                <a:spcPts val="0"/>
              </a:spcAft>
              <a:buSzPts val="1600"/>
              <a:buFont typeface="Michroma"/>
              <a:buChar char="●"/>
            </a:pPr>
            <a:r>
              <a:rPr lang="en-GB" sz="1600"/>
              <a:t>Hopeful</a:t>
            </a:r>
            <a:endParaRPr sz="1600"/>
          </a:p>
          <a:p>
            <a:pPr marL="457200" lvl="0" indent="-330200" algn="l" rtl="0">
              <a:spcBef>
                <a:spcPts val="0"/>
              </a:spcBef>
              <a:spcAft>
                <a:spcPts val="0"/>
              </a:spcAft>
              <a:buSzPts val="1600"/>
              <a:buFont typeface="Michroma"/>
              <a:buChar char="●"/>
            </a:pPr>
            <a:r>
              <a:rPr lang="en-GB" sz="1600"/>
              <a:t>Terrified</a:t>
            </a:r>
            <a:endParaRPr sz="1600"/>
          </a:p>
        </p:txBody>
      </p:sp>
      <p:sp>
        <p:nvSpPr>
          <p:cNvPr id="391" name="Google Shape;391;p66"/>
          <p:cNvSpPr txBox="1"/>
          <p:nvPr/>
        </p:nvSpPr>
        <p:spPr>
          <a:xfrm>
            <a:off x="5678750" y="1020425"/>
            <a:ext cx="2682900" cy="3248700"/>
          </a:xfrm>
          <a:prstGeom prst="rect">
            <a:avLst/>
          </a:prstGeom>
          <a:solidFill>
            <a:srgbClr val="F4CCCC"/>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Worried </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Elated</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Impatient </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Exhausted</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Overwhelmed</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Depressed</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Fed up</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Unsure</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Content</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Joyful </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Impatient</a:t>
            </a:r>
            <a:endParaRPr sz="1600">
              <a:solidFill>
                <a:schemeClr val="dk1"/>
              </a:solidFill>
              <a:latin typeface="Michroma"/>
              <a:ea typeface="Michroma"/>
              <a:cs typeface="Michroma"/>
              <a:sym typeface="Michroma"/>
            </a:endParaRPr>
          </a:p>
          <a:p>
            <a:pPr marL="457200" lvl="0" indent="-330200" algn="l" rtl="0">
              <a:spcBef>
                <a:spcPts val="0"/>
              </a:spcBef>
              <a:spcAft>
                <a:spcPts val="0"/>
              </a:spcAft>
              <a:buClr>
                <a:schemeClr val="dk1"/>
              </a:buClr>
              <a:buSzPts val="1600"/>
              <a:buFont typeface="Michroma"/>
              <a:buChar char="●"/>
            </a:pPr>
            <a:r>
              <a:rPr lang="en-GB" sz="1600">
                <a:solidFill>
                  <a:schemeClr val="dk1"/>
                </a:solidFill>
                <a:latin typeface="Michroma"/>
                <a:ea typeface="Michroma"/>
                <a:cs typeface="Michroma"/>
                <a:sym typeface="Michroma"/>
              </a:rPr>
              <a:t>Confused</a:t>
            </a:r>
            <a:endParaRPr sz="1600">
              <a:solidFill>
                <a:schemeClr val="dk1"/>
              </a:solidFill>
              <a:latin typeface="Michroma"/>
              <a:ea typeface="Michroma"/>
              <a:cs typeface="Michroma"/>
              <a:sym typeface="Michroma"/>
            </a:endParaRPr>
          </a:p>
        </p:txBody>
      </p:sp>
      <p:sp>
        <p:nvSpPr>
          <p:cNvPr id="392" name="Google Shape;392;p66"/>
          <p:cNvSpPr txBox="1">
            <a:spLocks noGrp="1"/>
          </p:cNvSpPr>
          <p:nvPr>
            <p:ph type="subTitle" idx="3"/>
          </p:nvPr>
        </p:nvSpPr>
        <p:spPr>
          <a:xfrm>
            <a:off x="74550" y="430300"/>
            <a:ext cx="17934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a:t>Reflecting on your successes</a:t>
            </a:r>
            <a:endParaRPr/>
          </a:p>
          <a:p>
            <a:pPr marL="0" lvl="0" indent="0" algn="l" rtl="0">
              <a:lnSpc>
                <a:spcPct val="115000"/>
              </a:lnSpc>
              <a:spcBef>
                <a:spcPts val="500"/>
              </a:spcBef>
              <a:spcAft>
                <a:spcPts val="0"/>
              </a:spcAft>
              <a:buNone/>
            </a:pPr>
            <a:endParaRPr sz="1700" b="1">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7"/>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b="1"/>
              <a:t>Example</a:t>
            </a:r>
            <a:endParaRPr b="1"/>
          </a:p>
        </p:txBody>
      </p:sp>
      <p:sp>
        <p:nvSpPr>
          <p:cNvPr id="398" name="Google Shape;398;p67"/>
          <p:cNvSpPr txBox="1">
            <a:spLocks noGrp="1"/>
          </p:cNvSpPr>
          <p:nvPr>
            <p:ph type="body" idx="2"/>
          </p:nvPr>
        </p:nvSpPr>
        <p:spPr>
          <a:xfrm>
            <a:off x="2265196" y="891825"/>
            <a:ext cx="2557500" cy="3743400"/>
          </a:xfrm>
          <a:prstGeom prst="rect">
            <a:avLst/>
          </a:prstGeom>
        </p:spPr>
        <p:txBody>
          <a:bodyPr spcFirstLastPara="1" wrap="square" lIns="41550" tIns="20775" rIns="41550" bIns="20775" anchor="t" anchorCtr="0">
            <a:noAutofit/>
          </a:bodyPr>
          <a:lstStyle/>
          <a:p>
            <a:pPr marL="457200" lvl="0" indent="-311150" algn="l" rtl="0">
              <a:spcBef>
                <a:spcPts val="500"/>
              </a:spcBef>
              <a:spcAft>
                <a:spcPts val="0"/>
              </a:spcAft>
              <a:buSzPts val="1300"/>
              <a:buChar char="●"/>
            </a:pPr>
            <a:r>
              <a:rPr lang="en-GB"/>
              <a:t>Excited</a:t>
            </a:r>
            <a:endParaRPr/>
          </a:p>
          <a:p>
            <a:pPr marL="0" lvl="0" indent="0" algn="l" rtl="0">
              <a:spcBef>
                <a:spcPts val="500"/>
              </a:spcBef>
              <a:spcAft>
                <a:spcPts val="0"/>
              </a:spcAft>
              <a:buNone/>
            </a:pPr>
            <a:r>
              <a:rPr lang="en-GB">
                <a:solidFill>
                  <a:srgbClr val="FF0000"/>
                </a:solidFill>
              </a:rPr>
              <a:t>To see people</a:t>
            </a:r>
            <a:endParaRPr>
              <a:solidFill>
                <a:srgbClr val="FF0000"/>
              </a:solidFill>
            </a:endParaRPr>
          </a:p>
          <a:p>
            <a:pPr marL="0" lvl="0" indent="0" algn="l" rtl="0">
              <a:spcBef>
                <a:spcPts val="500"/>
              </a:spcBef>
              <a:spcAft>
                <a:spcPts val="0"/>
              </a:spcAft>
              <a:buNone/>
            </a:pPr>
            <a:r>
              <a:rPr lang="en-GB">
                <a:solidFill>
                  <a:srgbClr val="FF0000"/>
                </a:solidFill>
              </a:rPr>
              <a:t>Get a sense of ‘normality’</a:t>
            </a:r>
            <a:endParaRPr>
              <a:solidFill>
                <a:srgbClr val="FF0000"/>
              </a:solidFill>
            </a:endParaRPr>
          </a:p>
          <a:p>
            <a:pPr marL="0" lvl="0" indent="0" algn="l" rtl="0">
              <a:spcBef>
                <a:spcPts val="500"/>
              </a:spcBef>
              <a:spcAft>
                <a:spcPts val="0"/>
              </a:spcAft>
              <a:buNone/>
            </a:pPr>
            <a:r>
              <a:rPr lang="en-GB">
                <a:solidFill>
                  <a:srgbClr val="FF0000"/>
                </a:solidFill>
              </a:rPr>
              <a:t>Be more active</a:t>
            </a:r>
            <a:endParaRPr>
              <a:solidFill>
                <a:srgbClr val="FF0000"/>
              </a:solidFill>
            </a:endParaRPr>
          </a:p>
          <a:p>
            <a:pPr marL="0" lvl="0" indent="0" algn="l" rtl="0">
              <a:spcBef>
                <a:spcPts val="500"/>
              </a:spcBef>
              <a:spcAft>
                <a:spcPts val="0"/>
              </a:spcAft>
              <a:buNone/>
            </a:pPr>
            <a:endParaRPr/>
          </a:p>
          <a:p>
            <a:pPr marL="457200" lvl="0" indent="-311150" algn="l" rtl="0">
              <a:spcBef>
                <a:spcPts val="500"/>
              </a:spcBef>
              <a:spcAft>
                <a:spcPts val="0"/>
              </a:spcAft>
              <a:buSzPts val="1300"/>
              <a:buFont typeface="Michroma"/>
              <a:buChar char="●"/>
            </a:pPr>
            <a:r>
              <a:rPr lang="en-GB"/>
              <a:t>Anxious</a:t>
            </a:r>
            <a:endParaRPr/>
          </a:p>
          <a:p>
            <a:pPr marL="0" lvl="0" indent="0" algn="l" rtl="0">
              <a:spcBef>
                <a:spcPts val="500"/>
              </a:spcBef>
              <a:spcAft>
                <a:spcPts val="0"/>
              </a:spcAft>
              <a:buNone/>
            </a:pPr>
            <a:r>
              <a:rPr lang="en-GB">
                <a:solidFill>
                  <a:srgbClr val="FF0000"/>
                </a:solidFill>
              </a:rPr>
              <a:t>The thought of travel </a:t>
            </a:r>
            <a:endParaRPr>
              <a:solidFill>
                <a:srgbClr val="FF0000"/>
              </a:solidFill>
            </a:endParaRPr>
          </a:p>
          <a:p>
            <a:pPr marL="0" lvl="0" indent="0" algn="l" rtl="0">
              <a:spcBef>
                <a:spcPts val="500"/>
              </a:spcBef>
              <a:spcAft>
                <a:spcPts val="0"/>
              </a:spcAft>
              <a:buNone/>
            </a:pPr>
            <a:r>
              <a:rPr lang="en-GB">
                <a:solidFill>
                  <a:srgbClr val="FF0000"/>
                </a:solidFill>
              </a:rPr>
              <a:t>Lots of socialising </a:t>
            </a:r>
            <a:endParaRPr>
              <a:solidFill>
                <a:srgbClr val="FF0000"/>
              </a:solidFill>
            </a:endParaRPr>
          </a:p>
          <a:p>
            <a:pPr marL="0" lvl="0" indent="0" algn="l" rtl="0">
              <a:spcBef>
                <a:spcPts val="500"/>
              </a:spcBef>
              <a:spcAft>
                <a:spcPts val="0"/>
              </a:spcAft>
              <a:buNone/>
            </a:pPr>
            <a:r>
              <a:rPr lang="en-GB">
                <a:solidFill>
                  <a:srgbClr val="FF0000"/>
                </a:solidFill>
              </a:rPr>
              <a:t>Enjoying working from home</a:t>
            </a:r>
            <a:endParaRPr>
              <a:solidFill>
                <a:srgbClr val="FF0000"/>
              </a:solidFill>
            </a:endParaRPr>
          </a:p>
          <a:p>
            <a:pPr marL="0" lvl="0" indent="0" algn="l" rtl="0">
              <a:spcBef>
                <a:spcPts val="500"/>
              </a:spcBef>
              <a:spcAft>
                <a:spcPts val="0"/>
              </a:spcAft>
              <a:buNone/>
            </a:pPr>
            <a:endParaRPr/>
          </a:p>
          <a:p>
            <a:pPr marL="457200" lvl="0" indent="-311150" algn="l" rtl="0">
              <a:spcBef>
                <a:spcPts val="500"/>
              </a:spcBef>
              <a:spcAft>
                <a:spcPts val="0"/>
              </a:spcAft>
              <a:buSzPts val="1300"/>
              <a:buFont typeface="Michroma"/>
              <a:buChar char="●"/>
            </a:pPr>
            <a:r>
              <a:rPr lang="en-GB"/>
              <a:t>Hopeful</a:t>
            </a:r>
            <a:endParaRPr/>
          </a:p>
          <a:p>
            <a:pPr marL="0" lvl="0" indent="0" algn="l" rtl="0">
              <a:spcBef>
                <a:spcPts val="500"/>
              </a:spcBef>
              <a:spcAft>
                <a:spcPts val="0"/>
              </a:spcAft>
              <a:buNone/>
            </a:pPr>
            <a:r>
              <a:rPr lang="en-GB">
                <a:solidFill>
                  <a:srgbClr val="FF0000"/>
                </a:solidFill>
              </a:rPr>
              <a:t>Would mean we are coming out of coronavirus</a:t>
            </a:r>
            <a:endParaRPr>
              <a:solidFill>
                <a:srgbClr val="FF0000"/>
              </a:solidFill>
            </a:endParaRPr>
          </a:p>
          <a:p>
            <a:pPr marL="0" lvl="0" indent="0" algn="l" rtl="0">
              <a:spcBef>
                <a:spcPts val="500"/>
              </a:spcBef>
              <a:spcAft>
                <a:spcPts val="0"/>
              </a:spcAft>
              <a:buNone/>
            </a:pPr>
            <a:endParaRPr>
              <a:solidFill>
                <a:srgbClr val="FF0000"/>
              </a:solidFill>
            </a:endParaRPr>
          </a:p>
        </p:txBody>
      </p:sp>
      <p:pic>
        <p:nvPicPr>
          <p:cNvPr id="399" name="Google Shape;399;p67"/>
          <p:cNvPicPr preferRelativeResize="0"/>
          <p:nvPr/>
        </p:nvPicPr>
        <p:blipFill>
          <a:blip r:embed="rId3">
            <a:alphaModFix/>
          </a:blip>
          <a:stretch>
            <a:fillRect/>
          </a:stretch>
        </p:blipFill>
        <p:spPr>
          <a:xfrm>
            <a:off x="4822550" y="0"/>
            <a:ext cx="3777204" cy="5037023"/>
          </a:xfrm>
          <a:prstGeom prst="rect">
            <a:avLst/>
          </a:prstGeom>
          <a:noFill/>
          <a:ln>
            <a:noFill/>
          </a:ln>
        </p:spPr>
      </p:pic>
      <p:sp>
        <p:nvSpPr>
          <p:cNvPr id="400" name="Google Shape;400;p67"/>
          <p:cNvSpPr/>
          <p:nvPr/>
        </p:nvSpPr>
        <p:spPr>
          <a:xfrm>
            <a:off x="6239100" y="2571750"/>
            <a:ext cx="752700" cy="852900"/>
          </a:xfrm>
          <a:prstGeom prst="flowChartConnector">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401" name="Google Shape;401;p67"/>
          <p:cNvSpPr txBox="1">
            <a:spLocks noGrp="1"/>
          </p:cNvSpPr>
          <p:nvPr>
            <p:ph type="subTitle" idx="3"/>
          </p:nvPr>
        </p:nvSpPr>
        <p:spPr>
          <a:xfrm>
            <a:off x="74550" y="430300"/>
            <a:ext cx="17934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a:t>Reflecting on your successes</a:t>
            </a:r>
            <a:endParaRPr/>
          </a:p>
          <a:p>
            <a:pPr marL="0" lvl="0" indent="0" algn="l" rtl="0">
              <a:lnSpc>
                <a:spcPct val="115000"/>
              </a:lnSpc>
              <a:spcBef>
                <a:spcPts val="500"/>
              </a:spcBef>
              <a:spcAft>
                <a:spcPts val="0"/>
              </a:spcAft>
              <a:buNone/>
            </a:pPr>
            <a:endParaRPr sz="1700" b="1">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8"/>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sz="1600"/>
              <a:t>At least three things you were really good at last year?</a:t>
            </a:r>
            <a:endParaRPr sz="1600"/>
          </a:p>
        </p:txBody>
      </p:sp>
      <p:sp>
        <p:nvSpPr>
          <p:cNvPr id="407" name="Google Shape;407;p68"/>
          <p:cNvSpPr txBox="1">
            <a:spLocks noGrp="1"/>
          </p:cNvSpPr>
          <p:nvPr>
            <p:ph type="subTitle" idx="3"/>
          </p:nvPr>
        </p:nvSpPr>
        <p:spPr>
          <a:xfrm>
            <a:off x="74550" y="430300"/>
            <a:ext cx="17934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a:t>Reflecting on your successes</a:t>
            </a:r>
            <a:endParaRPr/>
          </a:p>
          <a:p>
            <a:pPr marL="0" lvl="0" indent="0" algn="l" rtl="0">
              <a:lnSpc>
                <a:spcPct val="115000"/>
              </a:lnSpc>
              <a:spcBef>
                <a:spcPts val="500"/>
              </a:spcBef>
              <a:spcAft>
                <a:spcPts val="0"/>
              </a:spcAft>
              <a:buNone/>
            </a:pPr>
            <a:endParaRPr sz="1700" b="1">
              <a:solidFill>
                <a:srgbClr val="FFFFFF"/>
              </a:solidFill>
            </a:endParaRPr>
          </a:p>
        </p:txBody>
      </p:sp>
      <p:sp>
        <p:nvSpPr>
          <p:cNvPr id="408" name="Google Shape;408;p68"/>
          <p:cNvSpPr txBox="1">
            <a:spLocks noGrp="1"/>
          </p:cNvSpPr>
          <p:nvPr>
            <p:ph type="body" idx="2"/>
          </p:nvPr>
        </p:nvSpPr>
        <p:spPr>
          <a:xfrm>
            <a:off x="2265197" y="891825"/>
            <a:ext cx="3268500" cy="3743400"/>
          </a:xfrm>
          <a:prstGeom prst="rect">
            <a:avLst/>
          </a:prstGeom>
          <a:solidFill>
            <a:srgbClr val="F4CCCC"/>
          </a:solidFill>
        </p:spPr>
        <p:txBody>
          <a:bodyPr spcFirstLastPara="1" wrap="square" lIns="41550" tIns="20775" rIns="41550" bIns="20775" anchor="t" anchorCtr="0">
            <a:noAutofit/>
          </a:bodyPr>
          <a:lstStyle/>
          <a:p>
            <a:pPr marL="457200" lvl="0" indent="-311150" algn="l" rtl="0">
              <a:spcBef>
                <a:spcPts val="0"/>
              </a:spcBef>
              <a:spcAft>
                <a:spcPts val="0"/>
              </a:spcAft>
              <a:buClr>
                <a:srgbClr val="000000"/>
              </a:buClr>
              <a:buSzPts val="1300"/>
              <a:buFont typeface="Michroma"/>
              <a:buChar char="●"/>
            </a:pPr>
            <a:r>
              <a:rPr lang="en-GB">
                <a:solidFill>
                  <a:srgbClr val="000000"/>
                </a:solidFill>
              </a:rPr>
              <a:t>Being on time</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Doing my homework early </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Meeting deadlines</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Revising </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Keeping on top of commitments outside of school</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Looking after my mental health and wellbeing</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Keeping in touch with friends/family</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Taking part in school activities</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Attending events and careers fairs that will support my future</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Having a good attitude in school</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500"/>
              </a:spcBef>
              <a:spcAft>
                <a:spcPts val="0"/>
              </a:spcAft>
              <a:buNone/>
            </a:pPr>
            <a:endParaRPr>
              <a:solidFill>
                <a:srgbClr val="000000"/>
              </a:solidFill>
            </a:endParaRPr>
          </a:p>
        </p:txBody>
      </p:sp>
      <p:sp>
        <p:nvSpPr>
          <p:cNvPr id="409" name="Google Shape;409;p68"/>
          <p:cNvSpPr txBox="1"/>
          <p:nvPr/>
        </p:nvSpPr>
        <p:spPr>
          <a:xfrm>
            <a:off x="5687050" y="874725"/>
            <a:ext cx="3187200" cy="3777600"/>
          </a:xfrm>
          <a:prstGeom prst="rect">
            <a:avLst/>
          </a:prstGeom>
          <a:solidFill>
            <a:srgbClr val="F4CCCC"/>
          </a:solid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Spending my time wisely</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Enjoying myself</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Being organised</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Eating healthy</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Getting help and advice from my teachers</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Trying harder work to push myself</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Reading in my spare time</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Challenging myself to try new things</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Being a good friend</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Relaxing </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Learning new skills</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solidFill>
                  <a:schemeClr val="dk1"/>
                </a:solidFill>
                <a:latin typeface="Michroma"/>
                <a:ea typeface="Michroma"/>
                <a:cs typeface="Michroma"/>
                <a:sym typeface="Michroma"/>
              </a:rPr>
              <a:t>Keeping active</a:t>
            </a:r>
            <a:r>
              <a:rPr lang="en-GB" sz="1300">
                <a:latin typeface="Michroma"/>
                <a:ea typeface="Michroma"/>
                <a:cs typeface="Michroma"/>
                <a:sym typeface="Michroma"/>
              </a:rPr>
              <a:t> </a:t>
            </a:r>
            <a:endParaRPr sz="1300">
              <a:latin typeface="Michroma"/>
              <a:ea typeface="Michroma"/>
              <a:cs typeface="Michroma"/>
              <a:sym typeface="Michrom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9"/>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0"/>
              </a:spcBef>
              <a:spcAft>
                <a:spcPts val="0"/>
              </a:spcAft>
              <a:buNone/>
            </a:pPr>
            <a:r>
              <a:rPr lang="en-GB" sz="1600"/>
              <a:t>At least three things that let you down last year?</a:t>
            </a:r>
            <a:endParaRPr sz="1600"/>
          </a:p>
          <a:p>
            <a:pPr marL="0" lvl="0" indent="0" algn="l" rtl="0">
              <a:spcBef>
                <a:spcPts val="0"/>
              </a:spcBef>
              <a:spcAft>
                <a:spcPts val="0"/>
              </a:spcAft>
              <a:buNone/>
            </a:pPr>
            <a:endParaRPr sz="1600"/>
          </a:p>
        </p:txBody>
      </p:sp>
      <p:sp>
        <p:nvSpPr>
          <p:cNvPr id="415" name="Google Shape;415;p69"/>
          <p:cNvSpPr txBox="1">
            <a:spLocks noGrp="1"/>
          </p:cNvSpPr>
          <p:nvPr>
            <p:ph type="body" idx="2"/>
          </p:nvPr>
        </p:nvSpPr>
        <p:spPr>
          <a:xfrm>
            <a:off x="2265197" y="891825"/>
            <a:ext cx="3268500" cy="3743400"/>
          </a:xfrm>
          <a:prstGeom prst="rect">
            <a:avLst/>
          </a:prstGeom>
          <a:solidFill>
            <a:srgbClr val="F4CCCC"/>
          </a:solidFill>
        </p:spPr>
        <p:txBody>
          <a:bodyPr spcFirstLastPara="1" wrap="square" lIns="41550" tIns="20775" rIns="41550" bIns="20775" anchor="t" anchorCtr="0">
            <a:noAutofit/>
          </a:bodyPr>
          <a:lstStyle/>
          <a:p>
            <a:pPr marL="457200" lvl="0" indent="-311150" algn="l" rtl="0">
              <a:spcBef>
                <a:spcPts val="0"/>
              </a:spcBef>
              <a:spcAft>
                <a:spcPts val="0"/>
              </a:spcAft>
              <a:buClr>
                <a:srgbClr val="000000"/>
              </a:buClr>
              <a:buSzPts val="1300"/>
              <a:buFont typeface="Michroma"/>
              <a:buChar char="●"/>
            </a:pPr>
            <a:r>
              <a:rPr lang="en-GB">
                <a:solidFill>
                  <a:srgbClr val="000000"/>
                </a:solidFill>
              </a:rPr>
              <a:t>Being on time</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Doing my homework early </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Meeting deadlines</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Revising </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Keeping on top of commitments outside school</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Looking after my mental health and wellbeing</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Keeping in touch with friends/family</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Taking part in school activities</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Attending events and careers fairs that will support my future</a:t>
            </a:r>
            <a:endParaRPr>
              <a:solidFill>
                <a:srgbClr val="000000"/>
              </a:solidFill>
            </a:endParaRPr>
          </a:p>
          <a:p>
            <a:pPr marL="457200" lvl="0" indent="-311150" algn="l" rtl="0">
              <a:spcBef>
                <a:spcPts val="0"/>
              </a:spcBef>
              <a:spcAft>
                <a:spcPts val="0"/>
              </a:spcAft>
              <a:buClr>
                <a:srgbClr val="000000"/>
              </a:buClr>
              <a:buSzPts val="1300"/>
              <a:buFont typeface="Michroma"/>
              <a:buChar char="●"/>
            </a:pPr>
            <a:r>
              <a:rPr lang="en-GB">
                <a:solidFill>
                  <a:srgbClr val="000000"/>
                </a:solidFill>
              </a:rPr>
              <a:t>Having a good attitude in school</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500"/>
              </a:spcBef>
              <a:spcAft>
                <a:spcPts val="0"/>
              </a:spcAft>
              <a:buNone/>
            </a:pPr>
            <a:endParaRPr>
              <a:solidFill>
                <a:srgbClr val="000000"/>
              </a:solidFill>
            </a:endParaRPr>
          </a:p>
        </p:txBody>
      </p:sp>
      <p:sp>
        <p:nvSpPr>
          <p:cNvPr id="416" name="Google Shape;416;p69"/>
          <p:cNvSpPr txBox="1"/>
          <p:nvPr/>
        </p:nvSpPr>
        <p:spPr>
          <a:xfrm>
            <a:off x="5687050" y="874725"/>
            <a:ext cx="3187200" cy="3777600"/>
          </a:xfrm>
          <a:prstGeom prst="rect">
            <a:avLst/>
          </a:prstGeom>
          <a:solidFill>
            <a:srgbClr val="F4CCCC"/>
          </a:solid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Spending my time wisely</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Enjoying myself</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Being organised</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Eating healthy</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Getting help and advice from my teachers</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Trying harder work to push myself</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Reading in my spare time</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Challenging myself to try new things</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Being a good friend</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Relaxing </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latin typeface="Michroma"/>
                <a:ea typeface="Michroma"/>
                <a:cs typeface="Michroma"/>
                <a:sym typeface="Michroma"/>
              </a:rPr>
              <a:t>Learning new skills</a:t>
            </a:r>
            <a:endParaRPr sz="1300">
              <a:latin typeface="Michroma"/>
              <a:ea typeface="Michroma"/>
              <a:cs typeface="Michroma"/>
              <a:sym typeface="Michroma"/>
            </a:endParaRPr>
          </a:p>
          <a:p>
            <a:pPr marL="457200" lvl="0" indent="-311150" algn="l" rtl="0">
              <a:spcBef>
                <a:spcPts val="0"/>
              </a:spcBef>
              <a:spcAft>
                <a:spcPts val="0"/>
              </a:spcAft>
              <a:buClr>
                <a:srgbClr val="000000"/>
              </a:buClr>
              <a:buSzPts val="1300"/>
              <a:buFont typeface="Michroma"/>
              <a:buChar char="●"/>
            </a:pPr>
            <a:r>
              <a:rPr lang="en-GB" sz="1300">
                <a:solidFill>
                  <a:schemeClr val="dk1"/>
                </a:solidFill>
                <a:latin typeface="Michroma"/>
                <a:ea typeface="Michroma"/>
                <a:cs typeface="Michroma"/>
                <a:sym typeface="Michroma"/>
              </a:rPr>
              <a:t>Keeping active</a:t>
            </a:r>
            <a:r>
              <a:rPr lang="en-GB" sz="1300">
                <a:latin typeface="Michroma"/>
                <a:ea typeface="Michroma"/>
                <a:cs typeface="Michroma"/>
                <a:sym typeface="Michroma"/>
              </a:rPr>
              <a:t> </a:t>
            </a:r>
            <a:endParaRPr sz="1300">
              <a:latin typeface="Michroma"/>
              <a:ea typeface="Michroma"/>
              <a:cs typeface="Michroma"/>
              <a:sym typeface="Michroma"/>
            </a:endParaRPr>
          </a:p>
        </p:txBody>
      </p:sp>
      <p:sp>
        <p:nvSpPr>
          <p:cNvPr id="417" name="Google Shape;417;p69"/>
          <p:cNvSpPr txBox="1">
            <a:spLocks noGrp="1"/>
          </p:cNvSpPr>
          <p:nvPr>
            <p:ph type="subTitle" idx="3"/>
          </p:nvPr>
        </p:nvSpPr>
        <p:spPr>
          <a:xfrm>
            <a:off x="74550" y="430300"/>
            <a:ext cx="1793400" cy="2996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a:t>Reflecting on your successes</a:t>
            </a:r>
            <a:endParaRPr/>
          </a:p>
          <a:p>
            <a:pPr marL="0" lvl="0" indent="0" algn="l" rtl="0">
              <a:lnSpc>
                <a:spcPct val="115000"/>
              </a:lnSpc>
              <a:spcBef>
                <a:spcPts val="500"/>
              </a:spcBef>
              <a:spcAft>
                <a:spcPts val="0"/>
              </a:spcAft>
              <a:buNone/>
            </a:pPr>
            <a:endParaRPr sz="1700" b="1">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0"/>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000">
                <a:solidFill>
                  <a:srgbClr val="FFFFFF"/>
                </a:solidFill>
              </a:rPr>
              <a:t>What’s your priority?</a:t>
            </a:r>
            <a:endParaRPr sz="2200">
              <a:solidFill>
                <a:srgbClr val="FFFFFF"/>
              </a:solidFill>
            </a:endParaRPr>
          </a:p>
        </p:txBody>
      </p:sp>
      <p:pic>
        <p:nvPicPr>
          <p:cNvPr id="424" name="Google Shape;424;p70"/>
          <p:cNvPicPr preferRelativeResize="0"/>
          <p:nvPr/>
        </p:nvPicPr>
        <p:blipFill rotWithShape="1">
          <a:blip r:embed="rId3">
            <a:alphaModFix/>
          </a:blip>
          <a:srcRect t="15832" b="15832"/>
          <a:stretch/>
        </p:blipFill>
        <p:spPr>
          <a:xfrm>
            <a:off x="0" y="0"/>
            <a:ext cx="9144003" cy="4168724"/>
          </a:xfrm>
          <a:prstGeom prst="rect">
            <a:avLst/>
          </a:prstGeom>
          <a:noFill/>
          <a:ln>
            <a:noFill/>
          </a:ln>
        </p:spPr>
      </p:pic>
      <p:pic>
        <p:nvPicPr>
          <p:cNvPr id="425" name="Google Shape;425;p70"/>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General header slide">
  <a:themeElements>
    <a:clrScheme name="Office">
      <a:dk1>
        <a:srgbClr val="000000"/>
      </a:dk1>
      <a:lt1>
        <a:srgbClr val="FFFFFF"/>
      </a:lt1>
      <a:dk2>
        <a:srgbClr val="434343"/>
      </a:dk2>
      <a:lt2>
        <a:srgbClr val="E7E6E6"/>
      </a:lt2>
      <a:accent1>
        <a:srgbClr val="0AE0E0"/>
      </a:accent1>
      <a:accent2>
        <a:srgbClr val="F74F80"/>
      </a:accent2>
      <a:accent3>
        <a:srgbClr val="FF9C38"/>
      </a:accent3>
      <a:accent4>
        <a:srgbClr val="1ADE91"/>
      </a:accent4>
      <a:accent5>
        <a:srgbClr val="8138A6"/>
      </a:accent5>
      <a:accent6>
        <a:srgbClr val="FFEB5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itle master page">
  <a:themeElements>
    <a:clrScheme name="NCS">
      <a:dk1>
        <a:srgbClr val="000000"/>
      </a:dk1>
      <a:lt1>
        <a:srgbClr val="FFFFFF"/>
      </a:lt1>
      <a:dk2>
        <a:srgbClr val="434343"/>
      </a:dk2>
      <a:lt2>
        <a:srgbClr val="E7E6E6"/>
      </a:lt2>
      <a:accent1>
        <a:srgbClr val="0AE0E0"/>
      </a:accent1>
      <a:accent2>
        <a:srgbClr val="F74F80"/>
      </a:accent2>
      <a:accent3>
        <a:srgbClr val="FF9C38"/>
      </a:accent3>
      <a:accent4>
        <a:srgbClr val="1ADE91"/>
      </a:accent4>
      <a:accent5>
        <a:srgbClr val="8138A6"/>
      </a:accent5>
      <a:accent6>
        <a:srgbClr val="FFEB5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Agenda">
  <a:themeElements>
    <a:clrScheme name="Office">
      <a:dk1>
        <a:srgbClr val="000000"/>
      </a:dk1>
      <a:lt1>
        <a:srgbClr val="FFFFFF"/>
      </a:lt1>
      <a:dk2>
        <a:srgbClr val="434343"/>
      </a:dk2>
      <a:lt2>
        <a:srgbClr val="E7E6E6"/>
      </a:lt2>
      <a:accent1>
        <a:srgbClr val="0AE0E0"/>
      </a:accent1>
      <a:accent2>
        <a:srgbClr val="F74F80"/>
      </a:accent2>
      <a:accent3>
        <a:srgbClr val="FF9C38"/>
      </a:accent3>
      <a:accent4>
        <a:srgbClr val="1ADE91"/>
      </a:accent4>
      <a:accent5>
        <a:srgbClr val="8138A6"/>
      </a:accent5>
      <a:accent6>
        <a:srgbClr val="FFEB5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d0f4458c755473bb0deeefe88ee5d03 xmlns="537c5f05-cdad-425f-aad0-0d3c32d95df6">
      <Terms xmlns="http://schemas.microsoft.com/office/infopath/2007/PartnerControls"/>
    </ad0f4458c755473bb0deeefe88ee5d03>
    <TaxCatchAll xmlns="75ca23ed-fdba-4544-8426-dc162b381dbf" xsi:nil="true"/>
    <lcf76f155ced4ddcb4097134ff3c332f xmlns="537c5f05-cdad-425f-aad0-0d3c32d95df6">
      <Terms xmlns="http://schemas.microsoft.com/office/infopath/2007/PartnerControls"/>
    </lcf76f155ced4ddcb4097134ff3c332f>
    <SharedWithUsers xmlns="75ca23ed-fdba-4544-8426-dc162b381dbf">
      <UserInfo>
        <DisplayName>Clare Parker</DisplayName>
        <AccountId>257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DCFD99-95A0-461C-93B2-476D4E3353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c5f05-cdad-425f-aad0-0d3c32d95df6"/>
    <ds:schemaRef ds:uri="75ca23ed-fdba-4544-8426-dc162b381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B93334-0471-4FDF-B3E6-4487485886EC}">
  <ds:schemaRefs>
    <ds:schemaRef ds:uri="http://schemas.microsoft.com/office/2006/metadata/properties"/>
    <ds:schemaRef ds:uri="http://schemas.microsoft.com/office/infopath/2007/PartnerControls"/>
    <ds:schemaRef ds:uri="537c5f05-cdad-425f-aad0-0d3c32d95df6"/>
    <ds:schemaRef ds:uri="75ca23ed-fdba-4544-8426-dc162b381dbf"/>
  </ds:schemaRefs>
</ds:datastoreItem>
</file>

<file path=customXml/itemProps3.xml><?xml version="1.0" encoding="utf-8"?>
<ds:datastoreItem xmlns:ds="http://schemas.openxmlformats.org/officeDocument/2006/customXml" ds:itemID="{5B4FD79C-F090-4EB9-8F34-4077C62AC6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23</Slides>
  <Notes>23</Notes>
  <HiddenSlides>0</HiddenSlide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Simple Light</vt:lpstr>
      <vt:lpstr>4_General header slide</vt:lpstr>
      <vt:lpstr>1_Title master page</vt:lpstr>
      <vt:lpstr>3_Agenda</vt:lpstr>
      <vt:lpstr>Organising Yourself</vt:lpstr>
      <vt:lpstr>PowerPoint Presentation</vt:lpstr>
      <vt:lpstr>Reflecting on your successes</vt:lpstr>
      <vt:lpstr>PowerPoint Presentation</vt:lpstr>
      <vt:lpstr>PowerPoint Presentation</vt:lpstr>
      <vt:lpstr>PowerPoint Presentation</vt:lpstr>
      <vt:lpstr>PowerPoint Presentation</vt:lpstr>
      <vt:lpstr>PowerPoint Presentation</vt:lpstr>
      <vt:lpstr>What’s your priority?</vt:lpstr>
      <vt:lpstr>PowerPoint Presentation</vt:lpstr>
      <vt:lpstr>PowerPoint Presentation</vt:lpstr>
      <vt:lpstr>PowerPoint Presentation</vt:lpstr>
      <vt:lpstr>PowerPoint Presentation</vt:lpstr>
      <vt:lpstr>PowerPoint Presentation</vt:lpstr>
      <vt:lpstr>Managing your time</vt:lpstr>
      <vt:lpstr>PowerPoint Presentation</vt:lpstr>
      <vt:lpstr>PowerPoint Presentation</vt:lpstr>
      <vt:lpstr>PowerPoint Presentation</vt:lpstr>
      <vt:lpstr>Setting yourself targets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Organising Yourself</dc:title>
  <cp:revision>1</cp:revision>
  <dcterms:modified xsi:type="dcterms:W3CDTF">2022-07-21T10:00:23Z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0x01010035240089F4EC45469A28A09DB9281528</vt:lpwstr>
  </property>
  <property fmtid="{D5CDD505-2E9C-101B-9397-08002B2CF9AE}" pid="3" name="Order">
    <vt:r8>8900</vt:r8>
  </property>
  <property fmtid="{D5CDD505-2E9C-101B-9397-08002B2CF9AE}" pid="4" name="Document Type">
    <vt:lpwstr/>
  </property>
  <property fmtid="{D5CDD505-2E9C-101B-9397-08002B2CF9AE}" pid="5" name="MediaServiceImageTags">
    <vt:lpwstr/>
  </property>
</Properties>
</file>