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Lst>
  <p:notesMasterIdLst>
    <p:notesMasterId r:id="rId32"/>
  </p:notesMasterIdLst>
  <p:sldIdLst>
    <p:sldId id="281" r:id="rId4"/>
    <p:sldId id="282" r:id="rId5"/>
    <p:sldId id="283" r:id="rId6"/>
    <p:sldId id="284" r:id="rId7"/>
    <p:sldId id="285" r:id="rId8"/>
    <p:sldId id="287" r:id="rId9"/>
    <p:sldId id="288" r:id="rId10"/>
    <p:sldId id="258" r:id="rId11"/>
    <p:sldId id="257" r:id="rId12"/>
    <p:sldId id="259" r:id="rId13"/>
    <p:sldId id="260" r:id="rId14"/>
    <p:sldId id="261" r:id="rId15"/>
    <p:sldId id="262" r:id="rId16"/>
    <p:sldId id="264" r:id="rId17"/>
    <p:sldId id="265" r:id="rId18"/>
    <p:sldId id="266" r:id="rId19"/>
    <p:sldId id="263" r:id="rId20"/>
    <p:sldId id="267" r:id="rId21"/>
    <p:sldId id="269" r:id="rId22"/>
    <p:sldId id="268" r:id="rId23"/>
    <p:sldId id="270" r:id="rId24"/>
    <p:sldId id="271" r:id="rId25"/>
    <p:sldId id="273" r:id="rId26"/>
    <p:sldId id="272" r:id="rId27"/>
    <p:sldId id="292" r:id="rId28"/>
    <p:sldId id="291" r:id="rId29"/>
    <p:sldId id="256"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varScale="1">
        <p:scale>
          <a:sx n="107" d="100"/>
          <a:sy n="107" d="100"/>
        </p:scale>
        <p:origin x="168"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AF43B-05A5-D343-B141-32FA1E246DC2}" type="datetimeFigureOut">
              <a:rPr lang="en-GB" smtClean="0"/>
              <a:t>07/06/2022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1FCAC-7C9F-924C-AB8B-6D171F1F60FD}" type="slidenum">
              <a:rPr lang="en-GB" smtClean="0"/>
              <a:t>‹#›</a:t>
            </a:fld>
            <a:endParaRPr lang="en-GB"/>
          </a:p>
        </p:txBody>
      </p:sp>
    </p:spTree>
    <p:extLst>
      <p:ext uri="{BB962C8B-B14F-4D97-AF65-F5344CB8AC3E}">
        <p14:creationId xmlns:p14="http://schemas.microsoft.com/office/powerpoint/2010/main" val="2733442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ca7d6a32fc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ca7d6a32fc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ca7d6a32fc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ca7d6a32fc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1537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ca7d6a32fc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ca7d6a32fc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961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64C28-711A-914E-5714-2E48F39B2CB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5A54E1C-7C4F-37E6-903C-05DB51C1EC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9D92EF4-7284-1043-4F3D-D676960985D6}"/>
              </a:ext>
            </a:extLst>
          </p:cNvPr>
          <p:cNvSpPr>
            <a:spLocks noGrp="1"/>
          </p:cNvSpPr>
          <p:nvPr>
            <p:ph type="dt" sz="half" idx="10"/>
          </p:nvPr>
        </p:nvSpPr>
        <p:spPr/>
        <p:txBody>
          <a:bodyPr/>
          <a:lstStyle/>
          <a:p>
            <a:fld id="{F40D43A5-9921-4246-ACFB-B596014FD837}" type="datetimeFigureOut">
              <a:rPr lang="en-GB" smtClean="0"/>
              <a:t>07/06/2022</a:t>
            </a:fld>
            <a:endParaRPr lang="en-GB"/>
          </a:p>
        </p:txBody>
      </p:sp>
      <p:sp>
        <p:nvSpPr>
          <p:cNvPr id="5" name="Footer Placeholder 4">
            <a:extLst>
              <a:ext uri="{FF2B5EF4-FFF2-40B4-BE49-F238E27FC236}">
                <a16:creationId xmlns:a16="http://schemas.microsoft.com/office/drawing/2014/main" id="{02806F65-AF58-5E44-772D-9CE746E7D8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439227-6958-F122-6CE5-C8F722089FE5}"/>
              </a:ext>
            </a:extLst>
          </p:cNvPr>
          <p:cNvSpPr>
            <a:spLocks noGrp="1"/>
          </p:cNvSpPr>
          <p:nvPr>
            <p:ph type="sldNum" sz="quarter" idx="12"/>
          </p:nvPr>
        </p:nvSpPr>
        <p:spPr/>
        <p:txBody>
          <a:bodyPr/>
          <a:lstStyle/>
          <a:p>
            <a:fld id="{C37C74E1-2FC0-C648-B3E3-A97906C5F245}" type="slidenum">
              <a:rPr lang="en-GB" smtClean="0"/>
              <a:t>‹#›</a:t>
            </a:fld>
            <a:endParaRPr lang="en-GB"/>
          </a:p>
        </p:txBody>
      </p:sp>
    </p:spTree>
    <p:extLst>
      <p:ext uri="{BB962C8B-B14F-4D97-AF65-F5344CB8AC3E}">
        <p14:creationId xmlns:p14="http://schemas.microsoft.com/office/powerpoint/2010/main" val="1193266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14078-DBD1-834C-B1AF-09A421DBAFF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0796B56-EFFA-628D-0192-FED7B4EB9E2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8868898-644B-15F8-9147-F1D7287F8222}"/>
              </a:ext>
            </a:extLst>
          </p:cNvPr>
          <p:cNvSpPr>
            <a:spLocks noGrp="1"/>
          </p:cNvSpPr>
          <p:nvPr>
            <p:ph type="dt" sz="half" idx="10"/>
          </p:nvPr>
        </p:nvSpPr>
        <p:spPr/>
        <p:txBody>
          <a:bodyPr/>
          <a:lstStyle/>
          <a:p>
            <a:fld id="{F40D43A5-9921-4246-ACFB-B596014FD837}" type="datetimeFigureOut">
              <a:rPr lang="en-GB" smtClean="0"/>
              <a:t>07/06/2022</a:t>
            </a:fld>
            <a:endParaRPr lang="en-GB"/>
          </a:p>
        </p:txBody>
      </p:sp>
      <p:sp>
        <p:nvSpPr>
          <p:cNvPr id="5" name="Footer Placeholder 4">
            <a:extLst>
              <a:ext uri="{FF2B5EF4-FFF2-40B4-BE49-F238E27FC236}">
                <a16:creationId xmlns:a16="http://schemas.microsoft.com/office/drawing/2014/main" id="{6EDD12B1-A17B-5D72-CA98-66B9C26709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1326E0-44FC-4007-9D83-547D61B985C0}"/>
              </a:ext>
            </a:extLst>
          </p:cNvPr>
          <p:cNvSpPr>
            <a:spLocks noGrp="1"/>
          </p:cNvSpPr>
          <p:nvPr>
            <p:ph type="sldNum" sz="quarter" idx="12"/>
          </p:nvPr>
        </p:nvSpPr>
        <p:spPr/>
        <p:txBody>
          <a:bodyPr/>
          <a:lstStyle/>
          <a:p>
            <a:fld id="{C37C74E1-2FC0-C648-B3E3-A97906C5F245}" type="slidenum">
              <a:rPr lang="en-GB" smtClean="0"/>
              <a:t>‹#›</a:t>
            </a:fld>
            <a:endParaRPr lang="en-GB"/>
          </a:p>
        </p:txBody>
      </p:sp>
    </p:spTree>
    <p:extLst>
      <p:ext uri="{BB962C8B-B14F-4D97-AF65-F5344CB8AC3E}">
        <p14:creationId xmlns:p14="http://schemas.microsoft.com/office/powerpoint/2010/main" val="3950639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4F3E47-F5E3-E499-1E68-E63843A8E97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04B3FB7-56F5-DA2B-BF93-13865CE74FE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1771009-26DF-D43A-E254-57BFA65DF54A}"/>
              </a:ext>
            </a:extLst>
          </p:cNvPr>
          <p:cNvSpPr>
            <a:spLocks noGrp="1"/>
          </p:cNvSpPr>
          <p:nvPr>
            <p:ph type="dt" sz="half" idx="10"/>
          </p:nvPr>
        </p:nvSpPr>
        <p:spPr/>
        <p:txBody>
          <a:bodyPr/>
          <a:lstStyle/>
          <a:p>
            <a:fld id="{F40D43A5-9921-4246-ACFB-B596014FD837}" type="datetimeFigureOut">
              <a:rPr lang="en-GB" smtClean="0"/>
              <a:t>07/06/2022</a:t>
            </a:fld>
            <a:endParaRPr lang="en-GB"/>
          </a:p>
        </p:txBody>
      </p:sp>
      <p:sp>
        <p:nvSpPr>
          <p:cNvPr id="5" name="Footer Placeholder 4">
            <a:extLst>
              <a:ext uri="{FF2B5EF4-FFF2-40B4-BE49-F238E27FC236}">
                <a16:creationId xmlns:a16="http://schemas.microsoft.com/office/drawing/2014/main" id="{85205040-95E3-DB2F-0431-B3E286C071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DA2059-386D-4FC8-4A17-AA86A25183F7}"/>
              </a:ext>
            </a:extLst>
          </p:cNvPr>
          <p:cNvSpPr>
            <a:spLocks noGrp="1"/>
          </p:cNvSpPr>
          <p:nvPr>
            <p:ph type="sldNum" sz="quarter" idx="12"/>
          </p:nvPr>
        </p:nvSpPr>
        <p:spPr/>
        <p:txBody>
          <a:bodyPr/>
          <a:lstStyle/>
          <a:p>
            <a:fld id="{C37C74E1-2FC0-C648-B3E3-A97906C5F245}" type="slidenum">
              <a:rPr lang="en-GB" smtClean="0"/>
              <a:t>‹#›</a:t>
            </a:fld>
            <a:endParaRPr lang="en-GB"/>
          </a:p>
        </p:txBody>
      </p:sp>
    </p:spTree>
    <p:extLst>
      <p:ext uri="{BB962C8B-B14F-4D97-AF65-F5344CB8AC3E}">
        <p14:creationId xmlns:p14="http://schemas.microsoft.com/office/powerpoint/2010/main" val="2650809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dk2"/>
        </a:solidFill>
        <a:effectLst/>
      </p:bgPr>
    </p:bg>
    <p:spTree>
      <p:nvGrpSpPr>
        <p:cNvPr id="1" name="Shape 20"/>
        <p:cNvGrpSpPr/>
        <p:nvPr/>
      </p:nvGrpSpPr>
      <p:grpSpPr>
        <a:xfrm>
          <a:off x="0" y="0"/>
          <a:ext cx="0" cy="0"/>
          <a:chOff x="0" y="0"/>
          <a:chExt cx="0" cy="0"/>
        </a:xfrm>
      </p:grpSpPr>
      <p:sp>
        <p:nvSpPr>
          <p:cNvPr id="21" name="Google Shape;21;p2"/>
          <p:cNvSpPr txBox="1">
            <a:spLocks noGrp="1"/>
          </p:cNvSpPr>
          <p:nvPr>
            <p:ph type="ctrTitle"/>
          </p:nvPr>
        </p:nvSpPr>
        <p:spPr>
          <a:xfrm>
            <a:off x="2515267" y="2186600"/>
            <a:ext cx="7161600" cy="228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8000">
                <a:solidFill>
                  <a:schemeClr val="lt1"/>
                </a:solidFill>
              </a:defRPr>
            </a:lvl1pPr>
            <a:lvl2pPr lvl="1" algn="ctr" rtl="0">
              <a:lnSpc>
                <a:spcPct val="80000"/>
              </a:lnSpc>
              <a:spcBef>
                <a:spcPts val="0"/>
              </a:spcBef>
              <a:spcAft>
                <a:spcPts val="0"/>
              </a:spcAft>
              <a:buClr>
                <a:schemeClr val="lt1"/>
              </a:buClr>
              <a:buSzPts val="6000"/>
              <a:buNone/>
              <a:defRPr sz="8000">
                <a:solidFill>
                  <a:schemeClr val="lt1"/>
                </a:solidFill>
              </a:defRPr>
            </a:lvl2pPr>
            <a:lvl3pPr lvl="2" algn="ctr" rtl="0">
              <a:lnSpc>
                <a:spcPct val="80000"/>
              </a:lnSpc>
              <a:spcBef>
                <a:spcPts val="0"/>
              </a:spcBef>
              <a:spcAft>
                <a:spcPts val="0"/>
              </a:spcAft>
              <a:buClr>
                <a:schemeClr val="lt1"/>
              </a:buClr>
              <a:buSzPts val="6000"/>
              <a:buNone/>
              <a:defRPr sz="8000">
                <a:solidFill>
                  <a:schemeClr val="lt1"/>
                </a:solidFill>
              </a:defRPr>
            </a:lvl3pPr>
            <a:lvl4pPr lvl="3" algn="ctr" rtl="0">
              <a:lnSpc>
                <a:spcPct val="80000"/>
              </a:lnSpc>
              <a:spcBef>
                <a:spcPts val="0"/>
              </a:spcBef>
              <a:spcAft>
                <a:spcPts val="0"/>
              </a:spcAft>
              <a:buClr>
                <a:schemeClr val="lt1"/>
              </a:buClr>
              <a:buSzPts val="6000"/>
              <a:buNone/>
              <a:defRPr sz="8000">
                <a:solidFill>
                  <a:schemeClr val="lt1"/>
                </a:solidFill>
              </a:defRPr>
            </a:lvl4pPr>
            <a:lvl5pPr lvl="4" algn="ctr" rtl="0">
              <a:lnSpc>
                <a:spcPct val="80000"/>
              </a:lnSpc>
              <a:spcBef>
                <a:spcPts val="0"/>
              </a:spcBef>
              <a:spcAft>
                <a:spcPts val="0"/>
              </a:spcAft>
              <a:buClr>
                <a:schemeClr val="lt1"/>
              </a:buClr>
              <a:buSzPts val="6000"/>
              <a:buNone/>
              <a:defRPr sz="8000">
                <a:solidFill>
                  <a:schemeClr val="lt1"/>
                </a:solidFill>
              </a:defRPr>
            </a:lvl5pPr>
            <a:lvl6pPr lvl="5" algn="ctr" rtl="0">
              <a:lnSpc>
                <a:spcPct val="80000"/>
              </a:lnSpc>
              <a:spcBef>
                <a:spcPts val="0"/>
              </a:spcBef>
              <a:spcAft>
                <a:spcPts val="0"/>
              </a:spcAft>
              <a:buClr>
                <a:schemeClr val="lt1"/>
              </a:buClr>
              <a:buSzPts val="6000"/>
              <a:buNone/>
              <a:defRPr sz="8000">
                <a:solidFill>
                  <a:schemeClr val="lt1"/>
                </a:solidFill>
              </a:defRPr>
            </a:lvl6pPr>
            <a:lvl7pPr lvl="6" algn="ctr" rtl="0">
              <a:lnSpc>
                <a:spcPct val="80000"/>
              </a:lnSpc>
              <a:spcBef>
                <a:spcPts val="0"/>
              </a:spcBef>
              <a:spcAft>
                <a:spcPts val="0"/>
              </a:spcAft>
              <a:buClr>
                <a:schemeClr val="lt1"/>
              </a:buClr>
              <a:buSzPts val="6000"/>
              <a:buNone/>
              <a:defRPr sz="8000">
                <a:solidFill>
                  <a:schemeClr val="lt1"/>
                </a:solidFill>
              </a:defRPr>
            </a:lvl7pPr>
            <a:lvl8pPr lvl="7" algn="ctr" rtl="0">
              <a:lnSpc>
                <a:spcPct val="80000"/>
              </a:lnSpc>
              <a:spcBef>
                <a:spcPts val="0"/>
              </a:spcBef>
              <a:spcAft>
                <a:spcPts val="0"/>
              </a:spcAft>
              <a:buClr>
                <a:schemeClr val="lt1"/>
              </a:buClr>
              <a:buSzPts val="6000"/>
              <a:buNone/>
              <a:defRPr sz="8000">
                <a:solidFill>
                  <a:schemeClr val="lt1"/>
                </a:solidFill>
              </a:defRPr>
            </a:lvl8pPr>
            <a:lvl9pPr lvl="8" algn="ctr" rtl="0">
              <a:lnSpc>
                <a:spcPct val="80000"/>
              </a:lnSpc>
              <a:spcBef>
                <a:spcPts val="0"/>
              </a:spcBef>
              <a:spcAft>
                <a:spcPts val="0"/>
              </a:spcAft>
              <a:buClr>
                <a:schemeClr val="lt1"/>
              </a:buClr>
              <a:buSzPts val="6000"/>
              <a:buNone/>
              <a:defRPr sz="8000">
                <a:solidFill>
                  <a:schemeClr val="lt1"/>
                </a:solidFill>
              </a:defRPr>
            </a:lvl9pPr>
          </a:lstStyle>
          <a:p>
            <a:endParaRPr/>
          </a:p>
        </p:txBody>
      </p:sp>
      <p:grpSp>
        <p:nvGrpSpPr>
          <p:cNvPr id="22" name="Google Shape;22;p2"/>
          <p:cNvGrpSpPr/>
          <p:nvPr/>
        </p:nvGrpSpPr>
        <p:grpSpPr>
          <a:xfrm>
            <a:off x="-114000" y="-224871"/>
            <a:ext cx="12387125" cy="7235872"/>
            <a:chOff x="-85500" y="-168653"/>
            <a:chExt cx="9290344" cy="5426904"/>
          </a:xfrm>
        </p:grpSpPr>
        <p:grpSp>
          <p:nvGrpSpPr>
            <p:cNvPr id="23" name="Google Shape;23;p2"/>
            <p:cNvGrpSpPr/>
            <p:nvPr/>
          </p:nvGrpSpPr>
          <p:grpSpPr>
            <a:xfrm>
              <a:off x="3870624" y="271731"/>
              <a:ext cx="531017" cy="704779"/>
              <a:chOff x="3870624" y="271731"/>
              <a:chExt cx="531017" cy="704779"/>
            </a:xfrm>
          </p:grpSpPr>
          <p:sp>
            <p:nvSpPr>
              <p:cNvPr id="24" name="Google Shape;24;p2"/>
              <p:cNvSpPr/>
              <p:nvPr/>
            </p:nvSpPr>
            <p:spPr>
              <a:xfrm>
                <a:off x="3870624" y="311200"/>
                <a:ext cx="425807" cy="38584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901992" y="271731"/>
                <a:ext cx="499650" cy="704779"/>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grpSp>
          <p:nvGrpSpPr>
            <p:cNvPr id="26" name="Google Shape;26;p2"/>
            <p:cNvGrpSpPr/>
            <p:nvPr/>
          </p:nvGrpSpPr>
          <p:grpSpPr>
            <a:xfrm>
              <a:off x="-85500" y="4299338"/>
              <a:ext cx="612915" cy="585559"/>
              <a:chOff x="8158724" y="4646275"/>
              <a:chExt cx="612915" cy="585559"/>
            </a:xfrm>
          </p:grpSpPr>
          <p:sp>
            <p:nvSpPr>
              <p:cNvPr id="27" name="Google Shape;27;p2"/>
              <p:cNvSpPr/>
              <p:nvPr/>
            </p:nvSpPr>
            <p:spPr>
              <a:xfrm>
                <a:off x="8158724" y="4646275"/>
                <a:ext cx="511423" cy="46343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170373" y="4682299"/>
                <a:ext cx="601266" cy="549535"/>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29" name="Google Shape;29;p2"/>
            <p:cNvSpPr/>
            <p:nvPr/>
          </p:nvSpPr>
          <p:spPr>
            <a:xfrm rot="2001982">
              <a:off x="136143" y="2216866"/>
              <a:ext cx="321474" cy="709766"/>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30" name="Google Shape;30;p2"/>
            <p:cNvGrpSpPr/>
            <p:nvPr/>
          </p:nvGrpSpPr>
          <p:grpSpPr>
            <a:xfrm>
              <a:off x="968652" y="3696885"/>
              <a:ext cx="565312" cy="602473"/>
              <a:chOff x="813652" y="3801560"/>
              <a:chExt cx="565312" cy="602473"/>
            </a:xfrm>
          </p:grpSpPr>
          <p:sp>
            <p:nvSpPr>
              <p:cNvPr id="31" name="Google Shape;31;p2"/>
              <p:cNvSpPr/>
              <p:nvPr/>
            </p:nvSpPr>
            <p:spPr>
              <a:xfrm rot="6264782">
                <a:off x="849950" y="3919090"/>
                <a:ext cx="380679" cy="370162"/>
              </a:xfrm>
              <a:custGeom>
                <a:avLst/>
                <a:gdLst/>
                <a:ahLst/>
                <a:cxnLst/>
                <a:rect l="l" t="t" r="r" b="b"/>
                <a:pathLst>
                  <a:path w="15179" h="14760" extrusionOk="0">
                    <a:moveTo>
                      <a:pt x="9741" y="0"/>
                    </a:moveTo>
                    <a:lnTo>
                      <a:pt x="8306" y="60"/>
                    </a:lnTo>
                    <a:lnTo>
                      <a:pt x="7649" y="179"/>
                    </a:lnTo>
                    <a:lnTo>
                      <a:pt x="7052" y="299"/>
                    </a:lnTo>
                    <a:lnTo>
                      <a:pt x="6514" y="478"/>
                    </a:lnTo>
                    <a:lnTo>
                      <a:pt x="5916" y="777"/>
                    </a:lnTo>
                    <a:lnTo>
                      <a:pt x="5319" y="1135"/>
                    </a:lnTo>
                    <a:lnTo>
                      <a:pt x="4721" y="1613"/>
                    </a:lnTo>
                    <a:lnTo>
                      <a:pt x="3765" y="2510"/>
                    </a:lnTo>
                    <a:lnTo>
                      <a:pt x="2809" y="3585"/>
                    </a:lnTo>
                    <a:lnTo>
                      <a:pt x="1913" y="4840"/>
                    </a:lnTo>
                    <a:lnTo>
                      <a:pt x="1494" y="5557"/>
                    </a:lnTo>
                    <a:lnTo>
                      <a:pt x="1076" y="6215"/>
                    </a:lnTo>
                    <a:lnTo>
                      <a:pt x="777" y="6932"/>
                    </a:lnTo>
                    <a:lnTo>
                      <a:pt x="478" y="7649"/>
                    </a:lnTo>
                    <a:lnTo>
                      <a:pt x="239" y="8366"/>
                    </a:lnTo>
                    <a:lnTo>
                      <a:pt x="60" y="9023"/>
                    </a:lnTo>
                    <a:lnTo>
                      <a:pt x="0" y="9740"/>
                    </a:lnTo>
                    <a:lnTo>
                      <a:pt x="0" y="10457"/>
                    </a:lnTo>
                    <a:lnTo>
                      <a:pt x="120" y="11115"/>
                    </a:lnTo>
                    <a:lnTo>
                      <a:pt x="299" y="11772"/>
                    </a:lnTo>
                    <a:lnTo>
                      <a:pt x="419" y="12071"/>
                    </a:lnTo>
                    <a:lnTo>
                      <a:pt x="598" y="12429"/>
                    </a:lnTo>
                    <a:lnTo>
                      <a:pt x="1076" y="12907"/>
                    </a:lnTo>
                    <a:lnTo>
                      <a:pt x="1554" y="13385"/>
                    </a:lnTo>
                    <a:lnTo>
                      <a:pt x="2152" y="13684"/>
                    </a:lnTo>
                    <a:lnTo>
                      <a:pt x="2749" y="13983"/>
                    </a:lnTo>
                    <a:lnTo>
                      <a:pt x="3406" y="14222"/>
                    </a:lnTo>
                    <a:lnTo>
                      <a:pt x="4721" y="14640"/>
                    </a:lnTo>
                    <a:lnTo>
                      <a:pt x="5378" y="14760"/>
                    </a:lnTo>
                    <a:lnTo>
                      <a:pt x="6036" y="14760"/>
                    </a:lnTo>
                    <a:lnTo>
                      <a:pt x="6753" y="14700"/>
                    </a:lnTo>
                    <a:lnTo>
                      <a:pt x="7410" y="14521"/>
                    </a:lnTo>
                    <a:lnTo>
                      <a:pt x="8067" y="14222"/>
                    </a:lnTo>
                    <a:lnTo>
                      <a:pt x="8665" y="13923"/>
                    </a:lnTo>
                    <a:lnTo>
                      <a:pt x="9262" y="13505"/>
                    </a:lnTo>
                    <a:lnTo>
                      <a:pt x="9741" y="13086"/>
                    </a:lnTo>
                    <a:lnTo>
                      <a:pt x="10756" y="12130"/>
                    </a:lnTo>
                    <a:lnTo>
                      <a:pt x="11832" y="10935"/>
                    </a:lnTo>
                    <a:lnTo>
                      <a:pt x="12908" y="9561"/>
                    </a:lnTo>
                    <a:lnTo>
                      <a:pt x="13445" y="8844"/>
                    </a:lnTo>
                    <a:lnTo>
                      <a:pt x="13923" y="8067"/>
                    </a:lnTo>
                    <a:lnTo>
                      <a:pt x="14342" y="7290"/>
                    </a:lnTo>
                    <a:lnTo>
                      <a:pt x="14700" y="6513"/>
                    </a:lnTo>
                    <a:lnTo>
                      <a:pt x="14939" y="5737"/>
                    </a:lnTo>
                    <a:lnTo>
                      <a:pt x="15118" y="4960"/>
                    </a:lnTo>
                    <a:lnTo>
                      <a:pt x="15178" y="4183"/>
                    </a:lnTo>
                    <a:lnTo>
                      <a:pt x="15178" y="3466"/>
                    </a:lnTo>
                    <a:lnTo>
                      <a:pt x="15059" y="3107"/>
                    </a:lnTo>
                    <a:lnTo>
                      <a:pt x="14999" y="2749"/>
                    </a:lnTo>
                    <a:lnTo>
                      <a:pt x="14820" y="2390"/>
                    </a:lnTo>
                    <a:lnTo>
                      <a:pt x="14640" y="2092"/>
                    </a:lnTo>
                    <a:lnTo>
                      <a:pt x="14222" y="1494"/>
                    </a:lnTo>
                    <a:lnTo>
                      <a:pt x="13684" y="1076"/>
                    </a:lnTo>
                    <a:lnTo>
                      <a:pt x="13147" y="657"/>
                    </a:lnTo>
                    <a:lnTo>
                      <a:pt x="12489" y="418"/>
                    </a:lnTo>
                    <a:lnTo>
                      <a:pt x="11832" y="179"/>
                    </a:lnTo>
                    <a:lnTo>
                      <a:pt x="11115" y="60"/>
                    </a:lnTo>
                    <a:lnTo>
                      <a:pt x="104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rot="-1974315">
                <a:off x="996275" y="3825647"/>
                <a:ext cx="252371" cy="554298"/>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33" name="Google Shape;33;p2"/>
            <p:cNvSpPr/>
            <p:nvPr/>
          </p:nvSpPr>
          <p:spPr>
            <a:xfrm>
              <a:off x="4101001" y="4649180"/>
              <a:ext cx="376856" cy="254902"/>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4" name="Google Shape;34;p2"/>
            <p:cNvSpPr/>
            <p:nvPr/>
          </p:nvSpPr>
          <p:spPr>
            <a:xfrm>
              <a:off x="8091625" y="827000"/>
              <a:ext cx="485245" cy="329049"/>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5" name="Google Shape;35;p2"/>
            <p:cNvSpPr/>
            <p:nvPr/>
          </p:nvSpPr>
          <p:spPr>
            <a:xfrm rot="3971375">
              <a:off x="3138581" y="4622816"/>
              <a:ext cx="362909" cy="668479"/>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6" name="Google Shape;36;p2"/>
            <p:cNvSpPr/>
            <p:nvPr/>
          </p:nvSpPr>
          <p:spPr>
            <a:xfrm rot="-3375824">
              <a:off x="8508205" y="4088864"/>
              <a:ext cx="623152" cy="166730"/>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7" name="Google Shape;37;p2"/>
            <p:cNvSpPr/>
            <p:nvPr/>
          </p:nvSpPr>
          <p:spPr>
            <a:xfrm rot="3011666">
              <a:off x="3210524" y="657803"/>
              <a:ext cx="199800" cy="513948"/>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8" name="Google Shape;38;p2"/>
            <p:cNvSpPr/>
            <p:nvPr/>
          </p:nvSpPr>
          <p:spPr>
            <a:xfrm rot="2196195">
              <a:off x="6146037" y="457710"/>
              <a:ext cx="248001" cy="64914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39" name="Google Shape;39;p2"/>
            <p:cNvGrpSpPr/>
            <p:nvPr/>
          </p:nvGrpSpPr>
          <p:grpSpPr>
            <a:xfrm>
              <a:off x="5462677" y="4575203"/>
              <a:ext cx="497752" cy="491681"/>
              <a:chOff x="7559440" y="3972390"/>
              <a:chExt cx="497752" cy="491681"/>
            </a:xfrm>
          </p:grpSpPr>
          <p:sp>
            <p:nvSpPr>
              <p:cNvPr id="40" name="Google Shape;40;p2"/>
              <p:cNvSpPr/>
              <p:nvPr/>
            </p:nvSpPr>
            <p:spPr>
              <a:xfrm rot="1226546">
                <a:off x="7692589" y="4106488"/>
                <a:ext cx="320298" cy="311457"/>
              </a:xfrm>
              <a:custGeom>
                <a:avLst/>
                <a:gdLst/>
                <a:ahLst/>
                <a:cxnLst/>
                <a:rect l="l" t="t" r="r" b="b"/>
                <a:pathLst>
                  <a:path w="15179" h="14760" extrusionOk="0">
                    <a:moveTo>
                      <a:pt x="9741" y="0"/>
                    </a:moveTo>
                    <a:lnTo>
                      <a:pt x="8306" y="60"/>
                    </a:lnTo>
                    <a:lnTo>
                      <a:pt x="7649" y="179"/>
                    </a:lnTo>
                    <a:lnTo>
                      <a:pt x="7052" y="299"/>
                    </a:lnTo>
                    <a:lnTo>
                      <a:pt x="6514" y="478"/>
                    </a:lnTo>
                    <a:lnTo>
                      <a:pt x="5916" y="777"/>
                    </a:lnTo>
                    <a:lnTo>
                      <a:pt x="5319" y="1135"/>
                    </a:lnTo>
                    <a:lnTo>
                      <a:pt x="4721" y="1613"/>
                    </a:lnTo>
                    <a:lnTo>
                      <a:pt x="3765" y="2510"/>
                    </a:lnTo>
                    <a:lnTo>
                      <a:pt x="2809" y="3585"/>
                    </a:lnTo>
                    <a:lnTo>
                      <a:pt x="1913" y="4840"/>
                    </a:lnTo>
                    <a:lnTo>
                      <a:pt x="1494" y="5557"/>
                    </a:lnTo>
                    <a:lnTo>
                      <a:pt x="1076" y="6215"/>
                    </a:lnTo>
                    <a:lnTo>
                      <a:pt x="777" y="6932"/>
                    </a:lnTo>
                    <a:lnTo>
                      <a:pt x="478" y="7649"/>
                    </a:lnTo>
                    <a:lnTo>
                      <a:pt x="239" y="8366"/>
                    </a:lnTo>
                    <a:lnTo>
                      <a:pt x="60" y="9023"/>
                    </a:lnTo>
                    <a:lnTo>
                      <a:pt x="0" y="9740"/>
                    </a:lnTo>
                    <a:lnTo>
                      <a:pt x="0" y="10457"/>
                    </a:lnTo>
                    <a:lnTo>
                      <a:pt x="120" y="11115"/>
                    </a:lnTo>
                    <a:lnTo>
                      <a:pt x="299" y="11772"/>
                    </a:lnTo>
                    <a:lnTo>
                      <a:pt x="419" y="12071"/>
                    </a:lnTo>
                    <a:lnTo>
                      <a:pt x="598" y="12429"/>
                    </a:lnTo>
                    <a:lnTo>
                      <a:pt x="1076" y="12907"/>
                    </a:lnTo>
                    <a:lnTo>
                      <a:pt x="1554" y="13385"/>
                    </a:lnTo>
                    <a:lnTo>
                      <a:pt x="2152" y="13684"/>
                    </a:lnTo>
                    <a:lnTo>
                      <a:pt x="2749" y="13983"/>
                    </a:lnTo>
                    <a:lnTo>
                      <a:pt x="3406" y="14222"/>
                    </a:lnTo>
                    <a:lnTo>
                      <a:pt x="4721" y="14640"/>
                    </a:lnTo>
                    <a:lnTo>
                      <a:pt x="5378" y="14760"/>
                    </a:lnTo>
                    <a:lnTo>
                      <a:pt x="6036" y="14760"/>
                    </a:lnTo>
                    <a:lnTo>
                      <a:pt x="6753" y="14700"/>
                    </a:lnTo>
                    <a:lnTo>
                      <a:pt x="7410" y="14521"/>
                    </a:lnTo>
                    <a:lnTo>
                      <a:pt x="8067" y="14222"/>
                    </a:lnTo>
                    <a:lnTo>
                      <a:pt x="8665" y="13923"/>
                    </a:lnTo>
                    <a:lnTo>
                      <a:pt x="9262" y="13505"/>
                    </a:lnTo>
                    <a:lnTo>
                      <a:pt x="9741" y="13086"/>
                    </a:lnTo>
                    <a:lnTo>
                      <a:pt x="10756" y="12130"/>
                    </a:lnTo>
                    <a:lnTo>
                      <a:pt x="11832" y="10935"/>
                    </a:lnTo>
                    <a:lnTo>
                      <a:pt x="12908" y="9561"/>
                    </a:lnTo>
                    <a:lnTo>
                      <a:pt x="13445" y="8844"/>
                    </a:lnTo>
                    <a:lnTo>
                      <a:pt x="13923" y="8067"/>
                    </a:lnTo>
                    <a:lnTo>
                      <a:pt x="14342" y="7290"/>
                    </a:lnTo>
                    <a:lnTo>
                      <a:pt x="14700" y="6513"/>
                    </a:lnTo>
                    <a:lnTo>
                      <a:pt x="14939" y="5737"/>
                    </a:lnTo>
                    <a:lnTo>
                      <a:pt x="15118" y="4960"/>
                    </a:lnTo>
                    <a:lnTo>
                      <a:pt x="15178" y="4183"/>
                    </a:lnTo>
                    <a:lnTo>
                      <a:pt x="15178" y="3466"/>
                    </a:lnTo>
                    <a:lnTo>
                      <a:pt x="15059" y="3107"/>
                    </a:lnTo>
                    <a:lnTo>
                      <a:pt x="14999" y="2749"/>
                    </a:lnTo>
                    <a:lnTo>
                      <a:pt x="14820" y="2390"/>
                    </a:lnTo>
                    <a:lnTo>
                      <a:pt x="14640" y="2092"/>
                    </a:lnTo>
                    <a:lnTo>
                      <a:pt x="14222" y="1494"/>
                    </a:lnTo>
                    <a:lnTo>
                      <a:pt x="13684" y="1076"/>
                    </a:lnTo>
                    <a:lnTo>
                      <a:pt x="13147" y="657"/>
                    </a:lnTo>
                    <a:lnTo>
                      <a:pt x="12489" y="418"/>
                    </a:lnTo>
                    <a:lnTo>
                      <a:pt x="11832" y="179"/>
                    </a:lnTo>
                    <a:lnTo>
                      <a:pt x="11115" y="60"/>
                    </a:lnTo>
                    <a:lnTo>
                      <a:pt x="104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9911830">
                <a:off x="7595186" y="4010311"/>
                <a:ext cx="338915" cy="323847"/>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grpSp>
          <p:nvGrpSpPr>
            <p:cNvPr id="42" name="Google Shape;42;p2"/>
            <p:cNvGrpSpPr/>
            <p:nvPr/>
          </p:nvGrpSpPr>
          <p:grpSpPr>
            <a:xfrm>
              <a:off x="510215" y="271717"/>
              <a:ext cx="557022" cy="619823"/>
              <a:chOff x="510215" y="271717"/>
              <a:chExt cx="557022" cy="619823"/>
            </a:xfrm>
          </p:grpSpPr>
          <p:sp>
            <p:nvSpPr>
              <p:cNvPr id="43" name="Google Shape;43;p2"/>
              <p:cNvSpPr/>
              <p:nvPr/>
            </p:nvSpPr>
            <p:spPr>
              <a:xfrm>
                <a:off x="676827" y="376200"/>
                <a:ext cx="316843" cy="32088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0215" y="271717"/>
                <a:ext cx="557022" cy="619823"/>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45" name="Google Shape;45;p2"/>
            <p:cNvSpPr/>
            <p:nvPr/>
          </p:nvSpPr>
          <p:spPr>
            <a:xfrm>
              <a:off x="1778886" y="4237081"/>
              <a:ext cx="556337" cy="631409"/>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6" name="Google Shape;46;p2"/>
            <p:cNvSpPr/>
            <p:nvPr/>
          </p:nvSpPr>
          <p:spPr>
            <a:xfrm rot="-982808">
              <a:off x="7867083" y="4603094"/>
              <a:ext cx="701993" cy="567693"/>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7" name="Google Shape;47;p2"/>
            <p:cNvSpPr/>
            <p:nvPr/>
          </p:nvSpPr>
          <p:spPr>
            <a:xfrm rot="1185294">
              <a:off x="4798350" y="3885963"/>
              <a:ext cx="616477" cy="671778"/>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8" name="Google Shape;48;p2"/>
            <p:cNvSpPr/>
            <p:nvPr/>
          </p:nvSpPr>
          <p:spPr>
            <a:xfrm>
              <a:off x="1393062" y="748927"/>
              <a:ext cx="579203" cy="652168"/>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9" name="Google Shape;49;p2"/>
            <p:cNvSpPr/>
            <p:nvPr/>
          </p:nvSpPr>
          <p:spPr>
            <a:xfrm>
              <a:off x="7317433" y="2956555"/>
              <a:ext cx="716315" cy="573888"/>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0" name="Google Shape;50;p2"/>
            <p:cNvSpPr/>
            <p:nvPr/>
          </p:nvSpPr>
          <p:spPr>
            <a:xfrm>
              <a:off x="8750637" y="1716146"/>
              <a:ext cx="454206" cy="406096"/>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1" name="Google Shape;51;p2"/>
            <p:cNvSpPr/>
            <p:nvPr/>
          </p:nvSpPr>
          <p:spPr>
            <a:xfrm rot="-2424156">
              <a:off x="2052510" y="-106317"/>
              <a:ext cx="373867" cy="493313"/>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2" name="Google Shape;52;p2"/>
            <p:cNvSpPr/>
            <p:nvPr/>
          </p:nvSpPr>
          <p:spPr>
            <a:xfrm>
              <a:off x="5960437" y="3855732"/>
              <a:ext cx="712864" cy="419317"/>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53" name="Google Shape;53;p2"/>
            <p:cNvGrpSpPr/>
            <p:nvPr/>
          </p:nvGrpSpPr>
          <p:grpSpPr>
            <a:xfrm rot="891035">
              <a:off x="1165229" y="1691730"/>
              <a:ext cx="657771" cy="386113"/>
              <a:chOff x="1429156" y="1387535"/>
              <a:chExt cx="657769" cy="386112"/>
            </a:xfrm>
          </p:grpSpPr>
          <p:sp>
            <p:nvSpPr>
              <p:cNvPr id="54" name="Google Shape;54;p2"/>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5" name="Google Shape;55;p2"/>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56" name="Google Shape;56;p2"/>
            <p:cNvSpPr/>
            <p:nvPr/>
          </p:nvSpPr>
          <p:spPr>
            <a:xfrm rot="-1696692">
              <a:off x="7441723" y="1525254"/>
              <a:ext cx="760522" cy="200454"/>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7" name="Google Shape;57;p2"/>
            <p:cNvSpPr/>
            <p:nvPr/>
          </p:nvSpPr>
          <p:spPr>
            <a:xfrm>
              <a:off x="1161548" y="2558031"/>
              <a:ext cx="665135" cy="522113"/>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58" name="Google Shape;58;p2"/>
            <p:cNvGrpSpPr/>
            <p:nvPr/>
          </p:nvGrpSpPr>
          <p:grpSpPr>
            <a:xfrm>
              <a:off x="346827" y="3411153"/>
              <a:ext cx="376916" cy="455685"/>
              <a:chOff x="1010452" y="1144365"/>
              <a:chExt cx="376916" cy="455685"/>
            </a:xfrm>
          </p:grpSpPr>
          <p:sp>
            <p:nvSpPr>
              <p:cNvPr id="59" name="Google Shape;59;p2"/>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0" name="Google Shape;60;p2"/>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grpSp>
          <p:nvGrpSpPr>
            <p:cNvPr id="61" name="Google Shape;61;p2"/>
            <p:cNvGrpSpPr/>
            <p:nvPr/>
          </p:nvGrpSpPr>
          <p:grpSpPr>
            <a:xfrm>
              <a:off x="7439637" y="3918577"/>
              <a:ext cx="503800" cy="507307"/>
              <a:chOff x="7439637" y="3918577"/>
              <a:chExt cx="503800" cy="507307"/>
            </a:xfrm>
          </p:grpSpPr>
          <p:sp>
            <p:nvSpPr>
              <p:cNvPr id="62" name="Google Shape;62;p2"/>
              <p:cNvSpPr/>
              <p:nvPr/>
            </p:nvSpPr>
            <p:spPr>
              <a:xfrm>
                <a:off x="7547126" y="4133375"/>
                <a:ext cx="332324" cy="292506"/>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rot="-1109260">
                <a:off x="7493180" y="3971096"/>
                <a:ext cx="396713" cy="402269"/>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64" name="Google Shape;64;p2"/>
            <p:cNvSpPr/>
            <p:nvPr/>
          </p:nvSpPr>
          <p:spPr>
            <a:xfrm>
              <a:off x="6255960" y="791694"/>
              <a:ext cx="453103" cy="511439"/>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5" name="Google Shape;65;p2"/>
            <p:cNvSpPr/>
            <p:nvPr/>
          </p:nvSpPr>
          <p:spPr>
            <a:xfrm rot="1799564">
              <a:off x="7155158" y="4556613"/>
              <a:ext cx="351219" cy="440001"/>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66" name="Google Shape;66;p2"/>
            <p:cNvGrpSpPr/>
            <p:nvPr/>
          </p:nvGrpSpPr>
          <p:grpSpPr>
            <a:xfrm>
              <a:off x="7413193" y="740389"/>
              <a:ext cx="289739" cy="482318"/>
              <a:chOff x="4912930" y="846902"/>
              <a:chExt cx="289739" cy="482318"/>
            </a:xfrm>
          </p:grpSpPr>
          <p:sp>
            <p:nvSpPr>
              <p:cNvPr id="67" name="Google Shape;67;p2"/>
              <p:cNvSpPr/>
              <p:nvPr/>
            </p:nvSpPr>
            <p:spPr>
              <a:xfrm rot="-539734">
                <a:off x="4946894" y="1102828"/>
                <a:ext cx="216728" cy="210745"/>
              </a:xfrm>
              <a:custGeom>
                <a:avLst/>
                <a:gdLst/>
                <a:ahLst/>
                <a:cxnLst/>
                <a:rect l="l" t="t" r="r" b="b"/>
                <a:pathLst>
                  <a:path w="15179" h="14760" extrusionOk="0">
                    <a:moveTo>
                      <a:pt x="9741" y="0"/>
                    </a:moveTo>
                    <a:lnTo>
                      <a:pt x="8306" y="60"/>
                    </a:lnTo>
                    <a:lnTo>
                      <a:pt x="7649" y="179"/>
                    </a:lnTo>
                    <a:lnTo>
                      <a:pt x="7052" y="299"/>
                    </a:lnTo>
                    <a:lnTo>
                      <a:pt x="6514" y="478"/>
                    </a:lnTo>
                    <a:lnTo>
                      <a:pt x="5916" y="777"/>
                    </a:lnTo>
                    <a:lnTo>
                      <a:pt x="5319" y="1135"/>
                    </a:lnTo>
                    <a:lnTo>
                      <a:pt x="4721" y="1613"/>
                    </a:lnTo>
                    <a:lnTo>
                      <a:pt x="3765" y="2510"/>
                    </a:lnTo>
                    <a:lnTo>
                      <a:pt x="2809" y="3585"/>
                    </a:lnTo>
                    <a:lnTo>
                      <a:pt x="1913" y="4840"/>
                    </a:lnTo>
                    <a:lnTo>
                      <a:pt x="1494" y="5557"/>
                    </a:lnTo>
                    <a:lnTo>
                      <a:pt x="1076" y="6215"/>
                    </a:lnTo>
                    <a:lnTo>
                      <a:pt x="777" y="6932"/>
                    </a:lnTo>
                    <a:lnTo>
                      <a:pt x="478" y="7649"/>
                    </a:lnTo>
                    <a:lnTo>
                      <a:pt x="239" y="8366"/>
                    </a:lnTo>
                    <a:lnTo>
                      <a:pt x="60" y="9023"/>
                    </a:lnTo>
                    <a:lnTo>
                      <a:pt x="0" y="9740"/>
                    </a:lnTo>
                    <a:lnTo>
                      <a:pt x="0" y="10457"/>
                    </a:lnTo>
                    <a:lnTo>
                      <a:pt x="120" y="11115"/>
                    </a:lnTo>
                    <a:lnTo>
                      <a:pt x="299" y="11772"/>
                    </a:lnTo>
                    <a:lnTo>
                      <a:pt x="419" y="12071"/>
                    </a:lnTo>
                    <a:lnTo>
                      <a:pt x="598" y="12429"/>
                    </a:lnTo>
                    <a:lnTo>
                      <a:pt x="1076" y="12907"/>
                    </a:lnTo>
                    <a:lnTo>
                      <a:pt x="1554" y="13385"/>
                    </a:lnTo>
                    <a:lnTo>
                      <a:pt x="2152" y="13684"/>
                    </a:lnTo>
                    <a:lnTo>
                      <a:pt x="2749" y="13983"/>
                    </a:lnTo>
                    <a:lnTo>
                      <a:pt x="3406" y="14222"/>
                    </a:lnTo>
                    <a:lnTo>
                      <a:pt x="4721" y="14640"/>
                    </a:lnTo>
                    <a:lnTo>
                      <a:pt x="5378" y="14760"/>
                    </a:lnTo>
                    <a:lnTo>
                      <a:pt x="6036" y="14760"/>
                    </a:lnTo>
                    <a:lnTo>
                      <a:pt x="6753" y="14700"/>
                    </a:lnTo>
                    <a:lnTo>
                      <a:pt x="7410" y="14521"/>
                    </a:lnTo>
                    <a:lnTo>
                      <a:pt x="8067" y="14222"/>
                    </a:lnTo>
                    <a:lnTo>
                      <a:pt x="8665" y="13923"/>
                    </a:lnTo>
                    <a:lnTo>
                      <a:pt x="9262" y="13505"/>
                    </a:lnTo>
                    <a:lnTo>
                      <a:pt x="9741" y="13086"/>
                    </a:lnTo>
                    <a:lnTo>
                      <a:pt x="10756" y="12130"/>
                    </a:lnTo>
                    <a:lnTo>
                      <a:pt x="11832" y="10935"/>
                    </a:lnTo>
                    <a:lnTo>
                      <a:pt x="12908" y="9561"/>
                    </a:lnTo>
                    <a:lnTo>
                      <a:pt x="13445" y="8844"/>
                    </a:lnTo>
                    <a:lnTo>
                      <a:pt x="13923" y="8067"/>
                    </a:lnTo>
                    <a:lnTo>
                      <a:pt x="14342" y="7290"/>
                    </a:lnTo>
                    <a:lnTo>
                      <a:pt x="14700" y="6513"/>
                    </a:lnTo>
                    <a:lnTo>
                      <a:pt x="14939" y="5737"/>
                    </a:lnTo>
                    <a:lnTo>
                      <a:pt x="15118" y="4960"/>
                    </a:lnTo>
                    <a:lnTo>
                      <a:pt x="15178" y="4183"/>
                    </a:lnTo>
                    <a:lnTo>
                      <a:pt x="15178" y="3466"/>
                    </a:lnTo>
                    <a:lnTo>
                      <a:pt x="15059" y="3107"/>
                    </a:lnTo>
                    <a:lnTo>
                      <a:pt x="14999" y="2749"/>
                    </a:lnTo>
                    <a:lnTo>
                      <a:pt x="14820" y="2390"/>
                    </a:lnTo>
                    <a:lnTo>
                      <a:pt x="14640" y="2092"/>
                    </a:lnTo>
                    <a:lnTo>
                      <a:pt x="14222" y="1494"/>
                    </a:lnTo>
                    <a:lnTo>
                      <a:pt x="13684" y="1076"/>
                    </a:lnTo>
                    <a:lnTo>
                      <a:pt x="13147" y="657"/>
                    </a:lnTo>
                    <a:lnTo>
                      <a:pt x="12489" y="418"/>
                    </a:lnTo>
                    <a:lnTo>
                      <a:pt x="11832" y="179"/>
                    </a:lnTo>
                    <a:lnTo>
                      <a:pt x="11115" y="60"/>
                    </a:lnTo>
                    <a:lnTo>
                      <a:pt x="104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912930" y="846902"/>
                <a:ext cx="289739" cy="45623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69" name="Google Shape;69;p2"/>
            <p:cNvSpPr/>
            <p:nvPr/>
          </p:nvSpPr>
          <p:spPr>
            <a:xfrm>
              <a:off x="7082287" y="-53997"/>
              <a:ext cx="602898" cy="641121"/>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70" name="Google Shape;70;p2"/>
            <p:cNvSpPr/>
            <p:nvPr/>
          </p:nvSpPr>
          <p:spPr>
            <a:xfrm>
              <a:off x="4981978" y="271723"/>
              <a:ext cx="738779" cy="460515"/>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71" name="Google Shape;71;p2"/>
            <p:cNvGrpSpPr/>
            <p:nvPr/>
          </p:nvGrpSpPr>
          <p:grpSpPr>
            <a:xfrm>
              <a:off x="7801268" y="2011644"/>
              <a:ext cx="583849" cy="670195"/>
              <a:chOff x="7801268" y="2011644"/>
              <a:chExt cx="583849" cy="670195"/>
            </a:xfrm>
          </p:grpSpPr>
          <p:sp>
            <p:nvSpPr>
              <p:cNvPr id="72" name="Google Shape;72;p2"/>
              <p:cNvSpPr/>
              <p:nvPr/>
            </p:nvSpPr>
            <p:spPr>
              <a:xfrm rot="6678441">
                <a:off x="7840657" y="2123048"/>
                <a:ext cx="518922" cy="409425"/>
              </a:xfrm>
              <a:custGeom>
                <a:avLst/>
                <a:gdLst/>
                <a:ahLst/>
                <a:cxnLst/>
                <a:rect l="l" t="t" r="r" b="b"/>
                <a:pathLst>
                  <a:path w="15179" h="14760" extrusionOk="0">
                    <a:moveTo>
                      <a:pt x="9741" y="0"/>
                    </a:moveTo>
                    <a:lnTo>
                      <a:pt x="8306" y="60"/>
                    </a:lnTo>
                    <a:lnTo>
                      <a:pt x="7649" y="179"/>
                    </a:lnTo>
                    <a:lnTo>
                      <a:pt x="7052" y="299"/>
                    </a:lnTo>
                    <a:lnTo>
                      <a:pt x="6514" y="478"/>
                    </a:lnTo>
                    <a:lnTo>
                      <a:pt x="5916" y="777"/>
                    </a:lnTo>
                    <a:lnTo>
                      <a:pt x="5319" y="1135"/>
                    </a:lnTo>
                    <a:lnTo>
                      <a:pt x="4721" y="1613"/>
                    </a:lnTo>
                    <a:lnTo>
                      <a:pt x="3765" y="2510"/>
                    </a:lnTo>
                    <a:lnTo>
                      <a:pt x="2809" y="3585"/>
                    </a:lnTo>
                    <a:lnTo>
                      <a:pt x="1913" y="4840"/>
                    </a:lnTo>
                    <a:lnTo>
                      <a:pt x="1494" y="5557"/>
                    </a:lnTo>
                    <a:lnTo>
                      <a:pt x="1076" y="6215"/>
                    </a:lnTo>
                    <a:lnTo>
                      <a:pt x="777" y="6932"/>
                    </a:lnTo>
                    <a:lnTo>
                      <a:pt x="478" y="7649"/>
                    </a:lnTo>
                    <a:lnTo>
                      <a:pt x="239" y="8366"/>
                    </a:lnTo>
                    <a:lnTo>
                      <a:pt x="60" y="9023"/>
                    </a:lnTo>
                    <a:lnTo>
                      <a:pt x="0" y="9740"/>
                    </a:lnTo>
                    <a:lnTo>
                      <a:pt x="0" y="10457"/>
                    </a:lnTo>
                    <a:lnTo>
                      <a:pt x="120" y="11115"/>
                    </a:lnTo>
                    <a:lnTo>
                      <a:pt x="299" y="11772"/>
                    </a:lnTo>
                    <a:lnTo>
                      <a:pt x="419" y="12071"/>
                    </a:lnTo>
                    <a:lnTo>
                      <a:pt x="598" y="12429"/>
                    </a:lnTo>
                    <a:lnTo>
                      <a:pt x="1076" y="12907"/>
                    </a:lnTo>
                    <a:lnTo>
                      <a:pt x="1554" y="13385"/>
                    </a:lnTo>
                    <a:lnTo>
                      <a:pt x="2152" y="13684"/>
                    </a:lnTo>
                    <a:lnTo>
                      <a:pt x="2749" y="13983"/>
                    </a:lnTo>
                    <a:lnTo>
                      <a:pt x="3406" y="14222"/>
                    </a:lnTo>
                    <a:lnTo>
                      <a:pt x="4721" y="14640"/>
                    </a:lnTo>
                    <a:lnTo>
                      <a:pt x="5378" y="14760"/>
                    </a:lnTo>
                    <a:lnTo>
                      <a:pt x="6036" y="14760"/>
                    </a:lnTo>
                    <a:lnTo>
                      <a:pt x="6753" y="14700"/>
                    </a:lnTo>
                    <a:lnTo>
                      <a:pt x="7410" y="14521"/>
                    </a:lnTo>
                    <a:lnTo>
                      <a:pt x="8067" y="14222"/>
                    </a:lnTo>
                    <a:lnTo>
                      <a:pt x="8665" y="13923"/>
                    </a:lnTo>
                    <a:lnTo>
                      <a:pt x="9262" y="13505"/>
                    </a:lnTo>
                    <a:lnTo>
                      <a:pt x="9741" y="13086"/>
                    </a:lnTo>
                    <a:lnTo>
                      <a:pt x="10756" y="12130"/>
                    </a:lnTo>
                    <a:lnTo>
                      <a:pt x="11832" y="10935"/>
                    </a:lnTo>
                    <a:lnTo>
                      <a:pt x="12908" y="9561"/>
                    </a:lnTo>
                    <a:lnTo>
                      <a:pt x="13445" y="8844"/>
                    </a:lnTo>
                    <a:lnTo>
                      <a:pt x="13923" y="8067"/>
                    </a:lnTo>
                    <a:lnTo>
                      <a:pt x="14342" y="7290"/>
                    </a:lnTo>
                    <a:lnTo>
                      <a:pt x="14700" y="6513"/>
                    </a:lnTo>
                    <a:lnTo>
                      <a:pt x="14939" y="5737"/>
                    </a:lnTo>
                    <a:lnTo>
                      <a:pt x="15118" y="4960"/>
                    </a:lnTo>
                    <a:lnTo>
                      <a:pt x="15178" y="4183"/>
                    </a:lnTo>
                    <a:lnTo>
                      <a:pt x="15178" y="3466"/>
                    </a:lnTo>
                    <a:lnTo>
                      <a:pt x="15059" y="3107"/>
                    </a:lnTo>
                    <a:lnTo>
                      <a:pt x="14999" y="2749"/>
                    </a:lnTo>
                    <a:lnTo>
                      <a:pt x="14820" y="2390"/>
                    </a:lnTo>
                    <a:lnTo>
                      <a:pt x="14640" y="2092"/>
                    </a:lnTo>
                    <a:lnTo>
                      <a:pt x="14222" y="1494"/>
                    </a:lnTo>
                    <a:lnTo>
                      <a:pt x="13684" y="1076"/>
                    </a:lnTo>
                    <a:lnTo>
                      <a:pt x="13147" y="657"/>
                    </a:lnTo>
                    <a:lnTo>
                      <a:pt x="12489" y="418"/>
                    </a:lnTo>
                    <a:lnTo>
                      <a:pt x="11832" y="179"/>
                    </a:lnTo>
                    <a:lnTo>
                      <a:pt x="11115" y="60"/>
                    </a:lnTo>
                    <a:lnTo>
                      <a:pt x="104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rot="-1245048">
                <a:off x="7884626" y="2097617"/>
                <a:ext cx="363919" cy="537176"/>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grpSp>
          <p:nvGrpSpPr>
            <p:cNvPr id="74" name="Google Shape;74;p2"/>
            <p:cNvGrpSpPr/>
            <p:nvPr/>
          </p:nvGrpSpPr>
          <p:grpSpPr>
            <a:xfrm>
              <a:off x="286734" y="1360788"/>
              <a:ext cx="437027" cy="515682"/>
              <a:chOff x="286734" y="1360788"/>
              <a:chExt cx="437027" cy="515682"/>
            </a:xfrm>
          </p:grpSpPr>
          <p:sp>
            <p:nvSpPr>
              <p:cNvPr id="75" name="Google Shape;75;p2"/>
              <p:cNvSpPr/>
              <p:nvPr/>
            </p:nvSpPr>
            <p:spPr>
              <a:xfrm>
                <a:off x="286734" y="1396113"/>
                <a:ext cx="288826" cy="292506"/>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13599" y="1360788"/>
                <a:ext cx="410163" cy="515682"/>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77" name="Google Shape;77;p2"/>
            <p:cNvSpPr/>
            <p:nvPr/>
          </p:nvSpPr>
          <p:spPr>
            <a:xfrm>
              <a:off x="2688787" y="4098763"/>
              <a:ext cx="455682" cy="43272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78" name="Google Shape;78;p2"/>
            <p:cNvSpPr/>
            <p:nvPr/>
          </p:nvSpPr>
          <p:spPr>
            <a:xfrm>
              <a:off x="933400" y="1069738"/>
              <a:ext cx="175646" cy="373020"/>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79" name="Google Shape;79;p2"/>
            <p:cNvSpPr/>
            <p:nvPr/>
          </p:nvSpPr>
          <p:spPr>
            <a:xfrm>
              <a:off x="8204352" y="3801552"/>
              <a:ext cx="240787" cy="203050"/>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80" name="Google Shape;80;p2"/>
            <p:cNvSpPr/>
            <p:nvPr/>
          </p:nvSpPr>
          <p:spPr>
            <a:xfrm>
              <a:off x="8204357" y="240186"/>
              <a:ext cx="175884" cy="17472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81" name="Google Shape;81;p2"/>
            <p:cNvGrpSpPr/>
            <p:nvPr/>
          </p:nvGrpSpPr>
          <p:grpSpPr>
            <a:xfrm>
              <a:off x="8513660" y="3273951"/>
              <a:ext cx="236955" cy="259508"/>
              <a:chOff x="1624551" y="3569952"/>
              <a:chExt cx="236955" cy="259508"/>
            </a:xfrm>
          </p:grpSpPr>
          <p:sp>
            <p:nvSpPr>
              <p:cNvPr id="82" name="Google Shape;82;p2"/>
              <p:cNvSpPr/>
              <p:nvPr/>
            </p:nvSpPr>
            <p:spPr>
              <a:xfrm>
                <a:off x="1624551" y="3569952"/>
                <a:ext cx="224786" cy="2276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25368" y="3599553"/>
                <a:ext cx="236138" cy="229907"/>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grpSp>
          <p:nvGrpSpPr>
            <p:cNvPr id="84" name="Google Shape;84;p2"/>
            <p:cNvGrpSpPr/>
            <p:nvPr/>
          </p:nvGrpSpPr>
          <p:grpSpPr>
            <a:xfrm>
              <a:off x="3637530" y="4055057"/>
              <a:ext cx="418773" cy="520154"/>
              <a:chOff x="3637530" y="4055057"/>
              <a:chExt cx="418773" cy="520154"/>
            </a:xfrm>
          </p:grpSpPr>
          <p:sp>
            <p:nvSpPr>
              <p:cNvPr id="85" name="Google Shape;85;p2"/>
              <p:cNvSpPr/>
              <p:nvPr/>
            </p:nvSpPr>
            <p:spPr>
              <a:xfrm rot="5542319">
                <a:off x="3769303" y="4204066"/>
                <a:ext cx="285154" cy="277283"/>
              </a:xfrm>
              <a:custGeom>
                <a:avLst/>
                <a:gdLst/>
                <a:ahLst/>
                <a:cxnLst/>
                <a:rect l="l" t="t" r="r" b="b"/>
                <a:pathLst>
                  <a:path w="15179" h="14760" extrusionOk="0">
                    <a:moveTo>
                      <a:pt x="9741" y="0"/>
                    </a:moveTo>
                    <a:lnTo>
                      <a:pt x="8306" y="60"/>
                    </a:lnTo>
                    <a:lnTo>
                      <a:pt x="7649" y="179"/>
                    </a:lnTo>
                    <a:lnTo>
                      <a:pt x="7052" y="299"/>
                    </a:lnTo>
                    <a:lnTo>
                      <a:pt x="6514" y="478"/>
                    </a:lnTo>
                    <a:lnTo>
                      <a:pt x="5916" y="777"/>
                    </a:lnTo>
                    <a:lnTo>
                      <a:pt x="5319" y="1135"/>
                    </a:lnTo>
                    <a:lnTo>
                      <a:pt x="4721" y="1613"/>
                    </a:lnTo>
                    <a:lnTo>
                      <a:pt x="3765" y="2510"/>
                    </a:lnTo>
                    <a:lnTo>
                      <a:pt x="2809" y="3585"/>
                    </a:lnTo>
                    <a:lnTo>
                      <a:pt x="1913" y="4840"/>
                    </a:lnTo>
                    <a:lnTo>
                      <a:pt x="1494" y="5557"/>
                    </a:lnTo>
                    <a:lnTo>
                      <a:pt x="1076" y="6215"/>
                    </a:lnTo>
                    <a:lnTo>
                      <a:pt x="777" y="6932"/>
                    </a:lnTo>
                    <a:lnTo>
                      <a:pt x="478" y="7649"/>
                    </a:lnTo>
                    <a:lnTo>
                      <a:pt x="239" y="8366"/>
                    </a:lnTo>
                    <a:lnTo>
                      <a:pt x="60" y="9023"/>
                    </a:lnTo>
                    <a:lnTo>
                      <a:pt x="0" y="9740"/>
                    </a:lnTo>
                    <a:lnTo>
                      <a:pt x="0" y="10457"/>
                    </a:lnTo>
                    <a:lnTo>
                      <a:pt x="120" y="11115"/>
                    </a:lnTo>
                    <a:lnTo>
                      <a:pt x="299" y="11772"/>
                    </a:lnTo>
                    <a:lnTo>
                      <a:pt x="419" y="12071"/>
                    </a:lnTo>
                    <a:lnTo>
                      <a:pt x="598" y="12429"/>
                    </a:lnTo>
                    <a:lnTo>
                      <a:pt x="1076" y="12907"/>
                    </a:lnTo>
                    <a:lnTo>
                      <a:pt x="1554" y="13385"/>
                    </a:lnTo>
                    <a:lnTo>
                      <a:pt x="2152" y="13684"/>
                    </a:lnTo>
                    <a:lnTo>
                      <a:pt x="2749" y="13983"/>
                    </a:lnTo>
                    <a:lnTo>
                      <a:pt x="3406" y="14222"/>
                    </a:lnTo>
                    <a:lnTo>
                      <a:pt x="4721" y="14640"/>
                    </a:lnTo>
                    <a:lnTo>
                      <a:pt x="5378" y="14760"/>
                    </a:lnTo>
                    <a:lnTo>
                      <a:pt x="6036" y="14760"/>
                    </a:lnTo>
                    <a:lnTo>
                      <a:pt x="6753" y="14700"/>
                    </a:lnTo>
                    <a:lnTo>
                      <a:pt x="7410" y="14521"/>
                    </a:lnTo>
                    <a:lnTo>
                      <a:pt x="8067" y="14222"/>
                    </a:lnTo>
                    <a:lnTo>
                      <a:pt x="8665" y="13923"/>
                    </a:lnTo>
                    <a:lnTo>
                      <a:pt x="9262" y="13505"/>
                    </a:lnTo>
                    <a:lnTo>
                      <a:pt x="9741" y="13086"/>
                    </a:lnTo>
                    <a:lnTo>
                      <a:pt x="10756" y="12130"/>
                    </a:lnTo>
                    <a:lnTo>
                      <a:pt x="11832" y="10935"/>
                    </a:lnTo>
                    <a:lnTo>
                      <a:pt x="12908" y="9561"/>
                    </a:lnTo>
                    <a:lnTo>
                      <a:pt x="13445" y="8844"/>
                    </a:lnTo>
                    <a:lnTo>
                      <a:pt x="13923" y="8067"/>
                    </a:lnTo>
                    <a:lnTo>
                      <a:pt x="14342" y="7290"/>
                    </a:lnTo>
                    <a:lnTo>
                      <a:pt x="14700" y="6513"/>
                    </a:lnTo>
                    <a:lnTo>
                      <a:pt x="14939" y="5737"/>
                    </a:lnTo>
                    <a:lnTo>
                      <a:pt x="15118" y="4960"/>
                    </a:lnTo>
                    <a:lnTo>
                      <a:pt x="15178" y="4183"/>
                    </a:lnTo>
                    <a:lnTo>
                      <a:pt x="15178" y="3466"/>
                    </a:lnTo>
                    <a:lnTo>
                      <a:pt x="15059" y="3107"/>
                    </a:lnTo>
                    <a:lnTo>
                      <a:pt x="14999" y="2749"/>
                    </a:lnTo>
                    <a:lnTo>
                      <a:pt x="14820" y="2390"/>
                    </a:lnTo>
                    <a:lnTo>
                      <a:pt x="14640" y="2092"/>
                    </a:lnTo>
                    <a:lnTo>
                      <a:pt x="14222" y="1494"/>
                    </a:lnTo>
                    <a:lnTo>
                      <a:pt x="13684" y="1076"/>
                    </a:lnTo>
                    <a:lnTo>
                      <a:pt x="13147" y="657"/>
                    </a:lnTo>
                    <a:lnTo>
                      <a:pt x="12489" y="418"/>
                    </a:lnTo>
                    <a:lnTo>
                      <a:pt x="11832" y="179"/>
                    </a:lnTo>
                    <a:lnTo>
                      <a:pt x="11115" y="60"/>
                    </a:lnTo>
                    <a:lnTo>
                      <a:pt x="104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rot="9304419">
                <a:off x="3726725" y="4079275"/>
                <a:ext cx="219185" cy="471718"/>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87" name="Google Shape;87;p2"/>
            <p:cNvSpPr/>
            <p:nvPr/>
          </p:nvSpPr>
          <p:spPr>
            <a:xfrm>
              <a:off x="3033704" y="205770"/>
              <a:ext cx="238646" cy="243555"/>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88" name="Google Shape;88;p2"/>
            <p:cNvSpPr/>
            <p:nvPr/>
          </p:nvSpPr>
          <p:spPr>
            <a:xfrm>
              <a:off x="8737650" y="439219"/>
              <a:ext cx="257856" cy="284838"/>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89" name="Google Shape;89;p2"/>
            <p:cNvSpPr/>
            <p:nvPr/>
          </p:nvSpPr>
          <p:spPr>
            <a:xfrm>
              <a:off x="1334256" y="207258"/>
              <a:ext cx="223503" cy="240600"/>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90" name="Google Shape;90;p2"/>
            <p:cNvSpPr/>
            <p:nvPr/>
          </p:nvSpPr>
          <p:spPr>
            <a:xfrm>
              <a:off x="7053257" y="3763614"/>
              <a:ext cx="204383" cy="27891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91" name="Google Shape;91;p2"/>
            <p:cNvSpPr/>
            <p:nvPr/>
          </p:nvSpPr>
          <p:spPr>
            <a:xfrm>
              <a:off x="711508" y="3001159"/>
              <a:ext cx="154433" cy="272786"/>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92" name="Google Shape;92;p2"/>
            <p:cNvSpPr/>
            <p:nvPr/>
          </p:nvSpPr>
          <p:spPr>
            <a:xfrm>
              <a:off x="8576875" y="2558027"/>
              <a:ext cx="223822" cy="307981"/>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93" name="Google Shape;93;p2"/>
            <p:cNvSpPr/>
            <p:nvPr/>
          </p:nvSpPr>
          <p:spPr>
            <a:xfrm>
              <a:off x="140852" y="836409"/>
              <a:ext cx="224053" cy="290283"/>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94" name="Google Shape;94;p2"/>
            <p:cNvGrpSpPr/>
            <p:nvPr/>
          </p:nvGrpSpPr>
          <p:grpSpPr>
            <a:xfrm>
              <a:off x="6457245" y="4530131"/>
              <a:ext cx="216066" cy="276377"/>
              <a:chOff x="6422295" y="3351500"/>
              <a:chExt cx="252856" cy="323399"/>
            </a:xfrm>
          </p:grpSpPr>
          <p:sp>
            <p:nvSpPr>
              <p:cNvPr id="95" name="Google Shape;95;p2"/>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96" name="Google Shape;96;p2"/>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grpSp>
          <p:nvGrpSpPr>
            <p:cNvPr id="97" name="Google Shape;97;p2"/>
            <p:cNvGrpSpPr/>
            <p:nvPr/>
          </p:nvGrpSpPr>
          <p:grpSpPr>
            <a:xfrm>
              <a:off x="2318449" y="604142"/>
              <a:ext cx="332332" cy="346582"/>
              <a:chOff x="2318449" y="604142"/>
              <a:chExt cx="332332" cy="346582"/>
            </a:xfrm>
          </p:grpSpPr>
          <p:sp>
            <p:nvSpPr>
              <p:cNvPr id="98" name="Google Shape;98;p2"/>
              <p:cNvSpPr/>
              <p:nvPr/>
            </p:nvSpPr>
            <p:spPr>
              <a:xfrm>
                <a:off x="2361884" y="604142"/>
                <a:ext cx="288826" cy="292506"/>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318449" y="613815"/>
                <a:ext cx="332332" cy="336908"/>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100" name="Google Shape;100;p2"/>
            <p:cNvSpPr/>
            <p:nvPr/>
          </p:nvSpPr>
          <p:spPr>
            <a:xfrm>
              <a:off x="6021196" y="137179"/>
              <a:ext cx="265484" cy="205157"/>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101" name="Google Shape;101;p2"/>
            <p:cNvGrpSpPr/>
            <p:nvPr/>
          </p:nvGrpSpPr>
          <p:grpSpPr>
            <a:xfrm>
              <a:off x="1184427" y="4630083"/>
              <a:ext cx="229693" cy="293080"/>
              <a:chOff x="6793660" y="3322411"/>
              <a:chExt cx="268804" cy="342944"/>
            </a:xfrm>
          </p:grpSpPr>
          <p:sp>
            <p:nvSpPr>
              <p:cNvPr id="102" name="Google Shape;102;p2"/>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03" name="Google Shape;103;p2"/>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04" name="Google Shape;104;p2"/>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105" name="Google Shape;105;p2"/>
            <p:cNvSpPr/>
            <p:nvPr/>
          </p:nvSpPr>
          <p:spPr>
            <a:xfrm>
              <a:off x="4843337" y="836403"/>
              <a:ext cx="377232" cy="204888"/>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06" name="Google Shape;106;p2"/>
            <p:cNvSpPr/>
            <p:nvPr/>
          </p:nvSpPr>
          <p:spPr>
            <a:xfrm rot="-2218186">
              <a:off x="-38492" y="151543"/>
              <a:ext cx="236276" cy="230041"/>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07" name="Google Shape;107;p2"/>
            <p:cNvSpPr/>
            <p:nvPr/>
          </p:nvSpPr>
          <p:spPr>
            <a:xfrm rot="1464154">
              <a:off x="4569091" y="-94554"/>
              <a:ext cx="235935" cy="229710"/>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08" name="Google Shape;108;p2"/>
            <p:cNvSpPr/>
            <p:nvPr/>
          </p:nvSpPr>
          <p:spPr>
            <a:xfrm rot="-2221343">
              <a:off x="1866371" y="3538528"/>
              <a:ext cx="206347" cy="200902"/>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Tree>
    <p:extLst>
      <p:ext uri="{BB962C8B-B14F-4D97-AF65-F5344CB8AC3E}">
        <p14:creationId xmlns:p14="http://schemas.microsoft.com/office/powerpoint/2010/main" val="1392905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userDrawn="1">
  <p:cSld name="Subtitle">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3802763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5"/>
        </a:solidFill>
        <a:effectLst/>
      </p:bgPr>
    </p:bg>
    <p:spTree>
      <p:nvGrpSpPr>
        <p:cNvPr id="1" name="Shape 175"/>
        <p:cNvGrpSpPr/>
        <p:nvPr/>
      </p:nvGrpSpPr>
      <p:grpSpPr>
        <a:xfrm>
          <a:off x="0" y="0"/>
          <a:ext cx="0" cy="0"/>
          <a:chOff x="0" y="0"/>
          <a:chExt cx="0" cy="0"/>
        </a:xfrm>
      </p:grpSpPr>
      <p:grpSp>
        <p:nvGrpSpPr>
          <p:cNvPr id="176" name="Google Shape;176;p4"/>
          <p:cNvGrpSpPr/>
          <p:nvPr/>
        </p:nvGrpSpPr>
        <p:grpSpPr>
          <a:xfrm>
            <a:off x="-111883" y="-224871"/>
            <a:ext cx="12385009" cy="7235872"/>
            <a:chOff x="-83913" y="-168653"/>
            <a:chExt cx="9288757" cy="5426904"/>
          </a:xfrm>
        </p:grpSpPr>
        <p:sp>
          <p:nvSpPr>
            <p:cNvPr id="177" name="Google Shape;177;p4"/>
            <p:cNvSpPr/>
            <p:nvPr/>
          </p:nvSpPr>
          <p:spPr>
            <a:xfrm>
              <a:off x="3901992" y="271731"/>
              <a:ext cx="499650" cy="704779"/>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78" name="Google Shape;178;p4"/>
            <p:cNvSpPr/>
            <p:nvPr/>
          </p:nvSpPr>
          <p:spPr>
            <a:xfrm>
              <a:off x="-73851" y="4335362"/>
              <a:ext cx="601266" cy="549535"/>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79" name="Google Shape;179;p4"/>
            <p:cNvSpPr/>
            <p:nvPr/>
          </p:nvSpPr>
          <p:spPr>
            <a:xfrm rot="2001982">
              <a:off x="136143" y="2216866"/>
              <a:ext cx="321474" cy="709766"/>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80" name="Google Shape;180;p4"/>
            <p:cNvSpPr/>
            <p:nvPr/>
          </p:nvSpPr>
          <p:spPr>
            <a:xfrm rot="-1974315">
              <a:off x="1151275" y="3720972"/>
              <a:ext cx="252371" cy="554298"/>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81" name="Google Shape;181;p4"/>
            <p:cNvSpPr/>
            <p:nvPr/>
          </p:nvSpPr>
          <p:spPr>
            <a:xfrm>
              <a:off x="4101001" y="4649180"/>
              <a:ext cx="376856" cy="254902"/>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82" name="Google Shape;182;p4"/>
            <p:cNvSpPr/>
            <p:nvPr/>
          </p:nvSpPr>
          <p:spPr>
            <a:xfrm>
              <a:off x="8091625" y="827000"/>
              <a:ext cx="485245" cy="329049"/>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83" name="Google Shape;183;p4"/>
            <p:cNvSpPr/>
            <p:nvPr/>
          </p:nvSpPr>
          <p:spPr>
            <a:xfrm rot="3971375">
              <a:off x="3138581" y="4622816"/>
              <a:ext cx="362909" cy="668479"/>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84" name="Google Shape;184;p4"/>
            <p:cNvSpPr/>
            <p:nvPr/>
          </p:nvSpPr>
          <p:spPr>
            <a:xfrm rot="-3375824">
              <a:off x="8508205" y="4088864"/>
              <a:ext cx="623152" cy="166730"/>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85" name="Google Shape;185;p4"/>
            <p:cNvSpPr/>
            <p:nvPr/>
          </p:nvSpPr>
          <p:spPr>
            <a:xfrm rot="3011666">
              <a:off x="3210524" y="657803"/>
              <a:ext cx="199800" cy="513948"/>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86" name="Google Shape;186;p4"/>
            <p:cNvSpPr/>
            <p:nvPr/>
          </p:nvSpPr>
          <p:spPr>
            <a:xfrm rot="2196195">
              <a:off x="6146037" y="457710"/>
              <a:ext cx="248001" cy="64914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87" name="Google Shape;187;p4"/>
            <p:cNvSpPr/>
            <p:nvPr/>
          </p:nvSpPr>
          <p:spPr>
            <a:xfrm rot="9911830">
              <a:off x="5498424" y="4613124"/>
              <a:ext cx="338915" cy="323847"/>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88" name="Google Shape;188;p4"/>
            <p:cNvSpPr/>
            <p:nvPr/>
          </p:nvSpPr>
          <p:spPr>
            <a:xfrm>
              <a:off x="510215" y="271717"/>
              <a:ext cx="557022" cy="619823"/>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89" name="Google Shape;189;p4"/>
            <p:cNvSpPr/>
            <p:nvPr/>
          </p:nvSpPr>
          <p:spPr>
            <a:xfrm>
              <a:off x="1778886" y="4237081"/>
              <a:ext cx="556337" cy="631409"/>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90" name="Google Shape;190;p4"/>
            <p:cNvSpPr/>
            <p:nvPr/>
          </p:nvSpPr>
          <p:spPr>
            <a:xfrm rot="-982808">
              <a:off x="7867083" y="4603094"/>
              <a:ext cx="701993" cy="567693"/>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91" name="Google Shape;191;p4"/>
            <p:cNvSpPr/>
            <p:nvPr/>
          </p:nvSpPr>
          <p:spPr>
            <a:xfrm rot="1185294">
              <a:off x="4798350" y="3885963"/>
              <a:ext cx="616477" cy="671778"/>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92" name="Google Shape;192;p4"/>
            <p:cNvSpPr/>
            <p:nvPr/>
          </p:nvSpPr>
          <p:spPr>
            <a:xfrm>
              <a:off x="1393062" y="748927"/>
              <a:ext cx="579203" cy="652168"/>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93" name="Google Shape;193;p4"/>
            <p:cNvSpPr/>
            <p:nvPr/>
          </p:nvSpPr>
          <p:spPr>
            <a:xfrm>
              <a:off x="7317433" y="2956555"/>
              <a:ext cx="716315" cy="573888"/>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94" name="Google Shape;194;p4"/>
            <p:cNvSpPr/>
            <p:nvPr/>
          </p:nvSpPr>
          <p:spPr>
            <a:xfrm>
              <a:off x="8750637" y="1716146"/>
              <a:ext cx="454206" cy="406096"/>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95" name="Google Shape;195;p4"/>
            <p:cNvSpPr/>
            <p:nvPr/>
          </p:nvSpPr>
          <p:spPr>
            <a:xfrm rot="-2424156">
              <a:off x="2052510" y="-106317"/>
              <a:ext cx="373867" cy="493313"/>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96" name="Google Shape;196;p4"/>
            <p:cNvSpPr/>
            <p:nvPr/>
          </p:nvSpPr>
          <p:spPr>
            <a:xfrm>
              <a:off x="5960437" y="3855732"/>
              <a:ext cx="712864" cy="419317"/>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197" name="Google Shape;197;p4"/>
            <p:cNvGrpSpPr/>
            <p:nvPr/>
          </p:nvGrpSpPr>
          <p:grpSpPr>
            <a:xfrm rot="891035">
              <a:off x="1165229" y="1691730"/>
              <a:ext cx="657771" cy="386113"/>
              <a:chOff x="1429156" y="1387535"/>
              <a:chExt cx="657769" cy="386112"/>
            </a:xfrm>
          </p:grpSpPr>
          <p:sp>
            <p:nvSpPr>
              <p:cNvPr id="198" name="Google Shape;198;p4"/>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199" name="Google Shape;199;p4"/>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200" name="Google Shape;200;p4"/>
            <p:cNvSpPr/>
            <p:nvPr/>
          </p:nvSpPr>
          <p:spPr>
            <a:xfrm rot="-1696692">
              <a:off x="7441723" y="1525254"/>
              <a:ext cx="760522" cy="200454"/>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01" name="Google Shape;201;p4"/>
            <p:cNvSpPr/>
            <p:nvPr/>
          </p:nvSpPr>
          <p:spPr>
            <a:xfrm>
              <a:off x="1161548" y="2558031"/>
              <a:ext cx="665135" cy="522113"/>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202" name="Google Shape;202;p4"/>
            <p:cNvGrpSpPr/>
            <p:nvPr/>
          </p:nvGrpSpPr>
          <p:grpSpPr>
            <a:xfrm>
              <a:off x="346827" y="3411153"/>
              <a:ext cx="376916" cy="455685"/>
              <a:chOff x="1010452" y="1144365"/>
              <a:chExt cx="376916" cy="455685"/>
            </a:xfrm>
          </p:grpSpPr>
          <p:sp>
            <p:nvSpPr>
              <p:cNvPr id="203" name="Google Shape;203;p4"/>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04" name="Google Shape;204;p4"/>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205" name="Google Shape;205;p4"/>
            <p:cNvSpPr/>
            <p:nvPr/>
          </p:nvSpPr>
          <p:spPr>
            <a:xfrm rot="-1109260">
              <a:off x="7493180" y="3971096"/>
              <a:ext cx="396713" cy="402269"/>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06" name="Google Shape;206;p4"/>
            <p:cNvSpPr/>
            <p:nvPr/>
          </p:nvSpPr>
          <p:spPr>
            <a:xfrm>
              <a:off x="6255960" y="791694"/>
              <a:ext cx="453103" cy="511439"/>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07" name="Google Shape;207;p4"/>
            <p:cNvSpPr/>
            <p:nvPr/>
          </p:nvSpPr>
          <p:spPr>
            <a:xfrm rot="1799564">
              <a:off x="7155158" y="4556613"/>
              <a:ext cx="351219" cy="440001"/>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08" name="Google Shape;208;p4"/>
            <p:cNvSpPr/>
            <p:nvPr/>
          </p:nvSpPr>
          <p:spPr>
            <a:xfrm>
              <a:off x="7413193" y="740389"/>
              <a:ext cx="289739" cy="45623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09" name="Google Shape;209;p4"/>
            <p:cNvSpPr/>
            <p:nvPr/>
          </p:nvSpPr>
          <p:spPr>
            <a:xfrm>
              <a:off x="7082287" y="-53997"/>
              <a:ext cx="602898" cy="641121"/>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10" name="Google Shape;210;p4"/>
            <p:cNvSpPr/>
            <p:nvPr/>
          </p:nvSpPr>
          <p:spPr>
            <a:xfrm>
              <a:off x="4981978" y="271723"/>
              <a:ext cx="738779" cy="460515"/>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11" name="Google Shape;211;p4"/>
            <p:cNvSpPr/>
            <p:nvPr/>
          </p:nvSpPr>
          <p:spPr>
            <a:xfrm rot="-1245048">
              <a:off x="7884626" y="2097617"/>
              <a:ext cx="363919" cy="537176"/>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12" name="Google Shape;212;p4"/>
            <p:cNvSpPr/>
            <p:nvPr/>
          </p:nvSpPr>
          <p:spPr>
            <a:xfrm>
              <a:off x="313599" y="1360788"/>
              <a:ext cx="410163" cy="515682"/>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13" name="Google Shape;213;p4"/>
            <p:cNvSpPr/>
            <p:nvPr/>
          </p:nvSpPr>
          <p:spPr>
            <a:xfrm>
              <a:off x="2688787" y="4098763"/>
              <a:ext cx="455682" cy="43272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14" name="Google Shape;214;p4"/>
            <p:cNvSpPr/>
            <p:nvPr/>
          </p:nvSpPr>
          <p:spPr>
            <a:xfrm>
              <a:off x="933400" y="1069738"/>
              <a:ext cx="175646" cy="373020"/>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15" name="Google Shape;215;p4"/>
            <p:cNvSpPr/>
            <p:nvPr/>
          </p:nvSpPr>
          <p:spPr>
            <a:xfrm>
              <a:off x="8204352" y="3801552"/>
              <a:ext cx="240787" cy="203050"/>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16" name="Google Shape;216;p4"/>
            <p:cNvSpPr/>
            <p:nvPr/>
          </p:nvSpPr>
          <p:spPr>
            <a:xfrm>
              <a:off x="8204357" y="240186"/>
              <a:ext cx="175884" cy="17472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17" name="Google Shape;217;p4"/>
            <p:cNvSpPr/>
            <p:nvPr/>
          </p:nvSpPr>
          <p:spPr>
            <a:xfrm>
              <a:off x="8514477" y="3303552"/>
              <a:ext cx="236138" cy="229907"/>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18" name="Google Shape;218;p4"/>
            <p:cNvSpPr/>
            <p:nvPr/>
          </p:nvSpPr>
          <p:spPr>
            <a:xfrm rot="9304419">
              <a:off x="3726725" y="4079275"/>
              <a:ext cx="219185" cy="471718"/>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19" name="Google Shape;219;p4"/>
            <p:cNvSpPr/>
            <p:nvPr/>
          </p:nvSpPr>
          <p:spPr>
            <a:xfrm>
              <a:off x="3033704" y="205770"/>
              <a:ext cx="238646" cy="243555"/>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20" name="Google Shape;220;p4"/>
            <p:cNvSpPr/>
            <p:nvPr/>
          </p:nvSpPr>
          <p:spPr>
            <a:xfrm>
              <a:off x="8737650" y="439219"/>
              <a:ext cx="257856" cy="284838"/>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21" name="Google Shape;221;p4"/>
            <p:cNvSpPr/>
            <p:nvPr/>
          </p:nvSpPr>
          <p:spPr>
            <a:xfrm>
              <a:off x="1334256" y="207258"/>
              <a:ext cx="223503" cy="240600"/>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22" name="Google Shape;222;p4"/>
            <p:cNvSpPr/>
            <p:nvPr/>
          </p:nvSpPr>
          <p:spPr>
            <a:xfrm>
              <a:off x="7053257" y="3763614"/>
              <a:ext cx="204383" cy="27891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23" name="Google Shape;223;p4"/>
            <p:cNvSpPr/>
            <p:nvPr/>
          </p:nvSpPr>
          <p:spPr>
            <a:xfrm>
              <a:off x="711508" y="3001159"/>
              <a:ext cx="154433" cy="272786"/>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24" name="Google Shape;224;p4"/>
            <p:cNvSpPr/>
            <p:nvPr/>
          </p:nvSpPr>
          <p:spPr>
            <a:xfrm>
              <a:off x="8576875" y="2558027"/>
              <a:ext cx="223822" cy="307981"/>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25" name="Google Shape;225;p4"/>
            <p:cNvSpPr/>
            <p:nvPr/>
          </p:nvSpPr>
          <p:spPr>
            <a:xfrm>
              <a:off x="140852" y="836409"/>
              <a:ext cx="224053" cy="290283"/>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226" name="Google Shape;226;p4"/>
            <p:cNvGrpSpPr/>
            <p:nvPr/>
          </p:nvGrpSpPr>
          <p:grpSpPr>
            <a:xfrm>
              <a:off x="6457245" y="4530131"/>
              <a:ext cx="216066" cy="276377"/>
              <a:chOff x="6422295" y="3351500"/>
              <a:chExt cx="252856" cy="323399"/>
            </a:xfrm>
          </p:grpSpPr>
          <p:sp>
            <p:nvSpPr>
              <p:cNvPr id="227" name="Google Shape;227;p4"/>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28" name="Google Shape;228;p4"/>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229" name="Google Shape;229;p4"/>
            <p:cNvSpPr/>
            <p:nvPr/>
          </p:nvSpPr>
          <p:spPr>
            <a:xfrm>
              <a:off x="2318449" y="613815"/>
              <a:ext cx="332332" cy="336908"/>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30" name="Google Shape;230;p4"/>
            <p:cNvSpPr/>
            <p:nvPr/>
          </p:nvSpPr>
          <p:spPr>
            <a:xfrm>
              <a:off x="6021196" y="137179"/>
              <a:ext cx="265484" cy="205157"/>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231" name="Google Shape;231;p4"/>
            <p:cNvGrpSpPr/>
            <p:nvPr/>
          </p:nvGrpSpPr>
          <p:grpSpPr>
            <a:xfrm>
              <a:off x="1184427" y="4630083"/>
              <a:ext cx="229693" cy="293080"/>
              <a:chOff x="6793660" y="3322411"/>
              <a:chExt cx="268804" cy="342944"/>
            </a:xfrm>
          </p:grpSpPr>
          <p:sp>
            <p:nvSpPr>
              <p:cNvPr id="232" name="Google Shape;232;p4"/>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33" name="Google Shape;233;p4"/>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34" name="Google Shape;234;p4"/>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235" name="Google Shape;235;p4"/>
            <p:cNvSpPr/>
            <p:nvPr/>
          </p:nvSpPr>
          <p:spPr>
            <a:xfrm>
              <a:off x="4843337" y="836403"/>
              <a:ext cx="377232" cy="204888"/>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36" name="Google Shape;236;p4"/>
            <p:cNvSpPr/>
            <p:nvPr/>
          </p:nvSpPr>
          <p:spPr>
            <a:xfrm rot="-2218186">
              <a:off x="-38492" y="151543"/>
              <a:ext cx="236276" cy="230041"/>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37" name="Google Shape;237;p4"/>
            <p:cNvSpPr/>
            <p:nvPr/>
          </p:nvSpPr>
          <p:spPr>
            <a:xfrm rot="1464154">
              <a:off x="4569091" y="-94554"/>
              <a:ext cx="235935" cy="229710"/>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38" name="Google Shape;238;p4"/>
            <p:cNvSpPr/>
            <p:nvPr/>
          </p:nvSpPr>
          <p:spPr>
            <a:xfrm rot="-2221343">
              <a:off x="1866371" y="3538528"/>
              <a:ext cx="206347" cy="200902"/>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239" name="Google Shape;239;p4"/>
          <p:cNvSpPr txBox="1">
            <a:spLocks noGrp="1"/>
          </p:cNvSpPr>
          <p:nvPr>
            <p:ph type="body" idx="1"/>
          </p:nvPr>
        </p:nvSpPr>
        <p:spPr>
          <a:xfrm>
            <a:off x="2736267" y="1671900"/>
            <a:ext cx="6719600" cy="3566800"/>
          </a:xfrm>
          <a:prstGeom prst="rect">
            <a:avLst/>
          </a:prstGeom>
        </p:spPr>
        <p:txBody>
          <a:bodyPr spcFirstLastPara="1" wrap="square" lIns="0" tIns="0" rIns="0" bIns="0" anchor="t" anchorCtr="0">
            <a:noAutofit/>
          </a:bodyPr>
          <a:lstStyle>
            <a:lvl1pPr marL="609585" lvl="0" indent="-609585" algn="ctr" rtl="0">
              <a:lnSpc>
                <a:spcPct val="105000"/>
              </a:lnSpc>
              <a:spcBef>
                <a:spcPts val="0"/>
              </a:spcBef>
              <a:spcAft>
                <a:spcPts val="0"/>
              </a:spcAft>
              <a:buSzPts val="3600"/>
              <a:buFont typeface="Amatic SC"/>
              <a:buChar char="✘"/>
              <a:defRPr sz="4800" b="1">
                <a:latin typeface="Amatic SC"/>
                <a:ea typeface="Amatic SC"/>
                <a:cs typeface="Amatic SC"/>
                <a:sym typeface="Amatic SC"/>
              </a:defRPr>
            </a:lvl1pPr>
            <a:lvl2pPr marL="1219170" lvl="1" indent="-609585" algn="ctr" rtl="0">
              <a:lnSpc>
                <a:spcPct val="105000"/>
              </a:lnSpc>
              <a:spcBef>
                <a:spcPts val="0"/>
              </a:spcBef>
              <a:spcAft>
                <a:spcPts val="0"/>
              </a:spcAft>
              <a:buSzPts val="3600"/>
              <a:buFont typeface="Amatic SC"/>
              <a:buChar char="✗"/>
              <a:defRPr sz="4800" b="1">
                <a:latin typeface="Amatic SC"/>
                <a:ea typeface="Amatic SC"/>
                <a:cs typeface="Amatic SC"/>
                <a:sym typeface="Amatic SC"/>
              </a:defRPr>
            </a:lvl2pPr>
            <a:lvl3pPr marL="1828754" lvl="2" indent="-609585" algn="ctr" rtl="0">
              <a:lnSpc>
                <a:spcPct val="105000"/>
              </a:lnSpc>
              <a:spcBef>
                <a:spcPts val="0"/>
              </a:spcBef>
              <a:spcAft>
                <a:spcPts val="0"/>
              </a:spcAft>
              <a:buSzPts val="3600"/>
              <a:buFont typeface="Amatic SC"/>
              <a:buChar char="✗"/>
              <a:defRPr sz="4800" b="1">
                <a:latin typeface="Amatic SC"/>
                <a:ea typeface="Amatic SC"/>
                <a:cs typeface="Amatic SC"/>
                <a:sym typeface="Amatic SC"/>
              </a:defRPr>
            </a:lvl3pPr>
            <a:lvl4pPr marL="2438339" lvl="3" indent="-609585" algn="ctr" rtl="0">
              <a:lnSpc>
                <a:spcPct val="105000"/>
              </a:lnSpc>
              <a:spcBef>
                <a:spcPts val="0"/>
              </a:spcBef>
              <a:spcAft>
                <a:spcPts val="0"/>
              </a:spcAft>
              <a:buSzPts val="3600"/>
              <a:buFont typeface="Amatic SC"/>
              <a:buChar char="✗"/>
              <a:defRPr sz="4800" b="1">
                <a:latin typeface="Amatic SC"/>
                <a:ea typeface="Amatic SC"/>
                <a:cs typeface="Amatic SC"/>
                <a:sym typeface="Amatic SC"/>
              </a:defRPr>
            </a:lvl4pPr>
            <a:lvl5pPr marL="3047924" lvl="4" indent="-609585" algn="ctr" rtl="0">
              <a:lnSpc>
                <a:spcPct val="105000"/>
              </a:lnSpc>
              <a:spcBef>
                <a:spcPts val="0"/>
              </a:spcBef>
              <a:spcAft>
                <a:spcPts val="0"/>
              </a:spcAft>
              <a:buSzPts val="3600"/>
              <a:buFont typeface="Amatic SC"/>
              <a:buChar char="✗"/>
              <a:defRPr sz="4800" b="1">
                <a:latin typeface="Amatic SC"/>
                <a:ea typeface="Amatic SC"/>
                <a:cs typeface="Amatic SC"/>
                <a:sym typeface="Amatic SC"/>
              </a:defRPr>
            </a:lvl5pPr>
            <a:lvl6pPr marL="3657509" lvl="5" indent="-609585" algn="ctr" rtl="0">
              <a:lnSpc>
                <a:spcPct val="105000"/>
              </a:lnSpc>
              <a:spcBef>
                <a:spcPts val="0"/>
              </a:spcBef>
              <a:spcAft>
                <a:spcPts val="0"/>
              </a:spcAft>
              <a:buSzPts val="3600"/>
              <a:buFont typeface="Amatic SC"/>
              <a:buChar char="✗"/>
              <a:defRPr sz="4800" b="1">
                <a:latin typeface="Amatic SC"/>
                <a:ea typeface="Amatic SC"/>
                <a:cs typeface="Amatic SC"/>
                <a:sym typeface="Amatic SC"/>
              </a:defRPr>
            </a:lvl6pPr>
            <a:lvl7pPr marL="4267093" lvl="6" indent="-609585" algn="ctr" rtl="0">
              <a:lnSpc>
                <a:spcPct val="105000"/>
              </a:lnSpc>
              <a:spcBef>
                <a:spcPts val="0"/>
              </a:spcBef>
              <a:spcAft>
                <a:spcPts val="0"/>
              </a:spcAft>
              <a:buSzPts val="3600"/>
              <a:buFont typeface="Amatic SC"/>
              <a:buChar char="✗"/>
              <a:defRPr sz="4800" b="1">
                <a:latin typeface="Amatic SC"/>
                <a:ea typeface="Amatic SC"/>
                <a:cs typeface="Amatic SC"/>
                <a:sym typeface="Amatic SC"/>
              </a:defRPr>
            </a:lvl7pPr>
            <a:lvl8pPr marL="4876678" lvl="7" indent="-609585" algn="ctr" rtl="0">
              <a:lnSpc>
                <a:spcPct val="105000"/>
              </a:lnSpc>
              <a:spcBef>
                <a:spcPts val="0"/>
              </a:spcBef>
              <a:spcAft>
                <a:spcPts val="0"/>
              </a:spcAft>
              <a:buSzPts val="3600"/>
              <a:buFont typeface="Amatic SC"/>
              <a:buChar char="✗"/>
              <a:defRPr sz="4800" b="1">
                <a:latin typeface="Amatic SC"/>
                <a:ea typeface="Amatic SC"/>
                <a:cs typeface="Amatic SC"/>
                <a:sym typeface="Amatic SC"/>
              </a:defRPr>
            </a:lvl8pPr>
            <a:lvl9pPr marL="5486263" lvl="8" indent="-609585" algn="ctr" rtl="0">
              <a:lnSpc>
                <a:spcPct val="105000"/>
              </a:lnSpc>
              <a:spcBef>
                <a:spcPts val="0"/>
              </a:spcBef>
              <a:spcAft>
                <a:spcPts val="0"/>
              </a:spcAft>
              <a:buSzPts val="3600"/>
              <a:buFont typeface="Amatic SC"/>
              <a:buChar char="✗"/>
              <a:defRPr sz="4800" b="1">
                <a:latin typeface="Amatic SC"/>
                <a:ea typeface="Amatic SC"/>
                <a:cs typeface="Amatic SC"/>
                <a:sym typeface="Amatic SC"/>
              </a:defRPr>
            </a:lvl9pPr>
          </a:lstStyle>
          <a:p>
            <a:endParaRPr/>
          </a:p>
        </p:txBody>
      </p:sp>
      <p:sp>
        <p:nvSpPr>
          <p:cNvPr id="240" name="Google Shape;240;p4"/>
          <p:cNvSpPr txBox="1">
            <a:spLocks noGrp="1"/>
          </p:cNvSpPr>
          <p:nvPr>
            <p:ph type="sldNum" idx="12"/>
          </p:nvPr>
        </p:nvSpPr>
        <p:spPr>
          <a:xfrm>
            <a:off x="5730167" y="6333133"/>
            <a:ext cx="731600" cy="3692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37775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41"/>
        <p:cNvGrpSpPr/>
        <p:nvPr/>
      </p:nvGrpSpPr>
      <p:grpSpPr>
        <a:xfrm>
          <a:off x="0" y="0"/>
          <a:ext cx="0" cy="0"/>
          <a:chOff x="0" y="0"/>
          <a:chExt cx="0" cy="0"/>
        </a:xfrm>
      </p:grpSpPr>
      <p:grpSp>
        <p:nvGrpSpPr>
          <p:cNvPr id="242" name="Google Shape;242;p5"/>
          <p:cNvGrpSpPr/>
          <p:nvPr/>
        </p:nvGrpSpPr>
        <p:grpSpPr>
          <a:xfrm>
            <a:off x="-60804" y="5788527"/>
            <a:ext cx="12363231" cy="1214388"/>
            <a:chOff x="-45603" y="440026"/>
            <a:chExt cx="9272423" cy="910791"/>
          </a:xfrm>
        </p:grpSpPr>
        <p:sp>
          <p:nvSpPr>
            <p:cNvPr id="243" name="Google Shape;243;p5"/>
            <p:cNvSpPr/>
            <p:nvPr/>
          </p:nvSpPr>
          <p:spPr>
            <a:xfrm>
              <a:off x="2176354" y="708034"/>
              <a:ext cx="281779" cy="397462"/>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44" name="Google Shape;244;p5"/>
            <p:cNvSpPr/>
            <p:nvPr/>
          </p:nvSpPr>
          <p:spPr>
            <a:xfrm>
              <a:off x="552323" y="912340"/>
              <a:ext cx="339086" cy="309912"/>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45" name="Google Shape;245;p5"/>
            <p:cNvSpPr/>
            <p:nvPr/>
          </p:nvSpPr>
          <p:spPr>
            <a:xfrm rot="-2700000">
              <a:off x="4913658" y="470447"/>
              <a:ext cx="181249" cy="400170"/>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46" name="Google Shape;246;p5"/>
            <p:cNvSpPr/>
            <p:nvPr/>
          </p:nvSpPr>
          <p:spPr>
            <a:xfrm rot="-1967309">
              <a:off x="27613" y="549243"/>
              <a:ext cx="142154" cy="312221"/>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47" name="Google Shape;247;p5"/>
            <p:cNvSpPr/>
            <p:nvPr/>
          </p:nvSpPr>
          <p:spPr>
            <a:xfrm>
              <a:off x="6508977" y="1054156"/>
              <a:ext cx="212880" cy="143991"/>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48" name="Google Shape;248;p5"/>
            <p:cNvSpPr/>
            <p:nvPr/>
          </p:nvSpPr>
          <p:spPr>
            <a:xfrm>
              <a:off x="4683118" y="1001445"/>
              <a:ext cx="272854" cy="185024"/>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49" name="Google Shape;249;p5"/>
            <p:cNvSpPr/>
            <p:nvPr/>
          </p:nvSpPr>
          <p:spPr>
            <a:xfrm rot="3663599">
              <a:off x="5966469" y="976075"/>
              <a:ext cx="204754" cy="377157"/>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50" name="Google Shape;250;p5"/>
            <p:cNvSpPr/>
            <p:nvPr/>
          </p:nvSpPr>
          <p:spPr>
            <a:xfrm rot="-3368760">
              <a:off x="5437768" y="638636"/>
              <a:ext cx="351278" cy="9398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51" name="Google Shape;251;p5"/>
            <p:cNvSpPr/>
            <p:nvPr/>
          </p:nvSpPr>
          <p:spPr>
            <a:xfrm rot="3013936">
              <a:off x="1856192" y="906044"/>
              <a:ext cx="112704" cy="289910"/>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52" name="Google Shape;252;p5"/>
            <p:cNvSpPr/>
            <p:nvPr/>
          </p:nvSpPr>
          <p:spPr>
            <a:xfrm rot="2198047">
              <a:off x="3510054" y="793341"/>
              <a:ext cx="140231" cy="36705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53" name="Google Shape;253;p5"/>
            <p:cNvSpPr/>
            <p:nvPr/>
          </p:nvSpPr>
          <p:spPr>
            <a:xfrm rot="9906392">
              <a:off x="7295836" y="1033664"/>
              <a:ext cx="191420" cy="182909"/>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54" name="Google Shape;254;p5"/>
            <p:cNvSpPr/>
            <p:nvPr/>
          </p:nvSpPr>
          <p:spPr>
            <a:xfrm>
              <a:off x="301831" y="611168"/>
              <a:ext cx="314135" cy="349552"/>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55" name="Google Shape;255;p5"/>
            <p:cNvSpPr/>
            <p:nvPr/>
          </p:nvSpPr>
          <p:spPr>
            <a:xfrm>
              <a:off x="5200465" y="821938"/>
              <a:ext cx="313748" cy="356086"/>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56" name="Google Shape;256;p5"/>
            <p:cNvSpPr/>
            <p:nvPr/>
          </p:nvSpPr>
          <p:spPr>
            <a:xfrm rot="-988374">
              <a:off x="8793699" y="981136"/>
              <a:ext cx="395858" cy="320125"/>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57" name="Google Shape;257;p5"/>
            <p:cNvSpPr/>
            <p:nvPr/>
          </p:nvSpPr>
          <p:spPr>
            <a:xfrm rot="1179229">
              <a:off x="6978602" y="547675"/>
              <a:ext cx="347146" cy="378286"/>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58" name="Google Shape;258;p5"/>
            <p:cNvSpPr/>
            <p:nvPr/>
          </p:nvSpPr>
          <p:spPr>
            <a:xfrm>
              <a:off x="980841" y="910413"/>
              <a:ext cx="326644" cy="367792"/>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59" name="Google Shape;259;p5"/>
            <p:cNvSpPr/>
            <p:nvPr/>
          </p:nvSpPr>
          <p:spPr>
            <a:xfrm>
              <a:off x="8699186" y="523462"/>
              <a:ext cx="403969" cy="323646"/>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60" name="Google Shape;260;p5"/>
            <p:cNvSpPr/>
            <p:nvPr/>
          </p:nvSpPr>
          <p:spPr>
            <a:xfrm>
              <a:off x="6870722" y="1009504"/>
              <a:ext cx="256151" cy="229019"/>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61" name="Google Shape;261;p5"/>
            <p:cNvSpPr/>
            <p:nvPr/>
          </p:nvSpPr>
          <p:spPr>
            <a:xfrm rot="-2424567">
              <a:off x="1204048" y="475241"/>
              <a:ext cx="211213" cy="278694"/>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62" name="Google Shape;262;p5"/>
            <p:cNvSpPr/>
            <p:nvPr/>
          </p:nvSpPr>
          <p:spPr>
            <a:xfrm>
              <a:off x="7556769" y="607048"/>
              <a:ext cx="402022" cy="236475"/>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263" name="Google Shape;263;p5"/>
            <p:cNvGrpSpPr/>
            <p:nvPr/>
          </p:nvGrpSpPr>
          <p:grpSpPr>
            <a:xfrm rot="890855">
              <a:off x="3181660" y="515636"/>
              <a:ext cx="370663" cy="217580"/>
              <a:chOff x="1429156" y="1387535"/>
              <a:chExt cx="657769" cy="386112"/>
            </a:xfrm>
          </p:grpSpPr>
          <p:sp>
            <p:nvSpPr>
              <p:cNvPr id="264" name="Google Shape;264;p5"/>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65" name="Google Shape;265;p5"/>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266" name="Google Shape;266;p5"/>
            <p:cNvSpPr/>
            <p:nvPr/>
          </p:nvSpPr>
          <p:spPr>
            <a:xfrm rot="-2499483">
              <a:off x="4165391" y="919169"/>
              <a:ext cx="428994" cy="1130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67" name="Google Shape;267;p5"/>
            <p:cNvSpPr/>
            <p:nvPr/>
          </p:nvSpPr>
          <p:spPr>
            <a:xfrm>
              <a:off x="674582" y="523294"/>
              <a:ext cx="375105" cy="294447"/>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268" name="Google Shape;268;p5"/>
            <p:cNvGrpSpPr/>
            <p:nvPr/>
          </p:nvGrpSpPr>
          <p:grpSpPr>
            <a:xfrm>
              <a:off x="3707787" y="505390"/>
              <a:ext cx="212392" cy="256778"/>
              <a:chOff x="1010452" y="1144365"/>
              <a:chExt cx="376916" cy="455685"/>
            </a:xfrm>
          </p:grpSpPr>
          <p:sp>
            <p:nvSpPr>
              <p:cNvPr id="269" name="Google Shape;269;p5"/>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70" name="Google Shape;270;p5"/>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271" name="Google Shape;271;p5"/>
            <p:cNvSpPr/>
            <p:nvPr/>
          </p:nvSpPr>
          <p:spPr>
            <a:xfrm rot="-1100489">
              <a:off x="8420309" y="672386"/>
              <a:ext cx="223722" cy="226855"/>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72" name="Google Shape;272;p5"/>
            <p:cNvSpPr/>
            <p:nvPr/>
          </p:nvSpPr>
          <p:spPr>
            <a:xfrm>
              <a:off x="3572521" y="981550"/>
              <a:ext cx="255529" cy="288428"/>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73" name="Google Shape;273;p5"/>
            <p:cNvSpPr/>
            <p:nvPr/>
          </p:nvSpPr>
          <p:spPr>
            <a:xfrm rot="1800079">
              <a:off x="8229930" y="1002016"/>
              <a:ext cx="198020" cy="248076"/>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74" name="Google Shape;274;p5"/>
            <p:cNvSpPr/>
            <p:nvPr/>
          </p:nvSpPr>
          <p:spPr>
            <a:xfrm>
              <a:off x="3943429" y="927518"/>
              <a:ext cx="163399" cy="25729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75" name="Google Shape;275;p5"/>
            <p:cNvSpPr/>
            <p:nvPr/>
          </p:nvSpPr>
          <p:spPr>
            <a:xfrm>
              <a:off x="4038156" y="505004"/>
              <a:ext cx="340006" cy="361563"/>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76" name="Google Shape;276;p5"/>
            <p:cNvSpPr/>
            <p:nvPr/>
          </p:nvSpPr>
          <p:spPr>
            <a:xfrm>
              <a:off x="2854633" y="688547"/>
              <a:ext cx="416637" cy="259709"/>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77" name="Google Shape;277;p5"/>
            <p:cNvSpPr/>
            <p:nvPr/>
          </p:nvSpPr>
          <p:spPr>
            <a:xfrm rot="-1252057">
              <a:off x="6497159" y="534061"/>
              <a:ext cx="204722" cy="302187"/>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78" name="Google Shape;278;p5"/>
            <p:cNvSpPr/>
            <p:nvPr/>
          </p:nvSpPr>
          <p:spPr>
            <a:xfrm>
              <a:off x="2537776" y="539860"/>
              <a:ext cx="230803" cy="290180"/>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79" name="Google Shape;279;p5"/>
            <p:cNvSpPr/>
            <p:nvPr/>
          </p:nvSpPr>
          <p:spPr>
            <a:xfrm>
              <a:off x="5713194" y="743996"/>
              <a:ext cx="256984" cy="24403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80" name="Google Shape;280;p5"/>
            <p:cNvSpPr/>
            <p:nvPr/>
          </p:nvSpPr>
          <p:spPr>
            <a:xfrm>
              <a:off x="2507283" y="945803"/>
              <a:ext cx="99390" cy="211075"/>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81" name="Google Shape;281;p5"/>
            <p:cNvSpPr/>
            <p:nvPr/>
          </p:nvSpPr>
          <p:spPr>
            <a:xfrm>
              <a:off x="8045390" y="829868"/>
              <a:ext cx="135793" cy="114511"/>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82" name="Google Shape;282;p5"/>
            <p:cNvSpPr/>
            <p:nvPr/>
          </p:nvSpPr>
          <p:spPr>
            <a:xfrm>
              <a:off x="5019180" y="1018026"/>
              <a:ext cx="99190" cy="9853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83" name="Google Shape;283;p5"/>
            <p:cNvSpPr/>
            <p:nvPr/>
          </p:nvSpPr>
          <p:spPr>
            <a:xfrm rot="9301126">
              <a:off x="6297718" y="732778"/>
              <a:ext cx="123698" cy="266216"/>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84" name="Google Shape;284;p5"/>
            <p:cNvSpPr/>
            <p:nvPr/>
          </p:nvSpPr>
          <p:spPr>
            <a:xfrm>
              <a:off x="1756780" y="575182"/>
              <a:ext cx="134585" cy="137354"/>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85" name="Google Shape;285;p5"/>
            <p:cNvSpPr/>
            <p:nvPr/>
          </p:nvSpPr>
          <p:spPr>
            <a:xfrm>
              <a:off x="4716478" y="737980"/>
              <a:ext cx="145419" cy="160635"/>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86" name="Google Shape;286;p5"/>
            <p:cNvSpPr/>
            <p:nvPr/>
          </p:nvSpPr>
          <p:spPr>
            <a:xfrm>
              <a:off x="1639378" y="819333"/>
              <a:ext cx="126045" cy="135687"/>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87" name="Google Shape;287;p5"/>
            <p:cNvSpPr/>
            <p:nvPr/>
          </p:nvSpPr>
          <p:spPr>
            <a:xfrm>
              <a:off x="8172573" y="555140"/>
              <a:ext cx="115263" cy="15729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88" name="Google Shape;288;p5"/>
            <p:cNvSpPr/>
            <p:nvPr/>
          </p:nvSpPr>
          <p:spPr>
            <a:xfrm>
              <a:off x="4481735" y="547509"/>
              <a:ext cx="87093" cy="153839"/>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89" name="Google Shape;289;p5"/>
            <p:cNvSpPr/>
            <p:nvPr/>
          </p:nvSpPr>
          <p:spPr>
            <a:xfrm>
              <a:off x="2048182" y="505004"/>
              <a:ext cx="126077" cy="173483"/>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90" name="Google Shape;290;p5"/>
            <p:cNvSpPr/>
            <p:nvPr/>
          </p:nvSpPr>
          <p:spPr>
            <a:xfrm>
              <a:off x="126658" y="1006747"/>
              <a:ext cx="126356" cy="163706"/>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291" name="Google Shape;291;p5"/>
            <p:cNvGrpSpPr/>
            <p:nvPr/>
          </p:nvGrpSpPr>
          <p:grpSpPr>
            <a:xfrm>
              <a:off x="7836651" y="987182"/>
              <a:ext cx="121750" cy="155749"/>
              <a:chOff x="6422295" y="3351500"/>
              <a:chExt cx="252856" cy="323399"/>
            </a:xfrm>
          </p:grpSpPr>
          <p:sp>
            <p:nvSpPr>
              <p:cNvPr id="292" name="Google Shape;292;p5"/>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93" name="Google Shape;293;p5"/>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294" name="Google Shape;294;p5"/>
            <p:cNvSpPr/>
            <p:nvPr/>
          </p:nvSpPr>
          <p:spPr>
            <a:xfrm>
              <a:off x="1353734" y="881315"/>
              <a:ext cx="187420" cy="190001"/>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95" name="Google Shape;295;p5"/>
            <p:cNvSpPr/>
            <p:nvPr/>
          </p:nvSpPr>
          <p:spPr>
            <a:xfrm>
              <a:off x="6088369" y="586056"/>
              <a:ext cx="149720" cy="115699"/>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296" name="Google Shape;296;p5"/>
            <p:cNvGrpSpPr/>
            <p:nvPr/>
          </p:nvGrpSpPr>
          <p:grpSpPr>
            <a:xfrm>
              <a:off x="3137402" y="1006079"/>
              <a:ext cx="129429" cy="165162"/>
              <a:chOff x="6793660" y="3322411"/>
              <a:chExt cx="268804" cy="342944"/>
            </a:xfrm>
          </p:grpSpPr>
          <p:sp>
            <p:nvSpPr>
              <p:cNvPr id="297" name="Google Shape;297;p5"/>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98" name="Google Shape;298;p5"/>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99" name="Google Shape;299;p5"/>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300" name="Google Shape;300;p5"/>
            <p:cNvSpPr/>
            <p:nvPr/>
          </p:nvSpPr>
          <p:spPr>
            <a:xfrm>
              <a:off x="2776508" y="1006744"/>
              <a:ext cx="212021" cy="115156"/>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01" name="Google Shape;301;p5"/>
            <p:cNvSpPr/>
            <p:nvPr/>
          </p:nvSpPr>
          <p:spPr>
            <a:xfrm rot="1466637">
              <a:off x="5246242" y="579297"/>
              <a:ext cx="132710" cy="129208"/>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302" name="Google Shape;302;p5"/>
          <p:cNvSpPr txBox="1">
            <a:spLocks noGrp="1"/>
          </p:cNvSpPr>
          <p:nvPr>
            <p:ph type="title"/>
          </p:nvPr>
        </p:nvSpPr>
        <p:spPr>
          <a:xfrm>
            <a:off x="1371167" y="882701"/>
            <a:ext cx="9449600" cy="7336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3" name="Google Shape;303;p5"/>
          <p:cNvSpPr txBox="1">
            <a:spLocks noGrp="1"/>
          </p:cNvSpPr>
          <p:nvPr>
            <p:ph type="body" idx="1"/>
          </p:nvPr>
        </p:nvSpPr>
        <p:spPr>
          <a:xfrm>
            <a:off x="1371167" y="1770603"/>
            <a:ext cx="9449600" cy="35776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a:p>
        </p:txBody>
      </p:sp>
      <p:sp>
        <p:nvSpPr>
          <p:cNvPr id="304" name="Google Shape;304;p5"/>
          <p:cNvSpPr txBox="1">
            <a:spLocks noGrp="1"/>
          </p:cNvSpPr>
          <p:nvPr>
            <p:ph type="sldNum" idx="12"/>
          </p:nvPr>
        </p:nvSpPr>
        <p:spPr>
          <a:xfrm>
            <a:off x="5730167" y="6333133"/>
            <a:ext cx="731600" cy="369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0822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05"/>
        <p:cNvGrpSpPr/>
        <p:nvPr/>
      </p:nvGrpSpPr>
      <p:grpSpPr>
        <a:xfrm>
          <a:off x="0" y="0"/>
          <a:ext cx="0" cy="0"/>
          <a:chOff x="0" y="0"/>
          <a:chExt cx="0" cy="0"/>
        </a:xfrm>
      </p:grpSpPr>
      <p:sp>
        <p:nvSpPr>
          <p:cNvPr id="366" name="Google Shape;366;p6"/>
          <p:cNvSpPr txBox="1">
            <a:spLocks noGrp="1"/>
          </p:cNvSpPr>
          <p:nvPr>
            <p:ph type="title"/>
          </p:nvPr>
        </p:nvSpPr>
        <p:spPr>
          <a:xfrm>
            <a:off x="1371167" y="882701"/>
            <a:ext cx="9449600" cy="7336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7" name="Google Shape;367;p6"/>
          <p:cNvSpPr txBox="1">
            <a:spLocks noGrp="1"/>
          </p:cNvSpPr>
          <p:nvPr>
            <p:ph type="body" idx="1"/>
          </p:nvPr>
        </p:nvSpPr>
        <p:spPr>
          <a:xfrm>
            <a:off x="1371167" y="1872204"/>
            <a:ext cx="4586800" cy="35672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368" name="Google Shape;368;p6"/>
          <p:cNvSpPr txBox="1">
            <a:spLocks noGrp="1"/>
          </p:cNvSpPr>
          <p:nvPr>
            <p:ph type="body" idx="2"/>
          </p:nvPr>
        </p:nvSpPr>
        <p:spPr>
          <a:xfrm>
            <a:off x="6234097" y="1872204"/>
            <a:ext cx="4586800" cy="35672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369" name="Google Shape;369;p6"/>
          <p:cNvSpPr txBox="1">
            <a:spLocks noGrp="1"/>
          </p:cNvSpPr>
          <p:nvPr>
            <p:ph type="sldNum" idx="12"/>
          </p:nvPr>
        </p:nvSpPr>
        <p:spPr>
          <a:xfrm>
            <a:off x="5730167" y="6333133"/>
            <a:ext cx="731600" cy="369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0245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70"/>
        <p:cNvGrpSpPr/>
        <p:nvPr/>
      </p:nvGrpSpPr>
      <p:grpSpPr>
        <a:xfrm>
          <a:off x="0" y="0"/>
          <a:ext cx="0" cy="0"/>
          <a:chOff x="0" y="0"/>
          <a:chExt cx="0" cy="0"/>
        </a:xfrm>
      </p:grpSpPr>
      <p:grpSp>
        <p:nvGrpSpPr>
          <p:cNvPr id="371" name="Google Shape;371;p7"/>
          <p:cNvGrpSpPr/>
          <p:nvPr/>
        </p:nvGrpSpPr>
        <p:grpSpPr>
          <a:xfrm>
            <a:off x="-60804" y="5788527"/>
            <a:ext cx="12363231" cy="1214388"/>
            <a:chOff x="-45603" y="440026"/>
            <a:chExt cx="9272423" cy="910791"/>
          </a:xfrm>
        </p:grpSpPr>
        <p:sp>
          <p:nvSpPr>
            <p:cNvPr id="372" name="Google Shape;372;p7"/>
            <p:cNvSpPr/>
            <p:nvPr/>
          </p:nvSpPr>
          <p:spPr>
            <a:xfrm>
              <a:off x="2176354" y="708034"/>
              <a:ext cx="281779" cy="397462"/>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73" name="Google Shape;373;p7"/>
            <p:cNvSpPr/>
            <p:nvPr/>
          </p:nvSpPr>
          <p:spPr>
            <a:xfrm>
              <a:off x="552323" y="912340"/>
              <a:ext cx="339086" cy="309912"/>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74" name="Google Shape;374;p7"/>
            <p:cNvSpPr/>
            <p:nvPr/>
          </p:nvSpPr>
          <p:spPr>
            <a:xfrm rot="-2700000">
              <a:off x="4913658" y="470447"/>
              <a:ext cx="181249" cy="400170"/>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75" name="Google Shape;375;p7"/>
            <p:cNvSpPr/>
            <p:nvPr/>
          </p:nvSpPr>
          <p:spPr>
            <a:xfrm rot="-1967309">
              <a:off x="27613" y="549243"/>
              <a:ext cx="142154" cy="312221"/>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76" name="Google Shape;376;p7"/>
            <p:cNvSpPr/>
            <p:nvPr/>
          </p:nvSpPr>
          <p:spPr>
            <a:xfrm>
              <a:off x="6508977" y="1054156"/>
              <a:ext cx="212880" cy="143991"/>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77" name="Google Shape;377;p7"/>
            <p:cNvSpPr/>
            <p:nvPr/>
          </p:nvSpPr>
          <p:spPr>
            <a:xfrm>
              <a:off x="4683118" y="1001445"/>
              <a:ext cx="272854" cy="185024"/>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78" name="Google Shape;378;p7"/>
            <p:cNvSpPr/>
            <p:nvPr/>
          </p:nvSpPr>
          <p:spPr>
            <a:xfrm rot="3663599">
              <a:off x="5966469" y="976075"/>
              <a:ext cx="204754" cy="377157"/>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79" name="Google Shape;379;p7"/>
            <p:cNvSpPr/>
            <p:nvPr/>
          </p:nvSpPr>
          <p:spPr>
            <a:xfrm rot="-3368760">
              <a:off x="5437768" y="638636"/>
              <a:ext cx="351278" cy="9398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80" name="Google Shape;380;p7"/>
            <p:cNvSpPr/>
            <p:nvPr/>
          </p:nvSpPr>
          <p:spPr>
            <a:xfrm rot="3013936">
              <a:off x="1856192" y="906044"/>
              <a:ext cx="112704" cy="289910"/>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81" name="Google Shape;381;p7"/>
            <p:cNvSpPr/>
            <p:nvPr/>
          </p:nvSpPr>
          <p:spPr>
            <a:xfrm rot="2198047">
              <a:off x="3510054" y="793341"/>
              <a:ext cx="140231" cy="36705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82" name="Google Shape;382;p7"/>
            <p:cNvSpPr/>
            <p:nvPr/>
          </p:nvSpPr>
          <p:spPr>
            <a:xfrm rot="9906392">
              <a:off x="7295836" y="1033664"/>
              <a:ext cx="191420" cy="182909"/>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83" name="Google Shape;383;p7"/>
            <p:cNvSpPr/>
            <p:nvPr/>
          </p:nvSpPr>
          <p:spPr>
            <a:xfrm>
              <a:off x="301831" y="611168"/>
              <a:ext cx="314135" cy="349552"/>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84" name="Google Shape;384;p7"/>
            <p:cNvSpPr/>
            <p:nvPr/>
          </p:nvSpPr>
          <p:spPr>
            <a:xfrm>
              <a:off x="5200465" y="821938"/>
              <a:ext cx="313748" cy="356086"/>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85" name="Google Shape;385;p7"/>
            <p:cNvSpPr/>
            <p:nvPr/>
          </p:nvSpPr>
          <p:spPr>
            <a:xfrm rot="-988374">
              <a:off x="8793699" y="981136"/>
              <a:ext cx="395858" cy="320125"/>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86" name="Google Shape;386;p7"/>
            <p:cNvSpPr/>
            <p:nvPr/>
          </p:nvSpPr>
          <p:spPr>
            <a:xfrm rot="1179229">
              <a:off x="6978602" y="547675"/>
              <a:ext cx="347146" cy="378286"/>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87" name="Google Shape;387;p7"/>
            <p:cNvSpPr/>
            <p:nvPr/>
          </p:nvSpPr>
          <p:spPr>
            <a:xfrm>
              <a:off x="980841" y="910413"/>
              <a:ext cx="326644" cy="367792"/>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88" name="Google Shape;388;p7"/>
            <p:cNvSpPr/>
            <p:nvPr/>
          </p:nvSpPr>
          <p:spPr>
            <a:xfrm>
              <a:off x="8699186" y="523462"/>
              <a:ext cx="403969" cy="323646"/>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89" name="Google Shape;389;p7"/>
            <p:cNvSpPr/>
            <p:nvPr/>
          </p:nvSpPr>
          <p:spPr>
            <a:xfrm>
              <a:off x="6870722" y="1009504"/>
              <a:ext cx="256151" cy="229019"/>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90" name="Google Shape;390;p7"/>
            <p:cNvSpPr/>
            <p:nvPr/>
          </p:nvSpPr>
          <p:spPr>
            <a:xfrm rot="-2424567">
              <a:off x="1204048" y="475241"/>
              <a:ext cx="211213" cy="278694"/>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91" name="Google Shape;391;p7"/>
            <p:cNvSpPr/>
            <p:nvPr/>
          </p:nvSpPr>
          <p:spPr>
            <a:xfrm>
              <a:off x="7556769" y="607048"/>
              <a:ext cx="402022" cy="236475"/>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392" name="Google Shape;392;p7"/>
            <p:cNvGrpSpPr/>
            <p:nvPr/>
          </p:nvGrpSpPr>
          <p:grpSpPr>
            <a:xfrm rot="890855">
              <a:off x="3181660" y="515636"/>
              <a:ext cx="370663" cy="217580"/>
              <a:chOff x="1429156" y="1387535"/>
              <a:chExt cx="657769" cy="386112"/>
            </a:xfrm>
          </p:grpSpPr>
          <p:sp>
            <p:nvSpPr>
              <p:cNvPr id="393" name="Google Shape;393;p7"/>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94" name="Google Shape;394;p7"/>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395" name="Google Shape;395;p7"/>
            <p:cNvSpPr/>
            <p:nvPr/>
          </p:nvSpPr>
          <p:spPr>
            <a:xfrm rot="-2499483">
              <a:off x="4165391" y="919169"/>
              <a:ext cx="428994" cy="1130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96" name="Google Shape;396;p7"/>
            <p:cNvSpPr/>
            <p:nvPr/>
          </p:nvSpPr>
          <p:spPr>
            <a:xfrm>
              <a:off x="674582" y="523294"/>
              <a:ext cx="375105" cy="294447"/>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397" name="Google Shape;397;p7"/>
            <p:cNvGrpSpPr/>
            <p:nvPr/>
          </p:nvGrpSpPr>
          <p:grpSpPr>
            <a:xfrm>
              <a:off x="3707787" y="505390"/>
              <a:ext cx="212392" cy="256778"/>
              <a:chOff x="1010452" y="1144365"/>
              <a:chExt cx="376916" cy="455685"/>
            </a:xfrm>
          </p:grpSpPr>
          <p:sp>
            <p:nvSpPr>
              <p:cNvPr id="398" name="Google Shape;398;p7"/>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99" name="Google Shape;399;p7"/>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400" name="Google Shape;400;p7"/>
            <p:cNvSpPr/>
            <p:nvPr/>
          </p:nvSpPr>
          <p:spPr>
            <a:xfrm rot="-1100489">
              <a:off x="8420309" y="672386"/>
              <a:ext cx="223722" cy="226855"/>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01" name="Google Shape;401;p7"/>
            <p:cNvSpPr/>
            <p:nvPr/>
          </p:nvSpPr>
          <p:spPr>
            <a:xfrm>
              <a:off x="3572521" y="981550"/>
              <a:ext cx="255529" cy="288428"/>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02" name="Google Shape;402;p7"/>
            <p:cNvSpPr/>
            <p:nvPr/>
          </p:nvSpPr>
          <p:spPr>
            <a:xfrm rot="1800079">
              <a:off x="8229930" y="1002016"/>
              <a:ext cx="198020" cy="248076"/>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03" name="Google Shape;403;p7"/>
            <p:cNvSpPr/>
            <p:nvPr/>
          </p:nvSpPr>
          <p:spPr>
            <a:xfrm>
              <a:off x="3943429" y="927518"/>
              <a:ext cx="163399" cy="25729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04" name="Google Shape;404;p7"/>
            <p:cNvSpPr/>
            <p:nvPr/>
          </p:nvSpPr>
          <p:spPr>
            <a:xfrm>
              <a:off x="4038156" y="505004"/>
              <a:ext cx="340006" cy="361563"/>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05" name="Google Shape;405;p7"/>
            <p:cNvSpPr/>
            <p:nvPr/>
          </p:nvSpPr>
          <p:spPr>
            <a:xfrm>
              <a:off x="2854633" y="688547"/>
              <a:ext cx="416637" cy="259709"/>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06" name="Google Shape;406;p7"/>
            <p:cNvSpPr/>
            <p:nvPr/>
          </p:nvSpPr>
          <p:spPr>
            <a:xfrm rot="-1252057">
              <a:off x="6497159" y="534061"/>
              <a:ext cx="204722" cy="302187"/>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07" name="Google Shape;407;p7"/>
            <p:cNvSpPr/>
            <p:nvPr/>
          </p:nvSpPr>
          <p:spPr>
            <a:xfrm>
              <a:off x="2537776" y="539860"/>
              <a:ext cx="230803" cy="290180"/>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08" name="Google Shape;408;p7"/>
            <p:cNvSpPr/>
            <p:nvPr/>
          </p:nvSpPr>
          <p:spPr>
            <a:xfrm>
              <a:off x="5713194" y="743996"/>
              <a:ext cx="256984" cy="24403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09" name="Google Shape;409;p7"/>
            <p:cNvSpPr/>
            <p:nvPr/>
          </p:nvSpPr>
          <p:spPr>
            <a:xfrm>
              <a:off x="2507283" y="945803"/>
              <a:ext cx="99390" cy="211075"/>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10" name="Google Shape;410;p7"/>
            <p:cNvSpPr/>
            <p:nvPr/>
          </p:nvSpPr>
          <p:spPr>
            <a:xfrm>
              <a:off x="8045390" y="829868"/>
              <a:ext cx="135793" cy="114511"/>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11" name="Google Shape;411;p7"/>
            <p:cNvSpPr/>
            <p:nvPr/>
          </p:nvSpPr>
          <p:spPr>
            <a:xfrm>
              <a:off x="5019180" y="1018026"/>
              <a:ext cx="99190" cy="9853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12" name="Google Shape;412;p7"/>
            <p:cNvSpPr/>
            <p:nvPr/>
          </p:nvSpPr>
          <p:spPr>
            <a:xfrm rot="9301126">
              <a:off x="6297718" y="732778"/>
              <a:ext cx="123698" cy="266216"/>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13" name="Google Shape;413;p7"/>
            <p:cNvSpPr/>
            <p:nvPr/>
          </p:nvSpPr>
          <p:spPr>
            <a:xfrm>
              <a:off x="1756780" y="575182"/>
              <a:ext cx="134585" cy="137354"/>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14" name="Google Shape;414;p7"/>
            <p:cNvSpPr/>
            <p:nvPr/>
          </p:nvSpPr>
          <p:spPr>
            <a:xfrm>
              <a:off x="4716478" y="737980"/>
              <a:ext cx="145419" cy="160635"/>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15" name="Google Shape;415;p7"/>
            <p:cNvSpPr/>
            <p:nvPr/>
          </p:nvSpPr>
          <p:spPr>
            <a:xfrm>
              <a:off x="1639378" y="819333"/>
              <a:ext cx="126045" cy="135687"/>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16" name="Google Shape;416;p7"/>
            <p:cNvSpPr/>
            <p:nvPr/>
          </p:nvSpPr>
          <p:spPr>
            <a:xfrm>
              <a:off x="8172573" y="555140"/>
              <a:ext cx="115263" cy="15729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17" name="Google Shape;417;p7"/>
            <p:cNvSpPr/>
            <p:nvPr/>
          </p:nvSpPr>
          <p:spPr>
            <a:xfrm>
              <a:off x="4481735" y="547509"/>
              <a:ext cx="87093" cy="153839"/>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18" name="Google Shape;418;p7"/>
            <p:cNvSpPr/>
            <p:nvPr/>
          </p:nvSpPr>
          <p:spPr>
            <a:xfrm>
              <a:off x="2048182" y="505004"/>
              <a:ext cx="126077" cy="173483"/>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19" name="Google Shape;419;p7"/>
            <p:cNvSpPr/>
            <p:nvPr/>
          </p:nvSpPr>
          <p:spPr>
            <a:xfrm>
              <a:off x="126658" y="1006747"/>
              <a:ext cx="126356" cy="163706"/>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420" name="Google Shape;420;p7"/>
            <p:cNvGrpSpPr/>
            <p:nvPr/>
          </p:nvGrpSpPr>
          <p:grpSpPr>
            <a:xfrm>
              <a:off x="7836651" y="987182"/>
              <a:ext cx="121750" cy="155749"/>
              <a:chOff x="6422295" y="3351500"/>
              <a:chExt cx="252856" cy="323399"/>
            </a:xfrm>
          </p:grpSpPr>
          <p:sp>
            <p:nvSpPr>
              <p:cNvPr id="421" name="Google Shape;421;p7"/>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22" name="Google Shape;422;p7"/>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423" name="Google Shape;423;p7"/>
            <p:cNvSpPr/>
            <p:nvPr/>
          </p:nvSpPr>
          <p:spPr>
            <a:xfrm>
              <a:off x="1353734" y="881315"/>
              <a:ext cx="187420" cy="190001"/>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24" name="Google Shape;424;p7"/>
            <p:cNvSpPr/>
            <p:nvPr/>
          </p:nvSpPr>
          <p:spPr>
            <a:xfrm>
              <a:off x="6088369" y="586056"/>
              <a:ext cx="149720" cy="115699"/>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425" name="Google Shape;425;p7"/>
            <p:cNvGrpSpPr/>
            <p:nvPr/>
          </p:nvGrpSpPr>
          <p:grpSpPr>
            <a:xfrm>
              <a:off x="3137402" y="1006079"/>
              <a:ext cx="129429" cy="165162"/>
              <a:chOff x="6793660" y="3322411"/>
              <a:chExt cx="268804" cy="342944"/>
            </a:xfrm>
          </p:grpSpPr>
          <p:sp>
            <p:nvSpPr>
              <p:cNvPr id="426" name="Google Shape;426;p7"/>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27" name="Google Shape;427;p7"/>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28" name="Google Shape;428;p7"/>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429" name="Google Shape;429;p7"/>
            <p:cNvSpPr/>
            <p:nvPr/>
          </p:nvSpPr>
          <p:spPr>
            <a:xfrm>
              <a:off x="2776508" y="1006744"/>
              <a:ext cx="212021" cy="115156"/>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30" name="Google Shape;430;p7"/>
            <p:cNvSpPr/>
            <p:nvPr/>
          </p:nvSpPr>
          <p:spPr>
            <a:xfrm rot="1466637">
              <a:off x="5246242" y="579297"/>
              <a:ext cx="132710" cy="129208"/>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431" name="Google Shape;431;p7"/>
          <p:cNvSpPr txBox="1">
            <a:spLocks noGrp="1"/>
          </p:cNvSpPr>
          <p:nvPr>
            <p:ph type="title"/>
          </p:nvPr>
        </p:nvSpPr>
        <p:spPr>
          <a:xfrm>
            <a:off x="1371167" y="882701"/>
            <a:ext cx="9449600" cy="7336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2" name="Google Shape;432;p7"/>
          <p:cNvSpPr txBox="1">
            <a:spLocks noGrp="1"/>
          </p:cNvSpPr>
          <p:nvPr>
            <p:ph type="body" idx="1"/>
          </p:nvPr>
        </p:nvSpPr>
        <p:spPr>
          <a:xfrm>
            <a:off x="1371167" y="1908000"/>
            <a:ext cx="2934000" cy="35432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33" name="Google Shape;433;p7"/>
          <p:cNvSpPr txBox="1">
            <a:spLocks noGrp="1"/>
          </p:cNvSpPr>
          <p:nvPr>
            <p:ph type="body" idx="2"/>
          </p:nvPr>
        </p:nvSpPr>
        <p:spPr>
          <a:xfrm>
            <a:off x="4586291" y="1908000"/>
            <a:ext cx="2934000" cy="35432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34" name="Google Shape;434;p7"/>
          <p:cNvSpPr txBox="1">
            <a:spLocks noGrp="1"/>
          </p:cNvSpPr>
          <p:nvPr>
            <p:ph type="body" idx="3"/>
          </p:nvPr>
        </p:nvSpPr>
        <p:spPr>
          <a:xfrm>
            <a:off x="7801415" y="1908000"/>
            <a:ext cx="2934000" cy="35432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35" name="Google Shape;435;p7"/>
          <p:cNvSpPr txBox="1">
            <a:spLocks noGrp="1"/>
          </p:cNvSpPr>
          <p:nvPr>
            <p:ph type="sldNum" idx="12"/>
          </p:nvPr>
        </p:nvSpPr>
        <p:spPr>
          <a:xfrm>
            <a:off x="5730167" y="6333133"/>
            <a:ext cx="731600" cy="369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2323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6"/>
        <p:cNvGrpSpPr/>
        <p:nvPr/>
      </p:nvGrpSpPr>
      <p:grpSpPr>
        <a:xfrm>
          <a:off x="0" y="0"/>
          <a:ext cx="0" cy="0"/>
          <a:chOff x="0" y="0"/>
          <a:chExt cx="0" cy="0"/>
        </a:xfrm>
      </p:grpSpPr>
      <p:grpSp>
        <p:nvGrpSpPr>
          <p:cNvPr id="437" name="Google Shape;437;p8"/>
          <p:cNvGrpSpPr/>
          <p:nvPr/>
        </p:nvGrpSpPr>
        <p:grpSpPr>
          <a:xfrm>
            <a:off x="-60804" y="5788527"/>
            <a:ext cx="12363231" cy="1214388"/>
            <a:chOff x="-45603" y="440026"/>
            <a:chExt cx="9272423" cy="910791"/>
          </a:xfrm>
        </p:grpSpPr>
        <p:sp>
          <p:nvSpPr>
            <p:cNvPr id="438" name="Google Shape;438;p8"/>
            <p:cNvSpPr/>
            <p:nvPr/>
          </p:nvSpPr>
          <p:spPr>
            <a:xfrm>
              <a:off x="2176354" y="708034"/>
              <a:ext cx="281779" cy="397462"/>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39" name="Google Shape;439;p8"/>
            <p:cNvSpPr/>
            <p:nvPr/>
          </p:nvSpPr>
          <p:spPr>
            <a:xfrm>
              <a:off x="552323" y="912340"/>
              <a:ext cx="339086" cy="309912"/>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40" name="Google Shape;440;p8"/>
            <p:cNvSpPr/>
            <p:nvPr/>
          </p:nvSpPr>
          <p:spPr>
            <a:xfrm rot="-2700000">
              <a:off x="4913658" y="470447"/>
              <a:ext cx="181249" cy="400170"/>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41" name="Google Shape;441;p8"/>
            <p:cNvSpPr/>
            <p:nvPr/>
          </p:nvSpPr>
          <p:spPr>
            <a:xfrm rot="-1967309">
              <a:off x="27613" y="549243"/>
              <a:ext cx="142154" cy="312221"/>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42" name="Google Shape;442;p8"/>
            <p:cNvSpPr/>
            <p:nvPr/>
          </p:nvSpPr>
          <p:spPr>
            <a:xfrm>
              <a:off x="6508977" y="1054156"/>
              <a:ext cx="212880" cy="143991"/>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43" name="Google Shape;443;p8"/>
            <p:cNvSpPr/>
            <p:nvPr/>
          </p:nvSpPr>
          <p:spPr>
            <a:xfrm>
              <a:off x="4683118" y="1001445"/>
              <a:ext cx="272854" cy="185024"/>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44" name="Google Shape;444;p8"/>
            <p:cNvSpPr/>
            <p:nvPr/>
          </p:nvSpPr>
          <p:spPr>
            <a:xfrm rot="3663599">
              <a:off x="5966469" y="976075"/>
              <a:ext cx="204754" cy="377157"/>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45" name="Google Shape;445;p8"/>
            <p:cNvSpPr/>
            <p:nvPr/>
          </p:nvSpPr>
          <p:spPr>
            <a:xfrm rot="-3368760">
              <a:off x="5437768" y="638636"/>
              <a:ext cx="351278" cy="9398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46" name="Google Shape;446;p8"/>
            <p:cNvSpPr/>
            <p:nvPr/>
          </p:nvSpPr>
          <p:spPr>
            <a:xfrm rot="3013936">
              <a:off x="1856192" y="906044"/>
              <a:ext cx="112704" cy="289910"/>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47" name="Google Shape;447;p8"/>
            <p:cNvSpPr/>
            <p:nvPr/>
          </p:nvSpPr>
          <p:spPr>
            <a:xfrm rot="2198047">
              <a:off x="3510054" y="793341"/>
              <a:ext cx="140231" cy="36705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48" name="Google Shape;448;p8"/>
            <p:cNvSpPr/>
            <p:nvPr/>
          </p:nvSpPr>
          <p:spPr>
            <a:xfrm rot="9906392">
              <a:off x="7295836" y="1033664"/>
              <a:ext cx="191420" cy="182909"/>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49" name="Google Shape;449;p8"/>
            <p:cNvSpPr/>
            <p:nvPr/>
          </p:nvSpPr>
          <p:spPr>
            <a:xfrm>
              <a:off x="301831" y="611168"/>
              <a:ext cx="314135" cy="349552"/>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50" name="Google Shape;450;p8"/>
            <p:cNvSpPr/>
            <p:nvPr/>
          </p:nvSpPr>
          <p:spPr>
            <a:xfrm>
              <a:off x="5200465" y="821938"/>
              <a:ext cx="313748" cy="356086"/>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51" name="Google Shape;451;p8"/>
            <p:cNvSpPr/>
            <p:nvPr/>
          </p:nvSpPr>
          <p:spPr>
            <a:xfrm rot="-988374">
              <a:off x="8793699" y="981136"/>
              <a:ext cx="395858" cy="320125"/>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52" name="Google Shape;452;p8"/>
            <p:cNvSpPr/>
            <p:nvPr/>
          </p:nvSpPr>
          <p:spPr>
            <a:xfrm rot="1179229">
              <a:off x="6978602" y="547675"/>
              <a:ext cx="347146" cy="378286"/>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53" name="Google Shape;453;p8"/>
            <p:cNvSpPr/>
            <p:nvPr/>
          </p:nvSpPr>
          <p:spPr>
            <a:xfrm>
              <a:off x="980841" y="910413"/>
              <a:ext cx="326644" cy="367792"/>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54" name="Google Shape;454;p8"/>
            <p:cNvSpPr/>
            <p:nvPr/>
          </p:nvSpPr>
          <p:spPr>
            <a:xfrm>
              <a:off x="8699186" y="523462"/>
              <a:ext cx="403969" cy="323646"/>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55" name="Google Shape;455;p8"/>
            <p:cNvSpPr/>
            <p:nvPr/>
          </p:nvSpPr>
          <p:spPr>
            <a:xfrm>
              <a:off x="6870722" y="1009504"/>
              <a:ext cx="256151" cy="229019"/>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56" name="Google Shape;456;p8"/>
            <p:cNvSpPr/>
            <p:nvPr/>
          </p:nvSpPr>
          <p:spPr>
            <a:xfrm rot="-2424567">
              <a:off x="1204048" y="475241"/>
              <a:ext cx="211213" cy="278694"/>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57" name="Google Shape;457;p8"/>
            <p:cNvSpPr/>
            <p:nvPr/>
          </p:nvSpPr>
          <p:spPr>
            <a:xfrm>
              <a:off x="7556769" y="607048"/>
              <a:ext cx="402022" cy="236475"/>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458" name="Google Shape;458;p8"/>
            <p:cNvGrpSpPr/>
            <p:nvPr/>
          </p:nvGrpSpPr>
          <p:grpSpPr>
            <a:xfrm rot="890855">
              <a:off x="3181660" y="515636"/>
              <a:ext cx="370663" cy="217580"/>
              <a:chOff x="1429156" y="1387535"/>
              <a:chExt cx="657769" cy="386112"/>
            </a:xfrm>
          </p:grpSpPr>
          <p:sp>
            <p:nvSpPr>
              <p:cNvPr id="459" name="Google Shape;459;p8"/>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60" name="Google Shape;460;p8"/>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461" name="Google Shape;461;p8"/>
            <p:cNvSpPr/>
            <p:nvPr/>
          </p:nvSpPr>
          <p:spPr>
            <a:xfrm rot="-2499483">
              <a:off x="4165391" y="919169"/>
              <a:ext cx="428994" cy="1130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62" name="Google Shape;462;p8"/>
            <p:cNvSpPr/>
            <p:nvPr/>
          </p:nvSpPr>
          <p:spPr>
            <a:xfrm>
              <a:off x="674582" y="523294"/>
              <a:ext cx="375105" cy="294447"/>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463" name="Google Shape;463;p8"/>
            <p:cNvGrpSpPr/>
            <p:nvPr/>
          </p:nvGrpSpPr>
          <p:grpSpPr>
            <a:xfrm>
              <a:off x="3707787" y="505390"/>
              <a:ext cx="212392" cy="256778"/>
              <a:chOff x="1010452" y="1144365"/>
              <a:chExt cx="376916" cy="455685"/>
            </a:xfrm>
          </p:grpSpPr>
          <p:sp>
            <p:nvSpPr>
              <p:cNvPr id="464" name="Google Shape;464;p8"/>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65" name="Google Shape;465;p8"/>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466" name="Google Shape;466;p8"/>
            <p:cNvSpPr/>
            <p:nvPr/>
          </p:nvSpPr>
          <p:spPr>
            <a:xfrm rot="-1100489">
              <a:off x="8420309" y="672386"/>
              <a:ext cx="223722" cy="226855"/>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67" name="Google Shape;467;p8"/>
            <p:cNvSpPr/>
            <p:nvPr/>
          </p:nvSpPr>
          <p:spPr>
            <a:xfrm>
              <a:off x="3572521" y="981550"/>
              <a:ext cx="255529" cy="288428"/>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68" name="Google Shape;468;p8"/>
            <p:cNvSpPr/>
            <p:nvPr/>
          </p:nvSpPr>
          <p:spPr>
            <a:xfrm rot="1800079">
              <a:off x="8229930" y="1002016"/>
              <a:ext cx="198020" cy="248076"/>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69" name="Google Shape;469;p8"/>
            <p:cNvSpPr/>
            <p:nvPr/>
          </p:nvSpPr>
          <p:spPr>
            <a:xfrm>
              <a:off x="3943429" y="927518"/>
              <a:ext cx="163399" cy="25729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70" name="Google Shape;470;p8"/>
            <p:cNvSpPr/>
            <p:nvPr/>
          </p:nvSpPr>
          <p:spPr>
            <a:xfrm>
              <a:off x="4038156" y="505004"/>
              <a:ext cx="340006" cy="361563"/>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71" name="Google Shape;471;p8"/>
            <p:cNvSpPr/>
            <p:nvPr/>
          </p:nvSpPr>
          <p:spPr>
            <a:xfrm>
              <a:off x="2854633" y="688547"/>
              <a:ext cx="416637" cy="259709"/>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72" name="Google Shape;472;p8"/>
            <p:cNvSpPr/>
            <p:nvPr/>
          </p:nvSpPr>
          <p:spPr>
            <a:xfrm rot="-1252057">
              <a:off x="6497159" y="534061"/>
              <a:ext cx="204722" cy="302187"/>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73" name="Google Shape;473;p8"/>
            <p:cNvSpPr/>
            <p:nvPr/>
          </p:nvSpPr>
          <p:spPr>
            <a:xfrm>
              <a:off x="2537776" y="539860"/>
              <a:ext cx="230803" cy="290180"/>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74" name="Google Shape;474;p8"/>
            <p:cNvSpPr/>
            <p:nvPr/>
          </p:nvSpPr>
          <p:spPr>
            <a:xfrm>
              <a:off x="5713194" y="743996"/>
              <a:ext cx="256984" cy="24403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75" name="Google Shape;475;p8"/>
            <p:cNvSpPr/>
            <p:nvPr/>
          </p:nvSpPr>
          <p:spPr>
            <a:xfrm>
              <a:off x="2507283" y="945803"/>
              <a:ext cx="99390" cy="211075"/>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76" name="Google Shape;476;p8"/>
            <p:cNvSpPr/>
            <p:nvPr/>
          </p:nvSpPr>
          <p:spPr>
            <a:xfrm>
              <a:off x="8045390" y="829868"/>
              <a:ext cx="135793" cy="114511"/>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77" name="Google Shape;477;p8"/>
            <p:cNvSpPr/>
            <p:nvPr/>
          </p:nvSpPr>
          <p:spPr>
            <a:xfrm>
              <a:off x="5019180" y="1018026"/>
              <a:ext cx="99190" cy="9853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78" name="Google Shape;478;p8"/>
            <p:cNvSpPr/>
            <p:nvPr/>
          </p:nvSpPr>
          <p:spPr>
            <a:xfrm rot="9301126">
              <a:off x="6297718" y="732778"/>
              <a:ext cx="123698" cy="266216"/>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79" name="Google Shape;479;p8"/>
            <p:cNvSpPr/>
            <p:nvPr/>
          </p:nvSpPr>
          <p:spPr>
            <a:xfrm>
              <a:off x="1756780" y="575182"/>
              <a:ext cx="134585" cy="137354"/>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80" name="Google Shape;480;p8"/>
            <p:cNvSpPr/>
            <p:nvPr/>
          </p:nvSpPr>
          <p:spPr>
            <a:xfrm>
              <a:off x="4716478" y="737980"/>
              <a:ext cx="145419" cy="160635"/>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81" name="Google Shape;481;p8"/>
            <p:cNvSpPr/>
            <p:nvPr/>
          </p:nvSpPr>
          <p:spPr>
            <a:xfrm>
              <a:off x="1639378" y="819333"/>
              <a:ext cx="126045" cy="135687"/>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82" name="Google Shape;482;p8"/>
            <p:cNvSpPr/>
            <p:nvPr/>
          </p:nvSpPr>
          <p:spPr>
            <a:xfrm>
              <a:off x="8172573" y="555140"/>
              <a:ext cx="115263" cy="15729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83" name="Google Shape;483;p8"/>
            <p:cNvSpPr/>
            <p:nvPr/>
          </p:nvSpPr>
          <p:spPr>
            <a:xfrm>
              <a:off x="4481735" y="547509"/>
              <a:ext cx="87093" cy="153839"/>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84" name="Google Shape;484;p8"/>
            <p:cNvSpPr/>
            <p:nvPr/>
          </p:nvSpPr>
          <p:spPr>
            <a:xfrm>
              <a:off x="2048182" y="505004"/>
              <a:ext cx="126077" cy="173483"/>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85" name="Google Shape;485;p8"/>
            <p:cNvSpPr/>
            <p:nvPr/>
          </p:nvSpPr>
          <p:spPr>
            <a:xfrm>
              <a:off x="126658" y="1006747"/>
              <a:ext cx="126356" cy="163706"/>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486" name="Google Shape;486;p8"/>
            <p:cNvGrpSpPr/>
            <p:nvPr/>
          </p:nvGrpSpPr>
          <p:grpSpPr>
            <a:xfrm>
              <a:off x="7836651" y="987182"/>
              <a:ext cx="121750" cy="155749"/>
              <a:chOff x="6422295" y="3351500"/>
              <a:chExt cx="252856" cy="323399"/>
            </a:xfrm>
          </p:grpSpPr>
          <p:sp>
            <p:nvSpPr>
              <p:cNvPr id="487" name="Google Shape;487;p8"/>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88" name="Google Shape;488;p8"/>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489" name="Google Shape;489;p8"/>
            <p:cNvSpPr/>
            <p:nvPr/>
          </p:nvSpPr>
          <p:spPr>
            <a:xfrm>
              <a:off x="1353734" y="881315"/>
              <a:ext cx="187420" cy="190001"/>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90" name="Google Shape;490;p8"/>
            <p:cNvSpPr/>
            <p:nvPr/>
          </p:nvSpPr>
          <p:spPr>
            <a:xfrm>
              <a:off x="6088369" y="586056"/>
              <a:ext cx="149720" cy="115699"/>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491" name="Google Shape;491;p8"/>
            <p:cNvGrpSpPr/>
            <p:nvPr/>
          </p:nvGrpSpPr>
          <p:grpSpPr>
            <a:xfrm>
              <a:off x="3137402" y="1006079"/>
              <a:ext cx="129429" cy="165162"/>
              <a:chOff x="6793660" y="3322411"/>
              <a:chExt cx="268804" cy="342944"/>
            </a:xfrm>
          </p:grpSpPr>
          <p:sp>
            <p:nvSpPr>
              <p:cNvPr id="492" name="Google Shape;492;p8"/>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93" name="Google Shape;493;p8"/>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94" name="Google Shape;494;p8"/>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495" name="Google Shape;495;p8"/>
            <p:cNvSpPr/>
            <p:nvPr/>
          </p:nvSpPr>
          <p:spPr>
            <a:xfrm>
              <a:off x="2776508" y="1006744"/>
              <a:ext cx="212021" cy="115156"/>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96" name="Google Shape;496;p8"/>
            <p:cNvSpPr/>
            <p:nvPr/>
          </p:nvSpPr>
          <p:spPr>
            <a:xfrm rot="1466637">
              <a:off x="5246242" y="579297"/>
              <a:ext cx="132710" cy="129208"/>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497" name="Google Shape;497;p8"/>
          <p:cNvSpPr txBox="1">
            <a:spLocks noGrp="1"/>
          </p:cNvSpPr>
          <p:nvPr>
            <p:ph type="title"/>
          </p:nvPr>
        </p:nvSpPr>
        <p:spPr>
          <a:xfrm>
            <a:off x="1371167" y="882701"/>
            <a:ext cx="9449600" cy="7336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8" name="Google Shape;498;p8"/>
          <p:cNvSpPr txBox="1">
            <a:spLocks noGrp="1"/>
          </p:cNvSpPr>
          <p:nvPr>
            <p:ph type="sldNum" idx="12"/>
          </p:nvPr>
        </p:nvSpPr>
        <p:spPr>
          <a:xfrm>
            <a:off x="5730167" y="6333133"/>
            <a:ext cx="731600" cy="369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7866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9"/>
        <p:cNvGrpSpPr/>
        <p:nvPr/>
      </p:nvGrpSpPr>
      <p:grpSpPr>
        <a:xfrm>
          <a:off x="0" y="0"/>
          <a:ext cx="0" cy="0"/>
          <a:chOff x="0" y="0"/>
          <a:chExt cx="0" cy="0"/>
        </a:xfrm>
      </p:grpSpPr>
      <p:sp>
        <p:nvSpPr>
          <p:cNvPr id="500" name="Google Shape;500;p9"/>
          <p:cNvSpPr txBox="1">
            <a:spLocks noGrp="1"/>
          </p:cNvSpPr>
          <p:nvPr>
            <p:ph type="body" idx="1"/>
          </p:nvPr>
        </p:nvSpPr>
        <p:spPr>
          <a:xfrm>
            <a:off x="2159233" y="5797333"/>
            <a:ext cx="7873600" cy="369200"/>
          </a:xfrm>
          <a:prstGeom prst="rect">
            <a:avLst/>
          </a:prstGeom>
        </p:spPr>
        <p:txBody>
          <a:bodyPr spcFirstLastPara="1" wrap="square" lIns="0" tIns="0" rIns="0" bIns="0" anchor="t" anchorCtr="0">
            <a:noAutofit/>
          </a:bodyPr>
          <a:lstStyle>
            <a:lvl1pPr marL="609585" lvl="0" indent="-304792" algn="ctr" rtl="0">
              <a:spcBef>
                <a:spcPts val="480"/>
              </a:spcBef>
              <a:spcAft>
                <a:spcPts val="0"/>
              </a:spcAft>
              <a:buSzPts val="1400"/>
              <a:buNone/>
              <a:defRPr sz="1867"/>
            </a:lvl1pPr>
          </a:lstStyle>
          <a:p>
            <a:endParaRPr/>
          </a:p>
        </p:txBody>
      </p:sp>
      <p:sp>
        <p:nvSpPr>
          <p:cNvPr id="501" name="Google Shape;501;p9"/>
          <p:cNvSpPr txBox="1">
            <a:spLocks noGrp="1"/>
          </p:cNvSpPr>
          <p:nvPr>
            <p:ph type="sldNum" idx="12"/>
          </p:nvPr>
        </p:nvSpPr>
        <p:spPr>
          <a:xfrm>
            <a:off x="5730167" y="6333133"/>
            <a:ext cx="731600" cy="369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502" name="Google Shape;502;p9"/>
          <p:cNvGrpSpPr/>
          <p:nvPr/>
        </p:nvGrpSpPr>
        <p:grpSpPr>
          <a:xfrm>
            <a:off x="-60804" y="-164343"/>
            <a:ext cx="12363231" cy="1214388"/>
            <a:chOff x="-45603" y="440026"/>
            <a:chExt cx="9272423" cy="910791"/>
          </a:xfrm>
        </p:grpSpPr>
        <p:sp>
          <p:nvSpPr>
            <p:cNvPr id="503" name="Google Shape;503;p9"/>
            <p:cNvSpPr/>
            <p:nvPr/>
          </p:nvSpPr>
          <p:spPr>
            <a:xfrm>
              <a:off x="2176354" y="708034"/>
              <a:ext cx="281779" cy="397462"/>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04" name="Google Shape;504;p9"/>
            <p:cNvSpPr/>
            <p:nvPr/>
          </p:nvSpPr>
          <p:spPr>
            <a:xfrm>
              <a:off x="552323" y="912340"/>
              <a:ext cx="339086" cy="309912"/>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05" name="Google Shape;505;p9"/>
            <p:cNvSpPr/>
            <p:nvPr/>
          </p:nvSpPr>
          <p:spPr>
            <a:xfrm rot="-2700000">
              <a:off x="4913658" y="470447"/>
              <a:ext cx="181249" cy="400170"/>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06" name="Google Shape;506;p9"/>
            <p:cNvSpPr/>
            <p:nvPr/>
          </p:nvSpPr>
          <p:spPr>
            <a:xfrm rot="-1967309">
              <a:off x="27613" y="549243"/>
              <a:ext cx="142154" cy="312221"/>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07" name="Google Shape;507;p9"/>
            <p:cNvSpPr/>
            <p:nvPr/>
          </p:nvSpPr>
          <p:spPr>
            <a:xfrm>
              <a:off x="6508977" y="1054156"/>
              <a:ext cx="212880" cy="143991"/>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08" name="Google Shape;508;p9"/>
            <p:cNvSpPr/>
            <p:nvPr/>
          </p:nvSpPr>
          <p:spPr>
            <a:xfrm>
              <a:off x="4683118" y="1001445"/>
              <a:ext cx="272854" cy="185024"/>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09" name="Google Shape;509;p9"/>
            <p:cNvSpPr/>
            <p:nvPr/>
          </p:nvSpPr>
          <p:spPr>
            <a:xfrm rot="3663599">
              <a:off x="5966469" y="976075"/>
              <a:ext cx="204754" cy="377157"/>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10" name="Google Shape;510;p9"/>
            <p:cNvSpPr/>
            <p:nvPr/>
          </p:nvSpPr>
          <p:spPr>
            <a:xfrm rot="-3368760">
              <a:off x="5437768" y="638636"/>
              <a:ext cx="351278" cy="9398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11" name="Google Shape;511;p9"/>
            <p:cNvSpPr/>
            <p:nvPr/>
          </p:nvSpPr>
          <p:spPr>
            <a:xfrm rot="3013936">
              <a:off x="1856192" y="906044"/>
              <a:ext cx="112704" cy="289910"/>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12" name="Google Shape;512;p9"/>
            <p:cNvSpPr/>
            <p:nvPr/>
          </p:nvSpPr>
          <p:spPr>
            <a:xfrm rot="2198047">
              <a:off x="3510054" y="793341"/>
              <a:ext cx="140231" cy="36705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13" name="Google Shape;513;p9"/>
            <p:cNvSpPr/>
            <p:nvPr/>
          </p:nvSpPr>
          <p:spPr>
            <a:xfrm rot="9906392">
              <a:off x="7295836" y="1033664"/>
              <a:ext cx="191420" cy="182909"/>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14" name="Google Shape;514;p9"/>
            <p:cNvSpPr/>
            <p:nvPr/>
          </p:nvSpPr>
          <p:spPr>
            <a:xfrm>
              <a:off x="301831" y="611168"/>
              <a:ext cx="314135" cy="349552"/>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15" name="Google Shape;515;p9"/>
            <p:cNvSpPr/>
            <p:nvPr/>
          </p:nvSpPr>
          <p:spPr>
            <a:xfrm>
              <a:off x="5200465" y="821938"/>
              <a:ext cx="313748" cy="356086"/>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16" name="Google Shape;516;p9"/>
            <p:cNvSpPr/>
            <p:nvPr/>
          </p:nvSpPr>
          <p:spPr>
            <a:xfrm rot="-988374">
              <a:off x="8793699" y="981136"/>
              <a:ext cx="395858" cy="320125"/>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17" name="Google Shape;517;p9"/>
            <p:cNvSpPr/>
            <p:nvPr/>
          </p:nvSpPr>
          <p:spPr>
            <a:xfrm rot="1179229">
              <a:off x="6978602" y="547675"/>
              <a:ext cx="347146" cy="378286"/>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18" name="Google Shape;518;p9"/>
            <p:cNvSpPr/>
            <p:nvPr/>
          </p:nvSpPr>
          <p:spPr>
            <a:xfrm>
              <a:off x="980841" y="910413"/>
              <a:ext cx="326644" cy="367792"/>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19" name="Google Shape;519;p9"/>
            <p:cNvSpPr/>
            <p:nvPr/>
          </p:nvSpPr>
          <p:spPr>
            <a:xfrm>
              <a:off x="8699186" y="523462"/>
              <a:ext cx="403969" cy="323646"/>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20" name="Google Shape;520;p9"/>
            <p:cNvSpPr/>
            <p:nvPr/>
          </p:nvSpPr>
          <p:spPr>
            <a:xfrm>
              <a:off x="6870722" y="1009504"/>
              <a:ext cx="256151" cy="229019"/>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21" name="Google Shape;521;p9"/>
            <p:cNvSpPr/>
            <p:nvPr/>
          </p:nvSpPr>
          <p:spPr>
            <a:xfrm rot="-2424567">
              <a:off x="1204048" y="475241"/>
              <a:ext cx="211213" cy="278694"/>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22" name="Google Shape;522;p9"/>
            <p:cNvSpPr/>
            <p:nvPr/>
          </p:nvSpPr>
          <p:spPr>
            <a:xfrm>
              <a:off x="7556769" y="607048"/>
              <a:ext cx="402022" cy="236475"/>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523" name="Google Shape;523;p9"/>
            <p:cNvGrpSpPr/>
            <p:nvPr/>
          </p:nvGrpSpPr>
          <p:grpSpPr>
            <a:xfrm rot="890855">
              <a:off x="3181660" y="515636"/>
              <a:ext cx="370663" cy="217580"/>
              <a:chOff x="1429156" y="1387535"/>
              <a:chExt cx="657769" cy="386112"/>
            </a:xfrm>
          </p:grpSpPr>
          <p:sp>
            <p:nvSpPr>
              <p:cNvPr id="524" name="Google Shape;524;p9"/>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25" name="Google Shape;525;p9"/>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526" name="Google Shape;526;p9"/>
            <p:cNvSpPr/>
            <p:nvPr/>
          </p:nvSpPr>
          <p:spPr>
            <a:xfrm rot="-2499483">
              <a:off x="4165391" y="919169"/>
              <a:ext cx="428994" cy="1130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27" name="Google Shape;527;p9"/>
            <p:cNvSpPr/>
            <p:nvPr/>
          </p:nvSpPr>
          <p:spPr>
            <a:xfrm>
              <a:off x="674582" y="523294"/>
              <a:ext cx="375105" cy="294447"/>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528" name="Google Shape;528;p9"/>
            <p:cNvGrpSpPr/>
            <p:nvPr/>
          </p:nvGrpSpPr>
          <p:grpSpPr>
            <a:xfrm>
              <a:off x="3707787" y="505390"/>
              <a:ext cx="212392" cy="256778"/>
              <a:chOff x="1010452" y="1144365"/>
              <a:chExt cx="376916" cy="455685"/>
            </a:xfrm>
          </p:grpSpPr>
          <p:sp>
            <p:nvSpPr>
              <p:cNvPr id="529" name="Google Shape;529;p9"/>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30" name="Google Shape;530;p9"/>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531" name="Google Shape;531;p9"/>
            <p:cNvSpPr/>
            <p:nvPr/>
          </p:nvSpPr>
          <p:spPr>
            <a:xfrm rot="-1100489">
              <a:off x="8420309" y="672386"/>
              <a:ext cx="223722" cy="226855"/>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32" name="Google Shape;532;p9"/>
            <p:cNvSpPr/>
            <p:nvPr/>
          </p:nvSpPr>
          <p:spPr>
            <a:xfrm>
              <a:off x="3572521" y="981550"/>
              <a:ext cx="255529" cy="288428"/>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33" name="Google Shape;533;p9"/>
            <p:cNvSpPr/>
            <p:nvPr/>
          </p:nvSpPr>
          <p:spPr>
            <a:xfrm rot="1800079">
              <a:off x="8229930" y="1002016"/>
              <a:ext cx="198020" cy="248076"/>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34" name="Google Shape;534;p9"/>
            <p:cNvSpPr/>
            <p:nvPr/>
          </p:nvSpPr>
          <p:spPr>
            <a:xfrm>
              <a:off x="3943429" y="927518"/>
              <a:ext cx="163399" cy="25729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35" name="Google Shape;535;p9"/>
            <p:cNvSpPr/>
            <p:nvPr/>
          </p:nvSpPr>
          <p:spPr>
            <a:xfrm>
              <a:off x="4038156" y="505004"/>
              <a:ext cx="340006" cy="361563"/>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36" name="Google Shape;536;p9"/>
            <p:cNvSpPr/>
            <p:nvPr/>
          </p:nvSpPr>
          <p:spPr>
            <a:xfrm>
              <a:off x="2854633" y="688547"/>
              <a:ext cx="416637" cy="259709"/>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37" name="Google Shape;537;p9"/>
            <p:cNvSpPr/>
            <p:nvPr/>
          </p:nvSpPr>
          <p:spPr>
            <a:xfrm rot="-1252057">
              <a:off x="6497159" y="534061"/>
              <a:ext cx="204722" cy="302187"/>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38" name="Google Shape;538;p9"/>
            <p:cNvSpPr/>
            <p:nvPr/>
          </p:nvSpPr>
          <p:spPr>
            <a:xfrm>
              <a:off x="2537776" y="539860"/>
              <a:ext cx="230803" cy="290180"/>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39" name="Google Shape;539;p9"/>
            <p:cNvSpPr/>
            <p:nvPr/>
          </p:nvSpPr>
          <p:spPr>
            <a:xfrm>
              <a:off x="5713194" y="743996"/>
              <a:ext cx="256984" cy="24403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40" name="Google Shape;540;p9"/>
            <p:cNvSpPr/>
            <p:nvPr/>
          </p:nvSpPr>
          <p:spPr>
            <a:xfrm>
              <a:off x="2507283" y="945803"/>
              <a:ext cx="99390" cy="211075"/>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41" name="Google Shape;541;p9"/>
            <p:cNvSpPr/>
            <p:nvPr/>
          </p:nvSpPr>
          <p:spPr>
            <a:xfrm>
              <a:off x="8045390" y="829868"/>
              <a:ext cx="135793" cy="114511"/>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42" name="Google Shape;542;p9"/>
            <p:cNvSpPr/>
            <p:nvPr/>
          </p:nvSpPr>
          <p:spPr>
            <a:xfrm>
              <a:off x="5019180" y="1018026"/>
              <a:ext cx="99190" cy="9853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43" name="Google Shape;543;p9"/>
            <p:cNvSpPr/>
            <p:nvPr/>
          </p:nvSpPr>
          <p:spPr>
            <a:xfrm rot="9301126">
              <a:off x="6297718" y="732778"/>
              <a:ext cx="123698" cy="266216"/>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44" name="Google Shape;544;p9"/>
            <p:cNvSpPr/>
            <p:nvPr/>
          </p:nvSpPr>
          <p:spPr>
            <a:xfrm>
              <a:off x="1756780" y="575182"/>
              <a:ext cx="134585" cy="137354"/>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45" name="Google Shape;545;p9"/>
            <p:cNvSpPr/>
            <p:nvPr/>
          </p:nvSpPr>
          <p:spPr>
            <a:xfrm>
              <a:off x="4716478" y="737980"/>
              <a:ext cx="145419" cy="160635"/>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46" name="Google Shape;546;p9"/>
            <p:cNvSpPr/>
            <p:nvPr/>
          </p:nvSpPr>
          <p:spPr>
            <a:xfrm>
              <a:off x="1639378" y="819333"/>
              <a:ext cx="126045" cy="135687"/>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47" name="Google Shape;547;p9"/>
            <p:cNvSpPr/>
            <p:nvPr/>
          </p:nvSpPr>
          <p:spPr>
            <a:xfrm>
              <a:off x="8172573" y="555140"/>
              <a:ext cx="115263" cy="15729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48" name="Google Shape;548;p9"/>
            <p:cNvSpPr/>
            <p:nvPr/>
          </p:nvSpPr>
          <p:spPr>
            <a:xfrm>
              <a:off x="4481735" y="547509"/>
              <a:ext cx="87093" cy="153839"/>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49" name="Google Shape;549;p9"/>
            <p:cNvSpPr/>
            <p:nvPr/>
          </p:nvSpPr>
          <p:spPr>
            <a:xfrm>
              <a:off x="2048182" y="505004"/>
              <a:ext cx="126077" cy="173483"/>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50" name="Google Shape;550;p9"/>
            <p:cNvSpPr/>
            <p:nvPr/>
          </p:nvSpPr>
          <p:spPr>
            <a:xfrm>
              <a:off x="126658" y="1006747"/>
              <a:ext cx="126356" cy="163706"/>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551" name="Google Shape;551;p9"/>
            <p:cNvGrpSpPr/>
            <p:nvPr/>
          </p:nvGrpSpPr>
          <p:grpSpPr>
            <a:xfrm>
              <a:off x="7836651" y="987182"/>
              <a:ext cx="121750" cy="155749"/>
              <a:chOff x="6422295" y="3351500"/>
              <a:chExt cx="252856" cy="323399"/>
            </a:xfrm>
          </p:grpSpPr>
          <p:sp>
            <p:nvSpPr>
              <p:cNvPr id="552" name="Google Shape;552;p9"/>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53" name="Google Shape;553;p9"/>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554" name="Google Shape;554;p9"/>
            <p:cNvSpPr/>
            <p:nvPr/>
          </p:nvSpPr>
          <p:spPr>
            <a:xfrm>
              <a:off x="1353734" y="881315"/>
              <a:ext cx="187420" cy="190001"/>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55" name="Google Shape;555;p9"/>
            <p:cNvSpPr/>
            <p:nvPr/>
          </p:nvSpPr>
          <p:spPr>
            <a:xfrm>
              <a:off x="6088369" y="586056"/>
              <a:ext cx="149720" cy="115699"/>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556" name="Google Shape;556;p9"/>
            <p:cNvGrpSpPr/>
            <p:nvPr/>
          </p:nvGrpSpPr>
          <p:grpSpPr>
            <a:xfrm>
              <a:off x="3137402" y="1006079"/>
              <a:ext cx="129429" cy="165162"/>
              <a:chOff x="6793660" y="3322411"/>
              <a:chExt cx="268804" cy="342944"/>
            </a:xfrm>
          </p:grpSpPr>
          <p:sp>
            <p:nvSpPr>
              <p:cNvPr id="557" name="Google Shape;557;p9"/>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58" name="Google Shape;558;p9"/>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59" name="Google Shape;559;p9"/>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560" name="Google Shape;560;p9"/>
            <p:cNvSpPr/>
            <p:nvPr/>
          </p:nvSpPr>
          <p:spPr>
            <a:xfrm>
              <a:off x="2776508" y="1006744"/>
              <a:ext cx="212021" cy="115156"/>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61" name="Google Shape;561;p9"/>
            <p:cNvSpPr/>
            <p:nvPr/>
          </p:nvSpPr>
          <p:spPr>
            <a:xfrm rot="1466637">
              <a:off x="5246242" y="579297"/>
              <a:ext cx="132710" cy="129208"/>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Tree>
    <p:extLst>
      <p:ext uri="{BB962C8B-B14F-4D97-AF65-F5344CB8AC3E}">
        <p14:creationId xmlns:p14="http://schemas.microsoft.com/office/powerpoint/2010/main" val="1350136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0CAA2-41C9-D7E3-0367-F2835E9AE00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4D73EE-7FDD-CE38-7FF2-EF61BB1D5F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6910908-8C3D-983E-C865-77451CB6B070}"/>
              </a:ext>
            </a:extLst>
          </p:cNvPr>
          <p:cNvSpPr>
            <a:spLocks noGrp="1"/>
          </p:cNvSpPr>
          <p:nvPr>
            <p:ph type="dt" sz="half" idx="10"/>
          </p:nvPr>
        </p:nvSpPr>
        <p:spPr/>
        <p:txBody>
          <a:bodyPr/>
          <a:lstStyle/>
          <a:p>
            <a:fld id="{F40D43A5-9921-4246-ACFB-B596014FD837}" type="datetimeFigureOut">
              <a:rPr lang="en-GB" smtClean="0"/>
              <a:t>07/06/2022</a:t>
            </a:fld>
            <a:endParaRPr lang="en-GB"/>
          </a:p>
        </p:txBody>
      </p:sp>
      <p:sp>
        <p:nvSpPr>
          <p:cNvPr id="5" name="Footer Placeholder 4">
            <a:extLst>
              <a:ext uri="{FF2B5EF4-FFF2-40B4-BE49-F238E27FC236}">
                <a16:creationId xmlns:a16="http://schemas.microsoft.com/office/drawing/2014/main" id="{DEE1B192-E713-0CBB-D282-AC4709D2EE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7126D4-B563-183E-5B80-C0BB2AA67F9B}"/>
              </a:ext>
            </a:extLst>
          </p:cNvPr>
          <p:cNvSpPr>
            <a:spLocks noGrp="1"/>
          </p:cNvSpPr>
          <p:nvPr>
            <p:ph type="sldNum" sz="quarter" idx="12"/>
          </p:nvPr>
        </p:nvSpPr>
        <p:spPr/>
        <p:txBody>
          <a:bodyPr/>
          <a:lstStyle/>
          <a:p>
            <a:fld id="{C37C74E1-2FC0-C648-B3E3-A97906C5F245}" type="slidenum">
              <a:rPr lang="en-GB" smtClean="0"/>
              <a:t>‹#›</a:t>
            </a:fld>
            <a:endParaRPr lang="en-GB"/>
          </a:p>
        </p:txBody>
      </p:sp>
    </p:spTree>
    <p:extLst>
      <p:ext uri="{BB962C8B-B14F-4D97-AF65-F5344CB8AC3E}">
        <p14:creationId xmlns:p14="http://schemas.microsoft.com/office/powerpoint/2010/main" val="552669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2"/>
        <p:cNvGrpSpPr/>
        <p:nvPr/>
      </p:nvGrpSpPr>
      <p:grpSpPr>
        <a:xfrm>
          <a:off x="0" y="0"/>
          <a:ext cx="0" cy="0"/>
          <a:chOff x="0" y="0"/>
          <a:chExt cx="0" cy="0"/>
        </a:xfrm>
      </p:grpSpPr>
      <p:sp>
        <p:nvSpPr>
          <p:cNvPr id="563" name="Google Shape;563;p10"/>
          <p:cNvSpPr txBox="1">
            <a:spLocks noGrp="1"/>
          </p:cNvSpPr>
          <p:nvPr>
            <p:ph type="sldNum" idx="12"/>
          </p:nvPr>
        </p:nvSpPr>
        <p:spPr>
          <a:xfrm>
            <a:off x="5730167" y="6333133"/>
            <a:ext cx="731600" cy="369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3865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with pattern">
  <p:cSld name="Blank with pattern">
    <p:spTree>
      <p:nvGrpSpPr>
        <p:cNvPr id="1" name="Shape 564"/>
        <p:cNvGrpSpPr/>
        <p:nvPr/>
      </p:nvGrpSpPr>
      <p:grpSpPr>
        <a:xfrm>
          <a:off x="0" y="0"/>
          <a:ext cx="0" cy="0"/>
          <a:chOff x="0" y="0"/>
          <a:chExt cx="0" cy="0"/>
        </a:xfrm>
      </p:grpSpPr>
      <p:grpSp>
        <p:nvGrpSpPr>
          <p:cNvPr id="565" name="Google Shape;565;p11"/>
          <p:cNvGrpSpPr/>
          <p:nvPr/>
        </p:nvGrpSpPr>
        <p:grpSpPr>
          <a:xfrm>
            <a:off x="-60804" y="5788527"/>
            <a:ext cx="12363231" cy="1214388"/>
            <a:chOff x="-45603" y="440026"/>
            <a:chExt cx="9272423" cy="910791"/>
          </a:xfrm>
        </p:grpSpPr>
        <p:sp>
          <p:nvSpPr>
            <p:cNvPr id="566" name="Google Shape;566;p11"/>
            <p:cNvSpPr/>
            <p:nvPr/>
          </p:nvSpPr>
          <p:spPr>
            <a:xfrm>
              <a:off x="2176354" y="708034"/>
              <a:ext cx="281779" cy="397462"/>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67" name="Google Shape;567;p11"/>
            <p:cNvSpPr/>
            <p:nvPr/>
          </p:nvSpPr>
          <p:spPr>
            <a:xfrm>
              <a:off x="552323" y="912340"/>
              <a:ext cx="339086" cy="309912"/>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68" name="Google Shape;568;p11"/>
            <p:cNvSpPr/>
            <p:nvPr/>
          </p:nvSpPr>
          <p:spPr>
            <a:xfrm rot="-2700000">
              <a:off x="4913658" y="470447"/>
              <a:ext cx="181249" cy="400170"/>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69" name="Google Shape;569;p11"/>
            <p:cNvSpPr/>
            <p:nvPr/>
          </p:nvSpPr>
          <p:spPr>
            <a:xfrm rot="-1967309">
              <a:off x="27613" y="549243"/>
              <a:ext cx="142154" cy="312221"/>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70" name="Google Shape;570;p11"/>
            <p:cNvSpPr/>
            <p:nvPr/>
          </p:nvSpPr>
          <p:spPr>
            <a:xfrm>
              <a:off x="6508977" y="1054156"/>
              <a:ext cx="212880" cy="143991"/>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71" name="Google Shape;571;p11"/>
            <p:cNvSpPr/>
            <p:nvPr/>
          </p:nvSpPr>
          <p:spPr>
            <a:xfrm>
              <a:off x="4683118" y="1001445"/>
              <a:ext cx="272854" cy="185024"/>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72" name="Google Shape;572;p11"/>
            <p:cNvSpPr/>
            <p:nvPr/>
          </p:nvSpPr>
          <p:spPr>
            <a:xfrm rot="3663599">
              <a:off x="5966469" y="976075"/>
              <a:ext cx="204754" cy="377157"/>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73" name="Google Shape;573;p11"/>
            <p:cNvSpPr/>
            <p:nvPr/>
          </p:nvSpPr>
          <p:spPr>
            <a:xfrm rot="-3368760">
              <a:off x="5437768" y="638636"/>
              <a:ext cx="351278" cy="9398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74" name="Google Shape;574;p11"/>
            <p:cNvSpPr/>
            <p:nvPr/>
          </p:nvSpPr>
          <p:spPr>
            <a:xfrm rot="3013936">
              <a:off x="1856192" y="906044"/>
              <a:ext cx="112704" cy="289910"/>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75" name="Google Shape;575;p11"/>
            <p:cNvSpPr/>
            <p:nvPr/>
          </p:nvSpPr>
          <p:spPr>
            <a:xfrm rot="2198047">
              <a:off x="3510054" y="793341"/>
              <a:ext cx="140231" cy="36705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76" name="Google Shape;576;p11"/>
            <p:cNvSpPr/>
            <p:nvPr/>
          </p:nvSpPr>
          <p:spPr>
            <a:xfrm rot="9906392">
              <a:off x="7295836" y="1033664"/>
              <a:ext cx="191420" cy="182909"/>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77" name="Google Shape;577;p11"/>
            <p:cNvSpPr/>
            <p:nvPr/>
          </p:nvSpPr>
          <p:spPr>
            <a:xfrm>
              <a:off x="301831" y="611168"/>
              <a:ext cx="314135" cy="349552"/>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78" name="Google Shape;578;p11"/>
            <p:cNvSpPr/>
            <p:nvPr/>
          </p:nvSpPr>
          <p:spPr>
            <a:xfrm>
              <a:off x="5200465" y="821938"/>
              <a:ext cx="313748" cy="356086"/>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79" name="Google Shape;579;p11"/>
            <p:cNvSpPr/>
            <p:nvPr/>
          </p:nvSpPr>
          <p:spPr>
            <a:xfrm rot="-988374">
              <a:off x="8793699" y="981136"/>
              <a:ext cx="395858" cy="320125"/>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80" name="Google Shape;580;p11"/>
            <p:cNvSpPr/>
            <p:nvPr/>
          </p:nvSpPr>
          <p:spPr>
            <a:xfrm rot="1179229">
              <a:off x="6978602" y="547675"/>
              <a:ext cx="347146" cy="378286"/>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81" name="Google Shape;581;p11"/>
            <p:cNvSpPr/>
            <p:nvPr/>
          </p:nvSpPr>
          <p:spPr>
            <a:xfrm>
              <a:off x="980841" y="910413"/>
              <a:ext cx="326644" cy="367792"/>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82" name="Google Shape;582;p11"/>
            <p:cNvSpPr/>
            <p:nvPr/>
          </p:nvSpPr>
          <p:spPr>
            <a:xfrm>
              <a:off x="8699186" y="523462"/>
              <a:ext cx="403969" cy="323646"/>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83" name="Google Shape;583;p11"/>
            <p:cNvSpPr/>
            <p:nvPr/>
          </p:nvSpPr>
          <p:spPr>
            <a:xfrm>
              <a:off x="6870722" y="1009504"/>
              <a:ext cx="256151" cy="229019"/>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84" name="Google Shape;584;p11"/>
            <p:cNvSpPr/>
            <p:nvPr/>
          </p:nvSpPr>
          <p:spPr>
            <a:xfrm rot="-2424567">
              <a:off x="1204048" y="475241"/>
              <a:ext cx="211213" cy="278694"/>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85" name="Google Shape;585;p11"/>
            <p:cNvSpPr/>
            <p:nvPr/>
          </p:nvSpPr>
          <p:spPr>
            <a:xfrm>
              <a:off x="7556769" y="607048"/>
              <a:ext cx="402022" cy="236475"/>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586" name="Google Shape;586;p11"/>
            <p:cNvGrpSpPr/>
            <p:nvPr/>
          </p:nvGrpSpPr>
          <p:grpSpPr>
            <a:xfrm rot="890855">
              <a:off x="3181660" y="515636"/>
              <a:ext cx="370663" cy="217580"/>
              <a:chOff x="1429156" y="1387535"/>
              <a:chExt cx="657769" cy="386112"/>
            </a:xfrm>
          </p:grpSpPr>
          <p:sp>
            <p:nvSpPr>
              <p:cNvPr id="587" name="Google Shape;587;p11"/>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88" name="Google Shape;588;p11"/>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589" name="Google Shape;589;p11"/>
            <p:cNvSpPr/>
            <p:nvPr/>
          </p:nvSpPr>
          <p:spPr>
            <a:xfrm rot="-2499483">
              <a:off x="4165391" y="919169"/>
              <a:ext cx="428994" cy="1130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90" name="Google Shape;590;p11"/>
            <p:cNvSpPr/>
            <p:nvPr/>
          </p:nvSpPr>
          <p:spPr>
            <a:xfrm>
              <a:off x="674582" y="523294"/>
              <a:ext cx="375105" cy="294447"/>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591" name="Google Shape;591;p11"/>
            <p:cNvGrpSpPr/>
            <p:nvPr/>
          </p:nvGrpSpPr>
          <p:grpSpPr>
            <a:xfrm>
              <a:off x="3707787" y="505390"/>
              <a:ext cx="212392" cy="256778"/>
              <a:chOff x="1010452" y="1144365"/>
              <a:chExt cx="376916" cy="455685"/>
            </a:xfrm>
          </p:grpSpPr>
          <p:sp>
            <p:nvSpPr>
              <p:cNvPr id="592" name="Google Shape;592;p11"/>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93" name="Google Shape;593;p11"/>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594" name="Google Shape;594;p11"/>
            <p:cNvSpPr/>
            <p:nvPr/>
          </p:nvSpPr>
          <p:spPr>
            <a:xfrm rot="-1100489">
              <a:off x="8420309" y="672386"/>
              <a:ext cx="223722" cy="226855"/>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95" name="Google Shape;595;p11"/>
            <p:cNvSpPr/>
            <p:nvPr/>
          </p:nvSpPr>
          <p:spPr>
            <a:xfrm>
              <a:off x="3572521" y="981550"/>
              <a:ext cx="255529" cy="288428"/>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96" name="Google Shape;596;p11"/>
            <p:cNvSpPr/>
            <p:nvPr/>
          </p:nvSpPr>
          <p:spPr>
            <a:xfrm rot="1800079">
              <a:off x="8229930" y="1002016"/>
              <a:ext cx="198020" cy="248076"/>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97" name="Google Shape;597;p11"/>
            <p:cNvSpPr/>
            <p:nvPr/>
          </p:nvSpPr>
          <p:spPr>
            <a:xfrm>
              <a:off x="3943429" y="927518"/>
              <a:ext cx="163399" cy="25729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98" name="Google Shape;598;p11"/>
            <p:cNvSpPr/>
            <p:nvPr/>
          </p:nvSpPr>
          <p:spPr>
            <a:xfrm>
              <a:off x="4038156" y="505004"/>
              <a:ext cx="340006" cy="361563"/>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99" name="Google Shape;599;p11"/>
            <p:cNvSpPr/>
            <p:nvPr/>
          </p:nvSpPr>
          <p:spPr>
            <a:xfrm>
              <a:off x="2854633" y="688547"/>
              <a:ext cx="416637" cy="259709"/>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00" name="Google Shape;600;p11"/>
            <p:cNvSpPr/>
            <p:nvPr/>
          </p:nvSpPr>
          <p:spPr>
            <a:xfrm rot="-1252057">
              <a:off x="6497159" y="534061"/>
              <a:ext cx="204722" cy="302187"/>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01" name="Google Shape;601;p11"/>
            <p:cNvSpPr/>
            <p:nvPr/>
          </p:nvSpPr>
          <p:spPr>
            <a:xfrm>
              <a:off x="2537776" y="539860"/>
              <a:ext cx="230803" cy="290180"/>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02" name="Google Shape;602;p11"/>
            <p:cNvSpPr/>
            <p:nvPr/>
          </p:nvSpPr>
          <p:spPr>
            <a:xfrm>
              <a:off x="5713194" y="743996"/>
              <a:ext cx="256984" cy="24403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03" name="Google Shape;603;p11"/>
            <p:cNvSpPr/>
            <p:nvPr/>
          </p:nvSpPr>
          <p:spPr>
            <a:xfrm>
              <a:off x="2507283" y="945803"/>
              <a:ext cx="99390" cy="211075"/>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04" name="Google Shape;604;p11"/>
            <p:cNvSpPr/>
            <p:nvPr/>
          </p:nvSpPr>
          <p:spPr>
            <a:xfrm>
              <a:off x="8045390" y="829868"/>
              <a:ext cx="135793" cy="114511"/>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05" name="Google Shape;605;p11"/>
            <p:cNvSpPr/>
            <p:nvPr/>
          </p:nvSpPr>
          <p:spPr>
            <a:xfrm>
              <a:off x="5019180" y="1018026"/>
              <a:ext cx="99190" cy="9853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06" name="Google Shape;606;p11"/>
            <p:cNvSpPr/>
            <p:nvPr/>
          </p:nvSpPr>
          <p:spPr>
            <a:xfrm rot="9301126">
              <a:off x="6297718" y="732778"/>
              <a:ext cx="123698" cy="266216"/>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07" name="Google Shape;607;p11"/>
            <p:cNvSpPr/>
            <p:nvPr/>
          </p:nvSpPr>
          <p:spPr>
            <a:xfrm>
              <a:off x="1756780" y="575182"/>
              <a:ext cx="134585" cy="137354"/>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08" name="Google Shape;608;p11"/>
            <p:cNvSpPr/>
            <p:nvPr/>
          </p:nvSpPr>
          <p:spPr>
            <a:xfrm>
              <a:off x="4716478" y="737980"/>
              <a:ext cx="145419" cy="160635"/>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09" name="Google Shape;609;p11"/>
            <p:cNvSpPr/>
            <p:nvPr/>
          </p:nvSpPr>
          <p:spPr>
            <a:xfrm>
              <a:off x="1639378" y="819333"/>
              <a:ext cx="126045" cy="135687"/>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10" name="Google Shape;610;p11"/>
            <p:cNvSpPr/>
            <p:nvPr/>
          </p:nvSpPr>
          <p:spPr>
            <a:xfrm>
              <a:off x="8172573" y="555140"/>
              <a:ext cx="115263" cy="15729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11" name="Google Shape;611;p11"/>
            <p:cNvSpPr/>
            <p:nvPr/>
          </p:nvSpPr>
          <p:spPr>
            <a:xfrm>
              <a:off x="4481735" y="547509"/>
              <a:ext cx="87093" cy="153839"/>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12" name="Google Shape;612;p11"/>
            <p:cNvSpPr/>
            <p:nvPr/>
          </p:nvSpPr>
          <p:spPr>
            <a:xfrm>
              <a:off x="2048182" y="505004"/>
              <a:ext cx="126077" cy="173483"/>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13" name="Google Shape;613;p11"/>
            <p:cNvSpPr/>
            <p:nvPr/>
          </p:nvSpPr>
          <p:spPr>
            <a:xfrm>
              <a:off x="126658" y="1006747"/>
              <a:ext cx="126356" cy="163706"/>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614" name="Google Shape;614;p11"/>
            <p:cNvGrpSpPr/>
            <p:nvPr/>
          </p:nvGrpSpPr>
          <p:grpSpPr>
            <a:xfrm>
              <a:off x="7836651" y="987182"/>
              <a:ext cx="121750" cy="155749"/>
              <a:chOff x="6422295" y="3351500"/>
              <a:chExt cx="252856" cy="323399"/>
            </a:xfrm>
          </p:grpSpPr>
          <p:sp>
            <p:nvSpPr>
              <p:cNvPr id="615" name="Google Shape;615;p11"/>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16" name="Google Shape;616;p11"/>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617" name="Google Shape;617;p11"/>
            <p:cNvSpPr/>
            <p:nvPr/>
          </p:nvSpPr>
          <p:spPr>
            <a:xfrm>
              <a:off x="1353734" y="881315"/>
              <a:ext cx="187420" cy="190001"/>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18" name="Google Shape;618;p11"/>
            <p:cNvSpPr/>
            <p:nvPr/>
          </p:nvSpPr>
          <p:spPr>
            <a:xfrm>
              <a:off x="6088369" y="586056"/>
              <a:ext cx="149720" cy="115699"/>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619" name="Google Shape;619;p11"/>
            <p:cNvGrpSpPr/>
            <p:nvPr/>
          </p:nvGrpSpPr>
          <p:grpSpPr>
            <a:xfrm>
              <a:off x="3137402" y="1006079"/>
              <a:ext cx="129429" cy="165162"/>
              <a:chOff x="6793660" y="3322411"/>
              <a:chExt cx="268804" cy="342944"/>
            </a:xfrm>
          </p:grpSpPr>
          <p:sp>
            <p:nvSpPr>
              <p:cNvPr id="620" name="Google Shape;620;p11"/>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21" name="Google Shape;621;p11"/>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22" name="Google Shape;622;p11"/>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623" name="Google Shape;623;p11"/>
            <p:cNvSpPr/>
            <p:nvPr/>
          </p:nvSpPr>
          <p:spPr>
            <a:xfrm>
              <a:off x="2776508" y="1006744"/>
              <a:ext cx="212021" cy="115156"/>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24" name="Google Shape;624;p11"/>
            <p:cNvSpPr/>
            <p:nvPr/>
          </p:nvSpPr>
          <p:spPr>
            <a:xfrm rot="1466637">
              <a:off x="5246242" y="579297"/>
              <a:ext cx="132710" cy="129208"/>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625" name="Google Shape;625;p11"/>
          <p:cNvSpPr txBox="1">
            <a:spLocks noGrp="1"/>
          </p:cNvSpPr>
          <p:nvPr>
            <p:ph type="sldNum" idx="12"/>
          </p:nvPr>
        </p:nvSpPr>
        <p:spPr>
          <a:xfrm>
            <a:off x="5730167" y="6333133"/>
            <a:ext cx="731600" cy="369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0619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with big pattern">
  <p:cSld name="Blank with big pattern">
    <p:spTree>
      <p:nvGrpSpPr>
        <p:cNvPr id="1" name="Shape 626"/>
        <p:cNvGrpSpPr/>
        <p:nvPr/>
      </p:nvGrpSpPr>
      <p:grpSpPr>
        <a:xfrm>
          <a:off x="0" y="0"/>
          <a:ext cx="0" cy="0"/>
          <a:chOff x="0" y="0"/>
          <a:chExt cx="0" cy="0"/>
        </a:xfrm>
      </p:grpSpPr>
      <p:sp>
        <p:nvSpPr>
          <p:cNvPr id="627" name="Google Shape;627;p12"/>
          <p:cNvSpPr txBox="1">
            <a:spLocks noGrp="1"/>
          </p:cNvSpPr>
          <p:nvPr>
            <p:ph type="sldNum" idx="12"/>
          </p:nvPr>
        </p:nvSpPr>
        <p:spPr>
          <a:xfrm>
            <a:off x="5730167" y="6333133"/>
            <a:ext cx="731600" cy="369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28" name="Google Shape;628;p12"/>
          <p:cNvSpPr/>
          <p:nvPr/>
        </p:nvSpPr>
        <p:spPr>
          <a:xfrm>
            <a:off x="5169772" y="115909"/>
            <a:ext cx="666200" cy="939705"/>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29" name="Google Shape;629;p12"/>
          <p:cNvSpPr/>
          <p:nvPr/>
        </p:nvSpPr>
        <p:spPr>
          <a:xfrm>
            <a:off x="-98468" y="5780484"/>
            <a:ext cx="801688" cy="732713"/>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30" name="Google Shape;630;p12"/>
          <p:cNvSpPr/>
          <p:nvPr/>
        </p:nvSpPr>
        <p:spPr>
          <a:xfrm rot="2001982">
            <a:off x="181524" y="2955821"/>
            <a:ext cx="428632" cy="946355"/>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31" name="Google Shape;631;p12"/>
          <p:cNvSpPr/>
          <p:nvPr/>
        </p:nvSpPr>
        <p:spPr>
          <a:xfrm rot="-1974315">
            <a:off x="1431701" y="5443829"/>
            <a:ext cx="336495" cy="739064"/>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32" name="Google Shape;632;p12"/>
          <p:cNvSpPr/>
          <p:nvPr/>
        </p:nvSpPr>
        <p:spPr>
          <a:xfrm>
            <a:off x="5468001" y="6198907"/>
            <a:ext cx="502475" cy="339869"/>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33" name="Google Shape;633;p12"/>
          <p:cNvSpPr/>
          <p:nvPr/>
        </p:nvSpPr>
        <p:spPr>
          <a:xfrm>
            <a:off x="11436217" y="1268434"/>
            <a:ext cx="646993" cy="438732"/>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34" name="Google Shape;634;p12"/>
          <p:cNvSpPr/>
          <p:nvPr/>
        </p:nvSpPr>
        <p:spPr>
          <a:xfrm rot="3971375">
            <a:off x="4184775" y="6163756"/>
            <a:ext cx="483879" cy="891305"/>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35" name="Google Shape;635;p12"/>
          <p:cNvSpPr/>
          <p:nvPr/>
        </p:nvSpPr>
        <p:spPr>
          <a:xfrm rot="-3375824">
            <a:off x="11372540" y="5642352"/>
            <a:ext cx="830869" cy="22230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36" name="Google Shape;636;p12"/>
          <p:cNvSpPr/>
          <p:nvPr/>
        </p:nvSpPr>
        <p:spPr>
          <a:xfrm rot="3011666">
            <a:off x="4235316" y="578137"/>
            <a:ext cx="266400" cy="685264"/>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37" name="Google Shape;637;p12"/>
          <p:cNvSpPr/>
          <p:nvPr/>
        </p:nvSpPr>
        <p:spPr>
          <a:xfrm rot="2196195">
            <a:off x="8826934" y="49814"/>
            <a:ext cx="330668" cy="865527"/>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38" name="Google Shape;638;p12"/>
          <p:cNvSpPr/>
          <p:nvPr/>
        </p:nvSpPr>
        <p:spPr>
          <a:xfrm rot="9911830">
            <a:off x="7331232" y="6150833"/>
            <a:ext cx="451887" cy="431796"/>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39" name="Google Shape;639;p12"/>
          <p:cNvSpPr/>
          <p:nvPr/>
        </p:nvSpPr>
        <p:spPr>
          <a:xfrm>
            <a:off x="530353" y="162789"/>
            <a:ext cx="742696" cy="826432"/>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40" name="Google Shape;640;p12"/>
          <p:cNvSpPr/>
          <p:nvPr/>
        </p:nvSpPr>
        <p:spPr>
          <a:xfrm>
            <a:off x="2180982" y="6020842"/>
            <a:ext cx="741783" cy="841879"/>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41" name="Google Shape;641;p12"/>
          <p:cNvSpPr/>
          <p:nvPr/>
        </p:nvSpPr>
        <p:spPr>
          <a:xfrm rot="-982808">
            <a:off x="10489445" y="6137459"/>
            <a:ext cx="935991" cy="756924"/>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42" name="Google Shape;642;p12"/>
          <p:cNvSpPr/>
          <p:nvPr/>
        </p:nvSpPr>
        <p:spPr>
          <a:xfrm rot="1185294">
            <a:off x="6397801" y="5622535"/>
            <a:ext cx="821969" cy="895704"/>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43" name="Google Shape;643;p12"/>
          <p:cNvSpPr/>
          <p:nvPr/>
        </p:nvSpPr>
        <p:spPr>
          <a:xfrm>
            <a:off x="1273050" y="797936"/>
            <a:ext cx="772271" cy="869557"/>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44" name="Google Shape;644;p12"/>
          <p:cNvSpPr/>
          <p:nvPr/>
        </p:nvSpPr>
        <p:spPr>
          <a:xfrm>
            <a:off x="10578862" y="4069789"/>
            <a:ext cx="955087" cy="765184"/>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45" name="Google Shape;645;p12"/>
          <p:cNvSpPr/>
          <p:nvPr/>
        </p:nvSpPr>
        <p:spPr>
          <a:xfrm>
            <a:off x="11667516" y="2288195"/>
            <a:ext cx="605608" cy="541461"/>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46" name="Google Shape;646;p12"/>
          <p:cNvSpPr/>
          <p:nvPr/>
        </p:nvSpPr>
        <p:spPr>
          <a:xfrm rot="-2424156">
            <a:off x="2736681" y="-141756"/>
            <a:ext cx="498489" cy="657751"/>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47" name="Google Shape;647;p12"/>
          <p:cNvSpPr/>
          <p:nvPr/>
        </p:nvSpPr>
        <p:spPr>
          <a:xfrm>
            <a:off x="8152616" y="6087193"/>
            <a:ext cx="950485" cy="559089"/>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648" name="Google Shape;648;p12"/>
          <p:cNvGrpSpPr/>
          <p:nvPr/>
        </p:nvGrpSpPr>
        <p:grpSpPr>
          <a:xfrm rot="-2302891">
            <a:off x="923122" y="2271174"/>
            <a:ext cx="877033" cy="514821"/>
            <a:chOff x="1429156" y="1387535"/>
            <a:chExt cx="657769" cy="386112"/>
          </a:xfrm>
        </p:grpSpPr>
        <p:sp>
          <p:nvSpPr>
            <p:cNvPr id="649" name="Google Shape;649;p12"/>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50" name="Google Shape;650;p12"/>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651" name="Google Shape;651;p12"/>
          <p:cNvSpPr/>
          <p:nvPr/>
        </p:nvSpPr>
        <p:spPr>
          <a:xfrm rot="-1696692">
            <a:off x="10549380" y="2086988"/>
            <a:ext cx="1014029" cy="2672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52" name="Google Shape;652;p12"/>
          <p:cNvSpPr/>
          <p:nvPr/>
        </p:nvSpPr>
        <p:spPr>
          <a:xfrm>
            <a:off x="764714" y="3187209"/>
            <a:ext cx="886847" cy="696151"/>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653" name="Google Shape;653;p12"/>
          <p:cNvGrpSpPr/>
          <p:nvPr/>
        </p:nvGrpSpPr>
        <p:grpSpPr>
          <a:xfrm>
            <a:off x="324269" y="4557487"/>
            <a:ext cx="502555" cy="607580"/>
            <a:chOff x="1010452" y="1144365"/>
            <a:chExt cx="376916" cy="455685"/>
          </a:xfrm>
        </p:grpSpPr>
        <p:sp>
          <p:nvSpPr>
            <p:cNvPr id="654" name="Google Shape;654;p12"/>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55" name="Google Shape;655;p12"/>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656" name="Google Shape;656;p12"/>
          <p:cNvSpPr/>
          <p:nvPr/>
        </p:nvSpPr>
        <p:spPr>
          <a:xfrm rot="-1109260">
            <a:off x="10575341" y="5225795"/>
            <a:ext cx="528951" cy="536359"/>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57" name="Google Shape;657;p12"/>
          <p:cNvSpPr/>
          <p:nvPr/>
        </p:nvSpPr>
        <p:spPr>
          <a:xfrm>
            <a:off x="8973498" y="495126"/>
            <a:ext cx="604137" cy="681919"/>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58" name="Google Shape;658;p12"/>
          <p:cNvSpPr/>
          <p:nvPr/>
        </p:nvSpPr>
        <p:spPr>
          <a:xfrm rot="1799564">
            <a:off x="9692911" y="6075485"/>
            <a:ext cx="468292" cy="586668"/>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59" name="Google Shape;659;p12"/>
          <p:cNvSpPr/>
          <p:nvPr/>
        </p:nvSpPr>
        <p:spPr>
          <a:xfrm>
            <a:off x="10764274" y="928553"/>
            <a:ext cx="386319" cy="608313"/>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60" name="Google Shape;660;p12"/>
          <p:cNvSpPr/>
          <p:nvPr/>
        </p:nvSpPr>
        <p:spPr>
          <a:xfrm>
            <a:off x="9796916" y="-107745"/>
            <a:ext cx="803864" cy="854828"/>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61" name="Google Shape;661;p12"/>
          <p:cNvSpPr/>
          <p:nvPr/>
        </p:nvSpPr>
        <p:spPr>
          <a:xfrm>
            <a:off x="6587505" y="129715"/>
            <a:ext cx="985039" cy="614020"/>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62" name="Google Shape;662;p12"/>
          <p:cNvSpPr/>
          <p:nvPr/>
        </p:nvSpPr>
        <p:spPr>
          <a:xfrm rot="-1245048">
            <a:off x="11076486" y="2697823"/>
            <a:ext cx="485225" cy="716235"/>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63" name="Google Shape;663;p12"/>
          <p:cNvSpPr/>
          <p:nvPr/>
        </p:nvSpPr>
        <p:spPr>
          <a:xfrm>
            <a:off x="187799" y="1865301"/>
            <a:ext cx="546884" cy="687576"/>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64" name="Google Shape;664;p12"/>
          <p:cNvSpPr/>
          <p:nvPr/>
        </p:nvSpPr>
        <p:spPr>
          <a:xfrm>
            <a:off x="3372967" y="5858335"/>
            <a:ext cx="607576" cy="576972"/>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65" name="Google Shape;665;p12"/>
          <p:cNvSpPr/>
          <p:nvPr/>
        </p:nvSpPr>
        <p:spPr>
          <a:xfrm>
            <a:off x="1032767" y="1790851"/>
            <a:ext cx="234195" cy="497360"/>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66" name="Google Shape;666;p12"/>
          <p:cNvSpPr/>
          <p:nvPr/>
        </p:nvSpPr>
        <p:spPr>
          <a:xfrm>
            <a:off x="11329137" y="5140970"/>
            <a:ext cx="321049" cy="270733"/>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67" name="Google Shape;667;p12"/>
          <p:cNvSpPr/>
          <p:nvPr/>
        </p:nvSpPr>
        <p:spPr>
          <a:xfrm>
            <a:off x="10939143" y="320248"/>
            <a:ext cx="234512" cy="232971"/>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68" name="Google Shape;668;p12"/>
          <p:cNvSpPr/>
          <p:nvPr/>
        </p:nvSpPr>
        <p:spPr>
          <a:xfrm>
            <a:off x="11664669" y="4478053"/>
            <a:ext cx="314851" cy="306543"/>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69" name="Google Shape;669;p12"/>
          <p:cNvSpPr/>
          <p:nvPr/>
        </p:nvSpPr>
        <p:spPr>
          <a:xfrm rot="9304419">
            <a:off x="4901167" y="5832367"/>
            <a:ext cx="292247" cy="628957"/>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70" name="Google Shape;670;p12"/>
          <p:cNvSpPr/>
          <p:nvPr/>
        </p:nvSpPr>
        <p:spPr>
          <a:xfrm>
            <a:off x="4044939" y="274361"/>
            <a:ext cx="318195" cy="324740"/>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71" name="Google Shape;671;p12"/>
          <p:cNvSpPr/>
          <p:nvPr/>
        </p:nvSpPr>
        <p:spPr>
          <a:xfrm>
            <a:off x="11650200" y="585625"/>
            <a:ext cx="343808" cy="379784"/>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72" name="Google Shape;672;p12"/>
          <p:cNvSpPr/>
          <p:nvPr/>
        </p:nvSpPr>
        <p:spPr>
          <a:xfrm>
            <a:off x="1779009" y="195028"/>
            <a:ext cx="298004" cy="320800"/>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73" name="Google Shape;673;p12"/>
          <p:cNvSpPr/>
          <p:nvPr/>
        </p:nvSpPr>
        <p:spPr>
          <a:xfrm>
            <a:off x="10077943" y="5308019"/>
            <a:ext cx="272511" cy="371888"/>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74" name="Google Shape;674;p12"/>
          <p:cNvSpPr/>
          <p:nvPr/>
        </p:nvSpPr>
        <p:spPr>
          <a:xfrm>
            <a:off x="703245" y="4067929"/>
            <a:ext cx="205911" cy="363715"/>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75" name="Google Shape;675;p12"/>
          <p:cNvSpPr/>
          <p:nvPr/>
        </p:nvSpPr>
        <p:spPr>
          <a:xfrm>
            <a:off x="11672883" y="3696237"/>
            <a:ext cx="298429" cy="410641"/>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76" name="Google Shape;676;p12"/>
          <p:cNvSpPr/>
          <p:nvPr/>
        </p:nvSpPr>
        <p:spPr>
          <a:xfrm>
            <a:off x="187804" y="1115213"/>
            <a:ext cx="298737" cy="387044"/>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677" name="Google Shape;677;p12"/>
          <p:cNvGrpSpPr/>
          <p:nvPr/>
        </p:nvGrpSpPr>
        <p:grpSpPr>
          <a:xfrm>
            <a:off x="9289560" y="5569275"/>
            <a:ext cx="288088" cy="368503"/>
            <a:chOff x="6422295" y="3351500"/>
            <a:chExt cx="252856" cy="323399"/>
          </a:xfrm>
        </p:grpSpPr>
        <p:sp>
          <p:nvSpPr>
            <p:cNvPr id="678" name="Google Shape;678;p12"/>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79" name="Google Shape;679;p12"/>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680" name="Google Shape;680;p12"/>
          <p:cNvSpPr/>
          <p:nvPr/>
        </p:nvSpPr>
        <p:spPr>
          <a:xfrm>
            <a:off x="3091265" y="818420"/>
            <a:ext cx="443109" cy="449211"/>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81" name="Google Shape;681;p12"/>
          <p:cNvSpPr/>
          <p:nvPr/>
        </p:nvSpPr>
        <p:spPr>
          <a:xfrm>
            <a:off x="8028261" y="182906"/>
            <a:ext cx="353979" cy="273543"/>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682" name="Google Shape;682;p12"/>
          <p:cNvGrpSpPr/>
          <p:nvPr/>
        </p:nvGrpSpPr>
        <p:grpSpPr>
          <a:xfrm>
            <a:off x="1055004" y="6173444"/>
            <a:ext cx="306257" cy="390773"/>
            <a:chOff x="6793660" y="3322411"/>
            <a:chExt cx="268804" cy="342944"/>
          </a:xfrm>
        </p:grpSpPr>
        <p:sp>
          <p:nvSpPr>
            <p:cNvPr id="683" name="Google Shape;683;p12"/>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84" name="Google Shape;684;p12"/>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85" name="Google Shape;685;p12"/>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686" name="Google Shape;686;p12"/>
          <p:cNvSpPr/>
          <p:nvPr/>
        </p:nvSpPr>
        <p:spPr>
          <a:xfrm>
            <a:off x="6277649" y="784171"/>
            <a:ext cx="502976" cy="273184"/>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87" name="Google Shape;687;p12"/>
          <p:cNvSpPr/>
          <p:nvPr/>
        </p:nvSpPr>
        <p:spPr>
          <a:xfrm rot="-2218186">
            <a:off x="-51323" y="202058"/>
            <a:ext cx="315035" cy="306721"/>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88" name="Google Shape;688;p12"/>
          <p:cNvSpPr/>
          <p:nvPr/>
        </p:nvSpPr>
        <p:spPr>
          <a:xfrm rot="1464154">
            <a:off x="6092122" y="-126072"/>
            <a:ext cx="314580" cy="306280"/>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89" name="Google Shape;689;p12"/>
          <p:cNvSpPr/>
          <p:nvPr/>
        </p:nvSpPr>
        <p:spPr>
          <a:xfrm rot="-2221343">
            <a:off x="1107929" y="4838204"/>
            <a:ext cx="275129" cy="267869"/>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Tree>
    <p:extLst>
      <p:ext uri="{BB962C8B-B14F-4D97-AF65-F5344CB8AC3E}">
        <p14:creationId xmlns:p14="http://schemas.microsoft.com/office/powerpoint/2010/main" val="3558190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C0DB776-8DD7-6D4A-A707-5B1B47F130E2}"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B4BBDC-E198-7B48-85EF-969B133CC4D6}" type="slidenum">
              <a:rPr lang="en-GB" smtClean="0"/>
              <a:t>‹#›</a:t>
            </a:fld>
            <a:endParaRPr lang="en-GB"/>
          </a:p>
        </p:txBody>
      </p:sp>
    </p:spTree>
    <p:extLst>
      <p:ext uri="{BB962C8B-B14F-4D97-AF65-F5344CB8AC3E}">
        <p14:creationId xmlns:p14="http://schemas.microsoft.com/office/powerpoint/2010/main" val="1153269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C0DB776-8DD7-6D4A-A707-5B1B47F130E2}"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B4BBDC-E198-7B48-85EF-969B133CC4D6}" type="slidenum">
              <a:rPr lang="en-GB" smtClean="0"/>
              <a:t>‹#›</a:t>
            </a:fld>
            <a:endParaRPr lang="en-GB"/>
          </a:p>
        </p:txBody>
      </p:sp>
    </p:spTree>
    <p:extLst>
      <p:ext uri="{BB962C8B-B14F-4D97-AF65-F5344CB8AC3E}">
        <p14:creationId xmlns:p14="http://schemas.microsoft.com/office/powerpoint/2010/main" val="1011638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C0DB776-8DD7-6D4A-A707-5B1B47F130E2}"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B4BBDC-E198-7B48-85EF-969B133CC4D6}" type="slidenum">
              <a:rPr lang="en-GB" smtClean="0"/>
              <a:t>‹#›</a:t>
            </a:fld>
            <a:endParaRPr lang="en-GB"/>
          </a:p>
        </p:txBody>
      </p:sp>
    </p:spTree>
    <p:extLst>
      <p:ext uri="{BB962C8B-B14F-4D97-AF65-F5344CB8AC3E}">
        <p14:creationId xmlns:p14="http://schemas.microsoft.com/office/powerpoint/2010/main" val="2686799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C0DB776-8DD7-6D4A-A707-5B1B47F130E2}" type="datetimeFigureOut">
              <a:rPr lang="en-GB" smtClean="0"/>
              <a:t>07/06/2022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B4BBDC-E198-7B48-85EF-969B133CC4D6}" type="slidenum">
              <a:rPr lang="en-GB" smtClean="0"/>
              <a:t>‹#›</a:t>
            </a:fld>
            <a:endParaRPr lang="en-GB"/>
          </a:p>
        </p:txBody>
      </p:sp>
    </p:spTree>
    <p:extLst>
      <p:ext uri="{BB962C8B-B14F-4D97-AF65-F5344CB8AC3E}">
        <p14:creationId xmlns:p14="http://schemas.microsoft.com/office/powerpoint/2010/main" val="2774147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C0DB776-8DD7-6D4A-A707-5B1B47F130E2}" type="datetimeFigureOut">
              <a:rPr lang="en-GB" smtClean="0"/>
              <a:t>07/06/2022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5B4BBDC-E198-7B48-85EF-969B133CC4D6}" type="slidenum">
              <a:rPr lang="en-GB" smtClean="0"/>
              <a:t>‹#›</a:t>
            </a:fld>
            <a:endParaRPr lang="en-GB"/>
          </a:p>
        </p:txBody>
      </p:sp>
    </p:spTree>
    <p:extLst>
      <p:ext uri="{BB962C8B-B14F-4D97-AF65-F5344CB8AC3E}">
        <p14:creationId xmlns:p14="http://schemas.microsoft.com/office/powerpoint/2010/main" val="3921823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C0DB776-8DD7-6D4A-A707-5B1B47F130E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B4BBDC-E198-7B48-85EF-969B133CC4D6}" type="slidenum">
              <a:rPr lang="en-GB" smtClean="0"/>
              <a:t>‹#›</a:t>
            </a:fld>
            <a:endParaRPr lang="en-GB"/>
          </a:p>
        </p:txBody>
      </p:sp>
    </p:spTree>
    <p:extLst>
      <p:ext uri="{BB962C8B-B14F-4D97-AF65-F5344CB8AC3E}">
        <p14:creationId xmlns:p14="http://schemas.microsoft.com/office/powerpoint/2010/main" val="2348172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DB776-8DD7-6D4A-A707-5B1B47F130E2}" type="datetimeFigureOut">
              <a:rPr lang="en-GB" smtClean="0"/>
              <a:t>07/06/2022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5B4BBDC-E198-7B48-85EF-969B133CC4D6}" type="slidenum">
              <a:rPr lang="en-GB" smtClean="0"/>
              <a:t>‹#›</a:t>
            </a:fld>
            <a:endParaRPr lang="en-GB"/>
          </a:p>
        </p:txBody>
      </p:sp>
    </p:spTree>
    <p:extLst>
      <p:ext uri="{BB962C8B-B14F-4D97-AF65-F5344CB8AC3E}">
        <p14:creationId xmlns:p14="http://schemas.microsoft.com/office/powerpoint/2010/main" val="33003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1EEA7-4040-10CE-C9E9-882B04524B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4BDB75C-AB91-1030-923D-893D5B2115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7C910D4-FF0F-0396-E6AE-5ED0F9981241}"/>
              </a:ext>
            </a:extLst>
          </p:cNvPr>
          <p:cNvSpPr>
            <a:spLocks noGrp="1"/>
          </p:cNvSpPr>
          <p:nvPr>
            <p:ph type="dt" sz="half" idx="10"/>
          </p:nvPr>
        </p:nvSpPr>
        <p:spPr/>
        <p:txBody>
          <a:bodyPr/>
          <a:lstStyle/>
          <a:p>
            <a:fld id="{F40D43A5-9921-4246-ACFB-B596014FD837}" type="datetimeFigureOut">
              <a:rPr lang="en-GB" smtClean="0"/>
              <a:t>07/06/2022</a:t>
            </a:fld>
            <a:endParaRPr lang="en-GB"/>
          </a:p>
        </p:txBody>
      </p:sp>
      <p:sp>
        <p:nvSpPr>
          <p:cNvPr id="5" name="Footer Placeholder 4">
            <a:extLst>
              <a:ext uri="{FF2B5EF4-FFF2-40B4-BE49-F238E27FC236}">
                <a16:creationId xmlns:a16="http://schemas.microsoft.com/office/drawing/2014/main" id="{DD4EBCBA-049B-DF57-7ED3-AA1321A258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C171F2-3032-7620-9090-45801F644F92}"/>
              </a:ext>
            </a:extLst>
          </p:cNvPr>
          <p:cNvSpPr>
            <a:spLocks noGrp="1"/>
          </p:cNvSpPr>
          <p:nvPr>
            <p:ph type="sldNum" sz="quarter" idx="12"/>
          </p:nvPr>
        </p:nvSpPr>
        <p:spPr/>
        <p:txBody>
          <a:bodyPr/>
          <a:lstStyle/>
          <a:p>
            <a:fld id="{C37C74E1-2FC0-C648-B3E3-A97906C5F245}" type="slidenum">
              <a:rPr lang="en-GB" smtClean="0"/>
              <a:t>‹#›</a:t>
            </a:fld>
            <a:endParaRPr lang="en-GB"/>
          </a:p>
        </p:txBody>
      </p:sp>
    </p:spTree>
    <p:extLst>
      <p:ext uri="{BB962C8B-B14F-4D97-AF65-F5344CB8AC3E}">
        <p14:creationId xmlns:p14="http://schemas.microsoft.com/office/powerpoint/2010/main" val="3792341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C0DB776-8DD7-6D4A-A707-5B1B47F130E2}" type="datetimeFigureOut">
              <a:rPr lang="en-GB" smtClean="0"/>
              <a:t>07/06/2022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B4BBDC-E198-7B48-85EF-969B133CC4D6}" type="slidenum">
              <a:rPr lang="en-GB" smtClean="0"/>
              <a:t>‹#›</a:t>
            </a:fld>
            <a:endParaRPr lang="en-GB"/>
          </a:p>
        </p:txBody>
      </p:sp>
    </p:spTree>
    <p:extLst>
      <p:ext uri="{BB962C8B-B14F-4D97-AF65-F5344CB8AC3E}">
        <p14:creationId xmlns:p14="http://schemas.microsoft.com/office/powerpoint/2010/main" val="1467609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C0DB776-8DD7-6D4A-A707-5B1B47F130E2}" type="datetimeFigureOut">
              <a:rPr lang="en-GB" smtClean="0"/>
              <a:t>07/06/2022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B4BBDC-E198-7B48-85EF-969B133CC4D6}" type="slidenum">
              <a:rPr lang="en-GB" smtClean="0"/>
              <a:t>‹#›</a:t>
            </a:fld>
            <a:endParaRPr lang="en-GB"/>
          </a:p>
        </p:txBody>
      </p:sp>
    </p:spTree>
    <p:extLst>
      <p:ext uri="{BB962C8B-B14F-4D97-AF65-F5344CB8AC3E}">
        <p14:creationId xmlns:p14="http://schemas.microsoft.com/office/powerpoint/2010/main" val="2962344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C0DB776-8DD7-6D4A-A707-5B1B47F130E2}"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B4BBDC-E198-7B48-85EF-969B133CC4D6}" type="slidenum">
              <a:rPr lang="en-GB" smtClean="0"/>
              <a:t>‹#›</a:t>
            </a:fld>
            <a:endParaRPr lang="en-GB"/>
          </a:p>
        </p:txBody>
      </p:sp>
    </p:spTree>
    <p:extLst>
      <p:ext uri="{BB962C8B-B14F-4D97-AF65-F5344CB8AC3E}">
        <p14:creationId xmlns:p14="http://schemas.microsoft.com/office/powerpoint/2010/main" val="1899686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C0DB776-8DD7-6D4A-A707-5B1B47F130E2}"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B4BBDC-E198-7B48-85EF-969B133CC4D6}" type="slidenum">
              <a:rPr lang="en-GB" smtClean="0"/>
              <a:t>‹#›</a:t>
            </a:fld>
            <a:endParaRPr lang="en-GB"/>
          </a:p>
        </p:txBody>
      </p:sp>
    </p:spTree>
    <p:extLst>
      <p:ext uri="{BB962C8B-B14F-4D97-AF65-F5344CB8AC3E}">
        <p14:creationId xmlns:p14="http://schemas.microsoft.com/office/powerpoint/2010/main" val="1211090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998A-21E8-F376-E897-C7F9ABCD9BA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3A3288F-BB57-8460-12C6-BC92A3B78B4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BE67EFD-D303-B28E-8494-B1626629652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AC7A15E-50ED-D1E3-3B32-798873B950C2}"/>
              </a:ext>
            </a:extLst>
          </p:cNvPr>
          <p:cNvSpPr>
            <a:spLocks noGrp="1"/>
          </p:cNvSpPr>
          <p:nvPr>
            <p:ph type="dt" sz="half" idx="10"/>
          </p:nvPr>
        </p:nvSpPr>
        <p:spPr/>
        <p:txBody>
          <a:bodyPr/>
          <a:lstStyle/>
          <a:p>
            <a:fld id="{F40D43A5-9921-4246-ACFB-B596014FD837}" type="datetimeFigureOut">
              <a:rPr lang="en-GB" smtClean="0"/>
              <a:t>07/06/2022</a:t>
            </a:fld>
            <a:endParaRPr lang="en-GB"/>
          </a:p>
        </p:txBody>
      </p:sp>
      <p:sp>
        <p:nvSpPr>
          <p:cNvPr id="6" name="Footer Placeholder 5">
            <a:extLst>
              <a:ext uri="{FF2B5EF4-FFF2-40B4-BE49-F238E27FC236}">
                <a16:creationId xmlns:a16="http://schemas.microsoft.com/office/drawing/2014/main" id="{751B597F-7A02-4913-0C8B-71DC0CBE7C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D116E6-695F-3DE0-20B4-25C621DE0E84}"/>
              </a:ext>
            </a:extLst>
          </p:cNvPr>
          <p:cNvSpPr>
            <a:spLocks noGrp="1"/>
          </p:cNvSpPr>
          <p:nvPr>
            <p:ph type="sldNum" sz="quarter" idx="12"/>
          </p:nvPr>
        </p:nvSpPr>
        <p:spPr/>
        <p:txBody>
          <a:bodyPr/>
          <a:lstStyle/>
          <a:p>
            <a:fld id="{C37C74E1-2FC0-C648-B3E3-A97906C5F245}" type="slidenum">
              <a:rPr lang="en-GB" smtClean="0"/>
              <a:t>‹#›</a:t>
            </a:fld>
            <a:endParaRPr lang="en-GB"/>
          </a:p>
        </p:txBody>
      </p:sp>
    </p:spTree>
    <p:extLst>
      <p:ext uri="{BB962C8B-B14F-4D97-AF65-F5344CB8AC3E}">
        <p14:creationId xmlns:p14="http://schemas.microsoft.com/office/powerpoint/2010/main" val="310904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E807-01A1-6DE6-A797-B1FB9B5A277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5568155-7E45-278D-E77F-44D1045BE7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181C32A-A1F6-D5C5-292A-280352C1B87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DB58798-E697-2067-E972-D56E9DBD21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B4697A7-F205-E99D-49A0-8E2B259E729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808605F3-8B50-3F2A-BF26-3A3C03431DDC}"/>
              </a:ext>
            </a:extLst>
          </p:cNvPr>
          <p:cNvSpPr>
            <a:spLocks noGrp="1"/>
          </p:cNvSpPr>
          <p:nvPr>
            <p:ph type="dt" sz="half" idx="10"/>
          </p:nvPr>
        </p:nvSpPr>
        <p:spPr/>
        <p:txBody>
          <a:bodyPr/>
          <a:lstStyle/>
          <a:p>
            <a:fld id="{F40D43A5-9921-4246-ACFB-B596014FD837}" type="datetimeFigureOut">
              <a:rPr lang="en-GB" smtClean="0"/>
              <a:t>07/06/2022</a:t>
            </a:fld>
            <a:endParaRPr lang="en-GB"/>
          </a:p>
        </p:txBody>
      </p:sp>
      <p:sp>
        <p:nvSpPr>
          <p:cNvPr id="8" name="Footer Placeholder 7">
            <a:extLst>
              <a:ext uri="{FF2B5EF4-FFF2-40B4-BE49-F238E27FC236}">
                <a16:creationId xmlns:a16="http://schemas.microsoft.com/office/drawing/2014/main" id="{8D36D9F2-4C05-AC24-0A05-C992BFE80C2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C633FAF-81C5-2961-B544-6592E43B4540}"/>
              </a:ext>
            </a:extLst>
          </p:cNvPr>
          <p:cNvSpPr>
            <a:spLocks noGrp="1"/>
          </p:cNvSpPr>
          <p:nvPr>
            <p:ph type="sldNum" sz="quarter" idx="12"/>
          </p:nvPr>
        </p:nvSpPr>
        <p:spPr/>
        <p:txBody>
          <a:bodyPr/>
          <a:lstStyle/>
          <a:p>
            <a:fld id="{C37C74E1-2FC0-C648-B3E3-A97906C5F245}" type="slidenum">
              <a:rPr lang="en-GB" smtClean="0"/>
              <a:t>‹#›</a:t>
            </a:fld>
            <a:endParaRPr lang="en-GB"/>
          </a:p>
        </p:txBody>
      </p:sp>
    </p:spTree>
    <p:extLst>
      <p:ext uri="{BB962C8B-B14F-4D97-AF65-F5344CB8AC3E}">
        <p14:creationId xmlns:p14="http://schemas.microsoft.com/office/powerpoint/2010/main" val="17771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3168C-0BDA-08D1-9E7B-831042A7920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736D78F-B72D-9530-98C1-9608B055A87F}"/>
              </a:ext>
            </a:extLst>
          </p:cNvPr>
          <p:cNvSpPr>
            <a:spLocks noGrp="1"/>
          </p:cNvSpPr>
          <p:nvPr>
            <p:ph type="dt" sz="half" idx="10"/>
          </p:nvPr>
        </p:nvSpPr>
        <p:spPr/>
        <p:txBody>
          <a:bodyPr/>
          <a:lstStyle/>
          <a:p>
            <a:fld id="{F40D43A5-9921-4246-ACFB-B596014FD837}" type="datetimeFigureOut">
              <a:rPr lang="en-GB" smtClean="0"/>
              <a:t>07/06/2022</a:t>
            </a:fld>
            <a:endParaRPr lang="en-GB"/>
          </a:p>
        </p:txBody>
      </p:sp>
      <p:sp>
        <p:nvSpPr>
          <p:cNvPr id="4" name="Footer Placeholder 3">
            <a:extLst>
              <a:ext uri="{FF2B5EF4-FFF2-40B4-BE49-F238E27FC236}">
                <a16:creationId xmlns:a16="http://schemas.microsoft.com/office/drawing/2014/main" id="{23D3C8E6-2E8E-622E-2181-5D05FB6898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4331C7A-29F8-C301-28D9-DDB82B34272D}"/>
              </a:ext>
            </a:extLst>
          </p:cNvPr>
          <p:cNvSpPr>
            <a:spLocks noGrp="1"/>
          </p:cNvSpPr>
          <p:nvPr>
            <p:ph type="sldNum" sz="quarter" idx="12"/>
          </p:nvPr>
        </p:nvSpPr>
        <p:spPr/>
        <p:txBody>
          <a:bodyPr/>
          <a:lstStyle/>
          <a:p>
            <a:fld id="{C37C74E1-2FC0-C648-B3E3-A97906C5F245}" type="slidenum">
              <a:rPr lang="en-GB" smtClean="0"/>
              <a:t>‹#›</a:t>
            </a:fld>
            <a:endParaRPr lang="en-GB"/>
          </a:p>
        </p:txBody>
      </p:sp>
    </p:spTree>
    <p:extLst>
      <p:ext uri="{BB962C8B-B14F-4D97-AF65-F5344CB8AC3E}">
        <p14:creationId xmlns:p14="http://schemas.microsoft.com/office/powerpoint/2010/main" val="91655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8C689B-BDF0-9542-8D03-43F224AAD7EA}"/>
              </a:ext>
            </a:extLst>
          </p:cNvPr>
          <p:cNvSpPr>
            <a:spLocks noGrp="1"/>
          </p:cNvSpPr>
          <p:nvPr>
            <p:ph type="dt" sz="half" idx="10"/>
          </p:nvPr>
        </p:nvSpPr>
        <p:spPr/>
        <p:txBody>
          <a:bodyPr/>
          <a:lstStyle/>
          <a:p>
            <a:fld id="{F40D43A5-9921-4246-ACFB-B596014FD837}" type="datetimeFigureOut">
              <a:rPr lang="en-GB" smtClean="0"/>
              <a:t>07/06/2022</a:t>
            </a:fld>
            <a:endParaRPr lang="en-GB"/>
          </a:p>
        </p:txBody>
      </p:sp>
      <p:sp>
        <p:nvSpPr>
          <p:cNvPr id="3" name="Footer Placeholder 2">
            <a:extLst>
              <a:ext uri="{FF2B5EF4-FFF2-40B4-BE49-F238E27FC236}">
                <a16:creationId xmlns:a16="http://schemas.microsoft.com/office/drawing/2014/main" id="{D7B4E414-49BC-A283-C4E9-6D427B343A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6FD674B-F760-A006-0204-1E95E13F859F}"/>
              </a:ext>
            </a:extLst>
          </p:cNvPr>
          <p:cNvSpPr>
            <a:spLocks noGrp="1"/>
          </p:cNvSpPr>
          <p:nvPr>
            <p:ph type="sldNum" sz="quarter" idx="12"/>
          </p:nvPr>
        </p:nvSpPr>
        <p:spPr/>
        <p:txBody>
          <a:bodyPr/>
          <a:lstStyle/>
          <a:p>
            <a:fld id="{C37C74E1-2FC0-C648-B3E3-A97906C5F245}" type="slidenum">
              <a:rPr lang="en-GB" smtClean="0"/>
              <a:t>‹#›</a:t>
            </a:fld>
            <a:endParaRPr lang="en-GB"/>
          </a:p>
        </p:txBody>
      </p:sp>
    </p:spTree>
    <p:extLst>
      <p:ext uri="{BB962C8B-B14F-4D97-AF65-F5344CB8AC3E}">
        <p14:creationId xmlns:p14="http://schemas.microsoft.com/office/powerpoint/2010/main" val="12071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81ACC-1845-9095-BB1A-DE0B56C1543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76DE2A1-30B5-F0BA-2613-F976DDAC37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935F510-5BF6-4D7E-DC48-DF9EA683EA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2C391FD-8556-1222-39F6-2D9063D183CA}"/>
              </a:ext>
            </a:extLst>
          </p:cNvPr>
          <p:cNvSpPr>
            <a:spLocks noGrp="1"/>
          </p:cNvSpPr>
          <p:nvPr>
            <p:ph type="dt" sz="half" idx="10"/>
          </p:nvPr>
        </p:nvSpPr>
        <p:spPr/>
        <p:txBody>
          <a:bodyPr/>
          <a:lstStyle/>
          <a:p>
            <a:fld id="{F40D43A5-9921-4246-ACFB-B596014FD837}" type="datetimeFigureOut">
              <a:rPr lang="en-GB" smtClean="0"/>
              <a:t>07/06/2022</a:t>
            </a:fld>
            <a:endParaRPr lang="en-GB"/>
          </a:p>
        </p:txBody>
      </p:sp>
      <p:sp>
        <p:nvSpPr>
          <p:cNvPr id="6" name="Footer Placeholder 5">
            <a:extLst>
              <a:ext uri="{FF2B5EF4-FFF2-40B4-BE49-F238E27FC236}">
                <a16:creationId xmlns:a16="http://schemas.microsoft.com/office/drawing/2014/main" id="{795F3662-E608-3FDE-D719-9B078534AD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6F6943-4110-CD8A-EF79-2EE0FF0BA7D1}"/>
              </a:ext>
            </a:extLst>
          </p:cNvPr>
          <p:cNvSpPr>
            <a:spLocks noGrp="1"/>
          </p:cNvSpPr>
          <p:nvPr>
            <p:ph type="sldNum" sz="quarter" idx="12"/>
          </p:nvPr>
        </p:nvSpPr>
        <p:spPr/>
        <p:txBody>
          <a:bodyPr/>
          <a:lstStyle/>
          <a:p>
            <a:fld id="{C37C74E1-2FC0-C648-B3E3-A97906C5F245}" type="slidenum">
              <a:rPr lang="en-GB" smtClean="0"/>
              <a:t>‹#›</a:t>
            </a:fld>
            <a:endParaRPr lang="en-GB"/>
          </a:p>
        </p:txBody>
      </p:sp>
    </p:spTree>
    <p:extLst>
      <p:ext uri="{BB962C8B-B14F-4D97-AF65-F5344CB8AC3E}">
        <p14:creationId xmlns:p14="http://schemas.microsoft.com/office/powerpoint/2010/main" val="1191133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01D35-B8CE-FAB0-51C2-29BD927B1A7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BDBA5FB-4571-D833-5BA9-E84769890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805D34-C4F2-B15C-0B1C-7808FD8D6C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EF1C04-79F0-856A-1722-7DC3413E985C}"/>
              </a:ext>
            </a:extLst>
          </p:cNvPr>
          <p:cNvSpPr>
            <a:spLocks noGrp="1"/>
          </p:cNvSpPr>
          <p:nvPr>
            <p:ph type="dt" sz="half" idx="10"/>
          </p:nvPr>
        </p:nvSpPr>
        <p:spPr/>
        <p:txBody>
          <a:bodyPr/>
          <a:lstStyle/>
          <a:p>
            <a:fld id="{F40D43A5-9921-4246-ACFB-B596014FD837}" type="datetimeFigureOut">
              <a:rPr lang="en-GB" smtClean="0"/>
              <a:t>07/06/2022</a:t>
            </a:fld>
            <a:endParaRPr lang="en-GB"/>
          </a:p>
        </p:txBody>
      </p:sp>
      <p:sp>
        <p:nvSpPr>
          <p:cNvPr id="6" name="Footer Placeholder 5">
            <a:extLst>
              <a:ext uri="{FF2B5EF4-FFF2-40B4-BE49-F238E27FC236}">
                <a16:creationId xmlns:a16="http://schemas.microsoft.com/office/drawing/2014/main" id="{4E48F10C-AE5F-B82D-A246-8C0B548CBA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953B06-BECC-263D-CD98-8828BE6C9E2A}"/>
              </a:ext>
            </a:extLst>
          </p:cNvPr>
          <p:cNvSpPr>
            <a:spLocks noGrp="1"/>
          </p:cNvSpPr>
          <p:nvPr>
            <p:ph type="sldNum" sz="quarter" idx="12"/>
          </p:nvPr>
        </p:nvSpPr>
        <p:spPr/>
        <p:txBody>
          <a:bodyPr/>
          <a:lstStyle/>
          <a:p>
            <a:fld id="{C37C74E1-2FC0-C648-B3E3-A97906C5F245}" type="slidenum">
              <a:rPr lang="en-GB" smtClean="0"/>
              <a:t>‹#›</a:t>
            </a:fld>
            <a:endParaRPr lang="en-GB"/>
          </a:p>
        </p:txBody>
      </p:sp>
    </p:spTree>
    <p:extLst>
      <p:ext uri="{BB962C8B-B14F-4D97-AF65-F5344CB8AC3E}">
        <p14:creationId xmlns:p14="http://schemas.microsoft.com/office/powerpoint/2010/main" val="2691332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619115-CEE4-1A2F-A4BE-DD2BEFE99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5C202C3-B441-B8CE-26A0-86D2DA797B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EF177D4-533A-F484-85F2-634208F0CC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0D43A5-9921-4246-ACFB-B596014FD837}" type="datetimeFigureOut">
              <a:rPr lang="en-GB" smtClean="0"/>
              <a:t>07/06/2022</a:t>
            </a:fld>
            <a:endParaRPr lang="en-GB"/>
          </a:p>
        </p:txBody>
      </p:sp>
      <p:sp>
        <p:nvSpPr>
          <p:cNvPr id="5" name="Footer Placeholder 4">
            <a:extLst>
              <a:ext uri="{FF2B5EF4-FFF2-40B4-BE49-F238E27FC236}">
                <a16:creationId xmlns:a16="http://schemas.microsoft.com/office/drawing/2014/main" id="{36F084CA-66C6-7054-B2DD-E3E285BC6A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2BD869E-D3DD-4848-0200-6A139A370C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7C74E1-2FC0-C648-B3E3-A97906C5F245}" type="slidenum">
              <a:rPr lang="en-GB" smtClean="0"/>
              <a:t>‹#›</a:t>
            </a:fld>
            <a:endParaRPr lang="en-GB"/>
          </a:p>
        </p:txBody>
      </p:sp>
    </p:spTree>
    <p:extLst>
      <p:ext uri="{BB962C8B-B14F-4D97-AF65-F5344CB8AC3E}">
        <p14:creationId xmlns:p14="http://schemas.microsoft.com/office/powerpoint/2010/main" val="661082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0"/>
            <a:ext cx="12192000" cy="6858000"/>
            <a:chOff x="0" y="0"/>
            <a:chExt cx="9144000" cy="5143500"/>
          </a:xfrm>
        </p:grpSpPr>
        <p:pic>
          <p:nvPicPr>
            <p:cNvPr id="7" name="Google Shape;7;p1"/>
            <p:cNvPicPr preferRelativeResize="0"/>
            <p:nvPr/>
          </p:nvPicPr>
          <p:blipFill rotWithShape="1">
            <a:blip r:embed="rId13">
              <a:alphaModFix/>
            </a:blip>
            <a:srcRect/>
            <a:stretch/>
          </p:blipFill>
          <p:spPr>
            <a:xfrm>
              <a:off x="0" y="0"/>
              <a:ext cx="9144000" cy="5143500"/>
            </a:xfrm>
            <a:prstGeom prst="rect">
              <a:avLst/>
            </a:prstGeom>
            <a:noFill/>
            <a:ln>
              <a:noFill/>
            </a:ln>
          </p:spPr>
        </p:pic>
        <p:grpSp>
          <p:nvGrpSpPr>
            <p:cNvPr id="8" name="Google Shape;8;p1"/>
            <p:cNvGrpSpPr/>
            <p:nvPr/>
          </p:nvGrpSpPr>
          <p:grpSpPr>
            <a:xfrm>
              <a:off x="0" y="566400"/>
              <a:ext cx="9144000" cy="4015149"/>
              <a:chOff x="0" y="566400"/>
              <a:chExt cx="9144000" cy="4015149"/>
            </a:xfrm>
          </p:grpSpPr>
          <p:sp>
            <p:nvSpPr>
              <p:cNvPr id="9" name="Google Shape;9;p1"/>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0;p1"/>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1"/>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1"/>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1"/>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1"/>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1"/>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1"/>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 name="Google Shape;17;p1"/>
          <p:cNvSpPr txBox="1">
            <a:spLocks noGrp="1"/>
          </p:cNvSpPr>
          <p:nvPr>
            <p:ph type="title"/>
          </p:nvPr>
        </p:nvSpPr>
        <p:spPr>
          <a:xfrm>
            <a:off x="1371167" y="882701"/>
            <a:ext cx="9449600" cy="7336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2pPr>
            <a:lvl3pPr lvl="2"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3pPr>
            <a:lvl4pPr lvl="3"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4pPr>
            <a:lvl5pPr lvl="4"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5pPr>
            <a:lvl6pPr lvl="5"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6pPr>
            <a:lvl7pPr lvl="6"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7pPr>
            <a:lvl8pPr lvl="7"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8pPr>
            <a:lvl9pPr lvl="8"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9pPr>
          </a:lstStyle>
          <a:p>
            <a:endParaRPr/>
          </a:p>
        </p:txBody>
      </p:sp>
      <p:sp>
        <p:nvSpPr>
          <p:cNvPr id="18" name="Google Shape;18;p1"/>
          <p:cNvSpPr txBox="1">
            <a:spLocks noGrp="1"/>
          </p:cNvSpPr>
          <p:nvPr>
            <p:ph type="sldNum" idx="12"/>
          </p:nvPr>
        </p:nvSpPr>
        <p:spPr>
          <a:xfrm>
            <a:off x="5730167" y="6333133"/>
            <a:ext cx="731600" cy="369200"/>
          </a:xfrm>
          <a:prstGeom prst="rect">
            <a:avLst/>
          </a:prstGeom>
          <a:noFill/>
          <a:ln>
            <a:noFill/>
          </a:ln>
        </p:spPr>
        <p:txBody>
          <a:bodyPr spcFirstLastPara="1" wrap="square" lIns="0" tIns="0" rIns="0" bIns="0" anchor="ctr" anchorCtr="0">
            <a:noAutofit/>
          </a:bodyPr>
          <a:lstStyle>
            <a:lvl1pPr lvl="0" algn="ctr" rtl="0">
              <a:buNone/>
              <a:defRPr sz="1333">
                <a:solidFill>
                  <a:schemeClr val="dk2"/>
                </a:solidFill>
                <a:latin typeface="Quicksand"/>
                <a:ea typeface="Quicksand"/>
                <a:cs typeface="Quicksand"/>
                <a:sym typeface="Quicksand"/>
              </a:defRPr>
            </a:lvl1pPr>
            <a:lvl2pPr lvl="1" algn="ctr" rtl="0">
              <a:buNone/>
              <a:defRPr sz="1333">
                <a:solidFill>
                  <a:schemeClr val="dk2"/>
                </a:solidFill>
                <a:latin typeface="Quicksand"/>
                <a:ea typeface="Quicksand"/>
                <a:cs typeface="Quicksand"/>
                <a:sym typeface="Quicksand"/>
              </a:defRPr>
            </a:lvl2pPr>
            <a:lvl3pPr lvl="2" algn="ctr" rtl="0">
              <a:buNone/>
              <a:defRPr sz="1333">
                <a:solidFill>
                  <a:schemeClr val="dk2"/>
                </a:solidFill>
                <a:latin typeface="Quicksand"/>
                <a:ea typeface="Quicksand"/>
                <a:cs typeface="Quicksand"/>
                <a:sym typeface="Quicksand"/>
              </a:defRPr>
            </a:lvl3pPr>
            <a:lvl4pPr lvl="3" algn="ctr" rtl="0">
              <a:buNone/>
              <a:defRPr sz="1333">
                <a:solidFill>
                  <a:schemeClr val="dk2"/>
                </a:solidFill>
                <a:latin typeface="Quicksand"/>
                <a:ea typeface="Quicksand"/>
                <a:cs typeface="Quicksand"/>
                <a:sym typeface="Quicksand"/>
              </a:defRPr>
            </a:lvl4pPr>
            <a:lvl5pPr lvl="4" algn="ctr" rtl="0">
              <a:buNone/>
              <a:defRPr sz="1333">
                <a:solidFill>
                  <a:schemeClr val="dk2"/>
                </a:solidFill>
                <a:latin typeface="Quicksand"/>
                <a:ea typeface="Quicksand"/>
                <a:cs typeface="Quicksand"/>
                <a:sym typeface="Quicksand"/>
              </a:defRPr>
            </a:lvl5pPr>
            <a:lvl6pPr lvl="5" algn="ctr" rtl="0">
              <a:buNone/>
              <a:defRPr sz="1333">
                <a:solidFill>
                  <a:schemeClr val="dk2"/>
                </a:solidFill>
                <a:latin typeface="Quicksand"/>
                <a:ea typeface="Quicksand"/>
                <a:cs typeface="Quicksand"/>
                <a:sym typeface="Quicksand"/>
              </a:defRPr>
            </a:lvl6pPr>
            <a:lvl7pPr lvl="6" algn="ctr" rtl="0">
              <a:buNone/>
              <a:defRPr sz="1333">
                <a:solidFill>
                  <a:schemeClr val="dk2"/>
                </a:solidFill>
                <a:latin typeface="Quicksand"/>
                <a:ea typeface="Quicksand"/>
                <a:cs typeface="Quicksand"/>
                <a:sym typeface="Quicksand"/>
              </a:defRPr>
            </a:lvl7pPr>
            <a:lvl8pPr lvl="7" algn="ctr" rtl="0">
              <a:buNone/>
              <a:defRPr sz="1333">
                <a:solidFill>
                  <a:schemeClr val="dk2"/>
                </a:solidFill>
                <a:latin typeface="Quicksand"/>
                <a:ea typeface="Quicksand"/>
                <a:cs typeface="Quicksand"/>
                <a:sym typeface="Quicksand"/>
              </a:defRPr>
            </a:lvl8pPr>
            <a:lvl9pPr lvl="8" algn="ctr" rtl="0">
              <a:buNone/>
              <a:defRPr sz="1333">
                <a:solidFill>
                  <a:schemeClr val="dk2"/>
                </a:solidFill>
                <a:latin typeface="Quicksand"/>
                <a:ea typeface="Quicksand"/>
                <a:cs typeface="Quicksand"/>
                <a:sym typeface="Quicksand"/>
              </a:defRPr>
            </a:lvl9pPr>
          </a:lstStyle>
          <a:p>
            <a:fld id="{00000000-1234-1234-1234-123412341234}" type="slidenum">
              <a:rPr lang="en" smtClean="0"/>
              <a:pPr/>
              <a:t>‹#›</a:t>
            </a:fld>
            <a:endParaRPr lang="en"/>
          </a:p>
        </p:txBody>
      </p:sp>
      <p:sp>
        <p:nvSpPr>
          <p:cNvPr id="19" name="Google Shape;19;p1"/>
          <p:cNvSpPr txBox="1">
            <a:spLocks noGrp="1"/>
          </p:cNvSpPr>
          <p:nvPr>
            <p:ph type="body" idx="1"/>
          </p:nvPr>
        </p:nvSpPr>
        <p:spPr>
          <a:xfrm>
            <a:off x="1371167" y="1770603"/>
            <a:ext cx="9449600" cy="3577600"/>
          </a:xfrm>
          <a:prstGeom prst="rect">
            <a:avLst/>
          </a:prstGeom>
          <a:noFill/>
          <a:ln>
            <a:noFill/>
          </a:ln>
        </p:spPr>
        <p:txBody>
          <a:bodyPr spcFirstLastPara="1" wrap="square" lIns="0" tIns="0" rIns="0" bIns="0" anchor="t" anchorCtr="0">
            <a:noAutofit/>
          </a:bodyPr>
          <a:lstStyle>
            <a:lvl1pPr marL="457200" lvl="0" indent="-342900" rtl="0">
              <a:lnSpc>
                <a:spcPct val="115000"/>
              </a:lnSpc>
              <a:spcBef>
                <a:spcPts val="600"/>
              </a:spcBef>
              <a:spcAft>
                <a:spcPts val="0"/>
              </a:spcAft>
              <a:buClr>
                <a:schemeClr val="dk2"/>
              </a:buClr>
              <a:buSzPts val="1800"/>
              <a:buFont typeface="Quicksand"/>
              <a:buChar char="✘"/>
              <a:defRPr sz="2400">
                <a:solidFill>
                  <a:schemeClr val="dk1"/>
                </a:solidFill>
                <a:latin typeface="Quicksand"/>
                <a:ea typeface="Quicksand"/>
                <a:cs typeface="Quicksand"/>
                <a:sym typeface="Quicksand"/>
              </a:defRPr>
            </a:lvl1pPr>
            <a:lvl2pPr marL="914400" lvl="1" indent="-342900" rtl="0">
              <a:lnSpc>
                <a:spcPct val="115000"/>
              </a:lnSpc>
              <a:spcBef>
                <a:spcPts val="0"/>
              </a:spcBef>
              <a:spcAft>
                <a:spcPts val="0"/>
              </a:spcAft>
              <a:buClr>
                <a:schemeClr val="dk2"/>
              </a:buClr>
              <a:buSzPts val="1800"/>
              <a:buFont typeface="Quicksand"/>
              <a:buChar char="✗"/>
              <a:defRPr sz="2400">
                <a:solidFill>
                  <a:schemeClr val="dk1"/>
                </a:solidFill>
                <a:latin typeface="Quicksand"/>
                <a:ea typeface="Quicksand"/>
                <a:cs typeface="Quicksand"/>
                <a:sym typeface="Quicksand"/>
              </a:defRPr>
            </a:lvl2pPr>
            <a:lvl3pPr marL="1371600" lvl="2" indent="-342900" rtl="0">
              <a:lnSpc>
                <a:spcPct val="115000"/>
              </a:lnSpc>
              <a:spcBef>
                <a:spcPts val="0"/>
              </a:spcBef>
              <a:spcAft>
                <a:spcPts val="0"/>
              </a:spcAft>
              <a:buClr>
                <a:schemeClr val="dk2"/>
              </a:buClr>
              <a:buSzPts val="1800"/>
              <a:buFont typeface="Quicksand"/>
              <a:buChar char="✗"/>
              <a:defRPr sz="2400">
                <a:solidFill>
                  <a:schemeClr val="dk1"/>
                </a:solidFill>
                <a:latin typeface="Quicksand"/>
                <a:ea typeface="Quicksand"/>
                <a:cs typeface="Quicksand"/>
                <a:sym typeface="Quicksand"/>
              </a:defRPr>
            </a:lvl3pPr>
            <a:lvl4pPr marL="1828800" lvl="3" indent="-342900" rtl="0">
              <a:lnSpc>
                <a:spcPct val="115000"/>
              </a:lnSpc>
              <a:spcBef>
                <a:spcPts val="0"/>
              </a:spcBef>
              <a:spcAft>
                <a:spcPts val="0"/>
              </a:spcAft>
              <a:buClr>
                <a:schemeClr val="dk2"/>
              </a:buClr>
              <a:buSzPts val="1800"/>
              <a:buFont typeface="Quicksand"/>
              <a:buChar char="✗"/>
              <a:defRPr sz="2400">
                <a:solidFill>
                  <a:schemeClr val="dk1"/>
                </a:solidFill>
                <a:latin typeface="Quicksand"/>
                <a:ea typeface="Quicksand"/>
                <a:cs typeface="Quicksand"/>
                <a:sym typeface="Quicksand"/>
              </a:defRPr>
            </a:lvl4pPr>
            <a:lvl5pPr marL="2286000" lvl="4" indent="-381000" rtl="0">
              <a:lnSpc>
                <a:spcPct val="115000"/>
              </a:lnSpc>
              <a:spcBef>
                <a:spcPts val="0"/>
              </a:spcBef>
              <a:spcAft>
                <a:spcPts val="0"/>
              </a:spcAft>
              <a:buClr>
                <a:schemeClr val="dk2"/>
              </a:buClr>
              <a:buSzPts val="2400"/>
              <a:buFont typeface="Quicksand"/>
              <a:buChar char="✗"/>
              <a:defRPr sz="2400">
                <a:solidFill>
                  <a:schemeClr val="dk1"/>
                </a:solidFill>
                <a:latin typeface="Quicksand"/>
                <a:ea typeface="Quicksand"/>
                <a:cs typeface="Quicksand"/>
                <a:sym typeface="Quicksand"/>
              </a:defRPr>
            </a:lvl5pPr>
            <a:lvl6pPr marL="2743200" lvl="5" indent="-381000" rtl="0">
              <a:lnSpc>
                <a:spcPct val="115000"/>
              </a:lnSpc>
              <a:spcBef>
                <a:spcPts val="0"/>
              </a:spcBef>
              <a:spcAft>
                <a:spcPts val="0"/>
              </a:spcAft>
              <a:buClr>
                <a:schemeClr val="dk2"/>
              </a:buClr>
              <a:buSzPts val="2400"/>
              <a:buFont typeface="Quicksand"/>
              <a:buChar char="✗"/>
              <a:defRPr sz="2400">
                <a:solidFill>
                  <a:schemeClr val="dk1"/>
                </a:solidFill>
                <a:latin typeface="Quicksand"/>
                <a:ea typeface="Quicksand"/>
                <a:cs typeface="Quicksand"/>
                <a:sym typeface="Quicksand"/>
              </a:defRPr>
            </a:lvl6pPr>
            <a:lvl7pPr marL="3200400" lvl="6" indent="-381000" rtl="0">
              <a:lnSpc>
                <a:spcPct val="115000"/>
              </a:lnSpc>
              <a:spcBef>
                <a:spcPts val="0"/>
              </a:spcBef>
              <a:spcAft>
                <a:spcPts val="0"/>
              </a:spcAft>
              <a:buClr>
                <a:schemeClr val="dk2"/>
              </a:buClr>
              <a:buSzPts val="2400"/>
              <a:buFont typeface="Quicksand"/>
              <a:buChar char="✗"/>
              <a:defRPr sz="2400">
                <a:solidFill>
                  <a:schemeClr val="dk1"/>
                </a:solidFill>
                <a:latin typeface="Quicksand"/>
                <a:ea typeface="Quicksand"/>
                <a:cs typeface="Quicksand"/>
                <a:sym typeface="Quicksand"/>
              </a:defRPr>
            </a:lvl7pPr>
            <a:lvl8pPr marL="3657600" lvl="7" indent="-381000" rtl="0">
              <a:lnSpc>
                <a:spcPct val="115000"/>
              </a:lnSpc>
              <a:spcBef>
                <a:spcPts val="0"/>
              </a:spcBef>
              <a:spcAft>
                <a:spcPts val="0"/>
              </a:spcAft>
              <a:buClr>
                <a:schemeClr val="dk2"/>
              </a:buClr>
              <a:buSzPts val="2400"/>
              <a:buFont typeface="Quicksand"/>
              <a:buChar char="✗"/>
              <a:defRPr sz="2400">
                <a:solidFill>
                  <a:schemeClr val="dk1"/>
                </a:solidFill>
                <a:latin typeface="Quicksand"/>
                <a:ea typeface="Quicksand"/>
                <a:cs typeface="Quicksand"/>
                <a:sym typeface="Quicksand"/>
              </a:defRPr>
            </a:lvl8pPr>
            <a:lvl9pPr marL="4114800" lvl="8" indent="-381000" rtl="0">
              <a:lnSpc>
                <a:spcPct val="115000"/>
              </a:lnSpc>
              <a:spcBef>
                <a:spcPts val="0"/>
              </a:spcBef>
              <a:spcAft>
                <a:spcPts val="0"/>
              </a:spcAft>
              <a:buClr>
                <a:schemeClr val="dk2"/>
              </a:buClr>
              <a:buSzPts val="2400"/>
              <a:buFont typeface="Quicksand"/>
              <a:buChar char="✗"/>
              <a:defRPr sz="2400">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94047422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0DB776-8DD7-6D4A-A707-5B1B47F130E2}" type="datetimeFigureOut">
              <a:rPr lang="en-GB" smtClean="0"/>
              <a:t>07/06/2022</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4BBDC-E198-7B48-85EF-969B133CC4D6}" type="slidenum">
              <a:rPr lang="en-GB" smtClean="0"/>
              <a:t>‹#›</a:t>
            </a:fld>
            <a:endParaRPr lang="en-GB"/>
          </a:p>
        </p:txBody>
      </p:sp>
    </p:spTree>
    <p:extLst>
      <p:ext uri="{BB962C8B-B14F-4D97-AF65-F5344CB8AC3E}">
        <p14:creationId xmlns:p14="http://schemas.microsoft.com/office/powerpoint/2010/main" val="12887800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6" name="Google Shape;115;p3">
            <a:extLst>
              <a:ext uri="{FF2B5EF4-FFF2-40B4-BE49-F238E27FC236}">
                <a16:creationId xmlns:a16="http://schemas.microsoft.com/office/drawing/2014/main" id="{E2971A7B-16EA-2822-0761-6DF7FE5AF2D3}"/>
              </a:ext>
            </a:extLst>
          </p:cNvPr>
          <p:cNvSpPr/>
          <p:nvPr/>
        </p:nvSpPr>
        <p:spPr>
          <a:xfrm rot="2001982">
            <a:off x="181524" y="2955821"/>
            <a:ext cx="428632" cy="946355"/>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8" name="Google Shape;117;p3">
            <a:extLst>
              <a:ext uri="{FF2B5EF4-FFF2-40B4-BE49-F238E27FC236}">
                <a16:creationId xmlns:a16="http://schemas.microsoft.com/office/drawing/2014/main" id="{558FAB71-5FD5-B631-4043-24B1CAA0B9AE}"/>
              </a:ext>
            </a:extLst>
          </p:cNvPr>
          <p:cNvSpPr/>
          <p:nvPr/>
        </p:nvSpPr>
        <p:spPr>
          <a:xfrm>
            <a:off x="5468001" y="6198907"/>
            <a:ext cx="502475" cy="339869"/>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10" name="Google Shape;119;p3">
            <a:extLst>
              <a:ext uri="{FF2B5EF4-FFF2-40B4-BE49-F238E27FC236}">
                <a16:creationId xmlns:a16="http://schemas.microsoft.com/office/drawing/2014/main" id="{B7C00361-BE48-5BF8-81B9-9B4659C71630}"/>
              </a:ext>
            </a:extLst>
          </p:cNvPr>
          <p:cNvSpPr/>
          <p:nvPr/>
        </p:nvSpPr>
        <p:spPr>
          <a:xfrm rot="3971375">
            <a:off x="4184775" y="6163756"/>
            <a:ext cx="483879" cy="891305"/>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11" name="Google Shape;120;p3">
            <a:extLst>
              <a:ext uri="{FF2B5EF4-FFF2-40B4-BE49-F238E27FC236}">
                <a16:creationId xmlns:a16="http://schemas.microsoft.com/office/drawing/2014/main" id="{081DC5D9-CEFA-CCF7-A933-C51FFB7905B3}"/>
              </a:ext>
            </a:extLst>
          </p:cNvPr>
          <p:cNvSpPr/>
          <p:nvPr/>
        </p:nvSpPr>
        <p:spPr>
          <a:xfrm rot="18224176">
            <a:off x="6822295" y="531396"/>
            <a:ext cx="830869" cy="22230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12" name="Google Shape;121;p3">
            <a:extLst>
              <a:ext uri="{FF2B5EF4-FFF2-40B4-BE49-F238E27FC236}">
                <a16:creationId xmlns:a16="http://schemas.microsoft.com/office/drawing/2014/main" id="{97A716A2-98B0-AB52-4506-2C17E106DAAF}"/>
              </a:ext>
            </a:extLst>
          </p:cNvPr>
          <p:cNvSpPr/>
          <p:nvPr/>
        </p:nvSpPr>
        <p:spPr>
          <a:xfrm rot="3011666">
            <a:off x="4280699" y="877071"/>
            <a:ext cx="266400" cy="685264"/>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16" name="Google Shape;125;p3">
            <a:extLst>
              <a:ext uri="{FF2B5EF4-FFF2-40B4-BE49-F238E27FC236}">
                <a16:creationId xmlns:a16="http://schemas.microsoft.com/office/drawing/2014/main" id="{9FB96F56-F712-0F8A-8BF3-AE2254073FC6}"/>
              </a:ext>
            </a:extLst>
          </p:cNvPr>
          <p:cNvSpPr/>
          <p:nvPr/>
        </p:nvSpPr>
        <p:spPr>
          <a:xfrm>
            <a:off x="2371849" y="5649442"/>
            <a:ext cx="741783" cy="841879"/>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18" name="Google Shape;127;p3">
            <a:extLst>
              <a:ext uri="{FF2B5EF4-FFF2-40B4-BE49-F238E27FC236}">
                <a16:creationId xmlns:a16="http://schemas.microsoft.com/office/drawing/2014/main" id="{AAABE451-EBC4-8B4D-7FCB-9F85B9DC0AFD}"/>
              </a:ext>
            </a:extLst>
          </p:cNvPr>
          <p:cNvSpPr/>
          <p:nvPr/>
        </p:nvSpPr>
        <p:spPr>
          <a:xfrm rot="1185294">
            <a:off x="6417161" y="5594137"/>
            <a:ext cx="821969" cy="895704"/>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chemeClr val="accent5"/>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19" name="Google Shape;128;p3">
            <a:extLst>
              <a:ext uri="{FF2B5EF4-FFF2-40B4-BE49-F238E27FC236}">
                <a16:creationId xmlns:a16="http://schemas.microsoft.com/office/drawing/2014/main" id="{9C7A7B09-99AC-175A-5B4C-75E0DD0786C0}"/>
              </a:ext>
            </a:extLst>
          </p:cNvPr>
          <p:cNvSpPr/>
          <p:nvPr/>
        </p:nvSpPr>
        <p:spPr>
          <a:xfrm>
            <a:off x="1857417" y="998570"/>
            <a:ext cx="772271" cy="869557"/>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20" name="Google Shape;129;p3">
            <a:extLst>
              <a:ext uri="{FF2B5EF4-FFF2-40B4-BE49-F238E27FC236}">
                <a16:creationId xmlns:a16="http://schemas.microsoft.com/office/drawing/2014/main" id="{C74E2B1C-FFE5-00BA-AB7F-7D2CF9A7C153}"/>
              </a:ext>
            </a:extLst>
          </p:cNvPr>
          <p:cNvSpPr/>
          <p:nvPr/>
        </p:nvSpPr>
        <p:spPr>
          <a:xfrm>
            <a:off x="10154119" y="4005236"/>
            <a:ext cx="955087" cy="765184"/>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grpSp>
        <p:nvGrpSpPr>
          <p:cNvPr id="23" name="Google Shape;133;p3">
            <a:extLst>
              <a:ext uri="{FF2B5EF4-FFF2-40B4-BE49-F238E27FC236}">
                <a16:creationId xmlns:a16="http://schemas.microsoft.com/office/drawing/2014/main" id="{462A46DE-B630-8FDC-822C-684C8BD2D15D}"/>
              </a:ext>
            </a:extLst>
          </p:cNvPr>
          <p:cNvGrpSpPr/>
          <p:nvPr/>
        </p:nvGrpSpPr>
        <p:grpSpPr>
          <a:xfrm rot="891035">
            <a:off x="319961" y="1799501"/>
            <a:ext cx="877028" cy="514817"/>
            <a:chOff x="1429156" y="1387535"/>
            <a:chExt cx="657769" cy="386112"/>
          </a:xfrm>
        </p:grpSpPr>
        <p:sp>
          <p:nvSpPr>
            <p:cNvPr id="24" name="Google Shape;134;p3">
              <a:extLst>
                <a:ext uri="{FF2B5EF4-FFF2-40B4-BE49-F238E27FC236}">
                  <a16:creationId xmlns:a16="http://schemas.microsoft.com/office/drawing/2014/main" id="{0209506D-7D6F-9340-3FE1-D93300160880}"/>
                </a:ext>
              </a:extLst>
            </p:cNvPr>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25" name="Google Shape;135;p3">
              <a:extLst>
                <a:ext uri="{FF2B5EF4-FFF2-40B4-BE49-F238E27FC236}">
                  <a16:creationId xmlns:a16="http://schemas.microsoft.com/office/drawing/2014/main" id="{C3A89B69-B38A-F27D-5F6F-D42E2235D0DD}"/>
                </a:ext>
              </a:extLst>
            </p:cNvPr>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grpSp>
      <p:sp>
        <p:nvSpPr>
          <p:cNvPr id="26" name="Google Shape;136;p3">
            <a:extLst>
              <a:ext uri="{FF2B5EF4-FFF2-40B4-BE49-F238E27FC236}">
                <a16:creationId xmlns:a16="http://schemas.microsoft.com/office/drawing/2014/main" id="{41ECBBB1-8F63-AA1C-320B-2BECFFE2AD7B}"/>
              </a:ext>
            </a:extLst>
          </p:cNvPr>
          <p:cNvSpPr/>
          <p:nvPr/>
        </p:nvSpPr>
        <p:spPr>
          <a:xfrm rot="19903308">
            <a:off x="10419002" y="1368620"/>
            <a:ext cx="1014029" cy="2672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27" name="Google Shape;137;p3">
            <a:extLst>
              <a:ext uri="{FF2B5EF4-FFF2-40B4-BE49-F238E27FC236}">
                <a16:creationId xmlns:a16="http://schemas.microsoft.com/office/drawing/2014/main" id="{66E89FB2-C160-726E-3677-73FD2488361E}"/>
              </a:ext>
            </a:extLst>
          </p:cNvPr>
          <p:cNvSpPr/>
          <p:nvPr/>
        </p:nvSpPr>
        <p:spPr>
          <a:xfrm>
            <a:off x="813506" y="3194594"/>
            <a:ext cx="886847" cy="696151"/>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33" name="Google Shape;143;p3">
            <a:extLst>
              <a:ext uri="{FF2B5EF4-FFF2-40B4-BE49-F238E27FC236}">
                <a16:creationId xmlns:a16="http://schemas.microsoft.com/office/drawing/2014/main" id="{14EF40E5-A4FE-F585-B04F-6E33052ACBED}"/>
              </a:ext>
            </a:extLst>
          </p:cNvPr>
          <p:cNvSpPr/>
          <p:nvPr/>
        </p:nvSpPr>
        <p:spPr>
          <a:xfrm rot="1799564">
            <a:off x="10891193" y="4927597"/>
            <a:ext cx="468292" cy="586668"/>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35" name="Google Shape;145;p3">
            <a:extLst>
              <a:ext uri="{FF2B5EF4-FFF2-40B4-BE49-F238E27FC236}">
                <a16:creationId xmlns:a16="http://schemas.microsoft.com/office/drawing/2014/main" id="{0A8B77B2-7BCA-751F-4DD7-CF9B63E742E3}"/>
              </a:ext>
            </a:extLst>
          </p:cNvPr>
          <p:cNvSpPr/>
          <p:nvPr/>
        </p:nvSpPr>
        <p:spPr>
          <a:xfrm>
            <a:off x="9443049" y="-71995"/>
            <a:ext cx="803864" cy="854828"/>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chemeClr val="accen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37" name="Google Shape;147;p3">
            <a:extLst>
              <a:ext uri="{FF2B5EF4-FFF2-40B4-BE49-F238E27FC236}">
                <a16:creationId xmlns:a16="http://schemas.microsoft.com/office/drawing/2014/main" id="{C6A309A8-3536-5D25-372E-EC672E1487E8}"/>
              </a:ext>
            </a:extLst>
          </p:cNvPr>
          <p:cNvSpPr/>
          <p:nvPr/>
        </p:nvSpPr>
        <p:spPr>
          <a:xfrm rot="20354952">
            <a:off x="10512836" y="2796823"/>
            <a:ext cx="485225" cy="716235"/>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39" name="Google Shape;149;p3">
            <a:extLst>
              <a:ext uri="{FF2B5EF4-FFF2-40B4-BE49-F238E27FC236}">
                <a16:creationId xmlns:a16="http://schemas.microsoft.com/office/drawing/2014/main" id="{39127C06-217C-B7D4-0B21-3E4A78697E76}"/>
              </a:ext>
            </a:extLst>
          </p:cNvPr>
          <p:cNvSpPr/>
          <p:nvPr/>
        </p:nvSpPr>
        <p:spPr>
          <a:xfrm>
            <a:off x="3585049" y="5465018"/>
            <a:ext cx="607576" cy="576972"/>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chemeClr val="accen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45" name="Google Shape;155;p3">
            <a:extLst>
              <a:ext uri="{FF2B5EF4-FFF2-40B4-BE49-F238E27FC236}">
                <a16:creationId xmlns:a16="http://schemas.microsoft.com/office/drawing/2014/main" id="{F87233A3-F70E-7402-24B9-9EC997B293EB}"/>
              </a:ext>
            </a:extLst>
          </p:cNvPr>
          <p:cNvSpPr/>
          <p:nvPr/>
        </p:nvSpPr>
        <p:spPr>
          <a:xfrm>
            <a:off x="4044939" y="274361"/>
            <a:ext cx="318195" cy="324740"/>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46" name="Google Shape;156;p3">
            <a:extLst>
              <a:ext uri="{FF2B5EF4-FFF2-40B4-BE49-F238E27FC236}">
                <a16:creationId xmlns:a16="http://schemas.microsoft.com/office/drawing/2014/main" id="{9E35C91D-E45C-F529-88D3-9FEB47AD534F}"/>
              </a:ext>
            </a:extLst>
          </p:cNvPr>
          <p:cNvSpPr/>
          <p:nvPr/>
        </p:nvSpPr>
        <p:spPr>
          <a:xfrm>
            <a:off x="11650200" y="585625"/>
            <a:ext cx="343808" cy="379784"/>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49" name="Google Shape;159;p3">
            <a:extLst>
              <a:ext uri="{FF2B5EF4-FFF2-40B4-BE49-F238E27FC236}">
                <a16:creationId xmlns:a16="http://schemas.microsoft.com/office/drawing/2014/main" id="{0BC028B4-E154-B498-54A9-DB672F648473}"/>
              </a:ext>
            </a:extLst>
          </p:cNvPr>
          <p:cNvSpPr/>
          <p:nvPr/>
        </p:nvSpPr>
        <p:spPr>
          <a:xfrm>
            <a:off x="948678" y="4001545"/>
            <a:ext cx="205911" cy="363715"/>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chemeClr val="accent5"/>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50" name="Google Shape;160;p3">
            <a:extLst>
              <a:ext uri="{FF2B5EF4-FFF2-40B4-BE49-F238E27FC236}">
                <a16:creationId xmlns:a16="http://schemas.microsoft.com/office/drawing/2014/main" id="{B0EFBF81-43A8-AA49-593F-24998526A2C0}"/>
              </a:ext>
            </a:extLst>
          </p:cNvPr>
          <p:cNvSpPr/>
          <p:nvPr/>
        </p:nvSpPr>
        <p:spPr>
          <a:xfrm>
            <a:off x="11435834" y="3410704"/>
            <a:ext cx="298429" cy="410641"/>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51" name="Google Shape;161;p3">
            <a:extLst>
              <a:ext uri="{FF2B5EF4-FFF2-40B4-BE49-F238E27FC236}">
                <a16:creationId xmlns:a16="http://schemas.microsoft.com/office/drawing/2014/main" id="{9D6494B3-8CB8-A0A9-5759-3ED06854D405}"/>
              </a:ext>
            </a:extLst>
          </p:cNvPr>
          <p:cNvSpPr/>
          <p:nvPr/>
        </p:nvSpPr>
        <p:spPr>
          <a:xfrm>
            <a:off x="187804" y="1115213"/>
            <a:ext cx="298737" cy="387044"/>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56" name="Google Shape;166;p3">
            <a:extLst>
              <a:ext uri="{FF2B5EF4-FFF2-40B4-BE49-F238E27FC236}">
                <a16:creationId xmlns:a16="http://schemas.microsoft.com/office/drawing/2014/main" id="{C4030988-44EF-28A8-9DB0-5E75250F2801}"/>
              </a:ext>
            </a:extLst>
          </p:cNvPr>
          <p:cNvSpPr/>
          <p:nvPr/>
        </p:nvSpPr>
        <p:spPr>
          <a:xfrm>
            <a:off x="8028261" y="182906"/>
            <a:ext cx="353979" cy="273543"/>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grpSp>
        <p:nvGrpSpPr>
          <p:cNvPr id="57" name="Google Shape;167;p3">
            <a:extLst>
              <a:ext uri="{FF2B5EF4-FFF2-40B4-BE49-F238E27FC236}">
                <a16:creationId xmlns:a16="http://schemas.microsoft.com/office/drawing/2014/main" id="{2E87F532-56AA-C595-BAE3-EB044A480B68}"/>
              </a:ext>
            </a:extLst>
          </p:cNvPr>
          <p:cNvGrpSpPr/>
          <p:nvPr/>
        </p:nvGrpSpPr>
        <p:grpSpPr>
          <a:xfrm>
            <a:off x="1579237" y="6173444"/>
            <a:ext cx="306257" cy="390773"/>
            <a:chOff x="6793660" y="3322411"/>
            <a:chExt cx="268804" cy="342944"/>
          </a:xfrm>
        </p:grpSpPr>
        <p:sp>
          <p:nvSpPr>
            <p:cNvPr id="58" name="Google Shape;168;p3">
              <a:extLst>
                <a:ext uri="{FF2B5EF4-FFF2-40B4-BE49-F238E27FC236}">
                  <a16:creationId xmlns:a16="http://schemas.microsoft.com/office/drawing/2014/main" id="{EEF0F6FF-0C94-E925-28EF-2BFD35CD97C1}"/>
                </a:ext>
              </a:extLst>
            </p:cNvPr>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59" name="Google Shape;169;p3">
              <a:extLst>
                <a:ext uri="{FF2B5EF4-FFF2-40B4-BE49-F238E27FC236}">
                  <a16:creationId xmlns:a16="http://schemas.microsoft.com/office/drawing/2014/main" id="{98565639-42A1-E6A0-083E-BB5CC922ECE3}"/>
                </a:ext>
              </a:extLst>
            </p:cNvPr>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60" name="Google Shape;170;p3">
              <a:extLst>
                <a:ext uri="{FF2B5EF4-FFF2-40B4-BE49-F238E27FC236}">
                  <a16:creationId xmlns:a16="http://schemas.microsoft.com/office/drawing/2014/main" id="{AC2FF128-AA3E-43CE-9427-DF139C5F4F15}"/>
                </a:ext>
              </a:extLst>
            </p:cNvPr>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grpSp>
      <p:sp>
        <p:nvSpPr>
          <p:cNvPr id="61" name="Google Shape;171;p3">
            <a:extLst>
              <a:ext uri="{FF2B5EF4-FFF2-40B4-BE49-F238E27FC236}">
                <a16:creationId xmlns:a16="http://schemas.microsoft.com/office/drawing/2014/main" id="{283F564B-77EB-F8C8-E1D9-52A2B4822602}"/>
              </a:ext>
            </a:extLst>
          </p:cNvPr>
          <p:cNvSpPr/>
          <p:nvPr/>
        </p:nvSpPr>
        <p:spPr>
          <a:xfrm>
            <a:off x="6457783" y="1115204"/>
            <a:ext cx="502976" cy="273184"/>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64" name="Google Shape;1268;p48">
            <a:extLst>
              <a:ext uri="{FF2B5EF4-FFF2-40B4-BE49-F238E27FC236}">
                <a16:creationId xmlns:a16="http://schemas.microsoft.com/office/drawing/2014/main" id="{364B283C-175F-704A-B599-ACA96CC52FCA}"/>
              </a:ext>
            </a:extLst>
          </p:cNvPr>
          <p:cNvSpPr/>
          <p:nvPr/>
        </p:nvSpPr>
        <p:spPr>
          <a:xfrm>
            <a:off x="337171" y="4824137"/>
            <a:ext cx="874744" cy="663255"/>
          </a:xfrm>
          <a:custGeom>
            <a:avLst/>
            <a:gdLst/>
            <a:ahLst/>
            <a:cxnLst/>
            <a:rect l="l" t="t" r="r" b="b"/>
            <a:pathLst>
              <a:path w="18153" h="13384" extrusionOk="0">
                <a:moveTo>
                  <a:pt x="15865" y="1752"/>
                </a:moveTo>
                <a:lnTo>
                  <a:pt x="15962" y="1801"/>
                </a:lnTo>
                <a:lnTo>
                  <a:pt x="16230" y="1801"/>
                </a:lnTo>
                <a:lnTo>
                  <a:pt x="16279" y="1825"/>
                </a:lnTo>
                <a:lnTo>
                  <a:pt x="16303" y="1850"/>
                </a:lnTo>
                <a:lnTo>
                  <a:pt x="16327" y="1923"/>
                </a:lnTo>
                <a:lnTo>
                  <a:pt x="16303" y="1971"/>
                </a:lnTo>
                <a:lnTo>
                  <a:pt x="16279" y="2117"/>
                </a:lnTo>
                <a:lnTo>
                  <a:pt x="16230" y="2190"/>
                </a:lnTo>
                <a:lnTo>
                  <a:pt x="16157" y="2288"/>
                </a:lnTo>
                <a:lnTo>
                  <a:pt x="16084" y="2336"/>
                </a:lnTo>
                <a:lnTo>
                  <a:pt x="16011" y="2361"/>
                </a:lnTo>
                <a:lnTo>
                  <a:pt x="15938" y="2336"/>
                </a:lnTo>
                <a:lnTo>
                  <a:pt x="15865" y="2239"/>
                </a:lnTo>
                <a:lnTo>
                  <a:pt x="15792" y="2142"/>
                </a:lnTo>
                <a:lnTo>
                  <a:pt x="15768" y="2020"/>
                </a:lnTo>
                <a:lnTo>
                  <a:pt x="15768" y="1923"/>
                </a:lnTo>
                <a:lnTo>
                  <a:pt x="15841" y="1801"/>
                </a:lnTo>
                <a:lnTo>
                  <a:pt x="15865" y="1752"/>
                </a:lnTo>
                <a:close/>
                <a:moveTo>
                  <a:pt x="10925" y="4015"/>
                </a:moveTo>
                <a:lnTo>
                  <a:pt x="11023" y="4039"/>
                </a:lnTo>
                <a:lnTo>
                  <a:pt x="11071" y="4064"/>
                </a:lnTo>
                <a:lnTo>
                  <a:pt x="11096" y="4064"/>
                </a:lnTo>
                <a:lnTo>
                  <a:pt x="11096" y="4088"/>
                </a:lnTo>
                <a:lnTo>
                  <a:pt x="11120" y="4112"/>
                </a:lnTo>
                <a:lnTo>
                  <a:pt x="11120" y="4137"/>
                </a:lnTo>
                <a:lnTo>
                  <a:pt x="11120" y="4185"/>
                </a:lnTo>
                <a:lnTo>
                  <a:pt x="11120" y="4210"/>
                </a:lnTo>
                <a:lnTo>
                  <a:pt x="11096" y="4283"/>
                </a:lnTo>
                <a:lnTo>
                  <a:pt x="11023" y="4380"/>
                </a:lnTo>
                <a:lnTo>
                  <a:pt x="10998" y="4429"/>
                </a:lnTo>
                <a:lnTo>
                  <a:pt x="10950" y="4477"/>
                </a:lnTo>
                <a:lnTo>
                  <a:pt x="10901" y="4477"/>
                </a:lnTo>
                <a:lnTo>
                  <a:pt x="10901" y="4453"/>
                </a:lnTo>
                <a:lnTo>
                  <a:pt x="10877" y="4453"/>
                </a:lnTo>
                <a:lnTo>
                  <a:pt x="10828" y="4380"/>
                </a:lnTo>
                <a:lnTo>
                  <a:pt x="10779" y="4307"/>
                </a:lnTo>
                <a:lnTo>
                  <a:pt x="10779" y="4234"/>
                </a:lnTo>
                <a:lnTo>
                  <a:pt x="10779" y="4137"/>
                </a:lnTo>
                <a:lnTo>
                  <a:pt x="10828" y="4064"/>
                </a:lnTo>
                <a:lnTo>
                  <a:pt x="10901" y="4015"/>
                </a:lnTo>
                <a:close/>
                <a:moveTo>
                  <a:pt x="12507" y="5159"/>
                </a:moveTo>
                <a:lnTo>
                  <a:pt x="12580" y="5183"/>
                </a:lnTo>
                <a:lnTo>
                  <a:pt x="12629" y="5256"/>
                </a:lnTo>
                <a:lnTo>
                  <a:pt x="12677" y="5329"/>
                </a:lnTo>
                <a:lnTo>
                  <a:pt x="12677" y="5451"/>
                </a:lnTo>
                <a:lnTo>
                  <a:pt x="12653" y="5548"/>
                </a:lnTo>
                <a:lnTo>
                  <a:pt x="12604" y="5645"/>
                </a:lnTo>
                <a:lnTo>
                  <a:pt x="12556" y="5743"/>
                </a:lnTo>
                <a:lnTo>
                  <a:pt x="12507" y="5767"/>
                </a:lnTo>
                <a:lnTo>
                  <a:pt x="12458" y="5791"/>
                </a:lnTo>
                <a:lnTo>
                  <a:pt x="12337" y="5767"/>
                </a:lnTo>
                <a:lnTo>
                  <a:pt x="12239" y="5718"/>
                </a:lnTo>
                <a:lnTo>
                  <a:pt x="12166" y="5645"/>
                </a:lnTo>
                <a:lnTo>
                  <a:pt x="12142" y="5572"/>
                </a:lnTo>
                <a:lnTo>
                  <a:pt x="12142" y="5499"/>
                </a:lnTo>
                <a:lnTo>
                  <a:pt x="12166" y="5426"/>
                </a:lnTo>
                <a:lnTo>
                  <a:pt x="12191" y="5353"/>
                </a:lnTo>
                <a:lnTo>
                  <a:pt x="12264" y="5329"/>
                </a:lnTo>
                <a:lnTo>
                  <a:pt x="12312" y="5305"/>
                </a:lnTo>
                <a:lnTo>
                  <a:pt x="12337" y="5256"/>
                </a:lnTo>
                <a:lnTo>
                  <a:pt x="12361" y="5183"/>
                </a:lnTo>
                <a:lnTo>
                  <a:pt x="12410" y="5159"/>
                </a:lnTo>
                <a:close/>
                <a:moveTo>
                  <a:pt x="5499" y="6229"/>
                </a:moveTo>
                <a:lnTo>
                  <a:pt x="5597" y="6302"/>
                </a:lnTo>
                <a:lnTo>
                  <a:pt x="5694" y="6351"/>
                </a:lnTo>
                <a:lnTo>
                  <a:pt x="5743" y="6424"/>
                </a:lnTo>
                <a:lnTo>
                  <a:pt x="5767" y="6546"/>
                </a:lnTo>
                <a:lnTo>
                  <a:pt x="5743" y="6643"/>
                </a:lnTo>
                <a:lnTo>
                  <a:pt x="5670" y="6740"/>
                </a:lnTo>
                <a:lnTo>
                  <a:pt x="5621" y="6813"/>
                </a:lnTo>
                <a:lnTo>
                  <a:pt x="5524" y="6838"/>
                </a:lnTo>
                <a:lnTo>
                  <a:pt x="5475" y="6862"/>
                </a:lnTo>
                <a:lnTo>
                  <a:pt x="5426" y="6862"/>
                </a:lnTo>
                <a:lnTo>
                  <a:pt x="5329" y="6789"/>
                </a:lnTo>
                <a:lnTo>
                  <a:pt x="5280" y="6716"/>
                </a:lnTo>
                <a:lnTo>
                  <a:pt x="5280" y="6643"/>
                </a:lnTo>
                <a:lnTo>
                  <a:pt x="5280" y="6594"/>
                </a:lnTo>
                <a:lnTo>
                  <a:pt x="5305" y="6497"/>
                </a:lnTo>
                <a:lnTo>
                  <a:pt x="5353" y="6400"/>
                </a:lnTo>
                <a:lnTo>
                  <a:pt x="5475" y="6254"/>
                </a:lnTo>
                <a:lnTo>
                  <a:pt x="5499" y="6229"/>
                </a:lnTo>
                <a:close/>
                <a:moveTo>
                  <a:pt x="7568" y="7470"/>
                </a:moveTo>
                <a:lnTo>
                  <a:pt x="7616" y="7519"/>
                </a:lnTo>
                <a:lnTo>
                  <a:pt x="7689" y="7519"/>
                </a:lnTo>
                <a:lnTo>
                  <a:pt x="7835" y="7543"/>
                </a:lnTo>
                <a:lnTo>
                  <a:pt x="7908" y="7568"/>
                </a:lnTo>
                <a:lnTo>
                  <a:pt x="7957" y="7592"/>
                </a:lnTo>
                <a:lnTo>
                  <a:pt x="7957" y="7616"/>
                </a:lnTo>
                <a:lnTo>
                  <a:pt x="7957" y="7641"/>
                </a:lnTo>
                <a:lnTo>
                  <a:pt x="7957" y="7665"/>
                </a:lnTo>
                <a:lnTo>
                  <a:pt x="7908" y="7714"/>
                </a:lnTo>
                <a:lnTo>
                  <a:pt x="7908" y="7738"/>
                </a:lnTo>
                <a:lnTo>
                  <a:pt x="7811" y="7811"/>
                </a:lnTo>
                <a:lnTo>
                  <a:pt x="7787" y="7835"/>
                </a:lnTo>
                <a:lnTo>
                  <a:pt x="7714" y="7884"/>
                </a:lnTo>
                <a:lnTo>
                  <a:pt x="7641" y="7884"/>
                </a:lnTo>
                <a:lnTo>
                  <a:pt x="7641" y="7908"/>
                </a:lnTo>
                <a:lnTo>
                  <a:pt x="7592" y="7908"/>
                </a:lnTo>
                <a:lnTo>
                  <a:pt x="7543" y="7884"/>
                </a:lnTo>
                <a:lnTo>
                  <a:pt x="7519" y="7884"/>
                </a:lnTo>
                <a:lnTo>
                  <a:pt x="7495" y="7860"/>
                </a:lnTo>
                <a:lnTo>
                  <a:pt x="7495" y="7835"/>
                </a:lnTo>
                <a:lnTo>
                  <a:pt x="7470" y="7811"/>
                </a:lnTo>
                <a:lnTo>
                  <a:pt x="7422" y="7689"/>
                </a:lnTo>
                <a:lnTo>
                  <a:pt x="7397" y="7616"/>
                </a:lnTo>
                <a:lnTo>
                  <a:pt x="7422" y="7543"/>
                </a:lnTo>
                <a:lnTo>
                  <a:pt x="7495" y="7519"/>
                </a:lnTo>
                <a:lnTo>
                  <a:pt x="7568" y="7470"/>
                </a:lnTo>
                <a:close/>
                <a:moveTo>
                  <a:pt x="16011" y="1363"/>
                </a:moveTo>
                <a:lnTo>
                  <a:pt x="15889" y="1387"/>
                </a:lnTo>
                <a:lnTo>
                  <a:pt x="15768" y="1436"/>
                </a:lnTo>
                <a:lnTo>
                  <a:pt x="15646" y="1509"/>
                </a:lnTo>
                <a:lnTo>
                  <a:pt x="15573" y="1582"/>
                </a:lnTo>
                <a:lnTo>
                  <a:pt x="15500" y="1655"/>
                </a:lnTo>
                <a:lnTo>
                  <a:pt x="15476" y="1752"/>
                </a:lnTo>
                <a:lnTo>
                  <a:pt x="15427" y="1825"/>
                </a:lnTo>
                <a:lnTo>
                  <a:pt x="15403" y="2020"/>
                </a:lnTo>
                <a:lnTo>
                  <a:pt x="15451" y="2215"/>
                </a:lnTo>
                <a:lnTo>
                  <a:pt x="15500" y="2361"/>
                </a:lnTo>
                <a:lnTo>
                  <a:pt x="15330" y="2458"/>
                </a:lnTo>
                <a:lnTo>
                  <a:pt x="15159" y="2579"/>
                </a:lnTo>
                <a:lnTo>
                  <a:pt x="14989" y="2725"/>
                </a:lnTo>
                <a:lnTo>
                  <a:pt x="14843" y="2896"/>
                </a:lnTo>
                <a:lnTo>
                  <a:pt x="14283" y="3528"/>
                </a:lnTo>
                <a:lnTo>
                  <a:pt x="13918" y="3893"/>
                </a:lnTo>
                <a:lnTo>
                  <a:pt x="13529" y="4234"/>
                </a:lnTo>
                <a:lnTo>
                  <a:pt x="13140" y="4599"/>
                </a:lnTo>
                <a:lnTo>
                  <a:pt x="12775" y="4964"/>
                </a:lnTo>
                <a:lnTo>
                  <a:pt x="12677" y="4891"/>
                </a:lnTo>
                <a:lnTo>
                  <a:pt x="12556" y="4842"/>
                </a:lnTo>
                <a:lnTo>
                  <a:pt x="12507" y="4842"/>
                </a:lnTo>
                <a:lnTo>
                  <a:pt x="12434" y="4818"/>
                </a:lnTo>
                <a:lnTo>
                  <a:pt x="12264" y="4818"/>
                </a:lnTo>
                <a:lnTo>
                  <a:pt x="12191" y="4867"/>
                </a:lnTo>
                <a:lnTo>
                  <a:pt x="12020" y="4696"/>
                </a:lnTo>
                <a:lnTo>
                  <a:pt x="11826" y="4502"/>
                </a:lnTo>
                <a:lnTo>
                  <a:pt x="11655" y="4331"/>
                </a:lnTo>
                <a:lnTo>
                  <a:pt x="11582" y="4307"/>
                </a:lnTo>
                <a:lnTo>
                  <a:pt x="11582" y="4161"/>
                </a:lnTo>
                <a:lnTo>
                  <a:pt x="11582" y="4039"/>
                </a:lnTo>
                <a:lnTo>
                  <a:pt x="11534" y="3918"/>
                </a:lnTo>
                <a:lnTo>
                  <a:pt x="11485" y="3820"/>
                </a:lnTo>
                <a:lnTo>
                  <a:pt x="11388" y="3723"/>
                </a:lnTo>
                <a:lnTo>
                  <a:pt x="11242" y="3626"/>
                </a:lnTo>
                <a:lnTo>
                  <a:pt x="11169" y="3577"/>
                </a:lnTo>
                <a:lnTo>
                  <a:pt x="11120" y="3528"/>
                </a:lnTo>
                <a:lnTo>
                  <a:pt x="11047" y="3504"/>
                </a:lnTo>
                <a:lnTo>
                  <a:pt x="10974" y="3504"/>
                </a:lnTo>
                <a:lnTo>
                  <a:pt x="10828" y="3528"/>
                </a:lnTo>
                <a:lnTo>
                  <a:pt x="10682" y="3601"/>
                </a:lnTo>
                <a:lnTo>
                  <a:pt x="10536" y="3723"/>
                </a:lnTo>
                <a:lnTo>
                  <a:pt x="10439" y="3869"/>
                </a:lnTo>
                <a:lnTo>
                  <a:pt x="10341" y="4039"/>
                </a:lnTo>
                <a:lnTo>
                  <a:pt x="10317" y="4234"/>
                </a:lnTo>
                <a:lnTo>
                  <a:pt x="10317" y="4380"/>
                </a:lnTo>
                <a:lnTo>
                  <a:pt x="10171" y="4477"/>
                </a:lnTo>
                <a:lnTo>
                  <a:pt x="10025" y="4575"/>
                </a:lnTo>
                <a:lnTo>
                  <a:pt x="9879" y="4721"/>
                </a:lnTo>
                <a:lnTo>
                  <a:pt x="9733" y="4867"/>
                </a:lnTo>
                <a:lnTo>
                  <a:pt x="9490" y="5159"/>
                </a:lnTo>
                <a:lnTo>
                  <a:pt x="9319" y="5402"/>
                </a:lnTo>
                <a:lnTo>
                  <a:pt x="8954" y="5864"/>
                </a:lnTo>
                <a:lnTo>
                  <a:pt x="8614" y="6375"/>
                </a:lnTo>
                <a:lnTo>
                  <a:pt x="8298" y="6789"/>
                </a:lnTo>
                <a:lnTo>
                  <a:pt x="8152" y="7008"/>
                </a:lnTo>
                <a:lnTo>
                  <a:pt x="8030" y="7227"/>
                </a:lnTo>
                <a:lnTo>
                  <a:pt x="7908" y="7203"/>
                </a:lnTo>
                <a:lnTo>
                  <a:pt x="7787" y="7178"/>
                </a:lnTo>
                <a:lnTo>
                  <a:pt x="7738" y="7154"/>
                </a:lnTo>
                <a:lnTo>
                  <a:pt x="7616" y="7130"/>
                </a:lnTo>
                <a:lnTo>
                  <a:pt x="7470" y="7130"/>
                </a:lnTo>
                <a:lnTo>
                  <a:pt x="7349" y="7178"/>
                </a:lnTo>
                <a:lnTo>
                  <a:pt x="7227" y="7251"/>
                </a:lnTo>
                <a:lnTo>
                  <a:pt x="7178" y="7203"/>
                </a:lnTo>
                <a:lnTo>
                  <a:pt x="6935" y="7081"/>
                </a:lnTo>
                <a:lnTo>
                  <a:pt x="6692" y="6935"/>
                </a:lnTo>
                <a:lnTo>
                  <a:pt x="6448" y="6765"/>
                </a:lnTo>
                <a:lnTo>
                  <a:pt x="6327" y="6716"/>
                </a:lnTo>
                <a:lnTo>
                  <a:pt x="6205" y="6667"/>
                </a:lnTo>
                <a:lnTo>
                  <a:pt x="6229" y="6546"/>
                </a:lnTo>
                <a:lnTo>
                  <a:pt x="6205" y="6424"/>
                </a:lnTo>
                <a:lnTo>
                  <a:pt x="6181" y="6278"/>
                </a:lnTo>
                <a:lnTo>
                  <a:pt x="6132" y="6181"/>
                </a:lnTo>
                <a:lnTo>
                  <a:pt x="6059" y="6059"/>
                </a:lnTo>
                <a:lnTo>
                  <a:pt x="5986" y="5962"/>
                </a:lnTo>
                <a:lnTo>
                  <a:pt x="5889" y="5889"/>
                </a:lnTo>
                <a:lnTo>
                  <a:pt x="5767" y="5840"/>
                </a:lnTo>
                <a:lnTo>
                  <a:pt x="5694" y="5816"/>
                </a:lnTo>
                <a:lnTo>
                  <a:pt x="5621" y="5791"/>
                </a:lnTo>
                <a:lnTo>
                  <a:pt x="5475" y="5791"/>
                </a:lnTo>
                <a:lnTo>
                  <a:pt x="5329" y="5840"/>
                </a:lnTo>
                <a:lnTo>
                  <a:pt x="5207" y="5913"/>
                </a:lnTo>
                <a:lnTo>
                  <a:pt x="5086" y="6010"/>
                </a:lnTo>
                <a:lnTo>
                  <a:pt x="4964" y="6156"/>
                </a:lnTo>
                <a:lnTo>
                  <a:pt x="4891" y="6302"/>
                </a:lnTo>
                <a:lnTo>
                  <a:pt x="4818" y="6473"/>
                </a:lnTo>
                <a:lnTo>
                  <a:pt x="4818" y="6570"/>
                </a:lnTo>
                <a:lnTo>
                  <a:pt x="4818" y="6692"/>
                </a:lnTo>
                <a:lnTo>
                  <a:pt x="4769" y="6716"/>
                </a:lnTo>
                <a:lnTo>
                  <a:pt x="3918" y="7714"/>
                </a:lnTo>
                <a:lnTo>
                  <a:pt x="3504" y="8225"/>
                </a:lnTo>
                <a:lnTo>
                  <a:pt x="3090" y="8760"/>
                </a:lnTo>
                <a:lnTo>
                  <a:pt x="2677" y="9271"/>
                </a:lnTo>
                <a:lnTo>
                  <a:pt x="2214" y="9782"/>
                </a:lnTo>
                <a:lnTo>
                  <a:pt x="2044" y="9952"/>
                </a:lnTo>
                <a:lnTo>
                  <a:pt x="1874" y="10147"/>
                </a:lnTo>
                <a:lnTo>
                  <a:pt x="1801" y="10244"/>
                </a:lnTo>
                <a:lnTo>
                  <a:pt x="1752" y="10366"/>
                </a:lnTo>
                <a:lnTo>
                  <a:pt x="1703" y="10488"/>
                </a:lnTo>
                <a:lnTo>
                  <a:pt x="1703" y="10609"/>
                </a:lnTo>
                <a:lnTo>
                  <a:pt x="1728" y="10682"/>
                </a:lnTo>
                <a:lnTo>
                  <a:pt x="1776" y="10731"/>
                </a:lnTo>
                <a:lnTo>
                  <a:pt x="1849" y="10755"/>
                </a:lnTo>
                <a:lnTo>
                  <a:pt x="1922" y="10731"/>
                </a:lnTo>
                <a:lnTo>
                  <a:pt x="2020" y="10682"/>
                </a:lnTo>
                <a:lnTo>
                  <a:pt x="2117" y="10633"/>
                </a:lnTo>
                <a:lnTo>
                  <a:pt x="2263" y="10463"/>
                </a:lnTo>
                <a:lnTo>
                  <a:pt x="2579" y="10123"/>
                </a:lnTo>
                <a:lnTo>
                  <a:pt x="2969" y="9733"/>
                </a:lnTo>
                <a:lnTo>
                  <a:pt x="3163" y="9514"/>
                </a:lnTo>
                <a:lnTo>
                  <a:pt x="3334" y="9295"/>
                </a:lnTo>
                <a:lnTo>
                  <a:pt x="3747" y="8760"/>
                </a:lnTo>
                <a:lnTo>
                  <a:pt x="4185" y="8225"/>
                </a:lnTo>
                <a:lnTo>
                  <a:pt x="4648" y="7714"/>
                </a:lnTo>
                <a:lnTo>
                  <a:pt x="5086" y="7203"/>
                </a:lnTo>
                <a:lnTo>
                  <a:pt x="5159" y="7251"/>
                </a:lnTo>
                <a:lnTo>
                  <a:pt x="5280" y="7300"/>
                </a:lnTo>
                <a:lnTo>
                  <a:pt x="5378" y="7324"/>
                </a:lnTo>
                <a:lnTo>
                  <a:pt x="5499" y="7324"/>
                </a:lnTo>
                <a:lnTo>
                  <a:pt x="5645" y="7300"/>
                </a:lnTo>
                <a:lnTo>
                  <a:pt x="5791" y="7251"/>
                </a:lnTo>
                <a:lnTo>
                  <a:pt x="5913" y="7154"/>
                </a:lnTo>
                <a:lnTo>
                  <a:pt x="6010" y="7057"/>
                </a:lnTo>
                <a:lnTo>
                  <a:pt x="6205" y="7178"/>
                </a:lnTo>
                <a:lnTo>
                  <a:pt x="6400" y="7300"/>
                </a:lnTo>
                <a:lnTo>
                  <a:pt x="6716" y="7519"/>
                </a:lnTo>
                <a:lnTo>
                  <a:pt x="6862" y="7616"/>
                </a:lnTo>
                <a:lnTo>
                  <a:pt x="7032" y="7689"/>
                </a:lnTo>
                <a:lnTo>
                  <a:pt x="7057" y="7811"/>
                </a:lnTo>
                <a:lnTo>
                  <a:pt x="7105" y="7933"/>
                </a:lnTo>
                <a:lnTo>
                  <a:pt x="7154" y="8030"/>
                </a:lnTo>
                <a:lnTo>
                  <a:pt x="7227" y="8127"/>
                </a:lnTo>
                <a:lnTo>
                  <a:pt x="7324" y="8176"/>
                </a:lnTo>
                <a:lnTo>
                  <a:pt x="7397" y="8225"/>
                </a:lnTo>
                <a:lnTo>
                  <a:pt x="7495" y="8273"/>
                </a:lnTo>
                <a:lnTo>
                  <a:pt x="7714" y="8273"/>
                </a:lnTo>
                <a:lnTo>
                  <a:pt x="7835" y="8225"/>
                </a:lnTo>
                <a:lnTo>
                  <a:pt x="8006" y="8127"/>
                </a:lnTo>
                <a:lnTo>
                  <a:pt x="8152" y="8006"/>
                </a:lnTo>
                <a:lnTo>
                  <a:pt x="8225" y="7908"/>
                </a:lnTo>
                <a:lnTo>
                  <a:pt x="8273" y="7835"/>
                </a:lnTo>
                <a:lnTo>
                  <a:pt x="8298" y="7738"/>
                </a:lnTo>
                <a:lnTo>
                  <a:pt x="8322" y="7641"/>
                </a:lnTo>
                <a:lnTo>
                  <a:pt x="8322" y="7543"/>
                </a:lnTo>
                <a:lnTo>
                  <a:pt x="8298" y="7470"/>
                </a:lnTo>
                <a:lnTo>
                  <a:pt x="8468" y="7300"/>
                </a:lnTo>
                <a:lnTo>
                  <a:pt x="8614" y="7130"/>
                </a:lnTo>
                <a:lnTo>
                  <a:pt x="8906" y="6740"/>
                </a:lnTo>
                <a:lnTo>
                  <a:pt x="9173" y="6327"/>
                </a:lnTo>
                <a:lnTo>
                  <a:pt x="9417" y="5962"/>
                </a:lnTo>
                <a:lnTo>
                  <a:pt x="9782" y="5499"/>
                </a:lnTo>
                <a:lnTo>
                  <a:pt x="10195" y="5086"/>
                </a:lnTo>
                <a:lnTo>
                  <a:pt x="10268" y="5013"/>
                </a:lnTo>
                <a:lnTo>
                  <a:pt x="10366" y="4940"/>
                </a:lnTo>
                <a:lnTo>
                  <a:pt x="10585" y="4818"/>
                </a:lnTo>
                <a:lnTo>
                  <a:pt x="10706" y="4891"/>
                </a:lnTo>
                <a:lnTo>
                  <a:pt x="10828" y="4915"/>
                </a:lnTo>
                <a:lnTo>
                  <a:pt x="10950" y="4940"/>
                </a:lnTo>
                <a:lnTo>
                  <a:pt x="11096" y="4915"/>
                </a:lnTo>
                <a:lnTo>
                  <a:pt x="11193" y="4867"/>
                </a:lnTo>
                <a:lnTo>
                  <a:pt x="11266" y="4794"/>
                </a:lnTo>
                <a:lnTo>
                  <a:pt x="11363" y="4721"/>
                </a:lnTo>
                <a:lnTo>
                  <a:pt x="11436" y="4648"/>
                </a:lnTo>
                <a:lnTo>
                  <a:pt x="11704" y="4964"/>
                </a:lnTo>
                <a:lnTo>
                  <a:pt x="11874" y="5183"/>
                </a:lnTo>
                <a:lnTo>
                  <a:pt x="11801" y="5305"/>
                </a:lnTo>
                <a:lnTo>
                  <a:pt x="11777" y="5426"/>
                </a:lnTo>
                <a:lnTo>
                  <a:pt x="11753" y="5548"/>
                </a:lnTo>
                <a:lnTo>
                  <a:pt x="11777" y="5694"/>
                </a:lnTo>
                <a:lnTo>
                  <a:pt x="11826" y="5816"/>
                </a:lnTo>
                <a:lnTo>
                  <a:pt x="11899" y="5913"/>
                </a:lnTo>
                <a:lnTo>
                  <a:pt x="12020" y="6010"/>
                </a:lnTo>
                <a:lnTo>
                  <a:pt x="12142" y="6059"/>
                </a:lnTo>
                <a:lnTo>
                  <a:pt x="12264" y="6108"/>
                </a:lnTo>
                <a:lnTo>
                  <a:pt x="12410" y="6108"/>
                </a:lnTo>
                <a:lnTo>
                  <a:pt x="12531" y="6083"/>
                </a:lnTo>
                <a:lnTo>
                  <a:pt x="12653" y="6035"/>
                </a:lnTo>
                <a:lnTo>
                  <a:pt x="12726" y="5986"/>
                </a:lnTo>
                <a:lnTo>
                  <a:pt x="12799" y="5913"/>
                </a:lnTo>
                <a:lnTo>
                  <a:pt x="12872" y="5840"/>
                </a:lnTo>
                <a:lnTo>
                  <a:pt x="12921" y="5743"/>
                </a:lnTo>
                <a:lnTo>
                  <a:pt x="12969" y="5548"/>
                </a:lnTo>
                <a:lnTo>
                  <a:pt x="12969" y="5329"/>
                </a:lnTo>
                <a:lnTo>
                  <a:pt x="12969" y="5280"/>
                </a:lnTo>
                <a:lnTo>
                  <a:pt x="13042" y="5256"/>
                </a:lnTo>
                <a:lnTo>
                  <a:pt x="13383" y="4915"/>
                </a:lnTo>
                <a:lnTo>
                  <a:pt x="13748" y="4575"/>
                </a:lnTo>
                <a:lnTo>
                  <a:pt x="14454" y="3942"/>
                </a:lnTo>
                <a:lnTo>
                  <a:pt x="15111" y="3309"/>
                </a:lnTo>
                <a:lnTo>
                  <a:pt x="15768" y="2677"/>
                </a:lnTo>
                <a:lnTo>
                  <a:pt x="15792" y="2652"/>
                </a:lnTo>
                <a:lnTo>
                  <a:pt x="15914" y="2701"/>
                </a:lnTo>
                <a:lnTo>
                  <a:pt x="16157" y="2701"/>
                </a:lnTo>
                <a:lnTo>
                  <a:pt x="16279" y="2652"/>
                </a:lnTo>
                <a:lnTo>
                  <a:pt x="16376" y="2579"/>
                </a:lnTo>
                <a:lnTo>
                  <a:pt x="16449" y="2506"/>
                </a:lnTo>
                <a:lnTo>
                  <a:pt x="16522" y="2409"/>
                </a:lnTo>
                <a:lnTo>
                  <a:pt x="16595" y="2312"/>
                </a:lnTo>
                <a:lnTo>
                  <a:pt x="16643" y="2215"/>
                </a:lnTo>
                <a:lnTo>
                  <a:pt x="16668" y="2093"/>
                </a:lnTo>
                <a:lnTo>
                  <a:pt x="16692" y="1996"/>
                </a:lnTo>
                <a:lnTo>
                  <a:pt x="16692" y="1874"/>
                </a:lnTo>
                <a:lnTo>
                  <a:pt x="16668" y="1777"/>
                </a:lnTo>
                <a:lnTo>
                  <a:pt x="16643" y="1679"/>
                </a:lnTo>
                <a:lnTo>
                  <a:pt x="16570" y="1606"/>
                </a:lnTo>
                <a:lnTo>
                  <a:pt x="16522" y="1533"/>
                </a:lnTo>
                <a:lnTo>
                  <a:pt x="16424" y="1460"/>
                </a:lnTo>
                <a:lnTo>
                  <a:pt x="16352" y="1436"/>
                </a:lnTo>
                <a:lnTo>
                  <a:pt x="16254" y="1412"/>
                </a:lnTo>
                <a:lnTo>
                  <a:pt x="16157" y="1387"/>
                </a:lnTo>
                <a:lnTo>
                  <a:pt x="16011" y="1363"/>
                </a:lnTo>
                <a:close/>
                <a:moveTo>
                  <a:pt x="195" y="0"/>
                </a:moveTo>
                <a:lnTo>
                  <a:pt x="146" y="49"/>
                </a:lnTo>
                <a:lnTo>
                  <a:pt x="98" y="73"/>
                </a:lnTo>
                <a:lnTo>
                  <a:pt x="49" y="195"/>
                </a:lnTo>
                <a:lnTo>
                  <a:pt x="0" y="317"/>
                </a:lnTo>
                <a:lnTo>
                  <a:pt x="0" y="438"/>
                </a:lnTo>
                <a:lnTo>
                  <a:pt x="0" y="584"/>
                </a:lnTo>
                <a:lnTo>
                  <a:pt x="25" y="876"/>
                </a:lnTo>
                <a:lnTo>
                  <a:pt x="49" y="1120"/>
                </a:lnTo>
                <a:lnTo>
                  <a:pt x="49" y="1947"/>
                </a:lnTo>
                <a:lnTo>
                  <a:pt x="25" y="2774"/>
                </a:lnTo>
                <a:lnTo>
                  <a:pt x="49" y="3601"/>
                </a:lnTo>
                <a:lnTo>
                  <a:pt x="25" y="4429"/>
                </a:lnTo>
                <a:lnTo>
                  <a:pt x="0" y="6108"/>
                </a:lnTo>
                <a:lnTo>
                  <a:pt x="0" y="6984"/>
                </a:lnTo>
                <a:lnTo>
                  <a:pt x="0" y="7860"/>
                </a:lnTo>
                <a:lnTo>
                  <a:pt x="73" y="9587"/>
                </a:lnTo>
                <a:lnTo>
                  <a:pt x="146" y="11315"/>
                </a:lnTo>
                <a:lnTo>
                  <a:pt x="171" y="12191"/>
                </a:lnTo>
                <a:lnTo>
                  <a:pt x="171" y="13067"/>
                </a:lnTo>
                <a:lnTo>
                  <a:pt x="195" y="13188"/>
                </a:lnTo>
                <a:lnTo>
                  <a:pt x="268" y="13261"/>
                </a:lnTo>
                <a:lnTo>
                  <a:pt x="317" y="13310"/>
                </a:lnTo>
                <a:lnTo>
                  <a:pt x="390" y="13310"/>
                </a:lnTo>
                <a:lnTo>
                  <a:pt x="900" y="13383"/>
                </a:lnTo>
                <a:lnTo>
                  <a:pt x="1898" y="13383"/>
                </a:lnTo>
                <a:lnTo>
                  <a:pt x="2409" y="13334"/>
                </a:lnTo>
                <a:lnTo>
                  <a:pt x="3431" y="13261"/>
                </a:lnTo>
                <a:lnTo>
                  <a:pt x="3942" y="13213"/>
                </a:lnTo>
                <a:lnTo>
                  <a:pt x="4453" y="13188"/>
                </a:lnTo>
                <a:lnTo>
                  <a:pt x="10025" y="13188"/>
                </a:lnTo>
                <a:lnTo>
                  <a:pt x="11169" y="13164"/>
                </a:lnTo>
                <a:lnTo>
                  <a:pt x="13432" y="13091"/>
                </a:lnTo>
                <a:lnTo>
                  <a:pt x="14575" y="13067"/>
                </a:lnTo>
                <a:lnTo>
                  <a:pt x="16741" y="13067"/>
                </a:lnTo>
                <a:lnTo>
                  <a:pt x="17276" y="13091"/>
                </a:lnTo>
                <a:lnTo>
                  <a:pt x="17544" y="13140"/>
                </a:lnTo>
                <a:lnTo>
                  <a:pt x="17811" y="13164"/>
                </a:lnTo>
                <a:lnTo>
                  <a:pt x="17933" y="13164"/>
                </a:lnTo>
                <a:lnTo>
                  <a:pt x="18030" y="13115"/>
                </a:lnTo>
                <a:lnTo>
                  <a:pt x="18103" y="13042"/>
                </a:lnTo>
                <a:lnTo>
                  <a:pt x="18152" y="12945"/>
                </a:lnTo>
                <a:lnTo>
                  <a:pt x="18152" y="12848"/>
                </a:lnTo>
                <a:lnTo>
                  <a:pt x="18128" y="12750"/>
                </a:lnTo>
                <a:lnTo>
                  <a:pt x="18055" y="12677"/>
                </a:lnTo>
                <a:lnTo>
                  <a:pt x="17957" y="12629"/>
                </a:lnTo>
                <a:lnTo>
                  <a:pt x="17495" y="12556"/>
                </a:lnTo>
                <a:lnTo>
                  <a:pt x="17008" y="12531"/>
                </a:lnTo>
                <a:lnTo>
                  <a:pt x="16084" y="12507"/>
                </a:lnTo>
                <a:lnTo>
                  <a:pt x="14940" y="12483"/>
                </a:lnTo>
                <a:lnTo>
                  <a:pt x="13821" y="12507"/>
                </a:lnTo>
                <a:lnTo>
                  <a:pt x="11534" y="12580"/>
                </a:lnTo>
                <a:lnTo>
                  <a:pt x="10414" y="12604"/>
                </a:lnTo>
                <a:lnTo>
                  <a:pt x="9271" y="12629"/>
                </a:lnTo>
                <a:lnTo>
                  <a:pt x="7032" y="12604"/>
                </a:lnTo>
                <a:lnTo>
                  <a:pt x="5913" y="12604"/>
                </a:lnTo>
                <a:lnTo>
                  <a:pt x="4818" y="12629"/>
                </a:lnTo>
                <a:lnTo>
                  <a:pt x="3796" y="12677"/>
                </a:lnTo>
                <a:lnTo>
                  <a:pt x="2774" y="12726"/>
                </a:lnTo>
                <a:lnTo>
                  <a:pt x="1752" y="12799"/>
                </a:lnTo>
                <a:lnTo>
                  <a:pt x="730" y="12848"/>
                </a:lnTo>
                <a:lnTo>
                  <a:pt x="681" y="11169"/>
                </a:lnTo>
                <a:lnTo>
                  <a:pt x="608" y="9490"/>
                </a:lnTo>
                <a:lnTo>
                  <a:pt x="535" y="7787"/>
                </a:lnTo>
                <a:lnTo>
                  <a:pt x="535" y="6959"/>
                </a:lnTo>
                <a:lnTo>
                  <a:pt x="535" y="6108"/>
                </a:lnTo>
                <a:lnTo>
                  <a:pt x="560" y="4356"/>
                </a:lnTo>
                <a:lnTo>
                  <a:pt x="560" y="2579"/>
                </a:lnTo>
                <a:lnTo>
                  <a:pt x="560" y="1752"/>
                </a:lnTo>
                <a:lnTo>
                  <a:pt x="584" y="1363"/>
                </a:lnTo>
                <a:lnTo>
                  <a:pt x="584" y="949"/>
                </a:lnTo>
                <a:lnTo>
                  <a:pt x="560" y="706"/>
                </a:lnTo>
                <a:lnTo>
                  <a:pt x="535" y="438"/>
                </a:lnTo>
                <a:lnTo>
                  <a:pt x="511" y="317"/>
                </a:lnTo>
                <a:lnTo>
                  <a:pt x="463" y="219"/>
                </a:lnTo>
                <a:lnTo>
                  <a:pt x="390" y="98"/>
                </a:lnTo>
                <a:lnTo>
                  <a:pt x="317" y="25"/>
                </a:lnTo>
                <a:lnTo>
                  <a:pt x="244" y="0"/>
                </a:lnTo>
                <a:close/>
              </a:path>
            </a:pathLst>
          </a:custGeom>
          <a:solidFill>
            <a:schemeClr val="accent3">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266;p48">
            <a:extLst>
              <a:ext uri="{FF2B5EF4-FFF2-40B4-BE49-F238E27FC236}">
                <a16:creationId xmlns:a16="http://schemas.microsoft.com/office/drawing/2014/main" id="{26A44431-CE73-8B9C-7FE4-5D1F25DABCF7}"/>
              </a:ext>
            </a:extLst>
          </p:cNvPr>
          <p:cNvSpPr/>
          <p:nvPr/>
        </p:nvSpPr>
        <p:spPr>
          <a:xfrm>
            <a:off x="743227" y="219976"/>
            <a:ext cx="696981" cy="678051"/>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267;p48">
            <a:extLst>
              <a:ext uri="{FF2B5EF4-FFF2-40B4-BE49-F238E27FC236}">
                <a16:creationId xmlns:a16="http://schemas.microsoft.com/office/drawing/2014/main" id="{68952E5C-B61E-24DE-A5C1-1B5AF96566EE}"/>
              </a:ext>
            </a:extLst>
          </p:cNvPr>
          <p:cNvSpPr/>
          <p:nvPr/>
        </p:nvSpPr>
        <p:spPr>
          <a:xfrm>
            <a:off x="8460499" y="770404"/>
            <a:ext cx="803863" cy="617984"/>
          </a:xfrm>
          <a:custGeom>
            <a:avLst/>
            <a:gdLst/>
            <a:ahLst/>
            <a:cxnLst/>
            <a:rect l="l" t="t" r="r" b="b"/>
            <a:pathLst>
              <a:path w="18177" h="13384" extrusionOk="0">
                <a:moveTo>
                  <a:pt x="10877" y="4039"/>
                </a:moveTo>
                <a:lnTo>
                  <a:pt x="10755" y="4064"/>
                </a:lnTo>
                <a:lnTo>
                  <a:pt x="10707" y="4088"/>
                </a:lnTo>
                <a:lnTo>
                  <a:pt x="10634" y="4112"/>
                </a:lnTo>
                <a:lnTo>
                  <a:pt x="10609" y="4185"/>
                </a:lnTo>
                <a:lnTo>
                  <a:pt x="10561" y="4258"/>
                </a:lnTo>
                <a:lnTo>
                  <a:pt x="10536" y="4331"/>
                </a:lnTo>
                <a:lnTo>
                  <a:pt x="10536" y="4429"/>
                </a:lnTo>
                <a:lnTo>
                  <a:pt x="10561" y="4575"/>
                </a:lnTo>
                <a:lnTo>
                  <a:pt x="10585" y="4623"/>
                </a:lnTo>
                <a:lnTo>
                  <a:pt x="10634" y="4696"/>
                </a:lnTo>
                <a:lnTo>
                  <a:pt x="10707" y="4745"/>
                </a:lnTo>
                <a:lnTo>
                  <a:pt x="10780" y="4769"/>
                </a:lnTo>
                <a:lnTo>
                  <a:pt x="10828" y="4794"/>
                </a:lnTo>
                <a:lnTo>
                  <a:pt x="10999" y="4794"/>
                </a:lnTo>
                <a:lnTo>
                  <a:pt x="11047" y="4769"/>
                </a:lnTo>
                <a:lnTo>
                  <a:pt x="11169" y="4696"/>
                </a:lnTo>
                <a:lnTo>
                  <a:pt x="11266" y="4575"/>
                </a:lnTo>
                <a:lnTo>
                  <a:pt x="11291" y="4502"/>
                </a:lnTo>
                <a:lnTo>
                  <a:pt x="11291" y="4429"/>
                </a:lnTo>
                <a:lnTo>
                  <a:pt x="11291" y="4356"/>
                </a:lnTo>
                <a:lnTo>
                  <a:pt x="11266" y="4283"/>
                </a:lnTo>
                <a:lnTo>
                  <a:pt x="11169" y="4161"/>
                </a:lnTo>
                <a:lnTo>
                  <a:pt x="11120" y="4088"/>
                </a:lnTo>
                <a:lnTo>
                  <a:pt x="11047" y="4064"/>
                </a:lnTo>
                <a:lnTo>
                  <a:pt x="10950" y="4039"/>
                </a:lnTo>
                <a:close/>
                <a:moveTo>
                  <a:pt x="12361" y="3942"/>
                </a:moveTo>
                <a:lnTo>
                  <a:pt x="12288" y="3966"/>
                </a:lnTo>
                <a:lnTo>
                  <a:pt x="12215" y="4015"/>
                </a:lnTo>
                <a:lnTo>
                  <a:pt x="12142" y="4064"/>
                </a:lnTo>
                <a:lnTo>
                  <a:pt x="12093" y="4137"/>
                </a:lnTo>
                <a:lnTo>
                  <a:pt x="12045" y="4210"/>
                </a:lnTo>
                <a:lnTo>
                  <a:pt x="12020" y="4307"/>
                </a:lnTo>
                <a:lnTo>
                  <a:pt x="11996" y="4380"/>
                </a:lnTo>
                <a:lnTo>
                  <a:pt x="12020" y="4477"/>
                </a:lnTo>
                <a:lnTo>
                  <a:pt x="12045" y="4550"/>
                </a:lnTo>
                <a:lnTo>
                  <a:pt x="12093" y="4623"/>
                </a:lnTo>
                <a:lnTo>
                  <a:pt x="12142" y="4696"/>
                </a:lnTo>
                <a:lnTo>
                  <a:pt x="12215" y="4745"/>
                </a:lnTo>
                <a:lnTo>
                  <a:pt x="12288" y="4794"/>
                </a:lnTo>
                <a:lnTo>
                  <a:pt x="12361" y="4818"/>
                </a:lnTo>
                <a:lnTo>
                  <a:pt x="12531" y="4818"/>
                </a:lnTo>
                <a:lnTo>
                  <a:pt x="12629" y="4794"/>
                </a:lnTo>
                <a:lnTo>
                  <a:pt x="12702" y="4745"/>
                </a:lnTo>
                <a:lnTo>
                  <a:pt x="12750" y="4696"/>
                </a:lnTo>
                <a:lnTo>
                  <a:pt x="12823" y="4623"/>
                </a:lnTo>
                <a:lnTo>
                  <a:pt x="12848" y="4550"/>
                </a:lnTo>
                <a:lnTo>
                  <a:pt x="12872" y="4477"/>
                </a:lnTo>
                <a:lnTo>
                  <a:pt x="12896" y="4380"/>
                </a:lnTo>
                <a:lnTo>
                  <a:pt x="12872" y="4307"/>
                </a:lnTo>
                <a:lnTo>
                  <a:pt x="12848" y="4210"/>
                </a:lnTo>
                <a:lnTo>
                  <a:pt x="12823" y="4137"/>
                </a:lnTo>
                <a:lnTo>
                  <a:pt x="12750" y="4064"/>
                </a:lnTo>
                <a:lnTo>
                  <a:pt x="12702" y="4015"/>
                </a:lnTo>
                <a:lnTo>
                  <a:pt x="12629" y="3966"/>
                </a:lnTo>
                <a:lnTo>
                  <a:pt x="12531" y="3942"/>
                </a:lnTo>
                <a:close/>
                <a:moveTo>
                  <a:pt x="11534" y="5013"/>
                </a:moveTo>
                <a:lnTo>
                  <a:pt x="11412" y="5061"/>
                </a:lnTo>
                <a:lnTo>
                  <a:pt x="11315" y="5110"/>
                </a:lnTo>
                <a:lnTo>
                  <a:pt x="11242" y="5232"/>
                </a:lnTo>
                <a:lnTo>
                  <a:pt x="11218" y="5353"/>
                </a:lnTo>
                <a:lnTo>
                  <a:pt x="11242" y="5475"/>
                </a:lnTo>
                <a:lnTo>
                  <a:pt x="11315" y="5572"/>
                </a:lnTo>
                <a:lnTo>
                  <a:pt x="11412" y="5645"/>
                </a:lnTo>
                <a:lnTo>
                  <a:pt x="11534" y="5670"/>
                </a:lnTo>
                <a:lnTo>
                  <a:pt x="11655" y="5645"/>
                </a:lnTo>
                <a:lnTo>
                  <a:pt x="11753" y="5572"/>
                </a:lnTo>
                <a:lnTo>
                  <a:pt x="11826" y="5475"/>
                </a:lnTo>
                <a:lnTo>
                  <a:pt x="11850" y="5353"/>
                </a:lnTo>
                <a:lnTo>
                  <a:pt x="11826" y="5232"/>
                </a:lnTo>
                <a:lnTo>
                  <a:pt x="11753" y="5110"/>
                </a:lnTo>
                <a:lnTo>
                  <a:pt x="11655" y="5061"/>
                </a:lnTo>
                <a:lnTo>
                  <a:pt x="11534" y="5013"/>
                </a:lnTo>
                <a:close/>
                <a:moveTo>
                  <a:pt x="12312" y="5889"/>
                </a:moveTo>
                <a:lnTo>
                  <a:pt x="12239" y="5913"/>
                </a:lnTo>
                <a:lnTo>
                  <a:pt x="12166" y="5937"/>
                </a:lnTo>
                <a:lnTo>
                  <a:pt x="12093" y="5986"/>
                </a:lnTo>
                <a:lnTo>
                  <a:pt x="12045" y="6059"/>
                </a:lnTo>
                <a:lnTo>
                  <a:pt x="12020" y="6132"/>
                </a:lnTo>
                <a:lnTo>
                  <a:pt x="11996" y="6205"/>
                </a:lnTo>
                <a:lnTo>
                  <a:pt x="11996" y="6278"/>
                </a:lnTo>
                <a:lnTo>
                  <a:pt x="11996" y="6351"/>
                </a:lnTo>
                <a:lnTo>
                  <a:pt x="12020" y="6424"/>
                </a:lnTo>
                <a:lnTo>
                  <a:pt x="12045" y="6497"/>
                </a:lnTo>
                <a:lnTo>
                  <a:pt x="12093" y="6570"/>
                </a:lnTo>
                <a:lnTo>
                  <a:pt x="12166" y="6619"/>
                </a:lnTo>
                <a:lnTo>
                  <a:pt x="12239" y="6643"/>
                </a:lnTo>
                <a:lnTo>
                  <a:pt x="12312" y="6667"/>
                </a:lnTo>
                <a:lnTo>
                  <a:pt x="12458" y="6667"/>
                </a:lnTo>
                <a:lnTo>
                  <a:pt x="12531" y="6643"/>
                </a:lnTo>
                <a:lnTo>
                  <a:pt x="12604" y="6619"/>
                </a:lnTo>
                <a:lnTo>
                  <a:pt x="12677" y="6570"/>
                </a:lnTo>
                <a:lnTo>
                  <a:pt x="12726" y="6497"/>
                </a:lnTo>
                <a:lnTo>
                  <a:pt x="12750" y="6424"/>
                </a:lnTo>
                <a:lnTo>
                  <a:pt x="12775" y="6351"/>
                </a:lnTo>
                <a:lnTo>
                  <a:pt x="12799" y="6278"/>
                </a:lnTo>
                <a:lnTo>
                  <a:pt x="12775" y="6205"/>
                </a:lnTo>
                <a:lnTo>
                  <a:pt x="12750" y="6132"/>
                </a:lnTo>
                <a:lnTo>
                  <a:pt x="12726" y="6059"/>
                </a:lnTo>
                <a:lnTo>
                  <a:pt x="12677" y="5986"/>
                </a:lnTo>
                <a:lnTo>
                  <a:pt x="12604" y="5937"/>
                </a:lnTo>
                <a:lnTo>
                  <a:pt x="12531" y="5913"/>
                </a:lnTo>
                <a:lnTo>
                  <a:pt x="12458" y="5889"/>
                </a:lnTo>
                <a:close/>
                <a:moveTo>
                  <a:pt x="10950" y="5889"/>
                </a:moveTo>
                <a:lnTo>
                  <a:pt x="10853" y="5913"/>
                </a:lnTo>
                <a:lnTo>
                  <a:pt x="10780" y="5937"/>
                </a:lnTo>
                <a:lnTo>
                  <a:pt x="10707" y="5986"/>
                </a:lnTo>
                <a:lnTo>
                  <a:pt x="10634" y="6035"/>
                </a:lnTo>
                <a:lnTo>
                  <a:pt x="10585" y="6108"/>
                </a:lnTo>
                <a:lnTo>
                  <a:pt x="10536" y="6181"/>
                </a:lnTo>
                <a:lnTo>
                  <a:pt x="10512" y="6254"/>
                </a:lnTo>
                <a:lnTo>
                  <a:pt x="10488" y="6351"/>
                </a:lnTo>
                <a:lnTo>
                  <a:pt x="10512" y="6424"/>
                </a:lnTo>
                <a:lnTo>
                  <a:pt x="10536" y="6521"/>
                </a:lnTo>
                <a:lnTo>
                  <a:pt x="10585" y="6594"/>
                </a:lnTo>
                <a:lnTo>
                  <a:pt x="10634" y="6643"/>
                </a:lnTo>
                <a:lnTo>
                  <a:pt x="10707" y="6716"/>
                </a:lnTo>
                <a:lnTo>
                  <a:pt x="10780" y="6740"/>
                </a:lnTo>
                <a:lnTo>
                  <a:pt x="10853" y="6765"/>
                </a:lnTo>
                <a:lnTo>
                  <a:pt x="10950" y="6789"/>
                </a:lnTo>
                <a:lnTo>
                  <a:pt x="11023" y="6765"/>
                </a:lnTo>
                <a:lnTo>
                  <a:pt x="11120" y="6740"/>
                </a:lnTo>
                <a:lnTo>
                  <a:pt x="11193" y="6716"/>
                </a:lnTo>
                <a:lnTo>
                  <a:pt x="11242" y="6643"/>
                </a:lnTo>
                <a:lnTo>
                  <a:pt x="11315" y="6594"/>
                </a:lnTo>
                <a:lnTo>
                  <a:pt x="11339" y="6521"/>
                </a:lnTo>
                <a:lnTo>
                  <a:pt x="11364" y="6424"/>
                </a:lnTo>
                <a:lnTo>
                  <a:pt x="11388" y="6351"/>
                </a:lnTo>
                <a:lnTo>
                  <a:pt x="11364" y="6254"/>
                </a:lnTo>
                <a:lnTo>
                  <a:pt x="11339" y="6181"/>
                </a:lnTo>
                <a:lnTo>
                  <a:pt x="11315" y="6108"/>
                </a:lnTo>
                <a:lnTo>
                  <a:pt x="11242" y="6035"/>
                </a:lnTo>
                <a:lnTo>
                  <a:pt x="11193" y="5986"/>
                </a:lnTo>
                <a:lnTo>
                  <a:pt x="11120" y="5937"/>
                </a:lnTo>
                <a:lnTo>
                  <a:pt x="11023" y="5913"/>
                </a:lnTo>
                <a:lnTo>
                  <a:pt x="10950" y="5889"/>
                </a:lnTo>
                <a:close/>
                <a:moveTo>
                  <a:pt x="2799" y="6351"/>
                </a:moveTo>
                <a:lnTo>
                  <a:pt x="2628" y="6546"/>
                </a:lnTo>
                <a:lnTo>
                  <a:pt x="2507" y="6692"/>
                </a:lnTo>
                <a:lnTo>
                  <a:pt x="2166" y="7057"/>
                </a:lnTo>
                <a:lnTo>
                  <a:pt x="2117" y="6740"/>
                </a:lnTo>
                <a:lnTo>
                  <a:pt x="2093" y="6570"/>
                </a:lnTo>
                <a:lnTo>
                  <a:pt x="2044" y="6424"/>
                </a:lnTo>
                <a:lnTo>
                  <a:pt x="2799" y="6351"/>
                </a:lnTo>
                <a:close/>
                <a:moveTo>
                  <a:pt x="11558" y="6813"/>
                </a:moveTo>
                <a:lnTo>
                  <a:pt x="11461" y="6838"/>
                </a:lnTo>
                <a:lnTo>
                  <a:pt x="11388" y="6862"/>
                </a:lnTo>
                <a:lnTo>
                  <a:pt x="11315" y="6911"/>
                </a:lnTo>
                <a:lnTo>
                  <a:pt x="11242" y="6959"/>
                </a:lnTo>
                <a:lnTo>
                  <a:pt x="11169" y="7032"/>
                </a:lnTo>
                <a:lnTo>
                  <a:pt x="11145" y="7105"/>
                </a:lnTo>
                <a:lnTo>
                  <a:pt x="11120" y="7203"/>
                </a:lnTo>
                <a:lnTo>
                  <a:pt x="11096" y="7276"/>
                </a:lnTo>
                <a:lnTo>
                  <a:pt x="11120" y="7373"/>
                </a:lnTo>
                <a:lnTo>
                  <a:pt x="11145" y="7470"/>
                </a:lnTo>
                <a:lnTo>
                  <a:pt x="11169" y="7543"/>
                </a:lnTo>
                <a:lnTo>
                  <a:pt x="11242" y="7616"/>
                </a:lnTo>
                <a:lnTo>
                  <a:pt x="11315" y="7665"/>
                </a:lnTo>
                <a:lnTo>
                  <a:pt x="11388" y="7714"/>
                </a:lnTo>
                <a:lnTo>
                  <a:pt x="11461" y="7738"/>
                </a:lnTo>
                <a:lnTo>
                  <a:pt x="11655" y="7738"/>
                </a:lnTo>
                <a:lnTo>
                  <a:pt x="11728" y="7714"/>
                </a:lnTo>
                <a:lnTo>
                  <a:pt x="11801" y="7665"/>
                </a:lnTo>
                <a:lnTo>
                  <a:pt x="11874" y="7616"/>
                </a:lnTo>
                <a:lnTo>
                  <a:pt x="11947" y="7543"/>
                </a:lnTo>
                <a:lnTo>
                  <a:pt x="11972" y="7470"/>
                </a:lnTo>
                <a:lnTo>
                  <a:pt x="11996" y="7373"/>
                </a:lnTo>
                <a:lnTo>
                  <a:pt x="12020" y="7276"/>
                </a:lnTo>
                <a:lnTo>
                  <a:pt x="11996" y="7203"/>
                </a:lnTo>
                <a:lnTo>
                  <a:pt x="11972" y="7105"/>
                </a:lnTo>
                <a:lnTo>
                  <a:pt x="11947" y="7032"/>
                </a:lnTo>
                <a:lnTo>
                  <a:pt x="11874" y="6959"/>
                </a:lnTo>
                <a:lnTo>
                  <a:pt x="11801" y="6911"/>
                </a:lnTo>
                <a:lnTo>
                  <a:pt x="11728" y="6862"/>
                </a:lnTo>
                <a:lnTo>
                  <a:pt x="11655" y="6838"/>
                </a:lnTo>
                <a:lnTo>
                  <a:pt x="11558" y="6813"/>
                </a:lnTo>
                <a:close/>
                <a:moveTo>
                  <a:pt x="3918" y="6327"/>
                </a:moveTo>
                <a:lnTo>
                  <a:pt x="3845" y="6375"/>
                </a:lnTo>
                <a:lnTo>
                  <a:pt x="3553" y="6667"/>
                </a:lnTo>
                <a:lnTo>
                  <a:pt x="3285" y="6959"/>
                </a:lnTo>
                <a:lnTo>
                  <a:pt x="2726" y="7592"/>
                </a:lnTo>
                <a:lnTo>
                  <a:pt x="2434" y="7908"/>
                </a:lnTo>
                <a:lnTo>
                  <a:pt x="2263" y="8103"/>
                </a:lnTo>
                <a:lnTo>
                  <a:pt x="2117" y="8298"/>
                </a:lnTo>
                <a:lnTo>
                  <a:pt x="2166" y="7543"/>
                </a:lnTo>
                <a:lnTo>
                  <a:pt x="2239" y="7519"/>
                </a:lnTo>
                <a:lnTo>
                  <a:pt x="2312" y="7470"/>
                </a:lnTo>
                <a:lnTo>
                  <a:pt x="2482" y="7349"/>
                </a:lnTo>
                <a:lnTo>
                  <a:pt x="2726" y="7081"/>
                </a:lnTo>
                <a:lnTo>
                  <a:pt x="3066" y="6716"/>
                </a:lnTo>
                <a:lnTo>
                  <a:pt x="3212" y="6594"/>
                </a:lnTo>
                <a:lnTo>
                  <a:pt x="3310" y="6448"/>
                </a:lnTo>
                <a:lnTo>
                  <a:pt x="3358" y="6400"/>
                </a:lnTo>
                <a:lnTo>
                  <a:pt x="3358" y="6327"/>
                </a:lnTo>
                <a:close/>
                <a:moveTo>
                  <a:pt x="12312" y="7860"/>
                </a:moveTo>
                <a:lnTo>
                  <a:pt x="12239" y="7884"/>
                </a:lnTo>
                <a:lnTo>
                  <a:pt x="12166" y="7908"/>
                </a:lnTo>
                <a:lnTo>
                  <a:pt x="12093" y="7957"/>
                </a:lnTo>
                <a:lnTo>
                  <a:pt x="12045" y="8006"/>
                </a:lnTo>
                <a:lnTo>
                  <a:pt x="11996" y="8079"/>
                </a:lnTo>
                <a:lnTo>
                  <a:pt x="11972" y="8152"/>
                </a:lnTo>
                <a:lnTo>
                  <a:pt x="11947" y="8273"/>
                </a:lnTo>
                <a:lnTo>
                  <a:pt x="11972" y="8395"/>
                </a:lnTo>
                <a:lnTo>
                  <a:pt x="12045" y="8517"/>
                </a:lnTo>
                <a:lnTo>
                  <a:pt x="12142" y="8590"/>
                </a:lnTo>
                <a:lnTo>
                  <a:pt x="12215" y="8638"/>
                </a:lnTo>
                <a:lnTo>
                  <a:pt x="12458" y="8638"/>
                </a:lnTo>
                <a:lnTo>
                  <a:pt x="12556" y="8590"/>
                </a:lnTo>
                <a:lnTo>
                  <a:pt x="12629" y="8541"/>
                </a:lnTo>
                <a:lnTo>
                  <a:pt x="12653" y="8517"/>
                </a:lnTo>
                <a:lnTo>
                  <a:pt x="12726" y="8444"/>
                </a:lnTo>
                <a:lnTo>
                  <a:pt x="12750" y="8346"/>
                </a:lnTo>
                <a:lnTo>
                  <a:pt x="12775" y="8225"/>
                </a:lnTo>
                <a:lnTo>
                  <a:pt x="12726" y="8103"/>
                </a:lnTo>
                <a:lnTo>
                  <a:pt x="12653" y="7981"/>
                </a:lnTo>
                <a:lnTo>
                  <a:pt x="12556" y="7908"/>
                </a:lnTo>
                <a:lnTo>
                  <a:pt x="12483" y="7860"/>
                </a:lnTo>
                <a:close/>
                <a:moveTo>
                  <a:pt x="10974" y="7981"/>
                </a:moveTo>
                <a:lnTo>
                  <a:pt x="10877" y="8006"/>
                </a:lnTo>
                <a:lnTo>
                  <a:pt x="10804" y="8030"/>
                </a:lnTo>
                <a:lnTo>
                  <a:pt x="10682" y="8127"/>
                </a:lnTo>
                <a:lnTo>
                  <a:pt x="10609" y="8225"/>
                </a:lnTo>
                <a:lnTo>
                  <a:pt x="10561" y="8346"/>
                </a:lnTo>
                <a:lnTo>
                  <a:pt x="10585" y="8492"/>
                </a:lnTo>
                <a:lnTo>
                  <a:pt x="10609" y="8590"/>
                </a:lnTo>
                <a:lnTo>
                  <a:pt x="10682" y="8663"/>
                </a:lnTo>
                <a:lnTo>
                  <a:pt x="10755" y="8711"/>
                </a:lnTo>
                <a:lnTo>
                  <a:pt x="10853" y="8736"/>
                </a:lnTo>
                <a:lnTo>
                  <a:pt x="10853" y="8760"/>
                </a:lnTo>
                <a:lnTo>
                  <a:pt x="10999" y="8760"/>
                </a:lnTo>
                <a:lnTo>
                  <a:pt x="11145" y="8736"/>
                </a:lnTo>
                <a:lnTo>
                  <a:pt x="11218" y="8711"/>
                </a:lnTo>
                <a:lnTo>
                  <a:pt x="11266" y="8638"/>
                </a:lnTo>
                <a:lnTo>
                  <a:pt x="11339" y="8565"/>
                </a:lnTo>
                <a:lnTo>
                  <a:pt x="11364" y="8468"/>
                </a:lnTo>
                <a:lnTo>
                  <a:pt x="11388" y="8371"/>
                </a:lnTo>
                <a:lnTo>
                  <a:pt x="11364" y="8273"/>
                </a:lnTo>
                <a:lnTo>
                  <a:pt x="11339" y="8176"/>
                </a:lnTo>
                <a:lnTo>
                  <a:pt x="11291" y="8127"/>
                </a:lnTo>
                <a:lnTo>
                  <a:pt x="11218" y="8054"/>
                </a:lnTo>
                <a:lnTo>
                  <a:pt x="11145" y="8006"/>
                </a:lnTo>
                <a:lnTo>
                  <a:pt x="11047" y="7981"/>
                </a:lnTo>
                <a:close/>
                <a:moveTo>
                  <a:pt x="11704" y="8882"/>
                </a:moveTo>
                <a:lnTo>
                  <a:pt x="11631" y="8906"/>
                </a:lnTo>
                <a:lnTo>
                  <a:pt x="11558" y="8930"/>
                </a:lnTo>
                <a:lnTo>
                  <a:pt x="11485" y="8955"/>
                </a:lnTo>
                <a:lnTo>
                  <a:pt x="11437" y="9003"/>
                </a:lnTo>
                <a:lnTo>
                  <a:pt x="11364" y="9101"/>
                </a:lnTo>
                <a:lnTo>
                  <a:pt x="11339" y="9198"/>
                </a:lnTo>
                <a:lnTo>
                  <a:pt x="11315" y="9295"/>
                </a:lnTo>
                <a:lnTo>
                  <a:pt x="11315" y="9393"/>
                </a:lnTo>
                <a:lnTo>
                  <a:pt x="11364" y="9490"/>
                </a:lnTo>
                <a:lnTo>
                  <a:pt x="11437" y="9587"/>
                </a:lnTo>
                <a:lnTo>
                  <a:pt x="11510" y="9636"/>
                </a:lnTo>
                <a:lnTo>
                  <a:pt x="11607" y="9685"/>
                </a:lnTo>
                <a:lnTo>
                  <a:pt x="11850" y="9685"/>
                </a:lnTo>
                <a:lnTo>
                  <a:pt x="11899" y="9636"/>
                </a:lnTo>
                <a:lnTo>
                  <a:pt x="11996" y="9587"/>
                </a:lnTo>
                <a:lnTo>
                  <a:pt x="12045" y="9514"/>
                </a:lnTo>
                <a:lnTo>
                  <a:pt x="12093" y="9393"/>
                </a:lnTo>
                <a:lnTo>
                  <a:pt x="12093" y="9295"/>
                </a:lnTo>
                <a:lnTo>
                  <a:pt x="12093" y="9222"/>
                </a:lnTo>
                <a:lnTo>
                  <a:pt x="12069" y="9125"/>
                </a:lnTo>
                <a:lnTo>
                  <a:pt x="11996" y="9003"/>
                </a:lnTo>
                <a:lnTo>
                  <a:pt x="11923" y="8955"/>
                </a:lnTo>
                <a:lnTo>
                  <a:pt x="11850" y="8930"/>
                </a:lnTo>
                <a:lnTo>
                  <a:pt x="11777" y="8906"/>
                </a:lnTo>
                <a:lnTo>
                  <a:pt x="11704" y="8882"/>
                </a:lnTo>
                <a:close/>
                <a:moveTo>
                  <a:pt x="4112" y="6327"/>
                </a:moveTo>
                <a:lnTo>
                  <a:pt x="4745" y="6375"/>
                </a:lnTo>
                <a:lnTo>
                  <a:pt x="4721" y="6619"/>
                </a:lnTo>
                <a:lnTo>
                  <a:pt x="4721" y="6886"/>
                </a:lnTo>
                <a:lnTo>
                  <a:pt x="4648" y="6886"/>
                </a:lnTo>
                <a:lnTo>
                  <a:pt x="4477" y="6959"/>
                </a:lnTo>
                <a:lnTo>
                  <a:pt x="4380" y="7081"/>
                </a:lnTo>
                <a:lnTo>
                  <a:pt x="4161" y="7349"/>
                </a:lnTo>
                <a:lnTo>
                  <a:pt x="3431" y="8249"/>
                </a:lnTo>
                <a:lnTo>
                  <a:pt x="3091" y="8590"/>
                </a:lnTo>
                <a:lnTo>
                  <a:pt x="2750" y="8955"/>
                </a:lnTo>
                <a:lnTo>
                  <a:pt x="2409" y="9344"/>
                </a:lnTo>
                <a:lnTo>
                  <a:pt x="2239" y="9539"/>
                </a:lnTo>
                <a:lnTo>
                  <a:pt x="2117" y="9733"/>
                </a:lnTo>
                <a:lnTo>
                  <a:pt x="2117" y="8736"/>
                </a:lnTo>
                <a:lnTo>
                  <a:pt x="2239" y="8687"/>
                </a:lnTo>
                <a:lnTo>
                  <a:pt x="2385" y="8614"/>
                </a:lnTo>
                <a:lnTo>
                  <a:pt x="2507" y="8517"/>
                </a:lnTo>
                <a:lnTo>
                  <a:pt x="2628" y="8371"/>
                </a:lnTo>
                <a:lnTo>
                  <a:pt x="2823" y="8127"/>
                </a:lnTo>
                <a:lnTo>
                  <a:pt x="3018" y="7884"/>
                </a:lnTo>
                <a:lnTo>
                  <a:pt x="3577" y="7276"/>
                </a:lnTo>
                <a:lnTo>
                  <a:pt x="3869" y="6959"/>
                </a:lnTo>
                <a:lnTo>
                  <a:pt x="4161" y="6667"/>
                </a:lnTo>
                <a:lnTo>
                  <a:pt x="4210" y="6619"/>
                </a:lnTo>
                <a:lnTo>
                  <a:pt x="4234" y="6570"/>
                </a:lnTo>
                <a:lnTo>
                  <a:pt x="4234" y="6521"/>
                </a:lnTo>
                <a:lnTo>
                  <a:pt x="4210" y="6448"/>
                </a:lnTo>
                <a:lnTo>
                  <a:pt x="4185" y="6375"/>
                </a:lnTo>
                <a:lnTo>
                  <a:pt x="4112" y="6327"/>
                </a:lnTo>
                <a:close/>
                <a:moveTo>
                  <a:pt x="12239" y="9709"/>
                </a:moveTo>
                <a:lnTo>
                  <a:pt x="12166" y="9733"/>
                </a:lnTo>
                <a:lnTo>
                  <a:pt x="12093" y="9782"/>
                </a:lnTo>
                <a:lnTo>
                  <a:pt x="12020" y="9831"/>
                </a:lnTo>
                <a:lnTo>
                  <a:pt x="11972" y="9879"/>
                </a:lnTo>
                <a:lnTo>
                  <a:pt x="11947" y="9952"/>
                </a:lnTo>
                <a:lnTo>
                  <a:pt x="11923" y="10025"/>
                </a:lnTo>
                <a:lnTo>
                  <a:pt x="11923" y="10098"/>
                </a:lnTo>
                <a:lnTo>
                  <a:pt x="11923" y="10196"/>
                </a:lnTo>
                <a:lnTo>
                  <a:pt x="11947" y="10269"/>
                </a:lnTo>
                <a:lnTo>
                  <a:pt x="11972" y="10342"/>
                </a:lnTo>
                <a:lnTo>
                  <a:pt x="12020" y="10390"/>
                </a:lnTo>
                <a:lnTo>
                  <a:pt x="12093" y="10439"/>
                </a:lnTo>
                <a:lnTo>
                  <a:pt x="12166" y="10488"/>
                </a:lnTo>
                <a:lnTo>
                  <a:pt x="12239" y="10512"/>
                </a:lnTo>
                <a:lnTo>
                  <a:pt x="12385" y="10512"/>
                </a:lnTo>
                <a:lnTo>
                  <a:pt x="12483" y="10488"/>
                </a:lnTo>
                <a:lnTo>
                  <a:pt x="12531" y="10439"/>
                </a:lnTo>
                <a:lnTo>
                  <a:pt x="12604" y="10390"/>
                </a:lnTo>
                <a:lnTo>
                  <a:pt x="12653" y="10342"/>
                </a:lnTo>
                <a:lnTo>
                  <a:pt x="12677" y="10269"/>
                </a:lnTo>
                <a:lnTo>
                  <a:pt x="12702" y="10196"/>
                </a:lnTo>
                <a:lnTo>
                  <a:pt x="12726" y="10098"/>
                </a:lnTo>
                <a:lnTo>
                  <a:pt x="12702" y="10025"/>
                </a:lnTo>
                <a:lnTo>
                  <a:pt x="12677" y="9952"/>
                </a:lnTo>
                <a:lnTo>
                  <a:pt x="12653" y="9879"/>
                </a:lnTo>
                <a:lnTo>
                  <a:pt x="12604" y="9831"/>
                </a:lnTo>
                <a:lnTo>
                  <a:pt x="12531" y="9782"/>
                </a:lnTo>
                <a:lnTo>
                  <a:pt x="12483" y="9733"/>
                </a:lnTo>
                <a:lnTo>
                  <a:pt x="12385" y="9709"/>
                </a:lnTo>
                <a:close/>
                <a:moveTo>
                  <a:pt x="10950" y="9831"/>
                </a:moveTo>
                <a:lnTo>
                  <a:pt x="10853" y="9855"/>
                </a:lnTo>
                <a:lnTo>
                  <a:pt x="10755" y="9879"/>
                </a:lnTo>
                <a:lnTo>
                  <a:pt x="10658" y="9952"/>
                </a:lnTo>
                <a:lnTo>
                  <a:pt x="10609" y="10025"/>
                </a:lnTo>
                <a:lnTo>
                  <a:pt x="10561" y="10123"/>
                </a:lnTo>
                <a:lnTo>
                  <a:pt x="10561" y="10220"/>
                </a:lnTo>
                <a:lnTo>
                  <a:pt x="10561" y="10342"/>
                </a:lnTo>
                <a:lnTo>
                  <a:pt x="10585" y="10415"/>
                </a:lnTo>
                <a:lnTo>
                  <a:pt x="10634" y="10463"/>
                </a:lnTo>
                <a:lnTo>
                  <a:pt x="10755" y="10560"/>
                </a:lnTo>
                <a:lnTo>
                  <a:pt x="10828" y="10609"/>
                </a:lnTo>
                <a:lnTo>
                  <a:pt x="10950" y="10633"/>
                </a:lnTo>
                <a:lnTo>
                  <a:pt x="11047" y="10609"/>
                </a:lnTo>
                <a:lnTo>
                  <a:pt x="11145" y="10560"/>
                </a:lnTo>
                <a:lnTo>
                  <a:pt x="11266" y="10463"/>
                </a:lnTo>
                <a:lnTo>
                  <a:pt x="11291" y="10415"/>
                </a:lnTo>
                <a:lnTo>
                  <a:pt x="11315" y="10342"/>
                </a:lnTo>
                <a:lnTo>
                  <a:pt x="11339" y="10220"/>
                </a:lnTo>
                <a:lnTo>
                  <a:pt x="11315" y="10123"/>
                </a:lnTo>
                <a:lnTo>
                  <a:pt x="11291" y="10025"/>
                </a:lnTo>
                <a:lnTo>
                  <a:pt x="11218" y="9952"/>
                </a:lnTo>
                <a:lnTo>
                  <a:pt x="11145" y="9879"/>
                </a:lnTo>
                <a:lnTo>
                  <a:pt x="11047" y="9855"/>
                </a:lnTo>
                <a:lnTo>
                  <a:pt x="10950" y="9831"/>
                </a:lnTo>
                <a:close/>
                <a:moveTo>
                  <a:pt x="4696" y="7373"/>
                </a:moveTo>
                <a:lnTo>
                  <a:pt x="4672" y="8079"/>
                </a:lnTo>
                <a:lnTo>
                  <a:pt x="4575" y="8127"/>
                </a:lnTo>
                <a:lnTo>
                  <a:pt x="4477" y="8176"/>
                </a:lnTo>
                <a:lnTo>
                  <a:pt x="4404" y="8273"/>
                </a:lnTo>
                <a:lnTo>
                  <a:pt x="4331" y="8346"/>
                </a:lnTo>
                <a:lnTo>
                  <a:pt x="4088" y="8760"/>
                </a:lnTo>
                <a:lnTo>
                  <a:pt x="3723" y="9320"/>
                </a:lnTo>
                <a:lnTo>
                  <a:pt x="3529" y="9587"/>
                </a:lnTo>
                <a:lnTo>
                  <a:pt x="3310" y="9855"/>
                </a:lnTo>
                <a:lnTo>
                  <a:pt x="3139" y="9977"/>
                </a:lnTo>
                <a:lnTo>
                  <a:pt x="2969" y="10098"/>
                </a:lnTo>
                <a:lnTo>
                  <a:pt x="2604" y="10390"/>
                </a:lnTo>
                <a:lnTo>
                  <a:pt x="2434" y="10560"/>
                </a:lnTo>
                <a:lnTo>
                  <a:pt x="2263" y="10706"/>
                </a:lnTo>
                <a:lnTo>
                  <a:pt x="2142" y="10901"/>
                </a:lnTo>
                <a:lnTo>
                  <a:pt x="2069" y="11071"/>
                </a:lnTo>
                <a:lnTo>
                  <a:pt x="2117" y="10536"/>
                </a:lnTo>
                <a:lnTo>
                  <a:pt x="2117" y="10001"/>
                </a:lnTo>
                <a:lnTo>
                  <a:pt x="2336" y="9904"/>
                </a:lnTo>
                <a:lnTo>
                  <a:pt x="2555" y="9782"/>
                </a:lnTo>
                <a:lnTo>
                  <a:pt x="2750" y="9612"/>
                </a:lnTo>
                <a:lnTo>
                  <a:pt x="2945" y="9441"/>
                </a:lnTo>
                <a:lnTo>
                  <a:pt x="3310" y="9052"/>
                </a:lnTo>
                <a:lnTo>
                  <a:pt x="3626" y="8687"/>
                </a:lnTo>
                <a:lnTo>
                  <a:pt x="4015" y="8249"/>
                </a:lnTo>
                <a:lnTo>
                  <a:pt x="4380" y="7787"/>
                </a:lnTo>
                <a:lnTo>
                  <a:pt x="4550" y="7592"/>
                </a:lnTo>
                <a:lnTo>
                  <a:pt x="4696" y="7373"/>
                </a:lnTo>
                <a:close/>
                <a:moveTo>
                  <a:pt x="17033" y="6254"/>
                </a:moveTo>
                <a:lnTo>
                  <a:pt x="17009" y="6473"/>
                </a:lnTo>
                <a:lnTo>
                  <a:pt x="17009" y="6692"/>
                </a:lnTo>
                <a:lnTo>
                  <a:pt x="17033" y="7154"/>
                </a:lnTo>
                <a:lnTo>
                  <a:pt x="17009" y="7884"/>
                </a:lnTo>
                <a:lnTo>
                  <a:pt x="16984" y="8614"/>
                </a:lnTo>
                <a:lnTo>
                  <a:pt x="16936" y="9247"/>
                </a:lnTo>
                <a:lnTo>
                  <a:pt x="16911" y="9879"/>
                </a:lnTo>
                <a:lnTo>
                  <a:pt x="16911" y="10488"/>
                </a:lnTo>
                <a:lnTo>
                  <a:pt x="16936" y="11120"/>
                </a:lnTo>
                <a:lnTo>
                  <a:pt x="16376" y="11193"/>
                </a:lnTo>
                <a:lnTo>
                  <a:pt x="16425" y="10488"/>
                </a:lnTo>
                <a:lnTo>
                  <a:pt x="16449" y="9758"/>
                </a:lnTo>
                <a:lnTo>
                  <a:pt x="16473" y="8298"/>
                </a:lnTo>
                <a:lnTo>
                  <a:pt x="16473" y="7592"/>
                </a:lnTo>
                <a:lnTo>
                  <a:pt x="16449" y="6886"/>
                </a:lnTo>
                <a:lnTo>
                  <a:pt x="16449" y="6594"/>
                </a:lnTo>
                <a:lnTo>
                  <a:pt x="16425" y="6448"/>
                </a:lnTo>
                <a:lnTo>
                  <a:pt x="16400" y="6302"/>
                </a:lnTo>
                <a:lnTo>
                  <a:pt x="16717" y="6278"/>
                </a:lnTo>
                <a:lnTo>
                  <a:pt x="17033" y="6254"/>
                </a:lnTo>
                <a:close/>
                <a:moveTo>
                  <a:pt x="10147" y="3334"/>
                </a:moveTo>
                <a:lnTo>
                  <a:pt x="10415" y="3407"/>
                </a:lnTo>
                <a:lnTo>
                  <a:pt x="10682" y="3431"/>
                </a:lnTo>
                <a:lnTo>
                  <a:pt x="10950" y="3407"/>
                </a:lnTo>
                <a:lnTo>
                  <a:pt x="11242" y="3407"/>
                </a:lnTo>
                <a:lnTo>
                  <a:pt x="11218" y="3455"/>
                </a:lnTo>
                <a:lnTo>
                  <a:pt x="11218" y="3528"/>
                </a:lnTo>
                <a:lnTo>
                  <a:pt x="11242" y="3626"/>
                </a:lnTo>
                <a:lnTo>
                  <a:pt x="11266" y="3699"/>
                </a:lnTo>
                <a:lnTo>
                  <a:pt x="11315" y="3772"/>
                </a:lnTo>
                <a:lnTo>
                  <a:pt x="11388" y="3820"/>
                </a:lnTo>
                <a:lnTo>
                  <a:pt x="11485" y="3869"/>
                </a:lnTo>
                <a:lnTo>
                  <a:pt x="11607" y="3869"/>
                </a:lnTo>
                <a:lnTo>
                  <a:pt x="11704" y="3820"/>
                </a:lnTo>
                <a:lnTo>
                  <a:pt x="11801" y="3772"/>
                </a:lnTo>
                <a:lnTo>
                  <a:pt x="11850" y="3723"/>
                </a:lnTo>
                <a:lnTo>
                  <a:pt x="11874" y="3650"/>
                </a:lnTo>
                <a:lnTo>
                  <a:pt x="11899" y="3528"/>
                </a:lnTo>
                <a:lnTo>
                  <a:pt x="11874" y="3431"/>
                </a:lnTo>
                <a:lnTo>
                  <a:pt x="11874" y="3382"/>
                </a:lnTo>
                <a:lnTo>
                  <a:pt x="12823" y="3382"/>
                </a:lnTo>
                <a:lnTo>
                  <a:pt x="12823" y="3626"/>
                </a:lnTo>
                <a:lnTo>
                  <a:pt x="12848" y="3820"/>
                </a:lnTo>
                <a:lnTo>
                  <a:pt x="12896" y="4380"/>
                </a:lnTo>
                <a:lnTo>
                  <a:pt x="12969" y="4940"/>
                </a:lnTo>
                <a:lnTo>
                  <a:pt x="12994" y="5499"/>
                </a:lnTo>
                <a:lnTo>
                  <a:pt x="12994" y="6059"/>
                </a:lnTo>
                <a:lnTo>
                  <a:pt x="12945" y="7397"/>
                </a:lnTo>
                <a:lnTo>
                  <a:pt x="12896" y="8711"/>
                </a:lnTo>
                <a:lnTo>
                  <a:pt x="12896" y="9320"/>
                </a:lnTo>
                <a:lnTo>
                  <a:pt x="12896" y="9928"/>
                </a:lnTo>
                <a:lnTo>
                  <a:pt x="12896" y="11120"/>
                </a:lnTo>
                <a:lnTo>
                  <a:pt x="12458" y="11096"/>
                </a:lnTo>
                <a:lnTo>
                  <a:pt x="12020" y="11096"/>
                </a:lnTo>
                <a:lnTo>
                  <a:pt x="12020" y="11023"/>
                </a:lnTo>
                <a:lnTo>
                  <a:pt x="12020" y="10925"/>
                </a:lnTo>
                <a:lnTo>
                  <a:pt x="11996" y="10852"/>
                </a:lnTo>
                <a:lnTo>
                  <a:pt x="11947" y="10779"/>
                </a:lnTo>
                <a:lnTo>
                  <a:pt x="11899" y="10731"/>
                </a:lnTo>
                <a:lnTo>
                  <a:pt x="11850" y="10682"/>
                </a:lnTo>
                <a:lnTo>
                  <a:pt x="11777" y="10633"/>
                </a:lnTo>
                <a:lnTo>
                  <a:pt x="11704" y="10609"/>
                </a:lnTo>
                <a:lnTo>
                  <a:pt x="11534" y="10609"/>
                </a:lnTo>
                <a:lnTo>
                  <a:pt x="11461" y="10633"/>
                </a:lnTo>
                <a:lnTo>
                  <a:pt x="11388" y="10682"/>
                </a:lnTo>
                <a:lnTo>
                  <a:pt x="11339" y="10731"/>
                </a:lnTo>
                <a:lnTo>
                  <a:pt x="11291" y="10779"/>
                </a:lnTo>
                <a:lnTo>
                  <a:pt x="11242" y="10852"/>
                </a:lnTo>
                <a:lnTo>
                  <a:pt x="11218" y="10925"/>
                </a:lnTo>
                <a:lnTo>
                  <a:pt x="11218" y="11023"/>
                </a:lnTo>
                <a:lnTo>
                  <a:pt x="11242" y="11120"/>
                </a:lnTo>
                <a:lnTo>
                  <a:pt x="10853" y="11144"/>
                </a:lnTo>
                <a:lnTo>
                  <a:pt x="10463" y="11217"/>
                </a:lnTo>
                <a:lnTo>
                  <a:pt x="10415" y="10852"/>
                </a:lnTo>
                <a:lnTo>
                  <a:pt x="10366" y="10488"/>
                </a:lnTo>
                <a:lnTo>
                  <a:pt x="10342" y="9758"/>
                </a:lnTo>
                <a:lnTo>
                  <a:pt x="10317" y="8322"/>
                </a:lnTo>
                <a:lnTo>
                  <a:pt x="10317" y="7251"/>
                </a:lnTo>
                <a:lnTo>
                  <a:pt x="10293" y="6716"/>
                </a:lnTo>
                <a:lnTo>
                  <a:pt x="10269" y="6205"/>
                </a:lnTo>
                <a:lnTo>
                  <a:pt x="10171" y="4502"/>
                </a:lnTo>
                <a:lnTo>
                  <a:pt x="10147" y="3699"/>
                </a:lnTo>
                <a:lnTo>
                  <a:pt x="10147" y="3334"/>
                </a:lnTo>
                <a:close/>
                <a:moveTo>
                  <a:pt x="16035" y="6302"/>
                </a:moveTo>
                <a:lnTo>
                  <a:pt x="16035" y="6448"/>
                </a:lnTo>
                <a:lnTo>
                  <a:pt x="16035" y="6594"/>
                </a:lnTo>
                <a:lnTo>
                  <a:pt x="16060" y="6886"/>
                </a:lnTo>
                <a:lnTo>
                  <a:pt x="16060" y="7592"/>
                </a:lnTo>
                <a:lnTo>
                  <a:pt x="16035" y="8298"/>
                </a:lnTo>
                <a:lnTo>
                  <a:pt x="16011" y="9028"/>
                </a:lnTo>
                <a:lnTo>
                  <a:pt x="15962" y="9758"/>
                </a:lnTo>
                <a:lnTo>
                  <a:pt x="15938" y="10488"/>
                </a:lnTo>
                <a:lnTo>
                  <a:pt x="15938" y="10852"/>
                </a:lnTo>
                <a:lnTo>
                  <a:pt x="15962" y="11217"/>
                </a:lnTo>
                <a:lnTo>
                  <a:pt x="15719" y="11217"/>
                </a:lnTo>
                <a:lnTo>
                  <a:pt x="15743" y="11169"/>
                </a:lnTo>
                <a:lnTo>
                  <a:pt x="15768" y="10852"/>
                </a:lnTo>
                <a:lnTo>
                  <a:pt x="15768" y="10536"/>
                </a:lnTo>
                <a:lnTo>
                  <a:pt x="15743" y="10220"/>
                </a:lnTo>
                <a:lnTo>
                  <a:pt x="15743" y="9904"/>
                </a:lnTo>
                <a:lnTo>
                  <a:pt x="15743" y="9198"/>
                </a:lnTo>
                <a:lnTo>
                  <a:pt x="15743" y="8517"/>
                </a:lnTo>
                <a:lnTo>
                  <a:pt x="15695" y="7884"/>
                </a:lnTo>
                <a:lnTo>
                  <a:pt x="15622" y="7251"/>
                </a:lnTo>
                <a:lnTo>
                  <a:pt x="15622" y="7008"/>
                </a:lnTo>
                <a:lnTo>
                  <a:pt x="15622" y="6765"/>
                </a:lnTo>
                <a:lnTo>
                  <a:pt x="15670" y="6302"/>
                </a:lnTo>
                <a:close/>
                <a:moveTo>
                  <a:pt x="15354" y="6302"/>
                </a:moveTo>
                <a:lnTo>
                  <a:pt x="15281" y="6546"/>
                </a:lnTo>
                <a:lnTo>
                  <a:pt x="15257" y="6813"/>
                </a:lnTo>
                <a:lnTo>
                  <a:pt x="15232" y="7081"/>
                </a:lnTo>
                <a:lnTo>
                  <a:pt x="15232" y="7349"/>
                </a:lnTo>
                <a:lnTo>
                  <a:pt x="15305" y="7884"/>
                </a:lnTo>
                <a:lnTo>
                  <a:pt x="15354" y="8395"/>
                </a:lnTo>
                <a:lnTo>
                  <a:pt x="15354" y="8760"/>
                </a:lnTo>
                <a:lnTo>
                  <a:pt x="15354" y="9149"/>
                </a:lnTo>
                <a:lnTo>
                  <a:pt x="15330" y="9904"/>
                </a:lnTo>
                <a:lnTo>
                  <a:pt x="15305" y="10220"/>
                </a:lnTo>
                <a:lnTo>
                  <a:pt x="15305" y="10585"/>
                </a:lnTo>
                <a:lnTo>
                  <a:pt x="15330" y="10925"/>
                </a:lnTo>
                <a:lnTo>
                  <a:pt x="15378" y="11071"/>
                </a:lnTo>
                <a:lnTo>
                  <a:pt x="15427" y="11242"/>
                </a:lnTo>
                <a:lnTo>
                  <a:pt x="15208" y="11242"/>
                </a:lnTo>
                <a:lnTo>
                  <a:pt x="15232" y="11193"/>
                </a:lnTo>
                <a:lnTo>
                  <a:pt x="15232" y="11120"/>
                </a:lnTo>
                <a:lnTo>
                  <a:pt x="15184" y="10755"/>
                </a:lnTo>
                <a:lnTo>
                  <a:pt x="15135" y="10366"/>
                </a:lnTo>
                <a:lnTo>
                  <a:pt x="15086" y="9636"/>
                </a:lnTo>
                <a:lnTo>
                  <a:pt x="15062" y="8882"/>
                </a:lnTo>
                <a:lnTo>
                  <a:pt x="15013" y="8127"/>
                </a:lnTo>
                <a:lnTo>
                  <a:pt x="14989" y="7543"/>
                </a:lnTo>
                <a:lnTo>
                  <a:pt x="14989" y="6959"/>
                </a:lnTo>
                <a:lnTo>
                  <a:pt x="14989" y="6789"/>
                </a:lnTo>
                <a:lnTo>
                  <a:pt x="15013" y="6619"/>
                </a:lnTo>
                <a:lnTo>
                  <a:pt x="15038" y="6473"/>
                </a:lnTo>
                <a:lnTo>
                  <a:pt x="15038" y="6302"/>
                </a:lnTo>
                <a:close/>
                <a:moveTo>
                  <a:pt x="4575" y="10633"/>
                </a:moveTo>
                <a:lnTo>
                  <a:pt x="4575" y="10950"/>
                </a:lnTo>
                <a:lnTo>
                  <a:pt x="4599" y="11290"/>
                </a:lnTo>
                <a:lnTo>
                  <a:pt x="4429" y="11242"/>
                </a:lnTo>
                <a:lnTo>
                  <a:pt x="4258" y="11217"/>
                </a:lnTo>
                <a:lnTo>
                  <a:pt x="3893" y="11217"/>
                </a:lnTo>
                <a:lnTo>
                  <a:pt x="4088" y="11047"/>
                </a:lnTo>
                <a:lnTo>
                  <a:pt x="4283" y="10852"/>
                </a:lnTo>
                <a:lnTo>
                  <a:pt x="4575" y="10633"/>
                </a:lnTo>
                <a:close/>
                <a:moveTo>
                  <a:pt x="4648" y="8711"/>
                </a:moveTo>
                <a:lnTo>
                  <a:pt x="4648" y="8882"/>
                </a:lnTo>
                <a:lnTo>
                  <a:pt x="4599" y="9952"/>
                </a:lnTo>
                <a:lnTo>
                  <a:pt x="4550" y="9952"/>
                </a:lnTo>
                <a:lnTo>
                  <a:pt x="4477" y="10001"/>
                </a:lnTo>
                <a:lnTo>
                  <a:pt x="4404" y="10074"/>
                </a:lnTo>
                <a:lnTo>
                  <a:pt x="4283" y="10196"/>
                </a:lnTo>
                <a:lnTo>
                  <a:pt x="3942" y="10536"/>
                </a:lnTo>
                <a:lnTo>
                  <a:pt x="3626" y="10828"/>
                </a:lnTo>
                <a:lnTo>
                  <a:pt x="3480" y="10974"/>
                </a:lnTo>
                <a:lnTo>
                  <a:pt x="3358" y="11169"/>
                </a:lnTo>
                <a:lnTo>
                  <a:pt x="3334" y="11242"/>
                </a:lnTo>
                <a:lnTo>
                  <a:pt x="3237" y="11242"/>
                </a:lnTo>
                <a:lnTo>
                  <a:pt x="2653" y="11266"/>
                </a:lnTo>
                <a:lnTo>
                  <a:pt x="2044" y="11315"/>
                </a:lnTo>
                <a:lnTo>
                  <a:pt x="2044" y="11315"/>
                </a:lnTo>
                <a:lnTo>
                  <a:pt x="2069" y="11144"/>
                </a:lnTo>
                <a:lnTo>
                  <a:pt x="2093" y="11193"/>
                </a:lnTo>
                <a:lnTo>
                  <a:pt x="2142" y="11217"/>
                </a:lnTo>
                <a:lnTo>
                  <a:pt x="2190" y="11242"/>
                </a:lnTo>
                <a:lnTo>
                  <a:pt x="2239" y="11217"/>
                </a:lnTo>
                <a:lnTo>
                  <a:pt x="2409" y="11120"/>
                </a:lnTo>
                <a:lnTo>
                  <a:pt x="2555" y="11023"/>
                </a:lnTo>
                <a:lnTo>
                  <a:pt x="2823" y="10779"/>
                </a:lnTo>
                <a:lnTo>
                  <a:pt x="3261" y="10415"/>
                </a:lnTo>
                <a:lnTo>
                  <a:pt x="3650" y="10050"/>
                </a:lnTo>
                <a:lnTo>
                  <a:pt x="3845" y="9831"/>
                </a:lnTo>
                <a:lnTo>
                  <a:pt x="4039" y="9612"/>
                </a:lnTo>
                <a:lnTo>
                  <a:pt x="4356" y="9125"/>
                </a:lnTo>
                <a:lnTo>
                  <a:pt x="4648" y="8711"/>
                </a:lnTo>
                <a:close/>
                <a:moveTo>
                  <a:pt x="6035" y="536"/>
                </a:moveTo>
                <a:lnTo>
                  <a:pt x="6327" y="560"/>
                </a:lnTo>
                <a:lnTo>
                  <a:pt x="6619" y="584"/>
                </a:lnTo>
                <a:lnTo>
                  <a:pt x="7203" y="584"/>
                </a:lnTo>
                <a:lnTo>
                  <a:pt x="7592" y="609"/>
                </a:lnTo>
                <a:lnTo>
                  <a:pt x="8346" y="609"/>
                </a:lnTo>
                <a:lnTo>
                  <a:pt x="8736" y="560"/>
                </a:lnTo>
                <a:lnTo>
                  <a:pt x="8663" y="803"/>
                </a:lnTo>
                <a:lnTo>
                  <a:pt x="8638" y="1047"/>
                </a:lnTo>
                <a:lnTo>
                  <a:pt x="8638" y="1436"/>
                </a:lnTo>
                <a:lnTo>
                  <a:pt x="8638" y="1971"/>
                </a:lnTo>
                <a:lnTo>
                  <a:pt x="8687" y="2531"/>
                </a:lnTo>
                <a:lnTo>
                  <a:pt x="8711" y="3066"/>
                </a:lnTo>
                <a:lnTo>
                  <a:pt x="8711" y="3626"/>
                </a:lnTo>
                <a:lnTo>
                  <a:pt x="8687" y="4575"/>
                </a:lnTo>
                <a:lnTo>
                  <a:pt x="8711" y="5499"/>
                </a:lnTo>
                <a:lnTo>
                  <a:pt x="8760" y="7373"/>
                </a:lnTo>
                <a:lnTo>
                  <a:pt x="8833" y="9271"/>
                </a:lnTo>
                <a:lnTo>
                  <a:pt x="8857" y="11144"/>
                </a:lnTo>
                <a:lnTo>
                  <a:pt x="7178" y="11144"/>
                </a:lnTo>
                <a:lnTo>
                  <a:pt x="6911" y="11169"/>
                </a:lnTo>
                <a:lnTo>
                  <a:pt x="6643" y="11169"/>
                </a:lnTo>
                <a:lnTo>
                  <a:pt x="6400" y="11217"/>
                </a:lnTo>
                <a:lnTo>
                  <a:pt x="6156" y="11315"/>
                </a:lnTo>
                <a:lnTo>
                  <a:pt x="6132" y="11023"/>
                </a:lnTo>
                <a:lnTo>
                  <a:pt x="6132" y="10731"/>
                </a:lnTo>
                <a:lnTo>
                  <a:pt x="6132" y="10147"/>
                </a:lnTo>
                <a:lnTo>
                  <a:pt x="6059" y="8711"/>
                </a:lnTo>
                <a:lnTo>
                  <a:pt x="6035" y="7933"/>
                </a:lnTo>
                <a:lnTo>
                  <a:pt x="6035" y="7178"/>
                </a:lnTo>
                <a:lnTo>
                  <a:pt x="6083" y="6424"/>
                </a:lnTo>
                <a:lnTo>
                  <a:pt x="6132" y="5645"/>
                </a:lnTo>
                <a:lnTo>
                  <a:pt x="6229" y="4210"/>
                </a:lnTo>
                <a:lnTo>
                  <a:pt x="6254" y="3480"/>
                </a:lnTo>
                <a:lnTo>
                  <a:pt x="6254" y="3115"/>
                </a:lnTo>
                <a:lnTo>
                  <a:pt x="6229" y="2750"/>
                </a:lnTo>
                <a:lnTo>
                  <a:pt x="6035" y="1485"/>
                </a:lnTo>
                <a:lnTo>
                  <a:pt x="6035" y="1241"/>
                </a:lnTo>
                <a:lnTo>
                  <a:pt x="6035" y="1022"/>
                </a:lnTo>
                <a:lnTo>
                  <a:pt x="6035" y="536"/>
                </a:lnTo>
                <a:close/>
                <a:moveTo>
                  <a:pt x="14721" y="6327"/>
                </a:moveTo>
                <a:lnTo>
                  <a:pt x="14624" y="6497"/>
                </a:lnTo>
                <a:lnTo>
                  <a:pt x="14600" y="6716"/>
                </a:lnTo>
                <a:lnTo>
                  <a:pt x="14575" y="6959"/>
                </a:lnTo>
                <a:lnTo>
                  <a:pt x="14551" y="7203"/>
                </a:lnTo>
                <a:lnTo>
                  <a:pt x="14575" y="7665"/>
                </a:lnTo>
                <a:lnTo>
                  <a:pt x="14600" y="8006"/>
                </a:lnTo>
                <a:lnTo>
                  <a:pt x="14673" y="9612"/>
                </a:lnTo>
                <a:lnTo>
                  <a:pt x="14721" y="10439"/>
                </a:lnTo>
                <a:lnTo>
                  <a:pt x="14770" y="10828"/>
                </a:lnTo>
                <a:lnTo>
                  <a:pt x="14843" y="11242"/>
                </a:lnTo>
                <a:lnTo>
                  <a:pt x="14843" y="11266"/>
                </a:lnTo>
                <a:lnTo>
                  <a:pt x="14600" y="11290"/>
                </a:lnTo>
                <a:lnTo>
                  <a:pt x="14381" y="11339"/>
                </a:lnTo>
                <a:lnTo>
                  <a:pt x="14454" y="10755"/>
                </a:lnTo>
                <a:lnTo>
                  <a:pt x="14502" y="10171"/>
                </a:lnTo>
                <a:lnTo>
                  <a:pt x="14502" y="9587"/>
                </a:lnTo>
                <a:lnTo>
                  <a:pt x="14478" y="9003"/>
                </a:lnTo>
                <a:lnTo>
                  <a:pt x="14429" y="7689"/>
                </a:lnTo>
                <a:lnTo>
                  <a:pt x="14405" y="7008"/>
                </a:lnTo>
                <a:lnTo>
                  <a:pt x="14356" y="6375"/>
                </a:lnTo>
                <a:lnTo>
                  <a:pt x="14721" y="6327"/>
                </a:lnTo>
                <a:close/>
                <a:moveTo>
                  <a:pt x="12361" y="2871"/>
                </a:moveTo>
                <a:lnTo>
                  <a:pt x="11680" y="2920"/>
                </a:lnTo>
                <a:lnTo>
                  <a:pt x="10901" y="2944"/>
                </a:lnTo>
                <a:lnTo>
                  <a:pt x="10512" y="2944"/>
                </a:lnTo>
                <a:lnTo>
                  <a:pt x="10147" y="2993"/>
                </a:lnTo>
                <a:lnTo>
                  <a:pt x="10074" y="3042"/>
                </a:lnTo>
                <a:lnTo>
                  <a:pt x="10025" y="3090"/>
                </a:lnTo>
                <a:lnTo>
                  <a:pt x="10001" y="3090"/>
                </a:lnTo>
                <a:lnTo>
                  <a:pt x="9904" y="3139"/>
                </a:lnTo>
                <a:lnTo>
                  <a:pt x="9831" y="3212"/>
                </a:lnTo>
                <a:lnTo>
                  <a:pt x="9806" y="3334"/>
                </a:lnTo>
                <a:lnTo>
                  <a:pt x="9782" y="3455"/>
                </a:lnTo>
                <a:lnTo>
                  <a:pt x="9758" y="3723"/>
                </a:lnTo>
                <a:lnTo>
                  <a:pt x="9782" y="3918"/>
                </a:lnTo>
                <a:lnTo>
                  <a:pt x="9782" y="4429"/>
                </a:lnTo>
                <a:lnTo>
                  <a:pt x="9806" y="4940"/>
                </a:lnTo>
                <a:lnTo>
                  <a:pt x="9855" y="5937"/>
                </a:lnTo>
                <a:lnTo>
                  <a:pt x="9879" y="7032"/>
                </a:lnTo>
                <a:lnTo>
                  <a:pt x="9904" y="8127"/>
                </a:lnTo>
                <a:lnTo>
                  <a:pt x="9928" y="9758"/>
                </a:lnTo>
                <a:lnTo>
                  <a:pt x="9952" y="10560"/>
                </a:lnTo>
                <a:lnTo>
                  <a:pt x="10001" y="10974"/>
                </a:lnTo>
                <a:lnTo>
                  <a:pt x="10050" y="11363"/>
                </a:lnTo>
                <a:lnTo>
                  <a:pt x="10025" y="11388"/>
                </a:lnTo>
                <a:lnTo>
                  <a:pt x="10001" y="11436"/>
                </a:lnTo>
                <a:lnTo>
                  <a:pt x="10001" y="11534"/>
                </a:lnTo>
                <a:lnTo>
                  <a:pt x="10025" y="11631"/>
                </a:lnTo>
                <a:lnTo>
                  <a:pt x="10074" y="11655"/>
                </a:lnTo>
                <a:lnTo>
                  <a:pt x="10123" y="11680"/>
                </a:lnTo>
                <a:lnTo>
                  <a:pt x="10171" y="11680"/>
                </a:lnTo>
                <a:lnTo>
                  <a:pt x="10244" y="11704"/>
                </a:lnTo>
                <a:lnTo>
                  <a:pt x="10317" y="11704"/>
                </a:lnTo>
                <a:lnTo>
                  <a:pt x="10585" y="11728"/>
                </a:lnTo>
                <a:lnTo>
                  <a:pt x="10853" y="11704"/>
                </a:lnTo>
                <a:lnTo>
                  <a:pt x="11364" y="11655"/>
                </a:lnTo>
                <a:lnTo>
                  <a:pt x="12142" y="11631"/>
                </a:lnTo>
                <a:lnTo>
                  <a:pt x="12921" y="11607"/>
                </a:lnTo>
                <a:lnTo>
                  <a:pt x="12969" y="11655"/>
                </a:lnTo>
                <a:lnTo>
                  <a:pt x="13042" y="11680"/>
                </a:lnTo>
                <a:lnTo>
                  <a:pt x="13091" y="11704"/>
                </a:lnTo>
                <a:lnTo>
                  <a:pt x="13164" y="11680"/>
                </a:lnTo>
                <a:lnTo>
                  <a:pt x="13237" y="11655"/>
                </a:lnTo>
                <a:lnTo>
                  <a:pt x="13286" y="11607"/>
                </a:lnTo>
                <a:lnTo>
                  <a:pt x="13334" y="11558"/>
                </a:lnTo>
                <a:lnTo>
                  <a:pt x="13359" y="11461"/>
                </a:lnTo>
                <a:lnTo>
                  <a:pt x="13383" y="10877"/>
                </a:lnTo>
                <a:lnTo>
                  <a:pt x="13383" y="10293"/>
                </a:lnTo>
                <a:lnTo>
                  <a:pt x="13359" y="9685"/>
                </a:lnTo>
                <a:lnTo>
                  <a:pt x="13359" y="9101"/>
                </a:lnTo>
                <a:lnTo>
                  <a:pt x="13432" y="6619"/>
                </a:lnTo>
                <a:lnTo>
                  <a:pt x="13432" y="6059"/>
                </a:lnTo>
                <a:lnTo>
                  <a:pt x="13432" y="5524"/>
                </a:lnTo>
                <a:lnTo>
                  <a:pt x="13407" y="4964"/>
                </a:lnTo>
                <a:lnTo>
                  <a:pt x="13334" y="4404"/>
                </a:lnTo>
                <a:lnTo>
                  <a:pt x="13213" y="3723"/>
                </a:lnTo>
                <a:lnTo>
                  <a:pt x="13188" y="3480"/>
                </a:lnTo>
                <a:lnTo>
                  <a:pt x="13188" y="3212"/>
                </a:lnTo>
                <a:lnTo>
                  <a:pt x="13213" y="3139"/>
                </a:lnTo>
                <a:lnTo>
                  <a:pt x="13188" y="3042"/>
                </a:lnTo>
                <a:lnTo>
                  <a:pt x="13140" y="2969"/>
                </a:lnTo>
                <a:lnTo>
                  <a:pt x="13042" y="2920"/>
                </a:lnTo>
                <a:lnTo>
                  <a:pt x="12896" y="2871"/>
                </a:lnTo>
                <a:close/>
                <a:moveTo>
                  <a:pt x="3188" y="5816"/>
                </a:moveTo>
                <a:lnTo>
                  <a:pt x="2823" y="5840"/>
                </a:lnTo>
                <a:lnTo>
                  <a:pt x="2458" y="5864"/>
                </a:lnTo>
                <a:lnTo>
                  <a:pt x="2093" y="5937"/>
                </a:lnTo>
                <a:lnTo>
                  <a:pt x="1923" y="5986"/>
                </a:lnTo>
                <a:lnTo>
                  <a:pt x="1752" y="6035"/>
                </a:lnTo>
                <a:lnTo>
                  <a:pt x="1679" y="6059"/>
                </a:lnTo>
                <a:lnTo>
                  <a:pt x="1631" y="6083"/>
                </a:lnTo>
                <a:lnTo>
                  <a:pt x="1631" y="6108"/>
                </a:lnTo>
                <a:lnTo>
                  <a:pt x="1582" y="6181"/>
                </a:lnTo>
                <a:lnTo>
                  <a:pt x="1582" y="6278"/>
                </a:lnTo>
                <a:lnTo>
                  <a:pt x="1606" y="6351"/>
                </a:lnTo>
                <a:lnTo>
                  <a:pt x="1655" y="6400"/>
                </a:lnTo>
                <a:lnTo>
                  <a:pt x="1704" y="7032"/>
                </a:lnTo>
                <a:lnTo>
                  <a:pt x="1704" y="7665"/>
                </a:lnTo>
                <a:lnTo>
                  <a:pt x="1704" y="8930"/>
                </a:lnTo>
                <a:lnTo>
                  <a:pt x="1606" y="11461"/>
                </a:lnTo>
                <a:lnTo>
                  <a:pt x="1631" y="11558"/>
                </a:lnTo>
                <a:lnTo>
                  <a:pt x="1655" y="11631"/>
                </a:lnTo>
                <a:lnTo>
                  <a:pt x="1728" y="11655"/>
                </a:lnTo>
                <a:lnTo>
                  <a:pt x="1801" y="11680"/>
                </a:lnTo>
                <a:lnTo>
                  <a:pt x="1947" y="11728"/>
                </a:lnTo>
                <a:lnTo>
                  <a:pt x="2117" y="11753"/>
                </a:lnTo>
                <a:lnTo>
                  <a:pt x="2434" y="11753"/>
                </a:lnTo>
                <a:lnTo>
                  <a:pt x="2750" y="11728"/>
                </a:lnTo>
                <a:lnTo>
                  <a:pt x="3066" y="11704"/>
                </a:lnTo>
                <a:lnTo>
                  <a:pt x="3942" y="11704"/>
                </a:lnTo>
                <a:lnTo>
                  <a:pt x="4356" y="11728"/>
                </a:lnTo>
                <a:lnTo>
                  <a:pt x="4575" y="11728"/>
                </a:lnTo>
                <a:lnTo>
                  <a:pt x="4794" y="11704"/>
                </a:lnTo>
                <a:lnTo>
                  <a:pt x="4891" y="11680"/>
                </a:lnTo>
                <a:lnTo>
                  <a:pt x="4964" y="11655"/>
                </a:lnTo>
                <a:lnTo>
                  <a:pt x="5013" y="11582"/>
                </a:lnTo>
                <a:lnTo>
                  <a:pt x="5013" y="11509"/>
                </a:lnTo>
                <a:lnTo>
                  <a:pt x="4988" y="11169"/>
                </a:lnTo>
                <a:lnTo>
                  <a:pt x="4964" y="10852"/>
                </a:lnTo>
                <a:lnTo>
                  <a:pt x="4988" y="10196"/>
                </a:lnTo>
                <a:lnTo>
                  <a:pt x="5037" y="8882"/>
                </a:lnTo>
                <a:lnTo>
                  <a:pt x="5086" y="7178"/>
                </a:lnTo>
                <a:lnTo>
                  <a:pt x="5110" y="6692"/>
                </a:lnTo>
                <a:lnTo>
                  <a:pt x="5110" y="6448"/>
                </a:lnTo>
                <a:lnTo>
                  <a:pt x="5086" y="6205"/>
                </a:lnTo>
                <a:lnTo>
                  <a:pt x="5061" y="6132"/>
                </a:lnTo>
                <a:lnTo>
                  <a:pt x="5037" y="6035"/>
                </a:lnTo>
                <a:lnTo>
                  <a:pt x="4988" y="5962"/>
                </a:lnTo>
                <a:lnTo>
                  <a:pt x="4915" y="5889"/>
                </a:lnTo>
                <a:lnTo>
                  <a:pt x="4818" y="5864"/>
                </a:lnTo>
                <a:lnTo>
                  <a:pt x="3991" y="5816"/>
                </a:lnTo>
                <a:close/>
                <a:moveTo>
                  <a:pt x="5889" y="25"/>
                </a:moveTo>
                <a:lnTo>
                  <a:pt x="5816" y="49"/>
                </a:lnTo>
                <a:lnTo>
                  <a:pt x="5743" y="98"/>
                </a:lnTo>
                <a:lnTo>
                  <a:pt x="5670" y="219"/>
                </a:lnTo>
                <a:lnTo>
                  <a:pt x="5621" y="341"/>
                </a:lnTo>
                <a:lnTo>
                  <a:pt x="5548" y="609"/>
                </a:lnTo>
                <a:lnTo>
                  <a:pt x="5524" y="901"/>
                </a:lnTo>
                <a:lnTo>
                  <a:pt x="5524" y="1193"/>
                </a:lnTo>
                <a:lnTo>
                  <a:pt x="5548" y="1509"/>
                </a:lnTo>
                <a:lnTo>
                  <a:pt x="5572" y="1801"/>
                </a:lnTo>
                <a:lnTo>
                  <a:pt x="5670" y="2361"/>
                </a:lnTo>
                <a:lnTo>
                  <a:pt x="5718" y="2750"/>
                </a:lnTo>
                <a:lnTo>
                  <a:pt x="5743" y="3139"/>
                </a:lnTo>
                <a:lnTo>
                  <a:pt x="5743" y="3528"/>
                </a:lnTo>
                <a:lnTo>
                  <a:pt x="5718" y="3918"/>
                </a:lnTo>
                <a:lnTo>
                  <a:pt x="5694" y="4672"/>
                </a:lnTo>
                <a:lnTo>
                  <a:pt x="5621" y="5475"/>
                </a:lnTo>
                <a:lnTo>
                  <a:pt x="5572" y="6278"/>
                </a:lnTo>
                <a:lnTo>
                  <a:pt x="5548" y="7081"/>
                </a:lnTo>
                <a:lnTo>
                  <a:pt x="5524" y="7908"/>
                </a:lnTo>
                <a:lnTo>
                  <a:pt x="5548" y="8711"/>
                </a:lnTo>
                <a:lnTo>
                  <a:pt x="5645" y="10293"/>
                </a:lnTo>
                <a:lnTo>
                  <a:pt x="5645" y="10925"/>
                </a:lnTo>
                <a:lnTo>
                  <a:pt x="5670" y="11242"/>
                </a:lnTo>
                <a:lnTo>
                  <a:pt x="5718" y="11558"/>
                </a:lnTo>
                <a:lnTo>
                  <a:pt x="5743" y="11631"/>
                </a:lnTo>
                <a:lnTo>
                  <a:pt x="5767" y="11680"/>
                </a:lnTo>
                <a:lnTo>
                  <a:pt x="5816" y="11728"/>
                </a:lnTo>
                <a:lnTo>
                  <a:pt x="5986" y="11728"/>
                </a:lnTo>
                <a:lnTo>
                  <a:pt x="6108" y="11680"/>
                </a:lnTo>
                <a:lnTo>
                  <a:pt x="6351" y="11728"/>
                </a:lnTo>
                <a:lnTo>
                  <a:pt x="6619" y="11753"/>
                </a:lnTo>
                <a:lnTo>
                  <a:pt x="8030" y="11753"/>
                </a:lnTo>
                <a:lnTo>
                  <a:pt x="8857" y="11728"/>
                </a:lnTo>
                <a:lnTo>
                  <a:pt x="8955" y="11704"/>
                </a:lnTo>
                <a:lnTo>
                  <a:pt x="9028" y="11680"/>
                </a:lnTo>
                <a:lnTo>
                  <a:pt x="9149" y="11680"/>
                </a:lnTo>
                <a:lnTo>
                  <a:pt x="9271" y="11655"/>
                </a:lnTo>
                <a:lnTo>
                  <a:pt x="9320" y="11607"/>
                </a:lnTo>
                <a:lnTo>
                  <a:pt x="9344" y="11582"/>
                </a:lnTo>
                <a:lnTo>
                  <a:pt x="9368" y="11509"/>
                </a:lnTo>
                <a:lnTo>
                  <a:pt x="9393" y="11436"/>
                </a:lnTo>
                <a:lnTo>
                  <a:pt x="9368" y="9563"/>
                </a:lnTo>
                <a:lnTo>
                  <a:pt x="9295" y="7714"/>
                </a:lnTo>
                <a:lnTo>
                  <a:pt x="9222" y="5840"/>
                </a:lnTo>
                <a:lnTo>
                  <a:pt x="9198" y="4915"/>
                </a:lnTo>
                <a:lnTo>
                  <a:pt x="9198" y="3991"/>
                </a:lnTo>
                <a:lnTo>
                  <a:pt x="9198" y="3431"/>
                </a:lnTo>
                <a:lnTo>
                  <a:pt x="9174" y="2871"/>
                </a:lnTo>
                <a:lnTo>
                  <a:pt x="9125" y="2312"/>
                </a:lnTo>
                <a:lnTo>
                  <a:pt x="9076" y="1752"/>
                </a:lnTo>
                <a:lnTo>
                  <a:pt x="9052" y="1266"/>
                </a:lnTo>
                <a:lnTo>
                  <a:pt x="9052" y="803"/>
                </a:lnTo>
                <a:lnTo>
                  <a:pt x="9076" y="609"/>
                </a:lnTo>
                <a:lnTo>
                  <a:pt x="9076" y="487"/>
                </a:lnTo>
                <a:lnTo>
                  <a:pt x="9076" y="463"/>
                </a:lnTo>
                <a:lnTo>
                  <a:pt x="9052" y="414"/>
                </a:lnTo>
                <a:lnTo>
                  <a:pt x="9076" y="341"/>
                </a:lnTo>
                <a:lnTo>
                  <a:pt x="9076" y="268"/>
                </a:lnTo>
                <a:lnTo>
                  <a:pt x="9052" y="195"/>
                </a:lnTo>
                <a:lnTo>
                  <a:pt x="9003" y="146"/>
                </a:lnTo>
                <a:lnTo>
                  <a:pt x="8955" y="73"/>
                </a:lnTo>
                <a:lnTo>
                  <a:pt x="8906" y="25"/>
                </a:lnTo>
                <a:lnTo>
                  <a:pt x="8736" y="25"/>
                </a:lnTo>
                <a:lnTo>
                  <a:pt x="8298" y="73"/>
                </a:lnTo>
                <a:lnTo>
                  <a:pt x="7884" y="73"/>
                </a:lnTo>
                <a:lnTo>
                  <a:pt x="7032" y="49"/>
                </a:lnTo>
                <a:lnTo>
                  <a:pt x="6521" y="49"/>
                </a:lnTo>
                <a:lnTo>
                  <a:pt x="6278" y="73"/>
                </a:lnTo>
                <a:lnTo>
                  <a:pt x="6010" y="98"/>
                </a:lnTo>
                <a:lnTo>
                  <a:pt x="5962" y="49"/>
                </a:lnTo>
                <a:lnTo>
                  <a:pt x="5889" y="25"/>
                </a:lnTo>
                <a:close/>
                <a:moveTo>
                  <a:pt x="16619" y="5791"/>
                </a:moveTo>
                <a:lnTo>
                  <a:pt x="16108" y="5816"/>
                </a:lnTo>
                <a:lnTo>
                  <a:pt x="15622" y="5864"/>
                </a:lnTo>
                <a:lnTo>
                  <a:pt x="15111" y="5889"/>
                </a:lnTo>
                <a:lnTo>
                  <a:pt x="14697" y="5889"/>
                </a:lnTo>
                <a:lnTo>
                  <a:pt x="14478" y="5937"/>
                </a:lnTo>
                <a:lnTo>
                  <a:pt x="14283" y="6010"/>
                </a:lnTo>
                <a:lnTo>
                  <a:pt x="14210" y="5937"/>
                </a:lnTo>
                <a:lnTo>
                  <a:pt x="14113" y="5913"/>
                </a:lnTo>
                <a:lnTo>
                  <a:pt x="14089" y="5913"/>
                </a:lnTo>
                <a:lnTo>
                  <a:pt x="14040" y="5937"/>
                </a:lnTo>
                <a:lnTo>
                  <a:pt x="14016" y="5986"/>
                </a:lnTo>
                <a:lnTo>
                  <a:pt x="13991" y="6035"/>
                </a:lnTo>
                <a:lnTo>
                  <a:pt x="13943" y="6351"/>
                </a:lnTo>
                <a:lnTo>
                  <a:pt x="13918" y="6667"/>
                </a:lnTo>
                <a:lnTo>
                  <a:pt x="13918" y="7008"/>
                </a:lnTo>
                <a:lnTo>
                  <a:pt x="13918" y="7324"/>
                </a:lnTo>
                <a:lnTo>
                  <a:pt x="13967" y="7981"/>
                </a:lnTo>
                <a:lnTo>
                  <a:pt x="14016" y="8614"/>
                </a:lnTo>
                <a:lnTo>
                  <a:pt x="14040" y="9344"/>
                </a:lnTo>
                <a:lnTo>
                  <a:pt x="14040" y="10050"/>
                </a:lnTo>
                <a:lnTo>
                  <a:pt x="14016" y="10755"/>
                </a:lnTo>
                <a:lnTo>
                  <a:pt x="13967" y="11120"/>
                </a:lnTo>
                <a:lnTo>
                  <a:pt x="13894" y="11461"/>
                </a:lnTo>
                <a:lnTo>
                  <a:pt x="13894" y="11558"/>
                </a:lnTo>
                <a:lnTo>
                  <a:pt x="13918" y="11631"/>
                </a:lnTo>
                <a:lnTo>
                  <a:pt x="13967" y="11704"/>
                </a:lnTo>
                <a:lnTo>
                  <a:pt x="14040" y="11728"/>
                </a:lnTo>
                <a:lnTo>
                  <a:pt x="14089" y="11753"/>
                </a:lnTo>
                <a:lnTo>
                  <a:pt x="14235" y="11753"/>
                </a:lnTo>
                <a:lnTo>
                  <a:pt x="14308" y="11704"/>
                </a:lnTo>
                <a:lnTo>
                  <a:pt x="14624" y="11728"/>
                </a:lnTo>
                <a:lnTo>
                  <a:pt x="15597" y="11728"/>
                </a:lnTo>
                <a:lnTo>
                  <a:pt x="16327" y="11704"/>
                </a:lnTo>
                <a:lnTo>
                  <a:pt x="16668" y="11655"/>
                </a:lnTo>
                <a:lnTo>
                  <a:pt x="17033" y="11607"/>
                </a:lnTo>
                <a:lnTo>
                  <a:pt x="17082" y="11655"/>
                </a:lnTo>
                <a:lnTo>
                  <a:pt x="17130" y="11680"/>
                </a:lnTo>
                <a:lnTo>
                  <a:pt x="17203" y="11704"/>
                </a:lnTo>
                <a:lnTo>
                  <a:pt x="17276" y="11704"/>
                </a:lnTo>
                <a:lnTo>
                  <a:pt x="17349" y="11680"/>
                </a:lnTo>
                <a:lnTo>
                  <a:pt x="17398" y="11631"/>
                </a:lnTo>
                <a:lnTo>
                  <a:pt x="17422" y="11582"/>
                </a:lnTo>
                <a:lnTo>
                  <a:pt x="17422" y="11509"/>
                </a:lnTo>
                <a:lnTo>
                  <a:pt x="17374" y="11144"/>
                </a:lnTo>
                <a:lnTo>
                  <a:pt x="17349" y="10779"/>
                </a:lnTo>
                <a:lnTo>
                  <a:pt x="17349" y="10050"/>
                </a:lnTo>
                <a:lnTo>
                  <a:pt x="17349" y="9344"/>
                </a:lnTo>
                <a:lnTo>
                  <a:pt x="17398" y="8614"/>
                </a:lnTo>
                <a:lnTo>
                  <a:pt x="17422" y="7884"/>
                </a:lnTo>
                <a:lnTo>
                  <a:pt x="17447" y="7154"/>
                </a:lnTo>
                <a:lnTo>
                  <a:pt x="17447" y="6911"/>
                </a:lnTo>
                <a:lnTo>
                  <a:pt x="17422" y="6643"/>
                </a:lnTo>
                <a:lnTo>
                  <a:pt x="17398" y="6375"/>
                </a:lnTo>
                <a:lnTo>
                  <a:pt x="17349" y="6254"/>
                </a:lnTo>
                <a:lnTo>
                  <a:pt x="17301" y="6156"/>
                </a:lnTo>
                <a:lnTo>
                  <a:pt x="17325" y="6083"/>
                </a:lnTo>
                <a:lnTo>
                  <a:pt x="17325" y="6035"/>
                </a:lnTo>
                <a:lnTo>
                  <a:pt x="17301" y="5937"/>
                </a:lnTo>
                <a:lnTo>
                  <a:pt x="17228" y="5840"/>
                </a:lnTo>
                <a:lnTo>
                  <a:pt x="17179" y="5816"/>
                </a:lnTo>
                <a:lnTo>
                  <a:pt x="17106" y="5791"/>
                </a:lnTo>
                <a:close/>
                <a:moveTo>
                  <a:pt x="195" y="0"/>
                </a:moveTo>
                <a:lnTo>
                  <a:pt x="146" y="49"/>
                </a:lnTo>
                <a:lnTo>
                  <a:pt x="98" y="73"/>
                </a:lnTo>
                <a:lnTo>
                  <a:pt x="49" y="195"/>
                </a:lnTo>
                <a:lnTo>
                  <a:pt x="25" y="317"/>
                </a:lnTo>
                <a:lnTo>
                  <a:pt x="0" y="438"/>
                </a:lnTo>
                <a:lnTo>
                  <a:pt x="0" y="584"/>
                </a:lnTo>
                <a:lnTo>
                  <a:pt x="49" y="876"/>
                </a:lnTo>
                <a:lnTo>
                  <a:pt x="73" y="1120"/>
                </a:lnTo>
                <a:lnTo>
                  <a:pt x="49" y="1947"/>
                </a:lnTo>
                <a:lnTo>
                  <a:pt x="49" y="2774"/>
                </a:lnTo>
                <a:lnTo>
                  <a:pt x="49" y="3601"/>
                </a:lnTo>
                <a:lnTo>
                  <a:pt x="49" y="4429"/>
                </a:lnTo>
                <a:lnTo>
                  <a:pt x="0" y="6108"/>
                </a:lnTo>
                <a:lnTo>
                  <a:pt x="0" y="6984"/>
                </a:lnTo>
                <a:lnTo>
                  <a:pt x="25" y="7860"/>
                </a:lnTo>
                <a:lnTo>
                  <a:pt x="73" y="9587"/>
                </a:lnTo>
                <a:lnTo>
                  <a:pt x="146" y="11315"/>
                </a:lnTo>
                <a:lnTo>
                  <a:pt x="171" y="12191"/>
                </a:lnTo>
                <a:lnTo>
                  <a:pt x="195" y="13067"/>
                </a:lnTo>
                <a:lnTo>
                  <a:pt x="219" y="13188"/>
                </a:lnTo>
                <a:lnTo>
                  <a:pt x="292" y="13261"/>
                </a:lnTo>
                <a:lnTo>
                  <a:pt x="341" y="13310"/>
                </a:lnTo>
                <a:lnTo>
                  <a:pt x="390" y="13310"/>
                </a:lnTo>
                <a:lnTo>
                  <a:pt x="901" y="13383"/>
                </a:lnTo>
                <a:lnTo>
                  <a:pt x="1923" y="13383"/>
                </a:lnTo>
                <a:lnTo>
                  <a:pt x="2409" y="13334"/>
                </a:lnTo>
                <a:lnTo>
                  <a:pt x="3431" y="13261"/>
                </a:lnTo>
                <a:lnTo>
                  <a:pt x="3942" y="13213"/>
                </a:lnTo>
                <a:lnTo>
                  <a:pt x="4453" y="13188"/>
                </a:lnTo>
                <a:lnTo>
                  <a:pt x="10050" y="13188"/>
                </a:lnTo>
                <a:lnTo>
                  <a:pt x="11169" y="13164"/>
                </a:lnTo>
                <a:lnTo>
                  <a:pt x="13432" y="13091"/>
                </a:lnTo>
                <a:lnTo>
                  <a:pt x="14575" y="13067"/>
                </a:lnTo>
                <a:lnTo>
                  <a:pt x="16765" y="13067"/>
                </a:lnTo>
                <a:lnTo>
                  <a:pt x="17301" y="13091"/>
                </a:lnTo>
                <a:lnTo>
                  <a:pt x="17544" y="13140"/>
                </a:lnTo>
                <a:lnTo>
                  <a:pt x="17812" y="13164"/>
                </a:lnTo>
                <a:lnTo>
                  <a:pt x="17933" y="13164"/>
                </a:lnTo>
                <a:lnTo>
                  <a:pt x="18031" y="13115"/>
                </a:lnTo>
                <a:lnTo>
                  <a:pt x="18104" y="13042"/>
                </a:lnTo>
                <a:lnTo>
                  <a:pt x="18152" y="12945"/>
                </a:lnTo>
                <a:lnTo>
                  <a:pt x="18177" y="12848"/>
                </a:lnTo>
                <a:lnTo>
                  <a:pt x="18152" y="12750"/>
                </a:lnTo>
                <a:lnTo>
                  <a:pt x="18079" y="12677"/>
                </a:lnTo>
                <a:lnTo>
                  <a:pt x="17958" y="12629"/>
                </a:lnTo>
                <a:lnTo>
                  <a:pt x="17495" y="12556"/>
                </a:lnTo>
                <a:lnTo>
                  <a:pt x="17033" y="12531"/>
                </a:lnTo>
                <a:lnTo>
                  <a:pt x="16084" y="12507"/>
                </a:lnTo>
                <a:lnTo>
                  <a:pt x="14940" y="12483"/>
                </a:lnTo>
                <a:lnTo>
                  <a:pt x="13821" y="12507"/>
                </a:lnTo>
                <a:lnTo>
                  <a:pt x="11558" y="12580"/>
                </a:lnTo>
                <a:lnTo>
                  <a:pt x="10415" y="12604"/>
                </a:lnTo>
                <a:lnTo>
                  <a:pt x="9271" y="12629"/>
                </a:lnTo>
                <a:lnTo>
                  <a:pt x="7057" y="12604"/>
                </a:lnTo>
                <a:lnTo>
                  <a:pt x="5937" y="12604"/>
                </a:lnTo>
                <a:lnTo>
                  <a:pt x="4818" y="12629"/>
                </a:lnTo>
                <a:lnTo>
                  <a:pt x="3796" y="12677"/>
                </a:lnTo>
                <a:lnTo>
                  <a:pt x="2774" y="12726"/>
                </a:lnTo>
                <a:lnTo>
                  <a:pt x="1752" y="12799"/>
                </a:lnTo>
                <a:lnTo>
                  <a:pt x="730" y="12848"/>
                </a:lnTo>
                <a:lnTo>
                  <a:pt x="682" y="11169"/>
                </a:lnTo>
                <a:lnTo>
                  <a:pt x="609" y="9490"/>
                </a:lnTo>
                <a:lnTo>
                  <a:pt x="560" y="7787"/>
                </a:lnTo>
                <a:lnTo>
                  <a:pt x="536" y="6959"/>
                </a:lnTo>
                <a:lnTo>
                  <a:pt x="560" y="6108"/>
                </a:lnTo>
                <a:lnTo>
                  <a:pt x="584" y="4356"/>
                </a:lnTo>
                <a:lnTo>
                  <a:pt x="560" y="2579"/>
                </a:lnTo>
                <a:lnTo>
                  <a:pt x="584" y="1752"/>
                </a:lnTo>
                <a:lnTo>
                  <a:pt x="584" y="1363"/>
                </a:lnTo>
                <a:lnTo>
                  <a:pt x="584" y="949"/>
                </a:lnTo>
                <a:lnTo>
                  <a:pt x="560" y="706"/>
                </a:lnTo>
                <a:lnTo>
                  <a:pt x="536" y="438"/>
                </a:lnTo>
                <a:lnTo>
                  <a:pt x="511" y="317"/>
                </a:lnTo>
                <a:lnTo>
                  <a:pt x="463" y="219"/>
                </a:lnTo>
                <a:lnTo>
                  <a:pt x="390" y="98"/>
                </a:lnTo>
                <a:lnTo>
                  <a:pt x="317" y="25"/>
                </a:lnTo>
                <a:lnTo>
                  <a:pt x="268" y="0"/>
                </a:ln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262;p48">
            <a:extLst>
              <a:ext uri="{FF2B5EF4-FFF2-40B4-BE49-F238E27FC236}">
                <a16:creationId xmlns:a16="http://schemas.microsoft.com/office/drawing/2014/main" id="{E8914CC6-83D0-1AC7-2E3D-FAE724F0DE31}"/>
              </a:ext>
            </a:extLst>
          </p:cNvPr>
          <p:cNvSpPr/>
          <p:nvPr/>
        </p:nvSpPr>
        <p:spPr>
          <a:xfrm>
            <a:off x="349283" y="5912017"/>
            <a:ext cx="759719" cy="652200"/>
          </a:xfrm>
          <a:custGeom>
            <a:avLst/>
            <a:gdLst/>
            <a:ahLst/>
            <a:cxnLst/>
            <a:rect l="l" t="t" r="r" b="b"/>
            <a:pathLst>
              <a:path w="19126" h="15136" extrusionOk="0">
                <a:moveTo>
                  <a:pt x="8979" y="2628"/>
                </a:moveTo>
                <a:lnTo>
                  <a:pt x="8687" y="2653"/>
                </a:lnTo>
                <a:lnTo>
                  <a:pt x="8395" y="2701"/>
                </a:lnTo>
                <a:lnTo>
                  <a:pt x="7811" y="2799"/>
                </a:lnTo>
                <a:lnTo>
                  <a:pt x="7543" y="2872"/>
                </a:lnTo>
                <a:lnTo>
                  <a:pt x="7251" y="2969"/>
                </a:lnTo>
                <a:lnTo>
                  <a:pt x="7130" y="3042"/>
                </a:lnTo>
                <a:lnTo>
                  <a:pt x="7008" y="3139"/>
                </a:lnTo>
                <a:lnTo>
                  <a:pt x="6935" y="3237"/>
                </a:lnTo>
                <a:lnTo>
                  <a:pt x="6886" y="3383"/>
                </a:lnTo>
                <a:lnTo>
                  <a:pt x="6886" y="3456"/>
                </a:lnTo>
                <a:lnTo>
                  <a:pt x="6935" y="3529"/>
                </a:lnTo>
                <a:lnTo>
                  <a:pt x="7032" y="3553"/>
                </a:lnTo>
                <a:lnTo>
                  <a:pt x="7105" y="3577"/>
                </a:lnTo>
                <a:lnTo>
                  <a:pt x="7203" y="3577"/>
                </a:lnTo>
                <a:lnTo>
                  <a:pt x="7300" y="3553"/>
                </a:lnTo>
                <a:lnTo>
                  <a:pt x="7470" y="3480"/>
                </a:lnTo>
                <a:lnTo>
                  <a:pt x="7641" y="3407"/>
                </a:lnTo>
                <a:lnTo>
                  <a:pt x="7908" y="3334"/>
                </a:lnTo>
                <a:lnTo>
                  <a:pt x="8176" y="3261"/>
                </a:lnTo>
                <a:lnTo>
                  <a:pt x="8736" y="3188"/>
                </a:lnTo>
                <a:lnTo>
                  <a:pt x="9076" y="3164"/>
                </a:lnTo>
                <a:lnTo>
                  <a:pt x="9563" y="3139"/>
                </a:lnTo>
                <a:lnTo>
                  <a:pt x="9806" y="3164"/>
                </a:lnTo>
                <a:lnTo>
                  <a:pt x="10025" y="3212"/>
                </a:lnTo>
                <a:lnTo>
                  <a:pt x="10196" y="3261"/>
                </a:lnTo>
                <a:lnTo>
                  <a:pt x="10269" y="3310"/>
                </a:lnTo>
                <a:lnTo>
                  <a:pt x="10317" y="3383"/>
                </a:lnTo>
                <a:lnTo>
                  <a:pt x="10390" y="3456"/>
                </a:lnTo>
                <a:lnTo>
                  <a:pt x="10487" y="3504"/>
                </a:lnTo>
                <a:lnTo>
                  <a:pt x="10585" y="3504"/>
                </a:lnTo>
                <a:lnTo>
                  <a:pt x="10682" y="3456"/>
                </a:lnTo>
                <a:lnTo>
                  <a:pt x="10755" y="3407"/>
                </a:lnTo>
                <a:lnTo>
                  <a:pt x="10804" y="3310"/>
                </a:lnTo>
                <a:lnTo>
                  <a:pt x="10828" y="3212"/>
                </a:lnTo>
                <a:lnTo>
                  <a:pt x="10779" y="3091"/>
                </a:lnTo>
                <a:lnTo>
                  <a:pt x="10706" y="2993"/>
                </a:lnTo>
                <a:lnTo>
                  <a:pt x="10633" y="2920"/>
                </a:lnTo>
                <a:lnTo>
                  <a:pt x="10536" y="2847"/>
                </a:lnTo>
                <a:lnTo>
                  <a:pt x="10439" y="2799"/>
                </a:lnTo>
                <a:lnTo>
                  <a:pt x="10220" y="2726"/>
                </a:lnTo>
                <a:lnTo>
                  <a:pt x="9952" y="2653"/>
                </a:lnTo>
                <a:lnTo>
                  <a:pt x="9709" y="2628"/>
                </a:lnTo>
                <a:close/>
                <a:moveTo>
                  <a:pt x="13797" y="3577"/>
                </a:moveTo>
                <a:lnTo>
                  <a:pt x="13578" y="3601"/>
                </a:lnTo>
                <a:lnTo>
                  <a:pt x="13334" y="3650"/>
                </a:lnTo>
                <a:lnTo>
                  <a:pt x="13115" y="3723"/>
                </a:lnTo>
                <a:lnTo>
                  <a:pt x="13018" y="3772"/>
                </a:lnTo>
                <a:lnTo>
                  <a:pt x="12945" y="3845"/>
                </a:lnTo>
                <a:lnTo>
                  <a:pt x="12945" y="3893"/>
                </a:lnTo>
                <a:lnTo>
                  <a:pt x="12945" y="3918"/>
                </a:lnTo>
                <a:lnTo>
                  <a:pt x="13042" y="3942"/>
                </a:lnTo>
                <a:lnTo>
                  <a:pt x="13140" y="3966"/>
                </a:lnTo>
                <a:lnTo>
                  <a:pt x="13334" y="3966"/>
                </a:lnTo>
                <a:lnTo>
                  <a:pt x="13699" y="3942"/>
                </a:lnTo>
                <a:lnTo>
                  <a:pt x="13918" y="3942"/>
                </a:lnTo>
                <a:lnTo>
                  <a:pt x="14137" y="3966"/>
                </a:lnTo>
                <a:lnTo>
                  <a:pt x="14356" y="3966"/>
                </a:lnTo>
                <a:lnTo>
                  <a:pt x="14478" y="3942"/>
                </a:lnTo>
                <a:lnTo>
                  <a:pt x="14575" y="3918"/>
                </a:lnTo>
                <a:lnTo>
                  <a:pt x="14600" y="3893"/>
                </a:lnTo>
                <a:lnTo>
                  <a:pt x="14600" y="3869"/>
                </a:lnTo>
                <a:lnTo>
                  <a:pt x="14624" y="3820"/>
                </a:lnTo>
                <a:lnTo>
                  <a:pt x="14600" y="3772"/>
                </a:lnTo>
                <a:lnTo>
                  <a:pt x="14527" y="3699"/>
                </a:lnTo>
                <a:lnTo>
                  <a:pt x="14454" y="3650"/>
                </a:lnTo>
                <a:lnTo>
                  <a:pt x="14381" y="3601"/>
                </a:lnTo>
                <a:lnTo>
                  <a:pt x="14186" y="3577"/>
                </a:lnTo>
                <a:close/>
                <a:moveTo>
                  <a:pt x="3650" y="5548"/>
                </a:moveTo>
                <a:lnTo>
                  <a:pt x="3553" y="5597"/>
                </a:lnTo>
                <a:lnTo>
                  <a:pt x="3480" y="5621"/>
                </a:lnTo>
                <a:lnTo>
                  <a:pt x="3382" y="5694"/>
                </a:lnTo>
                <a:lnTo>
                  <a:pt x="3309" y="5767"/>
                </a:lnTo>
                <a:lnTo>
                  <a:pt x="3188" y="5937"/>
                </a:lnTo>
                <a:lnTo>
                  <a:pt x="3163" y="6035"/>
                </a:lnTo>
                <a:lnTo>
                  <a:pt x="3139" y="6132"/>
                </a:lnTo>
                <a:lnTo>
                  <a:pt x="3115" y="6254"/>
                </a:lnTo>
                <a:lnTo>
                  <a:pt x="3139" y="6375"/>
                </a:lnTo>
                <a:lnTo>
                  <a:pt x="3163" y="6473"/>
                </a:lnTo>
                <a:lnTo>
                  <a:pt x="3212" y="6594"/>
                </a:lnTo>
                <a:lnTo>
                  <a:pt x="3285" y="6692"/>
                </a:lnTo>
                <a:lnTo>
                  <a:pt x="3358" y="6765"/>
                </a:lnTo>
                <a:lnTo>
                  <a:pt x="3455" y="6838"/>
                </a:lnTo>
                <a:lnTo>
                  <a:pt x="3577" y="6886"/>
                </a:lnTo>
                <a:lnTo>
                  <a:pt x="3674" y="6911"/>
                </a:lnTo>
                <a:lnTo>
                  <a:pt x="3772" y="6935"/>
                </a:lnTo>
                <a:lnTo>
                  <a:pt x="3869" y="6911"/>
                </a:lnTo>
                <a:lnTo>
                  <a:pt x="3966" y="6911"/>
                </a:lnTo>
                <a:lnTo>
                  <a:pt x="4161" y="6813"/>
                </a:lnTo>
                <a:lnTo>
                  <a:pt x="4307" y="6692"/>
                </a:lnTo>
                <a:lnTo>
                  <a:pt x="4404" y="6521"/>
                </a:lnTo>
                <a:lnTo>
                  <a:pt x="4453" y="6351"/>
                </a:lnTo>
                <a:lnTo>
                  <a:pt x="4453" y="6181"/>
                </a:lnTo>
                <a:lnTo>
                  <a:pt x="4404" y="6010"/>
                </a:lnTo>
                <a:lnTo>
                  <a:pt x="4356" y="5937"/>
                </a:lnTo>
                <a:lnTo>
                  <a:pt x="4307" y="5840"/>
                </a:lnTo>
                <a:lnTo>
                  <a:pt x="4234" y="5743"/>
                </a:lnTo>
                <a:lnTo>
                  <a:pt x="4161" y="5670"/>
                </a:lnTo>
                <a:lnTo>
                  <a:pt x="4064" y="5621"/>
                </a:lnTo>
                <a:lnTo>
                  <a:pt x="3966" y="5572"/>
                </a:lnTo>
                <a:lnTo>
                  <a:pt x="3869" y="5548"/>
                </a:lnTo>
                <a:close/>
                <a:moveTo>
                  <a:pt x="17495" y="7373"/>
                </a:moveTo>
                <a:lnTo>
                  <a:pt x="17739" y="7446"/>
                </a:lnTo>
                <a:lnTo>
                  <a:pt x="17617" y="7592"/>
                </a:lnTo>
                <a:lnTo>
                  <a:pt x="17447" y="7689"/>
                </a:lnTo>
                <a:lnTo>
                  <a:pt x="17447" y="7543"/>
                </a:lnTo>
                <a:lnTo>
                  <a:pt x="17495" y="7373"/>
                </a:lnTo>
                <a:close/>
                <a:moveTo>
                  <a:pt x="5061" y="487"/>
                </a:moveTo>
                <a:lnTo>
                  <a:pt x="5256" y="560"/>
                </a:lnTo>
                <a:lnTo>
                  <a:pt x="5426" y="633"/>
                </a:lnTo>
                <a:lnTo>
                  <a:pt x="5621" y="682"/>
                </a:lnTo>
                <a:lnTo>
                  <a:pt x="5791" y="779"/>
                </a:lnTo>
                <a:lnTo>
                  <a:pt x="5913" y="852"/>
                </a:lnTo>
                <a:lnTo>
                  <a:pt x="6035" y="949"/>
                </a:lnTo>
                <a:lnTo>
                  <a:pt x="6254" y="1168"/>
                </a:lnTo>
                <a:lnTo>
                  <a:pt x="6473" y="1387"/>
                </a:lnTo>
                <a:lnTo>
                  <a:pt x="6692" y="1606"/>
                </a:lnTo>
                <a:lnTo>
                  <a:pt x="6813" y="1655"/>
                </a:lnTo>
                <a:lnTo>
                  <a:pt x="6911" y="1655"/>
                </a:lnTo>
                <a:lnTo>
                  <a:pt x="7032" y="1631"/>
                </a:lnTo>
                <a:lnTo>
                  <a:pt x="7105" y="1558"/>
                </a:lnTo>
                <a:lnTo>
                  <a:pt x="8127" y="1485"/>
                </a:lnTo>
                <a:lnTo>
                  <a:pt x="9174" y="1485"/>
                </a:lnTo>
                <a:lnTo>
                  <a:pt x="9490" y="1509"/>
                </a:lnTo>
                <a:lnTo>
                  <a:pt x="9806" y="1558"/>
                </a:lnTo>
                <a:lnTo>
                  <a:pt x="10439" y="1679"/>
                </a:lnTo>
                <a:lnTo>
                  <a:pt x="11047" y="1850"/>
                </a:lnTo>
                <a:lnTo>
                  <a:pt x="11655" y="2044"/>
                </a:lnTo>
                <a:lnTo>
                  <a:pt x="12093" y="2239"/>
                </a:lnTo>
                <a:lnTo>
                  <a:pt x="12556" y="2409"/>
                </a:lnTo>
                <a:lnTo>
                  <a:pt x="12434" y="2458"/>
                </a:lnTo>
                <a:lnTo>
                  <a:pt x="12361" y="2507"/>
                </a:lnTo>
                <a:lnTo>
                  <a:pt x="12288" y="2580"/>
                </a:lnTo>
                <a:lnTo>
                  <a:pt x="12264" y="2677"/>
                </a:lnTo>
                <a:lnTo>
                  <a:pt x="12264" y="2701"/>
                </a:lnTo>
                <a:lnTo>
                  <a:pt x="12288" y="2726"/>
                </a:lnTo>
                <a:lnTo>
                  <a:pt x="12385" y="2774"/>
                </a:lnTo>
                <a:lnTo>
                  <a:pt x="12483" y="2750"/>
                </a:lnTo>
                <a:lnTo>
                  <a:pt x="12677" y="2726"/>
                </a:lnTo>
                <a:lnTo>
                  <a:pt x="12872" y="2701"/>
                </a:lnTo>
                <a:lnTo>
                  <a:pt x="12969" y="2677"/>
                </a:lnTo>
                <a:lnTo>
                  <a:pt x="13042" y="2653"/>
                </a:lnTo>
                <a:lnTo>
                  <a:pt x="13626" y="2993"/>
                </a:lnTo>
                <a:lnTo>
                  <a:pt x="13432" y="3018"/>
                </a:lnTo>
                <a:lnTo>
                  <a:pt x="12896" y="3066"/>
                </a:lnTo>
                <a:lnTo>
                  <a:pt x="12653" y="3115"/>
                </a:lnTo>
                <a:lnTo>
                  <a:pt x="12410" y="3212"/>
                </a:lnTo>
                <a:lnTo>
                  <a:pt x="12385" y="3237"/>
                </a:lnTo>
                <a:lnTo>
                  <a:pt x="12410" y="3261"/>
                </a:lnTo>
                <a:lnTo>
                  <a:pt x="12531" y="3285"/>
                </a:lnTo>
                <a:lnTo>
                  <a:pt x="12653" y="3310"/>
                </a:lnTo>
                <a:lnTo>
                  <a:pt x="12921" y="3310"/>
                </a:lnTo>
                <a:lnTo>
                  <a:pt x="13432" y="3261"/>
                </a:lnTo>
                <a:lnTo>
                  <a:pt x="13699" y="3261"/>
                </a:lnTo>
                <a:lnTo>
                  <a:pt x="13991" y="3237"/>
                </a:lnTo>
                <a:lnTo>
                  <a:pt x="14259" y="3456"/>
                </a:lnTo>
                <a:lnTo>
                  <a:pt x="14527" y="3699"/>
                </a:lnTo>
                <a:lnTo>
                  <a:pt x="14819" y="3966"/>
                </a:lnTo>
                <a:lnTo>
                  <a:pt x="15062" y="4283"/>
                </a:lnTo>
                <a:lnTo>
                  <a:pt x="14794" y="4258"/>
                </a:lnTo>
                <a:lnTo>
                  <a:pt x="14551" y="4283"/>
                </a:lnTo>
                <a:lnTo>
                  <a:pt x="14308" y="4283"/>
                </a:lnTo>
                <a:lnTo>
                  <a:pt x="14016" y="4307"/>
                </a:lnTo>
                <a:lnTo>
                  <a:pt x="13870" y="4331"/>
                </a:lnTo>
                <a:lnTo>
                  <a:pt x="13724" y="4380"/>
                </a:lnTo>
                <a:lnTo>
                  <a:pt x="13626" y="4453"/>
                </a:lnTo>
                <a:lnTo>
                  <a:pt x="13529" y="4526"/>
                </a:lnTo>
                <a:lnTo>
                  <a:pt x="13529" y="4550"/>
                </a:lnTo>
                <a:lnTo>
                  <a:pt x="13553" y="4575"/>
                </a:lnTo>
                <a:lnTo>
                  <a:pt x="13651" y="4623"/>
                </a:lnTo>
                <a:lnTo>
                  <a:pt x="13748" y="4648"/>
                </a:lnTo>
                <a:lnTo>
                  <a:pt x="13967" y="4648"/>
                </a:lnTo>
                <a:lnTo>
                  <a:pt x="14429" y="4623"/>
                </a:lnTo>
                <a:lnTo>
                  <a:pt x="14770" y="4623"/>
                </a:lnTo>
                <a:lnTo>
                  <a:pt x="15086" y="4648"/>
                </a:lnTo>
                <a:lnTo>
                  <a:pt x="15232" y="4672"/>
                </a:lnTo>
                <a:lnTo>
                  <a:pt x="15354" y="4672"/>
                </a:lnTo>
                <a:lnTo>
                  <a:pt x="15549" y="5037"/>
                </a:lnTo>
                <a:lnTo>
                  <a:pt x="15330" y="4988"/>
                </a:lnTo>
                <a:lnTo>
                  <a:pt x="14600" y="4988"/>
                </a:lnTo>
                <a:lnTo>
                  <a:pt x="14332" y="5037"/>
                </a:lnTo>
                <a:lnTo>
                  <a:pt x="14210" y="5086"/>
                </a:lnTo>
                <a:lnTo>
                  <a:pt x="14089" y="5134"/>
                </a:lnTo>
                <a:lnTo>
                  <a:pt x="14064" y="5159"/>
                </a:lnTo>
                <a:lnTo>
                  <a:pt x="14064" y="5183"/>
                </a:lnTo>
                <a:lnTo>
                  <a:pt x="14064" y="5207"/>
                </a:lnTo>
                <a:lnTo>
                  <a:pt x="14089" y="5232"/>
                </a:lnTo>
                <a:lnTo>
                  <a:pt x="14186" y="5256"/>
                </a:lnTo>
                <a:lnTo>
                  <a:pt x="14283" y="5280"/>
                </a:lnTo>
                <a:lnTo>
                  <a:pt x="14502" y="5305"/>
                </a:lnTo>
                <a:lnTo>
                  <a:pt x="14916" y="5305"/>
                </a:lnTo>
                <a:lnTo>
                  <a:pt x="15305" y="5329"/>
                </a:lnTo>
                <a:lnTo>
                  <a:pt x="15695" y="5378"/>
                </a:lnTo>
                <a:lnTo>
                  <a:pt x="15792" y="5645"/>
                </a:lnTo>
                <a:lnTo>
                  <a:pt x="15889" y="5913"/>
                </a:lnTo>
                <a:lnTo>
                  <a:pt x="15743" y="5864"/>
                </a:lnTo>
                <a:lnTo>
                  <a:pt x="15597" y="5816"/>
                </a:lnTo>
                <a:lnTo>
                  <a:pt x="15305" y="5767"/>
                </a:lnTo>
                <a:lnTo>
                  <a:pt x="15038" y="5743"/>
                </a:lnTo>
                <a:lnTo>
                  <a:pt x="14746" y="5718"/>
                </a:lnTo>
                <a:lnTo>
                  <a:pt x="14454" y="5718"/>
                </a:lnTo>
                <a:lnTo>
                  <a:pt x="14186" y="5767"/>
                </a:lnTo>
                <a:lnTo>
                  <a:pt x="14162" y="5767"/>
                </a:lnTo>
                <a:lnTo>
                  <a:pt x="14137" y="5791"/>
                </a:lnTo>
                <a:lnTo>
                  <a:pt x="14162" y="5816"/>
                </a:lnTo>
                <a:lnTo>
                  <a:pt x="14162" y="5840"/>
                </a:lnTo>
                <a:lnTo>
                  <a:pt x="14259" y="5889"/>
                </a:lnTo>
                <a:lnTo>
                  <a:pt x="14381" y="5937"/>
                </a:lnTo>
                <a:lnTo>
                  <a:pt x="14600" y="5986"/>
                </a:lnTo>
                <a:lnTo>
                  <a:pt x="15038" y="6010"/>
                </a:lnTo>
                <a:lnTo>
                  <a:pt x="15354" y="6083"/>
                </a:lnTo>
                <a:lnTo>
                  <a:pt x="15670" y="6156"/>
                </a:lnTo>
                <a:lnTo>
                  <a:pt x="15841" y="6229"/>
                </a:lnTo>
                <a:lnTo>
                  <a:pt x="15914" y="6254"/>
                </a:lnTo>
                <a:lnTo>
                  <a:pt x="15987" y="6278"/>
                </a:lnTo>
                <a:lnTo>
                  <a:pt x="16035" y="6570"/>
                </a:lnTo>
                <a:lnTo>
                  <a:pt x="16084" y="6838"/>
                </a:lnTo>
                <a:lnTo>
                  <a:pt x="15914" y="6740"/>
                </a:lnTo>
                <a:lnTo>
                  <a:pt x="15743" y="6667"/>
                </a:lnTo>
                <a:lnTo>
                  <a:pt x="15524" y="6619"/>
                </a:lnTo>
                <a:lnTo>
                  <a:pt x="15305" y="6594"/>
                </a:lnTo>
                <a:lnTo>
                  <a:pt x="14867" y="6546"/>
                </a:lnTo>
                <a:lnTo>
                  <a:pt x="14551" y="6497"/>
                </a:lnTo>
                <a:lnTo>
                  <a:pt x="14527" y="6497"/>
                </a:lnTo>
                <a:lnTo>
                  <a:pt x="14502" y="6546"/>
                </a:lnTo>
                <a:lnTo>
                  <a:pt x="14575" y="6619"/>
                </a:lnTo>
                <a:lnTo>
                  <a:pt x="14624" y="6667"/>
                </a:lnTo>
                <a:lnTo>
                  <a:pt x="14794" y="6765"/>
                </a:lnTo>
                <a:lnTo>
                  <a:pt x="14965" y="6838"/>
                </a:lnTo>
                <a:lnTo>
                  <a:pt x="15159" y="6886"/>
                </a:lnTo>
                <a:lnTo>
                  <a:pt x="15378" y="6935"/>
                </a:lnTo>
                <a:lnTo>
                  <a:pt x="15597" y="7008"/>
                </a:lnTo>
                <a:lnTo>
                  <a:pt x="15816" y="7105"/>
                </a:lnTo>
                <a:lnTo>
                  <a:pt x="15987" y="7227"/>
                </a:lnTo>
                <a:lnTo>
                  <a:pt x="16060" y="7276"/>
                </a:lnTo>
                <a:lnTo>
                  <a:pt x="16108" y="7276"/>
                </a:lnTo>
                <a:lnTo>
                  <a:pt x="16133" y="7762"/>
                </a:lnTo>
                <a:lnTo>
                  <a:pt x="16060" y="7714"/>
                </a:lnTo>
                <a:lnTo>
                  <a:pt x="15743" y="7519"/>
                </a:lnTo>
                <a:lnTo>
                  <a:pt x="15427" y="7324"/>
                </a:lnTo>
                <a:lnTo>
                  <a:pt x="15281" y="7276"/>
                </a:lnTo>
                <a:lnTo>
                  <a:pt x="15013" y="7203"/>
                </a:lnTo>
                <a:lnTo>
                  <a:pt x="14794" y="7203"/>
                </a:lnTo>
                <a:lnTo>
                  <a:pt x="14770" y="7227"/>
                </a:lnTo>
                <a:lnTo>
                  <a:pt x="14746" y="7251"/>
                </a:lnTo>
                <a:lnTo>
                  <a:pt x="14746" y="7276"/>
                </a:lnTo>
                <a:lnTo>
                  <a:pt x="14746" y="7324"/>
                </a:lnTo>
                <a:lnTo>
                  <a:pt x="14794" y="7373"/>
                </a:lnTo>
                <a:lnTo>
                  <a:pt x="14843" y="7397"/>
                </a:lnTo>
                <a:lnTo>
                  <a:pt x="14965" y="7470"/>
                </a:lnTo>
                <a:lnTo>
                  <a:pt x="15378" y="7689"/>
                </a:lnTo>
                <a:lnTo>
                  <a:pt x="15597" y="7835"/>
                </a:lnTo>
                <a:lnTo>
                  <a:pt x="15816" y="7981"/>
                </a:lnTo>
                <a:lnTo>
                  <a:pt x="15962" y="8103"/>
                </a:lnTo>
                <a:lnTo>
                  <a:pt x="16108" y="8200"/>
                </a:lnTo>
                <a:lnTo>
                  <a:pt x="16035" y="8784"/>
                </a:lnTo>
                <a:lnTo>
                  <a:pt x="15914" y="8687"/>
                </a:lnTo>
                <a:lnTo>
                  <a:pt x="15792" y="8590"/>
                </a:lnTo>
                <a:lnTo>
                  <a:pt x="15549" y="8419"/>
                </a:lnTo>
                <a:lnTo>
                  <a:pt x="15354" y="8273"/>
                </a:lnTo>
                <a:lnTo>
                  <a:pt x="15111" y="8152"/>
                </a:lnTo>
                <a:lnTo>
                  <a:pt x="14867" y="8030"/>
                </a:lnTo>
                <a:lnTo>
                  <a:pt x="14746" y="7981"/>
                </a:lnTo>
                <a:lnTo>
                  <a:pt x="14624" y="7957"/>
                </a:lnTo>
                <a:lnTo>
                  <a:pt x="14600" y="7981"/>
                </a:lnTo>
                <a:lnTo>
                  <a:pt x="14575" y="8006"/>
                </a:lnTo>
                <a:lnTo>
                  <a:pt x="14575" y="8054"/>
                </a:lnTo>
                <a:lnTo>
                  <a:pt x="14575" y="8079"/>
                </a:lnTo>
                <a:lnTo>
                  <a:pt x="14746" y="8249"/>
                </a:lnTo>
                <a:lnTo>
                  <a:pt x="14940" y="8371"/>
                </a:lnTo>
                <a:lnTo>
                  <a:pt x="15330" y="8638"/>
                </a:lnTo>
                <a:lnTo>
                  <a:pt x="15622" y="8882"/>
                </a:lnTo>
                <a:lnTo>
                  <a:pt x="15792" y="9003"/>
                </a:lnTo>
                <a:lnTo>
                  <a:pt x="15962" y="9101"/>
                </a:lnTo>
                <a:lnTo>
                  <a:pt x="15889" y="9368"/>
                </a:lnTo>
                <a:lnTo>
                  <a:pt x="15792" y="9612"/>
                </a:lnTo>
                <a:lnTo>
                  <a:pt x="15695" y="9466"/>
                </a:lnTo>
                <a:lnTo>
                  <a:pt x="15549" y="9320"/>
                </a:lnTo>
                <a:lnTo>
                  <a:pt x="15281" y="9101"/>
                </a:lnTo>
                <a:lnTo>
                  <a:pt x="15135" y="8955"/>
                </a:lnTo>
                <a:lnTo>
                  <a:pt x="14965" y="8809"/>
                </a:lnTo>
                <a:lnTo>
                  <a:pt x="14794" y="8711"/>
                </a:lnTo>
                <a:lnTo>
                  <a:pt x="14697" y="8663"/>
                </a:lnTo>
                <a:lnTo>
                  <a:pt x="14600" y="8663"/>
                </a:lnTo>
                <a:lnTo>
                  <a:pt x="14600" y="8760"/>
                </a:lnTo>
                <a:lnTo>
                  <a:pt x="14648" y="8833"/>
                </a:lnTo>
                <a:lnTo>
                  <a:pt x="14746" y="9003"/>
                </a:lnTo>
                <a:lnTo>
                  <a:pt x="14867" y="9149"/>
                </a:lnTo>
                <a:lnTo>
                  <a:pt x="14989" y="9271"/>
                </a:lnTo>
                <a:lnTo>
                  <a:pt x="15330" y="9587"/>
                </a:lnTo>
                <a:lnTo>
                  <a:pt x="15476" y="9758"/>
                </a:lnTo>
                <a:lnTo>
                  <a:pt x="15549" y="9831"/>
                </a:lnTo>
                <a:lnTo>
                  <a:pt x="15646" y="9879"/>
                </a:lnTo>
                <a:lnTo>
                  <a:pt x="15646" y="9904"/>
                </a:lnTo>
                <a:lnTo>
                  <a:pt x="15476" y="10196"/>
                </a:lnTo>
                <a:lnTo>
                  <a:pt x="15232" y="10463"/>
                </a:lnTo>
                <a:lnTo>
                  <a:pt x="15232" y="10293"/>
                </a:lnTo>
                <a:lnTo>
                  <a:pt x="15159" y="10147"/>
                </a:lnTo>
                <a:lnTo>
                  <a:pt x="15013" y="9855"/>
                </a:lnTo>
                <a:lnTo>
                  <a:pt x="14843" y="9636"/>
                </a:lnTo>
                <a:lnTo>
                  <a:pt x="14673" y="9466"/>
                </a:lnTo>
                <a:lnTo>
                  <a:pt x="14454" y="9295"/>
                </a:lnTo>
                <a:lnTo>
                  <a:pt x="14235" y="9149"/>
                </a:lnTo>
                <a:lnTo>
                  <a:pt x="14186" y="9149"/>
                </a:lnTo>
                <a:lnTo>
                  <a:pt x="14186" y="9174"/>
                </a:lnTo>
                <a:lnTo>
                  <a:pt x="14308" y="9393"/>
                </a:lnTo>
                <a:lnTo>
                  <a:pt x="14429" y="9563"/>
                </a:lnTo>
                <a:lnTo>
                  <a:pt x="14697" y="9952"/>
                </a:lnTo>
                <a:lnTo>
                  <a:pt x="14794" y="10147"/>
                </a:lnTo>
                <a:lnTo>
                  <a:pt x="14867" y="10366"/>
                </a:lnTo>
                <a:lnTo>
                  <a:pt x="14916" y="10536"/>
                </a:lnTo>
                <a:lnTo>
                  <a:pt x="14965" y="10609"/>
                </a:lnTo>
                <a:lnTo>
                  <a:pt x="15038" y="10658"/>
                </a:lnTo>
                <a:lnTo>
                  <a:pt x="14892" y="10780"/>
                </a:lnTo>
                <a:lnTo>
                  <a:pt x="14843" y="10658"/>
                </a:lnTo>
                <a:lnTo>
                  <a:pt x="14794" y="10561"/>
                </a:lnTo>
                <a:lnTo>
                  <a:pt x="14648" y="10366"/>
                </a:lnTo>
                <a:lnTo>
                  <a:pt x="14308" y="10001"/>
                </a:lnTo>
                <a:lnTo>
                  <a:pt x="14113" y="9831"/>
                </a:lnTo>
                <a:lnTo>
                  <a:pt x="13918" y="9685"/>
                </a:lnTo>
                <a:lnTo>
                  <a:pt x="13894" y="9685"/>
                </a:lnTo>
                <a:lnTo>
                  <a:pt x="13870" y="9733"/>
                </a:lnTo>
                <a:lnTo>
                  <a:pt x="13918" y="9904"/>
                </a:lnTo>
                <a:lnTo>
                  <a:pt x="14016" y="10050"/>
                </a:lnTo>
                <a:lnTo>
                  <a:pt x="14113" y="10196"/>
                </a:lnTo>
                <a:lnTo>
                  <a:pt x="14235" y="10342"/>
                </a:lnTo>
                <a:lnTo>
                  <a:pt x="14356" y="10488"/>
                </a:lnTo>
                <a:lnTo>
                  <a:pt x="14478" y="10634"/>
                </a:lnTo>
                <a:lnTo>
                  <a:pt x="14575" y="10804"/>
                </a:lnTo>
                <a:lnTo>
                  <a:pt x="14600" y="10974"/>
                </a:lnTo>
                <a:lnTo>
                  <a:pt x="14502" y="11047"/>
                </a:lnTo>
                <a:lnTo>
                  <a:pt x="14356" y="10853"/>
                </a:lnTo>
                <a:lnTo>
                  <a:pt x="14186" y="10658"/>
                </a:lnTo>
                <a:lnTo>
                  <a:pt x="13991" y="10512"/>
                </a:lnTo>
                <a:lnTo>
                  <a:pt x="13797" y="10390"/>
                </a:lnTo>
                <a:lnTo>
                  <a:pt x="13772" y="10366"/>
                </a:lnTo>
                <a:lnTo>
                  <a:pt x="13724" y="10366"/>
                </a:lnTo>
                <a:lnTo>
                  <a:pt x="13675" y="10415"/>
                </a:lnTo>
                <a:lnTo>
                  <a:pt x="13651" y="10463"/>
                </a:lnTo>
                <a:lnTo>
                  <a:pt x="13651" y="10512"/>
                </a:lnTo>
                <a:lnTo>
                  <a:pt x="13675" y="10536"/>
                </a:lnTo>
                <a:lnTo>
                  <a:pt x="13845" y="10682"/>
                </a:lnTo>
                <a:lnTo>
                  <a:pt x="13991" y="10853"/>
                </a:lnTo>
                <a:lnTo>
                  <a:pt x="14113" y="11023"/>
                </a:lnTo>
                <a:lnTo>
                  <a:pt x="14235" y="11218"/>
                </a:lnTo>
                <a:lnTo>
                  <a:pt x="14040" y="11339"/>
                </a:lnTo>
                <a:lnTo>
                  <a:pt x="13918" y="11218"/>
                </a:lnTo>
                <a:lnTo>
                  <a:pt x="13797" y="11120"/>
                </a:lnTo>
                <a:lnTo>
                  <a:pt x="13675" y="11023"/>
                </a:lnTo>
                <a:lnTo>
                  <a:pt x="13578" y="10974"/>
                </a:lnTo>
                <a:lnTo>
                  <a:pt x="13529" y="10950"/>
                </a:lnTo>
                <a:lnTo>
                  <a:pt x="13480" y="10950"/>
                </a:lnTo>
                <a:lnTo>
                  <a:pt x="13407" y="10999"/>
                </a:lnTo>
                <a:lnTo>
                  <a:pt x="13407" y="11047"/>
                </a:lnTo>
                <a:lnTo>
                  <a:pt x="13383" y="11072"/>
                </a:lnTo>
                <a:lnTo>
                  <a:pt x="13407" y="11120"/>
                </a:lnTo>
                <a:lnTo>
                  <a:pt x="13432" y="11145"/>
                </a:lnTo>
                <a:lnTo>
                  <a:pt x="13553" y="11315"/>
                </a:lnTo>
                <a:lnTo>
                  <a:pt x="13675" y="11485"/>
                </a:lnTo>
                <a:lnTo>
                  <a:pt x="13724" y="11583"/>
                </a:lnTo>
                <a:lnTo>
                  <a:pt x="13553" y="11704"/>
                </a:lnTo>
                <a:lnTo>
                  <a:pt x="13432" y="11558"/>
                </a:lnTo>
                <a:lnTo>
                  <a:pt x="13261" y="11461"/>
                </a:lnTo>
                <a:lnTo>
                  <a:pt x="13213" y="11461"/>
                </a:lnTo>
                <a:lnTo>
                  <a:pt x="13188" y="11485"/>
                </a:lnTo>
                <a:lnTo>
                  <a:pt x="13188" y="11534"/>
                </a:lnTo>
                <a:lnTo>
                  <a:pt x="13213" y="11558"/>
                </a:lnTo>
                <a:lnTo>
                  <a:pt x="13261" y="11631"/>
                </a:lnTo>
                <a:lnTo>
                  <a:pt x="13310" y="11704"/>
                </a:lnTo>
                <a:lnTo>
                  <a:pt x="13359" y="11874"/>
                </a:lnTo>
                <a:lnTo>
                  <a:pt x="13359" y="11899"/>
                </a:lnTo>
                <a:lnTo>
                  <a:pt x="13237" y="12020"/>
                </a:lnTo>
                <a:lnTo>
                  <a:pt x="13188" y="12118"/>
                </a:lnTo>
                <a:lnTo>
                  <a:pt x="13164" y="12215"/>
                </a:lnTo>
                <a:lnTo>
                  <a:pt x="13188" y="12288"/>
                </a:lnTo>
                <a:lnTo>
                  <a:pt x="13213" y="12385"/>
                </a:lnTo>
                <a:lnTo>
                  <a:pt x="13213" y="12775"/>
                </a:lnTo>
                <a:lnTo>
                  <a:pt x="13237" y="13164"/>
                </a:lnTo>
                <a:lnTo>
                  <a:pt x="13237" y="13553"/>
                </a:lnTo>
                <a:lnTo>
                  <a:pt x="13213" y="13748"/>
                </a:lnTo>
                <a:lnTo>
                  <a:pt x="13188" y="13943"/>
                </a:lnTo>
                <a:lnTo>
                  <a:pt x="13140" y="14064"/>
                </a:lnTo>
                <a:lnTo>
                  <a:pt x="13067" y="14162"/>
                </a:lnTo>
                <a:lnTo>
                  <a:pt x="12994" y="14210"/>
                </a:lnTo>
                <a:lnTo>
                  <a:pt x="12921" y="14235"/>
                </a:lnTo>
                <a:lnTo>
                  <a:pt x="12823" y="14210"/>
                </a:lnTo>
                <a:lnTo>
                  <a:pt x="12726" y="14186"/>
                </a:lnTo>
                <a:lnTo>
                  <a:pt x="12507" y="14040"/>
                </a:lnTo>
                <a:lnTo>
                  <a:pt x="12288" y="13821"/>
                </a:lnTo>
                <a:lnTo>
                  <a:pt x="12069" y="13578"/>
                </a:lnTo>
                <a:lnTo>
                  <a:pt x="11728" y="13164"/>
                </a:lnTo>
                <a:lnTo>
                  <a:pt x="11850" y="13042"/>
                </a:lnTo>
                <a:lnTo>
                  <a:pt x="11923" y="12969"/>
                </a:lnTo>
                <a:lnTo>
                  <a:pt x="11947" y="12896"/>
                </a:lnTo>
                <a:lnTo>
                  <a:pt x="11947" y="12823"/>
                </a:lnTo>
                <a:lnTo>
                  <a:pt x="11923" y="12750"/>
                </a:lnTo>
                <a:lnTo>
                  <a:pt x="11874" y="12677"/>
                </a:lnTo>
                <a:lnTo>
                  <a:pt x="11826" y="12629"/>
                </a:lnTo>
                <a:lnTo>
                  <a:pt x="11777" y="12604"/>
                </a:lnTo>
                <a:lnTo>
                  <a:pt x="11680" y="12580"/>
                </a:lnTo>
                <a:lnTo>
                  <a:pt x="11655" y="12385"/>
                </a:lnTo>
                <a:lnTo>
                  <a:pt x="11631" y="12361"/>
                </a:lnTo>
                <a:lnTo>
                  <a:pt x="11582" y="12361"/>
                </a:lnTo>
                <a:lnTo>
                  <a:pt x="11582" y="12385"/>
                </a:lnTo>
                <a:lnTo>
                  <a:pt x="11558" y="12580"/>
                </a:lnTo>
                <a:lnTo>
                  <a:pt x="11509" y="12580"/>
                </a:lnTo>
                <a:lnTo>
                  <a:pt x="11485" y="12604"/>
                </a:lnTo>
                <a:lnTo>
                  <a:pt x="11461" y="12604"/>
                </a:lnTo>
                <a:lnTo>
                  <a:pt x="11242" y="12702"/>
                </a:lnTo>
                <a:lnTo>
                  <a:pt x="11169" y="12361"/>
                </a:lnTo>
                <a:lnTo>
                  <a:pt x="11144" y="12191"/>
                </a:lnTo>
                <a:lnTo>
                  <a:pt x="11169" y="12020"/>
                </a:lnTo>
                <a:lnTo>
                  <a:pt x="11144" y="11972"/>
                </a:lnTo>
                <a:lnTo>
                  <a:pt x="11120" y="11947"/>
                </a:lnTo>
                <a:lnTo>
                  <a:pt x="11071" y="11947"/>
                </a:lnTo>
                <a:lnTo>
                  <a:pt x="11047" y="11972"/>
                </a:lnTo>
                <a:lnTo>
                  <a:pt x="11023" y="12118"/>
                </a:lnTo>
                <a:lnTo>
                  <a:pt x="10998" y="12312"/>
                </a:lnTo>
                <a:lnTo>
                  <a:pt x="10998" y="12556"/>
                </a:lnTo>
                <a:lnTo>
                  <a:pt x="10998" y="12799"/>
                </a:lnTo>
                <a:lnTo>
                  <a:pt x="10633" y="12896"/>
                </a:lnTo>
                <a:lnTo>
                  <a:pt x="10609" y="12604"/>
                </a:lnTo>
                <a:lnTo>
                  <a:pt x="10560" y="12361"/>
                </a:lnTo>
                <a:lnTo>
                  <a:pt x="10512" y="12118"/>
                </a:lnTo>
                <a:lnTo>
                  <a:pt x="10390" y="11607"/>
                </a:lnTo>
                <a:lnTo>
                  <a:pt x="10366" y="11583"/>
                </a:lnTo>
                <a:lnTo>
                  <a:pt x="10342" y="11558"/>
                </a:lnTo>
                <a:lnTo>
                  <a:pt x="10293" y="11583"/>
                </a:lnTo>
                <a:lnTo>
                  <a:pt x="10269" y="11607"/>
                </a:lnTo>
                <a:lnTo>
                  <a:pt x="10244" y="11826"/>
                </a:lnTo>
                <a:lnTo>
                  <a:pt x="10244" y="12045"/>
                </a:lnTo>
                <a:lnTo>
                  <a:pt x="10269" y="12507"/>
                </a:lnTo>
                <a:lnTo>
                  <a:pt x="10269" y="12726"/>
                </a:lnTo>
                <a:lnTo>
                  <a:pt x="10269" y="12945"/>
                </a:lnTo>
                <a:lnTo>
                  <a:pt x="9636" y="12994"/>
                </a:lnTo>
                <a:lnTo>
                  <a:pt x="9612" y="12726"/>
                </a:lnTo>
                <a:lnTo>
                  <a:pt x="9612" y="12507"/>
                </a:lnTo>
                <a:lnTo>
                  <a:pt x="9612" y="12337"/>
                </a:lnTo>
                <a:lnTo>
                  <a:pt x="9612" y="12142"/>
                </a:lnTo>
                <a:lnTo>
                  <a:pt x="9563" y="11972"/>
                </a:lnTo>
                <a:lnTo>
                  <a:pt x="9514" y="11899"/>
                </a:lnTo>
                <a:lnTo>
                  <a:pt x="9466" y="11826"/>
                </a:lnTo>
                <a:lnTo>
                  <a:pt x="9417" y="11826"/>
                </a:lnTo>
                <a:lnTo>
                  <a:pt x="9393" y="11850"/>
                </a:lnTo>
                <a:lnTo>
                  <a:pt x="9344" y="12020"/>
                </a:lnTo>
                <a:lnTo>
                  <a:pt x="9320" y="12215"/>
                </a:lnTo>
                <a:lnTo>
                  <a:pt x="9295" y="12604"/>
                </a:lnTo>
                <a:lnTo>
                  <a:pt x="9271" y="12799"/>
                </a:lnTo>
                <a:lnTo>
                  <a:pt x="9247" y="12994"/>
                </a:lnTo>
                <a:lnTo>
                  <a:pt x="9052" y="12994"/>
                </a:lnTo>
                <a:lnTo>
                  <a:pt x="9003" y="12604"/>
                </a:lnTo>
                <a:lnTo>
                  <a:pt x="8930" y="12191"/>
                </a:lnTo>
                <a:lnTo>
                  <a:pt x="8857" y="11753"/>
                </a:lnTo>
                <a:lnTo>
                  <a:pt x="8833" y="11704"/>
                </a:lnTo>
                <a:lnTo>
                  <a:pt x="8784" y="11680"/>
                </a:lnTo>
                <a:lnTo>
                  <a:pt x="8711" y="11704"/>
                </a:lnTo>
                <a:lnTo>
                  <a:pt x="8711" y="11777"/>
                </a:lnTo>
                <a:lnTo>
                  <a:pt x="8711" y="12191"/>
                </a:lnTo>
                <a:lnTo>
                  <a:pt x="8687" y="12604"/>
                </a:lnTo>
                <a:lnTo>
                  <a:pt x="8687" y="12994"/>
                </a:lnTo>
                <a:lnTo>
                  <a:pt x="8176" y="12994"/>
                </a:lnTo>
                <a:lnTo>
                  <a:pt x="8200" y="12653"/>
                </a:lnTo>
                <a:lnTo>
                  <a:pt x="8273" y="12215"/>
                </a:lnTo>
                <a:lnTo>
                  <a:pt x="8346" y="11777"/>
                </a:lnTo>
                <a:lnTo>
                  <a:pt x="8346" y="11704"/>
                </a:lnTo>
                <a:lnTo>
                  <a:pt x="8298" y="11655"/>
                </a:lnTo>
                <a:lnTo>
                  <a:pt x="8249" y="11655"/>
                </a:lnTo>
                <a:lnTo>
                  <a:pt x="8200" y="11704"/>
                </a:lnTo>
                <a:lnTo>
                  <a:pt x="8079" y="11899"/>
                </a:lnTo>
                <a:lnTo>
                  <a:pt x="8006" y="12118"/>
                </a:lnTo>
                <a:lnTo>
                  <a:pt x="7933" y="12337"/>
                </a:lnTo>
                <a:lnTo>
                  <a:pt x="7884" y="12556"/>
                </a:lnTo>
                <a:lnTo>
                  <a:pt x="7835" y="12750"/>
                </a:lnTo>
                <a:lnTo>
                  <a:pt x="7811" y="12969"/>
                </a:lnTo>
                <a:lnTo>
                  <a:pt x="7300" y="12945"/>
                </a:lnTo>
                <a:lnTo>
                  <a:pt x="7349" y="12653"/>
                </a:lnTo>
                <a:lnTo>
                  <a:pt x="7397" y="12385"/>
                </a:lnTo>
                <a:lnTo>
                  <a:pt x="7495" y="12045"/>
                </a:lnTo>
                <a:lnTo>
                  <a:pt x="7592" y="11680"/>
                </a:lnTo>
                <a:lnTo>
                  <a:pt x="7568" y="11655"/>
                </a:lnTo>
                <a:lnTo>
                  <a:pt x="7543" y="11631"/>
                </a:lnTo>
                <a:lnTo>
                  <a:pt x="7470" y="11680"/>
                </a:lnTo>
                <a:lnTo>
                  <a:pt x="7397" y="11728"/>
                </a:lnTo>
                <a:lnTo>
                  <a:pt x="7276" y="11850"/>
                </a:lnTo>
                <a:lnTo>
                  <a:pt x="7178" y="11996"/>
                </a:lnTo>
                <a:lnTo>
                  <a:pt x="7130" y="12166"/>
                </a:lnTo>
                <a:lnTo>
                  <a:pt x="7008" y="12507"/>
                </a:lnTo>
                <a:lnTo>
                  <a:pt x="6959" y="12702"/>
                </a:lnTo>
                <a:lnTo>
                  <a:pt x="6935" y="12872"/>
                </a:lnTo>
                <a:lnTo>
                  <a:pt x="6473" y="12702"/>
                </a:lnTo>
                <a:lnTo>
                  <a:pt x="6521" y="12556"/>
                </a:lnTo>
                <a:lnTo>
                  <a:pt x="6546" y="12483"/>
                </a:lnTo>
                <a:lnTo>
                  <a:pt x="6546" y="12410"/>
                </a:lnTo>
                <a:lnTo>
                  <a:pt x="6546" y="12337"/>
                </a:lnTo>
                <a:lnTo>
                  <a:pt x="6497" y="12288"/>
                </a:lnTo>
                <a:lnTo>
                  <a:pt x="6473" y="12288"/>
                </a:lnTo>
                <a:lnTo>
                  <a:pt x="6375" y="12385"/>
                </a:lnTo>
                <a:lnTo>
                  <a:pt x="6302" y="12483"/>
                </a:lnTo>
                <a:lnTo>
                  <a:pt x="6181" y="12629"/>
                </a:lnTo>
                <a:lnTo>
                  <a:pt x="5889" y="12629"/>
                </a:lnTo>
                <a:lnTo>
                  <a:pt x="5816" y="12653"/>
                </a:lnTo>
                <a:lnTo>
                  <a:pt x="5743" y="12750"/>
                </a:lnTo>
                <a:lnTo>
                  <a:pt x="5743" y="12799"/>
                </a:lnTo>
                <a:lnTo>
                  <a:pt x="5743" y="12872"/>
                </a:lnTo>
                <a:lnTo>
                  <a:pt x="5743" y="12921"/>
                </a:lnTo>
                <a:lnTo>
                  <a:pt x="5791" y="12969"/>
                </a:lnTo>
                <a:lnTo>
                  <a:pt x="5986" y="13115"/>
                </a:lnTo>
                <a:lnTo>
                  <a:pt x="6181" y="13237"/>
                </a:lnTo>
                <a:lnTo>
                  <a:pt x="5986" y="13505"/>
                </a:lnTo>
                <a:lnTo>
                  <a:pt x="5767" y="13748"/>
                </a:lnTo>
                <a:lnTo>
                  <a:pt x="5305" y="14210"/>
                </a:lnTo>
                <a:lnTo>
                  <a:pt x="5134" y="14381"/>
                </a:lnTo>
                <a:lnTo>
                  <a:pt x="4988" y="14527"/>
                </a:lnTo>
                <a:lnTo>
                  <a:pt x="4891" y="14551"/>
                </a:lnTo>
                <a:lnTo>
                  <a:pt x="4818" y="14551"/>
                </a:lnTo>
                <a:lnTo>
                  <a:pt x="4721" y="14527"/>
                </a:lnTo>
                <a:lnTo>
                  <a:pt x="4648" y="14454"/>
                </a:lnTo>
                <a:lnTo>
                  <a:pt x="4648" y="13383"/>
                </a:lnTo>
                <a:lnTo>
                  <a:pt x="4623" y="12872"/>
                </a:lnTo>
                <a:lnTo>
                  <a:pt x="4599" y="12337"/>
                </a:lnTo>
                <a:lnTo>
                  <a:pt x="4575" y="12239"/>
                </a:lnTo>
                <a:lnTo>
                  <a:pt x="4526" y="12191"/>
                </a:lnTo>
                <a:lnTo>
                  <a:pt x="4502" y="12166"/>
                </a:lnTo>
                <a:lnTo>
                  <a:pt x="4404" y="12118"/>
                </a:lnTo>
                <a:lnTo>
                  <a:pt x="4307" y="12020"/>
                </a:lnTo>
                <a:lnTo>
                  <a:pt x="4185" y="11947"/>
                </a:lnTo>
                <a:lnTo>
                  <a:pt x="3918" y="11801"/>
                </a:lnTo>
                <a:lnTo>
                  <a:pt x="3650" y="11680"/>
                </a:lnTo>
                <a:lnTo>
                  <a:pt x="3407" y="11510"/>
                </a:lnTo>
                <a:lnTo>
                  <a:pt x="3163" y="11339"/>
                </a:lnTo>
                <a:lnTo>
                  <a:pt x="2920" y="11145"/>
                </a:lnTo>
                <a:lnTo>
                  <a:pt x="2677" y="10926"/>
                </a:lnTo>
                <a:lnTo>
                  <a:pt x="2482" y="10658"/>
                </a:lnTo>
                <a:lnTo>
                  <a:pt x="2288" y="10390"/>
                </a:lnTo>
                <a:lnTo>
                  <a:pt x="2117" y="10098"/>
                </a:lnTo>
                <a:lnTo>
                  <a:pt x="1947" y="9758"/>
                </a:lnTo>
                <a:lnTo>
                  <a:pt x="1850" y="9587"/>
                </a:lnTo>
                <a:lnTo>
                  <a:pt x="1752" y="9441"/>
                </a:lnTo>
                <a:lnTo>
                  <a:pt x="1704" y="9028"/>
                </a:lnTo>
                <a:lnTo>
                  <a:pt x="1655" y="8614"/>
                </a:lnTo>
                <a:lnTo>
                  <a:pt x="1655" y="8517"/>
                </a:lnTo>
                <a:lnTo>
                  <a:pt x="1631" y="8371"/>
                </a:lnTo>
                <a:lnTo>
                  <a:pt x="1582" y="8249"/>
                </a:lnTo>
                <a:lnTo>
                  <a:pt x="1533" y="8225"/>
                </a:lnTo>
                <a:lnTo>
                  <a:pt x="1485" y="8225"/>
                </a:lnTo>
                <a:lnTo>
                  <a:pt x="1412" y="8249"/>
                </a:lnTo>
                <a:lnTo>
                  <a:pt x="1363" y="8322"/>
                </a:lnTo>
                <a:lnTo>
                  <a:pt x="1339" y="8371"/>
                </a:lnTo>
                <a:lnTo>
                  <a:pt x="1314" y="8444"/>
                </a:lnTo>
                <a:lnTo>
                  <a:pt x="1290" y="8614"/>
                </a:lnTo>
                <a:lnTo>
                  <a:pt x="1266" y="8760"/>
                </a:lnTo>
                <a:lnTo>
                  <a:pt x="1266" y="8906"/>
                </a:lnTo>
                <a:lnTo>
                  <a:pt x="1266" y="9076"/>
                </a:lnTo>
                <a:lnTo>
                  <a:pt x="1120" y="9101"/>
                </a:lnTo>
                <a:lnTo>
                  <a:pt x="998" y="9149"/>
                </a:lnTo>
                <a:lnTo>
                  <a:pt x="828" y="9003"/>
                </a:lnTo>
                <a:lnTo>
                  <a:pt x="755" y="8906"/>
                </a:lnTo>
                <a:lnTo>
                  <a:pt x="682" y="8809"/>
                </a:lnTo>
                <a:lnTo>
                  <a:pt x="584" y="8565"/>
                </a:lnTo>
                <a:lnTo>
                  <a:pt x="511" y="8322"/>
                </a:lnTo>
                <a:lnTo>
                  <a:pt x="463" y="8079"/>
                </a:lnTo>
                <a:lnTo>
                  <a:pt x="438" y="7811"/>
                </a:lnTo>
                <a:lnTo>
                  <a:pt x="438" y="7592"/>
                </a:lnTo>
                <a:lnTo>
                  <a:pt x="438" y="7373"/>
                </a:lnTo>
                <a:lnTo>
                  <a:pt x="487" y="7154"/>
                </a:lnTo>
                <a:lnTo>
                  <a:pt x="536" y="6911"/>
                </a:lnTo>
                <a:lnTo>
                  <a:pt x="609" y="6740"/>
                </a:lnTo>
                <a:lnTo>
                  <a:pt x="706" y="6570"/>
                </a:lnTo>
                <a:lnTo>
                  <a:pt x="925" y="6302"/>
                </a:lnTo>
                <a:lnTo>
                  <a:pt x="998" y="6302"/>
                </a:lnTo>
                <a:lnTo>
                  <a:pt x="1290" y="6327"/>
                </a:lnTo>
                <a:lnTo>
                  <a:pt x="1436" y="6302"/>
                </a:lnTo>
                <a:lnTo>
                  <a:pt x="1533" y="6327"/>
                </a:lnTo>
                <a:lnTo>
                  <a:pt x="1631" y="6327"/>
                </a:lnTo>
                <a:lnTo>
                  <a:pt x="1728" y="6254"/>
                </a:lnTo>
                <a:lnTo>
                  <a:pt x="1752" y="6205"/>
                </a:lnTo>
                <a:lnTo>
                  <a:pt x="1777" y="6156"/>
                </a:lnTo>
                <a:lnTo>
                  <a:pt x="1874" y="5840"/>
                </a:lnTo>
                <a:lnTo>
                  <a:pt x="1971" y="5548"/>
                </a:lnTo>
                <a:lnTo>
                  <a:pt x="2093" y="5280"/>
                </a:lnTo>
                <a:lnTo>
                  <a:pt x="2239" y="5013"/>
                </a:lnTo>
                <a:lnTo>
                  <a:pt x="2409" y="4769"/>
                </a:lnTo>
                <a:lnTo>
                  <a:pt x="2604" y="4526"/>
                </a:lnTo>
                <a:lnTo>
                  <a:pt x="3017" y="4039"/>
                </a:lnTo>
                <a:lnTo>
                  <a:pt x="3407" y="3601"/>
                </a:lnTo>
                <a:lnTo>
                  <a:pt x="3820" y="3164"/>
                </a:lnTo>
                <a:lnTo>
                  <a:pt x="4137" y="2872"/>
                </a:lnTo>
                <a:lnTo>
                  <a:pt x="4283" y="2726"/>
                </a:lnTo>
                <a:lnTo>
                  <a:pt x="4429" y="2555"/>
                </a:lnTo>
                <a:lnTo>
                  <a:pt x="4502" y="2555"/>
                </a:lnTo>
                <a:lnTo>
                  <a:pt x="4550" y="2507"/>
                </a:lnTo>
                <a:lnTo>
                  <a:pt x="4599" y="2361"/>
                </a:lnTo>
                <a:lnTo>
                  <a:pt x="4599" y="2215"/>
                </a:lnTo>
                <a:lnTo>
                  <a:pt x="4599" y="2069"/>
                </a:lnTo>
                <a:lnTo>
                  <a:pt x="4623" y="1923"/>
                </a:lnTo>
                <a:lnTo>
                  <a:pt x="4672" y="1631"/>
                </a:lnTo>
                <a:lnTo>
                  <a:pt x="4745" y="1339"/>
                </a:lnTo>
                <a:lnTo>
                  <a:pt x="4891" y="901"/>
                </a:lnTo>
                <a:lnTo>
                  <a:pt x="5061" y="487"/>
                </a:lnTo>
                <a:close/>
                <a:moveTo>
                  <a:pt x="4915" y="0"/>
                </a:moveTo>
                <a:lnTo>
                  <a:pt x="4842" y="25"/>
                </a:lnTo>
                <a:lnTo>
                  <a:pt x="4794" y="49"/>
                </a:lnTo>
                <a:lnTo>
                  <a:pt x="4696" y="146"/>
                </a:lnTo>
                <a:lnTo>
                  <a:pt x="4599" y="268"/>
                </a:lnTo>
                <a:lnTo>
                  <a:pt x="4526" y="414"/>
                </a:lnTo>
                <a:lnTo>
                  <a:pt x="4453" y="584"/>
                </a:lnTo>
                <a:lnTo>
                  <a:pt x="4356" y="925"/>
                </a:lnTo>
                <a:lnTo>
                  <a:pt x="4283" y="1217"/>
                </a:lnTo>
                <a:lnTo>
                  <a:pt x="4210" y="1436"/>
                </a:lnTo>
                <a:lnTo>
                  <a:pt x="4137" y="1728"/>
                </a:lnTo>
                <a:lnTo>
                  <a:pt x="4112" y="2020"/>
                </a:lnTo>
                <a:lnTo>
                  <a:pt x="4112" y="2166"/>
                </a:lnTo>
                <a:lnTo>
                  <a:pt x="4137" y="2288"/>
                </a:lnTo>
                <a:lnTo>
                  <a:pt x="3893" y="2385"/>
                </a:lnTo>
                <a:lnTo>
                  <a:pt x="3674" y="2531"/>
                </a:lnTo>
                <a:lnTo>
                  <a:pt x="3455" y="2726"/>
                </a:lnTo>
                <a:lnTo>
                  <a:pt x="3236" y="2945"/>
                </a:lnTo>
                <a:lnTo>
                  <a:pt x="2871" y="3383"/>
                </a:lnTo>
                <a:lnTo>
                  <a:pt x="2531" y="3772"/>
                </a:lnTo>
                <a:lnTo>
                  <a:pt x="2142" y="4210"/>
                </a:lnTo>
                <a:lnTo>
                  <a:pt x="1923" y="4453"/>
                </a:lnTo>
                <a:lnTo>
                  <a:pt x="1752" y="4721"/>
                </a:lnTo>
                <a:lnTo>
                  <a:pt x="1582" y="4988"/>
                </a:lnTo>
                <a:lnTo>
                  <a:pt x="1436" y="5280"/>
                </a:lnTo>
                <a:lnTo>
                  <a:pt x="1339" y="5572"/>
                </a:lnTo>
                <a:lnTo>
                  <a:pt x="1290" y="5864"/>
                </a:lnTo>
                <a:lnTo>
                  <a:pt x="925" y="5864"/>
                </a:lnTo>
                <a:lnTo>
                  <a:pt x="755" y="5889"/>
                </a:lnTo>
                <a:lnTo>
                  <a:pt x="633" y="5937"/>
                </a:lnTo>
                <a:lnTo>
                  <a:pt x="536" y="5986"/>
                </a:lnTo>
                <a:lnTo>
                  <a:pt x="438" y="6083"/>
                </a:lnTo>
                <a:lnTo>
                  <a:pt x="341" y="6181"/>
                </a:lnTo>
                <a:lnTo>
                  <a:pt x="268" y="6302"/>
                </a:lnTo>
                <a:lnTo>
                  <a:pt x="219" y="6424"/>
                </a:lnTo>
                <a:lnTo>
                  <a:pt x="122" y="6716"/>
                </a:lnTo>
                <a:lnTo>
                  <a:pt x="49" y="7032"/>
                </a:lnTo>
                <a:lnTo>
                  <a:pt x="25" y="7324"/>
                </a:lnTo>
                <a:lnTo>
                  <a:pt x="0" y="7592"/>
                </a:lnTo>
                <a:lnTo>
                  <a:pt x="0" y="7811"/>
                </a:lnTo>
                <a:lnTo>
                  <a:pt x="25" y="8054"/>
                </a:lnTo>
                <a:lnTo>
                  <a:pt x="49" y="8322"/>
                </a:lnTo>
                <a:lnTo>
                  <a:pt x="122" y="8638"/>
                </a:lnTo>
                <a:lnTo>
                  <a:pt x="219" y="8930"/>
                </a:lnTo>
                <a:lnTo>
                  <a:pt x="365" y="9198"/>
                </a:lnTo>
                <a:lnTo>
                  <a:pt x="438" y="9320"/>
                </a:lnTo>
                <a:lnTo>
                  <a:pt x="536" y="9417"/>
                </a:lnTo>
                <a:lnTo>
                  <a:pt x="633" y="9514"/>
                </a:lnTo>
                <a:lnTo>
                  <a:pt x="730" y="9563"/>
                </a:lnTo>
                <a:lnTo>
                  <a:pt x="852" y="9612"/>
                </a:lnTo>
                <a:lnTo>
                  <a:pt x="1047" y="9612"/>
                </a:lnTo>
                <a:lnTo>
                  <a:pt x="1095" y="9587"/>
                </a:lnTo>
                <a:lnTo>
                  <a:pt x="1314" y="9587"/>
                </a:lnTo>
                <a:lnTo>
                  <a:pt x="1339" y="9612"/>
                </a:lnTo>
                <a:lnTo>
                  <a:pt x="1387" y="9758"/>
                </a:lnTo>
                <a:lnTo>
                  <a:pt x="1436" y="9928"/>
                </a:lnTo>
                <a:lnTo>
                  <a:pt x="1582" y="10220"/>
                </a:lnTo>
                <a:lnTo>
                  <a:pt x="1752" y="10512"/>
                </a:lnTo>
                <a:lnTo>
                  <a:pt x="1923" y="10804"/>
                </a:lnTo>
                <a:lnTo>
                  <a:pt x="2117" y="11072"/>
                </a:lnTo>
                <a:lnTo>
                  <a:pt x="2312" y="11315"/>
                </a:lnTo>
                <a:lnTo>
                  <a:pt x="2531" y="11510"/>
                </a:lnTo>
                <a:lnTo>
                  <a:pt x="2750" y="11704"/>
                </a:lnTo>
                <a:lnTo>
                  <a:pt x="3236" y="12045"/>
                </a:lnTo>
                <a:lnTo>
                  <a:pt x="3455" y="12191"/>
                </a:lnTo>
                <a:lnTo>
                  <a:pt x="3674" y="12288"/>
                </a:lnTo>
                <a:lnTo>
                  <a:pt x="3918" y="12385"/>
                </a:lnTo>
                <a:lnTo>
                  <a:pt x="4137" y="12507"/>
                </a:lnTo>
                <a:lnTo>
                  <a:pt x="4161" y="12531"/>
                </a:lnTo>
                <a:lnTo>
                  <a:pt x="4112" y="13067"/>
                </a:lnTo>
                <a:lnTo>
                  <a:pt x="4112" y="13626"/>
                </a:lnTo>
                <a:lnTo>
                  <a:pt x="4112" y="14746"/>
                </a:lnTo>
                <a:lnTo>
                  <a:pt x="4137" y="14819"/>
                </a:lnTo>
                <a:lnTo>
                  <a:pt x="4161" y="14867"/>
                </a:lnTo>
                <a:lnTo>
                  <a:pt x="4185" y="14916"/>
                </a:lnTo>
                <a:lnTo>
                  <a:pt x="4234" y="14965"/>
                </a:lnTo>
                <a:lnTo>
                  <a:pt x="4331" y="14989"/>
                </a:lnTo>
                <a:lnTo>
                  <a:pt x="4453" y="14989"/>
                </a:lnTo>
                <a:lnTo>
                  <a:pt x="4550" y="15062"/>
                </a:lnTo>
                <a:lnTo>
                  <a:pt x="4648" y="15111"/>
                </a:lnTo>
                <a:lnTo>
                  <a:pt x="4769" y="15135"/>
                </a:lnTo>
                <a:lnTo>
                  <a:pt x="4891" y="15111"/>
                </a:lnTo>
                <a:lnTo>
                  <a:pt x="4988" y="15086"/>
                </a:lnTo>
                <a:lnTo>
                  <a:pt x="5110" y="15038"/>
                </a:lnTo>
                <a:lnTo>
                  <a:pt x="5305" y="14940"/>
                </a:lnTo>
                <a:lnTo>
                  <a:pt x="5548" y="14721"/>
                </a:lnTo>
                <a:lnTo>
                  <a:pt x="5791" y="14502"/>
                </a:lnTo>
                <a:lnTo>
                  <a:pt x="6229" y="14040"/>
                </a:lnTo>
                <a:lnTo>
                  <a:pt x="6497" y="13748"/>
                </a:lnTo>
                <a:lnTo>
                  <a:pt x="6619" y="13602"/>
                </a:lnTo>
                <a:lnTo>
                  <a:pt x="6716" y="13432"/>
                </a:lnTo>
                <a:lnTo>
                  <a:pt x="6984" y="13505"/>
                </a:lnTo>
                <a:lnTo>
                  <a:pt x="7227" y="13529"/>
                </a:lnTo>
                <a:lnTo>
                  <a:pt x="7762" y="13578"/>
                </a:lnTo>
                <a:lnTo>
                  <a:pt x="8273" y="13578"/>
                </a:lnTo>
                <a:lnTo>
                  <a:pt x="8760" y="13602"/>
                </a:lnTo>
                <a:lnTo>
                  <a:pt x="9198" y="13578"/>
                </a:lnTo>
                <a:lnTo>
                  <a:pt x="9660" y="13578"/>
                </a:lnTo>
                <a:lnTo>
                  <a:pt x="10098" y="13529"/>
                </a:lnTo>
                <a:lnTo>
                  <a:pt x="10560" y="13480"/>
                </a:lnTo>
                <a:lnTo>
                  <a:pt x="10925" y="13407"/>
                </a:lnTo>
                <a:lnTo>
                  <a:pt x="11315" y="13334"/>
                </a:lnTo>
                <a:lnTo>
                  <a:pt x="11363" y="13480"/>
                </a:lnTo>
                <a:lnTo>
                  <a:pt x="11436" y="13626"/>
                </a:lnTo>
                <a:lnTo>
                  <a:pt x="11607" y="13943"/>
                </a:lnTo>
                <a:lnTo>
                  <a:pt x="11850" y="14210"/>
                </a:lnTo>
                <a:lnTo>
                  <a:pt x="11972" y="14356"/>
                </a:lnTo>
                <a:lnTo>
                  <a:pt x="12118" y="14478"/>
                </a:lnTo>
                <a:lnTo>
                  <a:pt x="12264" y="14575"/>
                </a:lnTo>
                <a:lnTo>
                  <a:pt x="12410" y="14673"/>
                </a:lnTo>
                <a:lnTo>
                  <a:pt x="12580" y="14721"/>
                </a:lnTo>
                <a:lnTo>
                  <a:pt x="12726" y="14770"/>
                </a:lnTo>
                <a:lnTo>
                  <a:pt x="12896" y="14794"/>
                </a:lnTo>
                <a:lnTo>
                  <a:pt x="13042" y="14770"/>
                </a:lnTo>
                <a:lnTo>
                  <a:pt x="13213" y="14721"/>
                </a:lnTo>
                <a:lnTo>
                  <a:pt x="13359" y="14624"/>
                </a:lnTo>
                <a:lnTo>
                  <a:pt x="13480" y="14527"/>
                </a:lnTo>
                <a:lnTo>
                  <a:pt x="13578" y="14405"/>
                </a:lnTo>
                <a:lnTo>
                  <a:pt x="13651" y="14283"/>
                </a:lnTo>
                <a:lnTo>
                  <a:pt x="13724" y="14162"/>
                </a:lnTo>
                <a:lnTo>
                  <a:pt x="13748" y="14016"/>
                </a:lnTo>
                <a:lnTo>
                  <a:pt x="13772" y="13845"/>
                </a:lnTo>
                <a:lnTo>
                  <a:pt x="13797" y="13529"/>
                </a:lnTo>
                <a:lnTo>
                  <a:pt x="13772" y="13213"/>
                </a:lnTo>
                <a:lnTo>
                  <a:pt x="13748" y="12872"/>
                </a:lnTo>
                <a:lnTo>
                  <a:pt x="13748" y="12580"/>
                </a:lnTo>
                <a:lnTo>
                  <a:pt x="13748" y="12288"/>
                </a:lnTo>
                <a:lnTo>
                  <a:pt x="13943" y="12118"/>
                </a:lnTo>
                <a:lnTo>
                  <a:pt x="14137" y="11947"/>
                </a:lnTo>
                <a:lnTo>
                  <a:pt x="14551" y="11655"/>
                </a:lnTo>
                <a:lnTo>
                  <a:pt x="14989" y="11388"/>
                </a:lnTo>
                <a:lnTo>
                  <a:pt x="15403" y="11072"/>
                </a:lnTo>
                <a:lnTo>
                  <a:pt x="15622" y="10877"/>
                </a:lnTo>
                <a:lnTo>
                  <a:pt x="15816" y="10634"/>
                </a:lnTo>
                <a:lnTo>
                  <a:pt x="15987" y="10390"/>
                </a:lnTo>
                <a:lnTo>
                  <a:pt x="16133" y="10123"/>
                </a:lnTo>
                <a:lnTo>
                  <a:pt x="16254" y="9855"/>
                </a:lnTo>
                <a:lnTo>
                  <a:pt x="16376" y="9563"/>
                </a:lnTo>
                <a:lnTo>
                  <a:pt x="16449" y="9271"/>
                </a:lnTo>
                <a:lnTo>
                  <a:pt x="16522" y="8979"/>
                </a:lnTo>
                <a:lnTo>
                  <a:pt x="16595" y="8614"/>
                </a:lnTo>
                <a:lnTo>
                  <a:pt x="16619" y="8249"/>
                </a:lnTo>
                <a:lnTo>
                  <a:pt x="16765" y="8273"/>
                </a:lnTo>
                <a:lnTo>
                  <a:pt x="16911" y="8298"/>
                </a:lnTo>
                <a:lnTo>
                  <a:pt x="17057" y="8273"/>
                </a:lnTo>
                <a:lnTo>
                  <a:pt x="17203" y="8249"/>
                </a:lnTo>
                <a:lnTo>
                  <a:pt x="17228" y="8273"/>
                </a:lnTo>
                <a:lnTo>
                  <a:pt x="17325" y="8346"/>
                </a:lnTo>
                <a:lnTo>
                  <a:pt x="17422" y="8444"/>
                </a:lnTo>
                <a:lnTo>
                  <a:pt x="17641" y="8565"/>
                </a:lnTo>
                <a:lnTo>
                  <a:pt x="17885" y="8663"/>
                </a:lnTo>
                <a:lnTo>
                  <a:pt x="18128" y="8687"/>
                </a:lnTo>
                <a:lnTo>
                  <a:pt x="18395" y="8663"/>
                </a:lnTo>
                <a:lnTo>
                  <a:pt x="18639" y="8614"/>
                </a:lnTo>
                <a:lnTo>
                  <a:pt x="18858" y="8492"/>
                </a:lnTo>
                <a:lnTo>
                  <a:pt x="18979" y="8419"/>
                </a:lnTo>
                <a:lnTo>
                  <a:pt x="19077" y="8346"/>
                </a:lnTo>
                <a:lnTo>
                  <a:pt x="19125" y="8249"/>
                </a:lnTo>
                <a:lnTo>
                  <a:pt x="19125" y="8176"/>
                </a:lnTo>
                <a:lnTo>
                  <a:pt x="19101" y="8079"/>
                </a:lnTo>
                <a:lnTo>
                  <a:pt x="19052" y="8006"/>
                </a:lnTo>
                <a:lnTo>
                  <a:pt x="18979" y="7957"/>
                </a:lnTo>
                <a:lnTo>
                  <a:pt x="18833" y="7957"/>
                </a:lnTo>
                <a:lnTo>
                  <a:pt x="18736" y="8006"/>
                </a:lnTo>
                <a:lnTo>
                  <a:pt x="18639" y="8103"/>
                </a:lnTo>
                <a:lnTo>
                  <a:pt x="18517" y="8176"/>
                </a:lnTo>
                <a:lnTo>
                  <a:pt x="18371" y="8200"/>
                </a:lnTo>
                <a:lnTo>
                  <a:pt x="18225" y="8225"/>
                </a:lnTo>
                <a:lnTo>
                  <a:pt x="18079" y="8200"/>
                </a:lnTo>
                <a:lnTo>
                  <a:pt x="17933" y="8176"/>
                </a:lnTo>
                <a:lnTo>
                  <a:pt x="17787" y="8127"/>
                </a:lnTo>
                <a:lnTo>
                  <a:pt x="17666" y="8054"/>
                </a:lnTo>
                <a:lnTo>
                  <a:pt x="17885" y="7933"/>
                </a:lnTo>
                <a:lnTo>
                  <a:pt x="18031" y="7835"/>
                </a:lnTo>
                <a:lnTo>
                  <a:pt x="18104" y="7738"/>
                </a:lnTo>
                <a:lnTo>
                  <a:pt x="18152" y="7641"/>
                </a:lnTo>
                <a:lnTo>
                  <a:pt x="18201" y="7543"/>
                </a:lnTo>
                <a:lnTo>
                  <a:pt x="18225" y="7446"/>
                </a:lnTo>
                <a:lnTo>
                  <a:pt x="18250" y="7349"/>
                </a:lnTo>
                <a:lnTo>
                  <a:pt x="18225" y="7251"/>
                </a:lnTo>
                <a:lnTo>
                  <a:pt x="18201" y="7154"/>
                </a:lnTo>
                <a:lnTo>
                  <a:pt x="18177" y="7057"/>
                </a:lnTo>
                <a:lnTo>
                  <a:pt x="18128" y="6984"/>
                </a:lnTo>
                <a:lnTo>
                  <a:pt x="18055" y="6911"/>
                </a:lnTo>
                <a:lnTo>
                  <a:pt x="18006" y="6862"/>
                </a:lnTo>
                <a:lnTo>
                  <a:pt x="17909" y="6813"/>
                </a:lnTo>
                <a:lnTo>
                  <a:pt x="17812" y="6789"/>
                </a:lnTo>
                <a:lnTo>
                  <a:pt x="17714" y="6789"/>
                </a:lnTo>
                <a:lnTo>
                  <a:pt x="17593" y="6813"/>
                </a:lnTo>
                <a:lnTo>
                  <a:pt x="17495" y="6838"/>
                </a:lnTo>
                <a:lnTo>
                  <a:pt x="17349" y="6911"/>
                </a:lnTo>
                <a:lnTo>
                  <a:pt x="17228" y="7008"/>
                </a:lnTo>
                <a:lnTo>
                  <a:pt x="17130" y="7105"/>
                </a:lnTo>
                <a:lnTo>
                  <a:pt x="17082" y="7227"/>
                </a:lnTo>
                <a:lnTo>
                  <a:pt x="17033" y="7373"/>
                </a:lnTo>
                <a:lnTo>
                  <a:pt x="17009" y="7519"/>
                </a:lnTo>
                <a:lnTo>
                  <a:pt x="17009" y="7665"/>
                </a:lnTo>
                <a:lnTo>
                  <a:pt x="17033" y="7811"/>
                </a:lnTo>
                <a:lnTo>
                  <a:pt x="16644" y="7835"/>
                </a:lnTo>
                <a:lnTo>
                  <a:pt x="16644" y="7397"/>
                </a:lnTo>
                <a:lnTo>
                  <a:pt x="16619" y="6935"/>
                </a:lnTo>
                <a:lnTo>
                  <a:pt x="16546" y="6497"/>
                </a:lnTo>
                <a:lnTo>
                  <a:pt x="16449" y="6059"/>
                </a:lnTo>
                <a:lnTo>
                  <a:pt x="16327" y="5621"/>
                </a:lnTo>
                <a:lnTo>
                  <a:pt x="16157" y="5207"/>
                </a:lnTo>
                <a:lnTo>
                  <a:pt x="15987" y="4794"/>
                </a:lnTo>
                <a:lnTo>
                  <a:pt x="15768" y="4404"/>
                </a:lnTo>
                <a:lnTo>
                  <a:pt x="15597" y="4161"/>
                </a:lnTo>
                <a:lnTo>
                  <a:pt x="15427" y="3918"/>
                </a:lnTo>
                <a:lnTo>
                  <a:pt x="15232" y="3699"/>
                </a:lnTo>
                <a:lnTo>
                  <a:pt x="15038" y="3480"/>
                </a:lnTo>
                <a:lnTo>
                  <a:pt x="14843" y="3285"/>
                </a:lnTo>
                <a:lnTo>
                  <a:pt x="14624" y="3091"/>
                </a:lnTo>
                <a:lnTo>
                  <a:pt x="14162" y="2750"/>
                </a:lnTo>
                <a:lnTo>
                  <a:pt x="13675" y="2434"/>
                </a:lnTo>
                <a:lnTo>
                  <a:pt x="13164" y="2166"/>
                </a:lnTo>
                <a:lnTo>
                  <a:pt x="12629" y="1923"/>
                </a:lnTo>
                <a:lnTo>
                  <a:pt x="12093" y="1704"/>
                </a:lnTo>
                <a:lnTo>
                  <a:pt x="11461" y="1460"/>
                </a:lnTo>
                <a:lnTo>
                  <a:pt x="10804" y="1266"/>
                </a:lnTo>
                <a:lnTo>
                  <a:pt x="10147" y="1120"/>
                </a:lnTo>
                <a:lnTo>
                  <a:pt x="9466" y="1022"/>
                </a:lnTo>
                <a:lnTo>
                  <a:pt x="8882" y="974"/>
                </a:lnTo>
                <a:lnTo>
                  <a:pt x="8249" y="974"/>
                </a:lnTo>
                <a:lnTo>
                  <a:pt x="7933" y="998"/>
                </a:lnTo>
                <a:lnTo>
                  <a:pt x="7641" y="1047"/>
                </a:lnTo>
                <a:lnTo>
                  <a:pt x="7349" y="1120"/>
                </a:lnTo>
                <a:lnTo>
                  <a:pt x="7057" y="1217"/>
                </a:lnTo>
                <a:lnTo>
                  <a:pt x="6570" y="755"/>
                </a:lnTo>
                <a:lnTo>
                  <a:pt x="6327" y="536"/>
                </a:lnTo>
                <a:lnTo>
                  <a:pt x="6059" y="317"/>
                </a:lnTo>
                <a:lnTo>
                  <a:pt x="5816" y="195"/>
                </a:lnTo>
                <a:lnTo>
                  <a:pt x="5548" y="98"/>
                </a:lnTo>
                <a:lnTo>
                  <a:pt x="5280" y="25"/>
                </a:lnTo>
                <a:lnTo>
                  <a:pt x="5013" y="25"/>
                </a:lnTo>
                <a:lnTo>
                  <a:pt x="496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263;p48">
            <a:extLst>
              <a:ext uri="{FF2B5EF4-FFF2-40B4-BE49-F238E27FC236}">
                <a16:creationId xmlns:a16="http://schemas.microsoft.com/office/drawing/2014/main" id="{5C08C3B4-16B7-2098-FCE6-2A3EAE653660}"/>
              </a:ext>
            </a:extLst>
          </p:cNvPr>
          <p:cNvSpPr/>
          <p:nvPr/>
        </p:nvSpPr>
        <p:spPr>
          <a:xfrm rot="19762692">
            <a:off x="4797794" y="5525579"/>
            <a:ext cx="732141" cy="511279"/>
          </a:xfrm>
          <a:custGeom>
            <a:avLst/>
            <a:gdLst/>
            <a:ahLst/>
            <a:cxnLst/>
            <a:rect l="l" t="t" r="r" b="b"/>
            <a:pathLst>
              <a:path w="18640" h="12654" extrusionOk="0">
                <a:moveTo>
                  <a:pt x="11486" y="512"/>
                </a:moveTo>
                <a:lnTo>
                  <a:pt x="14089" y="536"/>
                </a:lnTo>
                <a:lnTo>
                  <a:pt x="16206" y="585"/>
                </a:lnTo>
                <a:lnTo>
                  <a:pt x="17106" y="585"/>
                </a:lnTo>
                <a:lnTo>
                  <a:pt x="17374" y="633"/>
                </a:lnTo>
                <a:lnTo>
                  <a:pt x="17617" y="706"/>
                </a:lnTo>
                <a:lnTo>
                  <a:pt x="17715" y="755"/>
                </a:lnTo>
                <a:lnTo>
                  <a:pt x="17812" y="828"/>
                </a:lnTo>
                <a:lnTo>
                  <a:pt x="17885" y="925"/>
                </a:lnTo>
                <a:lnTo>
                  <a:pt x="17958" y="1047"/>
                </a:lnTo>
                <a:lnTo>
                  <a:pt x="17982" y="1169"/>
                </a:lnTo>
                <a:lnTo>
                  <a:pt x="18007" y="1315"/>
                </a:lnTo>
                <a:lnTo>
                  <a:pt x="17982" y="1607"/>
                </a:lnTo>
                <a:lnTo>
                  <a:pt x="17958" y="1753"/>
                </a:lnTo>
                <a:lnTo>
                  <a:pt x="17958" y="1923"/>
                </a:lnTo>
                <a:lnTo>
                  <a:pt x="17958" y="2264"/>
                </a:lnTo>
                <a:lnTo>
                  <a:pt x="18007" y="2604"/>
                </a:lnTo>
                <a:lnTo>
                  <a:pt x="18031" y="2945"/>
                </a:lnTo>
                <a:lnTo>
                  <a:pt x="18031" y="3115"/>
                </a:lnTo>
                <a:lnTo>
                  <a:pt x="17520" y="3164"/>
                </a:lnTo>
                <a:lnTo>
                  <a:pt x="17009" y="3188"/>
                </a:lnTo>
                <a:lnTo>
                  <a:pt x="15963" y="3212"/>
                </a:lnTo>
                <a:lnTo>
                  <a:pt x="14917" y="3188"/>
                </a:lnTo>
                <a:lnTo>
                  <a:pt x="13870" y="3164"/>
                </a:lnTo>
                <a:lnTo>
                  <a:pt x="12751" y="3139"/>
                </a:lnTo>
                <a:lnTo>
                  <a:pt x="11607" y="3115"/>
                </a:lnTo>
                <a:lnTo>
                  <a:pt x="11023" y="3139"/>
                </a:lnTo>
                <a:lnTo>
                  <a:pt x="10439" y="3188"/>
                </a:lnTo>
                <a:lnTo>
                  <a:pt x="9855" y="3237"/>
                </a:lnTo>
                <a:lnTo>
                  <a:pt x="9271" y="3261"/>
                </a:lnTo>
                <a:lnTo>
                  <a:pt x="8712" y="3261"/>
                </a:lnTo>
                <a:lnTo>
                  <a:pt x="8152" y="3237"/>
                </a:lnTo>
                <a:lnTo>
                  <a:pt x="7057" y="3164"/>
                </a:lnTo>
                <a:lnTo>
                  <a:pt x="5938" y="3091"/>
                </a:lnTo>
                <a:lnTo>
                  <a:pt x="5403" y="3091"/>
                </a:lnTo>
                <a:lnTo>
                  <a:pt x="4843" y="3066"/>
                </a:lnTo>
                <a:lnTo>
                  <a:pt x="3651" y="3091"/>
                </a:lnTo>
                <a:lnTo>
                  <a:pt x="2483" y="3139"/>
                </a:lnTo>
                <a:lnTo>
                  <a:pt x="1412" y="3164"/>
                </a:lnTo>
                <a:lnTo>
                  <a:pt x="950" y="3164"/>
                </a:lnTo>
                <a:lnTo>
                  <a:pt x="731" y="3188"/>
                </a:lnTo>
                <a:lnTo>
                  <a:pt x="487" y="3212"/>
                </a:lnTo>
                <a:lnTo>
                  <a:pt x="487" y="3212"/>
                </a:lnTo>
                <a:lnTo>
                  <a:pt x="512" y="2799"/>
                </a:lnTo>
                <a:lnTo>
                  <a:pt x="560" y="2410"/>
                </a:lnTo>
                <a:lnTo>
                  <a:pt x="633" y="1996"/>
                </a:lnTo>
                <a:lnTo>
                  <a:pt x="731" y="1607"/>
                </a:lnTo>
                <a:lnTo>
                  <a:pt x="828" y="1363"/>
                </a:lnTo>
                <a:lnTo>
                  <a:pt x="925" y="1169"/>
                </a:lnTo>
                <a:lnTo>
                  <a:pt x="1071" y="998"/>
                </a:lnTo>
                <a:lnTo>
                  <a:pt x="1217" y="852"/>
                </a:lnTo>
                <a:lnTo>
                  <a:pt x="1388" y="731"/>
                </a:lnTo>
                <a:lnTo>
                  <a:pt x="1582" y="658"/>
                </a:lnTo>
                <a:lnTo>
                  <a:pt x="1777" y="585"/>
                </a:lnTo>
                <a:lnTo>
                  <a:pt x="1996" y="512"/>
                </a:lnTo>
                <a:lnTo>
                  <a:pt x="2118" y="560"/>
                </a:lnTo>
                <a:lnTo>
                  <a:pt x="2239" y="560"/>
                </a:lnTo>
                <a:lnTo>
                  <a:pt x="2483" y="585"/>
                </a:lnTo>
                <a:lnTo>
                  <a:pt x="2969" y="536"/>
                </a:lnTo>
                <a:lnTo>
                  <a:pt x="4016" y="512"/>
                </a:lnTo>
                <a:lnTo>
                  <a:pt x="5062" y="512"/>
                </a:lnTo>
                <a:lnTo>
                  <a:pt x="6084" y="536"/>
                </a:lnTo>
                <a:lnTo>
                  <a:pt x="7106" y="560"/>
                </a:lnTo>
                <a:lnTo>
                  <a:pt x="8128" y="585"/>
                </a:lnTo>
                <a:lnTo>
                  <a:pt x="8639" y="585"/>
                </a:lnTo>
                <a:lnTo>
                  <a:pt x="9150" y="560"/>
                </a:lnTo>
                <a:lnTo>
                  <a:pt x="10220" y="512"/>
                </a:lnTo>
                <a:close/>
                <a:moveTo>
                  <a:pt x="487" y="3650"/>
                </a:moveTo>
                <a:lnTo>
                  <a:pt x="560" y="3675"/>
                </a:lnTo>
                <a:lnTo>
                  <a:pt x="512" y="3748"/>
                </a:lnTo>
                <a:lnTo>
                  <a:pt x="487" y="3772"/>
                </a:lnTo>
                <a:lnTo>
                  <a:pt x="487" y="3650"/>
                </a:lnTo>
                <a:close/>
                <a:moveTo>
                  <a:pt x="10147" y="3748"/>
                </a:moveTo>
                <a:lnTo>
                  <a:pt x="9782" y="4137"/>
                </a:lnTo>
                <a:lnTo>
                  <a:pt x="9612" y="4356"/>
                </a:lnTo>
                <a:lnTo>
                  <a:pt x="9466" y="4575"/>
                </a:lnTo>
                <a:lnTo>
                  <a:pt x="9344" y="4745"/>
                </a:lnTo>
                <a:lnTo>
                  <a:pt x="9344" y="4745"/>
                </a:lnTo>
                <a:lnTo>
                  <a:pt x="9515" y="4356"/>
                </a:lnTo>
                <a:lnTo>
                  <a:pt x="9685" y="3967"/>
                </a:lnTo>
                <a:lnTo>
                  <a:pt x="9782" y="3796"/>
                </a:lnTo>
                <a:lnTo>
                  <a:pt x="9807" y="3772"/>
                </a:lnTo>
                <a:lnTo>
                  <a:pt x="10147" y="3748"/>
                </a:lnTo>
                <a:close/>
                <a:moveTo>
                  <a:pt x="1509" y="3699"/>
                </a:moveTo>
                <a:lnTo>
                  <a:pt x="1339" y="3845"/>
                </a:lnTo>
                <a:lnTo>
                  <a:pt x="1217" y="3991"/>
                </a:lnTo>
                <a:lnTo>
                  <a:pt x="950" y="4332"/>
                </a:lnTo>
                <a:lnTo>
                  <a:pt x="731" y="4648"/>
                </a:lnTo>
                <a:lnTo>
                  <a:pt x="512" y="4989"/>
                </a:lnTo>
                <a:lnTo>
                  <a:pt x="512" y="4697"/>
                </a:lnTo>
                <a:lnTo>
                  <a:pt x="633" y="4380"/>
                </a:lnTo>
                <a:lnTo>
                  <a:pt x="779" y="4040"/>
                </a:lnTo>
                <a:lnTo>
                  <a:pt x="877" y="3869"/>
                </a:lnTo>
                <a:lnTo>
                  <a:pt x="998" y="3723"/>
                </a:lnTo>
                <a:lnTo>
                  <a:pt x="1509" y="3699"/>
                </a:lnTo>
                <a:close/>
                <a:moveTo>
                  <a:pt x="15452" y="3723"/>
                </a:moveTo>
                <a:lnTo>
                  <a:pt x="15111" y="4186"/>
                </a:lnTo>
                <a:lnTo>
                  <a:pt x="14746" y="4648"/>
                </a:lnTo>
                <a:lnTo>
                  <a:pt x="14454" y="5013"/>
                </a:lnTo>
                <a:lnTo>
                  <a:pt x="14333" y="5208"/>
                </a:lnTo>
                <a:lnTo>
                  <a:pt x="14235" y="5402"/>
                </a:lnTo>
                <a:lnTo>
                  <a:pt x="13846" y="5402"/>
                </a:lnTo>
                <a:lnTo>
                  <a:pt x="13919" y="5305"/>
                </a:lnTo>
                <a:lnTo>
                  <a:pt x="13992" y="5159"/>
                </a:lnTo>
                <a:lnTo>
                  <a:pt x="14089" y="4964"/>
                </a:lnTo>
                <a:lnTo>
                  <a:pt x="14479" y="4356"/>
                </a:lnTo>
                <a:lnTo>
                  <a:pt x="14673" y="4040"/>
                </a:lnTo>
                <a:lnTo>
                  <a:pt x="14722" y="3869"/>
                </a:lnTo>
                <a:lnTo>
                  <a:pt x="14771" y="3723"/>
                </a:lnTo>
                <a:close/>
                <a:moveTo>
                  <a:pt x="14503" y="3699"/>
                </a:moveTo>
                <a:lnTo>
                  <a:pt x="14187" y="4161"/>
                </a:lnTo>
                <a:lnTo>
                  <a:pt x="13919" y="4599"/>
                </a:lnTo>
                <a:lnTo>
                  <a:pt x="13651" y="4989"/>
                </a:lnTo>
                <a:lnTo>
                  <a:pt x="13530" y="5183"/>
                </a:lnTo>
                <a:lnTo>
                  <a:pt x="13505" y="5281"/>
                </a:lnTo>
                <a:lnTo>
                  <a:pt x="13481" y="5402"/>
                </a:lnTo>
                <a:lnTo>
                  <a:pt x="13481" y="5427"/>
                </a:lnTo>
                <a:lnTo>
                  <a:pt x="13019" y="5427"/>
                </a:lnTo>
                <a:lnTo>
                  <a:pt x="13116" y="5183"/>
                </a:lnTo>
                <a:lnTo>
                  <a:pt x="13238" y="4940"/>
                </a:lnTo>
                <a:lnTo>
                  <a:pt x="13432" y="4648"/>
                </a:lnTo>
                <a:lnTo>
                  <a:pt x="13627" y="4332"/>
                </a:lnTo>
                <a:lnTo>
                  <a:pt x="13822" y="4015"/>
                </a:lnTo>
                <a:lnTo>
                  <a:pt x="13968" y="3699"/>
                </a:lnTo>
                <a:close/>
                <a:moveTo>
                  <a:pt x="16255" y="3723"/>
                </a:moveTo>
                <a:lnTo>
                  <a:pt x="15914" y="4210"/>
                </a:lnTo>
                <a:lnTo>
                  <a:pt x="15573" y="4672"/>
                </a:lnTo>
                <a:lnTo>
                  <a:pt x="15282" y="5037"/>
                </a:lnTo>
                <a:lnTo>
                  <a:pt x="15160" y="5208"/>
                </a:lnTo>
                <a:lnTo>
                  <a:pt x="15111" y="5329"/>
                </a:lnTo>
                <a:lnTo>
                  <a:pt x="15087" y="5427"/>
                </a:lnTo>
                <a:lnTo>
                  <a:pt x="14722" y="5427"/>
                </a:lnTo>
                <a:lnTo>
                  <a:pt x="14795" y="5329"/>
                </a:lnTo>
                <a:lnTo>
                  <a:pt x="15257" y="4697"/>
                </a:lnTo>
                <a:lnTo>
                  <a:pt x="15403" y="4478"/>
                </a:lnTo>
                <a:lnTo>
                  <a:pt x="15525" y="4234"/>
                </a:lnTo>
                <a:lnTo>
                  <a:pt x="15622" y="3991"/>
                </a:lnTo>
                <a:lnTo>
                  <a:pt x="15646" y="3845"/>
                </a:lnTo>
                <a:lnTo>
                  <a:pt x="15671" y="3723"/>
                </a:lnTo>
                <a:close/>
                <a:moveTo>
                  <a:pt x="3748" y="3626"/>
                </a:moveTo>
                <a:lnTo>
                  <a:pt x="3602" y="3772"/>
                </a:lnTo>
                <a:lnTo>
                  <a:pt x="3480" y="3967"/>
                </a:lnTo>
                <a:lnTo>
                  <a:pt x="3286" y="4307"/>
                </a:lnTo>
                <a:lnTo>
                  <a:pt x="3091" y="4599"/>
                </a:lnTo>
                <a:lnTo>
                  <a:pt x="2872" y="4867"/>
                </a:lnTo>
                <a:lnTo>
                  <a:pt x="2677" y="5159"/>
                </a:lnTo>
                <a:lnTo>
                  <a:pt x="2580" y="5305"/>
                </a:lnTo>
                <a:lnTo>
                  <a:pt x="2507" y="5451"/>
                </a:lnTo>
                <a:lnTo>
                  <a:pt x="2191" y="5451"/>
                </a:lnTo>
                <a:lnTo>
                  <a:pt x="2312" y="5305"/>
                </a:lnTo>
                <a:lnTo>
                  <a:pt x="2410" y="5135"/>
                </a:lnTo>
                <a:lnTo>
                  <a:pt x="2604" y="4867"/>
                </a:lnTo>
                <a:lnTo>
                  <a:pt x="2799" y="4599"/>
                </a:lnTo>
                <a:lnTo>
                  <a:pt x="2945" y="4307"/>
                </a:lnTo>
                <a:lnTo>
                  <a:pt x="3091" y="4040"/>
                </a:lnTo>
                <a:lnTo>
                  <a:pt x="3213" y="3748"/>
                </a:lnTo>
                <a:lnTo>
                  <a:pt x="3213" y="3699"/>
                </a:lnTo>
                <a:lnTo>
                  <a:pt x="3164" y="3675"/>
                </a:lnTo>
                <a:lnTo>
                  <a:pt x="3115" y="3650"/>
                </a:lnTo>
                <a:lnTo>
                  <a:pt x="3091" y="3699"/>
                </a:lnTo>
                <a:lnTo>
                  <a:pt x="2872" y="3942"/>
                </a:lnTo>
                <a:lnTo>
                  <a:pt x="2653" y="4210"/>
                </a:lnTo>
                <a:lnTo>
                  <a:pt x="2434" y="4453"/>
                </a:lnTo>
                <a:lnTo>
                  <a:pt x="2215" y="4721"/>
                </a:lnTo>
                <a:lnTo>
                  <a:pt x="1947" y="5062"/>
                </a:lnTo>
                <a:lnTo>
                  <a:pt x="1826" y="5232"/>
                </a:lnTo>
                <a:lnTo>
                  <a:pt x="1777" y="5329"/>
                </a:lnTo>
                <a:lnTo>
                  <a:pt x="1753" y="5427"/>
                </a:lnTo>
                <a:lnTo>
                  <a:pt x="1388" y="5427"/>
                </a:lnTo>
                <a:lnTo>
                  <a:pt x="1461" y="5305"/>
                </a:lnTo>
                <a:lnTo>
                  <a:pt x="1534" y="5159"/>
                </a:lnTo>
                <a:lnTo>
                  <a:pt x="1631" y="5013"/>
                </a:lnTo>
                <a:lnTo>
                  <a:pt x="1728" y="4867"/>
                </a:lnTo>
                <a:lnTo>
                  <a:pt x="1972" y="4575"/>
                </a:lnTo>
                <a:lnTo>
                  <a:pt x="2142" y="4356"/>
                </a:lnTo>
                <a:lnTo>
                  <a:pt x="2288" y="4137"/>
                </a:lnTo>
                <a:lnTo>
                  <a:pt x="2410" y="3894"/>
                </a:lnTo>
                <a:lnTo>
                  <a:pt x="2507" y="3650"/>
                </a:lnTo>
                <a:lnTo>
                  <a:pt x="3748" y="3626"/>
                </a:lnTo>
                <a:close/>
                <a:moveTo>
                  <a:pt x="4551" y="3602"/>
                </a:moveTo>
                <a:lnTo>
                  <a:pt x="4356" y="3796"/>
                </a:lnTo>
                <a:lnTo>
                  <a:pt x="4186" y="4015"/>
                </a:lnTo>
                <a:lnTo>
                  <a:pt x="3894" y="4478"/>
                </a:lnTo>
                <a:lnTo>
                  <a:pt x="3699" y="4697"/>
                </a:lnTo>
                <a:lnTo>
                  <a:pt x="3505" y="4940"/>
                </a:lnTo>
                <a:lnTo>
                  <a:pt x="3407" y="5062"/>
                </a:lnTo>
                <a:lnTo>
                  <a:pt x="3334" y="5183"/>
                </a:lnTo>
                <a:lnTo>
                  <a:pt x="3286" y="5329"/>
                </a:lnTo>
                <a:lnTo>
                  <a:pt x="3261" y="5451"/>
                </a:lnTo>
                <a:lnTo>
                  <a:pt x="2921" y="5451"/>
                </a:lnTo>
                <a:lnTo>
                  <a:pt x="3067" y="5281"/>
                </a:lnTo>
                <a:lnTo>
                  <a:pt x="3213" y="5062"/>
                </a:lnTo>
                <a:lnTo>
                  <a:pt x="3432" y="4672"/>
                </a:lnTo>
                <a:lnTo>
                  <a:pt x="3724" y="4161"/>
                </a:lnTo>
                <a:lnTo>
                  <a:pt x="4016" y="3602"/>
                </a:lnTo>
                <a:close/>
                <a:moveTo>
                  <a:pt x="13140" y="3675"/>
                </a:moveTo>
                <a:lnTo>
                  <a:pt x="13724" y="3699"/>
                </a:lnTo>
                <a:lnTo>
                  <a:pt x="13505" y="3894"/>
                </a:lnTo>
                <a:lnTo>
                  <a:pt x="13335" y="4137"/>
                </a:lnTo>
                <a:lnTo>
                  <a:pt x="12994" y="4624"/>
                </a:lnTo>
                <a:lnTo>
                  <a:pt x="12751" y="5013"/>
                </a:lnTo>
                <a:lnTo>
                  <a:pt x="12605" y="5232"/>
                </a:lnTo>
                <a:lnTo>
                  <a:pt x="12483" y="5451"/>
                </a:lnTo>
                <a:lnTo>
                  <a:pt x="12313" y="5451"/>
                </a:lnTo>
                <a:lnTo>
                  <a:pt x="12459" y="5256"/>
                </a:lnTo>
                <a:lnTo>
                  <a:pt x="12556" y="5037"/>
                </a:lnTo>
                <a:lnTo>
                  <a:pt x="12775" y="4624"/>
                </a:lnTo>
                <a:lnTo>
                  <a:pt x="12873" y="4405"/>
                </a:lnTo>
                <a:lnTo>
                  <a:pt x="12946" y="4161"/>
                </a:lnTo>
                <a:lnTo>
                  <a:pt x="13043" y="3918"/>
                </a:lnTo>
                <a:lnTo>
                  <a:pt x="13140" y="3675"/>
                </a:lnTo>
                <a:close/>
                <a:moveTo>
                  <a:pt x="16912" y="3723"/>
                </a:moveTo>
                <a:lnTo>
                  <a:pt x="16547" y="4283"/>
                </a:lnTo>
                <a:lnTo>
                  <a:pt x="16328" y="4575"/>
                </a:lnTo>
                <a:lnTo>
                  <a:pt x="16109" y="4818"/>
                </a:lnTo>
                <a:lnTo>
                  <a:pt x="15841" y="5086"/>
                </a:lnTo>
                <a:lnTo>
                  <a:pt x="15695" y="5281"/>
                </a:lnTo>
                <a:lnTo>
                  <a:pt x="15573" y="5451"/>
                </a:lnTo>
                <a:lnTo>
                  <a:pt x="15501" y="5451"/>
                </a:lnTo>
                <a:lnTo>
                  <a:pt x="15695" y="5135"/>
                </a:lnTo>
                <a:lnTo>
                  <a:pt x="15914" y="4843"/>
                </a:lnTo>
                <a:lnTo>
                  <a:pt x="16084" y="4575"/>
                </a:lnTo>
                <a:lnTo>
                  <a:pt x="16230" y="4307"/>
                </a:lnTo>
                <a:lnTo>
                  <a:pt x="16474" y="3723"/>
                </a:lnTo>
                <a:close/>
                <a:moveTo>
                  <a:pt x="12921" y="3650"/>
                </a:moveTo>
                <a:lnTo>
                  <a:pt x="12800" y="3821"/>
                </a:lnTo>
                <a:lnTo>
                  <a:pt x="12702" y="3991"/>
                </a:lnTo>
                <a:lnTo>
                  <a:pt x="12532" y="4332"/>
                </a:lnTo>
                <a:lnTo>
                  <a:pt x="12362" y="4599"/>
                </a:lnTo>
                <a:lnTo>
                  <a:pt x="12167" y="4891"/>
                </a:lnTo>
                <a:lnTo>
                  <a:pt x="11997" y="5159"/>
                </a:lnTo>
                <a:lnTo>
                  <a:pt x="11948" y="5305"/>
                </a:lnTo>
                <a:lnTo>
                  <a:pt x="11899" y="5451"/>
                </a:lnTo>
                <a:lnTo>
                  <a:pt x="11583" y="5475"/>
                </a:lnTo>
                <a:lnTo>
                  <a:pt x="11583" y="5475"/>
                </a:lnTo>
                <a:lnTo>
                  <a:pt x="11729" y="5232"/>
                </a:lnTo>
                <a:lnTo>
                  <a:pt x="11826" y="4964"/>
                </a:lnTo>
                <a:lnTo>
                  <a:pt x="12045" y="4453"/>
                </a:lnTo>
                <a:lnTo>
                  <a:pt x="12216" y="4064"/>
                </a:lnTo>
                <a:lnTo>
                  <a:pt x="12289" y="3869"/>
                </a:lnTo>
                <a:lnTo>
                  <a:pt x="12337" y="3650"/>
                </a:lnTo>
                <a:close/>
                <a:moveTo>
                  <a:pt x="4746" y="3602"/>
                </a:moveTo>
                <a:lnTo>
                  <a:pt x="5792" y="3626"/>
                </a:lnTo>
                <a:lnTo>
                  <a:pt x="6814" y="3675"/>
                </a:lnTo>
                <a:lnTo>
                  <a:pt x="6571" y="3845"/>
                </a:lnTo>
                <a:lnTo>
                  <a:pt x="6352" y="4064"/>
                </a:lnTo>
                <a:lnTo>
                  <a:pt x="6157" y="4283"/>
                </a:lnTo>
                <a:lnTo>
                  <a:pt x="5987" y="4526"/>
                </a:lnTo>
                <a:lnTo>
                  <a:pt x="5573" y="5135"/>
                </a:lnTo>
                <a:lnTo>
                  <a:pt x="5427" y="5305"/>
                </a:lnTo>
                <a:lnTo>
                  <a:pt x="5403" y="5402"/>
                </a:lnTo>
                <a:lnTo>
                  <a:pt x="5378" y="5500"/>
                </a:lnTo>
                <a:lnTo>
                  <a:pt x="5013" y="5500"/>
                </a:lnTo>
                <a:lnTo>
                  <a:pt x="5232" y="5232"/>
                </a:lnTo>
                <a:lnTo>
                  <a:pt x="5427" y="4940"/>
                </a:lnTo>
                <a:lnTo>
                  <a:pt x="6206" y="3748"/>
                </a:lnTo>
                <a:lnTo>
                  <a:pt x="6230" y="3699"/>
                </a:lnTo>
                <a:lnTo>
                  <a:pt x="6206" y="3675"/>
                </a:lnTo>
                <a:lnTo>
                  <a:pt x="6108" y="3675"/>
                </a:lnTo>
                <a:lnTo>
                  <a:pt x="5865" y="3894"/>
                </a:lnTo>
                <a:lnTo>
                  <a:pt x="5646" y="4113"/>
                </a:lnTo>
                <a:lnTo>
                  <a:pt x="5427" y="4356"/>
                </a:lnTo>
                <a:lnTo>
                  <a:pt x="5208" y="4599"/>
                </a:lnTo>
                <a:lnTo>
                  <a:pt x="4892" y="5013"/>
                </a:lnTo>
                <a:lnTo>
                  <a:pt x="4770" y="5256"/>
                </a:lnTo>
                <a:lnTo>
                  <a:pt x="4648" y="5500"/>
                </a:lnTo>
                <a:lnTo>
                  <a:pt x="4429" y="5475"/>
                </a:lnTo>
                <a:lnTo>
                  <a:pt x="4746" y="5037"/>
                </a:lnTo>
                <a:lnTo>
                  <a:pt x="4989" y="4745"/>
                </a:lnTo>
                <a:lnTo>
                  <a:pt x="5208" y="4405"/>
                </a:lnTo>
                <a:lnTo>
                  <a:pt x="5403" y="4088"/>
                </a:lnTo>
                <a:lnTo>
                  <a:pt x="5476" y="3894"/>
                </a:lnTo>
                <a:lnTo>
                  <a:pt x="5549" y="3723"/>
                </a:lnTo>
                <a:lnTo>
                  <a:pt x="5549" y="3675"/>
                </a:lnTo>
                <a:lnTo>
                  <a:pt x="5500" y="3650"/>
                </a:lnTo>
                <a:lnTo>
                  <a:pt x="5476" y="3626"/>
                </a:lnTo>
                <a:lnTo>
                  <a:pt x="5427" y="3650"/>
                </a:lnTo>
                <a:lnTo>
                  <a:pt x="5159" y="3918"/>
                </a:lnTo>
                <a:lnTo>
                  <a:pt x="4916" y="4210"/>
                </a:lnTo>
                <a:lnTo>
                  <a:pt x="4429" y="4794"/>
                </a:lnTo>
                <a:lnTo>
                  <a:pt x="4162" y="5110"/>
                </a:lnTo>
                <a:lnTo>
                  <a:pt x="4016" y="5281"/>
                </a:lnTo>
                <a:lnTo>
                  <a:pt x="3894" y="5475"/>
                </a:lnTo>
                <a:lnTo>
                  <a:pt x="3529" y="5451"/>
                </a:lnTo>
                <a:lnTo>
                  <a:pt x="3821" y="5086"/>
                </a:lnTo>
                <a:lnTo>
                  <a:pt x="4064" y="4721"/>
                </a:lnTo>
                <a:lnTo>
                  <a:pt x="4405" y="4161"/>
                </a:lnTo>
                <a:lnTo>
                  <a:pt x="4575" y="3869"/>
                </a:lnTo>
                <a:lnTo>
                  <a:pt x="4746" y="3602"/>
                </a:lnTo>
                <a:close/>
                <a:moveTo>
                  <a:pt x="11997" y="3650"/>
                </a:moveTo>
                <a:lnTo>
                  <a:pt x="11875" y="3869"/>
                </a:lnTo>
                <a:lnTo>
                  <a:pt x="11778" y="4088"/>
                </a:lnTo>
                <a:lnTo>
                  <a:pt x="11559" y="4551"/>
                </a:lnTo>
                <a:lnTo>
                  <a:pt x="11315" y="4989"/>
                </a:lnTo>
                <a:lnTo>
                  <a:pt x="11218" y="5232"/>
                </a:lnTo>
                <a:lnTo>
                  <a:pt x="11194" y="5378"/>
                </a:lnTo>
                <a:lnTo>
                  <a:pt x="11169" y="5500"/>
                </a:lnTo>
                <a:lnTo>
                  <a:pt x="10756" y="5500"/>
                </a:lnTo>
                <a:lnTo>
                  <a:pt x="10950" y="5256"/>
                </a:lnTo>
                <a:lnTo>
                  <a:pt x="11121" y="4989"/>
                </a:lnTo>
                <a:lnTo>
                  <a:pt x="11291" y="4672"/>
                </a:lnTo>
                <a:lnTo>
                  <a:pt x="11437" y="4332"/>
                </a:lnTo>
                <a:lnTo>
                  <a:pt x="11705" y="3650"/>
                </a:lnTo>
                <a:close/>
                <a:moveTo>
                  <a:pt x="17593" y="3699"/>
                </a:moveTo>
                <a:lnTo>
                  <a:pt x="17471" y="3894"/>
                </a:lnTo>
                <a:lnTo>
                  <a:pt x="17325" y="4088"/>
                </a:lnTo>
                <a:lnTo>
                  <a:pt x="17082" y="4502"/>
                </a:lnTo>
                <a:lnTo>
                  <a:pt x="16887" y="4745"/>
                </a:lnTo>
                <a:lnTo>
                  <a:pt x="16668" y="4989"/>
                </a:lnTo>
                <a:lnTo>
                  <a:pt x="16474" y="5232"/>
                </a:lnTo>
                <a:lnTo>
                  <a:pt x="16376" y="5378"/>
                </a:lnTo>
                <a:lnTo>
                  <a:pt x="16303" y="5500"/>
                </a:lnTo>
                <a:lnTo>
                  <a:pt x="16133" y="5475"/>
                </a:lnTo>
                <a:lnTo>
                  <a:pt x="16620" y="4867"/>
                </a:lnTo>
                <a:lnTo>
                  <a:pt x="16790" y="4599"/>
                </a:lnTo>
                <a:lnTo>
                  <a:pt x="16936" y="4307"/>
                </a:lnTo>
                <a:lnTo>
                  <a:pt x="17033" y="4015"/>
                </a:lnTo>
                <a:lnTo>
                  <a:pt x="17131" y="3723"/>
                </a:lnTo>
                <a:lnTo>
                  <a:pt x="17593" y="3699"/>
                </a:lnTo>
                <a:close/>
                <a:moveTo>
                  <a:pt x="2337" y="3650"/>
                </a:moveTo>
                <a:lnTo>
                  <a:pt x="1947" y="4064"/>
                </a:lnTo>
                <a:lnTo>
                  <a:pt x="1558" y="4478"/>
                </a:lnTo>
                <a:lnTo>
                  <a:pt x="1363" y="4697"/>
                </a:lnTo>
                <a:lnTo>
                  <a:pt x="1193" y="4940"/>
                </a:lnTo>
                <a:lnTo>
                  <a:pt x="1096" y="5062"/>
                </a:lnTo>
                <a:lnTo>
                  <a:pt x="1047" y="5183"/>
                </a:lnTo>
                <a:lnTo>
                  <a:pt x="1023" y="5329"/>
                </a:lnTo>
                <a:lnTo>
                  <a:pt x="1023" y="5451"/>
                </a:lnTo>
                <a:lnTo>
                  <a:pt x="804" y="5475"/>
                </a:lnTo>
                <a:lnTo>
                  <a:pt x="609" y="5524"/>
                </a:lnTo>
                <a:lnTo>
                  <a:pt x="609" y="5524"/>
                </a:lnTo>
                <a:lnTo>
                  <a:pt x="682" y="5451"/>
                </a:lnTo>
                <a:lnTo>
                  <a:pt x="755" y="5354"/>
                </a:lnTo>
                <a:lnTo>
                  <a:pt x="901" y="5135"/>
                </a:lnTo>
                <a:lnTo>
                  <a:pt x="1023" y="4891"/>
                </a:lnTo>
                <a:lnTo>
                  <a:pt x="1120" y="4697"/>
                </a:lnTo>
                <a:lnTo>
                  <a:pt x="1485" y="4186"/>
                </a:lnTo>
                <a:lnTo>
                  <a:pt x="1874" y="3675"/>
                </a:lnTo>
                <a:lnTo>
                  <a:pt x="2288" y="3650"/>
                </a:lnTo>
                <a:close/>
                <a:moveTo>
                  <a:pt x="11510" y="3650"/>
                </a:moveTo>
                <a:lnTo>
                  <a:pt x="11291" y="3967"/>
                </a:lnTo>
                <a:lnTo>
                  <a:pt x="11096" y="4283"/>
                </a:lnTo>
                <a:lnTo>
                  <a:pt x="10902" y="4599"/>
                </a:lnTo>
                <a:lnTo>
                  <a:pt x="10707" y="4891"/>
                </a:lnTo>
                <a:lnTo>
                  <a:pt x="10464" y="5208"/>
                </a:lnTo>
                <a:lnTo>
                  <a:pt x="10366" y="5354"/>
                </a:lnTo>
                <a:lnTo>
                  <a:pt x="10269" y="5524"/>
                </a:lnTo>
                <a:lnTo>
                  <a:pt x="10001" y="5524"/>
                </a:lnTo>
                <a:lnTo>
                  <a:pt x="10269" y="5208"/>
                </a:lnTo>
                <a:lnTo>
                  <a:pt x="10488" y="4891"/>
                </a:lnTo>
                <a:lnTo>
                  <a:pt x="10683" y="4599"/>
                </a:lnTo>
                <a:lnTo>
                  <a:pt x="10853" y="4307"/>
                </a:lnTo>
                <a:lnTo>
                  <a:pt x="11023" y="3991"/>
                </a:lnTo>
                <a:lnTo>
                  <a:pt x="11145" y="3675"/>
                </a:lnTo>
                <a:lnTo>
                  <a:pt x="11437" y="3650"/>
                </a:lnTo>
                <a:close/>
                <a:moveTo>
                  <a:pt x="6936" y="3699"/>
                </a:moveTo>
                <a:lnTo>
                  <a:pt x="7325" y="3723"/>
                </a:lnTo>
                <a:lnTo>
                  <a:pt x="7057" y="4015"/>
                </a:lnTo>
                <a:lnTo>
                  <a:pt x="6814" y="4356"/>
                </a:lnTo>
                <a:lnTo>
                  <a:pt x="6619" y="4599"/>
                </a:lnTo>
                <a:lnTo>
                  <a:pt x="6400" y="4867"/>
                </a:lnTo>
                <a:lnTo>
                  <a:pt x="6327" y="5013"/>
                </a:lnTo>
                <a:lnTo>
                  <a:pt x="6254" y="5159"/>
                </a:lnTo>
                <a:lnTo>
                  <a:pt x="6206" y="5329"/>
                </a:lnTo>
                <a:lnTo>
                  <a:pt x="6206" y="5475"/>
                </a:lnTo>
                <a:lnTo>
                  <a:pt x="6206" y="5500"/>
                </a:lnTo>
                <a:lnTo>
                  <a:pt x="6230" y="5548"/>
                </a:lnTo>
                <a:lnTo>
                  <a:pt x="5768" y="5524"/>
                </a:lnTo>
                <a:lnTo>
                  <a:pt x="5889" y="5378"/>
                </a:lnTo>
                <a:lnTo>
                  <a:pt x="5987" y="5208"/>
                </a:lnTo>
                <a:lnTo>
                  <a:pt x="6157" y="4916"/>
                </a:lnTo>
                <a:lnTo>
                  <a:pt x="6546" y="4332"/>
                </a:lnTo>
                <a:lnTo>
                  <a:pt x="6936" y="3723"/>
                </a:lnTo>
                <a:lnTo>
                  <a:pt x="6936" y="3699"/>
                </a:lnTo>
                <a:close/>
                <a:moveTo>
                  <a:pt x="7568" y="3723"/>
                </a:moveTo>
                <a:lnTo>
                  <a:pt x="8103" y="3748"/>
                </a:lnTo>
                <a:lnTo>
                  <a:pt x="7933" y="3991"/>
                </a:lnTo>
                <a:lnTo>
                  <a:pt x="7763" y="4234"/>
                </a:lnTo>
                <a:lnTo>
                  <a:pt x="7592" y="4478"/>
                </a:lnTo>
                <a:lnTo>
                  <a:pt x="7422" y="4721"/>
                </a:lnTo>
                <a:lnTo>
                  <a:pt x="7057" y="5110"/>
                </a:lnTo>
                <a:lnTo>
                  <a:pt x="6887" y="5329"/>
                </a:lnTo>
                <a:lnTo>
                  <a:pt x="6838" y="5427"/>
                </a:lnTo>
                <a:lnTo>
                  <a:pt x="6814" y="5548"/>
                </a:lnTo>
                <a:lnTo>
                  <a:pt x="6327" y="5548"/>
                </a:lnTo>
                <a:lnTo>
                  <a:pt x="6449" y="5451"/>
                </a:lnTo>
                <a:lnTo>
                  <a:pt x="6546" y="5354"/>
                </a:lnTo>
                <a:lnTo>
                  <a:pt x="6717" y="5110"/>
                </a:lnTo>
                <a:lnTo>
                  <a:pt x="7009" y="4624"/>
                </a:lnTo>
                <a:lnTo>
                  <a:pt x="7325" y="4186"/>
                </a:lnTo>
                <a:lnTo>
                  <a:pt x="7447" y="3967"/>
                </a:lnTo>
                <a:lnTo>
                  <a:pt x="7568" y="3723"/>
                </a:lnTo>
                <a:close/>
                <a:moveTo>
                  <a:pt x="10902" y="3675"/>
                </a:moveTo>
                <a:lnTo>
                  <a:pt x="10172" y="4721"/>
                </a:lnTo>
                <a:lnTo>
                  <a:pt x="10026" y="4916"/>
                </a:lnTo>
                <a:lnTo>
                  <a:pt x="9855" y="5110"/>
                </a:lnTo>
                <a:lnTo>
                  <a:pt x="9709" y="5329"/>
                </a:lnTo>
                <a:lnTo>
                  <a:pt x="9661" y="5427"/>
                </a:lnTo>
                <a:lnTo>
                  <a:pt x="9612" y="5548"/>
                </a:lnTo>
                <a:lnTo>
                  <a:pt x="9320" y="5548"/>
                </a:lnTo>
                <a:lnTo>
                  <a:pt x="9515" y="5208"/>
                </a:lnTo>
                <a:lnTo>
                  <a:pt x="9661" y="4867"/>
                </a:lnTo>
                <a:lnTo>
                  <a:pt x="10026" y="4307"/>
                </a:lnTo>
                <a:lnTo>
                  <a:pt x="10391" y="3723"/>
                </a:lnTo>
                <a:lnTo>
                  <a:pt x="10902" y="3675"/>
                </a:lnTo>
                <a:close/>
                <a:moveTo>
                  <a:pt x="9150" y="5062"/>
                </a:moveTo>
                <a:lnTo>
                  <a:pt x="9004" y="5305"/>
                </a:lnTo>
                <a:lnTo>
                  <a:pt x="8979" y="5427"/>
                </a:lnTo>
                <a:lnTo>
                  <a:pt x="8931" y="5548"/>
                </a:lnTo>
                <a:lnTo>
                  <a:pt x="8736" y="5573"/>
                </a:lnTo>
                <a:lnTo>
                  <a:pt x="8736" y="5573"/>
                </a:lnTo>
                <a:lnTo>
                  <a:pt x="8955" y="5281"/>
                </a:lnTo>
                <a:lnTo>
                  <a:pt x="9150" y="5062"/>
                </a:lnTo>
                <a:close/>
                <a:moveTo>
                  <a:pt x="8785" y="3772"/>
                </a:moveTo>
                <a:lnTo>
                  <a:pt x="8663" y="3918"/>
                </a:lnTo>
                <a:lnTo>
                  <a:pt x="8541" y="4064"/>
                </a:lnTo>
                <a:lnTo>
                  <a:pt x="8322" y="4380"/>
                </a:lnTo>
                <a:lnTo>
                  <a:pt x="8103" y="4672"/>
                </a:lnTo>
                <a:lnTo>
                  <a:pt x="7884" y="4940"/>
                </a:lnTo>
                <a:lnTo>
                  <a:pt x="7690" y="5256"/>
                </a:lnTo>
                <a:lnTo>
                  <a:pt x="7617" y="5402"/>
                </a:lnTo>
                <a:lnTo>
                  <a:pt x="7544" y="5573"/>
                </a:lnTo>
                <a:lnTo>
                  <a:pt x="7228" y="5573"/>
                </a:lnTo>
                <a:lnTo>
                  <a:pt x="7374" y="5402"/>
                </a:lnTo>
                <a:lnTo>
                  <a:pt x="7495" y="5256"/>
                </a:lnTo>
                <a:lnTo>
                  <a:pt x="7714" y="4940"/>
                </a:lnTo>
                <a:lnTo>
                  <a:pt x="7909" y="4672"/>
                </a:lnTo>
                <a:lnTo>
                  <a:pt x="8079" y="4380"/>
                </a:lnTo>
                <a:lnTo>
                  <a:pt x="8225" y="4088"/>
                </a:lnTo>
                <a:lnTo>
                  <a:pt x="8347" y="3772"/>
                </a:lnTo>
                <a:close/>
                <a:moveTo>
                  <a:pt x="9515" y="3772"/>
                </a:moveTo>
                <a:lnTo>
                  <a:pt x="9490" y="3821"/>
                </a:lnTo>
                <a:lnTo>
                  <a:pt x="9393" y="3918"/>
                </a:lnTo>
                <a:lnTo>
                  <a:pt x="9320" y="4040"/>
                </a:lnTo>
                <a:lnTo>
                  <a:pt x="9150" y="4332"/>
                </a:lnTo>
                <a:lnTo>
                  <a:pt x="9028" y="4624"/>
                </a:lnTo>
                <a:lnTo>
                  <a:pt x="8833" y="4843"/>
                </a:lnTo>
                <a:lnTo>
                  <a:pt x="8614" y="5086"/>
                </a:lnTo>
                <a:lnTo>
                  <a:pt x="8541" y="5183"/>
                </a:lnTo>
                <a:lnTo>
                  <a:pt x="8444" y="5305"/>
                </a:lnTo>
                <a:lnTo>
                  <a:pt x="8395" y="5427"/>
                </a:lnTo>
                <a:lnTo>
                  <a:pt x="8347" y="5573"/>
                </a:lnTo>
                <a:lnTo>
                  <a:pt x="7884" y="5573"/>
                </a:lnTo>
                <a:lnTo>
                  <a:pt x="8055" y="5378"/>
                </a:lnTo>
                <a:lnTo>
                  <a:pt x="8201" y="5183"/>
                </a:lnTo>
                <a:lnTo>
                  <a:pt x="8444" y="4794"/>
                </a:lnTo>
                <a:lnTo>
                  <a:pt x="8614" y="4551"/>
                </a:lnTo>
                <a:lnTo>
                  <a:pt x="8760" y="4307"/>
                </a:lnTo>
                <a:lnTo>
                  <a:pt x="9028" y="3796"/>
                </a:lnTo>
                <a:lnTo>
                  <a:pt x="9271" y="3796"/>
                </a:lnTo>
                <a:lnTo>
                  <a:pt x="9515" y="3772"/>
                </a:lnTo>
                <a:close/>
                <a:moveTo>
                  <a:pt x="18031" y="3650"/>
                </a:moveTo>
                <a:lnTo>
                  <a:pt x="18031" y="4015"/>
                </a:lnTo>
                <a:lnTo>
                  <a:pt x="17934" y="4186"/>
                </a:lnTo>
                <a:lnTo>
                  <a:pt x="17836" y="4380"/>
                </a:lnTo>
                <a:lnTo>
                  <a:pt x="17642" y="4745"/>
                </a:lnTo>
                <a:lnTo>
                  <a:pt x="17350" y="5159"/>
                </a:lnTo>
                <a:lnTo>
                  <a:pt x="17228" y="5354"/>
                </a:lnTo>
                <a:lnTo>
                  <a:pt x="17131" y="5573"/>
                </a:lnTo>
                <a:lnTo>
                  <a:pt x="16766" y="5548"/>
                </a:lnTo>
                <a:lnTo>
                  <a:pt x="16912" y="5378"/>
                </a:lnTo>
                <a:lnTo>
                  <a:pt x="17058" y="5183"/>
                </a:lnTo>
                <a:lnTo>
                  <a:pt x="17325" y="4818"/>
                </a:lnTo>
                <a:lnTo>
                  <a:pt x="17471" y="4551"/>
                </a:lnTo>
                <a:lnTo>
                  <a:pt x="17569" y="4259"/>
                </a:lnTo>
                <a:lnTo>
                  <a:pt x="17739" y="3699"/>
                </a:lnTo>
                <a:lnTo>
                  <a:pt x="18031" y="3650"/>
                </a:lnTo>
                <a:close/>
                <a:moveTo>
                  <a:pt x="18007" y="4818"/>
                </a:moveTo>
                <a:lnTo>
                  <a:pt x="18007" y="5597"/>
                </a:lnTo>
                <a:lnTo>
                  <a:pt x="17544" y="5597"/>
                </a:lnTo>
                <a:lnTo>
                  <a:pt x="17642" y="5378"/>
                </a:lnTo>
                <a:lnTo>
                  <a:pt x="17812" y="5110"/>
                </a:lnTo>
                <a:lnTo>
                  <a:pt x="18007" y="4818"/>
                </a:lnTo>
                <a:close/>
                <a:moveTo>
                  <a:pt x="560" y="5913"/>
                </a:moveTo>
                <a:lnTo>
                  <a:pt x="537" y="5960"/>
                </a:lnTo>
                <a:lnTo>
                  <a:pt x="537" y="5960"/>
                </a:lnTo>
                <a:lnTo>
                  <a:pt x="536" y="5938"/>
                </a:lnTo>
                <a:lnTo>
                  <a:pt x="560" y="5913"/>
                </a:lnTo>
                <a:close/>
                <a:moveTo>
                  <a:pt x="4673" y="6692"/>
                </a:moveTo>
                <a:lnTo>
                  <a:pt x="4600" y="6716"/>
                </a:lnTo>
                <a:lnTo>
                  <a:pt x="4527" y="6765"/>
                </a:lnTo>
                <a:lnTo>
                  <a:pt x="4405" y="6838"/>
                </a:lnTo>
                <a:lnTo>
                  <a:pt x="4283" y="6911"/>
                </a:lnTo>
                <a:lnTo>
                  <a:pt x="4089" y="6984"/>
                </a:lnTo>
                <a:lnTo>
                  <a:pt x="4016" y="7008"/>
                </a:lnTo>
                <a:lnTo>
                  <a:pt x="4016" y="6935"/>
                </a:lnTo>
                <a:lnTo>
                  <a:pt x="3991" y="6862"/>
                </a:lnTo>
                <a:lnTo>
                  <a:pt x="3967" y="6789"/>
                </a:lnTo>
                <a:lnTo>
                  <a:pt x="3918" y="6741"/>
                </a:lnTo>
                <a:lnTo>
                  <a:pt x="3870" y="6716"/>
                </a:lnTo>
                <a:lnTo>
                  <a:pt x="3797" y="6716"/>
                </a:lnTo>
                <a:lnTo>
                  <a:pt x="3724" y="6741"/>
                </a:lnTo>
                <a:lnTo>
                  <a:pt x="3675" y="6789"/>
                </a:lnTo>
                <a:lnTo>
                  <a:pt x="3578" y="6887"/>
                </a:lnTo>
                <a:lnTo>
                  <a:pt x="3456" y="6984"/>
                </a:lnTo>
                <a:lnTo>
                  <a:pt x="3213" y="7130"/>
                </a:lnTo>
                <a:lnTo>
                  <a:pt x="3042" y="7227"/>
                </a:lnTo>
                <a:lnTo>
                  <a:pt x="2848" y="7252"/>
                </a:lnTo>
                <a:lnTo>
                  <a:pt x="2799" y="7252"/>
                </a:lnTo>
                <a:lnTo>
                  <a:pt x="2799" y="7227"/>
                </a:lnTo>
                <a:lnTo>
                  <a:pt x="2799" y="7106"/>
                </a:lnTo>
                <a:lnTo>
                  <a:pt x="2848" y="6984"/>
                </a:lnTo>
                <a:lnTo>
                  <a:pt x="2896" y="6887"/>
                </a:lnTo>
                <a:lnTo>
                  <a:pt x="2896" y="6838"/>
                </a:lnTo>
                <a:lnTo>
                  <a:pt x="2872" y="6789"/>
                </a:lnTo>
                <a:lnTo>
                  <a:pt x="2823" y="6741"/>
                </a:lnTo>
                <a:lnTo>
                  <a:pt x="2775" y="6741"/>
                </a:lnTo>
                <a:lnTo>
                  <a:pt x="2702" y="6765"/>
                </a:lnTo>
                <a:lnTo>
                  <a:pt x="2629" y="6789"/>
                </a:lnTo>
                <a:lnTo>
                  <a:pt x="2531" y="6887"/>
                </a:lnTo>
                <a:lnTo>
                  <a:pt x="2458" y="7008"/>
                </a:lnTo>
                <a:lnTo>
                  <a:pt x="2434" y="7130"/>
                </a:lnTo>
                <a:lnTo>
                  <a:pt x="2434" y="7276"/>
                </a:lnTo>
                <a:lnTo>
                  <a:pt x="2483" y="7422"/>
                </a:lnTo>
                <a:lnTo>
                  <a:pt x="2556" y="7519"/>
                </a:lnTo>
                <a:lnTo>
                  <a:pt x="2677" y="7617"/>
                </a:lnTo>
                <a:lnTo>
                  <a:pt x="2799" y="7641"/>
                </a:lnTo>
                <a:lnTo>
                  <a:pt x="2921" y="7665"/>
                </a:lnTo>
                <a:lnTo>
                  <a:pt x="3042" y="7641"/>
                </a:lnTo>
                <a:lnTo>
                  <a:pt x="3188" y="7617"/>
                </a:lnTo>
                <a:lnTo>
                  <a:pt x="3432" y="7495"/>
                </a:lnTo>
                <a:lnTo>
                  <a:pt x="3675" y="7349"/>
                </a:lnTo>
                <a:lnTo>
                  <a:pt x="3748" y="7373"/>
                </a:lnTo>
                <a:lnTo>
                  <a:pt x="3845" y="7398"/>
                </a:lnTo>
                <a:lnTo>
                  <a:pt x="4040" y="7398"/>
                </a:lnTo>
                <a:lnTo>
                  <a:pt x="4259" y="7349"/>
                </a:lnTo>
                <a:lnTo>
                  <a:pt x="4478" y="7276"/>
                </a:lnTo>
                <a:lnTo>
                  <a:pt x="4551" y="7373"/>
                </a:lnTo>
                <a:lnTo>
                  <a:pt x="4673" y="7446"/>
                </a:lnTo>
                <a:lnTo>
                  <a:pt x="4819" y="7495"/>
                </a:lnTo>
                <a:lnTo>
                  <a:pt x="4989" y="7519"/>
                </a:lnTo>
                <a:lnTo>
                  <a:pt x="5159" y="7519"/>
                </a:lnTo>
                <a:lnTo>
                  <a:pt x="5354" y="7495"/>
                </a:lnTo>
                <a:lnTo>
                  <a:pt x="5524" y="7446"/>
                </a:lnTo>
                <a:lnTo>
                  <a:pt x="5695" y="7373"/>
                </a:lnTo>
                <a:lnTo>
                  <a:pt x="5792" y="7446"/>
                </a:lnTo>
                <a:lnTo>
                  <a:pt x="5914" y="7495"/>
                </a:lnTo>
                <a:lnTo>
                  <a:pt x="6060" y="7519"/>
                </a:lnTo>
                <a:lnTo>
                  <a:pt x="6230" y="7519"/>
                </a:lnTo>
                <a:lnTo>
                  <a:pt x="6400" y="7495"/>
                </a:lnTo>
                <a:lnTo>
                  <a:pt x="6571" y="7422"/>
                </a:lnTo>
                <a:lnTo>
                  <a:pt x="6741" y="7373"/>
                </a:lnTo>
                <a:lnTo>
                  <a:pt x="6911" y="7276"/>
                </a:lnTo>
                <a:lnTo>
                  <a:pt x="7009" y="7373"/>
                </a:lnTo>
                <a:lnTo>
                  <a:pt x="7106" y="7422"/>
                </a:lnTo>
                <a:lnTo>
                  <a:pt x="7252" y="7446"/>
                </a:lnTo>
                <a:lnTo>
                  <a:pt x="7544" y="7446"/>
                </a:lnTo>
                <a:lnTo>
                  <a:pt x="7690" y="7398"/>
                </a:lnTo>
                <a:lnTo>
                  <a:pt x="7982" y="7300"/>
                </a:lnTo>
                <a:lnTo>
                  <a:pt x="8055" y="7398"/>
                </a:lnTo>
                <a:lnTo>
                  <a:pt x="8152" y="7471"/>
                </a:lnTo>
                <a:lnTo>
                  <a:pt x="8249" y="7519"/>
                </a:lnTo>
                <a:lnTo>
                  <a:pt x="8347" y="7544"/>
                </a:lnTo>
                <a:lnTo>
                  <a:pt x="8468" y="7519"/>
                </a:lnTo>
                <a:lnTo>
                  <a:pt x="8566" y="7471"/>
                </a:lnTo>
                <a:lnTo>
                  <a:pt x="8687" y="7422"/>
                </a:lnTo>
                <a:lnTo>
                  <a:pt x="8785" y="7325"/>
                </a:lnTo>
                <a:lnTo>
                  <a:pt x="8906" y="7373"/>
                </a:lnTo>
                <a:lnTo>
                  <a:pt x="9077" y="7422"/>
                </a:lnTo>
                <a:lnTo>
                  <a:pt x="9223" y="7446"/>
                </a:lnTo>
                <a:lnTo>
                  <a:pt x="9369" y="7471"/>
                </a:lnTo>
                <a:lnTo>
                  <a:pt x="9539" y="7446"/>
                </a:lnTo>
                <a:lnTo>
                  <a:pt x="9685" y="7422"/>
                </a:lnTo>
                <a:lnTo>
                  <a:pt x="9807" y="7373"/>
                </a:lnTo>
                <a:lnTo>
                  <a:pt x="9928" y="7276"/>
                </a:lnTo>
                <a:lnTo>
                  <a:pt x="9977" y="7227"/>
                </a:lnTo>
                <a:lnTo>
                  <a:pt x="9977" y="7154"/>
                </a:lnTo>
                <a:lnTo>
                  <a:pt x="9928" y="7081"/>
                </a:lnTo>
                <a:lnTo>
                  <a:pt x="9880" y="7033"/>
                </a:lnTo>
                <a:lnTo>
                  <a:pt x="9734" y="7008"/>
                </a:lnTo>
                <a:lnTo>
                  <a:pt x="9101" y="7008"/>
                </a:lnTo>
                <a:lnTo>
                  <a:pt x="8979" y="6960"/>
                </a:lnTo>
                <a:lnTo>
                  <a:pt x="8858" y="6887"/>
                </a:lnTo>
                <a:lnTo>
                  <a:pt x="8785" y="6838"/>
                </a:lnTo>
                <a:lnTo>
                  <a:pt x="8687" y="6814"/>
                </a:lnTo>
                <a:lnTo>
                  <a:pt x="8590" y="6862"/>
                </a:lnTo>
                <a:lnTo>
                  <a:pt x="8541" y="6935"/>
                </a:lnTo>
                <a:lnTo>
                  <a:pt x="8493" y="7008"/>
                </a:lnTo>
                <a:lnTo>
                  <a:pt x="8468" y="7033"/>
                </a:lnTo>
                <a:lnTo>
                  <a:pt x="8395" y="7033"/>
                </a:lnTo>
                <a:lnTo>
                  <a:pt x="8322" y="6984"/>
                </a:lnTo>
                <a:lnTo>
                  <a:pt x="8274" y="6887"/>
                </a:lnTo>
                <a:lnTo>
                  <a:pt x="8201" y="6789"/>
                </a:lnTo>
                <a:lnTo>
                  <a:pt x="8152" y="6765"/>
                </a:lnTo>
                <a:lnTo>
                  <a:pt x="8055" y="6765"/>
                </a:lnTo>
                <a:lnTo>
                  <a:pt x="8006" y="6789"/>
                </a:lnTo>
                <a:lnTo>
                  <a:pt x="7836" y="6887"/>
                </a:lnTo>
                <a:lnTo>
                  <a:pt x="7568" y="7008"/>
                </a:lnTo>
                <a:lnTo>
                  <a:pt x="7447" y="7033"/>
                </a:lnTo>
                <a:lnTo>
                  <a:pt x="7349" y="7033"/>
                </a:lnTo>
                <a:lnTo>
                  <a:pt x="7301" y="7008"/>
                </a:lnTo>
                <a:lnTo>
                  <a:pt x="7276" y="6984"/>
                </a:lnTo>
                <a:lnTo>
                  <a:pt x="7252" y="6960"/>
                </a:lnTo>
                <a:lnTo>
                  <a:pt x="7252" y="6911"/>
                </a:lnTo>
                <a:lnTo>
                  <a:pt x="7228" y="6838"/>
                </a:lnTo>
                <a:lnTo>
                  <a:pt x="7203" y="6765"/>
                </a:lnTo>
                <a:lnTo>
                  <a:pt x="7155" y="6741"/>
                </a:lnTo>
                <a:lnTo>
                  <a:pt x="7106" y="6716"/>
                </a:lnTo>
                <a:lnTo>
                  <a:pt x="6960" y="6716"/>
                </a:lnTo>
                <a:lnTo>
                  <a:pt x="6887" y="6741"/>
                </a:lnTo>
                <a:lnTo>
                  <a:pt x="6838" y="6814"/>
                </a:lnTo>
                <a:lnTo>
                  <a:pt x="6790" y="6862"/>
                </a:lnTo>
                <a:lnTo>
                  <a:pt x="6668" y="6935"/>
                </a:lnTo>
                <a:lnTo>
                  <a:pt x="6522" y="7008"/>
                </a:lnTo>
                <a:lnTo>
                  <a:pt x="6376" y="7057"/>
                </a:lnTo>
                <a:lnTo>
                  <a:pt x="6254" y="7106"/>
                </a:lnTo>
                <a:lnTo>
                  <a:pt x="6133" y="7106"/>
                </a:lnTo>
                <a:lnTo>
                  <a:pt x="6108" y="7081"/>
                </a:lnTo>
                <a:lnTo>
                  <a:pt x="6084" y="7057"/>
                </a:lnTo>
                <a:lnTo>
                  <a:pt x="6060" y="7033"/>
                </a:lnTo>
                <a:lnTo>
                  <a:pt x="6084" y="6960"/>
                </a:lnTo>
                <a:lnTo>
                  <a:pt x="6084" y="6887"/>
                </a:lnTo>
                <a:lnTo>
                  <a:pt x="6060" y="6814"/>
                </a:lnTo>
                <a:lnTo>
                  <a:pt x="6011" y="6741"/>
                </a:lnTo>
                <a:lnTo>
                  <a:pt x="5938" y="6716"/>
                </a:lnTo>
                <a:lnTo>
                  <a:pt x="5865" y="6692"/>
                </a:lnTo>
                <a:lnTo>
                  <a:pt x="5792" y="6692"/>
                </a:lnTo>
                <a:lnTo>
                  <a:pt x="5719" y="6741"/>
                </a:lnTo>
                <a:lnTo>
                  <a:pt x="5670" y="6789"/>
                </a:lnTo>
                <a:lnTo>
                  <a:pt x="5597" y="6911"/>
                </a:lnTo>
                <a:lnTo>
                  <a:pt x="5500" y="6984"/>
                </a:lnTo>
                <a:lnTo>
                  <a:pt x="5403" y="7057"/>
                </a:lnTo>
                <a:lnTo>
                  <a:pt x="5281" y="7106"/>
                </a:lnTo>
                <a:lnTo>
                  <a:pt x="5038" y="7106"/>
                </a:lnTo>
                <a:lnTo>
                  <a:pt x="4892" y="7081"/>
                </a:lnTo>
                <a:lnTo>
                  <a:pt x="4867" y="7057"/>
                </a:lnTo>
                <a:lnTo>
                  <a:pt x="4867" y="7008"/>
                </a:lnTo>
                <a:lnTo>
                  <a:pt x="4892" y="6935"/>
                </a:lnTo>
                <a:lnTo>
                  <a:pt x="4867" y="6862"/>
                </a:lnTo>
                <a:lnTo>
                  <a:pt x="4843" y="6789"/>
                </a:lnTo>
                <a:lnTo>
                  <a:pt x="4794" y="6741"/>
                </a:lnTo>
                <a:lnTo>
                  <a:pt x="4746" y="6716"/>
                </a:lnTo>
                <a:lnTo>
                  <a:pt x="4673" y="6692"/>
                </a:lnTo>
                <a:close/>
                <a:moveTo>
                  <a:pt x="14649" y="7690"/>
                </a:moveTo>
                <a:lnTo>
                  <a:pt x="14941" y="7714"/>
                </a:lnTo>
                <a:lnTo>
                  <a:pt x="15233" y="7763"/>
                </a:lnTo>
                <a:lnTo>
                  <a:pt x="15501" y="7860"/>
                </a:lnTo>
                <a:lnTo>
                  <a:pt x="15598" y="7909"/>
                </a:lnTo>
                <a:lnTo>
                  <a:pt x="15695" y="8006"/>
                </a:lnTo>
                <a:lnTo>
                  <a:pt x="15768" y="8103"/>
                </a:lnTo>
                <a:lnTo>
                  <a:pt x="15817" y="8225"/>
                </a:lnTo>
                <a:lnTo>
                  <a:pt x="15865" y="8347"/>
                </a:lnTo>
                <a:lnTo>
                  <a:pt x="15865" y="8468"/>
                </a:lnTo>
                <a:lnTo>
                  <a:pt x="15841" y="8590"/>
                </a:lnTo>
                <a:lnTo>
                  <a:pt x="15792" y="8712"/>
                </a:lnTo>
                <a:lnTo>
                  <a:pt x="15719" y="8785"/>
                </a:lnTo>
                <a:lnTo>
                  <a:pt x="15622" y="8858"/>
                </a:lnTo>
                <a:lnTo>
                  <a:pt x="15428" y="8955"/>
                </a:lnTo>
                <a:lnTo>
                  <a:pt x="15209" y="9004"/>
                </a:lnTo>
                <a:lnTo>
                  <a:pt x="14990" y="9052"/>
                </a:lnTo>
                <a:lnTo>
                  <a:pt x="14600" y="9077"/>
                </a:lnTo>
                <a:lnTo>
                  <a:pt x="14406" y="9077"/>
                </a:lnTo>
                <a:lnTo>
                  <a:pt x="14211" y="9028"/>
                </a:lnTo>
                <a:lnTo>
                  <a:pt x="14041" y="8979"/>
                </a:lnTo>
                <a:lnTo>
                  <a:pt x="13870" y="8882"/>
                </a:lnTo>
                <a:lnTo>
                  <a:pt x="13822" y="8809"/>
                </a:lnTo>
                <a:lnTo>
                  <a:pt x="13773" y="8736"/>
                </a:lnTo>
                <a:lnTo>
                  <a:pt x="13724" y="8639"/>
                </a:lnTo>
                <a:lnTo>
                  <a:pt x="13700" y="8541"/>
                </a:lnTo>
                <a:lnTo>
                  <a:pt x="13651" y="8347"/>
                </a:lnTo>
                <a:lnTo>
                  <a:pt x="13651" y="8128"/>
                </a:lnTo>
                <a:lnTo>
                  <a:pt x="13676" y="8006"/>
                </a:lnTo>
                <a:lnTo>
                  <a:pt x="13700" y="7909"/>
                </a:lnTo>
                <a:lnTo>
                  <a:pt x="13749" y="7811"/>
                </a:lnTo>
                <a:lnTo>
                  <a:pt x="13822" y="7738"/>
                </a:lnTo>
                <a:lnTo>
                  <a:pt x="13870" y="7714"/>
                </a:lnTo>
                <a:lnTo>
                  <a:pt x="14381" y="7714"/>
                </a:lnTo>
                <a:lnTo>
                  <a:pt x="14649" y="7690"/>
                </a:lnTo>
                <a:close/>
                <a:moveTo>
                  <a:pt x="5451" y="8493"/>
                </a:moveTo>
                <a:lnTo>
                  <a:pt x="5403" y="8517"/>
                </a:lnTo>
                <a:lnTo>
                  <a:pt x="5354" y="8541"/>
                </a:lnTo>
                <a:lnTo>
                  <a:pt x="5232" y="8663"/>
                </a:lnTo>
                <a:lnTo>
                  <a:pt x="5062" y="8785"/>
                </a:lnTo>
                <a:lnTo>
                  <a:pt x="4965" y="8833"/>
                </a:lnTo>
                <a:lnTo>
                  <a:pt x="4892" y="8858"/>
                </a:lnTo>
                <a:lnTo>
                  <a:pt x="4843" y="8833"/>
                </a:lnTo>
                <a:lnTo>
                  <a:pt x="4843" y="8760"/>
                </a:lnTo>
                <a:lnTo>
                  <a:pt x="4819" y="8687"/>
                </a:lnTo>
                <a:lnTo>
                  <a:pt x="4794" y="8639"/>
                </a:lnTo>
                <a:lnTo>
                  <a:pt x="4746" y="8590"/>
                </a:lnTo>
                <a:lnTo>
                  <a:pt x="4697" y="8566"/>
                </a:lnTo>
                <a:lnTo>
                  <a:pt x="4600" y="8566"/>
                </a:lnTo>
                <a:lnTo>
                  <a:pt x="4527" y="8590"/>
                </a:lnTo>
                <a:lnTo>
                  <a:pt x="4478" y="8614"/>
                </a:lnTo>
                <a:lnTo>
                  <a:pt x="4332" y="8712"/>
                </a:lnTo>
                <a:lnTo>
                  <a:pt x="4162" y="8785"/>
                </a:lnTo>
                <a:lnTo>
                  <a:pt x="4064" y="8809"/>
                </a:lnTo>
                <a:lnTo>
                  <a:pt x="3967" y="8809"/>
                </a:lnTo>
                <a:lnTo>
                  <a:pt x="3894" y="8785"/>
                </a:lnTo>
                <a:lnTo>
                  <a:pt x="3845" y="8712"/>
                </a:lnTo>
                <a:lnTo>
                  <a:pt x="3797" y="8614"/>
                </a:lnTo>
                <a:lnTo>
                  <a:pt x="3724" y="8566"/>
                </a:lnTo>
                <a:lnTo>
                  <a:pt x="3651" y="8566"/>
                </a:lnTo>
                <a:lnTo>
                  <a:pt x="3553" y="8590"/>
                </a:lnTo>
                <a:lnTo>
                  <a:pt x="3359" y="8687"/>
                </a:lnTo>
                <a:lnTo>
                  <a:pt x="3140" y="8736"/>
                </a:lnTo>
                <a:lnTo>
                  <a:pt x="2896" y="8809"/>
                </a:lnTo>
                <a:lnTo>
                  <a:pt x="2775" y="8809"/>
                </a:lnTo>
                <a:lnTo>
                  <a:pt x="2799" y="8663"/>
                </a:lnTo>
                <a:lnTo>
                  <a:pt x="2799" y="8639"/>
                </a:lnTo>
                <a:lnTo>
                  <a:pt x="2775" y="8639"/>
                </a:lnTo>
                <a:lnTo>
                  <a:pt x="2677" y="8663"/>
                </a:lnTo>
                <a:lnTo>
                  <a:pt x="2604" y="8736"/>
                </a:lnTo>
                <a:lnTo>
                  <a:pt x="2556" y="8809"/>
                </a:lnTo>
                <a:lnTo>
                  <a:pt x="2507" y="8882"/>
                </a:lnTo>
                <a:lnTo>
                  <a:pt x="2483" y="8955"/>
                </a:lnTo>
                <a:lnTo>
                  <a:pt x="2507" y="9028"/>
                </a:lnTo>
                <a:lnTo>
                  <a:pt x="2556" y="9101"/>
                </a:lnTo>
                <a:lnTo>
                  <a:pt x="2653" y="9150"/>
                </a:lnTo>
                <a:lnTo>
                  <a:pt x="2750" y="9174"/>
                </a:lnTo>
                <a:lnTo>
                  <a:pt x="2872" y="9198"/>
                </a:lnTo>
                <a:lnTo>
                  <a:pt x="3115" y="9174"/>
                </a:lnTo>
                <a:lnTo>
                  <a:pt x="3359" y="9125"/>
                </a:lnTo>
                <a:lnTo>
                  <a:pt x="3578" y="9028"/>
                </a:lnTo>
                <a:lnTo>
                  <a:pt x="3675" y="9101"/>
                </a:lnTo>
                <a:lnTo>
                  <a:pt x="3772" y="9174"/>
                </a:lnTo>
                <a:lnTo>
                  <a:pt x="3894" y="9198"/>
                </a:lnTo>
                <a:lnTo>
                  <a:pt x="3991" y="9223"/>
                </a:lnTo>
                <a:lnTo>
                  <a:pt x="4113" y="9198"/>
                </a:lnTo>
                <a:lnTo>
                  <a:pt x="4235" y="9174"/>
                </a:lnTo>
                <a:lnTo>
                  <a:pt x="4502" y="9077"/>
                </a:lnTo>
                <a:lnTo>
                  <a:pt x="4575" y="9174"/>
                </a:lnTo>
                <a:lnTo>
                  <a:pt x="4673" y="9247"/>
                </a:lnTo>
                <a:lnTo>
                  <a:pt x="4770" y="9271"/>
                </a:lnTo>
                <a:lnTo>
                  <a:pt x="4916" y="9271"/>
                </a:lnTo>
                <a:lnTo>
                  <a:pt x="5038" y="9247"/>
                </a:lnTo>
                <a:lnTo>
                  <a:pt x="5184" y="9174"/>
                </a:lnTo>
                <a:lnTo>
                  <a:pt x="5305" y="9101"/>
                </a:lnTo>
                <a:lnTo>
                  <a:pt x="5427" y="9028"/>
                </a:lnTo>
                <a:lnTo>
                  <a:pt x="5524" y="9125"/>
                </a:lnTo>
                <a:lnTo>
                  <a:pt x="5646" y="9198"/>
                </a:lnTo>
                <a:lnTo>
                  <a:pt x="5768" y="9223"/>
                </a:lnTo>
                <a:lnTo>
                  <a:pt x="5914" y="9247"/>
                </a:lnTo>
                <a:lnTo>
                  <a:pt x="6060" y="9247"/>
                </a:lnTo>
                <a:lnTo>
                  <a:pt x="6181" y="9223"/>
                </a:lnTo>
                <a:lnTo>
                  <a:pt x="6327" y="9174"/>
                </a:lnTo>
                <a:lnTo>
                  <a:pt x="6473" y="9125"/>
                </a:lnTo>
                <a:lnTo>
                  <a:pt x="6546" y="9198"/>
                </a:lnTo>
                <a:lnTo>
                  <a:pt x="6644" y="9247"/>
                </a:lnTo>
                <a:lnTo>
                  <a:pt x="6741" y="9271"/>
                </a:lnTo>
                <a:lnTo>
                  <a:pt x="6838" y="9296"/>
                </a:lnTo>
                <a:lnTo>
                  <a:pt x="6960" y="9271"/>
                </a:lnTo>
                <a:lnTo>
                  <a:pt x="7057" y="9247"/>
                </a:lnTo>
                <a:lnTo>
                  <a:pt x="7155" y="9223"/>
                </a:lnTo>
                <a:lnTo>
                  <a:pt x="7252" y="9150"/>
                </a:lnTo>
                <a:lnTo>
                  <a:pt x="7325" y="9174"/>
                </a:lnTo>
                <a:lnTo>
                  <a:pt x="7398" y="9150"/>
                </a:lnTo>
                <a:lnTo>
                  <a:pt x="7447" y="9125"/>
                </a:lnTo>
                <a:lnTo>
                  <a:pt x="7471" y="9077"/>
                </a:lnTo>
                <a:lnTo>
                  <a:pt x="7520" y="9028"/>
                </a:lnTo>
                <a:lnTo>
                  <a:pt x="7520" y="8979"/>
                </a:lnTo>
                <a:lnTo>
                  <a:pt x="7495" y="8906"/>
                </a:lnTo>
                <a:lnTo>
                  <a:pt x="7471" y="8833"/>
                </a:lnTo>
                <a:lnTo>
                  <a:pt x="7398" y="8760"/>
                </a:lnTo>
                <a:lnTo>
                  <a:pt x="7325" y="8712"/>
                </a:lnTo>
                <a:lnTo>
                  <a:pt x="7179" y="8712"/>
                </a:lnTo>
                <a:lnTo>
                  <a:pt x="7106" y="8760"/>
                </a:lnTo>
                <a:lnTo>
                  <a:pt x="7009" y="8858"/>
                </a:lnTo>
                <a:lnTo>
                  <a:pt x="6960" y="8882"/>
                </a:lnTo>
                <a:lnTo>
                  <a:pt x="6911" y="8882"/>
                </a:lnTo>
                <a:lnTo>
                  <a:pt x="6814" y="8858"/>
                </a:lnTo>
                <a:lnTo>
                  <a:pt x="6692" y="8760"/>
                </a:lnTo>
                <a:lnTo>
                  <a:pt x="6619" y="8687"/>
                </a:lnTo>
                <a:lnTo>
                  <a:pt x="6546" y="8663"/>
                </a:lnTo>
                <a:lnTo>
                  <a:pt x="6473" y="8663"/>
                </a:lnTo>
                <a:lnTo>
                  <a:pt x="6376" y="8712"/>
                </a:lnTo>
                <a:lnTo>
                  <a:pt x="6303" y="8760"/>
                </a:lnTo>
                <a:lnTo>
                  <a:pt x="6206" y="8809"/>
                </a:lnTo>
                <a:lnTo>
                  <a:pt x="6084" y="8858"/>
                </a:lnTo>
                <a:lnTo>
                  <a:pt x="5889" y="8858"/>
                </a:lnTo>
                <a:lnTo>
                  <a:pt x="5792" y="8809"/>
                </a:lnTo>
                <a:lnTo>
                  <a:pt x="5743" y="8736"/>
                </a:lnTo>
                <a:lnTo>
                  <a:pt x="5695" y="8639"/>
                </a:lnTo>
                <a:lnTo>
                  <a:pt x="5670" y="8590"/>
                </a:lnTo>
                <a:lnTo>
                  <a:pt x="5646" y="8541"/>
                </a:lnTo>
                <a:lnTo>
                  <a:pt x="5549" y="8493"/>
                </a:lnTo>
                <a:close/>
                <a:moveTo>
                  <a:pt x="13943" y="7276"/>
                </a:moveTo>
                <a:lnTo>
                  <a:pt x="13773" y="7325"/>
                </a:lnTo>
                <a:lnTo>
                  <a:pt x="13603" y="7373"/>
                </a:lnTo>
                <a:lnTo>
                  <a:pt x="13578" y="7398"/>
                </a:lnTo>
                <a:lnTo>
                  <a:pt x="13554" y="7422"/>
                </a:lnTo>
                <a:lnTo>
                  <a:pt x="13432" y="7544"/>
                </a:lnTo>
                <a:lnTo>
                  <a:pt x="13359" y="7714"/>
                </a:lnTo>
                <a:lnTo>
                  <a:pt x="13286" y="7884"/>
                </a:lnTo>
                <a:lnTo>
                  <a:pt x="13262" y="8079"/>
                </a:lnTo>
                <a:lnTo>
                  <a:pt x="13262" y="8298"/>
                </a:lnTo>
                <a:lnTo>
                  <a:pt x="13262" y="8493"/>
                </a:lnTo>
                <a:lnTo>
                  <a:pt x="13286" y="8663"/>
                </a:lnTo>
                <a:lnTo>
                  <a:pt x="13311" y="8809"/>
                </a:lnTo>
                <a:lnTo>
                  <a:pt x="13359" y="8955"/>
                </a:lnTo>
                <a:lnTo>
                  <a:pt x="13432" y="9077"/>
                </a:lnTo>
                <a:lnTo>
                  <a:pt x="13530" y="9174"/>
                </a:lnTo>
                <a:lnTo>
                  <a:pt x="13627" y="9247"/>
                </a:lnTo>
                <a:lnTo>
                  <a:pt x="13724" y="9320"/>
                </a:lnTo>
                <a:lnTo>
                  <a:pt x="13846" y="9393"/>
                </a:lnTo>
                <a:lnTo>
                  <a:pt x="14114" y="9466"/>
                </a:lnTo>
                <a:lnTo>
                  <a:pt x="14406" y="9490"/>
                </a:lnTo>
                <a:lnTo>
                  <a:pt x="14698" y="9515"/>
                </a:lnTo>
                <a:lnTo>
                  <a:pt x="14965" y="9490"/>
                </a:lnTo>
                <a:lnTo>
                  <a:pt x="15233" y="9442"/>
                </a:lnTo>
                <a:lnTo>
                  <a:pt x="15501" y="9369"/>
                </a:lnTo>
                <a:lnTo>
                  <a:pt x="15744" y="9247"/>
                </a:lnTo>
                <a:lnTo>
                  <a:pt x="15938" y="9101"/>
                </a:lnTo>
                <a:lnTo>
                  <a:pt x="16036" y="9004"/>
                </a:lnTo>
                <a:lnTo>
                  <a:pt x="16109" y="8906"/>
                </a:lnTo>
                <a:lnTo>
                  <a:pt x="16157" y="8809"/>
                </a:lnTo>
                <a:lnTo>
                  <a:pt x="16206" y="8687"/>
                </a:lnTo>
                <a:lnTo>
                  <a:pt x="16230" y="8566"/>
                </a:lnTo>
                <a:lnTo>
                  <a:pt x="16230" y="8444"/>
                </a:lnTo>
                <a:lnTo>
                  <a:pt x="16230" y="8322"/>
                </a:lnTo>
                <a:lnTo>
                  <a:pt x="16206" y="8176"/>
                </a:lnTo>
                <a:lnTo>
                  <a:pt x="16157" y="8030"/>
                </a:lnTo>
                <a:lnTo>
                  <a:pt x="16109" y="7909"/>
                </a:lnTo>
                <a:lnTo>
                  <a:pt x="16011" y="7763"/>
                </a:lnTo>
                <a:lnTo>
                  <a:pt x="15890" y="7665"/>
                </a:lnTo>
                <a:lnTo>
                  <a:pt x="15768" y="7568"/>
                </a:lnTo>
                <a:lnTo>
                  <a:pt x="15622" y="7495"/>
                </a:lnTo>
                <a:lnTo>
                  <a:pt x="15476" y="7422"/>
                </a:lnTo>
                <a:lnTo>
                  <a:pt x="15330" y="7398"/>
                </a:lnTo>
                <a:lnTo>
                  <a:pt x="15014" y="7325"/>
                </a:lnTo>
                <a:lnTo>
                  <a:pt x="14673" y="7300"/>
                </a:lnTo>
                <a:lnTo>
                  <a:pt x="14308" y="7276"/>
                </a:lnTo>
                <a:close/>
                <a:moveTo>
                  <a:pt x="15038" y="5889"/>
                </a:moveTo>
                <a:lnTo>
                  <a:pt x="15549" y="5913"/>
                </a:lnTo>
                <a:lnTo>
                  <a:pt x="16084" y="5962"/>
                </a:lnTo>
                <a:lnTo>
                  <a:pt x="16620" y="6011"/>
                </a:lnTo>
                <a:lnTo>
                  <a:pt x="17131" y="6059"/>
                </a:lnTo>
                <a:lnTo>
                  <a:pt x="17179" y="6084"/>
                </a:lnTo>
                <a:lnTo>
                  <a:pt x="17301" y="6084"/>
                </a:lnTo>
                <a:lnTo>
                  <a:pt x="17350" y="6059"/>
                </a:lnTo>
                <a:lnTo>
                  <a:pt x="18031" y="6059"/>
                </a:lnTo>
                <a:lnTo>
                  <a:pt x="18080" y="7130"/>
                </a:lnTo>
                <a:lnTo>
                  <a:pt x="18080" y="7665"/>
                </a:lnTo>
                <a:lnTo>
                  <a:pt x="18055" y="8201"/>
                </a:lnTo>
                <a:lnTo>
                  <a:pt x="17958" y="9369"/>
                </a:lnTo>
                <a:lnTo>
                  <a:pt x="17885" y="9928"/>
                </a:lnTo>
                <a:lnTo>
                  <a:pt x="17788" y="10512"/>
                </a:lnTo>
                <a:lnTo>
                  <a:pt x="17715" y="10780"/>
                </a:lnTo>
                <a:lnTo>
                  <a:pt x="17617" y="11047"/>
                </a:lnTo>
                <a:lnTo>
                  <a:pt x="17496" y="11291"/>
                </a:lnTo>
                <a:lnTo>
                  <a:pt x="17350" y="11534"/>
                </a:lnTo>
                <a:lnTo>
                  <a:pt x="17204" y="11680"/>
                </a:lnTo>
                <a:lnTo>
                  <a:pt x="17058" y="11826"/>
                </a:lnTo>
                <a:lnTo>
                  <a:pt x="16912" y="11923"/>
                </a:lnTo>
                <a:lnTo>
                  <a:pt x="16741" y="12021"/>
                </a:lnTo>
                <a:lnTo>
                  <a:pt x="16644" y="11996"/>
                </a:lnTo>
                <a:lnTo>
                  <a:pt x="16547" y="12021"/>
                </a:lnTo>
                <a:lnTo>
                  <a:pt x="16352" y="12069"/>
                </a:lnTo>
                <a:lnTo>
                  <a:pt x="16133" y="12118"/>
                </a:lnTo>
                <a:lnTo>
                  <a:pt x="15914" y="12142"/>
                </a:lnTo>
                <a:lnTo>
                  <a:pt x="15282" y="12142"/>
                </a:lnTo>
                <a:lnTo>
                  <a:pt x="14844" y="12118"/>
                </a:lnTo>
                <a:lnTo>
                  <a:pt x="14333" y="12069"/>
                </a:lnTo>
                <a:lnTo>
                  <a:pt x="10366" y="12069"/>
                </a:lnTo>
                <a:lnTo>
                  <a:pt x="7982" y="12094"/>
                </a:lnTo>
                <a:lnTo>
                  <a:pt x="5695" y="12069"/>
                </a:lnTo>
                <a:lnTo>
                  <a:pt x="2896" y="12069"/>
                </a:lnTo>
                <a:lnTo>
                  <a:pt x="2337" y="12045"/>
                </a:lnTo>
                <a:lnTo>
                  <a:pt x="2069" y="11996"/>
                </a:lnTo>
                <a:lnTo>
                  <a:pt x="1801" y="11948"/>
                </a:lnTo>
                <a:lnTo>
                  <a:pt x="1558" y="11875"/>
                </a:lnTo>
                <a:lnTo>
                  <a:pt x="1315" y="11753"/>
                </a:lnTo>
                <a:lnTo>
                  <a:pt x="1193" y="11656"/>
                </a:lnTo>
                <a:lnTo>
                  <a:pt x="1071" y="11558"/>
                </a:lnTo>
                <a:lnTo>
                  <a:pt x="974" y="11437"/>
                </a:lnTo>
                <a:lnTo>
                  <a:pt x="877" y="11315"/>
                </a:lnTo>
                <a:lnTo>
                  <a:pt x="755" y="11023"/>
                </a:lnTo>
                <a:lnTo>
                  <a:pt x="658" y="10707"/>
                </a:lnTo>
                <a:lnTo>
                  <a:pt x="682" y="10634"/>
                </a:lnTo>
                <a:lnTo>
                  <a:pt x="658" y="10536"/>
                </a:lnTo>
                <a:lnTo>
                  <a:pt x="609" y="10342"/>
                </a:lnTo>
                <a:lnTo>
                  <a:pt x="585" y="10123"/>
                </a:lnTo>
                <a:lnTo>
                  <a:pt x="560" y="9709"/>
                </a:lnTo>
                <a:lnTo>
                  <a:pt x="560" y="9296"/>
                </a:lnTo>
                <a:lnTo>
                  <a:pt x="585" y="8882"/>
                </a:lnTo>
                <a:lnTo>
                  <a:pt x="609" y="8395"/>
                </a:lnTo>
                <a:lnTo>
                  <a:pt x="609" y="7909"/>
                </a:lnTo>
                <a:lnTo>
                  <a:pt x="585" y="6960"/>
                </a:lnTo>
                <a:lnTo>
                  <a:pt x="537" y="5963"/>
                </a:lnTo>
                <a:lnTo>
                  <a:pt x="537" y="5963"/>
                </a:lnTo>
                <a:lnTo>
                  <a:pt x="560" y="5986"/>
                </a:lnTo>
                <a:lnTo>
                  <a:pt x="731" y="5962"/>
                </a:lnTo>
                <a:lnTo>
                  <a:pt x="1315" y="5913"/>
                </a:lnTo>
                <a:lnTo>
                  <a:pt x="3067" y="5913"/>
                </a:lnTo>
                <a:lnTo>
                  <a:pt x="4892" y="5962"/>
                </a:lnTo>
                <a:lnTo>
                  <a:pt x="6741" y="6011"/>
                </a:lnTo>
                <a:lnTo>
                  <a:pt x="7909" y="6035"/>
                </a:lnTo>
                <a:lnTo>
                  <a:pt x="9101" y="6035"/>
                </a:lnTo>
                <a:lnTo>
                  <a:pt x="10269" y="5986"/>
                </a:lnTo>
                <a:lnTo>
                  <a:pt x="11437" y="5938"/>
                </a:lnTo>
                <a:lnTo>
                  <a:pt x="12410" y="5913"/>
                </a:lnTo>
                <a:lnTo>
                  <a:pt x="12435" y="5938"/>
                </a:lnTo>
                <a:lnTo>
                  <a:pt x="12459" y="5962"/>
                </a:lnTo>
                <a:lnTo>
                  <a:pt x="12508" y="5986"/>
                </a:lnTo>
                <a:lnTo>
                  <a:pt x="12532" y="5986"/>
                </a:lnTo>
                <a:lnTo>
                  <a:pt x="12654" y="5913"/>
                </a:lnTo>
                <a:lnTo>
                  <a:pt x="13846" y="5889"/>
                </a:lnTo>
                <a:close/>
                <a:moveTo>
                  <a:pt x="5062" y="1"/>
                </a:moveTo>
                <a:lnTo>
                  <a:pt x="4210" y="25"/>
                </a:lnTo>
                <a:lnTo>
                  <a:pt x="3359" y="49"/>
                </a:lnTo>
                <a:lnTo>
                  <a:pt x="2507" y="98"/>
                </a:lnTo>
                <a:lnTo>
                  <a:pt x="2458" y="74"/>
                </a:lnTo>
                <a:lnTo>
                  <a:pt x="2118" y="49"/>
                </a:lnTo>
                <a:lnTo>
                  <a:pt x="1801" y="49"/>
                </a:lnTo>
                <a:lnTo>
                  <a:pt x="1534" y="122"/>
                </a:lnTo>
                <a:lnTo>
                  <a:pt x="1290" y="220"/>
                </a:lnTo>
                <a:lnTo>
                  <a:pt x="1071" y="366"/>
                </a:lnTo>
                <a:lnTo>
                  <a:pt x="852" y="536"/>
                </a:lnTo>
                <a:lnTo>
                  <a:pt x="682" y="731"/>
                </a:lnTo>
                <a:lnTo>
                  <a:pt x="536" y="974"/>
                </a:lnTo>
                <a:lnTo>
                  <a:pt x="414" y="1217"/>
                </a:lnTo>
                <a:lnTo>
                  <a:pt x="317" y="1485"/>
                </a:lnTo>
                <a:lnTo>
                  <a:pt x="220" y="1777"/>
                </a:lnTo>
                <a:lnTo>
                  <a:pt x="147" y="2069"/>
                </a:lnTo>
                <a:lnTo>
                  <a:pt x="98" y="2361"/>
                </a:lnTo>
                <a:lnTo>
                  <a:pt x="49" y="2653"/>
                </a:lnTo>
                <a:lnTo>
                  <a:pt x="25" y="3212"/>
                </a:lnTo>
                <a:lnTo>
                  <a:pt x="1" y="3991"/>
                </a:lnTo>
                <a:lnTo>
                  <a:pt x="1" y="4794"/>
                </a:lnTo>
                <a:lnTo>
                  <a:pt x="1" y="4818"/>
                </a:lnTo>
                <a:lnTo>
                  <a:pt x="1" y="4891"/>
                </a:lnTo>
                <a:lnTo>
                  <a:pt x="25" y="4940"/>
                </a:lnTo>
                <a:lnTo>
                  <a:pt x="49" y="6376"/>
                </a:lnTo>
                <a:lnTo>
                  <a:pt x="98" y="7544"/>
                </a:lnTo>
                <a:lnTo>
                  <a:pt x="98" y="8128"/>
                </a:lnTo>
                <a:lnTo>
                  <a:pt x="98" y="8712"/>
                </a:lnTo>
                <a:lnTo>
                  <a:pt x="49" y="9198"/>
                </a:lnTo>
                <a:lnTo>
                  <a:pt x="49" y="9709"/>
                </a:lnTo>
                <a:lnTo>
                  <a:pt x="74" y="10196"/>
                </a:lnTo>
                <a:lnTo>
                  <a:pt x="98" y="10439"/>
                </a:lnTo>
                <a:lnTo>
                  <a:pt x="171" y="10682"/>
                </a:lnTo>
                <a:lnTo>
                  <a:pt x="171" y="10707"/>
                </a:lnTo>
                <a:lnTo>
                  <a:pt x="220" y="10999"/>
                </a:lnTo>
                <a:lnTo>
                  <a:pt x="293" y="11291"/>
                </a:lnTo>
                <a:lnTo>
                  <a:pt x="414" y="11558"/>
                </a:lnTo>
                <a:lnTo>
                  <a:pt x="487" y="11704"/>
                </a:lnTo>
                <a:lnTo>
                  <a:pt x="585" y="11826"/>
                </a:lnTo>
                <a:lnTo>
                  <a:pt x="731" y="11972"/>
                </a:lnTo>
                <a:lnTo>
                  <a:pt x="877" y="12094"/>
                </a:lnTo>
                <a:lnTo>
                  <a:pt x="1023" y="12191"/>
                </a:lnTo>
                <a:lnTo>
                  <a:pt x="1193" y="12288"/>
                </a:lnTo>
                <a:lnTo>
                  <a:pt x="1363" y="12337"/>
                </a:lnTo>
                <a:lnTo>
                  <a:pt x="1558" y="12386"/>
                </a:lnTo>
                <a:lnTo>
                  <a:pt x="1947" y="12459"/>
                </a:lnTo>
                <a:lnTo>
                  <a:pt x="2580" y="12507"/>
                </a:lnTo>
                <a:lnTo>
                  <a:pt x="3237" y="12532"/>
                </a:lnTo>
                <a:lnTo>
                  <a:pt x="4527" y="12507"/>
                </a:lnTo>
                <a:lnTo>
                  <a:pt x="5865" y="12532"/>
                </a:lnTo>
                <a:lnTo>
                  <a:pt x="7203" y="12556"/>
                </a:lnTo>
                <a:lnTo>
                  <a:pt x="13773" y="12556"/>
                </a:lnTo>
                <a:lnTo>
                  <a:pt x="14381" y="12580"/>
                </a:lnTo>
                <a:lnTo>
                  <a:pt x="14990" y="12605"/>
                </a:lnTo>
                <a:lnTo>
                  <a:pt x="15330" y="12629"/>
                </a:lnTo>
                <a:lnTo>
                  <a:pt x="15671" y="12653"/>
                </a:lnTo>
                <a:lnTo>
                  <a:pt x="16036" y="12653"/>
                </a:lnTo>
                <a:lnTo>
                  <a:pt x="16206" y="12629"/>
                </a:lnTo>
                <a:lnTo>
                  <a:pt x="16376" y="12580"/>
                </a:lnTo>
                <a:lnTo>
                  <a:pt x="16449" y="12605"/>
                </a:lnTo>
                <a:lnTo>
                  <a:pt x="16595" y="12605"/>
                </a:lnTo>
                <a:lnTo>
                  <a:pt x="16741" y="12580"/>
                </a:lnTo>
                <a:lnTo>
                  <a:pt x="16985" y="12507"/>
                </a:lnTo>
                <a:lnTo>
                  <a:pt x="17228" y="12386"/>
                </a:lnTo>
                <a:lnTo>
                  <a:pt x="17447" y="12215"/>
                </a:lnTo>
                <a:lnTo>
                  <a:pt x="17642" y="12021"/>
                </a:lnTo>
                <a:lnTo>
                  <a:pt x="17812" y="11802"/>
                </a:lnTo>
                <a:lnTo>
                  <a:pt x="17982" y="11583"/>
                </a:lnTo>
                <a:lnTo>
                  <a:pt x="18104" y="11364"/>
                </a:lnTo>
                <a:lnTo>
                  <a:pt x="18201" y="11096"/>
                </a:lnTo>
                <a:lnTo>
                  <a:pt x="18299" y="10804"/>
                </a:lnTo>
                <a:lnTo>
                  <a:pt x="18347" y="10512"/>
                </a:lnTo>
                <a:lnTo>
                  <a:pt x="18420" y="10245"/>
                </a:lnTo>
                <a:lnTo>
                  <a:pt x="18469" y="9661"/>
                </a:lnTo>
                <a:lnTo>
                  <a:pt x="18542" y="9077"/>
                </a:lnTo>
                <a:lnTo>
                  <a:pt x="18591" y="8371"/>
                </a:lnTo>
                <a:lnTo>
                  <a:pt x="18615" y="8030"/>
                </a:lnTo>
                <a:lnTo>
                  <a:pt x="18639" y="7665"/>
                </a:lnTo>
                <a:lnTo>
                  <a:pt x="18639" y="7179"/>
                </a:lnTo>
                <a:lnTo>
                  <a:pt x="18615" y="6692"/>
                </a:lnTo>
                <a:lnTo>
                  <a:pt x="18566" y="5719"/>
                </a:lnTo>
                <a:lnTo>
                  <a:pt x="18542" y="5208"/>
                </a:lnTo>
                <a:lnTo>
                  <a:pt x="18542" y="4697"/>
                </a:lnTo>
                <a:lnTo>
                  <a:pt x="18566" y="3675"/>
                </a:lnTo>
                <a:lnTo>
                  <a:pt x="18566" y="2750"/>
                </a:lnTo>
                <a:lnTo>
                  <a:pt x="18518" y="1680"/>
                </a:lnTo>
                <a:lnTo>
                  <a:pt x="18493" y="1582"/>
                </a:lnTo>
                <a:lnTo>
                  <a:pt x="18493" y="1436"/>
                </a:lnTo>
                <a:lnTo>
                  <a:pt x="18493" y="1242"/>
                </a:lnTo>
                <a:lnTo>
                  <a:pt x="18445" y="1047"/>
                </a:lnTo>
                <a:lnTo>
                  <a:pt x="18396" y="852"/>
                </a:lnTo>
                <a:lnTo>
                  <a:pt x="18299" y="682"/>
                </a:lnTo>
                <a:lnTo>
                  <a:pt x="18201" y="560"/>
                </a:lnTo>
                <a:lnTo>
                  <a:pt x="18080" y="439"/>
                </a:lnTo>
                <a:lnTo>
                  <a:pt x="17909" y="341"/>
                </a:lnTo>
                <a:lnTo>
                  <a:pt x="17739" y="268"/>
                </a:lnTo>
                <a:lnTo>
                  <a:pt x="17569" y="195"/>
                </a:lnTo>
                <a:lnTo>
                  <a:pt x="17398" y="171"/>
                </a:lnTo>
                <a:lnTo>
                  <a:pt x="17204" y="171"/>
                </a:lnTo>
                <a:lnTo>
                  <a:pt x="17033" y="195"/>
                </a:lnTo>
                <a:lnTo>
                  <a:pt x="16985" y="171"/>
                </a:lnTo>
                <a:lnTo>
                  <a:pt x="16912" y="171"/>
                </a:lnTo>
                <a:lnTo>
                  <a:pt x="15963" y="147"/>
                </a:lnTo>
                <a:lnTo>
                  <a:pt x="15014" y="122"/>
                </a:lnTo>
                <a:lnTo>
                  <a:pt x="13116" y="74"/>
                </a:lnTo>
                <a:lnTo>
                  <a:pt x="11218" y="25"/>
                </a:lnTo>
                <a:lnTo>
                  <a:pt x="10293" y="25"/>
                </a:lnTo>
                <a:lnTo>
                  <a:pt x="9344" y="49"/>
                </a:lnTo>
                <a:lnTo>
                  <a:pt x="8493" y="74"/>
                </a:lnTo>
                <a:lnTo>
                  <a:pt x="7641" y="74"/>
                </a:lnTo>
                <a:lnTo>
                  <a:pt x="5914" y="25"/>
                </a:lnTo>
                <a:lnTo>
                  <a:pt x="5062" y="1"/>
                </a:lnTo>
                <a:close/>
              </a:path>
            </a:pathLst>
          </a:custGeom>
          <a:solidFill>
            <a:schemeClr val="accent6">
              <a:lumMod val="5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264;p48">
            <a:extLst>
              <a:ext uri="{FF2B5EF4-FFF2-40B4-BE49-F238E27FC236}">
                <a16:creationId xmlns:a16="http://schemas.microsoft.com/office/drawing/2014/main" id="{2C663B2B-C207-651E-A131-B0756A1F6087}"/>
              </a:ext>
            </a:extLst>
          </p:cNvPr>
          <p:cNvSpPr/>
          <p:nvPr/>
        </p:nvSpPr>
        <p:spPr>
          <a:xfrm>
            <a:off x="2486150" y="235342"/>
            <a:ext cx="843372" cy="643351"/>
          </a:xfrm>
          <a:custGeom>
            <a:avLst/>
            <a:gdLst/>
            <a:ahLst/>
            <a:cxnLst/>
            <a:rect l="l" t="t" r="r" b="b"/>
            <a:pathLst>
              <a:path w="17690" h="13822" extrusionOk="0">
                <a:moveTo>
                  <a:pt x="4867" y="2166"/>
                </a:moveTo>
                <a:lnTo>
                  <a:pt x="5694" y="2215"/>
                </a:lnTo>
                <a:lnTo>
                  <a:pt x="6497" y="2263"/>
                </a:lnTo>
                <a:lnTo>
                  <a:pt x="7568" y="2288"/>
                </a:lnTo>
                <a:lnTo>
                  <a:pt x="8638" y="2312"/>
                </a:lnTo>
                <a:lnTo>
                  <a:pt x="10755" y="2312"/>
                </a:lnTo>
                <a:lnTo>
                  <a:pt x="11826" y="2361"/>
                </a:lnTo>
                <a:lnTo>
                  <a:pt x="12896" y="2434"/>
                </a:lnTo>
                <a:lnTo>
                  <a:pt x="13967" y="2507"/>
                </a:lnTo>
                <a:lnTo>
                  <a:pt x="15013" y="2555"/>
                </a:lnTo>
                <a:lnTo>
                  <a:pt x="15841" y="2531"/>
                </a:lnTo>
                <a:lnTo>
                  <a:pt x="16644" y="2531"/>
                </a:lnTo>
                <a:lnTo>
                  <a:pt x="16838" y="2555"/>
                </a:lnTo>
                <a:lnTo>
                  <a:pt x="17033" y="2604"/>
                </a:lnTo>
                <a:lnTo>
                  <a:pt x="17106" y="2628"/>
                </a:lnTo>
                <a:lnTo>
                  <a:pt x="17179" y="2701"/>
                </a:lnTo>
                <a:lnTo>
                  <a:pt x="17228" y="2774"/>
                </a:lnTo>
                <a:lnTo>
                  <a:pt x="17252" y="2872"/>
                </a:lnTo>
                <a:lnTo>
                  <a:pt x="17252" y="2872"/>
                </a:lnTo>
                <a:lnTo>
                  <a:pt x="16863" y="2799"/>
                </a:lnTo>
                <a:lnTo>
                  <a:pt x="16473" y="2774"/>
                </a:lnTo>
                <a:lnTo>
                  <a:pt x="16084" y="2750"/>
                </a:lnTo>
                <a:lnTo>
                  <a:pt x="15695" y="2726"/>
                </a:lnTo>
                <a:lnTo>
                  <a:pt x="14892" y="2726"/>
                </a:lnTo>
                <a:lnTo>
                  <a:pt x="14113" y="2750"/>
                </a:lnTo>
                <a:lnTo>
                  <a:pt x="12239" y="2750"/>
                </a:lnTo>
                <a:lnTo>
                  <a:pt x="10390" y="2726"/>
                </a:lnTo>
                <a:lnTo>
                  <a:pt x="9466" y="2677"/>
                </a:lnTo>
                <a:lnTo>
                  <a:pt x="8541" y="2653"/>
                </a:lnTo>
                <a:lnTo>
                  <a:pt x="7641" y="2604"/>
                </a:lnTo>
                <a:lnTo>
                  <a:pt x="6716" y="2580"/>
                </a:lnTo>
                <a:lnTo>
                  <a:pt x="5207" y="2555"/>
                </a:lnTo>
                <a:lnTo>
                  <a:pt x="5013" y="2555"/>
                </a:lnTo>
                <a:lnTo>
                  <a:pt x="4818" y="2580"/>
                </a:lnTo>
                <a:lnTo>
                  <a:pt x="4648" y="2628"/>
                </a:lnTo>
                <a:lnTo>
                  <a:pt x="4477" y="2701"/>
                </a:lnTo>
                <a:lnTo>
                  <a:pt x="4356" y="2239"/>
                </a:lnTo>
                <a:lnTo>
                  <a:pt x="4380" y="2215"/>
                </a:lnTo>
                <a:lnTo>
                  <a:pt x="4404" y="2215"/>
                </a:lnTo>
                <a:lnTo>
                  <a:pt x="4550" y="2166"/>
                </a:lnTo>
                <a:close/>
                <a:moveTo>
                  <a:pt x="15330" y="3163"/>
                </a:moveTo>
                <a:lnTo>
                  <a:pt x="16230" y="3188"/>
                </a:lnTo>
                <a:lnTo>
                  <a:pt x="16035" y="3577"/>
                </a:lnTo>
                <a:lnTo>
                  <a:pt x="15524" y="3577"/>
                </a:lnTo>
                <a:lnTo>
                  <a:pt x="15135" y="3601"/>
                </a:lnTo>
                <a:lnTo>
                  <a:pt x="15232" y="3334"/>
                </a:lnTo>
                <a:lnTo>
                  <a:pt x="15330" y="3163"/>
                </a:lnTo>
                <a:close/>
                <a:moveTo>
                  <a:pt x="16425" y="3212"/>
                </a:moveTo>
                <a:lnTo>
                  <a:pt x="17179" y="3261"/>
                </a:lnTo>
                <a:lnTo>
                  <a:pt x="17155" y="3285"/>
                </a:lnTo>
                <a:lnTo>
                  <a:pt x="17106" y="3382"/>
                </a:lnTo>
                <a:lnTo>
                  <a:pt x="16984" y="3577"/>
                </a:lnTo>
                <a:lnTo>
                  <a:pt x="16522" y="3601"/>
                </a:lnTo>
                <a:lnTo>
                  <a:pt x="16352" y="3577"/>
                </a:lnTo>
                <a:lnTo>
                  <a:pt x="16400" y="3382"/>
                </a:lnTo>
                <a:lnTo>
                  <a:pt x="16425" y="3212"/>
                </a:lnTo>
                <a:close/>
                <a:moveTo>
                  <a:pt x="15038" y="3139"/>
                </a:moveTo>
                <a:lnTo>
                  <a:pt x="14940" y="3334"/>
                </a:lnTo>
                <a:lnTo>
                  <a:pt x="14843" y="3504"/>
                </a:lnTo>
                <a:lnTo>
                  <a:pt x="14794" y="3601"/>
                </a:lnTo>
                <a:lnTo>
                  <a:pt x="13894" y="3650"/>
                </a:lnTo>
                <a:lnTo>
                  <a:pt x="13943" y="3407"/>
                </a:lnTo>
                <a:lnTo>
                  <a:pt x="13943" y="3139"/>
                </a:lnTo>
                <a:close/>
                <a:moveTo>
                  <a:pt x="14575" y="4064"/>
                </a:moveTo>
                <a:lnTo>
                  <a:pt x="14308" y="4623"/>
                </a:lnTo>
                <a:lnTo>
                  <a:pt x="13602" y="4623"/>
                </a:lnTo>
                <a:lnTo>
                  <a:pt x="13724" y="4356"/>
                </a:lnTo>
                <a:lnTo>
                  <a:pt x="13797" y="4064"/>
                </a:lnTo>
                <a:close/>
                <a:moveTo>
                  <a:pt x="15524" y="3991"/>
                </a:moveTo>
                <a:lnTo>
                  <a:pt x="15816" y="4015"/>
                </a:lnTo>
                <a:lnTo>
                  <a:pt x="15670" y="4283"/>
                </a:lnTo>
                <a:lnTo>
                  <a:pt x="15451" y="4648"/>
                </a:lnTo>
                <a:lnTo>
                  <a:pt x="14916" y="4648"/>
                </a:lnTo>
                <a:lnTo>
                  <a:pt x="14673" y="4623"/>
                </a:lnTo>
                <a:lnTo>
                  <a:pt x="14965" y="4039"/>
                </a:lnTo>
                <a:lnTo>
                  <a:pt x="15524" y="3991"/>
                </a:lnTo>
                <a:close/>
                <a:moveTo>
                  <a:pt x="16741" y="4039"/>
                </a:moveTo>
                <a:lnTo>
                  <a:pt x="16425" y="4648"/>
                </a:lnTo>
                <a:lnTo>
                  <a:pt x="15816" y="4648"/>
                </a:lnTo>
                <a:lnTo>
                  <a:pt x="16011" y="4307"/>
                </a:lnTo>
                <a:lnTo>
                  <a:pt x="16157" y="4039"/>
                </a:lnTo>
                <a:lnTo>
                  <a:pt x="16449" y="4064"/>
                </a:lnTo>
                <a:lnTo>
                  <a:pt x="16741" y="4039"/>
                </a:lnTo>
                <a:close/>
                <a:moveTo>
                  <a:pt x="14916" y="4988"/>
                </a:moveTo>
                <a:lnTo>
                  <a:pt x="15208" y="5013"/>
                </a:lnTo>
                <a:lnTo>
                  <a:pt x="14965" y="5426"/>
                </a:lnTo>
                <a:lnTo>
                  <a:pt x="14259" y="5426"/>
                </a:lnTo>
                <a:lnTo>
                  <a:pt x="14502" y="4988"/>
                </a:lnTo>
                <a:close/>
                <a:moveTo>
                  <a:pt x="13480" y="4964"/>
                </a:moveTo>
                <a:lnTo>
                  <a:pt x="14113" y="4988"/>
                </a:lnTo>
                <a:lnTo>
                  <a:pt x="13918" y="5378"/>
                </a:lnTo>
                <a:lnTo>
                  <a:pt x="13894" y="5426"/>
                </a:lnTo>
                <a:lnTo>
                  <a:pt x="13578" y="5426"/>
                </a:lnTo>
                <a:lnTo>
                  <a:pt x="13261" y="5451"/>
                </a:lnTo>
                <a:lnTo>
                  <a:pt x="13261" y="5451"/>
                </a:lnTo>
                <a:lnTo>
                  <a:pt x="13480" y="4964"/>
                </a:lnTo>
                <a:close/>
                <a:moveTo>
                  <a:pt x="16206" y="5037"/>
                </a:moveTo>
                <a:lnTo>
                  <a:pt x="15987" y="5451"/>
                </a:lnTo>
                <a:lnTo>
                  <a:pt x="15670" y="5402"/>
                </a:lnTo>
                <a:lnTo>
                  <a:pt x="15354" y="5402"/>
                </a:lnTo>
                <a:lnTo>
                  <a:pt x="15573" y="5037"/>
                </a:lnTo>
                <a:close/>
                <a:moveTo>
                  <a:pt x="15135" y="5816"/>
                </a:moveTo>
                <a:lnTo>
                  <a:pt x="15768" y="5840"/>
                </a:lnTo>
                <a:lnTo>
                  <a:pt x="15549" y="6278"/>
                </a:lnTo>
                <a:lnTo>
                  <a:pt x="15208" y="6278"/>
                </a:lnTo>
                <a:lnTo>
                  <a:pt x="14892" y="6327"/>
                </a:lnTo>
                <a:lnTo>
                  <a:pt x="15135" y="5816"/>
                </a:lnTo>
                <a:close/>
                <a:moveTo>
                  <a:pt x="14259" y="5791"/>
                </a:moveTo>
                <a:lnTo>
                  <a:pt x="14770" y="5816"/>
                </a:lnTo>
                <a:lnTo>
                  <a:pt x="14478" y="6351"/>
                </a:lnTo>
                <a:lnTo>
                  <a:pt x="13845" y="6351"/>
                </a:lnTo>
                <a:lnTo>
                  <a:pt x="13943" y="6083"/>
                </a:lnTo>
                <a:lnTo>
                  <a:pt x="14064" y="5840"/>
                </a:lnTo>
                <a:lnTo>
                  <a:pt x="14089" y="5791"/>
                </a:lnTo>
                <a:close/>
                <a:moveTo>
                  <a:pt x="13164" y="5694"/>
                </a:moveTo>
                <a:lnTo>
                  <a:pt x="13432" y="5743"/>
                </a:lnTo>
                <a:lnTo>
                  <a:pt x="13724" y="5767"/>
                </a:lnTo>
                <a:lnTo>
                  <a:pt x="13456" y="6327"/>
                </a:lnTo>
                <a:lnTo>
                  <a:pt x="13188" y="6351"/>
                </a:lnTo>
                <a:lnTo>
                  <a:pt x="12896" y="6400"/>
                </a:lnTo>
                <a:lnTo>
                  <a:pt x="13164" y="5694"/>
                </a:lnTo>
                <a:close/>
                <a:moveTo>
                  <a:pt x="15378" y="6594"/>
                </a:moveTo>
                <a:lnTo>
                  <a:pt x="15257" y="6838"/>
                </a:lnTo>
                <a:lnTo>
                  <a:pt x="15159" y="6862"/>
                </a:lnTo>
                <a:lnTo>
                  <a:pt x="14892" y="6911"/>
                </a:lnTo>
                <a:lnTo>
                  <a:pt x="14624" y="6935"/>
                </a:lnTo>
                <a:lnTo>
                  <a:pt x="14600" y="6935"/>
                </a:lnTo>
                <a:lnTo>
                  <a:pt x="14746" y="6643"/>
                </a:lnTo>
                <a:lnTo>
                  <a:pt x="15208" y="6594"/>
                </a:lnTo>
                <a:close/>
                <a:moveTo>
                  <a:pt x="15038" y="7349"/>
                </a:moveTo>
                <a:lnTo>
                  <a:pt x="14916" y="7592"/>
                </a:lnTo>
                <a:lnTo>
                  <a:pt x="14794" y="7811"/>
                </a:lnTo>
                <a:lnTo>
                  <a:pt x="14162" y="7811"/>
                </a:lnTo>
                <a:lnTo>
                  <a:pt x="14356" y="7397"/>
                </a:lnTo>
                <a:lnTo>
                  <a:pt x="14697" y="7397"/>
                </a:lnTo>
                <a:lnTo>
                  <a:pt x="15038" y="7349"/>
                </a:lnTo>
                <a:close/>
                <a:moveTo>
                  <a:pt x="14040" y="8030"/>
                </a:moveTo>
                <a:lnTo>
                  <a:pt x="14283" y="8079"/>
                </a:lnTo>
                <a:lnTo>
                  <a:pt x="14575" y="8103"/>
                </a:lnTo>
                <a:lnTo>
                  <a:pt x="14405" y="8273"/>
                </a:lnTo>
                <a:lnTo>
                  <a:pt x="14210" y="8395"/>
                </a:lnTo>
                <a:lnTo>
                  <a:pt x="14016" y="8492"/>
                </a:lnTo>
                <a:lnTo>
                  <a:pt x="13772" y="8565"/>
                </a:lnTo>
                <a:lnTo>
                  <a:pt x="14040" y="8030"/>
                </a:lnTo>
                <a:close/>
                <a:moveTo>
                  <a:pt x="13748" y="6619"/>
                </a:moveTo>
                <a:lnTo>
                  <a:pt x="14332" y="6643"/>
                </a:lnTo>
                <a:lnTo>
                  <a:pt x="14162" y="6935"/>
                </a:lnTo>
                <a:lnTo>
                  <a:pt x="13967" y="6935"/>
                </a:lnTo>
                <a:lnTo>
                  <a:pt x="13772" y="6959"/>
                </a:lnTo>
                <a:lnTo>
                  <a:pt x="13724" y="6984"/>
                </a:lnTo>
                <a:lnTo>
                  <a:pt x="13699" y="7008"/>
                </a:lnTo>
                <a:lnTo>
                  <a:pt x="13675" y="7057"/>
                </a:lnTo>
                <a:lnTo>
                  <a:pt x="13675" y="7130"/>
                </a:lnTo>
                <a:lnTo>
                  <a:pt x="13724" y="7203"/>
                </a:lnTo>
                <a:lnTo>
                  <a:pt x="13845" y="7276"/>
                </a:lnTo>
                <a:lnTo>
                  <a:pt x="13967" y="7324"/>
                </a:lnTo>
                <a:lnTo>
                  <a:pt x="13724" y="7811"/>
                </a:lnTo>
                <a:lnTo>
                  <a:pt x="13456" y="7811"/>
                </a:lnTo>
                <a:lnTo>
                  <a:pt x="13432" y="7835"/>
                </a:lnTo>
                <a:lnTo>
                  <a:pt x="13456" y="7860"/>
                </a:lnTo>
                <a:lnTo>
                  <a:pt x="13480" y="7884"/>
                </a:lnTo>
                <a:lnTo>
                  <a:pt x="13651" y="7933"/>
                </a:lnTo>
                <a:lnTo>
                  <a:pt x="13310" y="8614"/>
                </a:lnTo>
                <a:lnTo>
                  <a:pt x="12896" y="8638"/>
                </a:lnTo>
                <a:lnTo>
                  <a:pt x="12872" y="8638"/>
                </a:lnTo>
                <a:lnTo>
                  <a:pt x="13018" y="8419"/>
                </a:lnTo>
                <a:lnTo>
                  <a:pt x="13140" y="8176"/>
                </a:lnTo>
                <a:lnTo>
                  <a:pt x="13359" y="7665"/>
                </a:lnTo>
                <a:lnTo>
                  <a:pt x="13553" y="7130"/>
                </a:lnTo>
                <a:lnTo>
                  <a:pt x="13748" y="6619"/>
                </a:lnTo>
                <a:close/>
                <a:moveTo>
                  <a:pt x="12872" y="6473"/>
                </a:moveTo>
                <a:lnTo>
                  <a:pt x="13359" y="6570"/>
                </a:lnTo>
                <a:lnTo>
                  <a:pt x="12945" y="7616"/>
                </a:lnTo>
                <a:lnTo>
                  <a:pt x="12702" y="8152"/>
                </a:lnTo>
                <a:lnTo>
                  <a:pt x="12434" y="8638"/>
                </a:lnTo>
                <a:lnTo>
                  <a:pt x="12434" y="8687"/>
                </a:lnTo>
                <a:lnTo>
                  <a:pt x="12166" y="8687"/>
                </a:lnTo>
                <a:lnTo>
                  <a:pt x="12264" y="8395"/>
                </a:lnTo>
                <a:lnTo>
                  <a:pt x="12507" y="7641"/>
                </a:lnTo>
                <a:lnTo>
                  <a:pt x="12750" y="6886"/>
                </a:lnTo>
                <a:lnTo>
                  <a:pt x="12872" y="6473"/>
                </a:lnTo>
                <a:close/>
                <a:moveTo>
                  <a:pt x="13821" y="3115"/>
                </a:moveTo>
                <a:lnTo>
                  <a:pt x="13578" y="3674"/>
                </a:lnTo>
                <a:lnTo>
                  <a:pt x="12921" y="3650"/>
                </a:lnTo>
                <a:lnTo>
                  <a:pt x="12872" y="3674"/>
                </a:lnTo>
                <a:lnTo>
                  <a:pt x="12823" y="3723"/>
                </a:lnTo>
                <a:lnTo>
                  <a:pt x="12823" y="3796"/>
                </a:lnTo>
                <a:lnTo>
                  <a:pt x="12872" y="3820"/>
                </a:lnTo>
                <a:lnTo>
                  <a:pt x="13140" y="3942"/>
                </a:lnTo>
                <a:lnTo>
                  <a:pt x="13432" y="4015"/>
                </a:lnTo>
                <a:lnTo>
                  <a:pt x="13164" y="4672"/>
                </a:lnTo>
                <a:lnTo>
                  <a:pt x="12872" y="4696"/>
                </a:lnTo>
                <a:lnTo>
                  <a:pt x="12823" y="4745"/>
                </a:lnTo>
                <a:lnTo>
                  <a:pt x="12799" y="4794"/>
                </a:lnTo>
                <a:lnTo>
                  <a:pt x="12823" y="4842"/>
                </a:lnTo>
                <a:lnTo>
                  <a:pt x="12872" y="4867"/>
                </a:lnTo>
                <a:lnTo>
                  <a:pt x="13042" y="4891"/>
                </a:lnTo>
                <a:lnTo>
                  <a:pt x="12750" y="5670"/>
                </a:lnTo>
                <a:lnTo>
                  <a:pt x="12483" y="6448"/>
                </a:lnTo>
                <a:lnTo>
                  <a:pt x="12045" y="7860"/>
                </a:lnTo>
                <a:lnTo>
                  <a:pt x="11826" y="8444"/>
                </a:lnTo>
                <a:lnTo>
                  <a:pt x="11753" y="8638"/>
                </a:lnTo>
                <a:lnTo>
                  <a:pt x="11704" y="8711"/>
                </a:lnTo>
                <a:lnTo>
                  <a:pt x="11777" y="8663"/>
                </a:lnTo>
                <a:lnTo>
                  <a:pt x="11729" y="8736"/>
                </a:lnTo>
                <a:lnTo>
                  <a:pt x="10999" y="8784"/>
                </a:lnTo>
                <a:lnTo>
                  <a:pt x="11120" y="8517"/>
                </a:lnTo>
                <a:lnTo>
                  <a:pt x="11218" y="8225"/>
                </a:lnTo>
                <a:lnTo>
                  <a:pt x="11364" y="7689"/>
                </a:lnTo>
                <a:lnTo>
                  <a:pt x="11607" y="6789"/>
                </a:lnTo>
                <a:lnTo>
                  <a:pt x="11753" y="6351"/>
                </a:lnTo>
                <a:lnTo>
                  <a:pt x="11899" y="5889"/>
                </a:lnTo>
                <a:lnTo>
                  <a:pt x="12118" y="5207"/>
                </a:lnTo>
                <a:lnTo>
                  <a:pt x="12337" y="4502"/>
                </a:lnTo>
                <a:lnTo>
                  <a:pt x="12556" y="3820"/>
                </a:lnTo>
                <a:lnTo>
                  <a:pt x="12799" y="3115"/>
                </a:lnTo>
                <a:close/>
                <a:moveTo>
                  <a:pt x="12434" y="3115"/>
                </a:moveTo>
                <a:lnTo>
                  <a:pt x="12288" y="3382"/>
                </a:lnTo>
                <a:lnTo>
                  <a:pt x="12142" y="3674"/>
                </a:lnTo>
                <a:lnTo>
                  <a:pt x="12045" y="3991"/>
                </a:lnTo>
                <a:lnTo>
                  <a:pt x="11948" y="4307"/>
                </a:lnTo>
                <a:lnTo>
                  <a:pt x="11777" y="4964"/>
                </a:lnTo>
                <a:lnTo>
                  <a:pt x="11607" y="5572"/>
                </a:lnTo>
                <a:lnTo>
                  <a:pt x="10536" y="8809"/>
                </a:lnTo>
                <a:lnTo>
                  <a:pt x="10342" y="8833"/>
                </a:lnTo>
                <a:lnTo>
                  <a:pt x="10488" y="8249"/>
                </a:lnTo>
                <a:lnTo>
                  <a:pt x="10585" y="7665"/>
                </a:lnTo>
                <a:lnTo>
                  <a:pt x="10950" y="6132"/>
                </a:lnTo>
                <a:lnTo>
                  <a:pt x="11120" y="5402"/>
                </a:lnTo>
                <a:lnTo>
                  <a:pt x="11315" y="4648"/>
                </a:lnTo>
                <a:lnTo>
                  <a:pt x="11388" y="4258"/>
                </a:lnTo>
                <a:lnTo>
                  <a:pt x="11437" y="3869"/>
                </a:lnTo>
                <a:lnTo>
                  <a:pt x="11485" y="3480"/>
                </a:lnTo>
                <a:lnTo>
                  <a:pt x="11485" y="3115"/>
                </a:lnTo>
                <a:close/>
                <a:moveTo>
                  <a:pt x="11169" y="3090"/>
                </a:moveTo>
                <a:lnTo>
                  <a:pt x="11072" y="3455"/>
                </a:lnTo>
                <a:lnTo>
                  <a:pt x="10974" y="3820"/>
                </a:lnTo>
                <a:lnTo>
                  <a:pt x="10804" y="4550"/>
                </a:lnTo>
                <a:lnTo>
                  <a:pt x="10658" y="5305"/>
                </a:lnTo>
                <a:lnTo>
                  <a:pt x="10512" y="6035"/>
                </a:lnTo>
                <a:lnTo>
                  <a:pt x="10342" y="6716"/>
                </a:lnTo>
                <a:lnTo>
                  <a:pt x="10147" y="7422"/>
                </a:lnTo>
                <a:lnTo>
                  <a:pt x="9977" y="8152"/>
                </a:lnTo>
                <a:lnTo>
                  <a:pt x="9904" y="8517"/>
                </a:lnTo>
                <a:lnTo>
                  <a:pt x="9855" y="8857"/>
                </a:lnTo>
                <a:lnTo>
                  <a:pt x="9490" y="8906"/>
                </a:lnTo>
                <a:lnTo>
                  <a:pt x="9539" y="8687"/>
                </a:lnTo>
                <a:lnTo>
                  <a:pt x="9539" y="8468"/>
                </a:lnTo>
                <a:lnTo>
                  <a:pt x="9514" y="8054"/>
                </a:lnTo>
                <a:lnTo>
                  <a:pt x="9539" y="7616"/>
                </a:lnTo>
                <a:lnTo>
                  <a:pt x="9563" y="7178"/>
                </a:lnTo>
                <a:lnTo>
                  <a:pt x="9685" y="6327"/>
                </a:lnTo>
                <a:lnTo>
                  <a:pt x="9758" y="5816"/>
                </a:lnTo>
                <a:lnTo>
                  <a:pt x="9855" y="5353"/>
                </a:lnTo>
                <a:lnTo>
                  <a:pt x="9977" y="4867"/>
                </a:lnTo>
                <a:lnTo>
                  <a:pt x="10098" y="4380"/>
                </a:lnTo>
                <a:lnTo>
                  <a:pt x="10171" y="4088"/>
                </a:lnTo>
                <a:lnTo>
                  <a:pt x="10244" y="3747"/>
                </a:lnTo>
                <a:lnTo>
                  <a:pt x="10293" y="3407"/>
                </a:lnTo>
                <a:lnTo>
                  <a:pt x="10293" y="3236"/>
                </a:lnTo>
                <a:lnTo>
                  <a:pt x="10269" y="3090"/>
                </a:lnTo>
                <a:close/>
                <a:moveTo>
                  <a:pt x="9149" y="3042"/>
                </a:moveTo>
                <a:lnTo>
                  <a:pt x="9952" y="3066"/>
                </a:lnTo>
                <a:lnTo>
                  <a:pt x="9879" y="3382"/>
                </a:lnTo>
                <a:lnTo>
                  <a:pt x="9831" y="3674"/>
                </a:lnTo>
                <a:lnTo>
                  <a:pt x="9782" y="3991"/>
                </a:lnTo>
                <a:lnTo>
                  <a:pt x="9709" y="4283"/>
                </a:lnTo>
                <a:lnTo>
                  <a:pt x="9490" y="5110"/>
                </a:lnTo>
                <a:lnTo>
                  <a:pt x="9393" y="5548"/>
                </a:lnTo>
                <a:lnTo>
                  <a:pt x="9320" y="5962"/>
                </a:lnTo>
                <a:lnTo>
                  <a:pt x="9222" y="6789"/>
                </a:lnTo>
                <a:lnTo>
                  <a:pt x="9125" y="7592"/>
                </a:lnTo>
                <a:lnTo>
                  <a:pt x="9125" y="7738"/>
                </a:lnTo>
                <a:lnTo>
                  <a:pt x="9125" y="7908"/>
                </a:lnTo>
                <a:lnTo>
                  <a:pt x="9149" y="8273"/>
                </a:lnTo>
                <a:lnTo>
                  <a:pt x="9149" y="8614"/>
                </a:lnTo>
                <a:lnTo>
                  <a:pt x="9125" y="8784"/>
                </a:lnTo>
                <a:lnTo>
                  <a:pt x="9076" y="8930"/>
                </a:lnTo>
                <a:lnTo>
                  <a:pt x="9052" y="8955"/>
                </a:lnTo>
                <a:lnTo>
                  <a:pt x="8906" y="8955"/>
                </a:lnTo>
                <a:lnTo>
                  <a:pt x="8517" y="9003"/>
                </a:lnTo>
                <a:lnTo>
                  <a:pt x="8638" y="8273"/>
                </a:lnTo>
                <a:lnTo>
                  <a:pt x="8736" y="7519"/>
                </a:lnTo>
                <a:lnTo>
                  <a:pt x="8857" y="6035"/>
                </a:lnTo>
                <a:lnTo>
                  <a:pt x="8955" y="5280"/>
                </a:lnTo>
                <a:lnTo>
                  <a:pt x="9052" y="4550"/>
                </a:lnTo>
                <a:lnTo>
                  <a:pt x="9149" y="3796"/>
                </a:lnTo>
                <a:lnTo>
                  <a:pt x="9149" y="3407"/>
                </a:lnTo>
                <a:lnTo>
                  <a:pt x="9149" y="3042"/>
                </a:lnTo>
                <a:close/>
                <a:moveTo>
                  <a:pt x="8006" y="2993"/>
                </a:moveTo>
                <a:lnTo>
                  <a:pt x="8809" y="3017"/>
                </a:lnTo>
                <a:lnTo>
                  <a:pt x="8784" y="3139"/>
                </a:lnTo>
                <a:lnTo>
                  <a:pt x="8784" y="3261"/>
                </a:lnTo>
                <a:lnTo>
                  <a:pt x="8784" y="3504"/>
                </a:lnTo>
                <a:lnTo>
                  <a:pt x="8784" y="3747"/>
                </a:lnTo>
                <a:lnTo>
                  <a:pt x="8760" y="3991"/>
                </a:lnTo>
                <a:lnTo>
                  <a:pt x="8687" y="4502"/>
                </a:lnTo>
                <a:lnTo>
                  <a:pt x="8590" y="4988"/>
                </a:lnTo>
                <a:lnTo>
                  <a:pt x="8517" y="5475"/>
                </a:lnTo>
                <a:lnTo>
                  <a:pt x="8395" y="6375"/>
                </a:lnTo>
                <a:lnTo>
                  <a:pt x="8298" y="7251"/>
                </a:lnTo>
                <a:lnTo>
                  <a:pt x="8200" y="8152"/>
                </a:lnTo>
                <a:lnTo>
                  <a:pt x="8079" y="9028"/>
                </a:lnTo>
                <a:lnTo>
                  <a:pt x="7957" y="9028"/>
                </a:lnTo>
                <a:lnTo>
                  <a:pt x="7981" y="8273"/>
                </a:lnTo>
                <a:lnTo>
                  <a:pt x="8006" y="7495"/>
                </a:lnTo>
                <a:lnTo>
                  <a:pt x="8103" y="5962"/>
                </a:lnTo>
                <a:lnTo>
                  <a:pt x="8127" y="5572"/>
                </a:lnTo>
                <a:lnTo>
                  <a:pt x="8103" y="5159"/>
                </a:lnTo>
                <a:lnTo>
                  <a:pt x="8054" y="4380"/>
                </a:lnTo>
                <a:lnTo>
                  <a:pt x="8030" y="3674"/>
                </a:lnTo>
                <a:lnTo>
                  <a:pt x="8030" y="3334"/>
                </a:lnTo>
                <a:lnTo>
                  <a:pt x="8006" y="2993"/>
                </a:lnTo>
                <a:close/>
                <a:moveTo>
                  <a:pt x="6959" y="2945"/>
                </a:moveTo>
                <a:lnTo>
                  <a:pt x="7081" y="2969"/>
                </a:lnTo>
                <a:lnTo>
                  <a:pt x="7714" y="2969"/>
                </a:lnTo>
                <a:lnTo>
                  <a:pt x="7641" y="3285"/>
                </a:lnTo>
                <a:lnTo>
                  <a:pt x="7592" y="3626"/>
                </a:lnTo>
                <a:lnTo>
                  <a:pt x="7592" y="3966"/>
                </a:lnTo>
                <a:lnTo>
                  <a:pt x="7616" y="4307"/>
                </a:lnTo>
                <a:lnTo>
                  <a:pt x="7665" y="5013"/>
                </a:lnTo>
                <a:lnTo>
                  <a:pt x="7689" y="5329"/>
                </a:lnTo>
                <a:lnTo>
                  <a:pt x="7689" y="5670"/>
                </a:lnTo>
                <a:lnTo>
                  <a:pt x="7665" y="6497"/>
                </a:lnTo>
                <a:lnTo>
                  <a:pt x="7592" y="7349"/>
                </a:lnTo>
                <a:lnTo>
                  <a:pt x="7543" y="8200"/>
                </a:lnTo>
                <a:lnTo>
                  <a:pt x="7543" y="8638"/>
                </a:lnTo>
                <a:lnTo>
                  <a:pt x="7543" y="9052"/>
                </a:lnTo>
                <a:lnTo>
                  <a:pt x="7081" y="9052"/>
                </a:lnTo>
                <a:lnTo>
                  <a:pt x="7130" y="8614"/>
                </a:lnTo>
                <a:lnTo>
                  <a:pt x="7178" y="8152"/>
                </a:lnTo>
                <a:lnTo>
                  <a:pt x="7178" y="7689"/>
                </a:lnTo>
                <a:lnTo>
                  <a:pt x="7178" y="7227"/>
                </a:lnTo>
                <a:lnTo>
                  <a:pt x="7154" y="6302"/>
                </a:lnTo>
                <a:lnTo>
                  <a:pt x="7081" y="5402"/>
                </a:lnTo>
                <a:lnTo>
                  <a:pt x="7008" y="4648"/>
                </a:lnTo>
                <a:lnTo>
                  <a:pt x="6935" y="3893"/>
                </a:lnTo>
                <a:lnTo>
                  <a:pt x="6935" y="3674"/>
                </a:lnTo>
                <a:lnTo>
                  <a:pt x="6959" y="3431"/>
                </a:lnTo>
                <a:lnTo>
                  <a:pt x="6959" y="3188"/>
                </a:lnTo>
                <a:lnTo>
                  <a:pt x="6959" y="2945"/>
                </a:lnTo>
                <a:close/>
                <a:moveTo>
                  <a:pt x="6570" y="2945"/>
                </a:moveTo>
                <a:lnTo>
                  <a:pt x="6546" y="3163"/>
                </a:lnTo>
                <a:lnTo>
                  <a:pt x="6521" y="3382"/>
                </a:lnTo>
                <a:lnTo>
                  <a:pt x="6497" y="3796"/>
                </a:lnTo>
                <a:lnTo>
                  <a:pt x="6521" y="4210"/>
                </a:lnTo>
                <a:lnTo>
                  <a:pt x="6619" y="5061"/>
                </a:lnTo>
                <a:lnTo>
                  <a:pt x="6716" y="6059"/>
                </a:lnTo>
                <a:lnTo>
                  <a:pt x="6740" y="6546"/>
                </a:lnTo>
                <a:lnTo>
                  <a:pt x="6765" y="7057"/>
                </a:lnTo>
                <a:lnTo>
                  <a:pt x="6765" y="7568"/>
                </a:lnTo>
                <a:lnTo>
                  <a:pt x="6765" y="8079"/>
                </a:lnTo>
                <a:lnTo>
                  <a:pt x="6716" y="8590"/>
                </a:lnTo>
                <a:lnTo>
                  <a:pt x="6643" y="9076"/>
                </a:lnTo>
                <a:lnTo>
                  <a:pt x="6473" y="9076"/>
                </a:lnTo>
                <a:lnTo>
                  <a:pt x="6473" y="8979"/>
                </a:lnTo>
                <a:lnTo>
                  <a:pt x="6448" y="8882"/>
                </a:lnTo>
                <a:lnTo>
                  <a:pt x="6400" y="8711"/>
                </a:lnTo>
                <a:lnTo>
                  <a:pt x="6351" y="8298"/>
                </a:lnTo>
                <a:lnTo>
                  <a:pt x="6302" y="7884"/>
                </a:lnTo>
                <a:lnTo>
                  <a:pt x="6229" y="7081"/>
                </a:lnTo>
                <a:lnTo>
                  <a:pt x="6181" y="6424"/>
                </a:lnTo>
                <a:lnTo>
                  <a:pt x="6108" y="5767"/>
                </a:lnTo>
                <a:lnTo>
                  <a:pt x="5913" y="4137"/>
                </a:lnTo>
                <a:lnTo>
                  <a:pt x="5864" y="3820"/>
                </a:lnTo>
                <a:lnTo>
                  <a:pt x="5816" y="3528"/>
                </a:lnTo>
                <a:lnTo>
                  <a:pt x="5743" y="3212"/>
                </a:lnTo>
                <a:lnTo>
                  <a:pt x="5645" y="2945"/>
                </a:lnTo>
                <a:close/>
                <a:moveTo>
                  <a:pt x="5013" y="2920"/>
                </a:moveTo>
                <a:lnTo>
                  <a:pt x="5475" y="2945"/>
                </a:lnTo>
                <a:lnTo>
                  <a:pt x="5451" y="3236"/>
                </a:lnTo>
                <a:lnTo>
                  <a:pt x="5475" y="3528"/>
                </a:lnTo>
                <a:lnTo>
                  <a:pt x="5524" y="4137"/>
                </a:lnTo>
                <a:lnTo>
                  <a:pt x="5718" y="5767"/>
                </a:lnTo>
                <a:lnTo>
                  <a:pt x="5791" y="6424"/>
                </a:lnTo>
                <a:lnTo>
                  <a:pt x="5840" y="7081"/>
                </a:lnTo>
                <a:lnTo>
                  <a:pt x="5889" y="7860"/>
                </a:lnTo>
                <a:lnTo>
                  <a:pt x="5986" y="8663"/>
                </a:lnTo>
                <a:lnTo>
                  <a:pt x="6010" y="8857"/>
                </a:lnTo>
                <a:lnTo>
                  <a:pt x="6035" y="9003"/>
                </a:lnTo>
                <a:lnTo>
                  <a:pt x="6083" y="9125"/>
                </a:lnTo>
                <a:lnTo>
                  <a:pt x="5913" y="9149"/>
                </a:lnTo>
                <a:lnTo>
                  <a:pt x="5962" y="9052"/>
                </a:lnTo>
                <a:lnTo>
                  <a:pt x="5962" y="8906"/>
                </a:lnTo>
                <a:lnTo>
                  <a:pt x="5864" y="8395"/>
                </a:lnTo>
                <a:lnTo>
                  <a:pt x="5718" y="7860"/>
                </a:lnTo>
                <a:lnTo>
                  <a:pt x="5572" y="7349"/>
                </a:lnTo>
                <a:lnTo>
                  <a:pt x="5451" y="6838"/>
                </a:lnTo>
                <a:lnTo>
                  <a:pt x="5207" y="5670"/>
                </a:lnTo>
                <a:lnTo>
                  <a:pt x="5086" y="5110"/>
                </a:lnTo>
                <a:lnTo>
                  <a:pt x="4940" y="4550"/>
                </a:lnTo>
                <a:lnTo>
                  <a:pt x="4721" y="3723"/>
                </a:lnTo>
                <a:lnTo>
                  <a:pt x="4526" y="2920"/>
                </a:lnTo>
                <a:close/>
                <a:moveTo>
                  <a:pt x="5572" y="9612"/>
                </a:moveTo>
                <a:lnTo>
                  <a:pt x="5791" y="9660"/>
                </a:lnTo>
                <a:lnTo>
                  <a:pt x="5621" y="9904"/>
                </a:lnTo>
                <a:lnTo>
                  <a:pt x="5499" y="10147"/>
                </a:lnTo>
                <a:lnTo>
                  <a:pt x="5426" y="10293"/>
                </a:lnTo>
                <a:lnTo>
                  <a:pt x="5378" y="10439"/>
                </a:lnTo>
                <a:lnTo>
                  <a:pt x="5329" y="10609"/>
                </a:lnTo>
                <a:lnTo>
                  <a:pt x="5353" y="10755"/>
                </a:lnTo>
                <a:lnTo>
                  <a:pt x="5378" y="10804"/>
                </a:lnTo>
                <a:lnTo>
                  <a:pt x="5402" y="10853"/>
                </a:lnTo>
                <a:lnTo>
                  <a:pt x="5402" y="10926"/>
                </a:lnTo>
                <a:lnTo>
                  <a:pt x="5426" y="10999"/>
                </a:lnTo>
                <a:lnTo>
                  <a:pt x="5451" y="11120"/>
                </a:lnTo>
                <a:lnTo>
                  <a:pt x="5499" y="11217"/>
                </a:lnTo>
                <a:lnTo>
                  <a:pt x="5305" y="11242"/>
                </a:lnTo>
                <a:lnTo>
                  <a:pt x="5110" y="11290"/>
                </a:lnTo>
                <a:lnTo>
                  <a:pt x="4988" y="11193"/>
                </a:lnTo>
                <a:lnTo>
                  <a:pt x="4940" y="11144"/>
                </a:lnTo>
                <a:lnTo>
                  <a:pt x="4867" y="11071"/>
                </a:lnTo>
                <a:lnTo>
                  <a:pt x="5037" y="10853"/>
                </a:lnTo>
                <a:lnTo>
                  <a:pt x="5159" y="10585"/>
                </a:lnTo>
                <a:lnTo>
                  <a:pt x="5353" y="10074"/>
                </a:lnTo>
                <a:lnTo>
                  <a:pt x="5451" y="9831"/>
                </a:lnTo>
                <a:lnTo>
                  <a:pt x="5572" y="9612"/>
                </a:lnTo>
                <a:close/>
                <a:moveTo>
                  <a:pt x="14016" y="11193"/>
                </a:moveTo>
                <a:lnTo>
                  <a:pt x="14040" y="11290"/>
                </a:lnTo>
                <a:lnTo>
                  <a:pt x="13845" y="11290"/>
                </a:lnTo>
                <a:lnTo>
                  <a:pt x="13724" y="11315"/>
                </a:lnTo>
                <a:lnTo>
                  <a:pt x="13651" y="11217"/>
                </a:lnTo>
                <a:lnTo>
                  <a:pt x="13772" y="11217"/>
                </a:lnTo>
                <a:lnTo>
                  <a:pt x="14016" y="11193"/>
                </a:lnTo>
                <a:close/>
                <a:moveTo>
                  <a:pt x="5864" y="10950"/>
                </a:moveTo>
                <a:lnTo>
                  <a:pt x="6083" y="11023"/>
                </a:lnTo>
                <a:lnTo>
                  <a:pt x="6302" y="11047"/>
                </a:lnTo>
                <a:lnTo>
                  <a:pt x="6692" y="11071"/>
                </a:lnTo>
                <a:lnTo>
                  <a:pt x="7397" y="11096"/>
                </a:lnTo>
                <a:lnTo>
                  <a:pt x="8079" y="11120"/>
                </a:lnTo>
                <a:lnTo>
                  <a:pt x="9490" y="11120"/>
                </a:lnTo>
                <a:lnTo>
                  <a:pt x="10877" y="11169"/>
                </a:lnTo>
                <a:lnTo>
                  <a:pt x="12288" y="11217"/>
                </a:lnTo>
                <a:lnTo>
                  <a:pt x="13188" y="11217"/>
                </a:lnTo>
                <a:lnTo>
                  <a:pt x="13261" y="11315"/>
                </a:lnTo>
                <a:lnTo>
                  <a:pt x="13310" y="11388"/>
                </a:lnTo>
                <a:lnTo>
                  <a:pt x="12872" y="11339"/>
                </a:lnTo>
                <a:lnTo>
                  <a:pt x="12434" y="11315"/>
                </a:lnTo>
                <a:lnTo>
                  <a:pt x="11534" y="11315"/>
                </a:lnTo>
                <a:lnTo>
                  <a:pt x="10634" y="11363"/>
                </a:lnTo>
                <a:lnTo>
                  <a:pt x="9733" y="11363"/>
                </a:lnTo>
                <a:lnTo>
                  <a:pt x="9247" y="11339"/>
                </a:lnTo>
                <a:lnTo>
                  <a:pt x="8736" y="11290"/>
                </a:lnTo>
                <a:lnTo>
                  <a:pt x="8225" y="11242"/>
                </a:lnTo>
                <a:lnTo>
                  <a:pt x="7738" y="11193"/>
                </a:lnTo>
                <a:lnTo>
                  <a:pt x="6862" y="11120"/>
                </a:lnTo>
                <a:lnTo>
                  <a:pt x="6424" y="11120"/>
                </a:lnTo>
                <a:lnTo>
                  <a:pt x="6205" y="11144"/>
                </a:lnTo>
                <a:lnTo>
                  <a:pt x="6010" y="11193"/>
                </a:lnTo>
                <a:lnTo>
                  <a:pt x="5986" y="11169"/>
                </a:lnTo>
                <a:lnTo>
                  <a:pt x="5864" y="10950"/>
                </a:lnTo>
                <a:close/>
                <a:moveTo>
                  <a:pt x="5572" y="12191"/>
                </a:moveTo>
                <a:lnTo>
                  <a:pt x="5499" y="12215"/>
                </a:lnTo>
                <a:lnTo>
                  <a:pt x="5402" y="12264"/>
                </a:lnTo>
                <a:lnTo>
                  <a:pt x="5329" y="12312"/>
                </a:lnTo>
                <a:lnTo>
                  <a:pt x="5256" y="12361"/>
                </a:lnTo>
                <a:lnTo>
                  <a:pt x="5232" y="12434"/>
                </a:lnTo>
                <a:lnTo>
                  <a:pt x="5183" y="12507"/>
                </a:lnTo>
                <a:lnTo>
                  <a:pt x="5183" y="12580"/>
                </a:lnTo>
                <a:lnTo>
                  <a:pt x="5207" y="12629"/>
                </a:lnTo>
                <a:lnTo>
                  <a:pt x="5232" y="12726"/>
                </a:lnTo>
                <a:lnTo>
                  <a:pt x="5305" y="12799"/>
                </a:lnTo>
                <a:lnTo>
                  <a:pt x="5378" y="12823"/>
                </a:lnTo>
                <a:lnTo>
                  <a:pt x="5475" y="12848"/>
                </a:lnTo>
                <a:lnTo>
                  <a:pt x="5572" y="12823"/>
                </a:lnTo>
                <a:lnTo>
                  <a:pt x="5670" y="12799"/>
                </a:lnTo>
                <a:lnTo>
                  <a:pt x="5767" y="12750"/>
                </a:lnTo>
                <a:lnTo>
                  <a:pt x="5840" y="12653"/>
                </a:lnTo>
                <a:lnTo>
                  <a:pt x="5864" y="12580"/>
                </a:lnTo>
                <a:lnTo>
                  <a:pt x="5889" y="12483"/>
                </a:lnTo>
                <a:lnTo>
                  <a:pt x="5864" y="12410"/>
                </a:lnTo>
                <a:lnTo>
                  <a:pt x="5816" y="12312"/>
                </a:lnTo>
                <a:lnTo>
                  <a:pt x="5743" y="12264"/>
                </a:lnTo>
                <a:lnTo>
                  <a:pt x="5670" y="12215"/>
                </a:lnTo>
                <a:lnTo>
                  <a:pt x="5572" y="12191"/>
                </a:lnTo>
                <a:close/>
                <a:moveTo>
                  <a:pt x="14040" y="12239"/>
                </a:moveTo>
                <a:lnTo>
                  <a:pt x="13967" y="12264"/>
                </a:lnTo>
                <a:lnTo>
                  <a:pt x="13918" y="12288"/>
                </a:lnTo>
                <a:lnTo>
                  <a:pt x="13797" y="12361"/>
                </a:lnTo>
                <a:lnTo>
                  <a:pt x="13724" y="12458"/>
                </a:lnTo>
                <a:lnTo>
                  <a:pt x="13699" y="12531"/>
                </a:lnTo>
                <a:lnTo>
                  <a:pt x="13675" y="12604"/>
                </a:lnTo>
                <a:lnTo>
                  <a:pt x="13699" y="12677"/>
                </a:lnTo>
                <a:lnTo>
                  <a:pt x="13724" y="12750"/>
                </a:lnTo>
                <a:lnTo>
                  <a:pt x="13797" y="12872"/>
                </a:lnTo>
                <a:lnTo>
                  <a:pt x="13918" y="12945"/>
                </a:lnTo>
                <a:lnTo>
                  <a:pt x="13967" y="12969"/>
                </a:lnTo>
                <a:lnTo>
                  <a:pt x="14113" y="12969"/>
                </a:lnTo>
                <a:lnTo>
                  <a:pt x="14186" y="12945"/>
                </a:lnTo>
                <a:lnTo>
                  <a:pt x="14308" y="12872"/>
                </a:lnTo>
                <a:lnTo>
                  <a:pt x="14381" y="12750"/>
                </a:lnTo>
                <a:lnTo>
                  <a:pt x="14405" y="12677"/>
                </a:lnTo>
                <a:lnTo>
                  <a:pt x="14405" y="12604"/>
                </a:lnTo>
                <a:lnTo>
                  <a:pt x="14405" y="12531"/>
                </a:lnTo>
                <a:lnTo>
                  <a:pt x="14381" y="12458"/>
                </a:lnTo>
                <a:lnTo>
                  <a:pt x="14308" y="12361"/>
                </a:lnTo>
                <a:lnTo>
                  <a:pt x="14186" y="12288"/>
                </a:lnTo>
                <a:lnTo>
                  <a:pt x="14113" y="12264"/>
                </a:lnTo>
                <a:lnTo>
                  <a:pt x="14040" y="12239"/>
                </a:lnTo>
                <a:close/>
                <a:moveTo>
                  <a:pt x="14089" y="11753"/>
                </a:moveTo>
                <a:lnTo>
                  <a:pt x="14235" y="11777"/>
                </a:lnTo>
                <a:lnTo>
                  <a:pt x="14381" y="11801"/>
                </a:lnTo>
                <a:lnTo>
                  <a:pt x="14502" y="11874"/>
                </a:lnTo>
                <a:lnTo>
                  <a:pt x="14600" y="11972"/>
                </a:lnTo>
                <a:lnTo>
                  <a:pt x="14673" y="12093"/>
                </a:lnTo>
                <a:lnTo>
                  <a:pt x="14746" y="12215"/>
                </a:lnTo>
                <a:lnTo>
                  <a:pt x="14770" y="12385"/>
                </a:lnTo>
                <a:lnTo>
                  <a:pt x="14794" y="12580"/>
                </a:lnTo>
                <a:lnTo>
                  <a:pt x="14770" y="12750"/>
                </a:lnTo>
                <a:lnTo>
                  <a:pt x="14721" y="12896"/>
                </a:lnTo>
                <a:lnTo>
                  <a:pt x="14648" y="13042"/>
                </a:lnTo>
                <a:lnTo>
                  <a:pt x="14551" y="13164"/>
                </a:lnTo>
                <a:lnTo>
                  <a:pt x="14405" y="13261"/>
                </a:lnTo>
                <a:lnTo>
                  <a:pt x="14259" y="13334"/>
                </a:lnTo>
                <a:lnTo>
                  <a:pt x="14089" y="13383"/>
                </a:lnTo>
                <a:lnTo>
                  <a:pt x="13870" y="13383"/>
                </a:lnTo>
                <a:lnTo>
                  <a:pt x="13651" y="13334"/>
                </a:lnTo>
                <a:lnTo>
                  <a:pt x="13480" y="13261"/>
                </a:lnTo>
                <a:lnTo>
                  <a:pt x="13334" y="13164"/>
                </a:lnTo>
                <a:lnTo>
                  <a:pt x="13237" y="13018"/>
                </a:lnTo>
                <a:lnTo>
                  <a:pt x="13164" y="12848"/>
                </a:lnTo>
                <a:lnTo>
                  <a:pt x="13164" y="12653"/>
                </a:lnTo>
                <a:lnTo>
                  <a:pt x="13213" y="12434"/>
                </a:lnTo>
                <a:lnTo>
                  <a:pt x="13286" y="12264"/>
                </a:lnTo>
                <a:lnTo>
                  <a:pt x="13359" y="12118"/>
                </a:lnTo>
                <a:lnTo>
                  <a:pt x="13480" y="11972"/>
                </a:lnTo>
                <a:lnTo>
                  <a:pt x="13602" y="11850"/>
                </a:lnTo>
                <a:lnTo>
                  <a:pt x="13602" y="11826"/>
                </a:lnTo>
                <a:lnTo>
                  <a:pt x="13675" y="11850"/>
                </a:lnTo>
                <a:lnTo>
                  <a:pt x="13748" y="11850"/>
                </a:lnTo>
                <a:lnTo>
                  <a:pt x="13797" y="11826"/>
                </a:lnTo>
                <a:lnTo>
                  <a:pt x="13845" y="11777"/>
                </a:lnTo>
                <a:lnTo>
                  <a:pt x="13918" y="11777"/>
                </a:lnTo>
                <a:lnTo>
                  <a:pt x="14089" y="11753"/>
                </a:lnTo>
                <a:close/>
                <a:moveTo>
                  <a:pt x="5475" y="11631"/>
                </a:moveTo>
                <a:lnTo>
                  <a:pt x="5524" y="11704"/>
                </a:lnTo>
                <a:lnTo>
                  <a:pt x="5597" y="11728"/>
                </a:lnTo>
                <a:lnTo>
                  <a:pt x="5645" y="11753"/>
                </a:lnTo>
                <a:lnTo>
                  <a:pt x="5743" y="11753"/>
                </a:lnTo>
                <a:lnTo>
                  <a:pt x="5840" y="11728"/>
                </a:lnTo>
                <a:lnTo>
                  <a:pt x="5937" y="11753"/>
                </a:lnTo>
                <a:lnTo>
                  <a:pt x="6010" y="11801"/>
                </a:lnTo>
                <a:lnTo>
                  <a:pt x="6083" y="11874"/>
                </a:lnTo>
                <a:lnTo>
                  <a:pt x="6132" y="11972"/>
                </a:lnTo>
                <a:lnTo>
                  <a:pt x="6181" y="12093"/>
                </a:lnTo>
                <a:lnTo>
                  <a:pt x="6229" y="12361"/>
                </a:lnTo>
                <a:lnTo>
                  <a:pt x="6229" y="12653"/>
                </a:lnTo>
                <a:lnTo>
                  <a:pt x="6181" y="12945"/>
                </a:lnTo>
                <a:lnTo>
                  <a:pt x="6132" y="13067"/>
                </a:lnTo>
                <a:lnTo>
                  <a:pt x="6083" y="13164"/>
                </a:lnTo>
                <a:lnTo>
                  <a:pt x="6010" y="13261"/>
                </a:lnTo>
                <a:lnTo>
                  <a:pt x="5937" y="13310"/>
                </a:lnTo>
                <a:lnTo>
                  <a:pt x="5840" y="13359"/>
                </a:lnTo>
                <a:lnTo>
                  <a:pt x="5743" y="13383"/>
                </a:lnTo>
                <a:lnTo>
                  <a:pt x="5645" y="13407"/>
                </a:lnTo>
                <a:lnTo>
                  <a:pt x="5548" y="13407"/>
                </a:lnTo>
                <a:lnTo>
                  <a:pt x="5353" y="13359"/>
                </a:lnTo>
                <a:lnTo>
                  <a:pt x="5159" y="13286"/>
                </a:lnTo>
                <a:lnTo>
                  <a:pt x="5013" y="13140"/>
                </a:lnTo>
                <a:lnTo>
                  <a:pt x="4867" y="12994"/>
                </a:lnTo>
                <a:lnTo>
                  <a:pt x="4769" y="12823"/>
                </a:lnTo>
                <a:lnTo>
                  <a:pt x="4721" y="12629"/>
                </a:lnTo>
                <a:lnTo>
                  <a:pt x="4721" y="12434"/>
                </a:lnTo>
                <a:lnTo>
                  <a:pt x="4745" y="12264"/>
                </a:lnTo>
                <a:lnTo>
                  <a:pt x="4818" y="12118"/>
                </a:lnTo>
                <a:lnTo>
                  <a:pt x="4915" y="11972"/>
                </a:lnTo>
                <a:lnTo>
                  <a:pt x="5037" y="11850"/>
                </a:lnTo>
                <a:lnTo>
                  <a:pt x="5159" y="11753"/>
                </a:lnTo>
                <a:lnTo>
                  <a:pt x="5329" y="11680"/>
                </a:lnTo>
                <a:lnTo>
                  <a:pt x="5475" y="11631"/>
                </a:lnTo>
                <a:close/>
                <a:moveTo>
                  <a:pt x="706" y="0"/>
                </a:moveTo>
                <a:lnTo>
                  <a:pt x="511" y="25"/>
                </a:lnTo>
                <a:lnTo>
                  <a:pt x="317" y="49"/>
                </a:lnTo>
                <a:lnTo>
                  <a:pt x="146" y="122"/>
                </a:lnTo>
                <a:lnTo>
                  <a:pt x="73" y="171"/>
                </a:lnTo>
                <a:lnTo>
                  <a:pt x="25" y="268"/>
                </a:lnTo>
                <a:lnTo>
                  <a:pt x="0" y="341"/>
                </a:lnTo>
                <a:lnTo>
                  <a:pt x="25" y="438"/>
                </a:lnTo>
                <a:lnTo>
                  <a:pt x="49" y="536"/>
                </a:lnTo>
                <a:lnTo>
                  <a:pt x="122" y="609"/>
                </a:lnTo>
                <a:lnTo>
                  <a:pt x="195" y="633"/>
                </a:lnTo>
                <a:lnTo>
                  <a:pt x="292" y="657"/>
                </a:lnTo>
                <a:lnTo>
                  <a:pt x="657" y="657"/>
                </a:lnTo>
                <a:lnTo>
                  <a:pt x="1047" y="682"/>
                </a:lnTo>
                <a:lnTo>
                  <a:pt x="1412" y="730"/>
                </a:lnTo>
                <a:lnTo>
                  <a:pt x="1777" y="755"/>
                </a:lnTo>
                <a:lnTo>
                  <a:pt x="3188" y="828"/>
                </a:lnTo>
                <a:lnTo>
                  <a:pt x="3212" y="998"/>
                </a:lnTo>
                <a:lnTo>
                  <a:pt x="3237" y="1144"/>
                </a:lnTo>
                <a:lnTo>
                  <a:pt x="3358" y="1460"/>
                </a:lnTo>
                <a:lnTo>
                  <a:pt x="3480" y="1777"/>
                </a:lnTo>
                <a:lnTo>
                  <a:pt x="3602" y="2069"/>
                </a:lnTo>
                <a:lnTo>
                  <a:pt x="3772" y="2701"/>
                </a:lnTo>
                <a:lnTo>
                  <a:pt x="3918" y="3309"/>
                </a:lnTo>
                <a:lnTo>
                  <a:pt x="4210" y="4550"/>
                </a:lnTo>
                <a:lnTo>
                  <a:pt x="5329" y="9076"/>
                </a:lnTo>
                <a:lnTo>
                  <a:pt x="5329" y="9101"/>
                </a:lnTo>
                <a:lnTo>
                  <a:pt x="5159" y="9344"/>
                </a:lnTo>
                <a:lnTo>
                  <a:pt x="5037" y="9563"/>
                </a:lnTo>
                <a:lnTo>
                  <a:pt x="4842" y="9928"/>
                </a:lnTo>
                <a:lnTo>
                  <a:pt x="4696" y="10317"/>
                </a:lnTo>
                <a:lnTo>
                  <a:pt x="4526" y="10634"/>
                </a:lnTo>
                <a:lnTo>
                  <a:pt x="4453" y="10780"/>
                </a:lnTo>
                <a:lnTo>
                  <a:pt x="4380" y="10950"/>
                </a:lnTo>
                <a:lnTo>
                  <a:pt x="4356" y="10999"/>
                </a:lnTo>
                <a:lnTo>
                  <a:pt x="4380" y="11047"/>
                </a:lnTo>
                <a:lnTo>
                  <a:pt x="4404" y="11144"/>
                </a:lnTo>
                <a:lnTo>
                  <a:pt x="4429" y="11217"/>
                </a:lnTo>
                <a:lnTo>
                  <a:pt x="4453" y="11315"/>
                </a:lnTo>
                <a:lnTo>
                  <a:pt x="4526" y="11412"/>
                </a:lnTo>
                <a:lnTo>
                  <a:pt x="4672" y="11607"/>
                </a:lnTo>
                <a:lnTo>
                  <a:pt x="4502" y="11801"/>
                </a:lnTo>
                <a:lnTo>
                  <a:pt x="4380" y="12045"/>
                </a:lnTo>
                <a:lnTo>
                  <a:pt x="4307" y="12288"/>
                </a:lnTo>
                <a:lnTo>
                  <a:pt x="4283" y="12556"/>
                </a:lnTo>
                <a:lnTo>
                  <a:pt x="4283" y="12726"/>
                </a:lnTo>
                <a:lnTo>
                  <a:pt x="4307" y="12872"/>
                </a:lnTo>
                <a:lnTo>
                  <a:pt x="4356" y="13018"/>
                </a:lnTo>
                <a:lnTo>
                  <a:pt x="4429" y="13140"/>
                </a:lnTo>
                <a:lnTo>
                  <a:pt x="4502" y="13261"/>
                </a:lnTo>
                <a:lnTo>
                  <a:pt x="4575" y="13383"/>
                </a:lnTo>
                <a:lnTo>
                  <a:pt x="4696" y="13480"/>
                </a:lnTo>
                <a:lnTo>
                  <a:pt x="4818" y="13578"/>
                </a:lnTo>
                <a:lnTo>
                  <a:pt x="4940" y="13651"/>
                </a:lnTo>
                <a:lnTo>
                  <a:pt x="5061" y="13724"/>
                </a:lnTo>
                <a:lnTo>
                  <a:pt x="5207" y="13772"/>
                </a:lnTo>
                <a:lnTo>
                  <a:pt x="5353" y="13797"/>
                </a:lnTo>
                <a:lnTo>
                  <a:pt x="5499" y="13821"/>
                </a:lnTo>
                <a:lnTo>
                  <a:pt x="5791" y="13821"/>
                </a:lnTo>
                <a:lnTo>
                  <a:pt x="5937" y="13797"/>
                </a:lnTo>
                <a:lnTo>
                  <a:pt x="6108" y="13748"/>
                </a:lnTo>
                <a:lnTo>
                  <a:pt x="6254" y="13675"/>
                </a:lnTo>
                <a:lnTo>
                  <a:pt x="6375" y="13553"/>
                </a:lnTo>
                <a:lnTo>
                  <a:pt x="6473" y="13432"/>
                </a:lnTo>
                <a:lnTo>
                  <a:pt x="6570" y="13286"/>
                </a:lnTo>
                <a:lnTo>
                  <a:pt x="6619" y="13140"/>
                </a:lnTo>
                <a:lnTo>
                  <a:pt x="6667" y="12969"/>
                </a:lnTo>
                <a:lnTo>
                  <a:pt x="6692" y="12799"/>
                </a:lnTo>
                <a:lnTo>
                  <a:pt x="6692" y="12629"/>
                </a:lnTo>
                <a:lnTo>
                  <a:pt x="6692" y="12434"/>
                </a:lnTo>
                <a:lnTo>
                  <a:pt x="6667" y="12264"/>
                </a:lnTo>
                <a:lnTo>
                  <a:pt x="6619" y="12093"/>
                </a:lnTo>
                <a:lnTo>
                  <a:pt x="6570" y="11923"/>
                </a:lnTo>
                <a:lnTo>
                  <a:pt x="6497" y="11777"/>
                </a:lnTo>
                <a:lnTo>
                  <a:pt x="6424" y="11631"/>
                </a:lnTo>
                <a:lnTo>
                  <a:pt x="6327" y="11509"/>
                </a:lnTo>
                <a:lnTo>
                  <a:pt x="6862" y="11534"/>
                </a:lnTo>
                <a:lnTo>
                  <a:pt x="7373" y="11534"/>
                </a:lnTo>
                <a:lnTo>
                  <a:pt x="8371" y="11631"/>
                </a:lnTo>
                <a:lnTo>
                  <a:pt x="9368" y="11728"/>
                </a:lnTo>
                <a:lnTo>
                  <a:pt x="9831" y="11753"/>
                </a:lnTo>
                <a:lnTo>
                  <a:pt x="10293" y="11753"/>
                </a:lnTo>
                <a:lnTo>
                  <a:pt x="11218" y="11704"/>
                </a:lnTo>
                <a:lnTo>
                  <a:pt x="11704" y="11680"/>
                </a:lnTo>
                <a:lnTo>
                  <a:pt x="12166" y="11680"/>
                </a:lnTo>
                <a:lnTo>
                  <a:pt x="12629" y="11704"/>
                </a:lnTo>
                <a:lnTo>
                  <a:pt x="13091" y="11753"/>
                </a:lnTo>
                <a:lnTo>
                  <a:pt x="12921" y="11996"/>
                </a:lnTo>
                <a:lnTo>
                  <a:pt x="12799" y="12264"/>
                </a:lnTo>
                <a:lnTo>
                  <a:pt x="12750" y="12434"/>
                </a:lnTo>
                <a:lnTo>
                  <a:pt x="12702" y="12580"/>
                </a:lnTo>
                <a:lnTo>
                  <a:pt x="12702" y="12726"/>
                </a:lnTo>
                <a:lnTo>
                  <a:pt x="12702" y="12872"/>
                </a:lnTo>
                <a:lnTo>
                  <a:pt x="12750" y="13018"/>
                </a:lnTo>
                <a:lnTo>
                  <a:pt x="12799" y="13140"/>
                </a:lnTo>
                <a:lnTo>
                  <a:pt x="12848" y="13261"/>
                </a:lnTo>
                <a:lnTo>
                  <a:pt x="12945" y="13383"/>
                </a:lnTo>
                <a:lnTo>
                  <a:pt x="13042" y="13480"/>
                </a:lnTo>
                <a:lnTo>
                  <a:pt x="13140" y="13553"/>
                </a:lnTo>
                <a:lnTo>
                  <a:pt x="13261" y="13626"/>
                </a:lnTo>
                <a:lnTo>
                  <a:pt x="13407" y="13699"/>
                </a:lnTo>
                <a:lnTo>
                  <a:pt x="13553" y="13748"/>
                </a:lnTo>
                <a:lnTo>
                  <a:pt x="13699" y="13797"/>
                </a:lnTo>
                <a:lnTo>
                  <a:pt x="13845" y="13821"/>
                </a:lnTo>
                <a:lnTo>
                  <a:pt x="14016" y="13821"/>
                </a:lnTo>
                <a:lnTo>
                  <a:pt x="14283" y="13797"/>
                </a:lnTo>
                <a:lnTo>
                  <a:pt x="14502" y="13748"/>
                </a:lnTo>
                <a:lnTo>
                  <a:pt x="14697" y="13651"/>
                </a:lnTo>
                <a:lnTo>
                  <a:pt x="14867" y="13505"/>
                </a:lnTo>
                <a:lnTo>
                  <a:pt x="14989" y="13359"/>
                </a:lnTo>
                <a:lnTo>
                  <a:pt x="15086" y="13164"/>
                </a:lnTo>
                <a:lnTo>
                  <a:pt x="15159" y="12969"/>
                </a:lnTo>
                <a:lnTo>
                  <a:pt x="15208" y="12750"/>
                </a:lnTo>
                <a:lnTo>
                  <a:pt x="15208" y="12531"/>
                </a:lnTo>
                <a:lnTo>
                  <a:pt x="15184" y="12337"/>
                </a:lnTo>
                <a:lnTo>
                  <a:pt x="15159" y="12118"/>
                </a:lnTo>
                <a:lnTo>
                  <a:pt x="15086" y="11923"/>
                </a:lnTo>
                <a:lnTo>
                  <a:pt x="14989" y="11728"/>
                </a:lnTo>
                <a:lnTo>
                  <a:pt x="14867" y="11582"/>
                </a:lnTo>
                <a:lnTo>
                  <a:pt x="14721" y="11436"/>
                </a:lnTo>
                <a:lnTo>
                  <a:pt x="14551" y="11339"/>
                </a:lnTo>
                <a:lnTo>
                  <a:pt x="14405" y="11144"/>
                </a:lnTo>
                <a:lnTo>
                  <a:pt x="14648" y="11120"/>
                </a:lnTo>
                <a:lnTo>
                  <a:pt x="14989" y="11120"/>
                </a:lnTo>
                <a:lnTo>
                  <a:pt x="15062" y="11071"/>
                </a:lnTo>
                <a:lnTo>
                  <a:pt x="15086" y="10999"/>
                </a:lnTo>
                <a:lnTo>
                  <a:pt x="15111" y="10926"/>
                </a:lnTo>
                <a:lnTo>
                  <a:pt x="15086" y="10853"/>
                </a:lnTo>
                <a:lnTo>
                  <a:pt x="15062" y="10780"/>
                </a:lnTo>
                <a:lnTo>
                  <a:pt x="14989" y="10707"/>
                </a:lnTo>
                <a:lnTo>
                  <a:pt x="14892" y="10682"/>
                </a:lnTo>
                <a:lnTo>
                  <a:pt x="14648" y="10682"/>
                </a:lnTo>
                <a:lnTo>
                  <a:pt x="14429" y="10707"/>
                </a:lnTo>
                <a:lnTo>
                  <a:pt x="13967" y="10780"/>
                </a:lnTo>
                <a:lnTo>
                  <a:pt x="12653" y="10780"/>
                </a:lnTo>
                <a:lnTo>
                  <a:pt x="11339" y="10755"/>
                </a:lnTo>
                <a:lnTo>
                  <a:pt x="10050" y="10707"/>
                </a:lnTo>
                <a:lnTo>
                  <a:pt x="8760" y="10707"/>
                </a:lnTo>
                <a:lnTo>
                  <a:pt x="7495" y="10731"/>
                </a:lnTo>
                <a:lnTo>
                  <a:pt x="7081" y="10707"/>
                </a:lnTo>
                <a:lnTo>
                  <a:pt x="6643" y="10682"/>
                </a:lnTo>
                <a:lnTo>
                  <a:pt x="6229" y="10634"/>
                </a:lnTo>
                <a:lnTo>
                  <a:pt x="5816" y="10634"/>
                </a:lnTo>
                <a:lnTo>
                  <a:pt x="5864" y="10439"/>
                </a:lnTo>
                <a:lnTo>
                  <a:pt x="5913" y="10269"/>
                </a:lnTo>
                <a:lnTo>
                  <a:pt x="6035" y="9977"/>
                </a:lnTo>
                <a:lnTo>
                  <a:pt x="6059" y="9831"/>
                </a:lnTo>
                <a:lnTo>
                  <a:pt x="6083" y="9709"/>
                </a:lnTo>
                <a:lnTo>
                  <a:pt x="6400" y="9709"/>
                </a:lnTo>
                <a:lnTo>
                  <a:pt x="6716" y="9685"/>
                </a:lnTo>
                <a:lnTo>
                  <a:pt x="7300" y="9660"/>
                </a:lnTo>
                <a:lnTo>
                  <a:pt x="7860" y="9636"/>
                </a:lnTo>
                <a:lnTo>
                  <a:pt x="8395" y="9612"/>
                </a:lnTo>
                <a:lnTo>
                  <a:pt x="9466" y="9514"/>
                </a:lnTo>
                <a:lnTo>
                  <a:pt x="10512" y="9417"/>
                </a:lnTo>
                <a:lnTo>
                  <a:pt x="11558" y="9368"/>
                </a:lnTo>
                <a:lnTo>
                  <a:pt x="12604" y="9295"/>
                </a:lnTo>
                <a:lnTo>
                  <a:pt x="13140" y="9247"/>
                </a:lnTo>
                <a:lnTo>
                  <a:pt x="13651" y="9174"/>
                </a:lnTo>
                <a:lnTo>
                  <a:pt x="13991" y="9125"/>
                </a:lnTo>
                <a:lnTo>
                  <a:pt x="14332" y="9003"/>
                </a:lnTo>
                <a:lnTo>
                  <a:pt x="14624" y="8833"/>
                </a:lnTo>
                <a:lnTo>
                  <a:pt x="14916" y="8614"/>
                </a:lnTo>
                <a:lnTo>
                  <a:pt x="15062" y="8492"/>
                </a:lnTo>
                <a:lnTo>
                  <a:pt x="15159" y="8322"/>
                </a:lnTo>
                <a:lnTo>
                  <a:pt x="15257" y="8152"/>
                </a:lnTo>
                <a:lnTo>
                  <a:pt x="15354" y="7957"/>
                </a:lnTo>
                <a:lnTo>
                  <a:pt x="15500" y="7592"/>
                </a:lnTo>
                <a:lnTo>
                  <a:pt x="15646" y="7227"/>
                </a:lnTo>
                <a:lnTo>
                  <a:pt x="15914" y="6546"/>
                </a:lnTo>
                <a:lnTo>
                  <a:pt x="15987" y="6546"/>
                </a:lnTo>
                <a:lnTo>
                  <a:pt x="16011" y="6521"/>
                </a:lnTo>
                <a:lnTo>
                  <a:pt x="16035" y="6497"/>
                </a:lnTo>
                <a:lnTo>
                  <a:pt x="16035" y="6473"/>
                </a:lnTo>
                <a:lnTo>
                  <a:pt x="16011" y="6424"/>
                </a:lnTo>
                <a:lnTo>
                  <a:pt x="15987" y="6424"/>
                </a:lnTo>
                <a:lnTo>
                  <a:pt x="16303" y="5816"/>
                </a:lnTo>
                <a:lnTo>
                  <a:pt x="16327" y="5767"/>
                </a:lnTo>
                <a:lnTo>
                  <a:pt x="16352" y="5743"/>
                </a:lnTo>
                <a:lnTo>
                  <a:pt x="16376" y="5670"/>
                </a:lnTo>
                <a:lnTo>
                  <a:pt x="17009" y="4550"/>
                </a:lnTo>
                <a:lnTo>
                  <a:pt x="17325" y="3991"/>
                </a:lnTo>
                <a:lnTo>
                  <a:pt x="17641" y="3431"/>
                </a:lnTo>
                <a:lnTo>
                  <a:pt x="17666" y="3334"/>
                </a:lnTo>
                <a:lnTo>
                  <a:pt x="17641" y="3236"/>
                </a:lnTo>
                <a:lnTo>
                  <a:pt x="17690" y="2945"/>
                </a:lnTo>
                <a:lnTo>
                  <a:pt x="17690" y="2799"/>
                </a:lnTo>
                <a:lnTo>
                  <a:pt x="17690" y="2677"/>
                </a:lnTo>
                <a:lnTo>
                  <a:pt x="17641" y="2555"/>
                </a:lnTo>
                <a:lnTo>
                  <a:pt x="17568" y="2458"/>
                </a:lnTo>
                <a:lnTo>
                  <a:pt x="17495" y="2361"/>
                </a:lnTo>
                <a:lnTo>
                  <a:pt x="17398" y="2288"/>
                </a:lnTo>
                <a:lnTo>
                  <a:pt x="17301" y="2215"/>
                </a:lnTo>
                <a:lnTo>
                  <a:pt x="17155" y="2166"/>
                </a:lnTo>
                <a:lnTo>
                  <a:pt x="16984" y="2117"/>
                </a:lnTo>
                <a:lnTo>
                  <a:pt x="16790" y="2069"/>
                </a:lnTo>
                <a:lnTo>
                  <a:pt x="16376" y="2069"/>
                </a:lnTo>
                <a:lnTo>
                  <a:pt x="15597" y="2093"/>
                </a:lnTo>
                <a:lnTo>
                  <a:pt x="14283" y="2093"/>
                </a:lnTo>
                <a:lnTo>
                  <a:pt x="13651" y="2069"/>
                </a:lnTo>
                <a:lnTo>
                  <a:pt x="12994" y="2020"/>
                </a:lnTo>
                <a:lnTo>
                  <a:pt x="11753" y="1923"/>
                </a:lnTo>
                <a:lnTo>
                  <a:pt x="10488" y="1898"/>
                </a:lnTo>
                <a:lnTo>
                  <a:pt x="9222" y="1874"/>
                </a:lnTo>
                <a:lnTo>
                  <a:pt x="7981" y="1874"/>
                </a:lnTo>
                <a:lnTo>
                  <a:pt x="7032" y="1850"/>
                </a:lnTo>
                <a:lnTo>
                  <a:pt x="6083" y="1825"/>
                </a:lnTo>
                <a:lnTo>
                  <a:pt x="5159" y="1801"/>
                </a:lnTo>
                <a:lnTo>
                  <a:pt x="4210" y="1801"/>
                </a:lnTo>
                <a:lnTo>
                  <a:pt x="4112" y="1509"/>
                </a:lnTo>
                <a:lnTo>
                  <a:pt x="3991" y="1241"/>
                </a:lnTo>
                <a:lnTo>
                  <a:pt x="3942" y="998"/>
                </a:lnTo>
                <a:lnTo>
                  <a:pt x="3845" y="633"/>
                </a:lnTo>
                <a:lnTo>
                  <a:pt x="3796" y="463"/>
                </a:lnTo>
                <a:lnTo>
                  <a:pt x="3723" y="292"/>
                </a:lnTo>
                <a:lnTo>
                  <a:pt x="3650" y="195"/>
                </a:lnTo>
                <a:lnTo>
                  <a:pt x="3577" y="146"/>
                </a:lnTo>
                <a:lnTo>
                  <a:pt x="3529" y="146"/>
                </a:lnTo>
                <a:lnTo>
                  <a:pt x="2604" y="122"/>
                </a:lnTo>
                <a:lnTo>
                  <a:pt x="1655" y="73"/>
                </a:lnTo>
                <a:lnTo>
                  <a:pt x="901" y="0"/>
                </a:lnTo>
                <a:close/>
              </a:path>
            </a:pathLst>
          </a:custGeom>
          <a:solidFill>
            <a:schemeClr val="accent5">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279;p48">
            <a:extLst>
              <a:ext uri="{FF2B5EF4-FFF2-40B4-BE49-F238E27FC236}">
                <a16:creationId xmlns:a16="http://schemas.microsoft.com/office/drawing/2014/main" id="{DB1D5C40-E1F7-E692-7A0B-E38FEDA97FFD}"/>
              </a:ext>
            </a:extLst>
          </p:cNvPr>
          <p:cNvSpPr/>
          <p:nvPr/>
        </p:nvSpPr>
        <p:spPr>
          <a:xfrm>
            <a:off x="11259091" y="1929410"/>
            <a:ext cx="563013" cy="475797"/>
          </a:xfrm>
          <a:custGeom>
            <a:avLst/>
            <a:gdLst/>
            <a:ahLst/>
            <a:cxnLst/>
            <a:rect l="l" t="t" r="r" b="b"/>
            <a:pathLst>
              <a:path w="19321" h="16328" extrusionOk="0">
                <a:moveTo>
                  <a:pt x="15403" y="1996"/>
                </a:moveTo>
                <a:lnTo>
                  <a:pt x="15573" y="2215"/>
                </a:lnTo>
                <a:lnTo>
                  <a:pt x="15695" y="2458"/>
                </a:lnTo>
                <a:lnTo>
                  <a:pt x="15500" y="2531"/>
                </a:lnTo>
                <a:lnTo>
                  <a:pt x="15306" y="2629"/>
                </a:lnTo>
                <a:lnTo>
                  <a:pt x="14916" y="2799"/>
                </a:lnTo>
                <a:lnTo>
                  <a:pt x="14819" y="2483"/>
                </a:lnTo>
                <a:lnTo>
                  <a:pt x="14673" y="2215"/>
                </a:lnTo>
                <a:lnTo>
                  <a:pt x="14965" y="2118"/>
                </a:lnTo>
                <a:lnTo>
                  <a:pt x="15403" y="1996"/>
                </a:lnTo>
                <a:close/>
                <a:moveTo>
                  <a:pt x="15817" y="2702"/>
                </a:moveTo>
                <a:lnTo>
                  <a:pt x="16011" y="3140"/>
                </a:lnTo>
                <a:lnTo>
                  <a:pt x="15646" y="3286"/>
                </a:lnTo>
                <a:lnTo>
                  <a:pt x="15379" y="3407"/>
                </a:lnTo>
                <a:lnTo>
                  <a:pt x="15111" y="3553"/>
                </a:lnTo>
                <a:lnTo>
                  <a:pt x="14989" y="3042"/>
                </a:lnTo>
                <a:lnTo>
                  <a:pt x="15306" y="2921"/>
                </a:lnTo>
                <a:lnTo>
                  <a:pt x="15573" y="2823"/>
                </a:lnTo>
                <a:lnTo>
                  <a:pt x="15817" y="2702"/>
                </a:lnTo>
                <a:close/>
                <a:moveTo>
                  <a:pt x="16084" y="3286"/>
                </a:moveTo>
                <a:lnTo>
                  <a:pt x="16206" y="3602"/>
                </a:lnTo>
                <a:lnTo>
                  <a:pt x="15817" y="3772"/>
                </a:lnTo>
                <a:lnTo>
                  <a:pt x="15500" y="3894"/>
                </a:lnTo>
                <a:lnTo>
                  <a:pt x="15354" y="3943"/>
                </a:lnTo>
                <a:lnTo>
                  <a:pt x="15208" y="4040"/>
                </a:lnTo>
                <a:lnTo>
                  <a:pt x="15135" y="3699"/>
                </a:lnTo>
                <a:lnTo>
                  <a:pt x="15427" y="3578"/>
                </a:lnTo>
                <a:lnTo>
                  <a:pt x="15719" y="3456"/>
                </a:lnTo>
                <a:lnTo>
                  <a:pt x="16084" y="3286"/>
                </a:lnTo>
                <a:close/>
                <a:moveTo>
                  <a:pt x="16303" y="3894"/>
                </a:moveTo>
                <a:lnTo>
                  <a:pt x="16449" y="4283"/>
                </a:lnTo>
                <a:lnTo>
                  <a:pt x="16376" y="4259"/>
                </a:lnTo>
                <a:lnTo>
                  <a:pt x="16279" y="4259"/>
                </a:lnTo>
                <a:lnTo>
                  <a:pt x="16133" y="4308"/>
                </a:lnTo>
                <a:lnTo>
                  <a:pt x="15841" y="4454"/>
                </a:lnTo>
                <a:lnTo>
                  <a:pt x="15598" y="4575"/>
                </a:lnTo>
                <a:lnTo>
                  <a:pt x="15379" y="4697"/>
                </a:lnTo>
                <a:lnTo>
                  <a:pt x="15257" y="4259"/>
                </a:lnTo>
                <a:lnTo>
                  <a:pt x="15427" y="4210"/>
                </a:lnTo>
                <a:lnTo>
                  <a:pt x="15573" y="4162"/>
                </a:lnTo>
                <a:lnTo>
                  <a:pt x="15890" y="4040"/>
                </a:lnTo>
                <a:lnTo>
                  <a:pt x="16303" y="3894"/>
                </a:lnTo>
                <a:close/>
                <a:moveTo>
                  <a:pt x="16498" y="4405"/>
                </a:moveTo>
                <a:lnTo>
                  <a:pt x="16498" y="4454"/>
                </a:lnTo>
                <a:lnTo>
                  <a:pt x="16595" y="4721"/>
                </a:lnTo>
                <a:lnTo>
                  <a:pt x="16449" y="4770"/>
                </a:lnTo>
                <a:lnTo>
                  <a:pt x="16303" y="4819"/>
                </a:lnTo>
                <a:lnTo>
                  <a:pt x="16011" y="4965"/>
                </a:lnTo>
                <a:lnTo>
                  <a:pt x="15768" y="5086"/>
                </a:lnTo>
                <a:lnTo>
                  <a:pt x="15622" y="5184"/>
                </a:lnTo>
                <a:lnTo>
                  <a:pt x="15549" y="5232"/>
                </a:lnTo>
                <a:lnTo>
                  <a:pt x="15525" y="5305"/>
                </a:lnTo>
                <a:lnTo>
                  <a:pt x="15427" y="4892"/>
                </a:lnTo>
                <a:lnTo>
                  <a:pt x="15695" y="4819"/>
                </a:lnTo>
                <a:lnTo>
                  <a:pt x="15938" y="4721"/>
                </a:lnTo>
                <a:lnTo>
                  <a:pt x="16255" y="4624"/>
                </a:lnTo>
                <a:lnTo>
                  <a:pt x="16401" y="4527"/>
                </a:lnTo>
                <a:lnTo>
                  <a:pt x="16449" y="4478"/>
                </a:lnTo>
                <a:lnTo>
                  <a:pt x="16498" y="4405"/>
                </a:lnTo>
                <a:close/>
                <a:moveTo>
                  <a:pt x="16717" y="5062"/>
                </a:moveTo>
                <a:lnTo>
                  <a:pt x="16814" y="5305"/>
                </a:lnTo>
                <a:lnTo>
                  <a:pt x="16547" y="5403"/>
                </a:lnTo>
                <a:lnTo>
                  <a:pt x="16303" y="5524"/>
                </a:lnTo>
                <a:lnTo>
                  <a:pt x="15987" y="5670"/>
                </a:lnTo>
                <a:lnTo>
                  <a:pt x="15817" y="5743"/>
                </a:lnTo>
                <a:lnTo>
                  <a:pt x="15671" y="5816"/>
                </a:lnTo>
                <a:lnTo>
                  <a:pt x="15549" y="5354"/>
                </a:lnTo>
                <a:lnTo>
                  <a:pt x="15622" y="5403"/>
                </a:lnTo>
                <a:lnTo>
                  <a:pt x="15719" y="5427"/>
                </a:lnTo>
                <a:lnTo>
                  <a:pt x="15792" y="5403"/>
                </a:lnTo>
                <a:lnTo>
                  <a:pt x="15890" y="5378"/>
                </a:lnTo>
                <a:lnTo>
                  <a:pt x="16084" y="5305"/>
                </a:lnTo>
                <a:lnTo>
                  <a:pt x="16255" y="5257"/>
                </a:lnTo>
                <a:lnTo>
                  <a:pt x="16498" y="5159"/>
                </a:lnTo>
                <a:lnTo>
                  <a:pt x="16620" y="5111"/>
                </a:lnTo>
                <a:lnTo>
                  <a:pt x="16717" y="5062"/>
                </a:lnTo>
                <a:close/>
                <a:moveTo>
                  <a:pt x="17082" y="4551"/>
                </a:moveTo>
                <a:lnTo>
                  <a:pt x="17106" y="4575"/>
                </a:lnTo>
                <a:lnTo>
                  <a:pt x="17228" y="4673"/>
                </a:lnTo>
                <a:lnTo>
                  <a:pt x="17350" y="4746"/>
                </a:lnTo>
                <a:lnTo>
                  <a:pt x="17496" y="4794"/>
                </a:lnTo>
                <a:lnTo>
                  <a:pt x="17666" y="4819"/>
                </a:lnTo>
                <a:lnTo>
                  <a:pt x="17885" y="4867"/>
                </a:lnTo>
                <a:lnTo>
                  <a:pt x="18128" y="4965"/>
                </a:lnTo>
                <a:lnTo>
                  <a:pt x="18323" y="5062"/>
                </a:lnTo>
                <a:lnTo>
                  <a:pt x="18518" y="5208"/>
                </a:lnTo>
                <a:lnTo>
                  <a:pt x="18591" y="5281"/>
                </a:lnTo>
                <a:lnTo>
                  <a:pt x="18664" y="5354"/>
                </a:lnTo>
                <a:lnTo>
                  <a:pt x="18785" y="5573"/>
                </a:lnTo>
                <a:lnTo>
                  <a:pt x="18810" y="5670"/>
                </a:lnTo>
                <a:lnTo>
                  <a:pt x="18834" y="5768"/>
                </a:lnTo>
                <a:lnTo>
                  <a:pt x="18834" y="5889"/>
                </a:lnTo>
                <a:lnTo>
                  <a:pt x="18810" y="6011"/>
                </a:lnTo>
                <a:lnTo>
                  <a:pt x="18761" y="6108"/>
                </a:lnTo>
                <a:lnTo>
                  <a:pt x="18664" y="6181"/>
                </a:lnTo>
                <a:lnTo>
                  <a:pt x="18542" y="6254"/>
                </a:lnTo>
                <a:lnTo>
                  <a:pt x="18396" y="6303"/>
                </a:lnTo>
                <a:lnTo>
                  <a:pt x="18080" y="6376"/>
                </a:lnTo>
                <a:lnTo>
                  <a:pt x="17812" y="6400"/>
                </a:lnTo>
                <a:lnTo>
                  <a:pt x="17447" y="5476"/>
                </a:lnTo>
                <a:lnTo>
                  <a:pt x="17082" y="4551"/>
                </a:lnTo>
                <a:close/>
                <a:moveTo>
                  <a:pt x="16936" y="5622"/>
                </a:moveTo>
                <a:lnTo>
                  <a:pt x="17033" y="5889"/>
                </a:lnTo>
                <a:lnTo>
                  <a:pt x="16863" y="5938"/>
                </a:lnTo>
                <a:lnTo>
                  <a:pt x="16717" y="6011"/>
                </a:lnTo>
                <a:lnTo>
                  <a:pt x="16401" y="6157"/>
                </a:lnTo>
                <a:lnTo>
                  <a:pt x="16084" y="6303"/>
                </a:lnTo>
                <a:lnTo>
                  <a:pt x="15768" y="6425"/>
                </a:lnTo>
                <a:lnTo>
                  <a:pt x="15768" y="6376"/>
                </a:lnTo>
                <a:lnTo>
                  <a:pt x="15719" y="6303"/>
                </a:lnTo>
                <a:lnTo>
                  <a:pt x="15719" y="6157"/>
                </a:lnTo>
                <a:lnTo>
                  <a:pt x="15719" y="6011"/>
                </a:lnTo>
                <a:lnTo>
                  <a:pt x="15890" y="5987"/>
                </a:lnTo>
                <a:lnTo>
                  <a:pt x="16084" y="5938"/>
                </a:lnTo>
                <a:lnTo>
                  <a:pt x="16425" y="5816"/>
                </a:lnTo>
                <a:lnTo>
                  <a:pt x="16668" y="5719"/>
                </a:lnTo>
                <a:lnTo>
                  <a:pt x="16936" y="5622"/>
                </a:lnTo>
                <a:close/>
                <a:moveTo>
                  <a:pt x="2142" y="4770"/>
                </a:moveTo>
                <a:lnTo>
                  <a:pt x="1607" y="6303"/>
                </a:lnTo>
                <a:lnTo>
                  <a:pt x="1534" y="6473"/>
                </a:lnTo>
                <a:lnTo>
                  <a:pt x="1436" y="6449"/>
                </a:lnTo>
                <a:lnTo>
                  <a:pt x="877" y="6449"/>
                </a:lnTo>
                <a:lnTo>
                  <a:pt x="779" y="6400"/>
                </a:lnTo>
                <a:lnTo>
                  <a:pt x="706" y="6327"/>
                </a:lnTo>
                <a:lnTo>
                  <a:pt x="609" y="6230"/>
                </a:lnTo>
                <a:lnTo>
                  <a:pt x="536" y="6084"/>
                </a:lnTo>
                <a:lnTo>
                  <a:pt x="512" y="5938"/>
                </a:lnTo>
                <a:lnTo>
                  <a:pt x="536" y="5816"/>
                </a:lnTo>
                <a:lnTo>
                  <a:pt x="560" y="5670"/>
                </a:lnTo>
                <a:lnTo>
                  <a:pt x="633" y="5524"/>
                </a:lnTo>
                <a:lnTo>
                  <a:pt x="706" y="5403"/>
                </a:lnTo>
                <a:lnTo>
                  <a:pt x="804" y="5305"/>
                </a:lnTo>
                <a:lnTo>
                  <a:pt x="901" y="5208"/>
                </a:lnTo>
                <a:lnTo>
                  <a:pt x="998" y="5111"/>
                </a:lnTo>
                <a:lnTo>
                  <a:pt x="1144" y="5038"/>
                </a:lnTo>
                <a:lnTo>
                  <a:pt x="1266" y="4965"/>
                </a:lnTo>
                <a:lnTo>
                  <a:pt x="1412" y="4916"/>
                </a:lnTo>
                <a:lnTo>
                  <a:pt x="1704" y="4867"/>
                </a:lnTo>
                <a:lnTo>
                  <a:pt x="1996" y="4819"/>
                </a:lnTo>
                <a:lnTo>
                  <a:pt x="2142" y="4770"/>
                </a:lnTo>
                <a:close/>
                <a:moveTo>
                  <a:pt x="10342" y="1899"/>
                </a:moveTo>
                <a:lnTo>
                  <a:pt x="10926" y="1923"/>
                </a:lnTo>
                <a:lnTo>
                  <a:pt x="11510" y="1972"/>
                </a:lnTo>
                <a:lnTo>
                  <a:pt x="12094" y="2045"/>
                </a:lnTo>
                <a:lnTo>
                  <a:pt x="12702" y="2118"/>
                </a:lnTo>
                <a:lnTo>
                  <a:pt x="13286" y="2239"/>
                </a:lnTo>
                <a:lnTo>
                  <a:pt x="13797" y="2361"/>
                </a:lnTo>
                <a:lnTo>
                  <a:pt x="14065" y="2410"/>
                </a:lnTo>
                <a:lnTo>
                  <a:pt x="14308" y="2434"/>
                </a:lnTo>
                <a:lnTo>
                  <a:pt x="14332" y="2653"/>
                </a:lnTo>
                <a:lnTo>
                  <a:pt x="14357" y="2872"/>
                </a:lnTo>
                <a:lnTo>
                  <a:pt x="14478" y="3334"/>
                </a:lnTo>
                <a:lnTo>
                  <a:pt x="14600" y="3772"/>
                </a:lnTo>
                <a:lnTo>
                  <a:pt x="14722" y="4186"/>
                </a:lnTo>
                <a:lnTo>
                  <a:pt x="14989" y="5305"/>
                </a:lnTo>
                <a:lnTo>
                  <a:pt x="15111" y="5816"/>
                </a:lnTo>
                <a:lnTo>
                  <a:pt x="15184" y="6084"/>
                </a:lnTo>
                <a:lnTo>
                  <a:pt x="15281" y="6327"/>
                </a:lnTo>
                <a:lnTo>
                  <a:pt x="15014" y="6449"/>
                </a:lnTo>
                <a:lnTo>
                  <a:pt x="14722" y="6571"/>
                </a:lnTo>
                <a:lnTo>
                  <a:pt x="14162" y="6814"/>
                </a:lnTo>
                <a:lnTo>
                  <a:pt x="13457" y="7033"/>
                </a:lnTo>
                <a:lnTo>
                  <a:pt x="12751" y="7228"/>
                </a:lnTo>
                <a:lnTo>
                  <a:pt x="11972" y="7398"/>
                </a:lnTo>
                <a:lnTo>
                  <a:pt x="11169" y="7520"/>
                </a:lnTo>
                <a:lnTo>
                  <a:pt x="10366" y="7593"/>
                </a:lnTo>
                <a:lnTo>
                  <a:pt x="9588" y="7617"/>
                </a:lnTo>
                <a:lnTo>
                  <a:pt x="8809" y="7617"/>
                </a:lnTo>
                <a:lnTo>
                  <a:pt x="8055" y="7568"/>
                </a:lnTo>
                <a:lnTo>
                  <a:pt x="7300" y="7471"/>
                </a:lnTo>
                <a:lnTo>
                  <a:pt x="6546" y="7325"/>
                </a:lnTo>
                <a:lnTo>
                  <a:pt x="5840" y="7155"/>
                </a:lnTo>
                <a:lnTo>
                  <a:pt x="5135" y="6960"/>
                </a:lnTo>
                <a:lnTo>
                  <a:pt x="4794" y="6838"/>
                </a:lnTo>
                <a:lnTo>
                  <a:pt x="4478" y="6717"/>
                </a:lnTo>
                <a:lnTo>
                  <a:pt x="4137" y="6595"/>
                </a:lnTo>
                <a:lnTo>
                  <a:pt x="3821" y="6498"/>
                </a:lnTo>
                <a:lnTo>
                  <a:pt x="3821" y="6449"/>
                </a:lnTo>
                <a:lnTo>
                  <a:pt x="3943" y="5914"/>
                </a:lnTo>
                <a:lnTo>
                  <a:pt x="4064" y="5378"/>
                </a:lnTo>
                <a:lnTo>
                  <a:pt x="4186" y="4867"/>
                </a:lnTo>
                <a:lnTo>
                  <a:pt x="4356" y="4332"/>
                </a:lnTo>
                <a:lnTo>
                  <a:pt x="4527" y="3821"/>
                </a:lnTo>
                <a:lnTo>
                  <a:pt x="4697" y="3310"/>
                </a:lnTo>
                <a:lnTo>
                  <a:pt x="4843" y="2896"/>
                </a:lnTo>
                <a:lnTo>
                  <a:pt x="4916" y="2702"/>
                </a:lnTo>
                <a:lnTo>
                  <a:pt x="4965" y="2483"/>
                </a:lnTo>
                <a:lnTo>
                  <a:pt x="5038" y="2507"/>
                </a:lnTo>
                <a:lnTo>
                  <a:pt x="5111" y="2507"/>
                </a:lnTo>
                <a:lnTo>
                  <a:pt x="6254" y="2264"/>
                </a:lnTo>
                <a:lnTo>
                  <a:pt x="6838" y="2142"/>
                </a:lnTo>
                <a:lnTo>
                  <a:pt x="7398" y="2069"/>
                </a:lnTo>
                <a:lnTo>
                  <a:pt x="7982" y="1996"/>
                </a:lnTo>
                <a:lnTo>
                  <a:pt x="8566" y="1947"/>
                </a:lnTo>
                <a:lnTo>
                  <a:pt x="9150" y="1923"/>
                </a:lnTo>
                <a:lnTo>
                  <a:pt x="9734" y="1899"/>
                </a:lnTo>
                <a:close/>
                <a:moveTo>
                  <a:pt x="16863" y="7933"/>
                </a:moveTo>
                <a:lnTo>
                  <a:pt x="16011" y="8177"/>
                </a:lnTo>
                <a:lnTo>
                  <a:pt x="15160" y="8371"/>
                </a:lnTo>
                <a:lnTo>
                  <a:pt x="14308" y="8566"/>
                </a:lnTo>
                <a:lnTo>
                  <a:pt x="13432" y="8736"/>
                </a:lnTo>
                <a:lnTo>
                  <a:pt x="12581" y="8882"/>
                </a:lnTo>
                <a:lnTo>
                  <a:pt x="11705" y="9004"/>
                </a:lnTo>
                <a:lnTo>
                  <a:pt x="10829" y="9077"/>
                </a:lnTo>
                <a:lnTo>
                  <a:pt x="9953" y="9126"/>
                </a:lnTo>
                <a:lnTo>
                  <a:pt x="9052" y="9126"/>
                </a:lnTo>
                <a:lnTo>
                  <a:pt x="8176" y="9101"/>
                </a:lnTo>
                <a:lnTo>
                  <a:pt x="7276" y="9053"/>
                </a:lnTo>
                <a:lnTo>
                  <a:pt x="6400" y="8955"/>
                </a:lnTo>
                <a:lnTo>
                  <a:pt x="5476" y="8834"/>
                </a:lnTo>
                <a:lnTo>
                  <a:pt x="4575" y="8663"/>
                </a:lnTo>
                <a:lnTo>
                  <a:pt x="3675" y="8469"/>
                </a:lnTo>
                <a:lnTo>
                  <a:pt x="2775" y="8323"/>
                </a:lnTo>
                <a:lnTo>
                  <a:pt x="2702" y="8347"/>
                </a:lnTo>
                <a:lnTo>
                  <a:pt x="2677" y="8371"/>
                </a:lnTo>
                <a:lnTo>
                  <a:pt x="2677" y="8420"/>
                </a:lnTo>
                <a:lnTo>
                  <a:pt x="2726" y="8469"/>
                </a:lnTo>
                <a:lnTo>
                  <a:pt x="3140" y="8615"/>
                </a:lnTo>
                <a:lnTo>
                  <a:pt x="3553" y="8761"/>
                </a:lnTo>
                <a:lnTo>
                  <a:pt x="3991" y="8882"/>
                </a:lnTo>
                <a:lnTo>
                  <a:pt x="4429" y="8980"/>
                </a:lnTo>
                <a:lnTo>
                  <a:pt x="5305" y="9126"/>
                </a:lnTo>
                <a:lnTo>
                  <a:pt x="6181" y="9272"/>
                </a:lnTo>
                <a:lnTo>
                  <a:pt x="7081" y="9369"/>
                </a:lnTo>
                <a:lnTo>
                  <a:pt x="7957" y="9442"/>
                </a:lnTo>
                <a:lnTo>
                  <a:pt x="8858" y="9466"/>
                </a:lnTo>
                <a:lnTo>
                  <a:pt x="9758" y="9466"/>
                </a:lnTo>
                <a:lnTo>
                  <a:pt x="10658" y="9442"/>
                </a:lnTo>
                <a:lnTo>
                  <a:pt x="11583" y="9393"/>
                </a:lnTo>
                <a:lnTo>
                  <a:pt x="12508" y="9296"/>
                </a:lnTo>
                <a:lnTo>
                  <a:pt x="13408" y="9174"/>
                </a:lnTo>
                <a:lnTo>
                  <a:pt x="14308" y="9004"/>
                </a:lnTo>
                <a:lnTo>
                  <a:pt x="15208" y="8785"/>
                </a:lnTo>
                <a:lnTo>
                  <a:pt x="16084" y="8542"/>
                </a:lnTo>
                <a:lnTo>
                  <a:pt x="16960" y="8250"/>
                </a:lnTo>
                <a:lnTo>
                  <a:pt x="17009" y="8225"/>
                </a:lnTo>
                <a:lnTo>
                  <a:pt x="17058" y="8177"/>
                </a:lnTo>
                <a:lnTo>
                  <a:pt x="17058" y="8104"/>
                </a:lnTo>
                <a:lnTo>
                  <a:pt x="17058" y="8055"/>
                </a:lnTo>
                <a:lnTo>
                  <a:pt x="17033" y="8006"/>
                </a:lnTo>
                <a:lnTo>
                  <a:pt x="16985" y="7958"/>
                </a:lnTo>
                <a:lnTo>
                  <a:pt x="16936" y="7933"/>
                </a:lnTo>
                <a:close/>
                <a:moveTo>
                  <a:pt x="9320" y="9953"/>
                </a:moveTo>
                <a:lnTo>
                  <a:pt x="8639" y="9977"/>
                </a:lnTo>
                <a:lnTo>
                  <a:pt x="7714" y="9977"/>
                </a:lnTo>
                <a:lnTo>
                  <a:pt x="7446" y="10001"/>
                </a:lnTo>
                <a:lnTo>
                  <a:pt x="7300" y="10026"/>
                </a:lnTo>
                <a:lnTo>
                  <a:pt x="7179" y="10050"/>
                </a:lnTo>
                <a:lnTo>
                  <a:pt x="7081" y="10123"/>
                </a:lnTo>
                <a:lnTo>
                  <a:pt x="6984" y="10220"/>
                </a:lnTo>
                <a:lnTo>
                  <a:pt x="6960" y="10269"/>
                </a:lnTo>
                <a:lnTo>
                  <a:pt x="6984" y="10293"/>
                </a:lnTo>
                <a:lnTo>
                  <a:pt x="7057" y="10366"/>
                </a:lnTo>
                <a:lnTo>
                  <a:pt x="7154" y="10415"/>
                </a:lnTo>
                <a:lnTo>
                  <a:pt x="7252" y="10464"/>
                </a:lnTo>
                <a:lnTo>
                  <a:pt x="7349" y="10488"/>
                </a:lnTo>
                <a:lnTo>
                  <a:pt x="7568" y="10512"/>
                </a:lnTo>
                <a:lnTo>
                  <a:pt x="10585" y="10512"/>
                </a:lnTo>
                <a:lnTo>
                  <a:pt x="12021" y="10561"/>
                </a:lnTo>
                <a:lnTo>
                  <a:pt x="12143" y="10537"/>
                </a:lnTo>
                <a:lnTo>
                  <a:pt x="12216" y="10488"/>
                </a:lnTo>
                <a:lnTo>
                  <a:pt x="12264" y="10391"/>
                </a:lnTo>
                <a:lnTo>
                  <a:pt x="12289" y="10293"/>
                </a:lnTo>
                <a:lnTo>
                  <a:pt x="12264" y="10196"/>
                </a:lnTo>
                <a:lnTo>
                  <a:pt x="12216" y="10099"/>
                </a:lnTo>
                <a:lnTo>
                  <a:pt x="12143" y="10050"/>
                </a:lnTo>
                <a:lnTo>
                  <a:pt x="12021" y="10001"/>
                </a:lnTo>
                <a:lnTo>
                  <a:pt x="10683" y="9977"/>
                </a:lnTo>
                <a:lnTo>
                  <a:pt x="9320" y="9953"/>
                </a:lnTo>
                <a:close/>
                <a:moveTo>
                  <a:pt x="10950" y="10975"/>
                </a:moveTo>
                <a:lnTo>
                  <a:pt x="10683" y="10999"/>
                </a:lnTo>
                <a:lnTo>
                  <a:pt x="10123" y="11023"/>
                </a:lnTo>
                <a:lnTo>
                  <a:pt x="9612" y="11048"/>
                </a:lnTo>
                <a:lnTo>
                  <a:pt x="9028" y="11023"/>
                </a:lnTo>
                <a:lnTo>
                  <a:pt x="8152" y="11023"/>
                </a:lnTo>
                <a:lnTo>
                  <a:pt x="7860" y="11048"/>
                </a:lnTo>
                <a:lnTo>
                  <a:pt x="7568" y="11096"/>
                </a:lnTo>
                <a:lnTo>
                  <a:pt x="7300" y="11169"/>
                </a:lnTo>
                <a:lnTo>
                  <a:pt x="7252" y="11194"/>
                </a:lnTo>
                <a:lnTo>
                  <a:pt x="7227" y="11218"/>
                </a:lnTo>
                <a:lnTo>
                  <a:pt x="7203" y="11315"/>
                </a:lnTo>
                <a:lnTo>
                  <a:pt x="7227" y="11413"/>
                </a:lnTo>
                <a:lnTo>
                  <a:pt x="7252" y="11437"/>
                </a:lnTo>
                <a:lnTo>
                  <a:pt x="7300" y="11461"/>
                </a:lnTo>
                <a:lnTo>
                  <a:pt x="7568" y="11534"/>
                </a:lnTo>
                <a:lnTo>
                  <a:pt x="7811" y="11559"/>
                </a:lnTo>
                <a:lnTo>
                  <a:pt x="8079" y="11583"/>
                </a:lnTo>
                <a:lnTo>
                  <a:pt x="8347" y="11607"/>
                </a:lnTo>
                <a:lnTo>
                  <a:pt x="9417" y="11559"/>
                </a:lnTo>
                <a:lnTo>
                  <a:pt x="10561" y="11559"/>
                </a:lnTo>
                <a:lnTo>
                  <a:pt x="11145" y="11583"/>
                </a:lnTo>
                <a:lnTo>
                  <a:pt x="11437" y="11559"/>
                </a:lnTo>
                <a:lnTo>
                  <a:pt x="11583" y="11534"/>
                </a:lnTo>
                <a:lnTo>
                  <a:pt x="11729" y="11486"/>
                </a:lnTo>
                <a:lnTo>
                  <a:pt x="11802" y="11461"/>
                </a:lnTo>
                <a:lnTo>
                  <a:pt x="11851" y="11413"/>
                </a:lnTo>
                <a:lnTo>
                  <a:pt x="11875" y="11364"/>
                </a:lnTo>
                <a:lnTo>
                  <a:pt x="11875" y="11291"/>
                </a:lnTo>
                <a:lnTo>
                  <a:pt x="11875" y="11218"/>
                </a:lnTo>
                <a:lnTo>
                  <a:pt x="11851" y="11169"/>
                </a:lnTo>
                <a:lnTo>
                  <a:pt x="11802" y="11121"/>
                </a:lnTo>
                <a:lnTo>
                  <a:pt x="11729" y="11096"/>
                </a:lnTo>
                <a:lnTo>
                  <a:pt x="11486" y="11023"/>
                </a:lnTo>
                <a:lnTo>
                  <a:pt x="11218" y="10999"/>
                </a:lnTo>
                <a:lnTo>
                  <a:pt x="10950" y="10975"/>
                </a:lnTo>
                <a:close/>
                <a:moveTo>
                  <a:pt x="4210" y="9734"/>
                </a:moveTo>
                <a:lnTo>
                  <a:pt x="4356" y="9758"/>
                </a:lnTo>
                <a:lnTo>
                  <a:pt x="4478" y="9783"/>
                </a:lnTo>
                <a:lnTo>
                  <a:pt x="4600" y="9807"/>
                </a:lnTo>
                <a:lnTo>
                  <a:pt x="4819" y="9928"/>
                </a:lnTo>
                <a:lnTo>
                  <a:pt x="5013" y="10074"/>
                </a:lnTo>
                <a:lnTo>
                  <a:pt x="5184" y="10269"/>
                </a:lnTo>
                <a:lnTo>
                  <a:pt x="5330" y="10488"/>
                </a:lnTo>
                <a:lnTo>
                  <a:pt x="5451" y="10756"/>
                </a:lnTo>
                <a:lnTo>
                  <a:pt x="5524" y="10902"/>
                </a:lnTo>
                <a:lnTo>
                  <a:pt x="5549" y="11048"/>
                </a:lnTo>
                <a:lnTo>
                  <a:pt x="5549" y="11194"/>
                </a:lnTo>
                <a:lnTo>
                  <a:pt x="5524" y="11315"/>
                </a:lnTo>
                <a:lnTo>
                  <a:pt x="5476" y="11437"/>
                </a:lnTo>
                <a:lnTo>
                  <a:pt x="5427" y="11534"/>
                </a:lnTo>
                <a:lnTo>
                  <a:pt x="5330" y="11607"/>
                </a:lnTo>
                <a:lnTo>
                  <a:pt x="5232" y="11680"/>
                </a:lnTo>
                <a:lnTo>
                  <a:pt x="5135" y="11753"/>
                </a:lnTo>
                <a:lnTo>
                  <a:pt x="5013" y="11802"/>
                </a:lnTo>
                <a:lnTo>
                  <a:pt x="4770" y="11875"/>
                </a:lnTo>
                <a:lnTo>
                  <a:pt x="4478" y="11924"/>
                </a:lnTo>
                <a:lnTo>
                  <a:pt x="4210" y="11924"/>
                </a:lnTo>
                <a:lnTo>
                  <a:pt x="3967" y="11899"/>
                </a:lnTo>
                <a:lnTo>
                  <a:pt x="3699" y="11851"/>
                </a:lnTo>
                <a:lnTo>
                  <a:pt x="3456" y="11753"/>
                </a:lnTo>
                <a:lnTo>
                  <a:pt x="3213" y="11656"/>
                </a:lnTo>
                <a:lnTo>
                  <a:pt x="3018" y="11510"/>
                </a:lnTo>
                <a:lnTo>
                  <a:pt x="2921" y="11413"/>
                </a:lnTo>
                <a:lnTo>
                  <a:pt x="2848" y="11315"/>
                </a:lnTo>
                <a:lnTo>
                  <a:pt x="2799" y="11194"/>
                </a:lnTo>
                <a:lnTo>
                  <a:pt x="2750" y="11096"/>
                </a:lnTo>
                <a:lnTo>
                  <a:pt x="2702" y="10950"/>
                </a:lnTo>
                <a:lnTo>
                  <a:pt x="2677" y="10829"/>
                </a:lnTo>
                <a:lnTo>
                  <a:pt x="2702" y="10707"/>
                </a:lnTo>
                <a:lnTo>
                  <a:pt x="2702" y="10610"/>
                </a:lnTo>
                <a:lnTo>
                  <a:pt x="2726" y="10512"/>
                </a:lnTo>
                <a:lnTo>
                  <a:pt x="2775" y="10415"/>
                </a:lnTo>
                <a:lnTo>
                  <a:pt x="2896" y="10269"/>
                </a:lnTo>
                <a:lnTo>
                  <a:pt x="3042" y="10147"/>
                </a:lnTo>
                <a:lnTo>
                  <a:pt x="3213" y="10050"/>
                </a:lnTo>
                <a:lnTo>
                  <a:pt x="3383" y="9977"/>
                </a:lnTo>
                <a:lnTo>
                  <a:pt x="3772" y="9807"/>
                </a:lnTo>
                <a:lnTo>
                  <a:pt x="3797" y="9807"/>
                </a:lnTo>
                <a:lnTo>
                  <a:pt x="3943" y="9758"/>
                </a:lnTo>
                <a:lnTo>
                  <a:pt x="4089" y="9758"/>
                </a:lnTo>
                <a:lnTo>
                  <a:pt x="4210" y="9734"/>
                </a:lnTo>
                <a:close/>
                <a:moveTo>
                  <a:pt x="15208" y="9612"/>
                </a:moveTo>
                <a:lnTo>
                  <a:pt x="15476" y="9637"/>
                </a:lnTo>
                <a:lnTo>
                  <a:pt x="15622" y="9685"/>
                </a:lnTo>
                <a:lnTo>
                  <a:pt x="15719" y="9734"/>
                </a:lnTo>
                <a:lnTo>
                  <a:pt x="15914" y="9880"/>
                </a:lnTo>
                <a:lnTo>
                  <a:pt x="16084" y="10050"/>
                </a:lnTo>
                <a:lnTo>
                  <a:pt x="16279" y="10220"/>
                </a:lnTo>
                <a:lnTo>
                  <a:pt x="16401" y="10342"/>
                </a:lnTo>
                <a:lnTo>
                  <a:pt x="16498" y="10464"/>
                </a:lnTo>
                <a:lnTo>
                  <a:pt x="16547" y="10585"/>
                </a:lnTo>
                <a:lnTo>
                  <a:pt x="16571" y="10731"/>
                </a:lnTo>
                <a:lnTo>
                  <a:pt x="16571" y="10877"/>
                </a:lnTo>
                <a:lnTo>
                  <a:pt x="16547" y="11023"/>
                </a:lnTo>
                <a:lnTo>
                  <a:pt x="16498" y="11169"/>
                </a:lnTo>
                <a:lnTo>
                  <a:pt x="16425" y="11315"/>
                </a:lnTo>
                <a:lnTo>
                  <a:pt x="16352" y="11437"/>
                </a:lnTo>
                <a:lnTo>
                  <a:pt x="16255" y="11534"/>
                </a:lnTo>
                <a:lnTo>
                  <a:pt x="16133" y="11632"/>
                </a:lnTo>
                <a:lnTo>
                  <a:pt x="16011" y="11705"/>
                </a:lnTo>
                <a:lnTo>
                  <a:pt x="15768" y="11826"/>
                </a:lnTo>
                <a:lnTo>
                  <a:pt x="15500" y="11899"/>
                </a:lnTo>
                <a:lnTo>
                  <a:pt x="15208" y="11948"/>
                </a:lnTo>
                <a:lnTo>
                  <a:pt x="14916" y="11972"/>
                </a:lnTo>
                <a:lnTo>
                  <a:pt x="14624" y="11972"/>
                </a:lnTo>
                <a:lnTo>
                  <a:pt x="14357" y="11924"/>
                </a:lnTo>
                <a:lnTo>
                  <a:pt x="14235" y="11875"/>
                </a:lnTo>
                <a:lnTo>
                  <a:pt x="14113" y="11802"/>
                </a:lnTo>
                <a:lnTo>
                  <a:pt x="14016" y="11729"/>
                </a:lnTo>
                <a:lnTo>
                  <a:pt x="13919" y="11632"/>
                </a:lnTo>
                <a:lnTo>
                  <a:pt x="13846" y="11534"/>
                </a:lnTo>
                <a:lnTo>
                  <a:pt x="13797" y="11413"/>
                </a:lnTo>
                <a:lnTo>
                  <a:pt x="13773" y="11267"/>
                </a:lnTo>
                <a:lnTo>
                  <a:pt x="13748" y="11096"/>
                </a:lnTo>
                <a:lnTo>
                  <a:pt x="13773" y="10902"/>
                </a:lnTo>
                <a:lnTo>
                  <a:pt x="13821" y="10707"/>
                </a:lnTo>
                <a:lnTo>
                  <a:pt x="13919" y="10537"/>
                </a:lnTo>
                <a:lnTo>
                  <a:pt x="14040" y="10391"/>
                </a:lnTo>
                <a:lnTo>
                  <a:pt x="14284" y="10074"/>
                </a:lnTo>
                <a:lnTo>
                  <a:pt x="14405" y="9928"/>
                </a:lnTo>
                <a:lnTo>
                  <a:pt x="14503" y="9758"/>
                </a:lnTo>
                <a:lnTo>
                  <a:pt x="14746" y="9685"/>
                </a:lnTo>
                <a:lnTo>
                  <a:pt x="14989" y="9637"/>
                </a:lnTo>
                <a:lnTo>
                  <a:pt x="15208" y="9612"/>
                </a:lnTo>
                <a:close/>
                <a:moveTo>
                  <a:pt x="4064" y="9247"/>
                </a:moveTo>
                <a:lnTo>
                  <a:pt x="3870" y="9296"/>
                </a:lnTo>
                <a:lnTo>
                  <a:pt x="3675" y="9345"/>
                </a:lnTo>
                <a:lnTo>
                  <a:pt x="3626" y="9393"/>
                </a:lnTo>
                <a:lnTo>
                  <a:pt x="3578" y="9418"/>
                </a:lnTo>
                <a:lnTo>
                  <a:pt x="3334" y="9491"/>
                </a:lnTo>
                <a:lnTo>
                  <a:pt x="3091" y="9612"/>
                </a:lnTo>
                <a:lnTo>
                  <a:pt x="2848" y="9758"/>
                </a:lnTo>
                <a:lnTo>
                  <a:pt x="2653" y="9928"/>
                </a:lnTo>
                <a:lnTo>
                  <a:pt x="2458" y="10123"/>
                </a:lnTo>
                <a:lnTo>
                  <a:pt x="2337" y="10342"/>
                </a:lnTo>
                <a:lnTo>
                  <a:pt x="2239" y="10585"/>
                </a:lnTo>
                <a:lnTo>
                  <a:pt x="2215" y="10707"/>
                </a:lnTo>
                <a:lnTo>
                  <a:pt x="2215" y="10829"/>
                </a:lnTo>
                <a:lnTo>
                  <a:pt x="2239" y="11023"/>
                </a:lnTo>
                <a:lnTo>
                  <a:pt x="2264" y="11218"/>
                </a:lnTo>
                <a:lnTo>
                  <a:pt x="2337" y="11388"/>
                </a:lnTo>
                <a:lnTo>
                  <a:pt x="2434" y="11559"/>
                </a:lnTo>
                <a:lnTo>
                  <a:pt x="2531" y="11705"/>
                </a:lnTo>
                <a:lnTo>
                  <a:pt x="2653" y="11826"/>
                </a:lnTo>
                <a:lnTo>
                  <a:pt x="2775" y="11948"/>
                </a:lnTo>
                <a:lnTo>
                  <a:pt x="2945" y="12045"/>
                </a:lnTo>
                <a:lnTo>
                  <a:pt x="3091" y="12118"/>
                </a:lnTo>
                <a:lnTo>
                  <a:pt x="3261" y="12216"/>
                </a:lnTo>
                <a:lnTo>
                  <a:pt x="3626" y="12313"/>
                </a:lnTo>
                <a:lnTo>
                  <a:pt x="4016" y="12386"/>
                </a:lnTo>
                <a:lnTo>
                  <a:pt x="4381" y="12435"/>
                </a:lnTo>
                <a:lnTo>
                  <a:pt x="4575" y="12435"/>
                </a:lnTo>
                <a:lnTo>
                  <a:pt x="4746" y="12410"/>
                </a:lnTo>
                <a:lnTo>
                  <a:pt x="4916" y="12386"/>
                </a:lnTo>
                <a:lnTo>
                  <a:pt x="5086" y="12337"/>
                </a:lnTo>
                <a:lnTo>
                  <a:pt x="5232" y="12264"/>
                </a:lnTo>
                <a:lnTo>
                  <a:pt x="5378" y="12191"/>
                </a:lnTo>
                <a:lnTo>
                  <a:pt x="5500" y="12118"/>
                </a:lnTo>
                <a:lnTo>
                  <a:pt x="5622" y="11997"/>
                </a:lnTo>
                <a:lnTo>
                  <a:pt x="5719" y="11875"/>
                </a:lnTo>
                <a:lnTo>
                  <a:pt x="5816" y="11753"/>
                </a:lnTo>
                <a:lnTo>
                  <a:pt x="5889" y="11607"/>
                </a:lnTo>
                <a:lnTo>
                  <a:pt x="5938" y="11461"/>
                </a:lnTo>
                <a:lnTo>
                  <a:pt x="5986" y="11315"/>
                </a:lnTo>
                <a:lnTo>
                  <a:pt x="5986" y="11145"/>
                </a:lnTo>
                <a:lnTo>
                  <a:pt x="5986" y="10950"/>
                </a:lnTo>
                <a:lnTo>
                  <a:pt x="5962" y="10780"/>
                </a:lnTo>
                <a:lnTo>
                  <a:pt x="5913" y="10585"/>
                </a:lnTo>
                <a:lnTo>
                  <a:pt x="5865" y="10415"/>
                </a:lnTo>
                <a:lnTo>
                  <a:pt x="5768" y="10245"/>
                </a:lnTo>
                <a:lnTo>
                  <a:pt x="5670" y="10074"/>
                </a:lnTo>
                <a:lnTo>
                  <a:pt x="5549" y="9928"/>
                </a:lnTo>
                <a:lnTo>
                  <a:pt x="5427" y="9783"/>
                </a:lnTo>
                <a:lnTo>
                  <a:pt x="5281" y="9661"/>
                </a:lnTo>
                <a:lnTo>
                  <a:pt x="5111" y="9539"/>
                </a:lnTo>
                <a:lnTo>
                  <a:pt x="4965" y="9442"/>
                </a:lnTo>
                <a:lnTo>
                  <a:pt x="4794" y="9369"/>
                </a:lnTo>
                <a:lnTo>
                  <a:pt x="4600" y="9296"/>
                </a:lnTo>
                <a:lnTo>
                  <a:pt x="4429" y="9272"/>
                </a:lnTo>
                <a:lnTo>
                  <a:pt x="4235" y="9247"/>
                </a:lnTo>
                <a:close/>
                <a:moveTo>
                  <a:pt x="14916" y="9150"/>
                </a:moveTo>
                <a:lnTo>
                  <a:pt x="14746" y="9199"/>
                </a:lnTo>
                <a:lnTo>
                  <a:pt x="14576" y="9247"/>
                </a:lnTo>
                <a:lnTo>
                  <a:pt x="14405" y="9320"/>
                </a:lnTo>
                <a:lnTo>
                  <a:pt x="14259" y="9418"/>
                </a:lnTo>
                <a:lnTo>
                  <a:pt x="14113" y="9539"/>
                </a:lnTo>
                <a:lnTo>
                  <a:pt x="14065" y="9612"/>
                </a:lnTo>
                <a:lnTo>
                  <a:pt x="14065" y="9710"/>
                </a:lnTo>
                <a:lnTo>
                  <a:pt x="13846" y="9904"/>
                </a:lnTo>
                <a:lnTo>
                  <a:pt x="13676" y="10123"/>
                </a:lnTo>
                <a:lnTo>
                  <a:pt x="13505" y="10366"/>
                </a:lnTo>
                <a:lnTo>
                  <a:pt x="13408" y="10634"/>
                </a:lnTo>
                <a:lnTo>
                  <a:pt x="13335" y="10926"/>
                </a:lnTo>
                <a:lnTo>
                  <a:pt x="13311" y="11194"/>
                </a:lnTo>
                <a:lnTo>
                  <a:pt x="13335" y="11461"/>
                </a:lnTo>
                <a:lnTo>
                  <a:pt x="13359" y="11583"/>
                </a:lnTo>
                <a:lnTo>
                  <a:pt x="13408" y="11705"/>
                </a:lnTo>
                <a:lnTo>
                  <a:pt x="13505" y="11875"/>
                </a:lnTo>
                <a:lnTo>
                  <a:pt x="13627" y="12021"/>
                </a:lnTo>
                <a:lnTo>
                  <a:pt x="13773" y="12143"/>
                </a:lnTo>
                <a:lnTo>
                  <a:pt x="13919" y="12240"/>
                </a:lnTo>
                <a:lnTo>
                  <a:pt x="14089" y="12337"/>
                </a:lnTo>
                <a:lnTo>
                  <a:pt x="14259" y="12386"/>
                </a:lnTo>
                <a:lnTo>
                  <a:pt x="14454" y="12410"/>
                </a:lnTo>
                <a:lnTo>
                  <a:pt x="14649" y="12435"/>
                </a:lnTo>
                <a:lnTo>
                  <a:pt x="14843" y="12459"/>
                </a:lnTo>
                <a:lnTo>
                  <a:pt x="15038" y="12435"/>
                </a:lnTo>
                <a:lnTo>
                  <a:pt x="15452" y="12386"/>
                </a:lnTo>
                <a:lnTo>
                  <a:pt x="15817" y="12289"/>
                </a:lnTo>
                <a:lnTo>
                  <a:pt x="16157" y="12143"/>
                </a:lnTo>
                <a:lnTo>
                  <a:pt x="16303" y="12070"/>
                </a:lnTo>
                <a:lnTo>
                  <a:pt x="16449" y="11972"/>
                </a:lnTo>
                <a:lnTo>
                  <a:pt x="16571" y="11875"/>
                </a:lnTo>
                <a:lnTo>
                  <a:pt x="16693" y="11753"/>
                </a:lnTo>
                <a:lnTo>
                  <a:pt x="16790" y="11607"/>
                </a:lnTo>
                <a:lnTo>
                  <a:pt x="16887" y="11461"/>
                </a:lnTo>
                <a:lnTo>
                  <a:pt x="16936" y="11315"/>
                </a:lnTo>
                <a:lnTo>
                  <a:pt x="16985" y="11169"/>
                </a:lnTo>
                <a:lnTo>
                  <a:pt x="17033" y="10999"/>
                </a:lnTo>
                <a:lnTo>
                  <a:pt x="17033" y="10853"/>
                </a:lnTo>
                <a:lnTo>
                  <a:pt x="17033" y="10683"/>
                </a:lnTo>
                <a:lnTo>
                  <a:pt x="17009" y="10512"/>
                </a:lnTo>
                <a:lnTo>
                  <a:pt x="16936" y="10366"/>
                </a:lnTo>
                <a:lnTo>
                  <a:pt x="16863" y="10220"/>
                </a:lnTo>
                <a:lnTo>
                  <a:pt x="16790" y="10074"/>
                </a:lnTo>
                <a:lnTo>
                  <a:pt x="16668" y="9953"/>
                </a:lnTo>
                <a:lnTo>
                  <a:pt x="16401" y="9685"/>
                </a:lnTo>
                <a:lnTo>
                  <a:pt x="16109" y="9466"/>
                </a:lnTo>
                <a:lnTo>
                  <a:pt x="15963" y="9369"/>
                </a:lnTo>
                <a:lnTo>
                  <a:pt x="15817" y="9296"/>
                </a:lnTo>
                <a:lnTo>
                  <a:pt x="15646" y="9223"/>
                </a:lnTo>
                <a:lnTo>
                  <a:pt x="15452" y="9174"/>
                </a:lnTo>
                <a:lnTo>
                  <a:pt x="15281" y="9150"/>
                </a:lnTo>
                <a:close/>
                <a:moveTo>
                  <a:pt x="12337" y="561"/>
                </a:moveTo>
                <a:lnTo>
                  <a:pt x="12751" y="585"/>
                </a:lnTo>
                <a:lnTo>
                  <a:pt x="13213" y="658"/>
                </a:lnTo>
                <a:lnTo>
                  <a:pt x="13676" y="780"/>
                </a:lnTo>
                <a:lnTo>
                  <a:pt x="14113" y="974"/>
                </a:lnTo>
                <a:lnTo>
                  <a:pt x="14527" y="1193"/>
                </a:lnTo>
                <a:lnTo>
                  <a:pt x="14478" y="1218"/>
                </a:lnTo>
                <a:lnTo>
                  <a:pt x="14211" y="1315"/>
                </a:lnTo>
                <a:lnTo>
                  <a:pt x="14089" y="1412"/>
                </a:lnTo>
                <a:lnTo>
                  <a:pt x="13992" y="1534"/>
                </a:lnTo>
                <a:lnTo>
                  <a:pt x="13967" y="1558"/>
                </a:lnTo>
                <a:lnTo>
                  <a:pt x="13992" y="1607"/>
                </a:lnTo>
                <a:lnTo>
                  <a:pt x="14016" y="1631"/>
                </a:lnTo>
                <a:lnTo>
                  <a:pt x="14211" y="1631"/>
                </a:lnTo>
                <a:lnTo>
                  <a:pt x="14357" y="1583"/>
                </a:lnTo>
                <a:lnTo>
                  <a:pt x="14649" y="1461"/>
                </a:lnTo>
                <a:lnTo>
                  <a:pt x="14819" y="1412"/>
                </a:lnTo>
                <a:lnTo>
                  <a:pt x="15014" y="1558"/>
                </a:lnTo>
                <a:lnTo>
                  <a:pt x="15184" y="1729"/>
                </a:lnTo>
                <a:lnTo>
                  <a:pt x="14892" y="1850"/>
                </a:lnTo>
                <a:lnTo>
                  <a:pt x="14527" y="1996"/>
                </a:lnTo>
                <a:lnTo>
                  <a:pt x="14454" y="1972"/>
                </a:lnTo>
                <a:lnTo>
                  <a:pt x="14381" y="2020"/>
                </a:lnTo>
                <a:lnTo>
                  <a:pt x="14138" y="1923"/>
                </a:lnTo>
                <a:lnTo>
                  <a:pt x="13894" y="1826"/>
                </a:lnTo>
                <a:lnTo>
                  <a:pt x="13651" y="1777"/>
                </a:lnTo>
                <a:lnTo>
                  <a:pt x="13384" y="1729"/>
                </a:lnTo>
                <a:lnTo>
                  <a:pt x="12848" y="1656"/>
                </a:lnTo>
                <a:lnTo>
                  <a:pt x="12337" y="1583"/>
                </a:lnTo>
                <a:lnTo>
                  <a:pt x="11753" y="1510"/>
                </a:lnTo>
                <a:lnTo>
                  <a:pt x="11145" y="1461"/>
                </a:lnTo>
                <a:lnTo>
                  <a:pt x="10537" y="1437"/>
                </a:lnTo>
                <a:lnTo>
                  <a:pt x="9928" y="1412"/>
                </a:lnTo>
                <a:lnTo>
                  <a:pt x="9296" y="1412"/>
                </a:lnTo>
                <a:lnTo>
                  <a:pt x="8663" y="1437"/>
                </a:lnTo>
                <a:lnTo>
                  <a:pt x="8055" y="1485"/>
                </a:lnTo>
                <a:lnTo>
                  <a:pt x="7422" y="1534"/>
                </a:lnTo>
                <a:lnTo>
                  <a:pt x="6814" y="1631"/>
                </a:lnTo>
                <a:lnTo>
                  <a:pt x="6205" y="1729"/>
                </a:lnTo>
                <a:lnTo>
                  <a:pt x="5597" y="1874"/>
                </a:lnTo>
                <a:lnTo>
                  <a:pt x="4989" y="2020"/>
                </a:lnTo>
                <a:lnTo>
                  <a:pt x="4916" y="2069"/>
                </a:lnTo>
                <a:lnTo>
                  <a:pt x="4867" y="2118"/>
                </a:lnTo>
                <a:lnTo>
                  <a:pt x="4819" y="2166"/>
                </a:lnTo>
                <a:lnTo>
                  <a:pt x="4819" y="2239"/>
                </a:lnTo>
                <a:lnTo>
                  <a:pt x="4648" y="2410"/>
                </a:lnTo>
                <a:lnTo>
                  <a:pt x="4527" y="2580"/>
                </a:lnTo>
                <a:lnTo>
                  <a:pt x="4405" y="2799"/>
                </a:lnTo>
                <a:lnTo>
                  <a:pt x="4308" y="2994"/>
                </a:lnTo>
                <a:lnTo>
                  <a:pt x="4162" y="3456"/>
                </a:lnTo>
                <a:lnTo>
                  <a:pt x="4016" y="3870"/>
                </a:lnTo>
                <a:lnTo>
                  <a:pt x="3821" y="4478"/>
                </a:lnTo>
                <a:lnTo>
                  <a:pt x="3651" y="5086"/>
                </a:lnTo>
                <a:lnTo>
                  <a:pt x="3505" y="5695"/>
                </a:lnTo>
                <a:lnTo>
                  <a:pt x="3383" y="6303"/>
                </a:lnTo>
                <a:lnTo>
                  <a:pt x="3383" y="6376"/>
                </a:lnTo>
                <a:lnTo>
                  <a:pt x="3383" y="6425"/>
                </a:lnTo>
                <a:lnTo>
                  <a:pt x="3432" y="6522"/>
                </a:lnTo>
                <a:lnTo>
                  <a:pt x="3432" y="6595"/>
                </a:lnTo>
                <a:lnTo>
                  <a:pt x="3480" y="6644"/>
                </a:lnTo>
                <a:lnTo>
                  <a:pt x="3772" y="6863"/>
                </a:lnTo>
                <a:lnTo>
                  <a:pt x="4089" y="7057"/>
                </a:lnTo>
                <a:lnTo>
                  <a:pt x="4454" y="7203"/>
                </a:lnTo>
                <a:lnTo>
                  <a:pt x="4819" y="7349"/>
                </a:lnTo>
                <a:lnTo>
                  <a:pt x="5184" y="7471"/>
                </a:lnTo>
                <a:lnTo>
                  <a:pt x="5549" y="7568"/>
                </a:lnTo>
                <a:lnTo>
                  <a:pt x="6278" y="7763"/>
                </a:lnTo>
                <a:lnTo>
                  <a:pt x="7057" y="7933"/>
                </a:lnTo>
                <a:lnTo>
                  <a:pt x="7836" y="8031"/>
                </a:lnTo>
                <a:lnTo>
                  <a:pt x="8614" y="8104"/>
                </a:lnTo>
                <a:lnTo>
                  <a:pt x="9417" y="8128"/>
                </a:lnTo>
                <a:lnTo>
                  <a:pt x="10196" y="8128"/>
                </a:lnTo>
                <a:lnTo>
                  <a:pt x="10999" y="8055"/>
                </a:lnTo>
                <a:lnTo>
                  <a:pt x="11778" y="7933"/>
                </a:lnTo>
                <a:lnTo>
                  <a:pt x="12556" y="7787"/>
                </a:lnTo>
                <a:lnTo>
                  <a:pt x="12970" y="7714"/>
                </a:lnTo>
                <a:lnTo>
                  <a:pt x="13359" y="7593"/>
                </a:lnTo>
                <a:lnTo>
                  <a:pt x="14138" y="7349"/>
                </a:lnTo>
                <a:lnTo>
                  <a:pt x="14795" y="7106"/>
                </a:lnTo>
                <a:lnTo>
                  <a:pt x="15135" y="6984"/>
                </a:lnTo>
                <a:lnTo>
                  <a:pt x="15452" y="6814"/>
                </a:lnTo>
                <a:lnTo>
                  <a:pt x="15695" y="6814"/>
                </a:lnTo>
                <a:lnTo>
                  <a:pt x="15914" y="6765"/>
                </a:lnTo>
                <a:lnTo>
                  <a:pt x="16133" y="6668"/>
                </a:lnTo>
                <a:lnTo>
                  <a:pt x="16352" y="6595"/>
                </a:lnTo>
                <a:lnTo>
                  <a:pt x="16766" y="6425"/>
                </a:lnTo>
                <a:lnTo>
                  <a:pt x="16960" y="6327"/>
                </a:lnTo>
                <a:lnTo>
                  <a:pt x="17131" y="6206"/>
                </a:lnTo>
                <a:lnTo>
                  <a:pt x="17301" y="6619"/>
                </a:lnTo>
                <a:lnTo>
                  <a:pt x="17082" y="6692"/>
                </a:lnTo>
                <a:lnTo>
                  <a:pt x="16863" y="6790"/>
                </a:lnTo>
                <a:lnTo>
                  <a:pt x="16425" y="6984"/>
                </a:lnTo>
                <a:lnTo>
                  <a:pt x="15719" y="7252"/>
                </a:lnTo>
                <a:lnTo>
                  <a:pt x="15354" y="7422"/>
                </a:lnTo>
                <a:lnTo>
                  <a:pt x="15038" y="7593"/>
                </a:lnTo>
                <a:lnTo>
                  <a:pt x="15014" y="7617"/>
                </a:lnTo>
                <a:lnTo>
                  <a:pt x="15014" y="7666"/>
                </a:lnTo>
                <a:lnTo>
                  <a:pt x="15014" y="7690"/>
                </a:lnTo>
                <a:lnTo>
                  <a:pt x="15062" y="7690"/>
                </a:lnTo>
                <a:lnTo>
                  <a:pt x="15427" y="7641"/>
                </a:lnTo>
                <a:lnTo>
                  <a:pt x="15792" y="7544"/>
                </a:lnTo>
                <a:lnTo>
                  <a:pt x="16157" y="7422"/>
                </a:lnTo>
                <a:lnTo>
                  <a:pt x="16498" y="7301"/>
                </a:lnTo>
                <a:lnTo>
                  <a:pt x="16960" y="7130"/>
                </a:lnTo>
                <a:lnTo>
                  <a:pt x="17204" y="7033"/>
                </a:lnTo>
                <a:lnTo>
                  <a:pt x="17423" y="6911"/>
                </a:lnTo>
                <a:lnTo>
                  <a:pt x="17569" y="7252"/>
                </a:lnTo>
                <a:lnTo>
                  <a:pt x="17325" y="7276"/>
                </a:lnTo>
                <a:lnTo>
                  <a:pt x="17082" y="7349"/>
                </a:lnTo>
                <a:lnTo>
                  <a:pt x="16595" y="7520"/>
                </a:lnTo>
                <a:lnTo>
                  <a:pt x="16084" y="7690"/>
                </a:lnTo>
                <a:lnTo>
                  <a:pt x="15841" y="7812"/>
                </a:lnTo>
                <a:lnTo>
                  <a:pt x="15719" y="7885"/>
                </a:lnTo>
                <a:lnTo>
                  <a:pt x="15622" y="7958"/>
                </a:lnTo>
                <a:lnTo>
                  <a:pt x="15622" y="7982"/>
                </a:lnTo>
                <a:lnTo>
                  <a:pt x="15622" y="8006"/>
                </a:lnTo>
                <a:lnTo>
                  <a:pt x="15768" y="8031"/>
                </a:lnTo>
                <a:lnTo>
                  <a:pt x="15890" y="8031"/>
                </a:lnTo>
                <a:lnTo>
                  <a:pt x="16182" y="8006"/>
                </a:lnTo>
                <a:lnTo>
                  <a:pt x="16449" y="7933"/>
                </a:lnTo>
                <a:lnTo>
                  <a:pt x="16693" y="7860"/>
                </a:lnTo>
                <a:lnTo>
                  <a:pt x="16960" y="7787"/>
                </a:lnTo>
                <a:lnTo>
                  <a:pt x="17204" y="7690"/>
                </a:lnTo>
                <a:lnTo>
                  <a:pt x="17447" y="7568"/>
                </a:lnTo>
                <a:lnTo>
                  <a:pt x="17642" y="7422"/>
                </a:lnTo>
                <a:lnTo>
                  <a:pt x="17666" y="7471"/>
                </a:lnTo>
                <a:lnTo>
                  <a:pt x="17715" y="7544"/>
                </a:lnTo>
                <a:lnTo>
                  <a:pt x="17788" y="7568"/>
                </a:lnTo>
                <a:lnTo>
                  <a:pt x="17812" y="7763"/>
                </a:lnTo>
                <a:lnTo>
                  <a:pt x="17836" y="7958"/>
                </a:lnTo>
                <a:lnTo>
                  <a:pt x="17934" y="8347"/>
                </a:lnTo>
                <a:lnTo>
                  <a:pt x="17763" y="8396"/>
                </a:lnTo>
                <a:lnTo>
                  <a:pt x="17593" y="8444"/>
                </a:lnTo>
                <a:lnTo>
                  <a:pt x="17252" y="8590"/>
                </a:lnTo>
                <a:lnTo>
                  <a:pt x="16790" y="8761"/>
                </a:lnTo>
                <a:lnTo>
                  <a:pt x="16547" y="8834"/>
                </a:lnTo>
                <a:lnTo>
                  <a:pt x="16328" y="8955"/>
                </a:lnTo>
                <a:lnTo>
                  <a:pt x="16303" y="8955"/>
                </a:lnTo>
                <a:lnTo>
                  <a:pt x="16303" y="8980"/>
                </a:lnTo>
                <a:lnTo>
                  <a:pt x="16328" y="9004"/>
                </a:lnTo>
                <a:lnTo>
                  <a:pt x="16328" y="9028"/>
                </a:lnTo>
                <a:lnTo>
                  <a:pt x="16595" y="9028"/>
                </a:lnTo>
                <a:lnTo>
                  <a:pt x="16839" y="9004"/>
                </a:lnTo>
                <a:lnTo>
                  <a:pt x="17106" y="8955"/>
                </a:lnTo>
                <a:lnTo>
                  <a:pt x="17350" y="8882"/>
                </a:lnTo>
                <a:lnTo>
                  <a:pt x="17666" y="8785"/>
                </a:lnTo>
                <a:lnTo>
                  <a:pt x="17836" y="8712"/>
                </a:lnTo>
                <a:lnTo>
                  <a:pt x="18007" y="8639"/>
                </a:lnTo>
                <a:lnTo>
                  <a:pt x="18031" y="8809"/>
                </a:lnTo>
                <a:lnTo>
                  <a:pt x="17812" y="8907"/>
                </a:lnTo>
                <a:lnTo>
                  <a:pt x="17617" y="9004"/>
                </a:lnTo>
                <a:lnTo>
                  <a:pt x="17398" y="9077"/>
                </a:lnTo>
                <a:lnTo>
                  <a:pt x="17155" y="9174"/>
                </a:lnTo>
                <a:lnTo>
                  <a:pt x="16936" y="9247"/>
                </a:lnTo>
                <a:lnTo>
                  <a:pt x="16741" y="9369"/>
                </a:lnTo>
                <a:lnTo>
                  <a:pt x="16717" y="9418"/>
                </a:lnTo>
                <a:lnTo>
                  <a:pt x="16717" y="9466"/>
                </a:lnTo>
                <a:lnTo>
                  <a:pt x="16741" y="9515"/>
                </a:lnTo>
                <a:lnTo>
                  <a:pt x="16790" y="9539"/>
                </a:lnTo>
                <a:lnTo>
                  <a:pt x="16887" y="9564"/>
                </a:lnTo>
                <a:lnTo>
                  <a:pt x="17228" y="9564"/>
                </a:lnTo>
                <a:lnTo>
                  <a:pt x="17471" y="9491"/>
                </a:lnTo>
                <a:lnTo>
                  <a:pt x="17690" y="9442"/>
                </a:lnTo>
                <a:lnTo>
                  <a:pt x="17885" y="9369"/>
                </a:lnTo>
                <a:lnTo>
                  <a:pt x="18080" y="9272"/>
                </a:lnTo>
                <a:lnTo>
                  <a:pt x="18128" y="9564"/>
                </a:lnTo>
                <a:lnTo>
                  <a:pt x="17958" y="9612"/>
                </a:lnTo>
                <a:lnTo>
                  <a:pt x="17812" y="9661"/>
                </a:lnTo>
                <a:lnTo>
                  <a:pt x="17301" y="9880"/>
                </a:lnTo>
                <a:lnTo>
                  <a:pt x="17228" y="9928"/>
                </a:lnTo>
                <a:lnTo>
                  <a:pt x="17155" y="10001"/>
                </a:lnTo>
                <a:lnTo>
                  <a:pt x="17106" y="10074"/>
                </a:lnTo>
                <a:lnTo>
                  <a:pt x="17033" y="10147"/>
                </a:lnTo>
                <a:lnTo>
                  <a:pt x="17009" y="10172"/>
                </a:lnTo>
                <a:lnTo>
                  <a:pt x="17033" y="10172"/>
                </a:lnTo>
                <a:lnTo>
                  <a:pt x="17106" y="10196"/>
                </a:lnTo>
                <a:lnTo>
                  <a:pt x="17204" y="10220"/>
                </a:lnTo>
                <a:lnTo>
                  <a:pt x="17277" y="10245"/>
                </a:lnTo>
                <a:lnTo>
                  <a:pt x="17471" y="10245"/>
                </a:lnTo>
                <a:lnTo>
                  <a:pt x="17593" y="10196"/>
                </a:lnTo>
                <a:lnTo>
                  <a:pt x="17812" y="10123"/>
                </a:lnTo>
                <a:lnTo>
                  <a:pt x="17982" y="10074"/>
                </a:lnTo>
                <a:lnTo>
                  <a:pt x="18153" y="9977"/>
                </a:lnTo>
                <a:lnTo>
                  <a:pt x="18153" y="10220"/>
                </a:lnTo>
                <a:lnTo>
                  <a:pt x="18031" y="10269"/>
                </a:lnTo>
                <a:lnTo>
                  <a:pt x="17909" y="10318"/>
                </a:lnTo>
                <a:lnTo>
                  <a:pt x="17690" y="10415"/>
                </a:lnTo>
                <a:lnTo>
                  <a:pt x="17471" y="10512"/>
                </a:lnTo>
                <a:lnTo>
                  <a:pt x="17301" y="10634"/>
                </a:lnTo>
                <a:lnTo>
                  <a:pt x="17204" y="10731"/>
                </a:lnTo>
                <a:lnTo>
                  <a:pt x="17131" y="10829"/>
                </a:lnTo>
                <a:lnTo>
                  <a:pt x="17131" y="10853"/>
                </a:lnTo>
                <a:lnTo>
                  <a:pt x="17155" y="10902"/>
                </a:lnTo>
                <a:lnTo>
                  <a:pt x="17374" y="10902"/>
                </a:lnTo>
                <a:lnTo>
                  <a:pt x="17593" y="10877"/>
                </a:lnTo>
                <a:lnTo>
                  <a:pt x="17788" y="10804"/>
                </a:lnTo>
                <a:lnTo>
                  <a:pt x="17982" y="10731"/>
                </a:lnTo>
                <a:lnTo>
                  <a:pt x="18153" y="10683"/>
                </a:lnTo>
                <a:lnTo>
                  <a:pt x="18128" y="11169"/>
                </a:lnTo>
                <a:lnTo>
                  <a:pt x="17861" y="11267"/>
                </a:lnTo>
                <a:lnTo>
                  <a:pt x="17617" y="11364"/>
                </a:lnTo>
                <a:lnTo>
                  <a:pt x="17447" y="11413"/>
                </a:lnTo>
                <a:lnTo>
                  <a:pt x="17277" y="11461"/>
                </a:lnTo>
                <a:lnTo>
                  <a:pt x="17106" y="11510"/>
                </a:lnTo>
                <a:lnTo>
                  <a:pt x="16960" y="11607"/>
                </a:lnTo>
                <a:lnTo>
                  <a:pt x="16936" y="11632"/>
                </a:lnTo>
                <a:lnTo>
                  <a:pt x="16936" y="11680"/>
                </a:lnTo>
                <a:lnTo>
                  <a:pt x="16960" y="11729"/>
                </a:lnTo>
                <a:lnTo>
                  <a:pt x="16985" y="11753"/>
                </a:lnTo>
                <a:lnTo>
                  <a:pt x="17106" y="11802"/>
                </a:lnTo>
                <a:lnTo>
                  <a:pt x="17228" y="11826"/>
                </a:lnTo>
                <a:lnTo>
                  <a:pt x="17374" y="11826"/>
                </a:lnTo>
                <a:lnTo>
                  <a:pt x="17544" y="11778"/>
                </a:lnTo>
                <a:lnTo>
                  <a:pt x="17690" y="11753"/>
                </a:lnTo>
                <a:lnTo>
                  <a:pt x="17836" y="11680"/>
                </a:lnTo>
                <a:lnTo>
                  <a:pt x="17982" y="11607"/>
                </a:lnTo>
                <a:lnTo>
                  <a:pt x="18104" y="11510"/>
                </a:lnTo>
                <a:lnTo>
                  <a:pt x="18080" y="11656"/>
                </a:lnTo>
                <a:lnTo>
                  <a:pt x="17934" y="11705"/>
                </a:lnTo>
                <a:lnTo>
                  <a:pt x="17763" y="11753"/>
                </a:lnTo>
                <a:lnTo>
                  <a:pt x="17471" y="11899"/>
                </a:lnTo>
                <a:lnTo>
                  <a:pt x="17301" y="11948"/>
                </a:lnTo>
                <a:lnTo>
                  <a:pt x="17106" y="11972"/>
                </a:lnTo>
                <a:lnTo>
                  <a:pt x="16936" y="12021"/>
                </a:lnTo>
                <a:lnTo>
                  <a:pt x="16839" y="12045"/>
                </a:lnTo>
                <a:lnTo>
                  <a:pt x="16766" y="12094"/>
                </a:lnTo>
                <a:lnTo>
                  <a:pt x="16741" y="12143"/>
                </a:lnTo>
                <a:lnTo>
                  <a:pt x="16741" y="12167"/>
                </a:lnTo>
                <a:lnTo>
                  <a:pt x="16766" y="12240"/>
                </a:lnTo>
                <a:lnTo>
                  <a:pt x="16863" y="12289"/>
                </a:lnTo>
                <a:lnTo>
                  <a:pt x="16960" y="12337"/>
                </a:lnTo>
                <a:lnTo>
                  <a:pt x="17058" y="12362"/>
                </a:lnTo>
                <a:lnTo>
                  <a:pt x="17155" y="12362"/>
                </a:lnTo>
                <a:lnTo>
                  <a:pt x="17374" y="12313"/>
                </a:lnTo>
                <a:lnTo>
                  <a:pt x="17569" y="12289"/>
                </a:lnTo>
                <a:lnTo>
                  <a:pt x="17812" y="12216"/>
                </a:lnTo>
                <a:lnTo>
                  <a:pt x="18007" y="12094"/>
                </a:lnTo>
                <a:lnTo>
                  <a:pt x="17934" y="12435"/>
                </a:lnTo>
                <a:lnTo>
                  <a:pt x="17788" y="12459"/>
                </a:lnTo>
                <a:lnTo>
                  <a:pt x="17642" y="12508"/>
                </a:lnTo>
                <a:lnTo>
                  <a:pt x="17325" y="12629"/>
                </a:lnTo>
                <a:lnTo>
                  <a:pt x="16839" y="12751"/>
                </a:lnTo>
                <a:lnTo>
                  <a:pt x="16328" y="12897"/>
                </a:lnTo>
                <a:lnTo>
                  <a:pt x="16303" y="12897"/>
                </a:lnTo>
                <a:lnTo>
                  <a:pt x="16303" y="12946"/>
                </a:lnTo>
                <a:lnTo>
                  <a:pt x="16303" y="12970"/>
                </a:lnTo>
                <a:lnTo>
                  <a:pt x="16328" y="12970"/>
                </a:lnTo>
                <a:lnTo>
                  <a:pt x="16571" y="13019"/>
                </a:lnTo>
                <a:lnTo>
                  <a:pt x="16814" y="13019"/>
                </a:lnTo>
                <a:lnTo>
                  <a:pt x="17058" y="12994"/>
                </a:lnTo>
                <a:lnTo>
                  <a:pt x="17277" y="12946"/>
                </a:lnTo>
                <a:lnTo>
                  <a:pt x="17569" y="12897"/>
                </a:lnTo>
                <a:lnTo>
                  <a:pt x="17861" y="12824"/>
                </a:lnTo>
                <a:lnTo>
                  <a:pt x="17739" y="13286"/>
                </a:lnTo>
                <a:lnTo>
                  <a:pt x="15671" y="13286"/>
                </a:lnTo>
                <a:lnTo>
                  <a:pt x="13627" y="13311"/>
                </a:lnTo>
                <a:lnTo>
                  <a:pt x="9515" y="13359"/>
                </a:lnTo>
                <a:lnTo>
                  <a:pt x="5232" y="13408"/>
                </a:lnTo>
                <a:lnTo>
                  <a:pt x="3115" y="13432"/>
                </a:lnTo>
                <a:lnTo>
                  <a:pt x="1509" y="13432"/>
                </a:lnTo>
                <a:lnTo>
                  <a:pt x="1388" y="12654"/>
                </a:lnTo>
                <a:lnTo>
                  <a:pt x="1290" y="11851"/>
                </a:lnTo>
                <a:lnTo>
                  <a:pt x="1266" y="11048"/>
                </a:lnTo>
                <a:lnTo>
                  <a:pt x="1266" y="10245"/>
                </a:lnTo>
                <a:lnTo>
                  <a:pt x="1290" y="9442"/>
                </a:lnTo>
                <a:lnTo>
                  <a:pt x="1363" y="8615"/>
                </a:lnTo>
                <a:lnTo>
                  <a:pt x="1436" y="8152"/>
                </a:lnTo>
                <a:lnTo>
                  <a:pt x="1485" y="7690"/>
                </a:lnTo>
                <a:lnTo>
                  <a:pt x="1777" y="6936"/>
                </a:lnTo>
                <a:lnTo>
                  <a:pt x="2385" y="5305"/>
                </a:lnTo>
                <a:lnTo>
                  <a:pt x="2653" y="4575"/>
                </a:lnTo>
                <a:lnTo>
                  <a:pt x="2921" y="3821"/>
                </a:lnTo>
                <a:lnTo>
                  <a:pt x="3067" y="3456"/>
                </a:lnTo>
                <a:lnTo>
                  <a:pt x="3237" y="3091"/>
                </a:lnTo>
                <a:lnTo>
                  <a:pt x="3407" y="2750"/>
                </a:lnTo>
                <a:lnTo>
                  <a:pt x="3602" y="2410"/>
                </a:lnTo>
                <a:lnTo>
                  <a:pt x="3748" y="2215"/>
                </a:lnTo>
                <a:lnTo>
                  <a:pt x="3894" y="2045"/>
                </a:lnTo>
                <a:lnTo>
                  <a:pt x="4064" y="1899"/>
                </a:lnTo>
                <a:lnTo>
                  <a:pt x="4283" y="1753"/>
                </a:lnTo>
                <a:lnTo>
                  <a:pt x="4502" y="1607"/>
                </a:lnTo>
                <a:lnTo>
                  <a:pt x="4721" y="1485"/>
                </a:lnTo>
                <a:lnTo>
                  <a:pt x="4989" y="1388"/>
                </a:lnTo>
                <a:lnTo>
                  <a:pt x="5232" y="1291"/>
                </a:lnTo>
                <a:lnTo>
                  <a:pt x="5816" y="1096"/>
                </a:lnTo>
                <a:lnTo>
                  <a:pt x="6400" y="950"/>
                </a:lnTo>
                <a:lnTo>
                  <a:pt x="7033" y="853"/>
                </a:lnTo>
                <a:lnTo>
                  <a:pt x="7641" y="755"/>
                </a:lnTo>
                <a:lnTo>
                  <a:pt x="8249" y="707"/>
                </a:lnTo>
                <a:lnTo>
                  <a:pt x="8858" y="658"/>
                </a:lnTo>
                <a:lnTo>
                  <a:pt x="9904" y="609"/>
                </a:lnTo>
                <a:lnTo>
                  <a:pt x="10707" y="609"/>
                </a:lnTo>
                <a:lnTo>
                  <a:pt x="11121" y="585"/>
                </a:lnTo>
                <a:lnTo>
                  <a:pt x="11534" y="561"/>
                </a:lnTo>
                <a:close/>
                <a:moveTo>
                  <a:pt x="2410" y="13919"/>
                </a:moveTo>
                <a:lnTo>
                  <a:pt x="2239" y="14089"/>
                </a:lnTo>
                <a:lnTo>
                  <a:pt x="2093" y="14260"/>
                </a:lnTo>
                <a:lnTo>
                  <a:pt x="1850" y="14649"/>
                </a:lnTo>
                <a:lnTo>
                  <a:pt x="1826" y="14479"/>
                </a:lnTo>
                <a:lnTo>
                  <a:pt x="1850" y="14308"/>
                </a:lnTo>
                <a:lnTo>
                  <a:pt x="1899" y="14114"/>
                </a:lnTo>
                <a:lnTo>
                  <a:pt x="1972" y="13919"/>
                </a:lnTo>
                <a:close/>
                <a:moveTo>
                  <a:pt x="14746" y="13846"/>
                </a:moveTo>
                <a:lnTo>
                  <a:pt x="14649" y="13992"/>
                </a:lnTo>
                <a:lnTo>
                  <a:pt x="14551" y="14138"/>
                </a:lnTo>
                <a:lnTo>
                  <a:pt x="14405" y="14430"/>
                </a:lnTo>
                <a:lnTo>
                  <a:pt x="14235" y="14771"/>
                </a:lnTo>
                <a:lnTo>
                  <a:pt x="14235" y="14527"/>
                </a:lnTo>
                <a:lnTo>
                  <a:pt x="14259" y="14284"/>
                </a:lnTo>
                <a:lnTo>
                  <a:pt x="14235" y="14065"/>
                </a:lnTo>
                <a:lnTo>
                  <a:pt x="14211" y="13943"/>
                </a:lnTo>
                <a:lnTo>
                  <a:pt x="14186" y="13846"/>
                </a:lnTo>
                <a:close/>
                <a:moveTo>
                  <a:pt x="2994" y="13919"/>
                </a:moveTo>
                <a:lnTo>
                  <a:pt x="2848" y="14065"/>
                </a:lnTo>
                <a:lnTo>
                  <a:pt x="2702" y="14211"/>
                </a:lnTo>
                <a:lnTo>
                  <a:pt x="2458" y="14552"/>
                </a:lnTo>
                <a:lnTo>
                  <a:pt x="2288" y="14819"/>
                </a:lnTo>
                <a:lnTo>
                  <a:pt x="2191" y="15014"/>
                </a:lnTo>
                <a:lnTo>
                  <a:pt x="2142" y="15184"/>
                </a:lnTo>
                <a:lnTo>
                  <a:pt x="2045" y="15087"/>
                </a:lnTo>
                <a:lnTo>
                  <a:pt x="2239" y="14771"/>
                </a:lnTo>
                <a:lnTo>
                  <a:pt x="2434" y="14479"/>
                </a:lnTo>
                <a:lnTo>
                  <a:pt x="2629" y="14211"/>
                </a:lnTo>
                <a:lnTo>
                  <a:pt x="2799" y="13919"/>
                </a:lnTo>
                <a:close/>
                <a:moveTo>
                  <a:pt x="4405" y="14381"/>
                </a:moveTo>
                <a:lnTo>
                  <a:pt x="4381" y="14649"/>
                </a:lnTo>
                <a:lnTo>
                  <a:pt x="4308" y="14941"/>
                </a:lnTo>
                <a:lnTo>
                  <a:pt x="4259" y="15087"/>
                </a:lnTo>
                <a:lnTo>
                  <a:pt x="4162" y="15209"/>
                </a:lnTo>
                <a:lnTo>
                  <a:pt x="4040" y="15330"/>
                </a:lnTo>
                <a:lnTo>
                  <a:pt x="3894" y="15403"/>
                </a:lnTo>
                <a:lnTo>
                  <a:pt x="3894" y="15403"/>
                </a:lnTo>
                <a:lnTo>
                  <a:pt x="4016" y="15160"/>
                </a:lnTo>
                <a:lnTo>
                  <a:pt x="4235" y="14771"/>
                </a:lnTo>
                <a:lnTo>
                  <a:pt x="4308" y="14576"/>
                </a:lnTo>
                <a:lnTo>
                  <a:pt x="4405" y="14381"/>
                </a:lnTo>
                <a:close/>
                <a:moveTo>
                  <a:pt x="3845" y="13895"/>
                </a:moveTo>
                <a:lnTo>
                  <a:pt x="3651" y="14041"/>
                </a:lnTo>
                <a:lnTo>
                  <a:pt x="3456" y="14211"/>
                </a:lnTo>
                <a:lnTo>
                  <a:pt x="3286" y="14406"/>
                </a:lnTo>
                <a:lnTo>
                  <a:pt x="3140" y="14625"/>
                </a:lnTo>
                <a:lnTo>
                  <a:pt x="2848" y="15038"/>
                </a:lnTo>
                <a:lnTo>
                  <a:pt x="2629" y="15476"/>
                </a:lnTo>
                <a:lnTo>
                  <a:pt x="2629" y="15501"/>
                </a:lnTo>
                <a:lnTo>
                  <a:pt x="2458" y="15428"/>
                </a:lnTo>
                <a:lnTo>
                  <a:pt x="2556" y="15306"/>
                </a:lnTo>
                <a:lnTo>
                  <a:pt x="2629" y="15160"/>
                </a:lnTo>
                <a:lnTo>
                  <a:pt x="2726" y="14941"/>
                </a:lnTo>
                <a:lnTo>
                  <a:pt x="2896" y="14673"/>
                </a:lnTo>
                <a:lnTo>
                  <a:pt x="3067" y="14406"/>
                </a:lnTo>
                <a:lnTo>
                  <a:pt x="3261" y="14162"/>
                </a:lnTo>
                <a:lnTo>
                  <a:pt x="3432" y="13919"/>
                </a:lnTo>
                <a:lnTo>
                  <a:pt x="3845" y="13895"/>
                </a:lnTo>
                <a:close/>
                <a:moveTo>
                  <a:pt x="4381" y="13895"/>
                </a:moveTo>
                <a:lnTo>
                  <a:pt x="4381" y="14065"/>
                </a:lnTo>
                <a:lnTo>
                  <a:pt x="4186" y="14260"/>
                </a:lnTo>
                <a:lnTo>
                  <a:pt x="4016" y="14503"/>
                </a:lnTo>
                <a:lnTo>
                  <a:pt x="3724" y="14990"/>
                </a:lnTo>
                <a:lnTo>
                  <a:pt x="3529" y="15257"/>
                </a:lnTo>
                <a:lnTo>
                  <a:pt x="3359" y="15549"/>
                </a:lnTo>
                <a:lnTo>
                  <a:pt x="3261" y="15574"/>
                </a:lnTo>
                <a:lnTo>
                  <a:pt x="2994" y="15574"/>
                </a:lnTo>
                <a:lnTo>
                  <a:pt x="3237" y="15160"/>
                </a:lnTo>
                <a:lnTo>
                  <a:pt x="3505" y="14746"/>
                </a:lnTo>
                <a:lnTo>
                  <a:pt x="3821" y="14333"/>
                </a:lnTo>
                <a:lnTo>
                  <a:pt x="3967" y="14114"/>
                </a:lnTo>
                <a:lnTo>
                  <a:pt x="4113" y="13895"/>
                </a:lnTo>
                <a:close/>
                <a:moveTo>
                  <a:pt x="15865" y="13846"/>
                </a:moveTo>
                <a:lnTo>
                  <a:pt x="15695" y="13968"/>
                </a:lnTo>
                <a:lnTo>
                  <a:pt x="15525" y="14089"/>
                </a:lnTo>
                <a:lnTo>
                  <a:pt x="15403" y="14211"/>
                </a:lnTo>
                <a:lnTo>
                  <a:pt x="15306" y="14333"/>
                </a:lnTo>
                <a:lnTo>
                  <a:pt x="15111" y="14625"/>
                </a:lnTo>
                <a:lnTo>
                  <a:pt x="14965" y="14844"/>
                </a:lnTo>
                <a:lnTo>
                  <a:pt x="14819" y="15063"/>
                </a:lnTo>
                <a:lnTo>
                  <a:pt x="14746" y="15184"/>
                </a:lnTo>
                <a:lnTo>
                  <a:pt x="14697" y="15306"/>
                </a:lnTo>
                <a:lnTo>
                  <a:pt x="14673" y="15452"/>
                </a:lnTo>
                <a:lnTo>
                  <a:pt x="14673" y="15574"/>
                </a:lnTo>
                <a:lnTo>
                  <a:pt x="14503" y="15428"/>
                </a:lnTo>
                <a:lnTo>
                  <a:pt x="14381" y="15257"/>
                </a:lnTo>
                <a:lnTo>
                  <a:pt x="14478" y="15111"/>
                </a:lnTo>
                <a:lnTo>
                  <a:pt x="14551" y="14965"/>
                </a:lnTo>
                <a:lnTo>
                  <a:pt x="14673" y="14673"/>
                </a:lnTo>
                <a:lnTo>
                  <a:pt x="14819" y="14284"/>
                </a:lnTo>
                <a:lnTo>
                  <a:pt x="14868" y="14065"/>
                </a:lnTo>
                <a:lnTo>
                  <a:pt x="14892" y="13870"/>
                </a:lnTo>
                <a:lnTo>
                  <a:pt x="14868" y="13846"/>
                </a:lnTo>
                <a:close/>
                <a:moveTo>
                  <a:pt x="16790" y="14625"/>
                </a:moveTo>
                <a:lnTo>
                  <a:pt x="16766" y="14917"/>
                </a:lnTo>
                <a:lnTo>
                  <a:pt x="16717" y="15184"/>
                </a:lnTo>
                <a:lnTo>
                  <a:pt x="16644" y="15330"/>
                </a:lnTo>
                <a:lnTo>
                  <a:pt x="16571" y="15452"/>
                </a:lnTo>
                <a:lnTo>
                  <a:pt x="16449" y="15574"/>
                </a:lnTo>
                <a:lnTo>
                  <a:pt x="16352" y="15647"/>
                </a:lnTo>
                <a:lnTo>
                  <a:pt x="16352" y="15647"/>
                </a:lnTo>
                <a:lnTo>
                  <a:pt x="16571" y="15111"/>
                </a:lnTo>
                <a:lnTo>
                  <a:pt x="16693" y="14868"/>
                </a:lnTo>
                <a:lnTo>
                  <a:pt x="16790" y="14625"/>
                </a:lnTo>
                <a:close/>
                <a:moveTo>
                  <a:pt x="16498" y="13846"/>
                </a:moveTo>
                <a:lnTo>
                  <a:pt x="16328" y="14041"/>
                </a:lnTo>
                <a:lnTo>
                  <a:pt x="16133" y="14260"/>
                </a:lnTo>
                <a:lnTo>
                  <a:pt x="15987" y="14479"/>
                </a:lnTo>
                <a:lnTo>
                  <a:pt x="15817" y="14746"/>
                </a:lnTo>
                <a:lnTo>
                  <a:pt x="15525" y="15257"/>
                </a:lnTo>
                <a:lnTo>
                  <a:pt x="15379" y="15549"/>
                </a:lnTo>
                <a:lnTo>
                  <a:pt x="15257" y="15817"/>
                </a:lnTo>
                <a:lnTo>
                  <a:pt x="15062" y="15768"/>
                </a:lnTo>
                <a:lnTo>
                  <a:pt x="14868" y="15695"/>
                </a:lnTo>
                <a:lnTo>
                  <a:pt x="14965" y="15622"/>
                </a:lnTo>
                <a:lnTo>
                  <a:pt x="15038" y="15549"/>
                </a:lnTo>
                <a:lnTo>
                  <a:pt x="15160" y="15355"/>
                </a:lnTo>
                <a:lnTo>
                  <a:pt x="15379" y="14941"/>
                </a:lnTo>
                <a:lnTo>
                  <a:pt x="15719" y="14381"/>
                </a:lnTo>
                <a:lnTo>
                  <a:pt x="15817" y="14260"/>
                </a:lnTo>
                <a:lnTo>
                  <a:pt x="15865" y="14114"/>
                </a:lnTo>
                <a:lnTo>
                  <a:pt x="16011" y="13846"/>
                </a:lnTo>
                <a:close/>
                <a:moveTo>
                  <a:pt x="16717" y="13846"/>
                </a:moveTo>
                <a:lnTo>
                  <a:pt x="16766" y="14235"/>
                </a:lnTo>
                <a:lnTo>
                  <a:pt x="16620" y="14430"/>
                </a:lnTo>
                <a:lnTo>
                  <a:pt x="16474" y="14625"/>
                </a:lnTo>
                <a:lnTo>
                  <a:pt x="16255" y="15063"/>
                </a:lnTo>
                <a:lnTo>
                  <a:pt x="16084" y="15428"/>
                </a:lnTo>
                <a:lnTo>
                  <a:pt x="15987" y="15622"/>
                </a:lnTo>
                <a:lnTo>
                  <a:pt x="15938" y="15817"/>
                </a:lnTo>
                <a:lnTo>
                  <a:pt x="15646" y="15841"/>
                </a:lnTo>
                <a:lnTo>
                  <a:pt x="15890" y="15379"/>
                </a:lnTo>
                <a:lnTo>
                  <a:pt x="16133" y="14917"/>
                </a:lnTo>
                <a:lnTo>
                  <a:pt x="16401" y="14381"/>
                </a:lnTo>
                <a:lnTo>
                  <a:pt x="16644" y="13846"/>
                </a:lnTo>
                <a:close/>
                <a:moveTo>
                  <a:pt x="8493" y="1"/>
                </a:moveTo>
                <a:lnTo>
                  <a:pt x="7884" y="25"/>
                </a:lnTo>
                <a:lnTo>
                  <a:pt x="7252" y="98"/>
                </a:lnTo>
                <a:lnTo>
                  <a:pt x="6619" y="171"/>
                </a:lnTo>
                <a:lnTo>
                  <a:pt x="6011" y="317"/>
                </a:lnTo>
                <a:lnTo>
                  <a:pt x="5427" y="488"/>
                </a:lnTo>
                <a:lnTo>
                  <a:pt x="5135" y="585"/>
                </a:lnTo>
                <a:lnTo>
                  <a:pt x="4867" y="707"/>
                </a:lnTo>
                <a:lnTo>
                  <a:pt x="4600" y="853"/>
                </a:lnTo>
                <a:lnTo>
                  <a:pt x="4356" y="999"/>
                </a:lnTo>
                <a:lnTo>
                  <a:pt x="4113" y="1169"/>
                </a:lnTo>
                <a:lnTo>
                  <a:pt x="3894" y="1339"/>
                </a:lnTo>
                <a:lnTo>
                  <a:pt x="3699" y="1534"/>
                </a:lnTo>
                <a:lnTo>
                  <a:pt x="3529" y="1753"/>
                </a:lnTo>
                <a:lnTo>
                  <a:pt x="3310" y="2045"/>
                </a:lnTo>
                <a:lnTo>
                  <a:pt x="3115" y="2385"/>
                </a:lnTo>
                <a:lnTo>
                  <a:pt x="2945" y="2702"/>
                </a:lnTo>
                <a:lnTo>
                  <a:pt x="2799" y="3042"/>
                </a:lnTo>
                <a:lnTo>
                  <a:pt x="2507" y="3748"/>
                </a:lnTo>
                <a:lnTo>
                  <a:pt x="2264" y="4454"/>
                </a:lnTo>
                <a:lnTo>
                  <a:pt x="2142" y="4405"/>
                </a:lnTo>
                <a:lnTo>
                  <a:pt x="2020" y="4356"/>
                </a:lnTo>
                <a:lnTo>
                  <a:pt x="1728" y="4356"/>
                </a:lnTo>
                <a:lnTo>
                  <a:pt x="1412" y="4405"/>
                </a:lnTo>
                <a:lnTo>
                  <a:pt x="1193" y="4478"/>
                </a:lnTo>
                <a:lnTo>
                  <a:pt x="998" y="4551"/>
                </a:lnTo>
                <a:lnTo>
                  <a:pt x="804" y="4624"/>
                </a:lnTo>
                <a:lnTo>
                  <a:pt x="633" y="4746"/>
                </a:lnTo>
                <a:lnTo>
                  <a:pt x="487" y="4867"/>
                </a:lnTo>
                <a:lnTo>
                  <a:pt x="366" y="5013"/>
                </a:lnTo>
                <a:lnTo>
                  <a:pt x="244" y="5159"/>
                </a:lnTo>
                <a:lnTo>
                  <a:pt x="147" y="5354"/>
                </a:lnTo>
                <a:lnTo>
                  <a:pt x="49" y="5524"/>
                </a:lnTo>
                <a:lnTo>
                  <a:pt x="25" y="5695"/>
                </a:lnTo>
                <a:lnTo>
                  <a:pt x="1" y="5865"/>
                </a:lnTo>
                <a:lnTo>
                  <a:pt x="25" y="6060"/>
                </a:lnTo>
                <a:lnTo>
                  <a:pt x="49" y="6230"/>
                </a:lnTo>
                <a:lnTo>
                  <a:pt x="122" y="6400"/>
                </a:lnTo>
                <a:lnTo>
                  <a:pt x="220" y="6571"/>
                </a:lnTo>
                <a:lnTo>
                  <a:pt x="317" y="6692"/>
                </a:lnTo>
                <a:lnTo>
                  <a:pt x="463" y="6814"/>
                </a:lnTo>
                <a:lnTo>
                  <a:pt x="658" y="6911"/>
                </a:lnTo>
                <a:lnTo>
                  <a:pt x="901" y="6984"/>
                </a:lnTo>
                <a:lnTo>
                  <a:pt x="1023" y="6984"/>
                </a:lnTo>
                <a:lnTo>
                  <a:pt x="1120" y="7009"/>
                </a:lnTo>
                <a:lnTo>
                  <a:pt x="1242" y="6984"/>
                </a:lnTo>
                <a:lnTo>
                  <a:pt x="1363" y="6960"/>
                </a:lnTo>
                <a:lnTo>
                  <a:pt x="1169" y="7495"/>
                </a:lnTo>
                <a:lnTo>
                  <a:pt x="1071" y="7739"/>
                </a:lnTo>
                <a:lnTo>
                  <a:pt x="998" y="8006"/>
                </a:lnTo>
                <a:lnTo>
                  <a:pt x="901" y="8542"/>
                </a:lnTo>
                <a:lnTo>
                  <a:pt x="779" y="9393"/>
                </a:lnTo>
                <a:lnTo>
                  <a:pt x="731" y="10245"/>
                </a:lnTo>
                <a:lnTo>
                  <a:pt x="731" y="11072"/>
                </a:lnTo>
                <a:lnTo>
                  <a:pt x="755" y="11875"/>
                </a:lnTo>
                <a:lnTo>
                  <a:pt x="852" y="12702"/>
                </a:lnTo>
                <a:lnTo>
                  <a:pt x="974" y="13505"/>
                </a:lnTo>
                <a:lnTo>
                  <a:pt x="925" y="13505"/>
                </a:lnTo>
                <a:lnTo>
                  <a:pt x="877" y="13530"/>
                </a:lnTo>
                <a:lnTo>
                  <a:pt x="828" y="13578"/>
                </a:lnTo>
                <a:lnTo>
                  <a:pt x="804" y="13627"/>
                </a:lnTo>
                <a:lnTo>
                  <a:pt x="804" y="13676"/>
                </a:lnTo>
                <a:lnTo>
                  <a:pt x="804" y="13749"/>
                </a:lnTo>
                <a:lnTo>
                  <a:pt x="828" y="13797"/>
                </a:lnTo>
                <a:lnTo>
                  <a:pt x="877" y="13846"/>
                </a:lnTo>
                <a:lnTo>
                  <a:pt x="925" y="13870"/>
                </a:lnTo>
                <a:lnTo>
                  <a:pt x="1193" y="13895"/>
                </a:lnTo>
                <a:lnTo>
                  <a:pt x="1461" y="13919"/>
                </a:lnTo>
                <a:lnTo>
                  <a:pt x="1412" y="14041"/>
                </a:lnTo>
                <a:lnTo>
                  <a:pt x="1363" y="14187"/>
                </a:lnTo>
                <a:lnTo>
                  <a:pt x="1315" y="14333"/>
                </a:lnTo>
                <a:lnTo>
                  <a:pt x="1315" y="14479"/>
                </a:lnTo>
                <a:lnTo>
                  <a:pt x="1315" y="14649"/>
                </a:lnTo>
                <a:lnTo>
                  <a:pt x="1339" y="14795"/>
                </a:lnTo>
                <a:lnTo>
                  <a:pt x="1363" y="14941"/>
                </a:lnTo>
                <a:lnTo>
                  <a:pt x="1412" y="15063"/>
                </a:lnTo>
                <a:lnTo>
                  <a:pt x="1534" y="15282"/>
                </a:lnTo>
                <a:lnTo>
                  <a:pt x="1680" y="15476"/>
                </a:lnTo>
                <a:lnTo>
                  <a:pt x="1850" y="15647"/>
                </a:lnTo>
                <a:lnTo>
                  <a:pt x="2020" y="15768"/>
                </a:lnTo>
                <a:lnTo>
                  <a:pt x="2215" y="15890"/>
                </a:lnTo>
                <a:lnTo>
                  <a:pt x="2434" y="15987"/>
                </a:lnTo>
                <a:lnTo>
                  <a:pt x="2677" y="16036"/>
                </a:lnTo>
                <a:lnTo>
                  <a:pt x="2921" y="16085"/>
                </a:lnTo>
                <a:lnTo>
                  <a:pt x="3115" y="16109"/>
                </a:lnTo>
                <a:lnTo>
                  <a:pt x="3334" y="16109"/>
                </a:lnTo>
                <a:lnTo>
                  <a:pt x="3529" y="16085"/>
                </a:lnTo>
                <a:lnTo>
                  <a:pt x="3748" y="16036"/>
                </a:lnTo>
                <a:lnTo>
                  <a:pt x="3943" y="15963"/>
                </a:lnTo>
                <a:lnTo>
                  <a:pt x="4137" y="15890"/>
                </a:lnTo>
                <a:lnTo>
                  <a:pt x="4308" y="15793"/>
                </a:lnTo>
                <a:lnTo>
                  <a:pt x="4478" y="15647"/>
                </a:lnTo>
                <a:lnTo>
                  <a:pt x="4648" y="15476"/>
                </a:lnTo>
                <a:lnTo>
                  <a:pt x="4770" y="15282"/>
                </a:lnTo>
                <a:lnTo>
                  <a:pt x="4843" y="15063"/>
                </a:lnTo>
                <a:lnTo>
                  <a:pt x="4892" y="14844"/>
                </a:lnTo>
                <a:lnTo>
                  <a:pt x="4940" y="14600"/>
                </a:lnTo>
                <a:lnTo>
                  <a:pt x="4940" y="14357"/>
                </a:lnTo>
                <a:lnTo>
                  <a:pt x="4916" y="13895"/>
                </a:lnTo>
                <a:lnTo>
                  <a:pt x="5062" y="13895"/>
                </a:lnTo>
                <a:lnTo>
                  <a:pt x="9515" y="13870"/>
                </a:lnTo>
                <a:lnTo>
                  <a:pt x="14040" y="13846"/>
                </a:lnTo>
                <a:lnTo>
                  <a:pt x="13967" y="13919"/>
                </a:lnTo>
                <a:lnTo>
                  <a:pt x="13919" y="13992"/>
                </a:lnTo>
                <a:lnTo>
                  <a:pt x="13846" y="14162"/>
                </a:lnTo>
                <a:lnTo>
                  <a:pt x="13797" y="14357"/>
                </a:lnTo>
                <a:lnTo>
                  <a:pt x="13797" y="14576"/>
                </a:lnTo>
                <a:lnTo>
                  <a:pt x="13821" y="14795"/>
                </a:lnTo>
                <a:lnTo>
                  <a:pt x="13846" y="14990"/>
                </a:lnTo>
                <a:lnTo>
                  <a:pt x="13943" y="15355"/>
                </a:lnTo>
                <a:lnTo>
                  <a:pt x="13967" y="15476"/>
                </a:lnTo>
                <a:lnTo>
                  <a:pt x="14016" y="15574"/>
                </a:lnTo>
                <a:lnTo>
                  <a:pt x="14162" y="15768"/>
                </a:lnTo>
                <a:lnTo>
                  <a:pt x="14357" y="15914"/>
                </a:lnTo>
                <a:lnTo>
                  <a:pt x="14551" y="16060"/>
                </a:lnTo>
                <a:lnTo>
                  <a:pt x="14795" y="16158"/>
                </a:lnTo>
                <a:lnTo>
                  <a:pt x="15038" y="16231"/>
                </a:lnTo>
                <a:lnTo>
                  <a:pt x="15281" y="16279"/>
                </a:lnTo>
                <a:lnTo>
                  <a:pt x="15500" y="16328"/>
                </a:lnTo>
                <a:lnTo>
                  <a:pt x="15744" y="16328"/>
                </a:lnTo>
                <a:lnTo>
                  <a:pt x="15963" y="16304"/>
                </a:lnTo>
                <a:lnTo>
                  <a:pt x="16157" y="16255"/>
                </a:lnTo>
                <a:lnTo>
                  <a:pt x="16352" y="16182"/>
                </a:lnTo>
                <a:lnTo>
                  <a:pt x="16547" y="16060"/>
                </a:lnTo>
                <a:lnTo>
                  <a:pt x="16717" y="15939"/>
                </a:lnTo>
                <a:lnTo>
                  <a:pt x="16887" y="15793"/>
                </a:lnTo>
                <a:lnTo>
                  <a:pt x="17033" y="15622"/>
                </a:lnTo>
                <a:lnTo>
                  <a:pt x="17131" y="15428"/>
                </a:lnTo>
                <a:lnTo>
                  <a:pt x="17204" y="15209"/>
                </a:lnTo>
                <a:lnTo>
                  <a:pt x="17252" y="14990"/>
                </a:lnTo>
                <a:lnTo>
                  <a:pt x="17277" y="14746"/>
                </a:lnTo>
                <a:lnTo>
                  <a:pt x="17277" y="14527"/>
                </a:lnTo>
                <a:lnTo>
                  <a:pt x="17277" y="14284"/>
                </a:lnTo>
                <a:lnTo>
                  <a:pt x="17204" y="13822"/>
                </a:lnTo>
                <a:lnTo>
                  <a:pt x="18250" y="13797"/>
                </a:lnTo>
                <a:lnTo>
                  <a:pt x="18372" y="13773"/>
                </a:lnTo>
                <a:lnTo>
                  <a:pt x="18445" y="13724"/>
                </a:lnTo>
                <a:lnTo>
                  <a:pt x="18493" y="13627"/>
                </a:lnTo>
                <a:lnTo>
                  <a:pt x="18493" y="13530"/>
                </a:lnTo>
                <a:lnTo>
                  <a:pt x="18493" y="13457"/>
                </a:lnTo>
                <a:lnTo>
                  <a:pt x="18445" y="13359"/>
                </a:lnTo>
                <a:lnTo>
                  <a:pt x="18372" y="13311"/>
                </a:lnTo>
                <a:lnTo>
                  <a:pt x="18250" y="13286"/>
                </a:lnTo>
                <a:lnTo>
                  <a:pt x="18445" y="12556"/>
                </a:lnTo>
                <a:lnTo>
                  <a:pt x="18566" y="11802"/>
                </a:lnTo>
                <a:lnTo>
                  <a:pt x="18639" y="11048"/>
                </a:lnTo>
                <a:lnTo>
                  <a:pt x="18664" y="10293"/>
                </a:lnTo>
                <a:lnTo>
                  <a:pt x="18639" y="9880"/>
                </a:lnTo>
                <a:lnTo>
                  <a:pt x="18615" y="9466"/>
                </a:lnTo>
                <a:lnTo>
                  <a:pt x="18493" y="8639"/>
                </a:lnTo>
                <a:lnTo>
                  <a:pt x="18445" y="8323"/>
                </a:lnTo>
                <a:lnTo>
                  <a:pt x="18372" y="7982"/>
                </a:lnTo>
                <a:lnTo>
                  <a:pt x="18250" y="7666"/>
                </a:lnTo>
                <a:lnTo>
                  <a:pt x="18177" y="7520"/>
                </a:lnTo>
                <a:lnTo>
                  <a:pt x="18104" y="7374"/>
                </a:lnTo>
                <a:lnTo>
                  <a:pt x="18080" y="7276"/>
                </a:lnTo>
                <a:lnTo>
                  <a:pt x="17982" y="6887"/>
                </a:lnTo>
                <a:lnTo>
                  <a:pt x="18274" y="6838"/>
                </a:lnTo>
                <a:lnTo>
                  <a:pt x="18542" y="6741"/>
                </a:lnTo>
                <a:lnTo>
                  <a:pt x="18834" y="6644"/>
                </a:lnTo>
                <a:lnTo>
                  <a:pt x="19102" y="6498"/>
                </a:lnTo>
                <a:lnTo>
                  <a:pt x="19199" y="6400"/>
                </a:lnTo>
                <a:lnTo>
                  <a:pt x="19272" y="6279"/>
                </a:lnTo>
                <a:lnTo>
                  <a:pt x="19321" y="6157"/>
                </a:lnTo>
                <a:lnTo>
                  <a:pt x="19321" y="6011"/>
                </a:lnTo>
                <a:lnTo>
                  <a:pt x="19321" y="5841"/>
                </a:lnTo>
                <a:lnTo>
                  <a:pt x="19321" y="5695"/>
                </a:lnTo>
                <a:lnTo>
                  <a:pt x="19272" y="5451"/>
                </a:lnTo>
                <a:lnTo>
                  <a:pt x="19199" y="5281"/>
                </a:lnTo>
                <a:lnTo>
                  <a:pt x="19126" y="5135"/>
                </a:lnTo>
                <a:lnTo>
                  <a:pt x="19029" y="5013"/>
                </a:lnTo>
                <a:lnTo>
                  <a:pt x="18907" y="4892"/>
                </a:lnTo>
                <a:lnTo>
                  <a:pt x="18785" y="4794"/>
                </a:lnTo>
                <a:lnTo>
                  <a:pt x="18664" y="4697"/>
                </a:lnTo>
                <a:lnTo>
                  <a:pt x="18372" y="4527"/>
                </a:lnTo>
                <a:lnTo>
                  <a:pt x="18080" y="4429"/>
                </a:lnTo>
                <a:lnTo>
                  <a:pt x="17934" y="4356"/>
                </a:lnTo>
                <a:lnTo>
                  <a:pt x="17763" y="4332"/>
                </a:lnTo>
                <a:lnTo>
                  <a:pt x="17593" y="4308"/>
                </a:lnTo>
                <a:lnTo>
                  <a:pt x="17423" y="4308"/>
                </a:lnTo>
                <a:lnTo>
                  <a:pt x="17252" y="4356"/>
                </a:lnTo>
                <a:lnTo>
                  <a:pt x="17131" y="4405"/>
                </a:lnTo>
                <a:lnTo>
                  <a:pt x="17082" y="4478"/>
                </a:lnTo>
                <a:lnTo>
                  <a:pt x="17082" y="4527"/>
                </a:lnTo>
                <a:lnTo>
                  <a:pt x="16863" y="3967"/>
                </a:lnTo>
                <a:lnTo>
                  <a:pt x="16595" y="3261"/>
                </a:lnTo>
                <a:lnTo>
                  <a:pt x="16303" y="2580"/>
                </a:lnTo>
                <a:lnTo>
                  <a:pt x="16133" y="2239"/>
                </a:lnTo>
                <a:lnTo>
                  <a:pt x="15938" y="1923"/>
                </a:lnTo>
                <a:lnTo>
                  <a:pt x="15719" y="1607"/>
                </a:lnTo>
                <a:lnTo>
                  <a:pt x="15476" y="1315"/>
                </a:lnTo>
                <a:lnTo>
                  <a:pt x="15354" y="1193"/>
                </a:lnTo>
                <a:lnTo>
                  <a:pt x="15379" y="1145"/>
                </a:lnTo>
                <a:lnTo>
                  <a:pt x="15403" y="1120"/>
                </a:lnTo>
                <a:lnTo>
                  <a:pt x="15379" y="1023"/>
                </a:lnTo>
                <a:lnTo>
                  <a:pt x="15306" y="974"/>
                </a:lnTo>
                <a:lnTo>
                  <a:pt x="15257" y="950"/>
                </a:lnTo>
                <a:lnTo>
                  <a:pt x="15208" y="950"/>
                </a:lnTo>
                <a:lnTo>
                  <a:pt x="15111" y="974"/>
                </a:lnTo>
                <a:lnTo>
                  <a:pt x="14892" y="804"/>
                </a:lnTo>
                <a:lnTo>
                  <a:pt x="14624" y="658"/>
                </a:lnTo>
                <a:lnTo>
                  <a:pt x="14381" y="536"/>
                </a:lnTo>
                <a:lnTo>
                  <a:pt x="14113" y="415"/>
                </a:lnTo>
                <a:lnTo>
                  <a:pt x="13821" y="317"/>
                </a:lnTo>
                <a:lnTo>
                  <a:pt x="13530" y="244"/>
                </a:lnTo>
                <a:lnTo>
                  <a:pt x="12970" y="123"/>
                </a:lnTo>
                <a:lnTo>
                  <a:pt x="12556" y="74"/>
                </a:lnTo>
                <a:lnTo>
                  <a:pt x="12143" y="50"/>
                </a:lnTo>
                <a:lnTo>
                  <a:pt x="11729" y="50"/>
                </a:lnTo>
                <a:lnTo>
                  <a:pt x="11291" y="74"/>
                </a:lnTo>
                <a:lnTo>
                  <a:pt x="10902" y="50"/>
                </a:lnTo>
                <a:lnTo>
                  <a:pt x="10123" y="25"/>
                </a:lnTo>
                <a:lnTo>
                  <a:pt x="9077" y="1"/>
                </a:lnTo>
                <a:close/>
              </a:path>
            </a:pathLst>
          </a:custGeom>
          <a:solidFill>
            <a:schemeClr val="accent3">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280;p48">
            <a:extLst>
              <a:ext uri="{FF2B5EF4-FFF2-40B4-BE49-F238E27FC236}">
                <a16:creationId xmlns:a16="http://schemas.microsoft.com/office/drawing/2014/main" id="{94CE037B-00C5-BEDE-05CE-861B5E2BD4AC}"/>
              </a:ext>
            </a:extLst>
          </p:cNvPr>
          <p:cNvSpPr/>
          <p:nvPr/>
        </p:nvSpPr>
        <p:spPr>
          <a:xfrm>
            <a:off x="10764102" y="310850"/>
            <a:ext cx="649751" cy="549551"/>
          </a:xfrm>
          <a:custGeom>
            <a:avLst/>
            <a:gdLst/>
            <a:ahLst/>
            <a:cxnLst/>
            <a:rect l="l" t="t" r="r" b="b"/>
            <a:pathLst>
              <a:path w="17593" h="17374" extrusionOk="0">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chemeClr val="accent6">
              <a:lumMod val="5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281;p48">
            <a:extLst>
              <a:ext uri="{FF2B5EF4-FFF2-40B4-BE49-F238E27FC236}">
                <a16:creationId xmlns:a16="http://schemas.microsoft.com/office/drawing/2014/main" id="{F0E30816-46E9-E31F-1027-FFB1E58F6912}"/>
              </a:ext>
            </a:extLst>
          </p:cNvPr>
          <p:cNvSpPr/>
          <p:nvPr/>
        </p:nvSpPr>
        <p:spPr>
          <a:xfrm>
            <a:off x="11540598" y="4085489"/>
            <a:ext cx="491388" cy="549551"/>
          </a:xfrm>
          <a:custGeom>
            <a:avLst/>
            <a:gdLst/>
            <a:ahLst/>
            <a:cxnLst/>
            <a:rect l="l" t="t" r="r" b="b"/>
            <a:pathLst>
              <a:path w="16863" h="18859" extrusionOk="0">
                <a:moveTo>
                  <a:pt x="7057" y="439"/>
                </a:moveTo>
                <a:lnTo>
                  <a:pt x="7178" y="463"/>
                </a:lnTo>
                <a:lnTo>
                  <a:pt x="7300" y="488"/>
                </a:lnTo>
                <a:lnTo>
                  <a:pt x="7543" y="488"/>
                </a:lnTo>
                <a:lnTo>
                  <a:pt x="8054" y="463"/>
                </a:lnTo>
                <a:lnTo>
                  <a:pt x="8809" y="463"/>
                </a:lnTo>
                <a:lnTo>
                  <a:pt x="9563" y="488"/>
                </a:lnTo>
                <a:lnTo>
                  <a:pt x="9563" y="707"/>
                </a:lnTo>
                <a:lnTo>
                  <a:pt x="9563" y="926"/>
                </a:lnTo>
                <a:lnTo>
                  <a:pt x="8882" y="926"/>
                </a:lnTo>
                <a:lnTo>
                  <a:pt x="8176" y="974"/>
                </a:lnTo>
                <a:lnTo>
                  <a:pt x="7349" y="974"/>
                </a:lnTo>
                <a:lnTo>
                  <a:pt x="7081" y="1023"/>
                </a:lnTo>
                <a:lnTo>
                  <a:pt x="7057" y="439"/>
                </a:lnTo>
                <a:close/>
                <a:moveTo>
                  <a:pt x="5670" y="3480"/>
                </a:moveTo>
                <a:lnTo>
                  <a:pt x="5865" y="3505"/>
                </a:lnTo>
                <a:lnTo>
                  <a:pt x="5670" y="3991"/>
                </a:lnTo>
                <a:lnTo>
                  <a:pt x="5670" y="3480"/>
                </a:lnTo>
                <a:close/>
                <a:moveTo>
                  <a:pt x="8906" y="3456"/>
                </a:moveTo>
                <a:lnTo>
                  <a:pt x="8638" y="3967"/>
                </a:lnTo>
                <a:lnTo>
                  <a:pt x="8541" y="4162"/>
                </a:lnTo>
                <a:lnTo>
                  <a:pt x="8468" y="4356"/>
                </a:lnTo>
                <a:lnTo>
                  <a:pt x="8444" y="4356"/>
                </a:lnTo>
                <a:lnTo>
                  <a:pt x="8395" y="4332"/>
                </a:lnTo>
                <a:lnTo>
                  <a:pt x="8346" y="4308"/>
                </a:lnTo>
                <a:lnTo>
                  <a:pt x="8225" y="4308"/>
                </a:lnTo>
                <a:lnTo>
                  <a:pt x="8006" y="4405"/>
                </a:lnTo>
                <a:lnTo>
                  <a:pt x="8079" y="4186"/>
                </a:lnTo>
                <a:lnTo>
                  <a:pt x="8225" y="3821"/>
                </a:lnTo>
                <a:lnTo>
                  <a:pt x="8346" y="3456"/>
                </a:lnTo>
                <a:close/>
                <a:moveTo>
                  <a:pt x="9587" y="3456"/>
                </a:moveTo>
                <a:lnTo>
                  <a:pt x="9247" y="4016"/>
                </a:lnTo>
                <a:lnTo>
                  <a:pt x="9101" y="4235"/>
                </a:lnTo>
                <a:lnTo>
                  <a:pt x="8979" y="4478"/>
                </a:lnTo>
                <a:lnTo>
                  <a:pt x="8736" y="4405"/>
                </a:lnTo>
                <a:lnTo>
                  <a:pt x="8833" y="4162"/>
                </a:lnTo>
                <a:lnTo>
                  <a:pt x="9101" y="3456"/>
                </a:lnTo>
                <a:close/>
                <a:moveTo>
                  <a:pt x="8152" y="3480"/>
                </a:moveTo>
                <a:lnTo>
                  <a:pt x="7981" y="3699"/>
                </a:lnTo>
                <a:lnTo>
                  <a:pt x="7811" y="3967"/>
                </a:lnTo>
                <a:lnTo>
                  <a:pt x="7665" y="4235"/>
                </a:lnTo>
                <a:lnTo>
                  <a:pt x="7616" y="4405"/>
                </a:lnTo>
                <a:lnTo>
                  <a:pt x="7568" y="4551"/>
                </a:lnTo>
                <a:lnTo>
                  <a:pt x="7373" y="4624"/>
                </a:lnTo>
                <a:lnTo>
                  <a:pt x="7422" y="4502"/>
                </a:lnTo>
                <a:lnTo>
                  <a:pt x="7616" y="4040"/>
                </a:lnTo>
                <a:lnTo>
                  <a:pt x="7787" y="3578"/>
                </a:lnTo>
                <a:lnTo>
                  <a:pt x="7787" y="3553"/>
                </a:lnTo>
                <a:lnTo>
                  <a:pt x="7762" y="3529"/>
                </a:lnTo>
                <a:lnTo>
                  <a:pt x="7714" y="3529"/>
                </a:lnTo>
                <a:lnTo>
                  <a:pt x="7689" y="3553"/>
                </a:lnTo>
                <a:lnTo>
                  <a:pt x="7325" y="4120"/>
                </a:lnTo>
                <a:lnTo>
                  <a:pt x="7568" y="3480"/>
                </a:lnTo>
                <a:close/>
                <a:moveTo>
                  <a:pt x="10269" y="3432"/>
                </a:moveTo>
                <a:lnTo>
                  <a:pt x="9831" y="4137"/>
                </a:lnTo>
                <a:lnTo>
                  <a:pt x="9660" y="4405"/>
                </a:lnTo>
                <a:lnTo>
                  <a:pt x="9514" y="4673"/>
                </a:lnTo>
                <a:lnTo>
                  <a:pt x="9271" y="4575"/>
                </a:lnTo>
                <a:lnTo>
                  <a:pt x="9466" y="4137"/>
                </a:lnTo>
                <a:lnTo>
                  <a:pt x="9758" y="3432"/>
                </a:lnTo>
                <a:close/>
                <a:moveTo>
                  <a:pt x="10780" y="3432"/>
                </a:moveTo>
                <a:lnTo>
                  <a:pt x="10463" y="3918"/>
                </a:lnTo>
                <a:lnTo>
                  <a:pt x="10171" y="4429"/>
                </a:lnTo>
                <a:lnTo>
                  <a:pt x="9928" y="4843"/>
                </a:lnTo>
                <a:lnTo>
                  <a:pt x="9758" y="4770"/>
                </a:lnTo>
                <a:lnTo>
                  <a:pt x="9904" y="4502"/>
                </a:lnTo>
                <a:lnTo>
                  <a:pt x="10001" y="4235"/>
                </a:lnTo>
                <a:lnTo>
                  <a:pt x="10366" y="3432"/>
                </a:lnTo>
                <a:close/>
                <a:moveTo>
                  <a:pt x="7324" y="3480"/>
                </a:moveTo>
                <a:lnTo>
                  <a:pt x="6935" y="4162"/>
                </a:lnTo>
                <a:lnTo>
                  <a:pt x="6740" y="4551"/>
                </a:lnTo>
                <a:lnTo>
                  <a:pt x="6643" y="4721"/>
                </a:lnTo>
                <a:lnTo>
                  <a:pt x="6594" y="4916"/>
                </a:lnTo>
                <a:lnTo>
                  <a:pt x="6303" y="5038"/>
                </a:lnTo>
                <a:lnTo>
                  <a:pt x="6424" y="4697"/>
                </a:lnTo>
                <a:lnTo>
                  <a:pt x="6546" y="4381"/>
                </a:lnTo>
                <a:lnTo>
                  <a:pt x="6692" y="3943"/>
                </a:lnTo>
                <a:lnTo>
                  <a:pt x="6838" y="3480"/>
                </a:lnTo>
                <a:close/>
                <a:moveTo>
                  <a:pt x="10926" y="3432"/>
                </a:moveTo>
                <a:lnTo>
                  <a:pt x="10901" y="3772"/>
                </a:lnTo>
                <a:lnTo>
                  <a:pt x="10877" y="4137"/>
                </a:lnTo>
                <a:lnTo>
                  <a:pt x="10609" y="4673"/>
                </a:lnTo>
                <a:lnTo>
                  <a:pt x="10439" y="5062"/>
                </a:lnTo>
                <a:lnTo>
                  <a:pt x="10244" y="4965"/>
                </a:lnTo>
                <a:lnTo>
                  <a:pt x="10366" y="4697"/>
                </a:lnTo>
                <a:lnTo>
                  <a:pt x="10488" y="4429"/>
                </a:lnTo>
                <a:lnTo>
                  <a:pt x="10707" y="3943"/>
                </a:lnTo>
                <a:lnTo>
                  <a:pt x="10901" y="3432"/>
                </a:lnTo>
                <a:close/>
                <a:moveTo>
                  <a:pt x="3845" y="4989"/>
                </a:moveTo>
                <a:lnTo>
                  <a:pt x="4015" y="5013"/>
                </a:lnTo>
                <a:lnTo>
                  <a:pt x="3894" y="5232"/>
                </a:lnTo>
                <a:lnTo>
                  <a:pt x="3869" y="5111"/>
                </a:lnTo>
                <a:lnTo>
                  <a:pt x="3845" y="4989"/>
                </a:lnTo>
                <a:close/>
                <a:moveTo>
                  <a:pt x="10901" y="4575"/>
                </a:moveTo>
                <a:lnTo>
                  <a:pt x="10901" y="4746"/>
                </a:lnTo>
                <a:lnTo>
                  <a:pt x="10926" y="4819"/>
                </a:lnTo>
                <a:lnTo>
                  <a:pt x="10974" y="4892"/>
                </a:lnTo>
                <a:lnTo>
                  <a:pt x="11023" y="4916"/>
                </a:lnTo>
                <a:lnTo>
                  <a:pt x="11072" y="4965"/>
                </a:lnTo>
                <a:lnTo>
                  <a:pt x="10999" y="5159"/>
                </a:lnTo>
                <a:lnTo>
                  <a:pt x="10950" y="5257"/>
                </a:lnTo>
                <a:lnTo>
                  <a:pt x="10682" y="5135"/>
                </a:lnTo>
                <a:lnTo>
                  <a:pt x="10828" y="4770"/>
                </a:lnTo>
                <a:lnTo>
                  <a:pt x="10901" y="4575"/>
                </a:lnTo>
                <a:close/>
                <a:moveTo>
                  <a:pt x="12215" y="5013"/>
                </a:moveTo>
                <a:lnTo>
                  <a:pt x="12021" y="5305"/>
                </a:lnTo>
                <a:lnTo>
                  <a:pt x="12142" y="5013"/>
                </a:lnTo>
                <a:close/>
                <a:moveTo>
                  <a:pt x="6643" y="3505"/>
                </a:moveTo>
                <a:lnTo>
                  <a:pt x="6351" y="4137"/>
                </a:lnTo>
                <a:lnTo>
                  <a:pt x="6132" y="4648"/>
                </a:lnTo>
                <a:lnTo>
                  <a:pt x="6035" y="4892"/>
                </a:lnTo>
                <a:lnTo>
                  <a:pt x="5962" y="5159"/>
                </a:lnTo>
                <a:lnTo>
                  <a:pt x="5183" y="5451"/>
                </a:lnTo>
                <a:lnTo>
                  <a:pt x="5183" y="5427"/>
                </a:lnTo>
                <a:lnTo>
                  <a:pt x="5354" y="4989"/>
                </a:lnTo>
                <a:lnTo>
                  <a:pt x="5402" y="4989"/>
                </a:lnTo>
                <a:lnTo>
                  <a:pt x="5378" y="5184"/>
                </a:lnTo>
                <a:lnTo>
                  <a:pt x="5378" y="5208"/>
                </a:lnTo>
                <a:lnTo>
                  <a:pt x="5402" y="5257"/>
                </a:lnTo>
                <a:lnTo>
                  <a:pt x="5475" y="5281"/>
                </a:lnTo>
                <a:lnTo>
                  <a:pt x="5548" y="5281"/>
                </a:lnTo>
                <a:lnTo>
                  <a:pt x="5573" y="5257"/>
                </a:lnTo>
                <a:lnTo>
                  <a:pt x="5597" y="5232"/>
                </a:lnTo>
                <a:lnTo>
                  <a:pt x="5694" y="5038"/>
                </a:lnTo>
                <a:lnTo>
                  <a:pt x="5767" y="4819"/>
                </a:lnTo>
                <a:lnTo>
                  <a:pt x="5889" y="4405"/>
                </a:lnTo>
                <a:lnTo>
                  <a:pt x="5986" y="3943"/>
                </a:lnTo>
                <a:lnTo>
                  <a:pt x="6059" y="3505"/>
                </a:lnTo>
                <a:close/>
                <a:moveTo>
                  <a:pt x="11315" y="4940"/>
                </a:moveTo>
                <a:lnTo>
                  <a:pt x="11558" y="4989"/>
                </a:lnTo>
                <a:lnTo>
                  <a:pt x="11850" y="5013"/>
                </a:lnTo>
                <a:lnTo>
                  <a:pt x="11558" y="5476"/>
                </a:lnTo>
                <a:lnTo>
                  <a:pt x="11145" y="5330"/>
                </a:lnTo>
                <a:lnTo>
                  <a:pt x="11169" y="5257"/>
                </a:lnTo>
                <a:lnTo>
                  <a:pt x="11242" y="4965"/>
                </a:lnTo>
                <a:lnTo>
                  <a:pt x="11291" y="4940"/>
                </a:lnTo>
                <a:close/>
                <a:moveTo>
                  <a:pt x="5086" y="5038"/>
                </a:moveTo>
                <a:lnTo>
                  <a:pt x="4940" y="5330"/>
                </a:lnTo>
                <a:lnTo>
                  <a:pt x="4891" y="5451"/>
                </a:lnTo>
                <a:lnTo>
                  <a:pt x="4843" y="5573"/>
                </a:lnTo>
                <a:lnTo>
                  <a:pt x="4818" y="5597"/>
                </a:lnTo>
                <a:lnTo>
                  <a:pt x="4697" y="5646"/>
                </a:lnTo>
                <a:lnTo>
                  <a:pt x="4697" y="5646"/>
                </a:lnTo>
                <a:lnTo>
                  <a:pt x="4721" y="5573"/>
                </a:lnTo>
                <a:lnTo>
                  <a:pt x="4794" y="5305"/>
                </a:lnTo>
                <a:lnTo>
                  <a:pt x="4843" y="5038"/>
                </a:lnTo>
                <a:close/>
                <a:moveTo>
                  <a:pt x="12702" y="4989"/>
                </a:moveTo>
                <a:lnTo>
                  <a:pt x="12678" y="5062"/>
                </a:lnTo>
                <a:lnTo>
                  <a:pt x="12653" y="5086"/>
                </a:lnTo>
                <a:lnTo>
                  <a:pt x="12459" y="5403"/>
                </a:lnTo>
                <a:lnTo>
                  <a:pt x="12361" y="5573"/>
                </a:lnTo>
                <a:lnTo>
                  <a:pt x="12288" y="5743"/>
                </a:lnTo>
                <a:lnTo>
                  <a:pt x="12167" y="5719"/>
                </a:lnTo>
                <a:lnTo>
                  <a:pt x="12288" y="5451"/>
                </a:lnTo>
                <a:lnTo>
                  <a:pt x="12386" y="5232"/>
                </a:lnTo>
                <a:lnTo>
                  <a:pt x="12483" y="5013"/>
                </a:lnTo>
                <a:lnTo>
                  <a:pt x="12702" y="4989"/>
                </a:lnTo>
                <a:close/>
                <a:moveTo>
                  <a:pt x="4672" y="5038"/>
                </a:moveTo>
                <a:lnTo>
                  <a:pt x="4478" y="5403"/>
                </a:lnTo>
                <a:lnTo>
                  <a:pt x="4380" y="5597"/>
                </a:lnTo>
                <a:lnTo>
                  <a:pt x="4332" y="5695"/>
                </a:lnTo>
                <a:lnTo>
                  <a:pt x="4307" y="5792"/>
                </a:lnTo>
                <a:lnTo>
                  <a:pt x="4113" y="5865"/>
                </a:lnTo>
                <a:lnTo>
                  <a:pt x="4210" y="5427"/>
                </a:lnTo>
                <a:lnTo>
                  <a:pt x="4307" y="5232"/>
                </a:lnTo>
                <a:lnTo>
                  <a:pt x="4405" y="5038"/>
                </a:lnTo>
                <a:close/>
                <a:moveTo>
                  <a:pt x="12605" y="5719"/>
                </a:moveTo>
                <a:lnTo>
                  <a:pt x="12605" y="5865"/>
                </a:lnTo>
                <a:lnTo>
                  <a:pt x="12532" y="5841"/>
                </a:lnTo>
                <a:lnTo>
                  <a:pt x="12605" y="5719"/>
                </a:lnTo>
                <a:close/>
                <a:moveTo>
                  <a:pt x="7081" y="1339"/>
                </a:moveTo>
                <a:lnTo>
                  <a:pt x="7349" y="1388"/>
                </a:lnTo>
                <a:lnTo>
                  <a:pt x="8176" y="1388"/>
                </a:lnTo>
                <a:lnTo>
                  <a:pt x="8882" y="1412"/>
                </a:lnTo>
                <a:lnTo>
                  <a:pt x="9222" y="1412"/>
                </a:lnTo>
                <a:lnTo>
                  <a:pt x="9587" y="1388"/>
                </a:lnTo>
                <a:lnTo>
                  <a:pt x="9587" y="1656"/>
                </a:lnTo>
                <a:lnTo>
                  <a:pt x="9612" y="1923"/>
                </a:lnTo>
                <a:lnTo>
                  <a:pt x="9636" y="2167"/>
                </a:lnTo>
                <a:lnTo>
                  <a:pt x="9709" y="2410"/>
                </a:lnTo>
                <a:lnTo>
                  <a:pt x="9758" y="2483"/>
                </a:lnTo>
                <a:lnTo>
                  <a:pt x="9831" y="2507"/>
                </a:lnTo>
                <a:lnTo>
                  <a:pt x="9977" y="2507"/>
                </a:lnTo>
                <a:lnTo>
                  <a:pt x="10098" y="2556"/>
                </a:lnTo>
                <a:lnTo>
                  <a:pt x="10269" y="2580"/>
                </a:lnTo>
                <a:lnTo>
                  <a:pt x="10585" y="2580"/>
                </a:lnTo>
                <a:lnTo>
                  <a:pt x="11218" y="2605"/>
                </a:lnTo>
                <a:lnTo>
                  <a:pt x="11875" y="2629"/>
                </a:lnTo>
                <a:lnTo>
                  <a:pt x="11875" y="3164"/>
                </a:lnTo>
                <a:lnTo>
                  <a:pt x="11875" y="3578"/>
                </a:lnTo>
                <a:lnTo>
                  <a:pt x="11875" y="3772"/>
                </a:lnTo>
                <a:lnTo>
                  <a:pt x="11923" y="3991"/>
                </a:lnTo>
                <a:lnTo>
                  <a:pt x="11948" y="4040"/>
                </a:lnTo>
                <a:lnTo>
                  <a:pt x="11972" y="4089"/>
                </a:lnTo>
                <a:lnTo>
                  <a:pt x="12069" y="4113"/>
                </a:lnTo>
                <a:lnTo>
                  <a:pt x="12215" y="4113"/>
                </a:lnTo>
                <a:lnTo>
                  <a:pt x="12264" y="4064"/>
                </a:lnTo>
                <a:lnTo>
                  <a:pt x="12605" y="4113"/>
                </a:lnTo>
                <a:lnTo>
                  <a:pt x="12945" y="4137"/>
                </a:lnTo>
                <a:lnTo>
                  <a:pt x="13602" y="4137"/>
                </a:lnTo>
                <a:lnTo>
                  <a:pt x="13602" y="4283"/>
                </a:lnTo>
                <a:lnTo>
                  <a:pt x="13602" y="4429"/>
                </a:lnTo>
                <a:lnTo>
                  <a:pt x="13627" y="4746"/>
                </a:lnTo>
                <a:lnTo>
                  <a:pt x="13627" y="5111"/>
                </a:lnTo>
                <a:lnTo>
                  <a:pt x="13602" y="5500"/>
                </a:lnTo>
                <a:lnTo>
                  <a:pt x="13602" y="5889"/>
                </a:lnTo>
                <a:lnTo>
                  <a:pt x="13627" y="6254"/>
                </a:lnTo>
                <a:lnTo>
                  <a:pt x="13335" y="6157"/>
                </a:lnTo>
                <a:lnTo>
                  <a:pt x="13043" y="6035"/>
                </a:lnTo>
                <a:lnTo>
                  <a:pt x="13067" y="5914"/>
                </a:lnTo>
                <a:lnTo>
                  <a:pt x="13067" y="5792"/>
                </a:lnTo>
                <a:lnTo>
                  <a:pt x="13067" y="5549"/>
                </a:lnTo>
                <a:lnTo>
                  <a:pt x="13067" y="5257"/>
                </a:lnTo>
                <a:lnTo>
                  <a:pt x="13067" y="5111"/>
                </a:lnTo>
                <a:lnTo>
                  <a:pt x="13043" y="4965"/>
                </a:lnTo>
                <a:lnTo>
                  <a:pt x="13018" y="4940"/>
                </a:lnTo>
                <a:lnTo>
                  <a:pt x="13091" y="4892"/>
                </a:lnTo>
                <a:lnTo>
                  <a:pt x="13140" y="4843"/>
                </a:lnTo>
                <a:lnTo>
                  <a:pt x="13164" y="4770"/>
                </a:lnTo>
                <a:lnTo>
                  <a:pt x="13164" y="4697"/>
                </a:lnTo>
                <a:lnTo>
                  <a:pt x="13140" y="4624"/>
                </a:lnTo>
                <a:lnTo>
                  <a:pt x="13091" y="4551"/>
                </a:lnTo>
                <a:lnTo>
                  <a:pt x="13018" y="4502"/>
                </a:lnTo>
                <a:lnTo>
                  <a:pt x="12945" y="4478"/>
                </a:lnTo>
                <a:lnTo>
                  <a:pt x="12556" y="4478"/>
                </a:lnTo>
                <a:lnTo>
                  <a:pt x="12142" y="4502"/>
                </a:lnTo>
                <a:lnTo>
                  <a:pt x="11777" y="4502"/>
                </a:lnTo>
                <a:lnTo>
                  <a:pt x="11388" y="4527"/>
                </a:lnTo>
                <a:lnTo>
                  <a:pt x="11388" y="3918"/>
                </a:lnTo>
                <a:lnTo>
                  <a:pt x="11388" y="3602"/>
                </a:lnTo>
                <a:lnTo>
                  <a:pt x="11364" y="3286"/>
                </a:lnTo>
                <a:lnTo>
                  <a:pt x="11315" y="3164"/>
                </a:lnTo>
                <a:lnTo>
                  <a:pt x="11291" y="3115"/>
                </a:lnTo>
                <a:lnTo>
                  <a:pt x="11242" y="3091"/>
                </a:lnTo>
                <a:lnTo>
                  <a:pt x="11193" y="3042"/>
                </a:lnTo>
                <a:lnTo>
                  <a:pt x="11169" y="2994"/>
                </a:lnTo>
                <a:lnTo>
                  <a:pt x="11096" y="2945"/>
                </a:lnTo>
                <a:lnTo>
                  <a:pt x="11023" y="2945"/>
                </a:lnTo>
                <a:lnTo>
                  <a:pt x="8152" y="2994"/>
                </a:lnTo>
                <a:lnTo>
                  <a:pt x="7738" y="2994"/>
                </a:lnTo>
                <a:lnTo>
                  <a:pt x="7714" y="2969"/>
                </a:lnTo>
                <a:lnTo>
                  <a:pt x="7665" y="2945"/>
                </a:lnTo>
                <a:lnTo>
                  <a:pt x="7641" y="2945"/>
                </a:lnTo>
                <a:lnTo>
                  <a:pt x="7592" y="2969"/>
                </a:lnTo>
                <a:lnTo>
                  <a:pt x="7592" y="2994"/>
                </a:lnTo>
                <a:lnTo>
                  <a:pt x="6813" y="3018"/>
                </a:lnTo>
                <a:lnTo>
                  <a:pt x="6181" y="3018"/>
                </a:lnTo>
                <a:lnTo>
                  <a:pt x="5865" y="3042"/>
                </a:lnTo>
                <a:lnTo>
                  <a:pt x="5548" y="3091"/>
                </a:lnTo>
                <a:lnTo>
                  <a:pt x="5500" y="3067"/>
                </a:lnTo>
                <a:lnTo>
                  <a:pt x="5378" y="3067"/>
                </a:lnTo>
                <a:lnTo>
                  <a:pt x="5329" y="3091"/>
                </a:lnTo>
                <a:lnTo>
                  <a:pt x="5281" y="3140"/>
                </a:lnTo>
                <a:lnTo>
                  <a:pt x="5232" y="3188"/>
                </a:lnTo>
                <a:lnTo>
                  <a:pt x="5208" y="3237"/>
                </a:lnTo>
                <a:lnTo>
                  <a:pt x="5183" y="3553"/>
                </a:lnTo>
                <a:lnTo>
                  <a:pt x="5159" y="3870"/>
                </a:lnTo>
                <a:lnTo>
                  <a:pt x="5135" y="4527"/>
                </a:lnTo>
                <a:lnTo>
                  <a:pt x="4867" y="4527"/>
                </a:lnTo>
                <a:lnTo>
                  <a:pt x="4599" y="4551"/>
                </a:lnTo>
                <a:lnTo>
                  <a:pt x="4186" y="4575"/>
                </a:lnTo>
                <a:lnTo>
                  <a:pt x="3967" y="4600"/>
                </a:lnTo>
                <a:lnTo>
                  <a:pt x="3772" y="4624"/>
                </a:lnTo>
                <a:lnTo>
                  <a:pt x="3699" y="4648"/>
                </a:lnTo>
                <a:lnTo>
                  <a:pt x="3650" y="4721"/>
                </a:lnTo>
                <a:lnTo>
                  <a:pt x="3650" y="4794"/>
                </a:lnTo>
                <a:lnTo>
                  <a:pt x="3650" y="4867"/>
                </a:lnTo>
                <a:lnTo>
                  <a:pt x="3626" y="4940"/>
                </a:lnTo>
                <a:lnTo>
                  <a:pt x="3602" y="5013"/>
                </a:lnTo>
                <a:lnTo>
                  <a:pt x="3577" y="5184"/>
                </a:lnTo>
                <a:lnTo>
                  <a:pt x="3577" y="5500"/>
                </a:lnTo>
                <a:lnTo>
                  <a:pt x="3577" y="5768"/>
                </a:lnTo>
                <a:lnTo>
                  <a:pt x="3577" y="5914"/>
                </a:lnTo>
                <a:lnTo>
                  <a:pt x="3626" y="6035"/>
                </a:lnTo>
                <a:lnTo>
                  <a:pt x="2993" y="6279"/>
                </a:lnTo>
                <a:lnTo>
                  <a:pt x="2993" y="6279"/>
                </a:lnTo>
                <a:lnTo>
                  <a:pt x="3042" y="5597"/>
                </a:lnTo>
                <a:lnTo>
                  <a:pt x="3066" y="4916"/>
                </a:lnTo>
                <a:lnTo>
                  <a:pt x="3115" y="4478"/>
                </a:lnTo>
                <a:lnTo>
                  <a:pt x="3115" y="4259"/>
                </a:lnTo>
                <a:lnTo>
                  <a:pt x="3091" y="4040"/>
                </a:lnTo>
                <a:lnTo>
                  <a:pt x="3456" y="4064"/>
                </a:lnTo>
                <a:lnTo>
                  <a:pt x="3845" y="4064"/>
                </a:lnTo>
                <a:lnTo>
                  <a:pt x="4210" y="4016"/>
                </a:lnTo>
                <a:lnTo>
                  <a:pt x="4575" y="3967"/>
                </a:lnTo>
                <a:lnTo>
                  <a:pt x="4624" y="3943"/>
                </a:lnTo>
                <a:lnTo>
                  <a:pt x="4672" y="3918"/>
                </a:lnTo>
                <a:lnTo>
                  <a:pt x="4745" y="3845"/>
                </a:lnTo>
                <a:lnTo>
                  <a:pt x="4770" y="3724"/>
                </a:lnTo>
                <a:lnTo>
                  <a:pt x="4745" y="3626"/>
                </a:lnTo>
                <a:lnTo>
                  <a:pt x="4770" y="3505"/>
                </a:lnTo>
                <a:lnTo>
                  <a:pt x="4770" y="3018"/>
                </a:lnTo>
                <a:lnTo>
                  <a:pt x="4770" y="2751"/>
                </a:lnTo>
                <a:lnTo>
                  <a:pt x="4745" y="2507"/>
                </a:lnTo>
                <a:lnTo>
                  <a:pt x="4867" y="2532"/>
                </a:lnTo>
                <a:lnTo>
                  <a:pt x="4989" y="2556"/>
                </a:lnTo>
                <a:lnTo>
                  <a:pt x="5256" y="2556"/>
                </a:lnTo>
                <a:lnTo>
                  <a:pt x="5646" y="2580"/>
                </a:lnTo>
                <a:lnTo>
                  <a:pt x="6035" y="2580"/>
                </a:lnTo>
                <a:lnTo>
                  <a:pt x="6789" y="2532"/>
                </a:lnTo>
                <a:lnTo>
                  <a:pt x="6886" y="2507"/>
                </a:lnTo>
                <a:lnTo>
                  <a:pt x="6959" y="2459"/>
                </a:lnTo>
                <a:lnTo>
                  <a:pt x="6984" y="2386"/>
                </a:lnTo>
                <a:lnTo>
                  <a:pt x="7008" y="2313"/>
                </a:lnTo>
                <a:lnTo>
                  <a:pt x="7032" y="2264"/>
                </a:lnTo>
                <a:lnTo>
                  <a:pt x="7057" y="1826"/>
                </a:lnTo>
                <a:lnTo>
                  <a:pt x="7081" y="1339"/>
                </a:lnTo>
                <a:close/>
                <a:moveTo>
                  <a:pt x="6911" y="5841"/>
                </a:moveTo>
                <a:lnTo>
                  <a:pt x="6838" y="5865"/>
                </a:lnTo>
                <a:lnTo>
                  <a:pt x="6716" y="5987"/>
                </a:lnTo>
                <a:lnTo>
                  <a:pt x="6619" y="6133"/>
                </a:lnTo>
                <a:lnTo>
                  <a:pt x="6546" y="6279"/>
                </a:lnTo>
                <a:lnTo>
                  <a:pt x="6522" y="6449"/>
                </a:lnTo>
                <a:lnTo>
                  <a:pt x="6522" y="6619"/>
                </a:lnTo>
                <a:lnTo>
                  <a:pt x="6546" y="6790"/>
                </a:lnTo>
                <a:lnTo>
                  <a:pt x="6594" y="6960"/>
                </a:lnTo>
                <a:lnTo>
                  <a:pt x="6667" y="7106"/>
                </a:lnTo>
                <a:lnTo>
                  <a:pt x="6716" y="7155"/>
                </a:lnTo>
                <a:lnTo>
                  <a:pt x="6765" y="7203"/>
                </a:lnTo>
                <a:lnTo>
                  <a:pt x="6838" y="7252"/>
                </a:lnTo>
                <a:lnTo>
                  <a:pt x="6911" y="7252"/>
                </a:lnTo>
                <a:lnTo>
                  <a:pt x="6984" y="7276"/>
                </a:lnTo>
                <a:lnTo>
                  <a:pt x="7057" y="7252"/>
                </a:lnTo>
                <a:lnTo>
                  <a:pt x="7130" y="7228"/>
                </a:lnTo>
                <a:lnTo>
                  <a:pt x="7178" y="7179"/>
                </a:lnTo>
                <a:lnTo>
                  <a:pt x="7349" y="6936"/>
                </a:lnTo>
                <a:lnTo>
                  <a:pt x="7397" y="6814"/>
                </a:lnTo>
                <a:lnTo>
                  <a:pt x="7446" y="6692"/>
                </a:lnTo>
                <a:lnTo>
                  <a:pt x="7470" y="6546"/>
                </a:lnTo>
                <a:lnTo>
                  <a:pt x="7470" y="6425"/>
                </a:lnTo>
                <a:lnTo>
                  <a:pt x="7446" y="6133"/>
                </a:lnTo>
                <a:lnTo>
                  <a:pt x="7422" y="6035"/>
                </a:lnTo>
                <a:lnTo>
                  <a:pt x="7349" y="5962"/>
                </a:lnTo>
                <a:lnTo>
                  <a:pt x="7227" y="5914"/>
                </a:lnTo>
                <a:lnTo>
                  <a:pt x="7130" y="5889"/>
                </a:lnTo>
                <a:lnTo>
                  <a:pt x="7057" y="5865"/>
                </a:lnTo>
                <a:lnTo>
                  <a:pt x="6984" y="5841"/>
                </a:lnTo>
                <a:close/>
                <a:moveTo>
                  <a:pt x="9612" y="5792"/>
                </a:moveTo>
                <a:lnTo>
                  <a:pt x="9539" y="5816"/>
                </a:lnTo>
                <a:lnTo>
                  <a:pt x="9466" y="5865"/>
                </a:lnTo>
                <a:lnTo>
                  <a:pt x="9393" y="5938"/>
                </a:lnTo>
                <a:lnTo>
                  <a:pt x="9344" y="6011"/>
                </a:lnTo>
                <a:lnTo>
                  <a:pt x="9247" y="6181"/>
                </a:lnTo>
                <a:lnTo>
                  <a:pt x="9174" y="6352"/>
                </a:lnTo>
                <a:lnTo>
                  <a:pt x="9149" y="6522"/>
                </a:lnTo>
                <a:lnTo>
                  <a:pt x="9149" y="6717"/>
                </a:lnTo>
                <a:lnTo>
                  <a:pt x="9174" y="6887"/>
                </a:lnTo>
                <a:lnTo>
                  <a:pt x="9222" y="7057"/>
                </a:lnTo>
                <a:lnTo>
                  <a:pt x="9271" y="7155"/>
                </a:lnTo>
                <a:lnTo>
                  <a:pt x="9344" y="7228"/>
                </a:lnTo>
                <a:lnTo>
                  <a:pt x="9417" y="7276"/>
                </a:lnTo>
                <a:lnTo>
                  <a:pt x="9514" y="7301"/>
                </a:lnTo>
                <a:lnTo>
                  <a:pt x="9685" y="7301"/>
                </a:lnTo>
                <a:lnTo>
                  <a:pt x="9782" y="7252"/>
                </a:lnTo>
                <a:lnTo>
                  <a:pt x="9855" y="7179"/>
                </a:lnTo>
                <a:lnTo>
                  <a:pt x="9928" y="7106"/>
                </a:lnTo>
                <a:lnTo>
                  <a:pt x="9977" y="7009"/>
                </a:lnTo>
                <a:lnTo>
                  <a:pt x="10050" y="6765"/>
                </a:lnTo>
                <a:lnTo>
                  <a:pt x="10098" y="6522"/>
                </a:lnTo>
                <a:lnTo>
                  <a:pt x="10098" y="6303"/>
                </a:lnTo>
                <a:lnTo>
                  <a:pt x="10098" y="6181"/>
                </a:lnTo>
                <a:lnTo>
                  <a:pt x="10050" y="6108"/>
                </a:lnTo>
                <a:lnTo>
                  <a:pt x="9977" y="6060"/>
                </a:lnTo>
                <a:lnTo>
                  <a:pt x="9879" y="6035"/>
                </a:lnTo>
                <a:lnTo>
                  <a:pt x="9879" y="6011"/>
                </a:lnTo>
                <a:lnTo>
                  <a:pt x="9855" y="5914"/>
                </a:lnTo>
                <a:lnTo>
                  <a:pt x="9806" y="5841"/>
                </a:lnTo>
                <a:lnTo>
                  <a:pt x="9709" y="5792"/>
                </a:lnTo>
                <a:close/>
                <a:moveTo>
                  <a:pt x="8468" y="4673"/>
                </a:moveTo>
                <a:lnTo>
                  <a:pt x="8687" y="4794"/>
                </a:lnTo>
                <a:lnTo>
                  <a:pt x="8930" y="4892"/>
                </a:lnTo>
                <a:lnTo>
                  <a:pt x="8955" y="4916"/>
                </a:lnTo>
                <a:lnTo>
                  <a:pt x="9466" y="5111"/>
                </a:lnTo>
                <a:lnTo>
                  <a:pt x="9806" y="5232"/>
                </a:lnTo>
                <a:lnTo>
                  <a:pt x="9806" y="5305"/>
                </a:lnTo>
                <a:lnTo>
                  <a:pt x="9806" y="5354"/>
                </a:lnTo>
                <a:lnTo>
                  <a:pt x="9855" y="5403"/>
                </a:lnTo>
                <a:lnTo>
                  <a:pt x="9904" y="5403"/>
                </a:lnTo>
                <a:lnTo>
                  <a:pt x="9952" y="5378"/>
                </a:lnTo>
                <a:lnTo>
                  <a:pt x="10001" y="5330"/>
                </a:lnTo>
                <a:lnTo>
                  <a:pt x="10707" y="5597"/>
                </a:lnTo>
                <a:lnTo>
                  <a:pt x="13383" y="6668"/>
                </a:lnTo>
                <a:lnTo>
                  <a:pt x="14040" y="6911"/>
                </a:lnTo>
                <a:lnTo>
                  <a:pt x="14357" y="7082"/>
                </a:lnTo>
                <a:lnTo>
                  <a:pt x="14527" y="7155"/>
                </a:lnTo>
                <a:lnTo>
                  <a:pt x="14648" y="7276"/>
                </a:lnTo>
                <a:lnTo>
                  <a:pt x="14794" y="7422"/>
                </a:lnTo>
                <a:lnTo>
                  <a:pt x="14843" y="7568"/>
                </a:lnTo>
                <a:lnTo>
                  <a:pt x="14892" y="7739"/>
                </a:lnTo>
                <a:lnTo>
                  <a:pt x="14867" y="7909"/>
                </a:lnTo>
                <a:lnTo>
                  <a:pt x="14405" y="7617"/>
                </a:lnTo>
                <a:lnTo>
                  <a:pt x="13919" y="7349"/>
                </a:lnTo>
                <a:lnTo>
                  <a:pt x="13675" y="7252"/>
                </a:lnTo>
                <a:lnTo>
                  <a:pt x="13408" y="7130"/>
                </a:lnTo>
                <a:lnTo>
                  <a:pt x="13164" y="7057"/>
                </a:lnTo>
                <a:lnTo>
                  <a:pt x="12872" y="7057"/>
                </a:lnTo>
                <a:lnTo>
                  <a:pt x="12848" y="7082"/>
                </a:lnTo>
                <a:lnTo>
                  <a:pt x="12848" y="7106"/>
                </a:lnTo>
                <a:lnTo>
                  <a:pt x="12848" y="7155"/>
                </a:lnTo>
                <a:lnTo>
                  <a:pt x="13043" y="7301"/>
                </a:lnTo>
                <a:lnTo>
                  <a:pt x="13262" y="7422"/>
                </a:lnTo>
                <a:lnTo>
                  <a:pt x="13724" y="7666"/>
                </a:lnTo>
                <a:lnTo>
                  <a:pt x="14259" y="7958"/>
                </a:lnTo>
                <a:lnTo>
                  <a:pt x="14770" y="8274"/>
                </a:lnTo>
                <a:lnTo>
                  <a:pt x="14697" y="8493"/>
                </a:lnTo>
                <a:lnTo>
                  <a:pt x="14575" y="8371"/>
                </a:lnTo>
                <a:lnTo>
                  <a:pt x="14454" y="8274"/>
                </a:lnTo>
                <a:lnTo>
                  <a:pt x="14284" y="8177"/>
                </a:lnTo>
                <a:lnTo>
                  <a:pt x="14113" y="8079"/>
                </a:lnTo>
                <a:lnTo>
                  <a:pt x="13773" y="7933"/>
                </a:lnTo>
                <a:lnTo>
                  <a:pt x="13383" y="7763"/>
                </a:lnTo>
                <a:lnTo>
                  <a:pt x="13189" y="7714"/>
                </a:lnTo>
                <a:lnTo>
                  <a:pt x="12994" y="7666"/>
                </a:lnTo>
                <a:lnTo>
                  <a:pt x="12799" y="7641"/>
                </a:lnTo>
                <a:lnTo>
                  <a:pt x="12605" y="7666"/>
                </a:lnTo>
                <a:lnTo>
                  <a:pt x="12580" y="7690"/>
                </a:lnTo>
                <a:lnTo>
                  <a:pt x="12605" y="7714"/>
                </a:lnTo>
                <a:lnTo>
                  <a:pt x="12702" y="7812"/>
                </a:lnTo>
                <a:lnTo>
                  <a:pt x="12824" y="7909"/>
                </a:lnTo>
                <a:lnTo>
                  <a:pt x="12945" y="7982"/>
                </a:lnTo>
                <a:lnTo>
                  <a:pt x="13091" y="8055"/>
                </a:lnTo>
                <a:lnTo>
                  <a:pt x="13383" y="8177"/>
                </a:lnTo>
                <a:lnTo>
                  <a:pt x="13651" y="8274"/>
                </a:lnTo>
                <a:lnTo>
                  <a:pt x="13894" y="8396"/>
                </a:lnTo>
                <a:lnTo>
                  <a:pt x="14113" y="8517"/>
                </a:lnTo>
                <a:lnTo>
                  <a:pt x="14551" y="8809"/>
                </a:lnTo>
                <a:lnTo>
                  <a:pt x="14430" y="9126"/>
                </a:lnTo>
                <a:lnTo>
                  <a:pt x="13967" y="8858"/>
                </a:lnTo>
                <a:lnTo>
                  <a:pt x="13481" y="8590"/>
                </a:lnTo>
                <a:lnTo>
                  <a:pt x="12921" y="8274"/>
                </a:lnTo>
                <a:lnTo>
                  <a:pt x="12629" y="8152"/>
                </a:lnTo>
                <a:lnTo>
                  <a:pt x="12337" y="8031"/>
                </a:lnTo>
                <a:lnTo>
                  <a:pt x="12313" y="8031"/>
                </a:lnTo>
                <a:lnTo>
                  <a:pt x="12288" y="8055"/>
                </a:lnTo>
                <a:lnTo>
                  <a:pt x="12288" y="8079"/>
                </a:lnTo>
                <a:lnTo>
                  <a:pt x="12288" y="8104"/>
                </a:lnTo>
                <a:lnTo>
                  <a:pt x="12507" y="8323"/>
                </a:lnTo>
                <a:lnTo>
                  <a:pt x="12751" y="8542"/>
                </a:lnTo>
                <a:lnTo>
                  <a:pt x="13018" y="8712"/>
                </a:lnTo>
                <a:lnTo>
                  <a:pt x="13286" y="8882"/>
                </a:lnTo>
                <a:lnTo>
                  <a:pt x="13797" y="9199"/>
                </a:lnTo>
                <a:lnTo>
                  <a:pt x="14040" y="9345"/>
                </a:lnTo>
                <a:lnTo>
                  <a:pt x="14308" y="9466"/>
                </a:lnTo>
                <a:lnTo>
                  <a:pt x="14211" y="9661"/>
                </a:lnTo>
                <a:lnTo>
                  <a:pt x="14065" y="9564"/>
                </a:lnTo>
                <a:lnTo>
                  <a:pt x="13919" y="9491"/>
                </a:lnTo>
                <a:lnTo>
                  <a:pt x="13602" y="9345"/>
                </a:lnTo>
                <a:lnTo>
                  <a:pt x="13359" y="9199"/>
                </a:lnTo>
                <a:lnTo>
                  <a:pt x="13067" y="9077"/>
                </a:lnTo>
                <a:lnTo>
                  <a:pt x="12921" y="9028"/>
                </a:lnTo>
                <a:lnTo>
                  <a:pt x="12775" y="9004"/>
                </a:lnTo>
                <a:lnTo>
                  <a:pt x="12629" y="8980"/>
                </a:lnTo>
                <a:lnTo>
                  <a:pt x="12483" y="8980"/>
                </a:lnTo>
                <a:lnTo>
                  <a:pt x="12459" y="9004"/>
                </a:lnTo>
                <a:lnTo>
                  <a:pt x="12459" y="9053"/>
                </a:lnTo>
                <a:lnTo>
                  <a:pt x="12556" y="9150"/>
                </a:lnTo>
                <a:lnTo>
                  <a:pt x="12653" y="9247"/>
                </a:lnTo>
                <a:lnTo>
                  <a:pt x="12897" y="9418"/>
                </a:lnTo>
                <a:lnTo>
                  <a:pt x="13408" y="9685"/>
                </a:lnTo>
                <a:lnTo>
                  <a:pt x="13724" y="9880"/>
                </a:lnTo>
                <a:lnTo>
                  <a:pt x="13894" y="10002"/>
                </a:lnTo>
                <a:lnTo>
                  <a:pt x="14065" y="10075"/>
                </a:lnTo>
                <a:lnTo>
                  <a:pt x="13967" y="10269"/>
                </a:lnTo>
                <a:lnTo>
                  <a:pt x="13505" y="10075"/>
                </a:lnTo>
                <a:lnTo>
                  <a:pt x="13043" y="9880"/>
                </a:lnTo>
                <a:lnTo>
                  <a:pt x="12556" y="9758"/>
                </a:lnTo>
                <a:lnTo>
                  <a:pt x="12069" y="9661"/>
                </a:lnTo>
                <a:lnTo>
                  <a:pt x="12045" y="9661"/>
                </a:lnTo>
                <a:lnTo>
                  <a:pt x="12045" y="9685"/>
                </a:lnTo>
                <a:lnTo>
                  <a:pt x="12434" y="10002"/>
                </a:lnTo>
                <a:lnTo>
                  <a:pt x="12872" y="10245"/>
                </a:lnTo>
                <a:lnTo>
                  <a:pt x="13335" y="10488"/>
                </a:lnTo>
                <a:lnTo>
                  <a:pt x="13797" y="10683"/>
                </a:lnTo>
                <a:lnTo>
                  <a:pt x="13627" y="11072"/>
                </a:lnTo>
                <a:lnTo>
                  <a:pt x="13456" y="10926"/>
                </a:lnTo>
                <a:lnTo>
                  <a:pt x="13262" y="10829"/>
                </a:lnTo>
                <a:lnTo>
                  <a:pt x="12848" y="10659"/>
                </a:lnTo>
                <a:lnTo>
                  <a:pt x="12653" y="10586"/>
                </a:lnTo>
                <a:lnTo>
                  <a:pt x="12483" y="10513"/>
                </a:lnTo>
                <a:lnTo>
                  <a:pt x="12288" y="10488"/>
                </a:lnTo>
                <a:lnTo>
                  <a:pt x="12069" y="10488"/>
                </a:lnTo>
                <a:lnTo>
                  <a:pt x="12045" y="10513"/>
                </a:lnTo>
                <a:lnTo>
                  <a:pt x="12045" y="10537"/>
                </a:lnTo>
                <a:lnTo>
                  <a:pt x="12118" y="10634"/>
                </a:lnTo>
                <a:lnTo>
                  <a:pt x="12191" y="10707"/>
                </a:lnTo>
                <a:lnTo>
                  <a:pt x="12337" y="10829"/>
                </a:lnTo>
                <a:lnTo>
                  <a:pt x="12532" y="10926"/>
                </a:lnTo>
                <a:lnTo>
                  <a:pt x="12702" y="11023"/>
                </a:lnTo>
                <a:lnTo>
                  <a:pt x="13091" y="11218"/>
                </a:lnTo>
                <a:lnTo>
                  <a:pt x="13310" y="11291"/>
                </a:lnTo>
                <a:lnTo>
                  <a:pt x="13505" y="11340"/>
                </a:lnTo>
                <a:lnTo>
                  <a:pt x="13481" y="11413"/>
                </a:lnTo>
                <a:lnTo>
                  <a:pt x="13335" y="11388"/>
                </a:lnTo>
                <a:lnTo>
                  <a:pt x="13189" y="11340"/>
                </a:lnTo>
                <a:lnTo>
                  <a:pt x="12897" y="11315"/>
                </a:lnTo>
                <a:lnTo>
                  <a:pt x="12678" y="11267"/>
                </a:lnTo>
                <a:lnTo>
                  <a:pt x="12434" y="11242"/>
                </a:lnTo>
                <a:lnTo>
                  <a:pt x="12191" y="11267"/>
                </a:lnTo>
                <a:lnTo>
                  <a:pt x="12069" y="11291"/>
                </a:lnTo>
                <a:lnTo>
                  <a:pt x="11972" y="11315"/>
                </a:lnTo>
                <a:lnTo>
                  <a:pt x="11948" y="11340"/>
                </a:lnTo>
                <a:lnTo>
                  <a:pt x="11948" y="11364"/>
                </a:lnTo>
                <a:lnTo>
                  <a:pt x="11972" y="11413"/>
                </a:lnTo>
                <a:lnTo>
                  <a:pt x="12069" y="11486"/>
                </a:lnTo>
                <a:lnTo>
                  <a:pt x="12191" y="11534"/>
                </a:lnTo>
                <a:lnTo>
                  <a:pt x="12434" y="11607"/>
                </a:lnTo>
                <a:lnTo>
                  <a:pt x="12921" y="11705"/>
                </a:lnTo>
                <a:lnTo>
                  <a:pt x="13164" y="11778"/>
                </a:lnTo>
                <a:lnTo>
                  <a:pt x="13432" y="11826"/>
                </a:lnTo>
                <a:lnTo>
                  <a:pt x="13408" y="11972"/>
                </a:lnTo>
                <a:lnTo>
                  <a:pt x="13018" y="11948"/>
                </a:lnTo>
                <a:lnTo>
                  <a:pt x="12434" y="11948"/>
                </a:lnTo>
                <a:lnTo>
                  <a:pt x="12313" y="11972"/>
                </a:lnTo>
                <a:lnTo>
                  <a:pt x="12215" y="12021"/>
                </a:lnTo>
                <a:lnTo>
                  <a:pt x="12118" y="12070"/>
                </a:lnTo>
                <a:lnTo>
                  <a:pt x="12118" y="12118"/>
                </a:lnTo>
                <a:lnTo>
                  <a:pt x="12118" y="12143"/>
                </a:lnTo>
                <a:lnTo>
                  <a:pt x="12215" y="12191"/>
                </a:lnTo>
                <a:lnTo>
                  <a:pt x="12313" y="12240"/>
                </a:lnTo>
                <a:lnTo>
                  <a:pt x="12507" y="12264"/>
                </a:lnTo>
                <a:lnTo>
                  <a:pt x="12897" y="12264"/>
                </a:lnTo>
                <a:lnTo>
                  <a:pt x="13383" y="12313"/>
                </a:lnTo>
                <a:lnTo>
                  <a:pt x="13383" y="12654"/>
                </a:lnTo>
                <a:lnTo>
                  <a:pt x="13043" y="12654"/>
                </a:lnTo>
                <a:lnTo>
                  <a:pt x="12678" y="12678"/>
                </a:lnTo>
                <a:lnTo>
                  <a:pt x="12288" y="12727"/>
                </a:lnTo>
                <a:lnTo>
                  <a:pt x="12094" y="12775"/>
                </a:lnTo>
                <a:lnTo>
                  <a:pt x="11923" y="12873"/>
                </a:lnTo>
                <a:lnTo>
                  <a:pt x="12118" y="12921"/>
                </a:lnTo>
                <a:lnTo>
                  <a:pt x="12288" y="12946"/>
                </a:lnTo>
                <a:lnTo>
                  <a:pt x="12678" y="12946"/>
                </a:lnTo>
                <a:lnTo>
                  <a:pt x="13408" y="12970"/>
                </a:lnTo>
                <a:lnTo>
                  <a:pt x="13408" y="13116"/>
                </a:lnTo>
                <a:lnTo>
                  <a:pt x="13408" y="13262"/>
                </a:lnTo>
                <a:lnTo>
                  <a:pt x="13140" y="13262"/>
                </a:lnTo>
                <a:lnTo>
                  <a:pt x="12848" y="13286"/>
                </a:lnTo>
                <a:lnTo>
                  <a:pt x="12337" y="13286"/>
                </a:lnTo>
                <a:lnTo>
                  <a:pt x="12069" y="13335"/>
                </a:lnTo>
                <a:lnTo>
                  <a:pt x="11948" y="13384"/>
                </a:lnTo>
                <a:lnTo>
                  <a:pt x="11850" y="13432"/>
                </a:lnTo>
                <a:lnTo>
                  <a:pt x="11826" y="13481"/>
                </a:lnTo>
                <a:lnTo>
                  <a:pt x="11850" y="13505"/>
                </a:lnTo>
                <a:lnTo>
                  <a:pt x="11948" y="13554"/>
                </a:lnTo>
                <a:lnTo>
                  <a:pt x="12069" y="13603"/>
                </a:lnTo>
                <a:lnTo>
                  <a:pt x="12337" y="13627"/>
                </a:lnTo>
                <a:lnTo>
                  <a:pt x="12605" y="13651"/>
                </a:lnTo>
                <a:lnTo>
                  <a:pt x="13432" y="13651"/>
                </a:lnTo>
                <a:lnTo>
                  <a:pt x="13432" y="13797"/>
                </a:lnTo>
                <a:lnTo>
                  <a:pt x="13286" y="13773"/>
                </a:lnTo>
                <a:lnTo>
                  <a:pt x="13164" y="13797"/>
                </a:lnTo>
                <a:lnTo>
                  <a:pt x="12897" y="13822"/>
                </a:lnTo>
                <a:lnTo>
                  <a:pt x="12483" y="13846"/>
                </a:lnTo>
                <a:lnTo>
                  <a:pt x="12288" y="13895"/>
                </a:lnTo>
                <a:lnTo>
                  <a:pt x="12094" y="13968"/>
                </a:lnTo>
                <a:lnTo>
                  <a:pt x="12094" y="13992"/>
                </a:lnTo>
                <a:lnTo>
                  <a:pt x="12094" y="14016"/>
                </a:lnTo>
                <a:lnTo>
                  <a:pt x="12118" y="14041"/>
                </a:lnTo>
                <a:lnTo>
                  <a:pt x="12313" y="14089"/>
                </a:lnTo>
                <a:lnTo>
                  <a:pt x="12507" y="14114"/>
                </a:lnTo>
                <a:lnTo>
                  <a:pt x="13310" y="14114"/>
                </a:lnTo>
                <a:lnTo>
                  <a:pt x="13432" y="14089"/>
                </a:lnTo>
                <a:lnTo>
                  <a:pt x="13456" y="14600"/>
                </a:lnTo>
                <a:lnTo>
                  <a:pt x="13237" y="14576"/>
                </a:lnTo>
                <a:lnTo>
                  <a:pt x="13018" y="14552"/>
                </a:lnTo>
                <a:lnTo>
                  <a:pt x="12824" y="14552"/>
                </a:lnTo>
                <a:lnTo>
                  <a:pt x="12434" y="14600"/>
                </a:lnTo>
                <a:lnTo>
                  <a:pt x="12045" y="14698"/>
                </a:lnTo>
                <a:lnTo>
                  <a:pt x="11656" y="14819"/>
                </a:lnTo>
                <a:lnTo>
                  <a:pt x="11193" y="14941"/>
                </a:lnTo>
                <a:lnTo>
                  <a:pt x="10974" y="14965"/>
                </a:lnTo>
                <a:lnTo>
                  <a:pt x="10755" y="14990"/>
                </a:lnTo>
                <a:lnTo>
                  <a:pt x="10536" y="14990"/>
                </a:lnTo>
                <a:lnTo>
                  <a:pt x="10317" y="14965"/>
                </a:lnTo>
                <a:lnTo>
                  <a:pt x="10098" y="14917"/>
                </a:lnTo>
                <a:lnTo>
                  <a:pt x="9879" y="14819"/>
                </a:lnTo>
                <a:lnTo>
                  <a:pt x="9514" y="14698"/>
                </a:lnTo>
                <a:lnTo>
                  <a:pt x="9149" y="14576"/>
                </a:lnTo>
                <a:lnTo>
                  <a:pt x="8979" y="14552"/>
                </a:lnTo>
                <a:lnTo>
                  <a:pt x="8809" y="14527"/>
                </a:lnTo>
                <a:lnTo>
                  <a:pt x="8614" y="14527"/>
                </a:lnTo>
                <a:lnTo>
                  <a:pt x="8419" y="14552"/>
                </a:lnTo>
                <a:lnTo>
                  <a:pt x="7981" y="14649"/>
                </a:lnTo>
                <a:lnTo>
                  <a:pt x="7568" y="14795"/>
                </a:lnTo>
                <a:lnTo>
                  <a:pt x="7130" y="14917"/>
                </a:lnTo>
                <a:lnTo>
                  <a:pt x="6935" y="14965"/>
                </a:lnTo>
                <a:lnTo>
                  <a:pt x="6692" y="14990"/>
                </a:lnTo>
                <a:lnTo>
                  <a:pt x="6473" y="14990"/>
                </a:lnTo>
                <a:lnTo>
                  <a:pt x="6230" y="14965"/>
                </a:lnTo>
                <a:lnTo>
                  <a:pt x="5986" y="14917"/>
                </a:lnTo>
                <a:lnTo>
                  <a:pt x="5767" y="14844"/>
                </a:lnTo>
                <a:lnTo>
                  <a:pt x="5281" y="14722"/>
                </a:lnTo>
                <a:lnTo>
                  <a:pt x="5062" y="14649"/>
                </a:lnTo>
                <a:lnTo>
                  <a:pt x="4818" y="14625"/>
                </a:lnTo>
                <a:lnTo>
                  <a:pt x="4453" y="14576"/>
                </a:lnTo>
                <a:lnTo>
                  <a:pt x="4040" y="14576"/>
                </a:lnTo>
                <a:lnTo>
                  <a:pt x="3602" y="14625"/>
                </a:lnTo>
                <a:lnTo>
                  <a:pt x="3164" y="14722"/>
                </a:lnTo>
                <a:lnTo>
                  <a:pt x="3188" y="14308"/>
                </a:lnTo>
                <a:lnTo>
                  <a:pt x="3188" y="13895"/>
                </a:lnTo>
                <a:lnTo>
                  <a:pt x="3164" y="13067"/>
                </a:lnTo>
                <a:lnTo>
                  <a:pt x="3164" y="12386"/>
                </a:lnTo>
                <a:lnTo>
                  <a:pt x="3139" y="12191"/>
                </a:lnTo>
                <a:lnTo>
                  <a:pt x="3115" y="12021"/>
                </a:lnTo>
                <a:lnTo>
                  <a:pt x="3066" y="11851"/>
                </a:lnTo>
                <a:lnTo>
                  <a:pt x="3018" y="11705"/>
                </a:lnTo>
                <a:lnTo>
                  <a:pt x="3018" y="11632"/>
                </a:lnTo>
                <a:lnTo>
                  <a:pt x="3018" y="11534"/>
                </a:lnTo>
                <a:lnTo>
                  <a:pt x="2993" y="11413"/>
                </a:lnTo>
                <a:lnTo>
                  <a:pt x="2896" y="11194"/>
                </a:lnTo>
                <a:lnTo>
                  <a:pt x="2701" y="10780"/>
                </a:lnTo>
                <a:lnTo>
                  <a:pt x="2409" y="10123"/>
                </a:lnTo>
                <a:lnTo>
                  <a:pt x="2142" y="9442"/>
                </a:lnTo>
                <a:lnTo>
                  <a:pt x="1947" y="8809"/>
                </a:lnTo>
                <a:lnTo>
                  <a:pt x="1777" y="8152"/>
                </a:lnTo>
                <a:lnTo>
                  <a:pt x="1728" y="7909"/>
                </a:lnTo>
                <a:lnTo>
                  <a:pt x="1704" y="7787"/>
                </a:lnTo>
                <a:lnTo>
                  <a:pt x="1704" y="7666"/>
                </a:lnTo>
                <a:lnTo>
                  <a:pt x="1704" y="7544"/>
                </a:lnTo>
                <a:lnTo>
                  <a:pt x="1752" y="7447"/>
                </a:lnTo>
                <a:lnTo>
                  <a:pt x="1825" y="7325"/>
                </a:lnTo>
                <a:lnTo>
                  <a:pt x="1923" y="7252"/>
                </a:lnTo>
                <a:lnTo>
                  <a:pt x="2093" y="7155"/>
                </a:lnTo>
                <a:lnTo>
                  <a:pt x="2288" y="7082"/>
                </a:lnTo>
                <a:lnTo>
                  <a:pt x="2653" y="6936"/>
                </a:lnTo>
                <a:lnTo>
                  <a:pt x="3991" y="6400"/>
                </a:lnTo>
                <a:lnTo>
                  <a:pt x="5329" y="5889"/>
                </a:lnTo>
                <a:lnTo>
                  <a:pt x="8030" y="4867"/>
                </a:lnTo>
                <a:lnTo>
                  <a:pt x="8030" y="5062"/>
                </a:lnTo>
                <a:lnTo>
                  <a:pt x="8030" y="5281"/>
                </a:lnTo>
                <a:lnTo>
                  <a:pt x="8030" y="5670"/>
                </a:lnTo>
                <a:lnTo>
                  <a:pt x="8030" y="7203"/>
                </a:lnTo>
                <a:lnTo>
                  <a:pt x="8030" y="8834"/>
                </a:lnTo>
                <a:lnTo>
                  <a:pt x="8054" y="9661"/>
                </a:lnTo>
                <a:lnTo>
                  <a:pt x="8079" y="10464"/>
                </a:lnTo>
                <a:lnTo>
                  <a:pt x="8103" y="10586"/>
                </a:lnTo>
                <a:lnTo>
                  <a:pt x="8152" y="10659"/>
                </a:lnTo>
                <a:lnTo>
                  <a:pt x="8249" y="10707"/>
                </a:lnTo>
                <a:lnTo>
                  <a:pt x="8346" y="10732"/>
                </a:lnTo>
                <a:lnTo>
                  <a:pt x="8444" y="10707"/>
                </a:lnTo>
                <a:lnTo>
                  <a:pt x="8517" y="10659"/>
                </a:lnTo>
                <a:lnTo>
                  <a:pt x="8565" y="10586"/>
                </a:lnTo>
                <a:lnTo>
                  <a:pt x="8590" y="10464"/>
                </a:lnTo>
                <a:lnTo>
                  <a:pt x="8517" y="8931"/>
                </a:lnTo>
                <a:lnTo>
                  <a:pt x="8468" y="7398"/>
                </a:lnTo>
                <a:lnTo>
                  <a:pt x="8444" y="5865"/>
                </a:lnTo>
                <a:lnTo>
                  <a:pt x="8444" y="5305"/>
                </a:lnTo>
                <a:lnTo>
                  <a:pt x="8444" y="5013"/>
                </a:lnTo>
                <a:lnTo>
                  <a:pt x="8395" y="4721"/>
                </a:lnTo>
                <a:lnTo>
                  <a:pt x="8468" y="4673"/>
                </a:lnTo>
                <a:close/>
                <a:moveTo>
                  <a:pt x="7446" y="1"/>
                </a:moveTo>
                <a:lnTo>
                  <a:pt x="7300" y="25"/>
                </a:lnTo>
                <a:lnTo>
                  <a:pt x="7154" y="50"/>
                </a:lnTo>
                <a:lnTo>
                  <a:pt x="7008" y="98"/>
                </a:lnTo>
                <a:lnTo>
                  <a:pt x="6911" y="196"/>
                </a:lnTo>
                <a:lnTo>
                  <a:pt x="6838" y="196"/>
                </a:lnTo>
                <a:lnTo>
                  <a:pt x="6765" y="244"/>
                </a:lnTo>
                <a:lnTo>
                  <a:pt x="6716" y="293"/>
                </a:lnTo>
                <a:lnTo>
                  <a:pt x="6716" y="317"/>
                </a:lnTo>
                <a:lnTo>
                  <a:pt x="6667" y="755"/>
                </a:lnTo>
                <a:lnTo>
                  <a:pt x="6619" y="1193"/>
                </a:lnTo>
                <a:lnTo>
                  <a:pt x="6594" y="1656"/>
                </a:lnTo>
                <a:lnTo>
                  <a:pt x="6594" y="2094"/>
                </a:lnTo>
                <a:lnTo>
                  <a:pt x="6011" y="2118"/>
                </a:lnTo>
                <a:lnTo>
                  <a:pt x="5427" y="2118"/>
                </a:lnTo>
                <a:lnTo>
                  <a:pt x="5013" y="2094"/>
                </a:lnTo>
                <a:lnTo>
                  <a:pt x="4794" y="2094"/>
                </a:lnTo>
                <a:lnTo>
                  <a:pt x="4697" y="2118"/>
                </a:lnTo>
                <a:lnTo>
                  <a:pt x="4624" y="2167"/>
                </a:lnTo>
                <a:lnTo>
                  <a:pt x="4575" y="2142"/>
                </a:lnTo>
                <a:lnTo>
                  <a:pt x="4526" y="2118"/>
                </a:lnTo>
                <a:lnTo>
                  <a:pt x="4405" y="2142"/>
                </a:lnTo>
                <a:lnTo>
                  <a:pt x="4332" y="2215"/>
                </a:lnTo>
                <a:lnTo>
                  <a:pt x="4307" y="2264"/>
                </a:lnTo>
                <a:lnTo>
                  <a:pt x="4283" y="2337"/>
                </a:lnTo>
                <a:lnTo>
                  <a:pt x="4259" y="2605"/>
                </a:lnTo>
                <a:lnTo>
                  <a:pt x="4259" y="2897"/>
                </a:lnTo>
                <a:lnTo>
                  <a:pt x="4259" y="3480"/>
                </a:lnTo>
                <a:lnTo>
                  <a:pt x="3602" y="3529"/>
                </a:lnTo>
                <a:lnTo>
                  <a:pt x="3261" y="3578"/>
                </a:lnTo>
                <a:lnTo>
                  <a:pt x="2920" y="3602"/>
                </a:lnTo>
                <a:lnTo>
                  <a:pt x="2872" y="3626"/>
                </a:lnTo>
                <a:lnTo>
                  <a:pt x="2823" y="3651"/>
                </a:lnTo>
                <a:lnTo>
                  <a:pt x="2774" y="3699"/>
                </a:lnTo>
                <a:lnTo>
                  <a:pt x="2701" y="3821"/>
                </a:lnTo>
                <a:lnTo>
                  <a:pt x="2653" y="3918"/>
                </a:lnTo>
                <a:lnTo>
                  <a:pt x="2604" y="4064"/>
                </a:lnTo>
                <a:lnTo>
                  <a:pt x="2604" y="4186"/>
                </a:lnTo>
                <a:lnTo>
                  <a:pt x="2580" y="4454"/>
                </a:lnTo>
                <a:lnTo>
                  <a:pt x="2580" y="4721"/>
                </a:lnTo>
                <a:lnTo>
                  <a:pt x="2458" y="6449"/>
                </a:lnTo>
                <a:lnTo>
                  <a:pt x="2458" y="6498"/>
                </a:lnTo>
                <a:lnTo>
                  <a:pt x="1704" y="6838"/>
                </a:lnTo>
                <a:lnTo>
                  <a:pt x="1558" y="6936"/>
                </a:lnTo>
                <a:lnTo>
                  <a:pt x="1436" y="7033"/>
                </a:lnTo>
                <a:lnTo>
                  <a:pt x="1363" y="7155"/>
                </a:lnTo>
                <a:lnTo>
                  <a:pt x="1290" y="7276"/>
                </a:lnTo>
                <a:lnTo>
                  <a:pt x="1266" y="7422"/>
                </a:lnTo>
                <a:lnTo>
                  <a:pt x="1241" y="7568"/>
                </a:lnTo>
                <a:lnTo>
                  <a:pt x="1241" y="7714"/>
                </a:lnTo>
                <a:lnTo>
                  <a:pt x="1241" y="7885"/>
                </a:lnTo>
                <a:lnTo>
                  <a:pt x="1290" y="8201"/>
                </a:lnTo>
                <a:lnTo>
                  <a:pt x="1363" y="8542"/>
                </a:lnTo>
                <a:lnTo>
                  <a:pt x="1533" y="9101"/>
                </a:lnTo>
                <a:lnTo>
                  <a:pt x="1631" y="9491"/>
                </a:lnTo>
                <a:lnTo>
                  <a:pt x="1777" y="9856"/>
                </a:lnTo>
                <a:lnTo>
                  <a:pt x="2069" y="10586"/>
                </a:lnTo>
                <a:lnTo>
                  <a:pt x="2190" y="10853"/>
                </a:lnTo>
                <a:lnTo>
                  <a:pt x="2336" y="11145"/>
                </a:lnTo>
                <a:lnTo>
                  <a:pt x="2507" y="11437"/>
                </a:lnTo>
                <a:lnTo>
                  <a:pt x="2604" y="11559"/>
                </a:lnTo>
                <a:lnTo>
                  <a:pt x="2726" y="11656"/>
                </a:lnTo>
                <a:lnTo>
                  <a:pt x="2677" y="11826"/>
                </a:lnTo>
                <a:lnTo>
                  <a:pt x="2653" y="11997"/>
                </a:lnTo>
                <a:lnTo>
                  <a:pt x="2628" y="12167"/>
                </a:lnTo>
                <a:lnTo>
                  <a:pt x="2628" y="12362"/>
                </a:lnTo>
                <a:lnTo>
                  <a:pt x="2677" y="12727"/>
                </a:lnTo>
                <a:lnTo>
                  <a:pt x="2701" y="13067"/>
                </a:lnTo>
                <a:lnTo>
                  <a:pt x="2701" y="13530"/>
                </a:lnTo>
                <a:lnTo>
                  <a:pt x="2677" y="13968"/>
                </a:lnTo>
                <a:lnTo>
                  <a:pt x="2677" y="14430"/>
                </a:lnTo>
                <a:lnTo>
                  <a:pt x="2701" y="14649"/>
                </a:lnTo>
                <a:lnTo>
                  <a:pt x="2726" y="14868"/>
                </a:lnTo>
                <a:lnTo>
                  <a:pt x="2531" y="14965"/>
                </a:lnTo>
                <a:lnTo>
                  <a:pt x="2385" y="15087"/>
                </a:lnTo>
                <a:lnTo>
                  <a:pt x="2239" y="15233"/>
                </a:lnTo>
                <a:lnTo>
                  <a:pt x="2117" y="15379"/>
                </a:lnTo>
                <a:lnTo>
                  <a:pt x="2117" y="15428"/>
                </a:lnTo>
                <a:lnTo>
                  <a:pt x="2117" y="15476"/>
                </a:lnTo>
                <a:lnTo>
                  <a:pt x="2142" y="15501"/>
                </a:lnTo>
                <a:lnTo>
                  <a:pt x="2190" y="15501"/>
                </a:lnTo>
                <a:lnTo>
                  <a:pt x="2361" y="15476"/>
                </a:lnTo>
                <a:lnTo>
                  <a:pt x="2531" y="15428"/>
                </a:lnTo>
                <a:lnTo>
                  <a:pt x="2872" y="15306"/>
                </a:lnTo>
                <a:lnTo>
                  <a:pt x="3212" y="15184"/>
                </a:lnTo>
                <a:lnTo>
                  <a:pt x="3553" y="15063"/>
                </a:lnTo>
                <a:lnTo>
                  <a:pt x="3796" y="15014"/>
                </a:lnTo>
                <a:lnTo>
                  <a:pt x="4064" y="15014"/>
                </a:lnTo>
                <a:lnTo>
                  <a:pt x="4307" y="14990"/>
                </a:lnTo>
                <a:lnTo>
                  <a:pt x="4551" y="15014"/>
                </a:lnTo>
                <a:lnTo>
                  <a:pt x="4794" y="15038"/>
                </a:lnTo>
                <a:lnTo>
                  <a:pt x="5037" y="15087"/>
                </a:lnTo>
                <a:lnTo>
                  <a:pt x="5500" y="15209"/>
                </a:lnTo>
                <a:lnTo>
                  <a:pt x="5889" y="15330"/>
                </a:lnTo>
                <a:lnTo>
                  <a:pt x="6278" y="15403"/>
                </a:lnTo>
                <a:lnTo>
                  <a:pt x="6667" y="15428"/>
                </a:lnTo>
                <a:lnTo>
                  <a:pt x="6862" y="15428"/>
                </a:lnTo>
                <a:lnTo>
                  <a:pt x="7057" y="15403"/>
                </a:lnTo>
                <a:lnTo>
                  <a:pt x="7276" y="15355"/>
                </a:lnTo>
                <a:lnTo>
                  <a:pt x="7495" y="15306"/>
                </a:lnTo>
                <a:lnTo>
                  <a:pt x="7908" y="15184"/>
                </a:lnTo>
                <a:lnTo>
                  <a:pt x="8346" y="15063"/>
                </a:lnTo>
                <a:lnTo>
                  <a:pt x="8565" y="15014"/>
                </a:lnTo>
                <a:lnTo>
                  <a:pt x="8784" y="14990"/>
                </a:lnTo>
                <a:lnTo>
                  <a:pt x="8979" y="15014"/>
                </a:lnTo>
                <a:lnTo>
                  <a:pt x="9198" y="15063"/>
                </a:lnTo>
                <a:lnTo>
                  <a:pt x="9393" y="15136"/>
                </a:lnTo>
                <a:lnTo>
                  <a:pt x="9587" y="15209"/>
                </a:lnTo>
                <a:lnTo>
                  <a:pt x="9977" y="15379"/>
                </a:lnTo>
                <a:lnTo>
                  <a:pt x="10196" y="15452"/>
                </a:lnTo>
                <a:lnTo>
                  <a:pt x="10390" y="15476"/>
                </a:lnTo>
                <a:lnTo>
                  <a:pt x="10585" y="15501"/>
                </a:lnTo>
                <a:lnTo>
                  <a:pt x="10780" y="15501"/>
                </a:lnTo>
                <a:lnTo>
                  <a:pt x="11169" y="15452"/>
                </a:lnTo>
                <a:lnTo>
                  <a:pt x="11558" y="15355"/>
                </a:lnTo>
                <a:lnTo>
                  <a:pt x="11923" y="15257"/>
                </a:lnTo>
                <a:lnTo>
                  <a:pt x="12191" y="15184"/>
                </a:lnTo>
                <a:lnTo>
                  <a:pt x="12410" y="15136"/>
                </a:lnTo>
                <a:lnTo>
                  <a:pt x="12653" y="15111"/>
                </a:lnTo>
                <a:lnTo>
                  <a:pt x="12872" y="15087"/>
                </a:lnTo>
                <a:lnTo>
                  <a:pt x="13116" y="15087"/>
                </a:lnTo>
                <a:lnTo>
                  <a:pt x="13335" y="15111"/>
                </a:lnTo>
                <a:lnTo>
                  <a:pt x="13846" y="15209"/>
                </a:lnTo>
                <a:lnTo>
                  <a:pt x="14186" y="15257"/>
                </a:lnTo>
                <a:lnTo>
                  <a:pt x="14357" y="15282"/>
                </a:lnTo>
                <a:lnTo>
                  <a:pt x="14551" y="15282"/>
                </a:lnTo>
                <a:lnTo>
                  <a:pt x="14721" y="15233"/>
                </a:lnTo>
                <a:lnTo>
                  <a:pt x="14892" y="15209"/>
                </a:lnTo>
                <a:lnTo>
                  <a:pt x="15038" y="15136"/>
                </a:lnTo>
                <a:lnTo>
                  <a:pt x="15208" y="15038"/>
                </a:lnTo>
                <a:lnTo>
                  <a:pt x="15281" y="14965"/>
                </a:lnTo>
                <a:lnTo>
                  <a:pt x="15305" y="14868"/>
                </a:lnTo>
                <a:lnTo>
                  <a:pt x="15305" y="14771"/>
                </a:lnTo>
                <a:lnTo>
                  <a:pt x="15281" y="14673"/>
                </a:lnTo>
                <a:lnTo>
                  <a:pt x="15208" y="14600"/>
                </a:lnTo>
                <a:lnTo>
                  <a:pt x="15135" y="14552"/>
                </a:lnTo>
                <a:lnTo>
                  <a:pt x="15038" y="14552"/>
                </a:lnTo>
                <a:lnTo>
                  <a:pt x="14940" y="14600"/>
                </a:lnTo>
                <a:lnTo>
                  <a:pt x="14819" y="14673"/>
                </a:lnTo>
                <a:lnTo>
                  <a:pt x="14697" y="14722"/>
                </a:lnTo>
                <a:lnTo>
                  <a:pt x="14575" y="14746"/>
                </a:lnTo>
                <a:lnTo>
                  <a:pt x="14454" y="14771"/>
                </a:lnTo>
                <a:lnTo>
                  <a:pt x="14211" y="14746"/>
                </a:lnTo>
                <a:lnTo>
                  <a:pt x="13967" y="14722"/>
                </a:lnTo>
                <a:lnTo>
                  <a:pt x="13919" y="13116"/>
                </a:lnTo>
                <a:lnTo>
                  <a:pt x="13919" y="12459"/>
                </a:lnTo>
                <a:lnTo>
                  <a:pt x="13894" y="12118"/>
                </a:lnTo>
                <a:lnTo>
                  <a:pt x="13821" y="11778"/>
                </a:lnTo>
                <a:lnTo>
                  <a:pt x="13870" y="11753"/>
                </a:lnTo>
                <a:lnTo>
                  <a:pt x="13894" y="11680"/>
                </a:lnTo>
                <a:lnTo>
                  <a:pt x="14527" y="10221"/>
                </a:lnTo>
                <a:lnTo>
                  <a:pt x="15111" y="8736"/>
                </a:lnTo>
                <a:lnTo>
                  <a:pt x="15232" y="8420"/>
                </a:lnTo>
                <a:lnTo>
                  <a:pt x="15305" y="8128"/>
                </a:lnTo>
                <a:lnTo>
                  <a:pt x="15354" y="7982"/>
                </a:lnTo>
                <a:lnTo>
                  <a:pt x="15354" y="7836"/>
                </a:lnTo>
                <a:lnTo>
                  <a:pt x="15354" y="7666"/>
                </a:lnTo>
                <a:lnTo>
                  <a:pt x="15354" y="7520"/>
                </a:lnTo>
                <a:lnTo>
                  <a:pt x="15305" y="7374"/>
                </a:lnTo>
                <a:lnTo>
                  <a:pt x="15257" y="7276"/>
                </a:lnTo>
                <a:lnTo>
                  <a:pt x="15184" y="7155"/>
                </a:lnTo>
                <a:lnTo>
                  <a:pt x="15111" y="7057"/>
                </a:lnTo>
                <a:lnTo>
                  <a:pt x="14916" y="6863"/>
                </a:lnTo>
                <a:lnTo>
                  <a:pt x="14697" y="6717"/>
                </a:lnTo>
                <a:lnTo>
                  <a:pt x="14405" y="6546"/>
                </a:lnTo>
                <a:lnTo>
                  <a:pt x="14065" y="6400"/>
                </a:lnTo>
                <a:lnTo>
                  <a:pt x="14113" y="6181"/>
                </a:lnTo>
                <a:lnTo>
                  <a:pt x="14138" y="5962"/>
                </a:lnTo>
                <a:lnTo>
                  <a:pt x="14162" y="5719"/>
                </a:lnTo>
                <a:lnTo>
                  <a:pt x="14162" y="5500"/>
                </a:lnTo>
                <a:lnTo>
                  <a:pt x="14138" y="5013"/>
                </a:lnTo>
                <a:lnTo>
                  <a:pt x="14113" y="4551"/>
                </a:lnTo>
                <a:lnTo>
                  <a:pt x="14089" y="4381"/>
                </a:lnTo>
                <a:lnTo>
                  <a:pt x="14040" y="4040"/>
                </a:lnTo>
                <a:lnTo>
                  <a:pt x="14089" y="3991"/>
                </a:lnTo>
                <a:lnTo>
                  <a:pt x="14113" y="3918"/>
                </a:lnTo>
                <a:lnTo>
                  <a:pt x="14113" y="3845"/>
                </a:lnTo>
                <a:lnTo>
                  <a:pt x="14089" y="3772"/>
                </a:lnTo>
                <a:lnTo>
                  <a:pt x="14065" y="3699"/>
                </a:lnTo>
                <a:lnTo>
                  <a:pt x="14016" y="3651"/>
                </a:lnTo>
                <a:lnTo>
                  <a:pt x="13943" y="3602"/>
                </a:lnTo>
                <a:lnTo>
                  <a:pt x="13846" y="3578"/>
                </a:lnTo>
                <a:lnTo>
                  <a:pt x="13116" y="3553"/>
                </a:lnTo>
                <a:lnTo>
                  <a:pt x="12726" y="3553"/>
                </a:lnTo>
                <a:lnTo>
                  <a:pt x="12361" y="3578"/>
                </a:lnTo>
                <a:lnTo>
                  <a:pt x="12361" y="3286"/>
                </a:lnTo>
                <a:lnTo>
                  <a:pt x="12361" y="2848"/>
                </a:lnTo>
                <a:lnTo>
                  <a:pt x="12313" y="2410"/>
                </a:lnTo>
                <a:lnTo>
                  <a:pt x="12288" y="2337"/>
                </a:lnTo>
                <a:lnTo>
                  <a:pt x="12264" y="2264"/>
                </a:lnTo>
                <a:lnTo>
                  <a:pt x="12191" y="2215"/>
                </a:lnTo>
                <a:lnTo>
                  <a:pt x="12118" y="2191"/>
                </a:lnTo>
                <a:lnTo>
                  <a:pt x="12045" y="2118"/>
                </a:lnTo>
                <a:lnTo>
                  <a:pt x="11923" y="2094"/>
                </a:lnTo>
                <a:lnTo>
                  <a:pt x="11339" y="2069"/>
                </a:lnTo>
                <a:lnTo>
                  <a:pt x="10293" y="2069"/>
                </a:lnTo>
                <a:lnTo>
                  <a:pt x="10147" y="2094"/>
                </a:lnTo>
                <a:lnTo>
                  <a:pt x="10147" y="1875"/>
                </a:lnTo>
                <a:lnTo>
                  <a:pt x="10147" y="1656"/>
                </a:lnTo>
                <a:lnTo>
                  <a:pt x="10098" y="1242"/>
                </a:lnTo>
                <a:lnTo>
                  <a:pt x="10074" y="707"/>
                </a:lnTo>
                <a:lnTo>
                  <a:pt x="10025" y="463"/>
                </a:lnTo>
                <a:lnTo>
                  <a:pt x="10001" y="342"/>
                </a:lnTo>
                <a:lnTo>
                  <a:pt x="9928" y="220"/>
                </a:lnTo>
                <a:lnTo>
                  <a:pt x="9904" y="147"/>
                </a:lnTo>
                <a:lnTo>
                  <a:pt x="9855" y="98"/>
                </a:lnTo>
                <a:lnTo>
                  <a:pt x="9782" y="74"/>
                </a:lnTo>
                <a:lnTo>
                  <a:pt x="9709" y="50"/>
                </a:lnTo>
                <a:lnTo>
                  <a:pt x="8882" y="25"/>
                </a:lnTo>
                <a:lnTo>
                  <a:pt x="8054" y="1"/>
                </a:lnTo>
                <a:close/>
                <a:moveTo>
                  <a:pt x="4307" y="15452"/>
                </a:moveTo>
                <a:lnTo>
                  <a:pt x="4088" y="15501"/>
                </a:lnTo>
                <a:lnTo>
                  <a:pt x="3869" y="15549"/>
                </a:lnTo>
                <a:lnTo>
                  <a:pt x="3650" y="15647"/>
                </a:lnTo>
                <a:lnTo>
                  <a:pt x="3237" y="15866"/>
                </a:lnTo>
                <a:lnTo>
                  <a:pt x="3018" y="15963"/>
                </a:lnTo>
                <a:lnTo>
                  <a:pt x="2823" y="16060"/>
                </a:lnTo>
                <a:lnTo>
                  <a:pt x="2653" y="16109"/>
                </a:lnTo>
                <a:lnTo>
                  <a:pt x="2507" y="16133"/>
                </a:lnTo>
                <a:lnTo>
                  <a:pt x="2190" y="16133"/>
                </a:lnTo>
                <a:lnTo>
                  <a:pt x="1850" y="16085"/>
                </a:lnTo>
                <a:lnTo>
                  <a:pt x="1533" y="16012"/>
                </a:lnTo>
                <a:lnTo>
                  <a:pt x="1241" y="15890"/>
                </a:lnTo>
                <a:lnTo>
                  <a:pt x="925" y="15768"/>
                </a:lnTo>
                <a:lnTo>
                  <a:pt x="341" y="15525"/>
                </a:lnTo>
                <a:lnTo>
                  <a:pt x="244" y="15501"/>
                </a:lnTo>
                <a:lnTo>
                  <a:pt x="171" y="15525"/>
                </a:lnTo>
                <a:lnTo>
                  <a:pt x="122" y="15574"/>
                </a:lnTo>
                <a:lnTo>
                  <a:pt x="98" y="15622"/>
                </a:lnTo>
                <a:lnTo>
                  <a:pt x="73" y="15695"/>
                </a:lnTo>
                <a:lnTo>
                  <a:pt x="73" y="15768"/>
                </a:lnTo>
                <a:lnTo>
                  <a:pt x="122" y="15841"/>
                </a:lnTo>
                <a:lnTo>
                  <a:pt x="171" y="15890"/>
                </a:lnTo>
                <a:lnTo>
                  <a:pt x="390" y="16060"/>
                </a:lnTo>
                <a:lnTo>
                  <a:pt x="633" y="16182"/>
                </a:lnTo>
                <a:lnTo>
                  <a:pt x="901" y="16304"/>
                </a:lnTo>
                <a:lnTo>
                  <a:pt x="1144" y="16425"/>
                </a:lnTo>
                <a:lnTo>
                  <a:pt x="1412" y="16498"/>
                </a:lnTo>
                <a:lnTo>
                  <a:pt x="1679" y="16571"/>
                </a:lnTo>
                <a:lnTo>
                  <a:pt x="1947" y="16644"/>
                </a:lnTo>
                <a:lnTo>
                  <a:pt x="2215" y="16669"/>
                </a:lnTo>
                <a:lnTo>
                  <a:pt x="2507" y="16669"/>
                </a:lnTo>
                <a:lnTo>
                  <a:pt x="2750" y="16620"/>
                </a:lnTo>
                <a:lnTo>
                  <a:pt x="2993" y="16547"/>
                </a:lnTo>
                <a:lnTo>
                  <a:pt x="3237" y="16425"/>
                </a:lnTo>
                <a:lnTo>
                  <a:pt x="3699" y="16206"/>
                </a:lnTo>
                <a:lnTo>
                  <a:pt x="3942" y="16109"/>
                </a:lnTo>
                <a:lnTo>
                  <a:pt x="4210" y="16012"/>
                </a:lnTo>
                <a:lnTo>
                  <a:pt x="4332" y="15987"/>
                </a:lnTo>
                <a:lnTo>
                  <a:pt x="4453" y="15963"/>
                </a:lnTo>
                <a:lnTo>
                  <a:pt x="4697" y="15987"/>
                </a:lnTo>
                <a:lnTo>
                  <a:pt x="4964" y="16060"/>
                </a:lnTo>
                <a:lnTo>
                  <a:pt x="5232" y="16158"/>
                </a:lnTo>
                <a:lnTo>
                  <a:pt x="5743" y="16352"/>
                </a:lnTo>
                <a:lnTo>
                  <a:pt x="6011" y="16450"/>
                </a:lnTo>
                <a:lnTo>
                  <a:pt x="6254" y="16523"/>
                </a:lnTo>
                <a:lnTo>
                  <a:pt x="6522" y="16547"/>
                </a:lnTo>
                <a:lnTo>
                  <a:pt x="6765" y="16523"/>
                </a:lnTo>
                <a:lnTo>
                  <a:pt x="7032" y="16474"/>
                </a:lnTo>
                <a:lnTo>
                  <a:pt x="7276" y="16401"/>
                </a:lnTo>
                <a:lnTo>
                  <a:pt x="7787" y="16231"/>
                </a:lnTo>
                <a:lnTo>
                  <a:pt x="8030" y="16158"/>
                </a:lnTo>
                <a:lnTo>
                  <a:pt x="8298" y="16133"/>
                </a:lnTo>
                <a:lnTo>
                  <a:pt x="8565" y="16133"/>
                </a:lnTo>
                <a:lnTo>
                  <a:pt x="8809" y="16182"/>
                </a:lnTo>
                <a:lnTo>
                  <a:pt x="9076" y="16231"/>
                </a:lnTo>
                <a:lnTo>
                  <a:pt x="9344" y="16328"/>
                </a:lnTo>
                <a:lnTo>
                  <a:pt x="9855" y="16498"/>
                </a:lnTo>
                <a:lnTo>
                  <a:pt x="10123" y="16571"/>
                </a:lnTo>
                <a:lnTo>
                  <a:pt x="10366" y="16620"/>
                </a:lnTo>
                <a:lnTo>
                  <a:pt x="10634" y="16620"/>
                </a:lnTo>
                <a:lnTo>
                  <a:pt x="10877" y="16596"/>
                </a:lnTo>
                <a:lnTo>
                  <a:pt x="11120" y="16547"/>
                </a:lnTo>
                <a:lnTo>
                  <a:pt x="11364" y="16450"/>
                </a:lnTo>
                <a:lnTo>
                  <a:pt x="11826" y="16255"/>
                </a:lnTo>
                <a:lnTo>
                  <a:pt x="12069" y="16182"/>
                </a:lnTo>
                <a:lnTo>
                  <a:pt x="12313" y="16085"/>
                </a:lnTo>
                <a:lnTo>
                  <a:pt x="12459" y="16060"/>
                </a:lnTo>
                <a:lnTo>
                  <a:pt x="12580" y="16036"/>
                </a:lnTo>
                <a:lnTo>
                  <a:pt x="12872" y="16036"/>
                </a:lnTo>
                <a:lnTo>
                  <a:pt x="13164" y="16085"/>
                </a:lnTo>
                <a:lnTo>
                  <a:pt x="13432" y="16182"/>
                </a:lnTo>
                <a:lnTo>
                  <a:pt x="14016" y="16352"/>
                </a:lnTo>
                <a:lnTo>
                  <a:pt x="14284" y="16425"/>
                </a:lnTo>
                <a:lnTo>
                  <a:pt x="14575" y="16474"/>
                </a:lnTo>
                <a:lnTo>
                  <a:pt x="14819" y="16498"/>
                </a:lnTo>
                <a:lnTo>
                  <a:pt x="15086" y="16474"/>
                </a:lnTo>
                <a:lnTo>
                  <a:pt x="15330" y="16450"/>
                </a:lnTo>
                <a:lnTo>
                  <a:pt x="15573" y="16377"/>
                </a:lnTo>
                <a:lnTo>
                  <a:pt x="15816" y="16279"/>
                </a:lnTo>
                <a:lnTo>
                  <a:pt x="16035" y="16182"/>
                </a:lnTo>
                <a:lnTo>
                  <a:pt x="16254" y="16060"/>
                </a:lnTo>
                <a:lnTo>
                  <a:pt x="16473" y="15914"/>
                </a:lnTo>
                <a:lnTo>
                  <a:pt x="16522" y="15841"/>
                </a:lnTo>
                <a:lnTo>
                  <a:pt x="16546" y="15768"/>
                </a:lnTo>
                <a:lnTo>
                  <a:pt x="16546" y="15695"/>
                </a:lnTo>
                <a:lnTo>
                  <a:pt x="16522" y="15622"/>
                </a:lnTo>
                <a:lnTo>
                  <a:pt x="16473" y="15574"/>
                </a:lnTo>
                <a:lnTo>
                  <a:pt x="16425" y="15525"/>
                </a:lnTo>
                <a:lnTo>
                  <a:pt x="16352" y="15525"/>
                </a:lnTo>
                <a:lnTo>
                  <a:pt x="16279" y="15574"/>
                </a:lnTo>
                <a:lnTo>
                  <a:pt x="16035" y="15720"/>
                </a:lnTo>
                <a:lnTo>
                  <a:pt x="15792" y="15841"/>
                </a:lnTo>
                <a:lnTo>
                  <a:pt x="15524" y="15939"/>
                </a:lnTo>
                <a:lnTo>
                  <a:pt x="15281" y="16012"/>
                </a:lnTo>
                <a:lnTo>
                  <a:pt x="15013" y="16060"/>
                </a:lnTo>
                <a:lnTo>
                  <a:pt x="14721" y="16085"/>
                </a:lnTo>
                <a:lnTo>
                  <a:pt x="14454" y="16060"/>
                </a:lnTo>
                <a:lnTo>
                  <a:pt x="14186" y="16012"/>
                </a:lnTo>
                <a:lnTo>
                  <a:pt x="13724" y="15914"/>
                </a:lnTo>
                <a:lnTo>
                  <a:pt x="13286" y="15793"/>
                </a:lnTo>
                <a:lnTo>
                  <a:pt x="13067" y="15768"/>
                </a:lnTo>
                <a:lnTo>
                  <a:pt x="12848" y="15744"/>
                </a:lnTo>
                <a:lnTo>
                  <a:pt x="12629" y="15744"/>
                </a:lnTo>
                <a:lnTo>
                  <a:pt x="12386" y="15768"/>
                </a:lnTo>
                <a:lnTo>
                  <a:pt x="12167" y="15841"/>
                </a:lnTo>
                <a:lnTo>
                  <a:pt x="11948" y="15914"/>
                </a:lnTo>
                <a:lnTo>
                  <a:pt x="11510" y="16060"/>
                </a:lnTo>
                <a:lnTo>
                  <a:pt x="11218" y="16158"/>
                </a:lnTo>
                <a:lnTo>
                  <a:pt x="10901" y="16182"/>
                </a:lnTo>
                <a:lnTo>
                  <a:pt x="10585" y="16158"/>
                </a:lnTo>
                <a:lnTo>
                  <a:pt x="10293" y="16133"/>
                </a:lnTo>
                <a:lnTo>
                  <a:pt x="10025" y="16060"/>
                </a:lnTo>
                <a:lnTo>
                  <a:pt x="9782" y="15987"/>
                </a:lnTo>
                <a:lnTo>
                  <a:pt x="9295" y="15817"/>
                </a:lnTo>
                <a:lnTo>
                  <a:pt x="9052" y="15744"/>
                </a:lnTo>
                <a:lnTo>
                  <a:pt x="8809" y="15671"/>
                </a:lnTo>
                <a:lnTo>
                  <a:pt x="8565" y="15622"/>
                </a:lnTo>
                <a:lnTo>
                  <a:pt x="8298" y="15598"/>
                </a:lnTo>
                <a:lnTo>
                  <a:pt x="8030" y="15622"/>
                </a:lnTo>
                <a:lnTo>
                  <a:pt x="7762" y="15671"/>
                </a:lnTo>
                <a:lnTo>
                  <a:pt x="7276" y="15841"/>
                </a:lnTo>
                <a:lnTo>
                  <a:pt x="7032" y="15914"/>
                </a:lnTo>
                <a:lnTo>
                  <a:pt x="6765" y="15987"/>
                </a:lnTo>
                <a:lnTo>
                  <a:pt x="6522" y="16012"/>
                </a:lnTo>
                <a:lnTo>
                  <a:pt x="6254" y="15987"/>
                </a:lnTo>
                <a:lnTo>
                  <a:pt x="6035" y="15939"/>
                </a:lnTo>
                <a:lnTo>
                  <a:pt x="5816" y="15866"/>
                </a:lnTo>
                <a:lnTo>
                  <a:pt x="5402" y="15720"/>
                </a:lnTo>
                <a:lnTo>
                  <a:pt x="4989" y="15549"/>
                </a:lnTo>
                <a:lnTo>
                  <a:pt x="4770" y="15501"/>
                </a:lnTo>
                <a:lnTo>
                  <a:pt x="4551" y="15452"/>
                </a:lnTo>
                <a:close/>
                <a:moveTo>
                  <a:pt x="560" y="16717"/>
                </a:moveTo>
                <a:lnTo>
                  <a:pt x="365" y="16742"/>
                </a:lnTo>
                <a:lnTo>
                  <a:pt x="195" y="16815"/>
                </a:lnTo>
                <a:lnTo>
                  <a:pt x="25" y="16936"/>
                </a:lnTo>
                <a:lnTo>
                  <a:pt x="0" y="16985"/>
                </a:lnTo>
                <a:lnTo>
                  <a:pt x="0" y="17009"/>
                </a:lnTo>
                <a:lnTo>
                  <a:pt x="0" y="17082"/>
                </a:lnTo>
                <a:lnTo>
                  <a:pt x="73" y="17131"/>
                </a:lnTo>
                <a:lnTo>
                  <a:pt x="171" y="17155"/>
                </a:lnTo>
                <a:lnTo>
                  <a:pt x="438" y="17131"/>
                </a:lnTo>
                <a:lnTo>
                  <a:pt x="730" y="17155"/>
                </a:lnTo>
                <a:lnTo>
                  <a:pt x="974" y="17204"/>
                </a:lnTo>
                <a:lnTo>
                  <a:pt x="1217" y="17301"/>
                </a:lnTo>
                <a:lnTo>
                  <a:pt x="1728" y="17520"/>
                </a:lnTo>
                <a:lnTo>
                  <a:pt x="1971" y="17618"/>
                </a:lnTo>
                <a:lnTo>
                  <a:pt x="2239" y="17715"/>
                </a:lnTo>
                <a:lnTo>
                  <a:pt x="2482" y="17764"/>
                </a:lnTo>
                <a:lnTo>
                  <a:pt x="2726" y="17764"/>
                </a:lnTo>
                <a:lnTo>
                  <a:pt x="2969" y="17715"/>
                </a:lnTo>
                <a:lnTo>
                  <a:pt x="3188" y="17666"/>
                </a:lnTo>
                <a:lnTo>
                  <a:pt x="3650" y="17472"/>
                </a:lnTo>
                <a:lnTo>
                  <a:pt x="3894" y="17399"/>
                </a:lnTo>
                <a:lnTo>
                  <a:pt x="4113" y="17326"/>
                </a:lnTo>
                <a:lnTo>
                  <a:pt x="4405" y="17277"/>
                </a:lnTo>
                <a:lnTo>
                  <a:pt x="4697" y="17277"/>
                </a:lnTo>
                <a:lnTo>
                  <a:pt x="4989" y="17301"/>
                </a:lnTo>
                <a:lnTo>
                  <a:pt x="5281" y="17350"/>
                </a:lnTo>
                <a:lnTo>
                  <a:pt x="5865" y="17520"/>
                </a:lnTo>
                <a:lnTo>
                  <a:pt x="6400" y="17642"/>
                </a:lnTo>
                <a:lnTo>
                  <a:pt x="6667" y="17691"/>
                </a:lnTo>
                <a:lnTo>
                  <a:pt x="6911" y="17715"/>
                </a:lnTo>
                <a:lnTo>
                  <a:pt x="7154" y="17691"/>
                </a:lnTo>
                <a:lnTo>
                  <a:pt x="7397" y="17666"/>
                </a:lnTo>
                <a:lnTo>
                  <a:pt x="7616" y="17618"/>
                </a:lnTo>
                <a:lnTo>
                  <a:pt x="7860" y="17545"/>
                </a:lnTo>
                <a:lnTo>
                  <a:pt x="8322" y="17374"/>
                </a:lnTo>
                <a:lnTo>
                  <a:pt x="8468" y="17326"/>
                </a:lnTo>
                <a:lnTo>
                  <a:pt x="8614" y="17301"/>
                </a:lnTo>
                <a:lnTo>
                  <a:pt x="8760" y="17277"/>
                </a:lnTo>
                <a:lnTo>
                  <a:pt x="8882" y="17277"/>
                </a:lnTo>
                <a:lnTo>
                  <a:pt x="9028" y="17301"/>
                </a:lnTo>
                <a:lnTo>
                  <a:pt x="9174" y="17326"/>
                </a:lnTo>
                <a:lnTo>
                  <a:pt x="9295" y="17374"/>
                </a:lnTo>
                <a:lnTo>
                  <a:pt x="9441" y="17447"/>
                </a:lnTo>
                <a:lnTo>
                  <a:pt x="9831" y="17666"/>
                </a:lnTo>
                <a:lnTo>
                  <a:pt x="10025" y="17764"/>
                </a:lnTo>
                <a:lnTo>
                  <a:pt x="10244" y="17837"/>
                </a:lnTo>
                <a:lnTo>
                  <a:pt x="10463" y="17861"/>
                </a:lnTo>
                <a:lnTo>
                  <a:pt x="10658" y="17837"/>
                </a:lnTo>
                <a:lnTo>
                  <a:pt x="10877" y="17788"/>
                </a:lnTo>
                <a:lnTo>
                  <a:pt x="11096" y="17691"/>
                </a:lnTo>
                <a:lnTo>
                  <a:pt x="11510" y="17520"/>
                </a:lnTo>
                <a:lnTo>
                  <a:pt x="11704" y="17423"/>
                </a:lnTo>
                <a:lnTo>
                  <a:pt x="11899" y="17350"/>
                </a:lnTo>
                <a:lnTo>
                  <a:pt x="12045" y="17301"/>
                </a:lnTo>
                <a:lnTo>
                  <a:pt x="12434" y="17301"/>
                </a:lnTo>
                <a:lnTo>
                  <a:pt x="12726" y="17374"/>
                </a:lnTo>
                <a:lnTo>
                  <a:pt x="12994" y="17447"/>
                </a:lnTo>
                <a:lnTo>
                  <a:pt x="13554" y="17666"/>
                </a:lnTo>
                <a:lnTo>
                  <a:pt x="13846" y="17739"/>
                </a:lnTo>
                <a:lnTo>
                  <a:pt x="14113" y="17788"/>
                </a:lnTo>
                <a:lnTo>
                  <a:pt x="14381" y="17788"/>
                </a:lnTo>
                <a:lnTo>
                  <a:pt x="14673" y="17764"/>
                </a:lnTo>
                <a:lnTo>
                  <a:pt x="14940" y="17691"/>
                </a:lnTo>
                <a:lnTo>
                  <a:pt x="15232" y="17618"/>
                </a:lnTo>
                <a:lnTo>
                  <a:pt x="15500" y="17520"/>
                </a:lnTo>
                <a:lnTo>
                  <a:pt x="15768" y="17399"/>
                </a:lnTo>
                <a:lnTo>
                  <a:pt x="16254" y="17155"/>
                </a:lnTo>
                <a:lnTo>
                  <a:pt x="16327" y="17107"/>
                </a:lnTo>
                <a:lnTo>
                  <a:pt x="16352" y="17034"/>
                </a:lnTo>
                <a:lnTo>
                  <a:pt x="16352" y="16961"/>
                </a:lnTo>
                <a:lnTo>
                  <a:pt x="16327" y="16888"/>
                </a:lnTo>
                <a:lnTo>
                  <a:pt x="16303" y="16839"/>
                </a:lnTo>
                <a:lnTo>
                  <a:pt x="16254" y="16790"/>
                </a:lnTo>
                <a:lnTo>
                  <a:pt x="16181" y="16766"/>
                </a:lnTo>
                <a:lnTo>
                  <a:pt x="16108" y="16790"/>
                </a:lnTo>
                <a:lnTo>
                  <a:pt x="15500" y="17034"/>
                </a:lnTo>
                <a:lnTo>
                  <a:pt x="15208" y="17155"/>
                </a:lnTo>
                <a:lnTo>
                  <a:pt x="14916" y="17253"/>
                </a:lnTo>
                <a:lnTo>
                  <a:pt x="14624" y="17326"/>
                </a:lnTo>
                <a:lnTo>
                  <a:pt x="14308" y="17350"/>
                </a:lnTo>
                <a:lnTo>
                  <a:pt x="13992" y="17350"/>
                </a:lnTo>
                <a:lnTo>
                  <a:pt x="13651" y="17301"/>
                </a:lnTo>
                <a:lnTo>
                  <a:pt x="13408" y="17228"/>
                </a:lnTo>
                <a:lnTo>
                  <a:pt x="13189" y="17155"/>
                </a:lnTo>
                <a:lnTo>
                  <a:pt x="12751" y="16985"/>
                </a:lnTo>
                <a:lnTo>
                  <a:pt x="12507" y="16936"/>
                </a:lnTo>
                <a:lnTo>
                  <a:pt x="12288" y="16912"/>
                </a:lnTo>
                <a:lnTo>
                  <a:pt x="12045" y="16912"/>
                </a:lnTo>
                <a:lnTo>
                  <a:pt x="11802" y="16961"/>
                </a:lnTo>
                <a:lnTo>
                  <a:pt x="11558" y="17034"/>
                </a:lnTo>
                <a:lnTo>
                  <a:pt x="11339" y="17131"/>
                </a:lnTo>
                <a:lnTo>
                  <a:pt x="10901" y="17326"/>
                </a:lnTo>
                <a:lnTo>
                  <a:pt x="10731" y="17399"/>
                </a:lnTo>
                <a:lnTo>
                  <a:pt x="10585" y="17423"/>
                </a:lnTo>
                <a:lnTo>
                  <a:pt x="10439" y="17423"/>
                </a:lnTo>
                <a:lnTo>
                  <a:pt x="10317" y="17399"/>
                </a:lnTo>
                <a:lnTo>
                  <a:pt x="10171" y="17374"/>
                </a:lnTo>
                <a:lnTo>
                  <a:pt x="10050" y="17326"/>
                </a:lnTo>
                <a:lnTo>
                  <a:pt x="9758" y="17180"/>
                </a:lnTo>
                <a:lnTo>
                  <a:pt x="9539" y="17058"/>
                </a:lnTo>
                <a:lnTo>
                  <a:pt x="9344" y="16961"/>
                </a:lnTo>
                <a:lnTo>
                  <a:pt x="9149" y="16912"/>
                </a:lnTo>
                <a:lnTo>
                  <a:pt x="8930" y="16888"/>
                </a:lnTo>
                <a:lnTo>
                  <a:pt x="8736" y="16863"/>
                </a:lnTo>
                <a:lnTo>
                  <a:pt x="8517" y="16912"/>
                </a:lnTo>
                <a:lnTo>
                  <a:pt x="8298" y="16961"/>
                </a:lnTo>
                <a:lnTo>
                  <a:pt x="8054" y="17034"/>
                </a:lnTo>
                <a:lnTo>
                  <a:pt x="7787" y="17131"/>
                </a:lnTo>
                <a:lnTo>
                  <a:pt x="7495" y="17228"/>
                </a:lnTo>
                <a:lnTo>
                  <a:pt x="7227" y="17277"/>
                </a:lnTo>
                <a:lnTo>
                  <a:pt x="6911" y="17301"/>
                </a:lnTo>
                <a:lnTo>
                  <a:pt x="6619" y="17277"/>
                </a:lnTo>
                <a:lnTo>
                  <a:pt x="6327" y="17228"/>
                </a:lnTo>
                <a:lnTo>
                  <a:pt x="5767" y="17082"/>
                </a:lnTo>
                <a:lnTo>
                  <a:pt x="5305" y="16961"/>
                </a:lnTo>
                <a:lnTo>
                  <a:pt x="4818" y="16888"/>
                </a:lnTo>
                <a:lnTo>
                  <a:pt x="4356" y="16888"/>
                </a:lnTo>
                <a:lnTo>
                  <a:pt x="4113" y="16912"/>
                </a:lnTo>
                <a:lnTo>
                  <a:pt x="3869" y="16961"/>
                </a:lnTo>
                <a:lnTo>
                  <a:pt x="3602" y="17034"/>
                </a:lnTo>
                <a:lnTo>
                  <a:pt x="3358" y="17131"/>
                </a:lnTo>
                <a:lnTo>
                  <a:pt x="3115" y="17253"/>
                </a:lnTo>
                <a:lnTo>
                  <a:pt x="2847" y="17326"/>
                </a:lnTo>
                <a:lnTo>
                  <a:pt x="2677" y="17350"/>
                </a:lnTo>
                <a:lnTo>
                  <a:pt x="2507" y="17350"/>
                </a:lnTo>
                <a:lnTo>
                  <a:pt x="2312" y="17301"/>
                </a:lnTo>
                <a:lnTo>
                  <a:pt x="2142" y="17253"/>
                </a:lnTo>
                <a:lnTo>
                  <a:pt x="1801" y="17107"/>
                </a:lnTo>
                <a:lnTo>
                  <a:pt x="1485" y="16936"/>
                </a:lnTo>
                <a:lnTo>
                  <a:pt x="1314" y="16863"/>
                </a:lnTo>
                <a:lnTo>
                  <a:pt x="1120" y="16790"/>
                </a:lnTo>
                <a:lnTo>
                  <a:pt x="949" y="16742"/>
                </a:lnTo>
                <a:lnTo>
                  <a:pt x="755" y="16717"/>
                </a:lnTo>
                <a:close/>
                <a:moveTo>
                  <a:pt x="16571" y="17666"/>
                </a:moveTo>
                <a:lnTo>
                  <a:pt x="15938" y="17861"/>
                </a:lnTo>
                <a:lnTo>
                  <a:pt x="15305" y="18056"/>
                </a:lnTo>
                <a:lnTo>
                  <a:pt x="14989" y="18129"/>
                </a:lnTo>
                <a:lnTo>
                  <a:pt x="14648" y="18202"/>
                </a:lnTo>
                <a:lnTo>
                  <a:pt x="14332" y="18250"/>
                </a:lnTo>
                <a:lnTo>
                  <a:pt x="14016" y="18275"/>
                </a:lnTo>
                <a:lnTo>
                  <a:pt x="13870" y="18250"/>
                </a:lnTo>
                <a:lnTo>
                  <a:pt x="13724" y="18226"/>
                </a:lnTo>
                <a:lnTo>
                  <a:pt x="13481" y="18104"/>
                </a:lnTo>
                <a:lnTo>
                  <a:pt x="13237" y="17983"/>
                </a:lnTo>
                <a:lnTo>
                  <a:pt x="12970" y="17861"/>
                </a:lnTo>
                <a:lnTo>
                  <a:pt x="12726" y="17788"/>
                </a:lnTo>
                <a:lnTo>
                  <a:pt x="12507" y="17764"/>
                </a:lnTo>
                <a:lnTo>
                  <a:pt x="12264" y="17764"/>
                </a:lnTo>
                <a:lnTo>
                  <a:pt x="12045" y="17812"/>
                </a:lnTo>
                <a:lnTo>
                  <a:pt x="11753" y="17885"/>
                </a:lnTo>
                <a:lnTo>
                  <a:pt x="11485" y="17983"/>
                </a:lnTo>
                <a:lnTo>
                  <a:pt x="10974" y="18202"/>
                </a:lnTo>
                <a:lnTo>
                  <a:pt x="10707" y="18275"/>
                </a:lnTo>
                <a:lnTo>
                  <a:pt x="10439" y="18323"/>
                </a:lnTo>
                <a:lnTo>
                  <a:pt x="10317" y="18323"/>
                </a:lnTo>
                <a:lnTo>
                  <a:pt x="10171" y="18299"/>
                </a:lnTo>
                <a:lnTo>
                  <a:pt x="10025" y="18250"/>
                </a:lnTo>
                <a:lnTo>
                  <a:pt x="9855" y="18202"/>
                </a:lnTo>
                <a:lnTo>
                  <a:pt x="9441" y="18007"/>
                </a:lnTo>
                <a:lnTo>
                  <a:pt x="9222" y="17910"/>
                </a:lnTo>
                <a:lnTo>
                  <a:pt x="9028" y="17837"/>
                </a:lnTo>
                <a:lnTo>
                  <a:pt x="8809" y="17788"/>
                </a:lnTo>
                <a:lnTo>
                  <a:pt x="8590" y="17764"/>
                </a:lnTo>
                <a:lnTo>
                  <a:pt x="8371" y="17764"/>
                </a:lnTo>
                <a:lnTo>
                  <a:pt x="8127" y="17788"/>
                </a:lnTo>
                <a:lnTo>
                  <a:pt x="7860" y="17885"/>
                </a:lnTo>
                <a:lnTo>
                  <a:pt x="7592" y="17983"/>
                </a:lnTo>
                <a:lnTo>
                  <a:pt x="7105" y="18202"/>
                </a:lnTo>
                <a:lnTo>
                  <a:pt x="6862" y="18299"/>
                </a:lnTo>
                <a:lnTo>
                  <a:pt x="6619" y="18372"/>
                </a:lnTo>
                <a:lnTo>
                  <a:pt x="6205" y="18372"/>
                </a:lnTo>
                <a:lnTo>
                  <a:pt x="6059" y="18323"/>
                </a:lnTo>
                <a:lnTo>
                  <a:pt x="5792" y="18250"/>
                </a:lnTo>
                <a:lnTo>
                  <a:pt x="5573" y="18153"/>
                </a:lnTo>
                <a:lnTo>
                  <a:pt x="5110" y="17958"/>
                </a:lnTo>
                <a:lnTo>
                  <a:pt x="4867" y="17885"/>
                </a:lnTo>
                <a:lnTo>
                  <a:pt x="4624" y="17812"/>
                </a:lnTo>
                <a:lnTo>
                  <a:pt x="4380" y="17788"/>
                </a:lnTo>
                <a:lnTo>
                  <a:pt x="4113" y="17788"/>
                </a:lnTo>
                <a:lnTo>
                  <a:pt x="3845" y="17837"/>
                </a:lnTo>
                <a:lnTo>
                  <a:pt x="3602" y="17910"/>
                </a:lnTo>
                <a:lnTo>
                  <a:pt x="3115" y="18129"/>
                </a:lnTo>
                <a:lnTo>
                  <a:pt x="2872" y="18226"/>
                </a:lnTo>
                <a:lnTo>
                  <a:pt x="2628" y="18323"/>
                </a:lnTo>
                <a:lnTo>
                  <a:pt x="2361" y="18372"/>
                </a:lnTo>
                <a:lnTo>
                  <a:pt x="2117" y="18421"/>
                </a:lnTo>
                <a:lnTo>
                  <a:pt x="1971" y="18421"/>
                </a:lnTo>
                <a:lnTo>
                  <a:pt x="1850" y="18396"/>
                </a:lnTo>
                <a:lnTo>
                  <a:pt x="1582" y="18299"/>
                </a:lnTo>
                <a:lnTo>
                  <a:pt x="1363" y="18177"/>
                </a:lnTo>
                <a:lnTo>
                  <a:pt x="1120" y="18031"/>
                </a:lnTo>
                <a:lnTo>
                  <a:pt x="876" y="17934"/>
                </a:lnTo>
                <a:lnTo>
                  <a:pt x="633" y="17837"/>
                </a:lnTo>
                <a:lnTo>
                  <a:pt x="511" y="17812"/>
                </a:lnTo>
                <a:lnTo>
                  <a:pt x="390" y="17812"/>
                </a:lnTo>
                <a:lnTo>
                  <a:pt x="244" y="17837"/>
                </a:lnTo>
                <a:lnTo>
                  <a:pt x="98" y="17885"/>
                </a:lnTo>
                <a:lnTo>
                  <a:pt x="49" y="17934"/>
                </a:lnTo>
                <a:lnTo>
                  <a:pt x="49" y="17983"/>
                </a:lnTo>
                <a:lnTo>
                  <a:pt x="73" y="18031"/>
                </a:lnTo>
                <a:lnTo>
                  <a:pt x="122" y="18056"/>
                </a:lnTo>
                <a:lnTo>
                  <a:pt x="268" y="18056"/>
                </a:lnTo>
                <a:lnTo>
                  <a:pt x="414" y="18080"/>
                </a:lnTo>
                <a:lnTo>
                  <a:pt x="682" y="18177"/>
                </a:lnTo>
                <a:lnTo>
                  <a:pt x="925" y="18299"/>
                </a:lnTo>
                <a:lnTo>
                  <a:pt x="1168" y="18445"/>
                </a:lnTo>
                <a:lnTo>
                  <a:pt x="1412" y="18567"/>
                </a:lnTo>
                <a:lnTo>
                  <a:pt x="1679" y="18688"/>
                </a:lnTo>
                <a:lnTo>
                  <a:pt x="1947" y="18761"/>
                </a:lnTo>
                <a:lnTo>
                  <a:pt x="2093" y="18786"/>
                </a:lnTo>
                <a:lnTo>
                  <a:pt x="2239" y="18810"/>
                </a:lnTo>
                <a:lnTo>
                  <a:pt x="2507" y="18761"/>
                </a:lnTo>
                <a:lnTo>
                  <a:pt x="2750" y="18713"/>
                </a:lnTo>
                <a:lnTo>
                  <a:pt x="2993" y="18615"/>
                </a:lnTo>
                <a:lnTo>
                  <a:pt x="3237" y="18518"/>
                </a:lnTo>
                <a:lnTo>
                  <a:pt x="3748" y="18323"/>
                </a:lnTo>
                <a:lnTo>
                  <a:pt x="3991" y="18250"/>
                </a:lnTo>
                <a:lnTo>
                  <a:pt x="4259" y="18202"/>
                </a:lnTo>
                <a:lnTo>
                  <a:pt x="4380" y="18177"/>
                </a:lnTo>
                <a:lnTo>
                  <a:pt x="4526" y="18202"/>
                </a:lnTo>
                <a:lnTo>
                  <a:pt x="4770" y="18250"/>
                </a:lnTo>
                <a:lnTo>
                  <a:pt x="5013" y="18348"/>
                </a:lnTo>
                <a:lnTo>
                  <a:pt x="5256" y="18469"/>
                </a:lnTo>
                <a:lnTo>
                  <a:pt x="5743" y="18713"/>
                </a:lnTo>
                <a:lnTo>
                  <a:pt x="5986" y="18810"/>
                </a:lnTo>
                <a:lnTo>
                  <a:pt x="6254" y="18859"/>
                </a:lnTo>
                <a:lnTo>
                  <a:pt x="6522" y="18859"/>
                </a:lnTo>
                <a:lnTo>
                  <a:pt x="6765" y="18834"/>
                </a:lnTo>
                <a:lnTo>
                  <a:pt x="6984" y="18786"/>
                </a:lnTo>
                <a:lnTo>
                  <a:pt x="7227" y="18713"/>
                </a:lnTo>
                <a:lnTo>
                  <a:pt x="7665" y="18494"/>
                </a:lnTo>
                <a:lnTo>
                  <a:pt x="8127" y="18299"/>
                </a:lnTo>
                <a:lnTo>
                  <a:pt x="8273" y="18250"/>
                </a:lnTo>
                <a:lnTo>
                  <a:pt x="8395" y="18226"/>
                </a:lnTo>
                <a:lnTo>
                  <a:pt x="8541" y="18226"/>
                </a:lnTo>
                <a:lnTo>
                  <a:pt x="8663" y="18250"/>
                </a:lnTo>
                <a:lnTo>
                  <a:pt x="8930" y="18299"/>
                </a:lnTo>
                <a:lnTo>
                  <a:pt x="9174" y="18396"/>
                </a:lnTo>
                <a:lnTo>
                  <a:pt x="9685" y="18640"/>
                </a:lnTo>
                <a:lnTo>
                  <a:pt x="9928" y="18737"/>
                </a:lnTo>
                <a:lnTo>
                  <a:pt x="10196" y="18810"/>
                </a:lnTo>
                <a:lnTo>
                  <a:pt x="10439" y="18834"/>
                </a:lnTo>
                <a:lnTo>
                  <a:pt x="10682" y="18810"/>
                </a:lnTo>
                <a:lnTo>
                  <a:pt x="10901" y="18761"/>
                </a:lnTo>
                <a:lnTo>
                  <a:pt x="11145" y="18688"/>
                </a:lnTo>
                <a:lnTo>
                  <a:pt x="11583" y="18494"/>
                </a:lnTo>
                <a:lnTo>
                  <a:pt x="12021" y="18299"/>
                </a:lnTo>
                <a:lnTo>
                  <a:pt x="12167" y="18275"/>
                </a:lnTo>
                <a:lnTo>
                  <a:pt x="12313" y="18250"/>
                </a:lnTo>
                <a:lnTo>
                  <a:pt x="12434" y="18250"/>
                </a:lnTo>
                <a:lnTo>
                  <a:pt x="12580" y="18275"/>
                </a:lnTo>
                <a:lnTo>
                  <a:pt x="12848" y="18323"/>
                </a:lnTo>
                <a:lnTo>
                  <a:pt x="13091" y="18421"/>
                </a:lnTo>
                <a:lnTo>
                  <a:pt x="13627" y="18640"/>
                </a:lnTo>
                <a:lnTo>
                  <a:pt x="13894" y="18713"/>
                </a:lnTo>
                <a:lnTo>
                  <a:pt x="14162" y="18761"/>
                </a:lnTo>
                <a:lnTo>
                  <a:pt x="14430" y="18737"/>
                </a:lnTo>
                <a:lnTo>
                  <a:pt x="14697" y="18688"/>
                </a:lnTo>
                <a:lnTo>
                  <a:pt x="15208" y="18567"/>
                </a:lnTo>
                <a:lnTo>
                  <a:pt x="15938" y="18348"/>
                </a:lnTo>
                <a:lnTo>
                  <a:pt x="16692" y="18129"/>
                </a:lnTo>
                <a:lnTo>
                  <a:pt x="16790" y="18080"/>
                </a:lnTo>
                <a:lnTo>
                  <a:pt x="16838" y="18007"/>
                </a:lnTo>
                <a:lnTo>
                  <a:pt x="16863" y="17934"/>
                </a:lnTo>
                <a:lnTo>
                  <a:pt x="16863" y="17837"/>
                </a:lnTo>
                <a:lnTo>
                  <a:pt x="16814" y="17764"/>
                </a:lnTo>
                <a:lnTo>
                  <a:pt x="16765" y="17691"/>
                </a:lnTo>
                <a:lnTo>
                  <a:pt x="16668" y="17666"/>
                </a:lnTo>
                <a:close/>
              </a:path>
            </a:pathLst>
          </a:custGeom>
          <a:solidFill>
            <a:schemeClr val="accent2">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218;p48">
            <a:extLst>
              <a:ext uri="{FF2B5EF4-FFF2-40B4-BE49-F238E27FC236}">
                <a16:creationId xmlns:a16="http://schemas.microsoft.com/office/drawing/2014/main" id="{90A659EA-9F21-57A2-E0F2-FED2DF9F1218}"/>
              </a:ext>
            </a:extLst>
          </p:cNvPr>
          <p:cNvSpPr/>
          <p:nvPr/>
        </p:nvSpPr>
        <p:spPr>
          <a:xfrm>
            <a:off x="5078551" y="402305"/>
            <a:ext cx="474371" cy="548124"/>
          </a:xfrm>
          <a:custGeom>
            <a:avLst/>
            <a:gdLst/>
            <a:ahLst/>
            <a:cxnLst/>
            <a:rect l="l" t="t" r="r" b="b"/>
            <a:pathLst>
              <a:path w="16279" h="18810" extrusionOk="0">
                <a:moveTo>
                  <a:pt x="8297" y="536"/>
                </a:moveTo>
                <a:lnTo>
                  <a:pt x="8078" y="658"/>
                </a:lnTo>
                <a:lnTo>
                  <a:pt x="7859" y="780"/>
                </a:lnTo>
                <a:lnTo>
                  <a:pt x="7567" y="974"/>
                </a:lnTo>
                <a:lnTo>
                  <a:pt x="7665" y="804"/>
                </a:lnTo>
                <a:lnTo>
                  <a:pt x="7786" y="682"/>
                </a:lnTo>
                <a:lnTo>
                  <a:pt x="7884" y="609"/>
                </a:lnTo>
                <a:lnTo>
                  <a:pt x="7981" y="585"/>
                </a:lnTo>
                <a:lnTo>
                  <a:pt x="8078" y="561"/>
                </a:lnTo>
                <a:lnTo>
                  <a:pt x="8200" y="536"/>
                </a:lnTo>
                <a:close/>
                <a:moveTo>
                  <a:pt x="8687" y="731"/>
                </a:moveTo>
                <a:lnTo>
                  <a:pt x="8760" y="828"/>
                </a:lnTo>
                <a:lnTo>
                  <a:pt x="8808" y="950"/>
                </a:lnTo>
                <a:lnTo>
                  <a:pt x="8760" y="974"/>
                </a:lnTo>
                <a:lnTo>
                  <a:pt x="8541" y="1072"/>
                </a:lnTo>
                <a:lnTo>
                  <a:pt x="8346" y="1169"/>
                </a:lnTo>
                <a:lnTo>
                  <a:pt x="7957" y="1412"/>
                </a:lnTo>
                <a:lnTo>
                  <a:pt x="7689" y="1583"/>
                </a:lnTo>
                <a:lnTo>
                  <a:pt x="7543" y="1680"/>
                </a:lnTo>
                <a:lnTo>
                  <a:pt x="7397" y="1777"/>
                </a:lnTo>
                <a:lnTo>
                  <a:pt x="7421" y="1534"/>
                </a:lnTo>
                <a:lnTo>
                  <a:pt x="7446" y="1315"/>
                </a:lnTo>
                <a:lnTo>
                  <a:pt x="8054" y="999"/>
                </a:lnTo>
                <a:lnTo>
                  <a:pt x="8370" y="853"/>
                </a:lnTo>
                <a:lnTo>
                  <a:pt x="8687" y="731"/>
                </a:lnTo>
                <a:close/>
                <a:moveTo>
                  <a:pt x="8881" y="1364"/>
                </a:moveTo>
                <a:lnTo>
                  <a:pt x="8881" y="1583"/>
                </a:lnTo>
                <a:lnTo>
                  <a:pt x="8687" y="1656"/>
                </a:lnTo>
                <a:lnTo>
                  <a:pt x="8492" y="1753"/>
                </a:lnTo>
                <a:lnTo>
                  <a:pt x="8249" y="1875"/>
                </a:lnTo>
                <a:lnTo>
                  <a:pt x="8005" y="2021"/>
                </a:lnTo>
                <a:lnTo>
                  <a:pt x="7957" y="2069"/>
                </a:lnTo>
                <a:lnTo>
                  <a:pt x="7932" y="2142"/>
                </a:lnTo>
                <a:lnTo>
                  <a:pt x="7786" y="2142"/>
                </a:lnTo>
                <a:lnTo>
                  <a:pt x="7373" y="2118"/>
                </a:lnTo>
                <a:lnTo>
                  <a:pt x="7373" y="2069"/>
                </a:lnTo>
                <a:lnTo>
                  <a:pt x="7470" y="2069"/>
                </a:lnTo>
                <a:lnTo>
                  <a:pt x="7567" y="2045"/>
                </a:lnTo>
                <a:lnTo>
                  <a:pt x="7738" y="1972"/>
                </a:lnTo>
                <a:lnTo>
                  <a:pt x="8054" y="1777"/>
                </a:lnTo>
                <a:lnTo>
                  <a:pt x="8881" y="1364"/>
                </a:lnTo>
                <a:close/>
                <a:moveTo>
                  <a:pt x="8857" y="2021"/>
                </a:moveTo>
                <a:lnTo>
                  <a:pt x="8857" y="2191"/>
                </a:lnTo>
                <a:lnTo>
                  <a:pt x="8541" y="2167"/>
                </a:lnTo>
                <a:lnTo>
                  <a:pt x="8857" y="2021"/>
                </a:lnTo>
                <a:close/>
                <a:moveTo>
                  <a:pt x="5937" y="2556"/>
                </a:moveTo>
                <a:lnTo>
                  <a:pt x="6765" y="2580"/>
                </a:lnTo>
                <a:lnTo>
                  <a:pt x="7592" y="2629"/>
                </a:lnTo>
                <a:lnTo>
                  <a:pt x="9173" y="2677"/>
                </a:lnTo>
                <a:lnTo>
                  <a:pt x="9976" y="2702"/>
                </a:lnTo>
                <a:lnTo>
                  <a:pt x="10755" y="2726"/>
                </a:lnTo>
                <a:lnTo>
                  <a:pt x="11582" y="2702"/>
                </a:lnTo>
                <a:lnTo>
                  <a:pt x="12385" y="2677"/>
                </a:lnTo>
                <a:lnTo>
                  <a:pt x="13213" y="2629"/>
                </a:lnTo>
                <a:lnTo>
                  <a:pt x="14016" y="2605"/>
                </a:lnTo>
                <a:lnTo>
                  <a:pt x="14064" y="2605"/>
                </a:lnTo>
                <a:lnTo>
                  <a:pt x="14235" y="2750"/>
                </a:lnTo>
                <a:lnTo>
                  <a:pt x="14405" y="2872"/>
                </a:lnTo>
                <a:lnTo>
                  <a:pt x="15038" y="3432"/>
                </a:lnTo>
                <a:lnTo>
                  <a:pt x="15329" y="3724"/>
                </a:lnTo>
                <a:lnTo>
                  <a:pt x="15597" y="4040"/>
                </a:lnTo>
                <a:lnTo>
                  <a:pt x="15694" y="4235"/>
                </a:lnTo>
                <a:lnTo>
                  <a:pt x="15792" y="4405"/>
                </a:lnTo>
                <a:lnTo>
                  <a:pt x="15694" y="4551"/>
                </a:lnTo>
                <a:lnTo>
                  <a:pt x="15573" y="4673"/>
                </a:lnTo>
                <a:lnTo>
                  <a:pt x="15402" y="4843"/>
                </a:lnTo>
                <a:lnTo>
                  <a:pt x="15232" y="4989"/>
                </a:lnTo>
                <a:lnTo>
                  <a:pt x="14843" y="5281"/>
                </a:lnTo>
                <a:lnTo>
                  <a:pt x="14454" y="5549"/>
                </a:lnTo>
                <a:lnTo>
                  <a:pt x="14235" y="5719"/>
                </a:lnTo>
                <a:lnTo>
                  <a:pt x="14064" y="5889"/>
                </a:lnTo>
                <a:lnTo>
                  <a:pt x="13286" y="5865"/>
                </a:lnTo>
                <a:lnTo>
                  <a:pt x="12507" y="5841"/>
                </a:lnTo>
                <a:lnTo>
                  <a:pt x="10974" y="5841"/>
                </a:lnTo>
                <a:lnTo>
                  <a:pt x="7859" y="5889"/>
                </a:lnTo>
                <a:lnTo>
                  <a:pt x="4623" y="5938"/>
                </a:lnTo>
                <a:lnTo>
                  <a:pt x="2385" y="5938"/>
                </a:lnTo>
                <a:lnTo>
                  <a:pt x="2117" y="5962"/>
                </a:lnTo>
                <a:lnTo>
                  <a:pt x="1874" y="6011"/>
                </a:lnTo>
                <a:lnTo>
                  <a:pt x="1849" y="5889"/>
                </a:lnTo>
                <a:lnTo>
                  <a:pt x="1849" y="5768"/>
                </a:lnTo>
                <a:lnTo>
                  <a:pt x="1801" y="5524"/>
                </a:lnTo>
                <a:lnTo>
                  <a:pt x="1655" y="4332"/>
                </a:lnTo>
                <a:lnTo>
                  <a:pt x="1606" y="3724"/>
                </a:lnTo>
                <a:lnTo>
                  <a:pt x="1557" y="3091"/>
                </a:lnTo>
                <a:lnTo>
                  <a:pt x="1557" y="2848"/>
                </a:lnTo>
                <a:lnTo>
                  <a:pt x="1533" y="2580"/>
                </a:lnTo>
                <a:lnTo>
                  <a:pt x="1874" y="2629"/>
                </a:lnTo>
                <a:lnTo>
                  <a:pt x="2214" y="2653"/>
                </a:lnTo>
                <a:lnTo>
                  <a:pt x="2920" y="2653"/>
                </a:lnTo>
                <a:lnTo>
                  <a:pt x="3626" y="2629"/>
                </a:lnTo>
                <a:lnTo>
                  <a:pt x="4283" y="2580"/>
                </a:lnTo>
                <a:lnTo>
                  <a:pt x="5110" y="2556"/>
                </a:lnTo>
                <a:close/>
                <a:moveTo>
                  <a:pt x="8468" y="6352"/>
                </a:moveTo>
                <a:lnTo>
                  <a:pt x="8200" y="6449"/>
                </a:lnTo>
                <a:lnTo>
                  <a:pt x="7835" y="6644"/>
                </a:lnTo>
                <a:lnTo>
                  <a:pt x="7665" y="6765"/>
                </a:lnTo>
                <a:lnTo>
                  <a:pt x="7494" y="6887"/>
                </a:lnTo>
                <a:lnTo>
                  <a:pt x="7470" y="6619"/>
                </a:lnTo>
                <a:lnTo>
                  <a:pt x="7421" y="6352"/>
                </a:lnTo>
                <a:close/>
                <a:moveTo>
                  <a:pt x="8735" y="6644"/>
                </a:moveTo>
                <a:lnTo>
                  <a:pt x="8735" y="6692"/>
                </a:lnTo>
                <a:lnTo>
                  <a:pt x="8735" y="6960"/>
                </a:lnTo>
                <a:lnTo>
                  <a:pt x="8103" y="6936"/>
                </a:lnTo>
                <a:lnTo>
                  <a:pt x="8030" y="6936"/>
                </a:lnTo>
                <a:lnTo>
                  <a:pt x="8200" y="6863"/>
                </a:lnTo>
                <a:lnTo>
                  <a:pt x="8735" y="6644"/>
                </a:lnTo>
                <a:close/>
                <a:moveTo>
                  <a:pt x="3942" y="7301"/>
                </a:moveTo>
                <a:lnTo>
                  <a:pt x="4331" y="7325"/>
                </a:lnTo>
                <a:lnTo>
                  <a:pt x="5061" y="7374"/>
                </a:lnTo>
                <a:lnTo>
                  <a:pt x="5864" y="7422"/>
                </a:lnTo>
                <a:lnTo>
                  <a:pt x="6667" y="7447"/>
                </a:lnTo>
                <a:lnTo>
                  <a:pt x="8297" y="7471"/>
                </a:lnTo>
                <a:lnTo>
                  <a:pt x="8833" y="7495"/>
                </a:lnTo>
                <a:lnTo>
                  <a:pt x="8930" y="7520"/>
                </a:lnTo>
                <a:lnTo>
                  <a:pt x="9052" y="7495"/>
                </a:lnTo>
                <a:lnTo>
                  <a:pt x="11607" y="7593"/>
                </a:lnTo>
                <a:lnTo>
                  <a:pt x="12361" y="7617"/>
                </a:lnTo>
                <a:lnTo>
                  <a:pt x="13115" y="7593"/>
                </a:lnTo>
                <a:lnTo>
                  <a:pt x="13870" y="7568"/>
                </a:lnTo>
                <a:lnTo>
                  <a:pt x="14624" y="7568"/>
                </a:lnTo>
                <a:lnTo>
                  <a:pt x="14600" y="7739"/>
                </a:lnTo>
                <a:lnTo>
                  <a:pt x="14575" y="7933"/>
                </a:lnTo>
                <a:lnTo>
                  <a:pt x="14575" y="8298"/>
                </a:lnTo>
                <a:lnTo>
                  <a:pt x="14624" y="8980"/>
                </a:lnTo>
                <a:lnTo>
                  <a:pt x="14697" y="9539"/>
                </a:lnTo>
                <a:lnTo>
                  <a:pt x="14746" y="10123"/>
                </a:lnTo>
                <a:lnTo>
                  <a:pt x="14770" y="10391"/>
                </a:lnTo>
                <a:lnTo>
                  <a:pt x="14794" y="10659"/>
                </a:lnTo>
                <a:lnTo>
                  <a:pt x="13310" y="10707"/>
                </a:lnTo>
                <a:lnTo>
                  <a:pt x="11826" y="10780"/>
                </a:lnTo>
                <a:lnTo>
                  <a:pt x="10341" y="10829"/>
                </a:lnTo>
                <a:lnTo>
                  <a:pt x="9587" y="10853"/>
                </a:lnTo>
                <a:lnTo>
                  <a:pt x="8833" y="10829"/>
                </a:lnTo>
                <a:lnTo>
                  <a:pt x="7178" y="10780"/>
                </a:lnTo>
                <a:lnTo>
                  <a:pt x="6327" y="10780"/>
                </a:lnTo>
                <a:lnTo>
                  <a:pt x="5499" y="10804"/>
                </a:lnTo>
                <a:lnTo>
                  <a:pt x="4088" y="10853"/>
                </a:lnTo>
                <a:lnTo>
                  <a:pt x="3358" y="10902"/>
                </a:lnTo>
                <a:lnTo>
                  <a:pt x="3017" y="10926"/>
                </a:lnTo>
                <a:lnTo>
                  <a:pt x="2677" y="10999"/>
                </a:lnTo>
                <a:lnTo>
                  <a:pt x="2677" y="10926"/>
                </a:lnTo>
                <a:lnTo>
                  <a:pt x="2652" y="10853"/>
                </a:lnTo>
                <a:lnTo>
                  <a:pt x="2604" y="10804"/>
                </a:lnTo>
                <a:lnTo>
                  <a:pt x="2531" y="10756"/>
                </a:lnTo>
                <a:lnTo>
                  <a:pt x="2239" y="10586"/>
                </a:lnTo>
                <a:lnTo>
                  <a:pt x="1947" y="10391"/>
                </a:lnTo>
                <a:lnTo>
                  <a:pt x="1411" y="10002"/>
                </a:lnTo>
                <a:lnTo>
                  <a:pt x="1168" y="9807"/>
                </a:lnTo>
                <a:lnTo>
                  <a:pt x="925" y="9612"/>
                </a:lnTo>
                <a:lnTo>
                  <a:pt x="681" y="9393"/>
                </a:lnTo>
                <a:lnTo>
                  <a:pt x="438" y="9199"/>
                </a:lnTo>
                <a:lnTo>
                  <a:pt x="633" y="9028"/>
                </a:lnTo>
                <a:lnTo>
                  <a:pt x="1338" y="8396"/>
                </a:lnTo>
                <a:lnTo>
                  <a:pt x="1703" y="8104"/>
                </a:lnTo>
                <a:lnTo>
                  <a:pt x="2068" y="7812"/>
                </a:lnTo>
                <a:lnTo>
                  <a:pt x="2336" y="7641"/>
                </a:lnTo>
                <a:lnTo>
                  <a:pt x="2458" y="7568"/>
                </a:lnTo>
                <a:lnTo>
                  <a:pt x="2579" y="7447"/>
                </a:lnTo>
                <a:lnTo>
                  <a:pt x="2604" y="7374"/>
                </a:lnTo>
                <a:lnTo>
                  <a:pt x="2847" y="7374"/>
                </a:lnTo>
                <a:lnTo>
                  <a:pt x="3115" y="7349"/>
                </a:lnTo>
                <a:lnTo>
                  <a:pt x="3577" y="7301"/>
                </a:lnTo>
                <a:close/>
                <a:moveTo>
                  <a:pt x="7446" y="11242"/>
                </a:moveTo>
                <a:lnTo>
                  <a:pt x="8541" y="11291"/>
                </a:lnTo>
                <a:lnTo>
                  <a:pt x="8395" y="11364"/>
                </a:lnTo>
                <a:lnTo>
                  <a:pt x="8249" y="11461"/>
                </a:lnTo>
                <a:lnTo>
                  <a:pt x="7981" y="11632"/>
                </a:lnTo>
                <a:lnTo>
                  <a:pt x="7567" y="11851"/>
                </a:lnTo>
                <a:lnTo>
                  <a:pt x="7519" y="11534"/>
                </a:lnTo>
                <a:lnTo>
                  <a:pt x="7494" y="11388"/>
                </a:lnTo>
                <a:lnTo>
                  <a:pt x="7446" y="11242"/>
                </a:lnTo>
                <a:close/>
                <a:moveTo>
                  <a:pt x="8784" y="11632"/>
                </a:moveTo>
                <a:lnTo>
                  <a:pt x="8735" y="12094"/>
                </a:lnTo>
                <a:lnTo>
                  <a:pt x="8541" y="12167"/>
                </a:lnTo>
                <a:lnTo>
                  <a:pt x="8370" y="12264"/>
                </a:lnTo>
                <a:lnTo>
                  <a:pt x="8005" y="12459"/>
                </a:lnTo>
                <a:lnTo>
                  <a:pt x="7762" y="12581"/>
                </a:lnTo>
                <a:lnTo>
                  <a:pt x="7640" y="12678"/>
                </a:lnTo>
                <a:lnTo>
                  <a:pt x="7543" y="12751"/>
                </a:lnTo>
                <a:lnTo>
                  <a:pt x="7543" y="12678"/>
                </a:lnTo>
                <a:lnTo>
                  <a:pt x="7567" y="12216"/>
                </a:lnTo>
                <a:lnTo>
                  <a:pt x="7713" y="12167"/>
                </a:lnTo>
                <a:lnTo>
                  <a:pt x="7859" y="12118"/>
                </a:lnTo>
                <a:lnTo>
                  <a:pt x="8103" y="11997"/>
                </a:lnTo>
                <a:lnTo>
                  <a:pt x="8443" y="11826"/>
                </a:lnTo>
                <a:lnTo>
                  <a:pt x="8614" y="11729"/>
                </a:lnTo>
                <a:lnTo>
                  <a:pt x="8784" y="11632"/>
                </a:lnTo>
                <a:close/>
                <a:moveTo>
                  <a:pt x="8735" y="12581"/>
                </a:moveTo>
                <a:lnTo>
                  <a:pt x="8735" y="13189"/>
                </a:lnTo>
                <a:lnTo>
                  <a:pt x="8662" y="13165"/>
                </a:lnTo>
                <a:lnTo>
                  <a:pt x="8565" y="13165"/>
                </a:lnTo>
                <a:lnTo>
                  <a:pt x="8468" y="13189"/>
                </a:lnTo>
                <a:lnTo>
                  <a:pt x="8249" y="13262"/>
                </a:lnTo>
                <a:lnTo>
                  <a:pt x="8054" y="13384"/>
                </a:lnTo>
                <a:lnTo>
                  <a:pt x="7859" y="13481"/>
                </a:lnTo>
                <a:lnTo>
                  <a:pt x="7665" y="13627"/>
                </a:lnTo>
                <a:lnTo>
                  <a:pt x="7446" y="13797"/>
                </a:lnTo>
                <a:lnTo>
                  <a:pt x="7494" y="13140"/>
                </a:lnTo>
                <a:lnTo>
                  <a:pt x="7665" y="13116"/>
                </a:lnTo>
                <a:lnTo>
                  <a:pt x="7835" y="13043"/>
                </a:lnTo>
                <a:lnTo>
                  <a:pt x="8151" y="12873"/>
                </a:lnTo>
                <a:lnTo>
                  <a:pt x="8735" y="12581"/>
                </a:lnTo>
                <a:close/>
                <a:moveTo>
                  <a:pt x="8735" y="13578"/>
                </a:moveTo>
                <a:lnTo>
                  <a:pt x="8735" y="14138"/>
                </a:lnTo>
                <a:lnTo>
                  <a:pt x="8541" y="14211"/>
                </a:lnTo>
                <a:lnTo>
                  <a:pt x="8346" y="14284"/>
                </a:lnTo>
                <a:lnTo>
                  <a:pt x="7981" y="14454"/>
                </a:lnTo>
                <a:lnTo>
                  <a:pt x="7689" y="14576"/>
                </a:lnTo>
                <a:lnTo>
                  <a:pt x="7543" y="14673"/>
                </a:lnTo>
                <a:lnTo>
                  <a:pt x="7421" y="14746"/>
                </a:lnTo>
                <a:lnTo>
                  <a:pt x="7421" y="14454"/>
                </a:lnTo>
                <a:lnTo>
                  <a:pt x="7421" y="14138"/>
                </a:lnTo>
                <a:lnTo>
                  <a:pt x="7567" y="14089"/>
                </a:lnTo>
                <a:lnTo>
                  <a:pt x="7738" y="14016"/>
                </a:lnTo>
                <a:lnTo>
                  <a:pt x="8005" y="13870"/>
                </a:lnTo>
                <a:lnTo>
                  <a:pt x="8176" y="13773"/>
                </a:lnTo>
                <a:lnTo>
                  <a:pt x="8370" y="13724"/>
                </a:lnTo>
                <a:lnTo>
                  <a:pt x="8735" y="13578"/>
                </a:lnTo>
                <a:close/>
                <a:moveTo>
                  <a:pt x="8735" y="14625"/>
                </a:moveTo>
                <a:lnTo>
                  <a:pt x="8735" y="15014"/>
                </a:lnTo>
                <a:lnTo>
                  <a:pt x="8687" y="15038"/>
                </a:lnTo>
                <a:lnTo>
                  <a:pt x="7908" y="15501"/>
                </a:lnTo>
                <a:lnTo>
                  <a:pt x="7689" y="15598"/>
                </a:lnTo>
                <a:lnTo>
                  <a:pt x="7446" y="15720"/>
                </a:lnTo>
                <a:lnTo>
                  <a:pt x="7421" y="15087"/>
                </a:lnTo>
                <a:lnTo>
                  <a:pt x="7592" y="15063"/>
                </a:lnTo>
                <a:lnTo>
                  <a:pt x="7738" y="15014"/>
                </a:lnTo>
                <a:lnTo>
                  <a:pt x="8054" y="14892"/>
                </a:lnTo>
                <a:lnTo>
                  <a:pt x="8735" y="14625"/>
                </a:lnTo>
                <a:close/>
                <a:moveTo>
                  <a:pt x="8711" y="15452"/>
                </a:moveTo>
                <a:lnTo>
                  <a:pt x="8711" y="16231"/>
                </a:lnTo>
                <a:lnTo>
                  <a:pt x="8419" y="16328"/>
                </a:lnTo>
                <a:lnTo>
                  <a:pt x="8151" y="16425"/>
                </a:lnTo>
                <a:lnTo>
                  <a:pt x="7811" y="16523"/>
                </a:lnTo>
                <a:lnTo>
                  <a:pt x="7494" y="16620"/>
                </a:lnTo>
                <a:lnTo>
                  <a:pt x="7470" y="16012"/>
                </a:lnTo>
                <a:lnTo>
                  <a:pt x="7567" y="16012"/>
                </a:lnTo>
                <a:lnTo>
                  <a:pt x="7689" y="15963"/>
                </a:lnTo>
                <a:lnTo>
                  <a:pt x="7908" y="15890"/>
                </a:lnTo>
                <a:lnTo>
                  <a:pt x="8322" y="15671"/>
                </a:lnTo>
                <a:lnTo>
                  <a:pt x="8711" y="15452"/>
                </a:lnTo>
                <a:close/>
                <a:moveTo>
                  <a:pt x="8687" y="16717"/>
                </a:moveTo>
                <a:lnTo>
                  <a:pt x="8687" y="17082"/>
                </a:lnTo>
                <a:lnTo>
                  <a:pt x="8687" y="17107"/>
                </a:lnTo>
                <a:lnTo>
                  <a:pt x="8346" y="17228"/>
                </a:lnTo>
                <a:lnTo>
                  <a:pt x="8005" y="17399"/>
                </a:lnTo>
                <a:lnTo>
                  <a:pt x="7543" y="17593"/>
                </a:lnTo>
                <a:lnTo>
                  <a:pt x="7519" y="17009"/>
                </a:lnTo>
                <a:lnTo>
                  <a:pt x="7689" y="17009"/>
                </a:lnTo>
                <a:lnTo>
                  <a:pt x="7859" y="16961"/>
                </a:lnTo>
                <a:lnTo>
                  <a:pt x="8176" y="16888"/>
                </a:lnTo>
                <a:lnTo>
                  <a:pt x="8687" y="16717"/>
                </a:lnTo>
                <a:close/>
                <a:moveTo>
                  <a:pt x="8687" y="17545"/>
                </a:moveTo>
                <a:lnTo>
                  <a:pt x="8687" y="18250"/>
                </a:lnTo>
                <a:lnTo>
                  <a:pt x="8370" y="18275"/>
                </a:lnTo>
                <a:lnTo>
                  <a:pt x="8054" y="18299"/>
                </a:lnTo>
                <a:lnTo>
                  <a:pt x="7835" y="18323"/>
                </a:lnTo>
                <a:lnTo>
                  <a:pt x="7592" y="18348"/>
                </a:lnTo>
                <a:lnTo>
                  <a:pt x="7543" y="18372"/>
                </a:lnTo>
                <a:lnTo>
                  <a:pt x="7543" y="18031"/>
                </a:lnTo>
                <a:lnTo>
                  <a:pt x="7689" y="17983"/>
                </a:lnTo>
                <a:lnTo>
                  <a:pt x="7811" y="17934"/>
                </a:lnTo>
                <a:lnTo>
                  <a:pt x="8078" y="17812"/>
                </a:lnTo>
                <a:lnTo>
                  <a:pt x="8687" y="17545"/>
                </a:lnTo>
                <a:close/>
                <a:moveTo>
                  <a:pt x="8078" y="1"/>
                </a:moveTo>
                <a:lnTo>
                  <a:pt x="7884" y="25"/>
                </a:lnTo>
                <a:lnTo>
                  <a:pt x="7713" y="74"/>
                </a:lnTo>
                <a:lnTo>
                  <a:pt x="7567" y="171"/>
                </a:lnTo>
                <a:lnTo>
                  <a:pt x="7446" y="269"/>
                </a:lnTo>
                <a:lnTo>
                  <a:pt x="7324" y="390"/>
                </a:lnTo>
                <a:lnTo>
                  <a:pt x="7227" y="536"/>
                </a:lnTo>
                <a:lnTo>
                  <a:pt x="7154" y="682"/>
                </a:lnTo>
                <a:lnTo>
                  <a:pt x="7081" y="853"/>
                </a:lnTo>
                <a:lnTo>
                  <a:pt x="7032" y="1023"/>
                </a:lnTo>
                <a:lnTo>
                  <a:pt x="6959" y="1388"/>
                </a:lnTo>
                <a:lnTo>
                  <a:pt x="6935" y="1753"/>
                </a:lnTo>
                <a:lnTo>
                  <a:pt x="6959" y="2118"/>
                </a:lnTo>
                <a:lnTo>
                  <a:pt x="6959" y="2118"/>
                </a:lnTo>
                <a:lnTo>
                  <a:pt x="5816" y="2094"/>
                </a:lnTo>
                <a:lnTo>
                  <a:pt x="4672" y="2094"/>
                </a:lnTo>
                <a:lnTo>
                  <a:pt x="2993" y="2167"/>
                </a:lnTo>
                <a:lnTo>
                  <a:pt x="1801" y="2167"/>
                </a:lnTo>
                <a:lnTo>
                  <a:pt x="1387" y="2191"/>
                </a:lnTo>
                <a:lnTo>
                  <a:pt x="1338" y="2191"/>
                </a:lnTo>
                <a:lnTo>
                  <a:pt x="1290" y="2215"/>
                </a:lnTo>
                <a:lnTo>
                  <a:pt x="1290" y="2240"/>
                </a:lnTo>
                <a:lnTo>
                  <a:pt x="1217" y="2288"/>
                </a:lnTo>
                <a:lnTo>
                  <a:pt x="1192" y="2361"/>
                </a:lnTo>
                <a:lnTo>
                  <a:pt x="1119" y="2556"/>
                </a:lnTo>
                <a:lnTo>
                  <a:pt x="1071" y="2775"/>
                </a:lnTo>
                <a:lnTo>
                  <a:pt x="1046" y="3018"/>
                </a:lnTo>
                <a:lnTo>
                  <a:pt x="1046" y="3261"/>
                </a:lnTo>
                <a:lnTo>
                  <a:pt x="1071" y="3748"/>
                </a:lnTo>
                <a:lnTo>
                  <a:pt x="1119" y="4162"/>
                </a:lnTo>
                <a:lnTo>
                  <a:pt x="1168" y="4770"/>
                </a:lnTo>
                <a:lnTo>
                  <a:pt x="1241" y="5378"/>
                </a:lnTo>
                <a:lnTo>
                  <a:pt x="1265" y="5622"/>
                </a:lnTo>
                <a:lnTo>
                  <a:pt x="1290" y="5889"/>
                </a:lnTo>
                <a:lnTo>
                  <a:pt x="1314" y="6011"/>
                </a:lnTo>
                <a:lnTo>
                  <a:pt x="1338" y="6133"/>
                </a:lnTo>
                <a:lnTo>
                  <a:pt x="1411" y="6230"/>
                </a:lnTo>
                <a:lnTo>
                  <a:pt x="1484" y="6303"/>
                </a:lnTo>
                <a:lnTo>
                  <a:pt x="1557" y="6352"/>
                </a:lnTo>
                <a:lnTo>
                  <a:pt x="1630" y="6352"/>
                </a:lnTo>
                <a:lnTo>
                  <a:pt x="1703" y="6327"/>
                </a:lnTo>
                <a:lnTo>
                  <a:pt x="1776" y="6279"/>
                </a:lnTo>
                <a:lnTo>
                  <a:pt x="1801" y="6254"/>
                </a:lnTo>
                <a:lnTo>
                  <a:pt x="2020" y="6303"/>
                </a:lnTo>
                <a:lnTo>
                  <a:pt x="2239" y="6327"/>
                </a:lnTo>
                <a:lnTo>
                  <a:pt x="2701" y="6352"/>
                </a:lnTo>
                <a:lnTo>
                  <a:pt x="4429" y="6376"/>
                </a:lnTo>
                <a:lnTo>
                  <a:pt x="6959" y="6352"/>
                </a:lnTo>
                <a:lnTo>
                  <a:pt x="6984" y="6595"/>
                </a:lnTo>
                <a:lnTo>
                  <a:pt x="7008" y="6911"/>
                </a:lnTo>
                <a:lnTo>
                  <a:pt x="5962" y="6887"/>
                </a:lnTo>
                <a:lnTo>
                  <a:pt x="4891" y="6838"/>
                </a:lnTo>
                <a:lnTo>
                  <a:pt x="4161" y="6814"/>
                </a:lnTo>
                <a:lnTo>
                  <a:pt x="3163" y="6814"/>
                </a:lnTo>
                <a:lnTo>
                  <a:pt x="2896" y="6863"/>
                </a:lnTo>
                <a:lnTo>
                  <a:pt x="2628" y="6936"/>
                </a:lnTo>
                <a:lnTo>
                  <a:pt x="2506" y="6984"/>
                </a:lnTo>
                <a:lnTo>
                  <a:pt x="2409" y="7057"/>
                </a:lnTo>
                <a:lnTo>
                  <a:pt x="2360" y="7033"/>
                </a:lnTo>
                <a:lnTo>
                  <a:pt x="2263" y="7033"/>
                </a:lnTo>
                <a:lnTo>
                  <a:pt x="2190" y="7057"/>
                </a:lnTo>
                <a:lnTo>
                  <a:pt x="1995" y="7130"/>
                </a:lnTo>
                <a:lnTo>
                  <a:pt x="1825" y="7228"/>
                </a:lnTo>
                <a:lnTo>
                  <a:pt x="1630" y="7374"/>
                </a:lnTo>
                <a:lnTo>
                  <a:pt x="1290" y="7666"/>
                </a:lnTo>
                <a:lnTo>
                  <a:pt x="1022" y="7933"/>
                </a:lnTo>
                <a:lnTo>
                  <a:pt x="681" y="8250"/>
                </a:lnTo>
                <a:lnTo>
                  <a:pt x="365" y="8590"/>
                </a:lnTo>
                <a:lnTo>
                  <a:pt x="243" y="8712"/>
                </a:lnTo>
                <a:lnTo>
                  <a:pt x="122" y="8858"/>
                </a:lnTo>
                <a:lnTo>
                  <a:pt x="24" y="9004"/>
                </a:lnTo>
                <a:lnTo>
                  <a:pt x="0" y="9077"/>
                </a:lnTo>
                <a:lnTo>
                  <a:pt x="0" y="9174"/>
                </a:lnTo>
                <a:lnTo>
                  <a:pt x="0" y="9199"/>
                </a:lnTo>
                <a:lnTo>
                  <a:pt x="0" y="9247"/>
                </a:lnTo>
                <a:lnTo>
                  <a:pt x="0" y="9320"/>
                </a:lnTo>
                <a:lnTo>
                  <a:pt x="73" y="9466"/>
                </a:lnTo>
                <a:lnTo>
                  <a:pt x="170" y="9612"/>
                </a:lnTo>
                <a:lnTo>
                  <a:pt x="292" y="9758"/>
                </a:lnTo>
                <a:lnTo>
                  <a:pt x="414" y="9904"/>
                </a:lnTo>
                <a:lnTo>
                  <a:pt x="681" y="10148"/>
                </a:lnTo>
                <a:lnTo>
                  <a:pt x="949" y="10367"/>
                </a:lnTo>
                <a:lnTo>
                  <a:pt x="1265" y="10610"/>
                </a:lnTo>
                <a:lnTo>
                  <a:pt x="1582" y="10829"/>
                </a:lnTo>
                <a:lnTo>
                  <a:pt x="1922" y="11048"/>
                </a:lnTo>
                <a:lnTo>
                  <a:pt x="2239" y="11242"/>
                </a:lnTo>
                <a:lnTo>
                  <a:pt x="2312" y="11267"/>
                </a:lnTo>
                <a:lnTo>
                  <a:pt x="2385" y="11267"/>
                </a:lnTo>
                <a:lnTo>
                  <a:pt x="2750" y="11340"/>
                </a:lnTo>
                <a:lnTo>
                  <a:pt x="3139" y="11388"/>
                </a:lnTo>
                <a:lnTo>
                  <a:pt x="3528" y="11388"/>
                </a:lnTo>
                <a:lnTo>
                  <a:pt x="3918" y="11364"/>
                </a:lnTo>
                <a:lnTo>
                  <a:pt x="4721" y="11315"/>
                </a:lnTo>
                <a:lnTo>
                  <a:pt x="5499" y="11267"/>
                </a:lnTo>
                <a:lnTo>
                  <a:pt x="6278" y="11242"/>
                </a:lnTo>
                <a:lnTo>
                  <a:pt x="7081" y="11242"/>
                </a:lnTo>
                <a:lnTo>
                  <a:pt x="7081" y="11607"/>
                </a:lnTo>
                <a:lnTo>
                  <a:pt x="7081" y="11972"/>
                </a:lnTo>
                <a:lnTo>
                  <a:pt x="7081" y="12313"/>
                </a:lnTo>
                <a:lnTo>
                  <a:pt x="7057" y="12678"/>
                </a:lnTo>
                <a:lnTo>
                  <a:pt x="6984" y="13578"/>
                </a:lnTo>
                <a:lnTo>
                  <a:pt x="6935" y="14016"/>
                </a:lnTo>
                <a:lnTo>
                  <a:pt x="6911" y="14454"/>
                </a:lnTo>
                <a:lnTo>
                  <a:pt x="6911" y="15476"/>
                </a:lnTo>
                <a:lnTo>
                  <a:pt x="6959" y="16498"/>
                </a:lnTo>
                <a:lnTo>
                  <a:pt x="7057" y="18542"/>
                </a:lnTo>
                <a:lnTo>
                  <a:pt x="7057" y="18615"/>
                </a:lnTo>
                <a:lnTo>
                  <a:pt x="7081" y="18688"/>
                </a:lnTo>
                <a:lnTo>
                  <a:pt x="7130" y="18737"/>
                </a:lnTo>
                <a:lnTo>
                  <a:pt x="7203" y="18761"/>
                </a:lnTo>
                <a:lnTo>
                  <a:pt x="7251" y="18786"/>
                </a:lnTo>
                <a:lnTo>
                  <a:pt x="7324" y="18786"/>
                </a:lnTo>
                <a:lnTo>
                  <a:pt x="7373" y="18761"/>
                </a:lnTo>
                <a:lnTo>
                  <a:pt x="7446" y="18737"/>
                </a:lnTo>
                <a:lnTo>
                  <a:pt x="7519" y="18786"/>
                </a:lnTo>
                <a:lnTo>
                  <a:pt x="7640" y="18810"/>
                </a:lnTo>
                <a:lnTo>
                  <a:pt x="8662" y="18810"/>
                </a:lnTo>
                <a:lnTo>
                  <a:pt x="8954" y="18786"/>
                </a:lnTo>
                <a:lnTo>
                  <a:pt x="9003" y="18786"/>
                </a:lnTo>
                <a:lnTo>
                  <a:pt x="9076" y="18761"/>
                </a:lnTo>
                <a:lnTo>
                  <a:pt x="9149" y="18664"/>
                </a:lnTo>
                <a:lnTo>
                  <a:pt x="9198" y="18542"/>
                </a:lnTo>
                <a:lnTo>
                  <a:pt x="9198" y="18421"/>
                </a:lnTo>
                <a:lnTo>
                  <a:pt x="9198" y="18323"/>
                </a:lnTo>
                <a:lnTo>
                  <a:pt x="9222" y="16547"/>
                </a:lnTo>
                <a:lnTo>
                  <a:pt x="9246" y="14771"/>
                </a:lnTo>
                <a:lnTo>
                  <a:pt x="9271" y="12946"/>
                </a:lnTo>
                <a:lnTo>
                  <a:pt x="9295" y="12118"/>
                </a:lnTo>
                <a:lnTo>
                  <a:pt x="9271" y="11729"/>
                </a:lnTo>
                <a:lnTo>
                  <a:pt x="9246" y="11315"/>
                </a:lnTo>
                <a:lnTo>
                  <a:pt x="10682" y="11315"/>
                </a:lnTo>
                <a:lnTo>
                  <a:pt x="12142" y="11267"/>
                </a:lnTo>
                <a:lnTo>
                  <a:pt x="13578" y="11194"/>
                </a:lnTo>
                <a:lnTo>
                  <a:pt x="14283" y="11169"/>
                </a:lnTo>
                <a:lnTo>
                  <a:pt x="15013" y="11169"/>
                </a:lnTo>
                <a:lnTo>
                  <a:pt x="15135" y="11145"/>
                </a:lnTo>
                <a:lnTo>
                  <a:pt x="15208" y="11072"/>
                </a:lnTo>
                <a:lnTo>
                  <a:pt x="15257" y="10999"/>
                </a:lnTo>
                <a:lnTo>
                  <a:pt x="15257" y="10902"/>
                </a:lnTo>
                <a:lnTo>
                  <a:pt x="15305" y="10731"/>
                </a:lnTo>
                <a:lnTo>
                  <a:pt x="15305" y="10586"/>
                </a:lnTo>
                <a:lnTo>
                  <a:pt x="15281" y="10245"/>
                </a:lnTo>
                <a:lnTo>
                  <a:pt x="15135" y="9126"/>
                </a:lnTo>
                <a:lnTo>
                  <a:pt x="15086" y="8615"/>
                </a:lnTo>
                <a:lnTo>
                  <a:pt x="15086" y="8104"/>
                </a:lnTo>
                <a:lnTo>
                  <a:pt x="15086" y="7933"/>
                </a:lnTo>
                <a:lnTo>
                  <a:pt x="15111" y="7739"/>
                </a:lnTo>
                <a:lnTo>
                  <a:pt x="15135" y="7568"/>
                </a:lnTo>
                <a:lnTo>
                  <a:pt x="15135" y="7374"/>
                </a:lnTo>
                <a:lnTo>
                  <a:pt x="15135" y="7276"/>
                </a:lnTo>
                <a:lnTo>
                  <a:pt x="15111" y="7179"/>
                </a:lnTo>
                <a:lnTo>
                  <a:pt x="15086" y="7130"/>
                </a:lnTo>
                <a:lnTo>
                  <a:pt x="15038" y="7106"/>
                </a:lnTo>
                <a:lnTo>
                  <a:pt x="14965" y="7057"/>
                </a:lnTo>
                <a:lnTo>
                  <a:pt x="14892" y="7033"/>
                </a:lnTo>
                <a:lnTo>
                  <a:pt x="14064" y="7033"/>
                </a:lnTo>
                <a:lnTo>
                  <a:pt x="13237" y="7057"/>
                </a:lnTo>
                <a:lnTo>
                  <a:pt x="12434" y="7082"/>
                </a:lnTo>
                <a:lnTo>
                  <a:pt x="11607" y="7082"/>
                </a:lnTo>
                <a:lnTo>
                  <a:pt x="9246" y="6984"/>
                </a:lnTo>
                <a:lnTo>
                  <a:pt x="9246" y="6765"/>
                </a:lnTo>
                <a:lnTo>
                  <a:pt x="9246" y="6571"/>
                </a:lnTo>
                <a:lnTo>
                  <a:pt x="9198" y="6352"/>
                </a:lnTo>
                <a:lnTo>
                  <a:pt x="9222" y="6327"/>
                </a:lnTo>
                <a:lnTo>
                  <a:pt x="10925" y="6303"/>
                </a:lnTo>
                <a:lnTo>
                  <a:pt x="12556" y="6303"/>
                </a:lnTo>
                <a:lnTo>
                  <a:pt x="14186" y="6376"/>
                </a:lnTo>
                <a:lnTo>
                  <a:pt x="14259" y="6376"/>
                </a:lnTo>
                <a:lnTo>
                  <a:pt x="14308" y="6352"/>
                </a:lnTo>
                <a:lnTo>
                  <a:pt x="14381" y="6279"/>
                </a:lnTo>
                <a:lnTo>
                  <a:pt x="14405" y="6206"/>
                </a:lnTo>
                <a:lnTo>
                  <a:pt x="14405" y="6108"/>
                </a:lnTo>
                <a:lnTo>
                  <a:pt x="14575" y="5962"/>
                </a:lnTo>
                <a:lnTo>
                  <a:pt x="14940" y="5670"/>
                </a:lnTo>
                <a:lnTo>
                  <a:pt x="15329" y="5427"/>
                </a:lnTo>
                <a:lnTo>
                  <a:pt x="15597" y="5232"/>
                </a:lnTo>
                <a:lnTo>
                  <a:pt x="15913" y="4965"/>
                </a:lnTo>
                <a:lnTo>
                  <a:pt x="16059" y="4819"/>
                </a:lnTo>
                <a:lnTo>
                  <a:pt x="16181" y="4673"/>
                </a:lnTo>
                <a:lnTo>
                  <a:pt x="16254" y="4502"/>
                </a:lnTo>
                <a:lnTo>
                  <a:pt x="16254" y="4429"/>
                </a:lnTo>
                <a:lnTo>
                  <a:pt x="16254" y="4356"/>
                </a:lnTo>
                <a:lnTo>
                  <a:pt x="16278" y="4283"/>
                </a:lnTo>
                <a:lnTo>
                  <a:pt x="16278" y="4210"/>
                </a:lnTo>
                <a:lnTo>
                  <a:pt x="16230" y="4064"/>
                </a:lnTo>
                <a:lnTo>
                  <a:pt x="16132" y="3894"/>
                </a:lnTo>
                <a:lnTo>
                  <a:pt x="16011" y="3724"/>
                </a:lnTo>
                <a:lnTo>
                  <a:pt x="15743" y="3432"/>
                </a:lnTo>
                <a:lnTo>
                  <a:pt x="15524" y="3213"/>
                </a:lnTo>
                <a:lnTo>
                  <a:pt x="15135" y="2848"/>
                </a:lnTo>
                <a:lnTo>
                  <a:pt x="14746" y="2532"/>
                </a:lnTo>
                <a:lnTo>
                  <a:pt x="14478" y="2288"/>
                </a:lnTo>
                <a:lnTo>
                  <a:pt x="14308" y="2215"/>
                </a:lnTo>
                <a:lnTo>
                  <a:pt x="14235" y="2167"/>
                </a:lnTo>
                <a:lnTo>
                  <a:pt x="14162" y="2167"/>
                </a:lnTo>
                <a:lnTo>
                  <a:pt x="14089" y="2118"/>
                </a:lnTo>
                <a:lnTo>
                  <a:pt x="14016" y="2118"/>
                </a:lnTo>
                <a:lnTo>
                  <a:pt x="13237" y="2142"/>
                </a:lnTo>
                <a:lnTo>
                  <a:pt x="12483" y="2167"/>
                </a:lnTo>
                <a:lnTo>
                  <a:pt x="11704" y="2215"/>
                </a:lnTo>
                <a:lnTo>
                  <a:pt x="10950" y="2240"/>
                </a:lnTo>
                <a:lnTo>
                  <a:pt x="10171" y="2240"/>
                </a:lnTo>
                <a:lnTo>
                  <a:pt x="9392" y="2215"/>
                </a:lnTo>
                <a:lnTo>
                  <a:pt x="9441" y="2069"/>
                </a:lnTo>
                <a:lnTo>
                  <a:pt x="9465" y="1899"/>
                </a:lnTo>
                <a:lnTo>
                  <a:pt x="9465" y="1558"/>
                </a:lnTo>
                <a:lnTo>
                  <a:pt x="9417" y="1218"/>
                </a:lnTo>
                <a:lnTo>
                  <a:pt x="9368" y="950"/>
                </a:lnTo>
                <a:lnTo>
                  <a:pt x="9295" y="755"/>
                </a:lnTo>
                <a:lnTo>
                  <a:pt x="9222" y="561"/>
                </a:lnTo>
                <a:lnTo>
                  <a:pt x="9125" y="415"/>
                </a:lnTo>
                <a:lnTo>
                  <a:pt x="8979" y="293"/>
                </a:lnTo>
                <a:lnTo>
                  <a:pt x="8833" y="196"/>
                </a:lnTo>
                <a:lnTo>
                  <a:pt x="8662" y="98"/>
                </a:lnTo>
                <a:lnTo>
                  <a:pt x="8492" y="50"/>
                </a:lnTo>
                <a:lnTo>
                  <a:pt x="8297" y="1"/>
                </a:lnTo>
                <a:close/>
              </a:path>
            </a:pathLst>
          </a:custGeom>
          <a:solidFill>
            <a:schemeClr val="accent6">
              <a:lumMod val="5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6DFF5A-CBF2-BEAB-C128-60791BA832DC}"/>
              </a:ext>
            </a:extLst>
          </p:cNvPr>
          <p:cNvSpPr txBox="1"/>
          <p:nvPr/>
        </p:nvSpPr>
        <p:spPr>
          <a:xfrm>
            <a:off x="2857981" y="2167268"/>
            <a:ext cx="6078348" cy="1898084"/>
          </a:xfrm>
          <a:prstGeom prst="rect">
            <a:avLst/>
          </a:prstGeom>
          <a:noFill/>
        </p:spPr>
        <p:txBody>
          <a:bodyPr wrap="square" rtlCol="0">
            <a:spAutoFit/>
          </a:bodyPr>
          <a:lstStyle/>
          <a:p>
            <a:pPr algn="ctr" defTabSz="1219170">
              <a:buClr>
                <a:srgbClr val="000000"/>
              </a:buClr>
            </a:pPr>
            <a:r>
              <a:rPr lang="en-GB" sz="5867" kern="0" dirty="0">
                <a:solidFill>
                  <a:srgbClr val="57C0EB">
                    <a:lumMod val="50000"/>
                  </a:srgbClr>
                </a:solidFill>
                <a:latin typeface="Garamond" panose="02020404030301010803" pitchFamily="18" charset="0"/>
                <a:cs typeface="Arial"/>
                <a:sym typeface="Arial"/>
              </a:rPr>
              <a:t>Maths and Careers Project </a:t>
            </a:r>
          </a:p>
        </p:txBody>
      </p:sp>
      <p:pic>
        <p:nvPicPr>
          <p:cNvPr id="75" name="Picture 74" descr="A picture containing chart&#10;&#10;Description automatically generated">
            <a:extLst>
              <a:ext uri="{FF2B5EF4-FFF2-40B4-BE49-F238E27FC236}">
                <a16:creationId xmlns:a16="http://schemas.microsoft.com/office/drawing/2014/main" id="{C310DCBB-C936-C152-218B-4EBCCD8F2EAF}"/>
              </a:ext>
            </a:extLst>
          </p:cNvPr>
          <p:cNvPicPr>
            <a:picLocks noChangeAspect="1"/>
          </p:cNvPicPr>
          <p:nvPr/>
        </p:nvPicPr>
        <p:blipFill>
          <a:blip r:embed="rId3">
            <a:alphaModFix amt="35000"/>
          </a:blip>
          <a:stretch>
            <a:fillRect/>
          </a:stretch>
        </p:blipFill>
        <p:spPr>
          <a:xfrm>
            <a:off x="8847059" y="6086626"/>
            <a:ext cx="916801" cy="660097"/>
          </a:xfrm>
          <a:prstGeom prst="rect">
            <a:avLst/>
          </a:prstGeom>
        </p:spPr>
      </p:pic>
      <p:pic>
        <p:nvPicPr>
          <p:cNvPr id="76" name="Picture 75" descr="A black and white sign&#10;&#10;Description automatically generated with low confidence">
            <a:extLst>
              <a:ext uri="{FF2B5EF4-FFF2-40B4-BE49-F238E27FC236}">
                <a16:creationId xmlns:a16="http://schemas.microsoft.com/office/drawing/2014/main" id="{9BF9F41B-8419-C0DF-25D9-163D75F273C5}"/>
              </a:ext>
            </a:extLst>
          </p:cNvPr>
          <p:cNvPicPr>
            <a:picLocks noChangeAspect="1"/>
          </p:cNvPicPr>
          <p:nvPr/>
        </p:nvPicPr>
        <p:blipFill>
          <a:blip r:embed="rId4">
            <a:alphaModFix amt="50000"/>
          </a:blip>
          <a:stretch>
            <a:fillRect/>
          </a:stretch>
        </p:blipFill>
        <p:spPr>
          <a:xfrm>
            <a:off x="9923955" y="6114100"/>
            <a:ext cx="1415413" cy="572963"/>
          </a:xfrm>
          <a:prstGeom prst="rect">
            <a:avLst/>
          </a:prstGeom>
        </p:spPr>
      </p:pic>
      <p:pic>
        <p:nvPicPr>
          <p:cNvPr id="77" name="Picture 76" descr="A picture containing sunburst chart&#10;&#10;Description automatically generated">
            <a:extLst>
              <a:ext uri="{FF2B5EF4-FFF2-40B4-BE49-F238E27FC236}">
                <a16:creationId xmlns:a16="http://schemas.microsoft.com/office/drawing/2014/main" id="{92050E82-AA9B-83E1-35E3-91C2862AC3C3}"/>
              </a:ext>
            </a:extLst>
          </p:cNvPr>
          <p:cNvPicPr>
            <a:picLocks noChangeAspect="1"/>
          </p:cNvPicPr>
          <p:nvPr/>
        </p:nvPicPr>
        <p:blipFill>
          <a:blip r:embed="rId5">
            <a:alphaModFix amt="35000"/>
          </a:blip>
          <a:stretch>
            <a:fillRect/>
          </a:stretch>
        </p:blipFill>
        <p:spPr>
          <a:xfrm>
            <a:off x="11487243" y="6021227"/>
            <a:ext cx="643387" cy="643387"/>
          </a:xfrm>
          <a:prstGeom prst="rect">
            <a:avLst/>
          </a:prstGeom>
        </p:spPr>
      </p:pic>
      <p:pic>
        <p:nvPicPr>
          <p:cNvPr id="78" name="Picture 77" descr="Logo&#10;&#10;Description automatically generated">
            <a:extLst>
              <a:ext uri="{FF2B5EF4-FFF2-40B4-BE49-F238E27FC236}">
                <a16:creationId xmlns:a16="http://schemas.microsoft.com/office/drawing/2014/main" id="{50C04BA7-B445-1E77-083C-E5B249D3F012}"/>
              </a:ext>
            </a:extLst>
          </p:cNvPr>
          <p:cNvPicPr>
            <a:picLocks noChangeAspect="1"/>
          </p:cNvPicPr>
          <p:nvPr/>
        </p:nvPicPr>
        <p:blipFill>
          <a:blip r:embed="rId6">
            <a:alphaModFix amt="35000"/>
          </a:blip>
          <a:stretch>
            <a:fillRect/>
          </a:stretch>
        </p:blipFill>
        <p:spPr>
          <a:xfrm>
            <a:off x="7838133" y="6004025"/>
            <a:ext cx="861051" cy="8252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chart&#10;&#10;Description automatically generated">
            <a:extLst>
              <a:ext uri="{FF2B5EF4-FFF2-40B4-BE49-F238E27FC236}">
                <a16:creationId xmlns:a16="http://schemas.microsoft.com/office/drawing/2014/main" id="{43B5FA14-094C-854E-A7CE-04F28C16B12F}"/>
              </a:ext>
            </a:extLst>
          </p:cNvPr>
          <p:cNvPicPr>
            <a:picLocks noChangeAspect="1"/>
          </p:cNvPicPr>
          <p:nvPr/>
        </p:nvPicPr>
        <p:blipFill>
          <a:blip r:embed="rId2">
            <a:alphaModFix amt="35000"/>
          </a:blip>
          <a:stretch>
            <a:fillRect/>
          </a:stretch>
        </p:blipFill>
        <p:spPr>
          <a:xfrm>
            <a:off x="7920641" y="6261947"/>
            <a:ext cx="687601" cy="495073"/>
          </a:xfrm>
          <a:prstGeom prst="rect">
            <a:avLst/>
          </a:prstGeom>
        </p:spPr>
      </p:pic>
      <p:pic>
        <p:nvPicPr>
          <p:cNvPr id="13" name="Picture 12" descr="A black and white sign&#10;&#10;Description automatically generated with low confidence">
            <a:extLst>
              <a:ext uri="{FF2B5EF4-FFF2-40B4-BE49-F238E27FC236}">
                <a16:creationId xmlns:a16="http://schemas.microsoft.com/office/drawing/2014/main" id="{FBCE1A4F-4C3D-304E-9603-2C8901507942}"/>
              </a:ext>
            </a:extLst>
          </p:cNvPr>
          <p:cNvPicPr>
            <a:picLocks noChangeAspect="1"/>
          </p:cNvPicPr>
          <p:nvPr/>
        </p:nvPicPr>
        <p:blipFill>
          <a:blip r:embed="rId3">
            <a:alphaModFix amt="50000"/>
          </a:blip>
          <a:stretch>
            <a:fillRect/>
          </a:stretch>
        </p:blipFill>
        <p:spPr>
          <a:xfrm>
            <a:off x="8779105" y="6327297"/>
            <a:ext cx="1061560" cy="429722"/>
          </a:xfrm>
          <a:prstGeom prst="rect">
            <a:avLst/>
          </a:prstGeom>
        </p:spPr>
      </p:pic>
      <p:pic>
        <p:nvPicPr>
          <p:cNvPr id="14" name="Picture 13" descr="A picture containing sunburst chart&#10;&#10;Description automatically generated">
            <a:extLst>
              <a:ext uri="{FF2B5EF4-FFF2-40B4-BE49-F238E27FC236}">
                <a16:creationId xmlns:a16="http://schemas.microsoft.com/office/drawing/2014/main" id="{DE61FFD6-DF7A-1148-ABF5-DB5A01799C63}"/>
              </a:ext>
            </a:extLst>
          </p:cNvPr>
          <p:cNvPicPr>
            <a:picLocks noChangeAspect="1"/>
          </p:cNvPicPr>
          <p:nvPr/>
        </p:nvPicPr>
        <p:blipFill>
          <a:blip r:embed="rId4">
            <a:alphaModFix amt="35000"/>
          </a:blip>
          <a:stretch>
            <a:fillRect/>
          </a:stretch>
        </p:blipFill>
        <p:spPr>
          <a:xfrm>
            <a:off x="10082664" y="6261946"/>
            <a:ext cx="482540" cy="482540"/>
          </a:xfrm>
          <a:prstGeom prst="rect">
            <a:avLst/>
          </a:prstGeom>
        </p:spPr>
      </p:pic>
      <p:sp>
        <p:nvSpPr>
          <p:cNvPr id="5" name="Oval 4">
            <a:extLst>
              <a:ext uri="{FF2B5EF4-FFF2-40B4-BE49-F238E27FC236}">
                <a16:creationId xmlns:a16="http://schemas.microsoft.com/office/drawing/2014/main" id="{598DFD22-ABC4-9443-991C-677E1C110E61}"/>
              </a:ext>
            </a:extLst>
          </p:cNvPr>
          <p:cNvSpPr/>
          <p:nvPr/>
        </p:nvSpPr>
        <p:spPr>
          <a:xfrm>
            <a:off x="2004825" y="3429000"/>
            <a:ext cx="1222624" cy="12328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6" name="Oval 5">
            <a:extLst>
              <a:ext uri="{FF2B5EF4-FFF2-40B4-BE49-F238E27FC236}">
                <a16:creationId xmlns:a16="http://schemas.microsoft.com/office/drawing/2014/main" id="{BF05F417-7897-9A46-82B9-646EF0ED97C1}"/>
              </a:ext>
            </a:extLst>
          </p:cNvPr>
          <p:cNvSpPr/>
          <p:nvPr/>
        </p:nvSpPr>
        <p:spPr>
          <a:xfrm>
            <a:off x="4006571" y="3402557"/>
            <a:ext cx="1222624" cy="1232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7" name="Oval 6">
            <a:extLst>
              <a:ext uri="{FF2B5EF4-FFF2-40B4-BE49-F238E27FC236}">
                <a16:creationId xmlns:a16="http://schemas.microsoft.com/office/drawing/2014/main" id="{B2BB1E54-10FD-1C46-A415-FA1B120463E4}"/>
              </a:ext>
            </a:extLst>
          </p:cNvPr>
          <p:cNvSpPr/>
          <p:nvPr/>
        </p:nvSpPr>
        <p:spPr>
          <a:xfrm>
            <a:off x="6195669" y="3370779"/>
            <a:ext cx="1222624" cy="12328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8" name="Oval 7">
            <a:extLst>
              <a:ext uri="{FF2B5EF4-FFF2-40B4-BE49-F238E27FC236}">
                <a16:creationId xmlns:a16="http://schemas.microsoft.com/office/drawing/2014/main" id="{399FD598-E466-BC48-A46A-62A54F0C4A4A}"/>
              </a:ext>
            </a:extLst>
          </p:cNvPr>
          <p:cNvSpPr/>
          <p:nvPr/>
        </p:nvSpPr>
        <p:spPr>
          <a:xfrm>
            <a:off x="8305998" y="3357203"/>
            <a:ext cx="1222624" cy="123289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9" name="TextBox 8">
            <a:extLst>
              <a:ext uri="{FF2B5EF4-FFF2-40B4-BE49-F238E27FC236}">
                <a16:creationId xmlns:a16="http://schemas.microsoft.com/office/drawing/2014/main" id="{41E254F3-5F7B-764E-A0A9-8618476CEF37}"/>
              </a:ext>
            </a:extLst>
          </p:cNvPr>
          <p:cNvSpPr txBox="1"/>
          <p:nvPr/>
        </p:nvSpPr>
        <p:spPr>
          <a:xfrm>
            <a:off x="2277087" y="3429000"/>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A</a:t>
            </a:r>
          </a:p>
        </p:txBody>
      </p:sp>
      <p:sp>
        <p:nvSpPr>
          <p:cNvPr id="10" name="TextBox 9">
            <a:extLst>
              <a:ext uri="{FF2B5EF4-FFF2-40B4-BE49-F238E27FC236}">
                <a16:creationId xmlns:a16="http://schemas.microsoft.com/office/drawing/2014/main" id="{3A2347A6-68D4-8543-B26D-6C48345D8E6B}"/>
              </a:ext>
            </a:extLst>
          </p:cNvPr>
          <p:cNvSpPr txBox="1"/>
          <p:nvPr/>
        </p:nvSpPr>
        <p:spPr>
          <a:xfrm>
            <a:off x="4290822" y="3417770"/>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B</a:t>
            </a:r>
          </a:p>
        </p:txBody>
      </p:sp>
      <p:sp>
        <p:nvSpPr>
          <p:cNvPr id="11" name="TextBox 10">
            <a:extLst>
              <a:ext uri="{FF2B5EF4-FFF2-40B4-BE49-F238E27FC236}">
                <a16:creationId xmlns:a16="http://schemas.microsoft.com/office/drawing/2014/main" id="{85C1F58D-A1AB-F549-AA9F-691217C1CA91}"/>
              </a:ext>
            </a:extLst>
          </p:cNvPr>
          <p:cNvSpPr txBox="1"/>
          <p:nvPr/>
        </p:nvSpPr>
        <p:spPr>
          <a:xfrm>
            <a:off x="6454236" y="3379141"/>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C</a:t>
            </a:r>
          </a:p>
        </p:txBody>
      </p:sp>
      <p:sp>
        <p:nvSpPr>
          <p:cNvPr id="15" name="TextBox 14">
            <a:extLst>
              <a:ext uri="{FF2B5EF4-FFF2-40B4-BE49-F238E27FC236}">
                <a16:creationId xmlns:a16="http://schemas.microsoft.com/office/drawing/2014/main" id="{E1316A6C-BFA8-1D4A-A03A-D1DBE73BA840}"/>
              </a:ext>
            </a:extLst>
          </p:cNvPr>
          <p:cNvSpPr txBox="1"/>
          <p:nvPr/>
        </p:nvSpPr>
        <p:spPr>
          <a:xfrm>
            <a:off x="8669018" y="3357203"/>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D</a:t>
            </a:r>
          </a:p>
        </p:txBody>
      </p:sp>
      <p:sp>
        <p:nvSpPr>
          <p:cNvPr id="16" name="TextBox 15">
            <a:extLst>
              <a:ext uri="{FF2B5EF4-FFF2-40B4-BE49-F238E27FC236}">
                <a16:creationId xmlns:a16="http://schemas.microsoft.com/office/drawing/2014/main" id="{346B2893-CC9E-E14D-A40A-193B79694150}"/>
              </a:ext>
            </a:extLst>
          </p:cNvPr>
          <p:cNvSpPr txBox="1"/>
          <p:nvPr/>
        </p:nvSpPr>
        <p:spPr>
          <a:xfrm>
            <a:off x="5906906" y="4759207"/>
            <a:ext cx="2013735"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£12,570</a:t>
            </a:r>
          </a:p>
        </p:txBody>
      </p:sp>
      <p:sp>
        <p:nvSpPr>
          <p:cNvPr id="20" name="TextBox 19">
            <a:extLst>
              <a:ext uri="{FF2B5EF4-FFF2-40B4-BE49-F238E27FC236}">
                <a16:creationId xmlns:a16="http://schemas.microsoft.com/office/drawing/2014/main" id="{DADE1BE7-E6B7-5146-8547-42D7B2939A2E}"/>
              </a:ext>
            </a:extLst>
          </p:cNvPr>
          <p:cNvSpPr txBox="1"/>
          <p:nvPr/>
        </p:nvSpPr>
        <p:spPr>
          <a:xfrm>
            <a:off x="2361277" y="646003"/>
            <a:ext cx="7479388" cy="1754326"/>
          </a:xfrm>
          <a:prstGeom prst="rect">
            <a:avLst/>
          </a:prstGeom>
          <a:noFill/>
        </p:spPr>
        <p:txBody>
          <a:bodyPr wrap="square">
            <a:spAutoFit/>
          </a:bodyPr>
          <a:lstStyle/>
          <a:p>
            <a:pPr defTabSz="457200"/>
            <a:r>
              <a:rPr lang="en-GB" altLang="en-US" sz="3600" dirty="0">
                <a:solidFill>
                  <a:prstClr val="black"/>
                </a:solidFill>
                <a:latin typeface="Garamond" panose="02020404030301010803" pitchFamily="18" charset="0"/>
              </a:rPr>
              <a:t>A </a:t>
            </a:r>
            <a:r>
              <a:rPr lang="en-GB" altLang="en-US" sz="3600" i="1" dirty="0">
                <a:solidFill>
                  <a:prstClr val="black"/>
                </a:solidFill>
                <a:latin typeface="Garamond" panose="02020404030301010803" pitchFamily="18" charset="0"/>
              </a:rPr>
              <a:t>single</a:t>
            </a:r>
            <a:r>
              <a:rPr lang="en-GB" altLang="en-US" sz="3600" dirty="0">
                <a:solidFill>
                  <a:prstClr val="black"/>
                </a:solidFill>
                <a:latin typeface="Garamond" panose="02020404030301010803" pitchFamily="18" charset="0"/>
              </a:rPr>
              <a:t> person is allowed to earn a certain amount per year before it is taxed – how much is this?</a:t>
            </a:r>
            <a:endParaRPr lang="en-GB" sz="3600" dirty="0">
              <a:solidFill>
                <a:prstClr val="black"/>
              </a:solidFill>
              <a:latin typeface="Garamond" panose="02020404030301010803" pitchFamily="18" charset="0"/>
            </a:endParaRPr>
          </a:p>
        </p:txBody>
      </p:sp>
      <p:sp>
        <p:nvSpPr>
          <p:cNvPr id="21" name="TextBox 20">
            <a:extLst>
              <a:ext uri="{FF2B5EF4-FFF2-40B4-BE49-F238E27FC236}">
                <a16:creationId xmlns:a16="http://schemas.microsoft.com/office/drawing/2014/main" id="{7DB93B62-FA49-1E4A-BE27-A90539FCAA91}"/>
              </a:ext>
            </a:extLst>
          </p:cNvPr>
          <p:cNvSpPr txBox="1"/>
          <p:nvPr/>
        </p:nvSpPr>
        <p:spPr>
          <a:xfrm>
            <a:off x="3696249" y="4771418"/>
            <a:ext cx="2013735"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£10,270</a:t>
            </a:r>
          </a:p>
        </p:txBody>
      </p:sp>
      <p:sp>
        <p:nvSpPr>
          <p:cNvPr id="22" name="TextBox 21">
            <a:extLst>
              <a:ext uri="{FF2B5EF4-FFF2-40B4-BE49-F238E27FC236}">
                <a16:creationId xmlns:a16="http://schemas.microsoft.com/office/drawing/2014/main" id="{FAE4D30C-3B65-6841-A54C-C4717C8323D5}"/>
              </a:ext>
            </a:extLst>
          </p:cNvPr>
          <p:cNvSpPr txBox="1"/>
          <p:nvPr/>
        </p:nvSpPr>
        <p:spPr>
          <a:xfrm>
            <a:off x="1609270" y="4807943"/>
            <a:ext cx="2013735"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£8,870</a:t>
            </a:r>
          </a:p>
        </p:txBody>
      </p:sp>
      <p:sp>
        <p:nvSpPr>
          <p:cNvPr id="23" name="TextBox 22">
            <a:extLst>
              <a:ext uri="{FF2B5EF4-FFF2-40B4-BE49-F238E27FC236}">
                <a16:creationId xmlns:a16="http://schemas.microsoft.com/office/drawing/2014/main" id="{C912820B-FFE1-6340-9E5F-43928F1CC2F4}"/>
              </a:ext>
            </a:extLst>
          </p:cNvPr>
          <p:cNvSpPr txBox="1"/>
          <p:nvPr/>
        </p:nvSpPr>
        <p:spPr>
          <a:xfrm>
            <a:off x="8117563" y="4715331"/>
            <a:ext cx="2013735"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£15,170</a:t>
            </a:r>
          </a:p>
        </p:txBody>
      </p:sp>
      <p:sp>
        <p:nvSpPr>
          <p:cNvPr id="3" name="TextBox 2">
            <a:extLst>
              <a:ext uri="{FF2B5EF4-FFF2-40B4-BE49-F238E27FC236}">
                <a16:creationId xmlns:a16="http://schemas.microsoft.com/office/drawing/2014/main" id="{B0ACD969-8574-AB49-8F6B-392A80415C4A}"/>
              </a:ext>
            </a:extLst>
          </p:cNvPr>
          <p:cNvSpPr txBox="1"/>
          <p:nvPr/>
        </p:nvSpPr>
        <p:spPr>
          <a:xfrm>
            <a:off x="1609269" y="6400800"/>
            <a:ext cx="1684960" cy="369332"/>
          </a:xfrm>
          <a:prstGeom prst="rect">
            <a:avLst/>
          </a:prstGeom>
          <a:noFill/>
        </p:spPr>
        <p:txBody>
          <a:bodyPr wrap="square" rtlCol="0">
            <a:spAutoFit/>
          </a:bodyPr>
          <a:lstStyle/>
          <a:p>
            <a:pPr defTabSz="457200"/>
            <a:r>
              <a:rPr lang="en-GB" dirty="0">
                <a:solidFill>
                  <a:prstClr val="black"/>
                </a:solidFill>
                <a:latin typeface="Calibri" panose="020F0502020204030204"/>
              </a:rPr>
              <a:t>1 of 6</a:t>
            </a:r>
          </a:p>
        </p:txBody>
      </p:sp>
      <p:pic>
        <p:nvPicPr>
          <p:cNvPr id="19" name="Picture 18" descr="Logo&#10;&#10;Description automatically generated">
            <a:extLst>
              <a:ext uri="{FF2B5EF4-FFF2-40B4-BE49-F238E27FC236}">
                <a16:creationId xmlns:a16="http://schemas.microsoft.com/office/drawing/2014/main" id="{ADE13490-1CDB-C245-BE06-1C864E168CC3}"/>
              </a:ext>
            </a:extLst>
          </p:cNvPr>
          <p:cNvPicPr>
            <a:picLocks noChangeAspect="1"/>
          </p:cNvPicPr>
          <p:nvPr/>
        </p:nvPicPr>
        <p:blipFill>
          <a:blip r:embed="rId5">
            <a:alphaModFix amt="35000"/>
          </a:blip>
          <a:stretch>
            <a:fillRect/>
          </a:stretch>
        </p:blipFill>
        <p:spPr>
          <a:xfrm>
            <a:off x="7153853" y="6232672"/>
            <a:ext cx="645788" cy="618973"/>
          </a:xfrm>
          <a:prstGeom prst="rect">
            <a:avLst/>
          </a:prstGeom>
        </p:spPr>
      </p:pic>
    </p:spTree>
    <p:extLst>
      <p:ext uri="{BB962C8B-B14F-4D97-AF65-F5344CB8AC3E}">
        <p14:creationId xmlns:p14="http://schemas.microsoft.com/office/powerpoint/2010/main" val="510975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chart&#10;&#10;Description automatically generated">
            <a:extLst>
              <a:ext uri="{FF2B5EF4-FFF2-40B4-BE49-F238E27FC236}">
                <a16:creationId xmlns:a16="http://schemas.microsoft.com/office/drawing/2014/main" id="{43B5FA14-094C-854E-A7CE-04F28C16B12F}"/>
              </a:ext>
            </a:extLst>
          </p:cNvPr>
          <p:cNvPicPr>
            <a:picLocks noChangeAspect="1"/>
          </p:cNvPicPr>
          <p:nvPr/>
        </p:nvPicPr>
        <p:blipFill>
          <a:blip r:embed="rId2">
            <a:alphaModFix amt="35000"/>
          </a:blip>
          <a:stretch>
            <a:fillRect/>
          </a:stretch>
        </p:blipFill>
        <p:spPr>
          <a:xfrm>
            <a:off x="7920641" y="6261947"/>
            <a:ext cx="687601" cy="495073"/>
          </a:xfrm>
          <a:prstGeom prst="rect">
            <a:avLst/>
          </a:prstGeom>
        </p:spPr>
      </p:pic>
      <p:pic>
        <p:nvPicPr>
          <p:cNvPr id="13" name="Picture 12" descr="A black and white sign&#10;&#10;Description automatically generated with low confidence">
            <a:extLst>
              <a:ext uri="{FF2B5EF4-FFF2-40B4-BE49-F238E27FC236}">
                <a16:creationId xmlns:a16="http://schemas.microsoft.com/office/drawing/2014/main" id="{FBCE1A4F-4C3D-304E-9603-2C8901507942}"/>
              </a:ext>
            </a:extLst>
          </p:cNvPr>
          <p:cNvPicPr>
            <a:picLocks noChangeAspect="1"/>
          </p:cNvPicPr>
          <p:nvPr/>
        </p:nvPicPr>
        <p:blipFill>
          <a:blip r:embed="rId3">
            <a:alphaModFix amt="50000"/>
          </a:blip>
          <a:stretch>
            <a:fillRect/>
          </a:stretch>
        </p:blipFill>
        <p:spPr>
          <a:xfrm>
            <a:off x="8779105" y="6327297"/>
            <a:ext cx="1061560" cy="429722"/>
          </a:xfrm>
          <a:prstGeom prst="rect">
            <a:avLst/>
          </a:prstGeom>
        </p:spPr>
      </p:pic>
      <p:pic>
        <p:nvPicPr>
          <p:cNvPr id="14" name="Picture 13" descr="A picture containing sunburst chart&#10;&#10;Description automatically generated">
            <a:extLst>
              <a:ext uri="{FF2B5EF4-FFF2-40B4-BE49-F238E27FC236}">
                <a16:creationId xmlns:a16="http://schemas.microsoft.com/office/drawing/2014/main" id="{DE61FFD6-DF7A-1148-ABF5-DB5A01799C63}"/>
              </a:ext>
            </a:extLst>
          </p:cNvPr>
          <p:cNvPicPr>
            <a:picLocks noChangeAspect="1"/>
          </p:cNvPicPr>
          <p:nvPr/>
        </p:nvPicPr>
        <p:blipFill>
          <a:blip r:embed="rId4">
            <a:alphaModFix amt="35000"/>
          </a:blip>
          <a:stretch>
            <a:fillRect/>
          </a:stretch>
        </p:blipFill>
        <p:spPr>
          <a:xfrm>
            <a:off x="10082664" y="6261946"/>
            <a:ext cx="482540" cy="482540"/>
          </a:xfrm>
          <a:prstGeom prst="rect">
            <a:avLst/>
          </a:prstGeom>
        </p:spPr>
      </p:pic>
      <p:sp>
        <p:nvSpPr>
          <p:cNvPr id="5" name="Oval 4">
            <a:extLst>
              <a:ext uri="{FF2B5EF4-FFF2-40B4-BE49-F238E27FC236}">
                <a16:creationId xmlns:a16="http://schemas.microsoft.com/office/drawing/2014/main" id="{598DFD22-ABC4-9443-991C-677E1C110E61}"/>
              </a:ext>
            </a:extLst>
          </p:cNvPr>
          <p:cNvSpPr/>
          <p:nvPr/>
        </p:nvSpPr>
        <p:spPr>
          <a:xfrm>
            <a:off x="2114912" y="2993555"/>
            <a:ext cx="1222624" cy="12328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6" name="Oval 5">
            <a:extLst>
              <a:ext uri="{FF2B5EF4-FFF2-40B4-BE49-F238E27FC236}">
                <a16:creationId xmlns:a16="http://schemas.microsoft.com/office/drawing/2014/main" id="{BF05F417-7897-9A46-82B9-646EF0ED97C1}"/>
              </a:ext>
            </a:extLst>
          </p:cNvPr>
          <p:cNvSpPr/>
          <p:nvPr/>
        </p:nvSpPr>
        <p:spPr>
          <a:xfrm>
            <a:off x="4116658" y="2967112"/>
            <a:ext cx="1222624" cy="1232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7" name="Oval 6">
            <a:extLst>
              <a:ext uri="{FF2B5EF4-FFF2-40B4-BE49-F238E27FC236}">
                <a16:creationId xmlns:a16="http://schemas.microsoft.com/office/drawing/2014/main" id="{B2BB1E54-10FD-1C46-A415-FA1B120463E4}"/>
              </a:ext>
            </a:extLst>
          </p:cNvPr>
          <p:cNvSpPr/>
          <p:nvPr/>
        </p:nvSpPr>
        <p:spPr>
          <a:xfrm>
            <a:off x="6305756" y="2935334"/>
            <a:ext cx="1222624" cy="12328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8" name="Oval 7">
            <a:extLst>
              <a:ext uri="{FF2B5EF4-FFF2-40B4-BE49-F238E27FC236}">
                <a16:creationId xmlns:a16="http://schemas.microsoft.com/office/drawing/2014/main" id="{399FD598-E466-BC48-A46A-62A54F0C4A4A}"/>
              </a:ext>
            </a:extLst>
          </p:cNvPr>
          <p:cNvSpPr/>
          <p:nvPr/>
        </p:nvSpPr>
        <p:spPr>
          <a:xfrm>
            <a:off x="8416085" y="2921758"/>
            <a:ext cx="1222624" cy="123289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9" name="TextBox 8">
            <a:extLst>
              <a:ext uri="{FF2B5EF4-FFF2-40B4-BE49-F238E27FC236}">
                <a16:creationId xmlns:a16="http://schemas.microsoft.com/office/drawing/2014/main" id="{41E254F3-5F7B-764E-A0A9-8618476CEF37}"/>
              </a:ext>
            </a:extLst>
          </p:cNvPr>
          <p:cNvSpPr txBox="1"/>
          <p:nvPr/>
        </p:nvSpPr>
        <p:spPr>
          <a:xfrm>
            <a:off x="2387174" y="2993555"/>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A</a:t>
            </a:r>
          </a:p>
        </p:txBody>
      </p:sp>
      <p:sp>
        <p:nvSpPr>
          <p:cNvPr id="10" name="TextBox 9">
            <a:extLst>
              <a:ext uri="{FF2B5EF4-FFF2-40B4-BE49-F238E27FC236}">
                <a16:creationId xmlns:a16="http://schemas.microsoft.com/office/drawing/2014/main" id="{3A2347A6-68D4-8543-B26D-6C48345D8E6B}"/>
              </a:ext>
            </a:extLst>
          </p:cNvPr>
          <p:cNvSpPr txBox="1"/>
          <p:nvPr/>
        </p:nvSpPr>
        <p:spPr>
          <a:xfrm>
            <a:off x="4400909" y="2982325"/>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B</a:t>
            </a:r>
          </a:p>
        </p:txBody>
      </p:sp>
      <p:sp>
        <p:nvSpPr>
          <p:cNvPr id="11" name="TextBox 10">
            <a:extLst>
              <a:ext uri="{FF2B5EF4-FFF2-40B4-BE49-F238E27FC236}">
                <a16:creationId xmlns:a16="http://schemas.microsoft.com/office/drawing/2014/main" id="{85C1F58D-A1AB-F549-AA9F-691217C1CA91}"/>
              </a:ext>
            </a:extLst>
          </p:cNvPr>
          <p:cNvSpPr txBox="1"/>
          <p:nvPr/>
        </p:nvSpPr>
        <p:spPr>
          <a:xfrm>
            <a:off x="6564323" y="2943696"/>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C</a:t>
            </a:r>
          </a:p>
        </p:txBody>
      </p:sp>
      <p:sp>
        <p:nvSpPr>
          <p:cNvPr id="15" name="TextBox 14">
            <a:extLst>
              <a:ext uri="{FF2B5EF4-FFF2-40B4-BE49-F238E27FC236}">
                <a16:creationId xmlns:a16="http://schemas.microsoft.com/office/drawing/2014/main" id="{E1316A6C-BFA8-1D4A-A03A-D1DBE73BA840}"/>
              </a:ext>
            </a:extLst>
          </p:cNvPr>
          <p:cNvSpPr txBox="1"/>
          <p:nvPr/>
        </p:nvSpPr>
        <p:spPr>
          <a:xfrm>
            <a:off x="8779105" y="2921758"/>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D</a:t>
            </a:r>
          </a:p>
        </p:txBody>
      </p:sp>
      <p:sp>
        <p:nvSpPr>
          <p:cNvPr id="16" name="TextBox 15">
            <a:extLst>
              <a:ext uri="{FF2B5EF4-FFF2-40B4-BE49-F238E27FC236}">
                <a16:creationId xmlns:a16="http://schemas.microsoft.com/office/drawing/2014/main" id="{346B2893-CC9E-E14D-A40A-193B79694150}"/>
              </a:ext>
            </a:extLst>
          </p:cNvPr>
          <p:cNvSpPr txBox="1"/>
          <p:nvPr/>
        </p:nvSpPr>
        <p:spPr>
          <a:xfrm>
            <a:off x="6016993" y="4323762"/>
            <a:ext cx="2013735"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April </a:t>
            </a:r>
          </a:p>
        </p:txBody>
      </p:sp>
      <p:sp>
        <p:nvSpPr>
          <p:cNvPr id="20" name="TextBox 19">
            <a:extLst>
              <a:ext uri="{FF2B5EF4-FFF2-40B4-BE49-F238E27FC236}">
                <a16:creationId xmlns:a16="http://schemas.microsoft.com/office/drawing/2014/main" id="{DADE1BE7-E6B7-5146-8547-42D7B2939A2E}"/>
              </a:ext>
            </a:extLst>
          </p:cNvPr>
          <p:cNvSpPr txBox="1"/>
          <p:nvPr/>
        </p:nvSpPr>
        <p:spPr>
          <a:xfrm>
            <a:off x="2361277" y="646004"/>
            <a:ext cx="7479388" cy="646331"/>
          </a:xfrm>
          <a:prstGeom prst="rect">
            <a:avLst/>
          </a:prstGeom>
          <a:noFill/>
        </p:spPr>
        <p:txBody>
          <a:bodyPr wrap="square">
            <a:spAutoFit/>
          </a:bodyPr>
          <a:lstStyle/>
          <a:p>
            <a:pPr defTabSz="457200"/>
            <a:r>
              <a:rPr lang="en-GB" altLang="en-US" sz="3600" dirty="0">
                <a:solidFill>
                  <a:prstClr val="black"/>
                </a:solidFill>
                <a:latin typeface="Calibri" panose="020F0502020204030204"/>
              </a:rPr>
              <a:t>APR stands for…</a:t>
            </a:r>
            <a:endParaRPr lang="en-GB" sz="3600" dirty="0">
              <a:solidFill>
                <a:prstClr val="black"/>
              </a:solidFill>
              <a:latin typeface="Garamond" panose="02020404030301010803" pitchFamily="18" charset="0"/>
            </a:endParaRPr>
          </a:p>
        </p:txBody>
      </p:sp>
      <p:sp>
        <p:nvSpPr>
          <p:cNvPr id="21" name="TextBox 20">
            <a:extLst>
              <a:ext uri="{FF2B5EF4-FFF2-40B4-BE49-F238E27FC236}">
                <a16:creationId xmlns:a16="http://schemas.microsoft.com/office/drawing/2014/main" id="{7DB93B62-FA49-1E4A-BE27-A90539FCAA91}"/>
              </a:ext>
            </a:extLst>
          </p:cNvPr>
          <p:cNvSpPr txBox="1"/>
          <p:nvPr/>
        </p:nvSpPr>
        <p:spPr>
          <a:xfrm>
            <a:off x="3806336" y="4335973"/>
            <a:ext cx="2013735" cy="1200329"/>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Average Pay rate</a:t>
            </a:r>
          </a:p>
        </p:txBody>
      </p:sp>
      <p:sp>
        <p:nvSpPr>
          <p:cNvPr id="22" name="TextBox 21">
            <a:extLst>
              <a:ext uri="{FF2B5EF4-FFF2-40B4-BE49-F238E27FC236}">
                <a16:creationId xmlns:a16="http://schemas.microsoft.com/office/drawing/2014/main" id="{FAE4D30C-3B65-6841-A54C-C4717C8323D5}"/>
              </a:ext>
            </a:extLst>
          </p:cNvPr>
          <p:cNvSpPr txBox="1"/>
          <p:nvPr/>
        </p:nvSpPr>
        <p:spPr>
          <a:xfrm>
            <a:off x="1719357" y="4372498"/>
            <a:ext cx="2013735" cy="1200329"/>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Annual Print Run</a:t>
            </a:r>
          </a:p>
        </p:txBody>
      </p:sp>
      <p:sp>
        <p:nvSpPr>
          <p:cNvPr id="23" name="TextBox 22">
            <a:extLst>
              <a:ext uri="{FF2B5EF4-FFF2-40B4-BE49-F238E27FC236}">
                <a16:creationId xmlns:a16="http://schemas.microsoft.com/office/drawing/2014/main" id="{C912820B-FFE1-6340-9E5F-43928F1CC2F4}"/>
              </a:ext>
            </a:extLst>
          </p:cNvPr>
          <p:cNvSpPr txBox="1"/>
          <p:nvPr/>
        </p:nvSpPr>
        <p:spPr>
          <a:xfrm>
            <a:off x="8030727" y="4279578"/>
            <a:ext cx="2273036" cy="1754326"/>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Annual Percentage Rate</a:t>
            </a:r>
          </a:p>
        </p:txBody>
      </p:sp>
      <p:sp>
        <p:nvSpPr>
          <p:cNvPr id="18" name="TextBox 17">
            <a:extLst>
              <a:ext uri="{FF2B5EF4-FFF2-40B4-BE49-F238E27FC236}">
                <a16:creationId xmlns:a16="http://schemas.microsoft.com/office/drawing/2014/main" id="{CF6F28CB-07BD-834D-AA5F-25D96F6BDA9A}"/>
              </a:ext>
            </a:extLst>
          </p:cNvPr>
          <p:cNvSpPr txBox="1"/>
          <p:nvPr/>
        </p:nvSpPr>
        <p:spPr>
          <a:xfrm>
            <a:off x="1609269" y="6400800"/>
            <a:ext cx="1684960" cy="369332"/>
          </a:xfrm>
          <a:prstGeom prst="rect">
            <a:avLst/>
          </a:prstGeom>
          <a:noFill/>
        </p:spPr>
        <p:txBody>
          <a:bodyPr wrap="square" rtlCol="0">
            <a:spAutoFit/>
          </a:bodyPr>
          <a:lstStyle/>
          <a:p>
            <a:pPr defTabSz="457200"/>
            <a:r>
              <a:rPr lang="en-GB" dirty="0">
                <a:solidFill>
                  <a:prstClr val="black"/>
                </a:solidFill>
                <a:latin typeface="Calibri" panose="020F0502020204030204"/>
              </a:rPr>
              <a:t>2 of 6</a:t>
            </a:r>
          </a:p>
        </p:txBody>
      </p:sp>
      <p:pic>
        <p:nvPicPr>
          <p:cNvPr id="19" name="Picture 18" descr="Logo&#10;&#10;Description automatically generated">
            <a:extLst>
              <a:ext uri="{FF2B5EF4-FFF2-40B4-BE49-F238E27FC236}">
                <a16:creationId xmlns:a16="http://schemas.microsoft.com/office/drawing/2014/main" id="{88D90FF9-8B70-A641-B463-5940DED5F6E0}"/>
              </a:ext>
            </a:extLst>
          </p:cNvPr>
          <p:cNvPicPr>
            <a:picLocks noChangeAspect="1"/>
          </p:cNvPicPr>
          <p:nvPr/>
        </p:nvPicPr>
        <p:blipFill>
          <a:blip r:embed="rId5">
            <a:alphaModFix amt="35000"/>
          </a:blip>
          <a:stretch>
            <a:fillRect/>
          </a:stretch>
        </p:blipFill>
        <p:spPr>
          <a:xfrm>
            <a:off x="7153853" y="6232672"/>
            <a:ext cx="645788" cy="618973"/>
          </a:xfrm>
          <a:prstGeom prst="rect">
            <a:avLst/>
          </a:prstGeom>
        </p:spPr>
      </p:pic>
    </p:spTree>
    <p:extLst>
      <p:ext uri="{BB962C8B-B14F-4D97-AF65-F5344CB8AC3E}">
        <p14:creationId xmlns:p14="http://schemas.microsoft.com/office/powerpoint/2010/main" val="2884732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chart&#10;&#10;Description automatically generated">
            <a:extLst>
              <a:ext uri="{FF2B5EF4-FFF2-40B4-BE49-F238E27FC236}">
                <a16:creationId xmlns:a16="http://schemas.microsoft.com/office/drawing/2014/main" id="{43B5FA14-094C-854E-A7CE-04F28C16B12F}"/>
              </a:ext>
            </a:extLst>
          </p:cNvPr>
          <p:cNvPicPr>
            <a:picLocks noChangeAspect="1"/>
          </p:cNvPicPr>
          <p:nvPr/>
        </p:nvPicPr>
        <p:blipFill>
          <a:blip r:embed="rId2">
            <a:alphaModFix amt="35000"/>
          </a:blip>
          <a:stretch>
            <a:fillRect/>
          </a:stretch>
        </p:blipFill>
        <p:spPr>
          <a:xfrm>
            <a:off x="7920641" y="6261947"/>
            <a:ext cx="687601" cy="495073"/>
          </a:xfrm>
          <a:prstGeom prst="rect">
            <a:avLst/>
          </a:prstGeom>
        </p:spPr>
      </p:pic>
      <p:pic>
        <p:nvPicPr>
          <p:cNvPr id="13" name="Picture 12" descr="A black and white sign&#10;&#10;Description automatically generated with low confidence">
            <a:extLst>
              <a:ext uri="{FF2B5EF4-FFF2-40B4-BE49-F238E27FC236}">
                <a16:creationId xmlns:a16="http://schemas.microsoft.com/office/drawing/2014/main" id="{FBCE1A4F-4C3D-304E-9603-2C8901507942}"/>
              </a:ext>
            </a:extLst>
          </p:cNvPr>
          <p:cNvPicPr>
            <a:picLocks noChangeAspect="1"/>
          </p:cNvPicPr>
          <p:nvPr/>
        </p:nvPicPr>
        <p:blipFill>
          <a:blip r:embed="rId3">
            <a:alphaModFix amt="50000"/>
          </a:blip>
          <a:stretch>
            <a:fillRect/>
          </a:stretch>
        </p:blipFill>
        <p:spPr>
          <a:xfrm>
            <a:off x="8779105" y="6327297"/>
            <a:ext cx="1061560" cy="429722"/>
          </a:xfrm>
          <a:prstGeom prst="rect">
            <a:avLst/>
          </a:prstGeom>
        </p:spPr>
      </p:pic>
      <p:pic>
        <p:nvPicPr>
          <p:cNvPr id="14" name="Picture 13" descr="A picture containing sunburst chart&#10;&#10;Description automatically generated">
            <a:extLst>
              <a:ext uri="{FF2B5EF4-FFF2-40B4-BE49-F238E27FC236}">
                <a16:creationId xmlns:a16="http://schemas.microsoft.com/office/drawing/2014/main" id="{DE61FFD6-DF7A-1148-ABF5-DB5A01799C63}"/>
              </a:ext>
            </a:extLst>
          </p:cNvPr>
          <p:cNvPicPr>
            <a:picLocks noChangeAspect="1"/>
          </p:cNvPicPr>
          <p:nvPr/>
        </p:nvPicPr>
        <p:blipFill>
          <a:blip r:embed="rId4">
            <a:alphaModFix amt="35000"/>
          </a:blip>
          <a:stretch>
            <a:fillRect/>
          </a:stretch>
        </p:blipFill>
        <p:spPr>
          <a:xfrm>
            <a:off x="10082664" y="6261946"/>
            <a:ext cx="482540" cy="482540"/>
          </a:xfrm>
          <a:prstGeom prst="rect">
            <a:avLst/>
          </a:prstGeom>
        </p:spPr>
      </p:pic>
      <p:sp>
        <p:nvSpPr>
          <p:cNvPr id="5" name="Oval 4">
            <a:extLst>
              <a:ext uri="{FF2B5EF4-FFF2-40B4-BE49-F238E27FC236}">
                <a16:creationId xmlns:a16="http://schemas.microsoft.com/office/drawing/2014/main" id="{598DFD22-ABC4-9443-991C-677E1C110E61}"/>
              </a:ext>
            </a:extLst>
          </p:cNvPr>
          <p:cNvSpPr/>
          <p:nvPr/>
        </p:nvSpPr>
        <p:spPr>
          <a:xfrm>
            <a:off x="2114912" y="2993555"/>
            <a:ext cx="1222624" cy="12328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6" name="Oval 5">
            <a:extLst>
              <a:ext uri="{FF2B5EF4-FFF2-40B4-BE49-F238E27FC236}">
                <a16:creationId xmlns:a16="http://schemas.microsoft.com/office/drawing/2014/main" id="{BF05F417-7897-9A46-82B9-646EF0ED97C1}"/>
              </a:ext>
            </a:extLst>
          </p:cNvPr>
          <p:cNvSpPr/>
          <p:nvPr/>
        </p:nvSpPr>
        <p:spPr>
          <a:xfrm>
            <a:off x="4116658" y="2967112"/>
            <a:ext cx="1222624" cy="1232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7" name="Oval 6">
            <a:extLst>
              <a:ext uri="{FF2B5EF4-FFF2-40B4-BE49-F238E27FC236}">
                <a16:creationId xmlns:a16="http://schemas.microsoft.com/office/drawing/2014/main" id="{B2BB1E54-10FD-1C46-A415-FA1B120463E4}"/>
              </a:ext>
            </a:extLst>
          </p:cNvPr>
          <p:cNvSpPr/>
          <p:nvPr/>
        </p:nvSpPr>
        <p:spPr>
          <a:xfrm>
            <a:off x="6305756" y="2935334"/>
            <a:ext cx="1222624" cy="12328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8" name="Oval 7">
            <a:extLst>
              <a:ext uri="{FF2B5EF4-FFF2-40B4-BE49-F238E27FC236}">
                <a16:creationId xmlns:a16="http://schemas.microsoft.com/office/drawing/2014/main" id="{399FD598-E466-BC48-A46A-62A54F0C4A4A}"/>
              </a:ext>
            </a:extLst>
          </p:cNvPr>
          <p:cNvSpPr/>
          <p:nvPr/>
        </p:nvSpPr>
        <p:spPr>
          <a:xfrm>
            <a:off x="8416085" y="2921758"/>
            <a:ext cx="1222624" cy="123289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9" name="TextBox 8">
            <a:extLst>
              <a:ext uri="{FF2B5EF4-FFF2-40B4-BE49-F238E27FC236}">
                <a16:creationId xmlns:a16="http://schemas.microsoft.com/office/drawing/2014/main" id="{41E254F3-5F7B-764E-A0A9-8618476CEF37}"/>
              </a:ext>
            </a:extLst>
          </p:cNvPr>
          <p:cNvSpPr txBox="1"/>
          <p:nvPr/>
        </p:nvSpPr>
        <p:spPr>
          <a:xfrm>
            <a:off x="2387174" y="2993555"/>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A</a:t>
            </a:r>
          </a:p>
        </p:txBody>
      </p:sp>
      <p:sp>
        <p:nvSpPr>
          <p:cNvPr id="10" name="TextBox 9">
            <a:extLst>
              <a:ext uri="{FF2B5EF4-FFF2-40B4-BE49-F238E27FC236}">
                <a16:creationId xmlns:a16="http://schemas.microsoft.com/office/drawing/2014/main" id="{3A2347A6-68D4-8543-B26D-6C48345D8E6B}"/>
              </a:ext>
            </a:extLst>
          </p:cNvPr>
          <p:cNvSpPr txBox="1"/>
          <p:nvPr/>
        </p:nvSpPr>
        <p:spPr>
          <a:xfrm>
            <a:off x="4400909" y="2982325"/>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B</a:t>
            </a:r>
          </a:p>
        </p:txBody>
      </p:sp>
      <p:sp>
        <p:nvSpPr>
          <p:cNvPr id="11" name="TextBox 10">
            <a:extLst>
              <a:ext uri="{FF2B5EF4-FFF2-40B4-BE49-F238E27FC236}">
                <a16:creationId xmlns:a16="http://schemas.microsoft.com/office/drawing/2014/main" id="{85C1F58D-A1AB-F549-AA9F-691217C1CA91}"/>
              </a:ext>
            </a:extLst>
          </p:cNvPr>
          <p:cNvSpPr txBox="1"/>
          <p:nvPr/>
        </p:nvSpPr>
        <p:spPr>
          <a:xfrm>
            <a:off x="6564323" y="2943696"/>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C</a:t>
            </a:r>
          </a:p>
        </p:txBody>
      </p:sp>
      <p:sp>
        <p:nvSpPr>
          <p:cNvPr id="15" name="TextBox 14">
            <a:extLst>
              <a:ext uri="{FF2B5EF4-FFF2-40B4-BE49-F238E27FC236}">
                <a16:creationId xmlns:a16="http://schemas.microsoft.com/office/drawing/2014/main" id="{E1316A6C-BFA8-1D4A-A03A-D1DBE73BA840}"/>
              </a:ext>
            </a:extLst>
          </p:cNvPr>
          <p:cNvSpPr txBox="1"/>
          <p:nvPr/>
        </p:nvSpPr>
        <p:spPr>
          <a:xfrm>
            <a:off x="8779105" y="2921758"/>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D</a:t>
            </a:r>
          </a:p>
        </p:txBody>
      </p:sp>
      <p:sp>
        <p:nvSpPr>
          <p:cNvPr id="16" name="TextBox 15">
            <a:extLst>
              <a:ext uri="{FF2B5EF4-FFF2-40B4-BE49-F238E27FC236}">
                <a16:creationId xmlns:a16="http://schemas.microsoft.com/office/drawing/2014/main" id="{346B2893-CC9E-E14D-A40A-193B79694150}"/>
              </a:ext>
            </a:extLst>
          </p:cNvPr>
          <p:cNvSpPr txBox="1"/>
          <p:nvPr/>
        </p:nvSpPr>
        <p:spPr>
          <a:xfrm>
            <a:off x="1719357" y="4365026"/>
            <a:ext cx="2013735"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50% </a:t>
            </a:r>
          </a:p>
        </p:txBody>
      </p:sp>
      <p:sp>
        <p:nvSpPr>
          <p:cNvPr id="20" name="TextBox 19">
            <a:extLst>
              <a:ext uri="{FF2B5EF4-FFF2-40B4-BE49-F238E27FC236}">
                <a16:creationId xmlns:a16="http://schemas.microsoft.com/office/drawing/2014/main" id="{DADE1BE7-E6B7-5146-8547-42D7B2939A2E}"/>
              </a:ext>
            </a:extLst>
          </p:cNvPr>
          <p:cNvSpPr txBox="1"/>
          <p:nvPr/>
        </p:nvSpPr>
        <p:spPr>
          <a:xfrm>
            <a:off x="2361277" y="646003"/>
            <a:ext cx="7479388" cy="1569660"/>
          </a:xfrm>
          <a:prstGeom prst="rect">
            <a:avLst/>
          </a:prstGeom>
          <a:noFill/>
        </p:spPr>
        <p:txBody>
          <a:bodyPr wrap="square">
            <a:spAutoFit/>
          </a:bodyPr>
          <a:lstStyle/>
          <a:p>
            <a:pPr defTabSz="457200"/>
            <a:r>
              <a:rPr lang="en-GB" altLang="en-US" sz="3200" dirty="0">
                <a:solidFill>
                  <a:prstClr val="black"/>
                </a:solidFill>
                <a:latin typeface="Calibri" panose="020F0502020204030204"/>
              </a:rPr>
              <a:t>Approximately what percentage of your salary do you lose in tax and national insurance?</a:t>
            </a:r>
            <a:endParaRPr lang="en-GB" sz="3200" dirty="0">
              <a:solidFill>
                <a:prstClr val="black"/>
              </a:solidFill>
              <a:latin typeface="Garamond" panose="02020404030301010803" pitchFamily="18" charset="0"/>
            </a:endParaRPr>
          </a:p>
        </p:txBody>
      </p:sp>
      <p:sp>
        <p:nvSpPr>
          <p:cNvPr id="21" name="TextBox 20">
            <a:extLst>
              <a:ext uri="{FF2B5EF4-FFF2-40B4-BE49-F238E27FC236}">
                <a16:creationId xmlns:a16="http://schemas.microsoft.com/office/drawing/2014/main" id="{7DB93B62-FA49-1E4A-BE27-A90539FCAA91}"/>
              </a:ext>
            </a:extLst>
          </p:cNvPr>
          <p:cNvSpPr txBox="1"/>
          <p:nvPr/>
        </p:nvSpPr>
        <p:spPr>
          <a:xfrm>
            <a:off x="3806336" y="4335973"/>
            <a:ext cx="2013735"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33%</a:t>
            </a:r>
          </a:p>
        </p:txBody>
      </p:sp>
      <p:sp>
        <p:nvSpPr>
          <p:cNvPr id="22" name="TextBox 21">
            <a:extLst>
              <a:ext uri="{FF2B5EF4-FFF2-40B4-BE49-F238E27FC236}">
                <a16:creationId xmlns:a16="http://schemas.microsoft.com/office/drawing/2014/main" id="{FAE4D30C-3B65-6841-A54C-C4717C8323D5}"/>
              </a:ext>
            </a:extLst>
          </p:cNvPr>
          <p:cNvSpPr txBox="1"/>
          <p:nvPr/>
        </p:nvSpPr>
        <p:spPr>
          <a:xfrm>
            <a:off x="6016993" y="4301517"/>
            <a:ext cx="2013735"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25%</a:t>
            </a:r>
          </a:p>
        </p:txBody>
      </p:sp>
      <p:sp>
        <p:nvSpPr>
          <p:cNvPr id="23" name="TextBox 22">
            <a:extLst>
              <a:ext uri="{FF2B5EF4-FFF2-40B4-BE49-F238E27FC236}">
                <a16:creationId xmlns:a16="http://schemas.microsoft.com/office/drawing/2014/main" id="{C912820B-FFE1-6340-9E5F-43928F1CC2F4}"/>
              </a:ext>
            </a:extLst>
          </p:cNvPr>
          <p:cNvSpPr txBox="1"/>
          <p:nvPr/>
        </p:nvSpPr>
        <p:spPr>
          <a:xfrm>
            <a:off x="8030727" y="4279579"/>
            <a:ext cx="2273036"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20%</a:t>
            </a:r>
          </a:p>
        </p:txBody>
      </p:sp>
      <p:sp>
        <p:nvSpPr>
          <p:cNvPr id="18" name="TextBox 17">
            <a:extLst>
              <a:ext uri="{FF2B5EF4-FFF2-40B4-BE49-F238E27FC236}">
                <a16:creationId xmlns:a16="http://schemas.microsoft.com/office/drawing/2014/main" id="{92222E47-C0C7-6C4B-BB52-0DD1A1A4FB1E}"/>
              </a:ext>
            </a:extLst>
          </p:cNvPr>
          <p:cNvSpPr txBox="1"/>
          <p:nvPr/>
        </p:nvSpPr>
        <p:spPr>
          <a:xfrm>
            <a:off x="1609269" y="6400800"/>
            <a:ext cx="1684960" cy="369332"/>
          </a:xfrm>
          <a:prstGeom prst="rect">
            <a:avLst/>
          </a:prstGeom>
          <a:noFill/>
        </p:spPr>
        <p:txBody>
          <a:bodyPr wrap="square" rtlCol="0">
            <a:spAutoFit/>
          </a:bodyPr>
          <a:lstStyle/>
          <a:p>
            <a:pPr defTabSz="457200"/>
            <a:r>
              <a:rPr lang="en-GB" dirty="0">
                <a:solidFill>
                  <a:prstClr val="black"/>
                </a:solidFill>
                <a:latin typeface="Calibri" panose="020F0502020204030204"/>
              </a:rPr>
              <a:t>3 of 6</a:t>
            </a:r>
          </a:p>
        </p:txBody>
      </p:sp>
      <p:pic>
        <p:nvPicPr>
          <p:cNvPr id="19" name="Picture 18" descr="Logo&#10;&#10;Description automatically generated">
            <a:extLst>
              <a:ext uri="{FF2B5EF4-FFF2-40B4-BE49-F238E27FC236}">
                <a16:creationId xmlns:a16="http://schemas.microsoft.com/office/drawing/2014/main" id="{3AB55C4F-70FD-4844-BC1D-9A92A3404881}"/>
              </a:ext>
            </a:extLst>
          </p:cNvPr>
          <p:cNvPicPr>
            <a:picLocks noChangeAspect="1"/>
          </p:cNvPicPr>
          <p:nvPr/>
        </p:nvPicPr>
        <p:blipFill>
          <a:blip r:embed="rId5">
            <a:alphaModFix amt="35000"/>
          </a:blip>
          <a:stretch>
            <a:fillRect/>
          </a:stretch>
        </p:blipFill>
        <p:spPr>
          <a:xfrm>
            <a:off x="7153853" y="6232672"/>
            <a:ext cx="645788" cy="618973"/>
          </a:xfrm>
          <a:prstGeom prst="rect">
            <a:avLst/>
          </a:prstGeom>
        </p:spPr>
      </p:pic>
    </p:spTree>
    <p:extLst>
      <p:ext uri="{BB962C8B-B14F-4D97-AF65-F5344CB8AC3E}">
        <p14:creationId xmlns:p14="http://schemas.microsoft.com/office/powerpoint/2010/main" val="2447308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chart&#10;&#10;Description automatically generated">
            <a:extLst>
              <a:ext uri="{FF2B5EF4-FFF2-40B4-BE49-F238E27FC236}">
                <a16:creationId xmlns:a16="http://schemas.microsoft.com/office/drawing/2014/main" id="{43B5FA14-094C-854E-A7CE-04F28C16B12F}"/>
              </a:ext>
            </a:extLst>
          </p:cNvPr>
          <p:cNvPicPr>
            <a:picLocks noChangeAspect="1"/>
          </p:cNvPicPr>
          <p:nvPr/>
        </p:nvPicPr>
        <p:blipFill>
          <a:blip r:embed="rId2">
            <a:alphaModFix amt="35000"/>
          </a:blip>
          <a:stretch>
            <a:fillRect/>
          </a:stretch>
        </p:blipFill>
        <p:spPr>
          <a:xfrm>
            <a:off x="7920641" y="6261947"/>
            <a:ext cx="687601" cy="495073"/>
          </a:xfrm>
          <a:prstGeom prst="rect">
            <a:avLst/>
          </a:prstGeom>
        </p:spPr>
      </p:pic>
      <p:pic>
        <p:nvPicPr>
          <p:cNvPr id="13" name="Picture 12" descr="A black and white sign&#10;&#10;Description automatically generated with low confidence">
            <a:extLst>
              <a:ext uri="{FF2B5EF4-FFF2-40B4-BE49-F238E27FC236}">
                <a16:creationId xmlns:a16="http://schemas.microsoft.com/office/drawing/2014/main" id="{FBCE1A4F-4C3D-304E-9603-2C8901507942}"/>
              </a:ext>
            </a:extLst>
          </p:cNvPr>
          <p:cNvPicPr>
            <a:picLocks noChangeAspect="1"/>
          </p:cNvPicPr>
          <p:nvPr/>
        </p:nvPicPr>
        <p:blipFill>
          <a:blip r:embed="rId3">
            <a:alphaModFix amt="50000"/>
          </a:blip>
          <a:stretch>
            <a:fillRect/>
          </a:stretch>
        </p:blipFill>
        <p:spPr>
          <a:xfrm>
            <a:off x="8779105" y="6327297"/>
            <a:ext cx="1061560" cy="429722"/>
          </a:xfrm>
          <a:prstGeom prst="rect">
            <a:avLst/>
          </a:prstGeom>
        </p:spPr>
      </p:pic>
      <p:pic>
        <p:nvPicPr>
          <p:cNvPr id="14" name="Picture 13" descr="A picture containing sunburst chart&#10;&#10;Description automatically generated">
            <a:extLst>
              <a:ext uri="{FF2B5EF4-FFF2-40B4-BE49-F238E27FC236}">
                <a16:creationId xmlns:a16="http://schemas.microsoft.com/office/drawing/2014/main" id="{DE61FFD6-DF7A-1148-ABF5-DB5A01799C63}"/>
              </a:ext>
            </a:extLst>
          </p:cNvPr>
          <p:cNvPicPr>
            <a:picLocks noChangeAspect="1"/>
          </p:cNvPicPr>
          <p:nvPr/>
        </p:nvPicPr>
        <p:blipFill>
          <a:blip r:embed="rId4">
            <a:alphaModFix amt="35000"/>
          </a:blip>
          <a:stretch>
            <a:fillRect/>
          </a:stretch>
        </p:blipFill>
        <p:spPr>
          <a:xfrm>
            <a:off x="10082664" y="6261946"/>
            <a:ext cx="482540" cy="482540"/>
          </a:xfrm>
          <a:prstGeom prst="rect">
            <a:avLst/>
          </a:prstGeom>
        </p:spPr>
      </p:pic>
      <p:sp>
        <p:nvSpPr>
          <p:cNvPr id="5" name="Oval 4">
            <a:extLst>
              <a:ext uri="{FF2B5EF4-FFF2-40B4-BE49-F238E27FC236}">
                <a16:creationId xmlns:a16="http://schemas.microsoft.com/office/drawing/2014/main" id="{598DFD22-ABC4-9443-991C-677E1C110E61}"/>
              </a:ext>
            </a:extLst>
          </p:cNvPr>
          <p:cNvSpPr/>
          <p:nvPr/>
        </p:nvSpPr>
        <p:spPr>
          <a:xfrm>
            <a:off x="2114912" y="2993555"/>
            <a:ext cx="1222624" cy="12328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6" name="Oval 5">
            <a:extLst>
              <a:ext uri="{FF2B5EF4-FFF2-40B4-BE49-F238E27FC236}">
                <a16:creationId xmlns:a16="http://schemas.microsoft.com/office/drawing/2014/main" id="{BF05F417-7897-9A46-82B9-646EF0ED97C1}"/>
              </a:ext>
            </a:extLst>
          </p:cNvPr>
          <p:cNvSpPr/>
          <p:nvPr/>
        </p:nvSpPr>
        <p:spPr>
          <a:xfrm>
            <a:off x="4116658" y="2967112"/>
            <a:ext cx="1222624" cy="1232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7" name="Oval 6">
            <a:extLst>
              <a:ext uri="{FF2B5EF4-FFF2-40B4-BE49-F238E27FC236}">
                <a16:creationId xmlns:a16="http://schemas.microsoft.com/office/drawing/2014/main" id="{B2BB1E54-10FD-1C46-A415-FA1B120463E4}"/>
              </a:ext>
            </a:extLst>
          </p:cNvPr>
          <p:cNvSpPr/>
          <p:nvPr/>
        </p:nvSpPr>
        <p:spPr>
          <a:xfrm>
            <a:off x="6305756" y="2935334"/>
            <a:ext cx="1222624" cy="12328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8" name="Oval 7">
            <a:extLst>
              <a:ext uri="{FF2B5EF4-FFF2-40B4-BE49-F238E27FC236}">
                <a16:creationId xmlns:a16="http://schemas.microsoft.com/office/drawing/2014/main" id="{399FD598-E466-BC48-A46A-62A54F0C4A4A}"/>
              </a:ext>
            </a:extLst>
          </p:cNvPr>
          <p:cNvSpPr/>
          <p:nvPr/>
        </p:nvSpPr>
        <p:spPr>
          <a:xfrm>
            <a:off x="8416085" y="2921758"/>
            <a:ext cx="1222624" cy="123289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9" name="TextBox 8">
            <a:extLst>
              <a:ext uri="{FF2B5EF4-FFF2-40B4-BE49-F238E27FC236}">
                <a16:creationId xmlns:a16="http://schemas.microsoft.com/office/drawing/2014/main" id="{41E254F3-5F7B-764E-A0A9-8618476CEF37}"/>
              </a:ext>
            </a:extLst>
          </p:cNvPr>
          <p:cNvSpPr txBox="1"/>
          <p:nvPr/>
        </p:nvSpPr>
        <p:spPr>
          <a:xfrm>
            <a:off x="2387174" y="2993555"/>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A</a:t>
            </a:r>
          </a:p>
        </p:txBody>
      </p:sp>
      <p:sp>
        <p:nvSpPr>
          <p:cNvPr id="10" name="TextBox 9">
            <a:extLst>
              <a:ext uri="{FF2B5EF4-FFF2-40B4-BE49-F238E27FC236}">
                <a16:creationId xmlns:a16="http://schemas.microsoft.com/office/drawing/2014/main" id="{3A2347A6-68D4-8543-B26D-6C48345D8E6B}"/>
              </a:ext>
            </a:extLst>
          </p:cNvPr>
          <p:cNvSpPr txBox="1"/>
          <p:nvPr/>
        </p:nvSpPr>
        <p:spPr>
          <a:xfrm>
            <a:off x="4400909" y="2982325"/>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B</a:t>
            </a:r>
          </a:p>
        </p:txBody>
      </p:sp>
      <p:sp>
        <p:nvSpPr>
          <p:cNvPr id="11" name="TextBox 10">
            <a:extLst>
              <a:ext uri="{FF2B5EF4-FFF2-40B4-BE49-F238E27FC236}">
                <a16:creationId xmlns:a16="http://schemas.microsoft.com/office/drawing/2014/main" id="{85C1F58D-A1AB-F549-AA9F-691217C1CA91}"/>
              </a:ext>
            </a:extLst>
          </p:cNvPr>
          <p:cNvSpPr txBox="1"/>
          <p:nvPr/>
        </p:nvSpPr>
        <p:spPr>
          <a:xfrm>
            <a:off x="6564323" y="2943696"/>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C</a:t>
            </a:r>
          </a:p>
        </p:txBody>
      </p:sp>
      <p:sp>
        <p:nvSpPr>
          <p:cNvPr id="15" name="TextBox 14">
            <a:extLst>
              <a:ext uri="{FF2B5EF4-FFF2-40B4-BE49-F238E27FC236}">
                <a16:creationId xmlns:a16="http://schemas.microsoft.com/office/drawing/2014/main" id="{E1316A6C-BFA8-1D4A-A03A-D1DBE73BA840}"/>
              </a:ext>
            </a:extLst>
          </p:cNvPr>
          <p:cNvSpPr txBox="1"/>
          <p:nvPr/>
        </p:nvSpPr>
        <p:spPr>
          <a:xfrm>
            <a:off x="8779105" y="2921758"/>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D</a:t>
            </a:r>
          </a:p>
        </p:txBody>
      </p:sp>
      <p:sp>
        <p:nvSpPr>
          <p:cNvPr id="16" name="TextBox 15">
            <a:extLst>
              <a:ext uri="{FF2B5EF4-FFF2-40B4-BE49-F238E27FC236}">
                <a16:creationId xmlns:a16="http://schemas.microsoft.com/office/drawing/2014/main" id="{346B2893-CC9E-E14D-A40A-193B79694150}"/>
              </a:ext>
            </a:extLst>
          </p:cNvPr>
          <p:cNvSpPr txBox="1"/>
          <p:nvPr/>
        </p:nvSpPr>
        <p:spPr>
          <a:xfrm>
            <a:off x="1719357" y="4365026"/>
            <a:ext cx="2013735"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£59.20</a:t>
            </a:r>
          </a:p>
        </p:txBody>
      </p:sp>
      <p:sp>
        <p:nvSpPr>
          <p:cNvPr id="20" name="TextBox 19">
            <a:extLst>
              <a:ext uri="{FF2B5EF4-FFF2-40B4-BE49-F238E27FC236}">
                <a16:creationId xmlns:a16="http://schemas.microsoft.com/office/drawing/2014/main" id="{DADE1BE7-E6B7-5146-8547-42D7B2939A2E}"/>
              </a:ext>
            </a:extLst>
          </p:cNvPr>
          <p:cNvSpPr txBox="1"/>
          <p:nvPr/>
        </p:nvSpPr>
        <p:spPr>
          <a:xfrm>
            <a:off x="2277298" y="601653"/>
            <a:ext cx="7479388" cy="1569660"/>
          </a:xfrm>
          <a:prstGeom prst="rect">
            <a:avLst/>
          </a:prstGeom>
          <a:noFill/>
        </p:spPr>
        <p:txBody>
          <a:bodyPr wrap="square">
            <a:spAutoFit/>
          </a:bodyPr>
          <a:lstStyle/>
          <a:p>
            <a:pPr algn="ctr" defTabSz="457200"/>
            <a:r>
              <a:rPr lang="en-GB" altLang="en-US" sz="3200" dirty="0">
                <a:solidFill>
                  <a:prstClr val="black"/>
                </a:solidFill>
                <a:latin typeface="Calibri" panose="020F0502020204030204"/>
              </a:rPr>
              <a:t>A person aged under 24 claiming jobseekers allowance gets a maximum of how much per week?</a:t>
            </a:r>
            <a:endParaRPr lang="en-GB" sz="3200" dirty="0">
              <a:solidFill>
                <a:prstClr val="black"/>
              </a:solidFill>
              <a:latin typeface="Garamond" panose="02020404030301010803" pitchFamily="18" charset="0"/>
            </a:endParaRPr>
          </a:p>
        </p:txBody>
      </p:sp>
      <p:sp>
        <p:nvSpPr>
          <p:cNvPr id="21" name="TextBox 20">
            <a:extLst>
              <a:ext uri="{FF2B5EF4-FFF2-40B4-BE49-F238E27FC236}">
                <a16:creationId xmlns:a16="http://schemas.microsoft.com/office/drawing/2014/main" id="{7DB93B62-FA49-1E4A-BE27-A90539FCAA91}"/>
              </a:ext>
            </a:extLst>
          </p:cNvPr>
          <p:cNvSpPr txBox="1"/>
          <p:nvPr/>
        </p:nvSpPr>
        <p:spPr>
          <a:xfrm>
            <a:off x="3806336" y="4335973"/>
            <a:ext cx="2013735"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£84.12</a:t>
            </a:r>
          </a:p>
        </p:txBody>
      </p:sp>
      <p:sp>
        <p:nvSpPr>
          <p:cNvPr id="22" name="TextBox 21">
            <a:extLst>
              <a:ext uri="{FF2B5EF4-FFF2-40B4-BE49-F238E27FC236}">
                <a16:creationId xmlns:a16="http://schemas.microsoft.com/office/drawing/2014/main" id="{FAE4D30C-3B65-6841-A54C-C4717C8323D5}"/>
              </a:ext>
            </a:extLst>
          </p:cNvPr>
          <p:cNvSpPr txBox="1"/>
          <p:nvPr/>
        </p:nvSpPr>
        <p:spPr>
          <a:xfrm>
            <a:off x="6016993" y="4363523"/>
            <a:ext cx="2013735"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£102.11</a:t>
            </a:r>
          </a:p>
        </p:txBody>
      </p:sp>
      <p:sp>
        <p:nvSpPr>
          <p:cNvPr id="23" name="TextBox 22">
            <a:extLst>
              <a:ext uri="{FF2B5EF4-FFF2-40B4-BE49-F238E27FC236}">
                <a16:creationId xmlns:a16="http://schemas.microsoft.com/office/drawing/2014/main" id="{C912820B-FFE1-6340-9E5F-43928F1CC2F4}"/>
              </a:ext>
            </a:extLst>
          </p:cNvPr>
          <p:cNvSpPr txBox="1"/>
          <p:nvPr/>
        </p:nvSpPr>
        <p:spPr>
          <a:xfrm>
            <a:off x="8050898" y="4363522"/>
            <a:ext cx="2273036"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£126.18</a:t>
            </a:r>
          </a:p>
        </p:txBody>
      </p:sp>
      <p:sp>
        <p:nvSpPr>
          <p:cNvPr id="18" name="TextBox 17">
            <a:extLst>
              <a:ext uri="{FF2B5EF4-FFF2-40B4-BE49-F238E27FC236}">
                <a16:creationId xmlns:a16="http://schemas.microsoft.com/office/drawing/2014/main" id="{390F3542-A7B9-634B-97DD-4FFC0CB31D94}"/>
              </a:ext>
            </a:extLst>
          </p:cNvPr>
          <p:cNvSpPr txBox="1"/>
          <p:nvPr/>
        </p:nvSpPr>
        <p:spPr>
          <a:xfrm>
            <a:off x="1609269" y="6400800"/>
            <a:ext cx="1684960" cy="369332"/>
          </a:xfrm>
          <a:prstGeom prst="rect">
            <a:avLst/>
          </a:prstGeom>
          <a:noFill/>
        </p:spPr>
        <p:txBody>
          <a:bodyPr wrap="square" rtlCol="0">
            <a:spAutoFit/>
          </a:bodyPr>
          <a:lstStyle/>
          <a:p>
            <a:pPr defTabSz="457200"/>
            <a:r>
              <a:rPr lang="en-GB" dirty="0">
                <a:solidFill>
                  <a:prstClr val="black"/>
                </a:solidFill>
                <a:latin typeface="Calibri" panose="020F0502020204030204"/>
              </a:rPr>
              <a:t>4 of 6</a:t>
            </a:r>
          </a:p>
        </p:txBody>
      </p:sp>
      <p:pic>
        <p:nvPicPr>
          <p:cNvPr id="19" name="Picture 18" descr="Logo&#10;&#10;Description automatically generated">
            <a:extLst>
              <a:ext uri="{FF2B5EF4-FFF2-40B4-BE49-F238E27FC236}">
                <a16:creationId xmlns:a16="http://schemas.microsoft.com/office/drawing/2014/main" id="{3413A348-CA5E-FB46-A6A2-908D9385C256}"/>
              </a:ext>
            </a:extLst>
          </p:cNvPr>
          <p:cNvPicPr>
            <a:picLocks noChangeAspect="1"/>
          </p:cNvPicPr>
          <p:nvPr/>
        </p:nvPicPr>
        <p:blipFill>
          <a:blip r:embed="rId5">
            <a:alphaModFix amt="35000"/>
          </a:blip>
          <a:stretch>
            <a:fillRect/>
          </a:stretch>
        </p:blipFill>
        <p:spPr>
          <a:xfrm>
            <a:off x="7153853" y="6232672"/>
            <a:ext cx="645788" cy="618973"/>
          </a:xfrm>
          <a:prstGeom prst="rect">
            <a:avLst/>
          </a:prstGeom>
        </p:spPr>
      </p:pic>
    </p:spTree>
    <p:extLst>
      <p:ext uri="{BB962C8B-B14F-4D97-AF65-F5344CB8AC3E}">
        <p14:creationId xmlns:p14="http://schemas.microsoft.com/office/powerpoint/2010/main" val="2275589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chart&#10;&#10;Description automatically generated">
            <a:extLst>
              <a:ext uri="{FF2B5EF4-FFF2-40B4-BE49-F238E27FC236}">
                <a16:creationId xmlns:a16="http://schemas.microsoft.com/office/drawing/2014/main" id="{43B5FA14-094C-854E-A7CE-04F28C16B12F}"/>
              </a:ext>
            </a:extLst>
          </p:cNvPr>
          <p:cNvPicPr>
            <a:picLocks noChangeAspect="1"/>
          </p:cNvPicPr>
          <p:nvPr/>
        </p:nvPicPr>
        <p:blipFill>
          <a:blip r:embed="rId2">
            <a:alphaModFix amt="35000"/>
          </a:blip>
          <a:stretch>
            <a:fillRect/>
          </a:stretch>
        </p:blipFill>
        <p:spPr>
          <a:xfrm>
            <a:off x="7920641" y="6261947"/>
            <a:ext cx="687601" cy="495073"/>
          </a:xfrm>
          <a:prstGeom prst="rect">
            <a:avLst/>
          </a:prstGeom>
        </p:spPr>
      </p:pic>
      <p:pic>
        <p:nvPicPr>
          <p:cNvPr id="13" name="Picture 12" descr="A black and white sign&#10;&#10;Description automatically generated with low confidence">
            <a:extLst>
              <a:ext uri="{FF2B5EF4-FFF2-40B4-BE49-F238E27FC236}">
                <a16:creationId xmlns:a16="http://schemas.microsoft.com/office/drawing/2014/main" id="{FBCE1A4F-4C3D-304E-9603-2C8901507942}"/>
              </a:ext>
            </a:extLst>
          </p:cNvPr>
          <p:cNvPicPr>
            <a:picLocks noChangeAspect="1"/>
          </p:cNvPicPr>
          <p:nvPr/>
        </p:nvPicPr>
        <p:blipFill>
          <a:blip r:embed="rId3">
            <a:alphaModFix amt="50000"/>
          </a:blip>
          <a:stretch>
            <a:fillRect/>
          </a:stretch>
        </p:blipFill>
        <p:spPr>
          <a:xfrm>
            <a:off x="8779105" y="6327297"/>
            <a:ext cx="1061560" cy="429722"/>
          </a:xfrm>
          <a:prstGeom prst="rect">
            <a:avLst/>
          </a:prstGeom>
        </p:spPr>
      </p:pic>
      <p:pic>
        <p:nvPicPr>
          <p:cNvPr id="14" name="Picture 13" descr="A picture containing sunburst chart&#10;&#10;Description automatically generated">
            <a:extLst>
              <a:ext uri="{FF2B5EF4-FFF2-40B4-BE49-F238E27FC236}">
                <a16:creationId xmlns:a16="http://schemas.microsoft.com/office/drawing/2014/main" id="{DE61FFD6-DF7A-1148-ABF5-DB5A01799C63}"/>
              </a:ext>
            </a:extLst>
          </p:cNvPr>
          <p:cNvPicPr>
            <a:picLocks noChangeAspect="1"/>
          </p:cNvPicPr>
          <p:nvPr/>
        </p:nvPicPr>
        <p:blipFill>
          <a:blip r:embed="rId4">
            <a:alphaModFix amt="35000"/>
          </a:blip>
          <a:stretch>
            <a:fillRect/>
          </a:stretch>
        </p:blipFill>
        <p:spPr>
          <a:xfrm>
            <a:off x="10082664" y="6261946"/>
            <a:ext cx="482540" cy="482540"/>
          </a:xfrm>
          <a:prstGeom prst="rect">
            <a:avLst/>
          </a:prstGeom>
        </p:spPr>
      </p:pic>
      <p:sp>
        <p:nvSpPr>
          <p:cNvPr id="5" name="Oval 4">
            <a:extLst>
              <a:ext uri="{FF2B5EF4-FFF2-40B4-BE49-F238E27FC236}">
                <a16:creationId xmlns:a16="http://schemas.microsoft.com/office/drawing/2014/main" id="{598DFD22-ABC4-9443-991C-677E1C110E61}"/>
              </a:ext>
            </a:extLst>
          </p:cNvPr>
          <p:cNvSpPr/>
          <p:nvPr/>
        </p:nvSpPr>
        <p:spPr>
          <a:xfrm>
            <a:off x="2114912" y="2993555"/>
            <a:ext cx="1222624" cy="12328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6" name="Oval 5">
            <a:extLst>
              <a:ext uri="{FF2B5EF4-FFF2-40B4-BE49-F238E27FC236}">
                <a16:creationId xmlns:a16="http://schemas.microsoft.com/office/drawing/2014/main" id="{BF05F417-7897-9A46-82B9-646EF0ED97C1}"/>
              </a:ext>
            </a:extLst>
          </p:cNvPr>
          <p:cNvSpPr/>
          <p:nvPr/>
        </p:nvSpPr>
        <p:spPr>
          <a:xfrm>
            <a:off x="4116658" y="2967112"/>
            <a:ext cx="1222624" cy="1232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7" name="Oval 6">
            <a:extLst>
              <a:ext uri="{FF2B5EF4-FFF2-40B4-BE49-F238E27FC236}">
                <a16:creationId xmlns:a16="http://schemas.microsoft.com/office/drawing/2014/main" id="{B2BB1E54-10FD-1C46-A415-FA1B120463E4}"/>
              </a:ext>
            </a:extLst>
          </p:cNvPr>
          <p:cNvSpPr/>
          <p:nvPr/>
        </p:nvSpPr>
        <p:spPr>
          <a:xfrm>
            <a:off x="6305756" y="2935334"/>
            <a:ext cx="1222624" cy="12328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8" name="Oval 7">
            <a:extLst>
              <a:ext uri="{FF2B5EF4-FFF2-40B4-BE49-F238E27FC236}">
                <a16:creationId xmlns:a16="http://schemas.microsoft.com/office/drawing/2014/main" id="{399FD598-E466-BC48-A46A-62A54F0C4A4A}"/>
              </a:ext>
            </a:extLst>
          </p:cNvPr>
          <p:cNvSpPr/>
          <p:nvPr/>
        </p:nvSpPr>
        <p:spPr>
          <a:xfrm>
            <a:off x="8416085" y="2921758"/>
            <a:ext cx="1222624" cy="123289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9" name="TextBox 8">
            <a:extLst>
              <a:ext uri="{FF2B5EF4-FFF2-40B4-BE49-F238E27FC236}">
                <a16:creationId xmlns:a16="http://schemas.microsoft.com/office/drawing/2014/main" id="{41E254F3-5F7B-764E-A0A9-8618476CEF37}"/>
              </a:ext>
            </a:extLst>
          </p:cNvPr>
          <p:cNvSpPr txBox="1"/>
          <p:nvPr/>
        </p:nvSpPr>
        <p:spPr>
          <a:xfrm>
            <a:off x="2387174" y="2993555"/>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A</a:t>
            </a:r>
          </a:p>
        </p:txBody>
      </p:sp>
      <p:sp>
        <p:nvSpPr>
          <p:cNvPr id="10" name="TextBox 9">
            <a:extLst>
              <a:ext uri="{FF2B5EF4-FFF2-40B4-BE49-F238E27FC236}">
                <a16:creationId xmlns:a16="http://schemas.microsoft.com/office/drawing/2014/main" id="{3A2347A6-68D4-8543-B26D-6C48345D8E6B}"/>
              </a:ext>
            </a:extLst>
          </p:cNvPr>
          <p:cNvSpPr txBox="1"/>
          <p:nvPr/>
        </p:nvSpPr>
        <p:spPr>
          <a:xfrm>
            <a:off x="4400909" y="2982325"/>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B</a:t>
            </a:r>
          </a:p>
        </p:txBody>
      </p:sp>
      <p:sp>
        <p:nvSpPr>
          <p:cNvPr id="11" name="TextBox 10">
            <a:extLst>
              <a:ext uri="{FF2B5EF4-FFF2-40B4-BE49-F238E27FC236}">
                <a16:creationId xmlns:a16="http://schemas.microsoft.com/office/drawing/2014/main" id="{85C1F58D-A1AB-F549-AA9F-691217C1CA91}"/>
              </a:ext>
            </a:extLst>
          </p:cNvPr>
          <p:cNvSpPr txBox="1"/>
          <p:nvPr/>
        </p:nvSpPr>
        <p:spPr>
          <a:xfrm>
            <a:off x="6564323" y="2943696"/>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C</a:t>
            </a:r>
          </a:p>
        </p:txBody>
      </p:sp>
      <p:sp>
        <p:nvSpPr>
          <p:cNvPr id="15" name="TextBox 14">
            <a:extLst>
              <a:ext uri="{FF2B5EF4-FFF2-40B4-BE49-F238E27FC236}">
                <a16:creationId xmlns:a16="http://schemas.microsoft.com/office/drawing/2014/main" id="{E1316A6C-BFA8-1D4A-A03A-D1DBE73BA840}"/>
              </a:ext>
            </a:extLst>
          </p:cNvPr>
          <p:cNvSpPr txBox="1"/>
          <p:nvPr/>
        </p:nvSpPr>
        <p:spPr>
          <a:xfrm>
            <a:off x="8779105" y="2921758"/>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D</a:t>
            </a:r>
          </a:p>
        </p:txBody>
      </p:sp>
      <p:sp>
        <p:nvSpPr>
          <p:cNvPr id="16" name="TextBox 15">
            <a:extLst>
              <a:ext uri="{FF2B5EF4-FFF2-40B4-BE49-F238E27FC236}">
                <a16:creationId xmlns:a16="http://schemas.microsoft.com/office/drawing/2014/main" id="{346B2893-CC9E-E14D-A40A-193B79694150}"/>
              </a:ext>
            </a:extLst>
          </p:cNvPr>
          <p:cNvSpPr txBox="1"/>
          <p:nvPr/>
        </p:nvSpPr>
        <p:spPr>
          <a:xfrm>
            <a:off x="1719357" y="4365026"/>
            <a:ext cx="2013735"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£9,000</a:t>
            </a:r>
          </a:p>
        </p:txBody>
      </p:sp>
      <p:sp>
        <p:nvSpPr>
          <p:cNvPr id="20" name="TextBox 19">
            <a:extLst>
              <a:ext uri="{FF2B5EF4-FFF2-40B4-BE49-F238E27FC236}">
                <a16:creationId xmlns:a16="http://schemas.microsoft.com/office/drawing/2014/main" id="{DADE1BE7-E6B7-5146-8547-42D7B2939A2E}"/>
              </a:ext>
            </a:extLst>
          </p:cNvPr>
          <p:cNvSpPr txBox="1"/>
          <p:nvPr/>
        </p:nvSpPr>
        <p:spPr>
          <a:xfrm>
            <a:off x="2277298" y="601653"/>
            <a:ext cx="7479388" cy="1077218"/>
          </a:xfrm>
          <a:prstGeom prst="rect">
            <a:avLst/>
          </a:prstGeom>
          <a:noFill/>
        </p:spPr>
        <p:txBody>
          <a:bodyPr wrap="square">
            <a:spAutoFit/>
          </a:bodyPr>
          <a:lstStyle/>
          <a:p>
            <a:pPr algn="ctr" defTabSz="457200"/>
            <a:r>
              <a:rPr lang="en-GB" sz="3200" dirty="0">
                <a:solidFill>
                  <a:prstClr val="black"/>
                </a:solidFill>
                <a:latin typeface="Garamond" panose="02020404030301010803" pitchFamily="18" charset="0"/>
              </a:rPr>
              <a:t>Approximately how much do you think a hairdresser earns per year, starting salary?</a:t>
            </a:r>
          </a:p>
        </p:txBody>
      </p:sp>
      <p:sp>
        <p:nvSpPr>
          <p:cNvPr id="21" name="TextBox 20">
            <a:extLst>
              <a:ext uri="{FF2B5EF4-FFF2-40B4-BE49-F238E27FC236}">
                <a16:creationId xmlns:a16="http://schemas.microsoft.com/office/drawing/2014/main" id="{7DB93B62-FA49-1E4A-BE27-A90539FCAA91}"/>
              </a:ext>
            </a:extLst>
          </p:cNvPr>
          <p:cNvSpPr txBox="1"/>
          <p:nvPr/>
        </p:nvSpPr>
        <p:spPr>
          <a:xfrm>
            <a:off x="3806336" y="4335973"/>
            <a:ext cx="2013735"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£14,000</a:t>
            </a:r>
          </a:p>
        </p:txBody>
      </p:sp>
      <p:sp>
        <p:nvSpPr>
          <p:cNvPr id="22" name="TextBox 21">
            <a:extLst>
              <a:ext uri="{FF2B5EF4-FFF2-40B4-BE49-F238E27FC236}">
                <a16:creationId xmlns:a16="http://schemas.microsoft.com/office/drawing/2014/main" id="{FAE4D30C-3B65-6841-A54C-C4717C8323D5}"/>
              </a:ext>
            </a:extLst>
          </p:cNvPr>
          <p:cNvSpPr txBox="1"/>
          <p:nvPr/>
        </p:nvSpPr>
        <p:spPr>
          <a:xfrm>
            <a:off x="6016993" y="4363523"/>
            <a:ext cx="2013735"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£22,000</a:t>
            </a:r>
          </a:p>
        </p:txBody>
      </p:sp>
      <p:sp>
        <p:nvSpPr>
          <p:cNvPr id="23" name="TextBox 22">
            <a:extLst>
              <a:ext uri="{FF2B5EF4-FFF2-40B4-BE49-F238E27FC236}">
                <a16:creationId xmlns:a16="http://schemas.microsoft.com/office/drawing/2014/main" id="{C912820B-FFE1-6340-9E5F-43928F1CC2F4}"/>
              </a:ext>
            </a:extLst>
          </p:cNvPr>
          <p:cNvSpPr txBox="1"/>
          <p:nvPr/>
        </p:nvSpPr>
        <p:spPr>
          <a:xfrm>
            <a:off x="8050898" y="4363522"/>
            <a:ext cx="2273036" cy="646331"/>
          </a:xfrm>
          <a:prstGeom prst="rect">
            <a:avLst/>
          </a:prstGeom>
          <a:noFill/>
        </p:spPr>
        <p:txBody>
          <a:bodyPr wrap="square" rtlCol="0">
            <a:spAutoFit/>
          </a:bodyPr>
          <a:lstStyle/>
          <a:p>
            <a:pPr algn="ctr" defTabSz="457200"/>
            <a:r>
              <a:rPr lang="en-GB" sz="3600" dirty="0">
                <a:solidFill>
                  <a:prstClr val="black"/>
                </a:solidFill>
                <a:latin typeface="Calibri" panose="020F0502020204030204"/>
              </a:rPr>
              <a:t>£28,000</a:t>
            </a:r>
          </a:p>
        </p:txBody>
      </p:sp>
      <p:sp>
        <p:nvSpPr>
          <p:cNvPr id="18" name="TextBox 17">
            <a:extLst>
              <a:ext uri="{FF2B5EF4-FFF2-40B4-BE49-F238E27FC236}">
                <a16:creationId xmlns:a16="http://schemas.microsoft.com/office/drawing/2014/main" id="{14234641-9B61-184F-819C-EB7704A80058}"/>
              </a:ext>
            </a:extLst>
          </p:cNvPr>
          <p:cNvSpPr txBox="1"/>
          <p:nvPr/>
        </p:nvSpPr>
        <p:spPr>
          <a:xfrm>
            <a:off x="1609269" y="6400800"/>
            <a:ext cx="1684960" cy="369332"/>
          </a:xfrm>
          <a:prstGeom prst="rect">
            <a:avLst/>
          </a:prstGeom>
          <a:noFill/>
        </p:spPr>
        <p:txBody>
          <a:bodyPr wrap="square" rtlCol="0">
            <a:spAutoFit/>
          </a:bodyPr>
          <a:lstStyle/>
          <a:p>
            <a:pPr defTabSz="457200"/>
            <a:r>
              <a:rPr lang="en-GB" dirty="0">
                <a:solidFill>
                  <a:prstClr val="black"/>
                </a:solidFill>
                <a:latin typeface="Calibri" panose="020F0502020204030204"/>
              </a:rPr>
              <a:t>5 of 6</a:t>
            </a:r>
          </a:p>
        </p:txBody>
      </p:sp>
      <p:pic>
        <p:nvPicPr>
          <p:cNvPr id="19" name="Picture 18" descr="Logo&#10;&#10;Description automatically generated">
            <a:extLst>
              <a:ext uri="{FF2B5EF4-FFF2-40B4-BE49-F238E27FC236}">
                <a16:creationId xmlns:a16="http://schemas.microsoft.com/office/drawing/2014/main" id="{8B9A574D-A80E-2949-A9E2-0843C79899C7}"/>
              </a:ext>
            </a:extLst>
          </p:cNvPr>
          <p:cNvPicPr>
            <a:picLocks noChangeAspect="1"/>
          </p:cNvPicPr>
          <p:nvPr/>
        </p:nvPicPr>
        <p:blipFill>
          <a:blip r:embed="rId5">
            <a:alphaModFix amt="35000"/>
          </a:blip>
          <a:stretch>
            <a:fillRect/>
          </a:stretch>
        </p:blipFill>
        <p:spPr>
          <a:xfrm>
            <a:off x="7153853" y="6232672"/>
            <a:ext cx="645788" cy="618973"/>
          </a:xfrm>
          <a:prstGeom prst="rect">
            <a:avLst/>
          </a:prstGeom>
        </p:spPr>
      </p:pic>
    </p:spTree>
    <p:extLst>
      <p:ext uri="{BB962C8B-B14F-4D97-AF65-F5344CB8AC3E}">
        <p14:creationId xmlns:p14="http://schemas.microsoft.com/office/powerpoint/2010/main" val="1549556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chart&#10;&#10;Description automatically generated">
            <a:extLst>
              <a:ext uri="{FF2B5EF4-FFF2-40B4-BE49-F238E27FC236}">
                <a16:creationId xmlns:a16="http://schemas.microsoft.com/office/drawing/2014/main" id="{43B5FA14-094C-854E-A7CE-04F28C16B12F}"/>
              </a:ext>
            </a:extLst>
          </p:cNvPr>
          <p:cNvPicPr>
            <a:picLocks noChangeAspect="1"/>
          </p:cNvPicPr>
          <p:nvPr/>
        </p:nvPicPr>
        <p:blipFill>
          <a:blip r:embed="rId2">
            <a:alphaModFix amt="35000"/>
          </a:blip>
          <a:stretch>
            <a:fillRect/>
          </a:stretch>
        </p:blipFill>
        <p:spPr>
          <a:xfrm>
            <a:off x="7920641" y="6261947"/>
            <a:ext cx="687601" cy="495073"/>
          </a:xfrm>
          <a:prstGeom prst="rect">
            <a:avLst/>
          </a:prstGeom>
        </p:spPr>
      </p:pic>
      <p:pic>
        <p:nvPicPr>
          <p:cNvPr id="13" name="Picture 12" descr="A black and white sign&#10;&#10;Description automatically generated with low confidence">
            <a:extLst>
              <a:ext uri="{FF2B5EF4-FFF2-40B4-BE49-F238E27FC236}">
                <a16:creationId xmlns:a16="http://schemas.microsoft.com/office/drawing/2014/main" id="{FBCE1A4F-4C3D-304E-9603-2C8901507942}"/>
              </a:ext>
            </a:extLst>
          </p:cNvPr>
          <p:cNvPicPr>
            <a:picLocks noChangeAspect="1"/>
          </p:cNvPicPr>
          <p:nvPr/>
        </p:nvPicPr>
        <p:blipFill>
          <a:blip r:embed="rId3">
            <a:alphaModFix amt="50000"/>
          </a:blip>
          <a:stretch>
            <a:fillRect/>
          </a:stretch>
        </p:blipFill>
        <p:spPr>
          <a:xfrm>
            <a:off x="8779105" y="6327297"/>
            <a:ext cx="1061560" cy="429722"/>
          </a:xfrm>
          <a:prstGeom prst="rect">
            <a:avLst/>
          </a:prstGeom>
        </p:spPr>
      </p:pic>
      <p:pic>
        <p:nvPicPr>
          <p:cNvPr id="14" name="Picture 13" descr="A picture containing sunburst chart&#10;&#10;Description automatically generated">
            <a:extLst>
              <a:ext uri="{FF2B5EF4-FFF2-40B4-BE49-F238E27FC236}">
                <a16:creationId xmlns:a16="http://schemas.microsoft.com/office/drawing/2014/main" id="{DE61FFD6-DF7A-1148-ABF5-DB5A01799C63}"/>
              </a:ext>
            </a:extLst>
          </p:cNvPr>
          <p:cNvPicPr>
            <a:picLocks noChangeAspect="1"/>
          </p:cNvPicPr>
          <p:nvPr/>
        </p:nvPicPr>
        <p:blipFill>
          <a:blip r:embed="rId4">
            <a:alphaModFix amt="35000"/>
          </a:blip>
          <a:stretch>
            <a:fillRect/>
          </a:stretch>
        </p:blipFill>
        <p:spPr>
          <a:xfrm>
            <a:off x="10082664" y="6261946"/>
            <a:ext cx="482540" cy="482540"/>
          </a:xfrm>
          <a:prstGeom prst="rect">
            <a:avLst/>
          </a:prstGeom>
        </p:spPr>
      </p:pic>
      <p:sp>
        <p:nvSpPr>
          <p:cNvPr id="5" name="Oval 4">
            <a:extLst>
              <a:ext uri="{FF2B5EF4-FFF2-40B4-BE49-F238E27FC236}">
                <a16:creationId xmlns:a16="http://schemas.microsoft.com/office/drawing/2014/main" id="{598DFD22-ABC4-9443-991C-677E1C110E61}"/>
              </a:ext>
            </a:extLst>
          </p:cNvPr>
          <p:cNvSpPr/>
          <p:nvPr/>
        </p:nvSpPr>
        <p:spPr>
          <a:xfrm>
            <a:off x="2114912" y="2993555"/>
            <a:ext cx="1222624" cy="12328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6" name="Oval 5">
            <a:extLst>
              <a:ext uri="{FF2B5EF4-FFF2-40B4-BE49-F238E27FC236}">
                <a16:creationId xmlns:a16="http://schemas.microsoft.com/office/drawing/2014/main" id="{BF05F417-7897-9A46-82B9-646EF0ED97C1}"/>
              </a:ext>
            </a:extLst>
          </p:cNvPr>
          <p:cNvSpPr/>
          <p:nvPr/>
        </p:nvSpPr>
        <p:spPr>
          <a:xfrm>
            <a:off x="4116658" y="2967112"/>
            <a:ext cx="1222624" cy="1232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7" name="Oval 6">
            <a:extLst>
              <a:ext uri="{FF2B5EF4-FFF2-40B4-BE49-F238E27FC236}">
                <a16:creationId xmlns:a16="http://schemas.microsoft.com/office/drawing/2014/main" id="{B2BB1E54-10FD-1C46-A415-FA1B120463E4}"/>
              </a:ext>
            </a:extLst>
          </p:cNvPr>
          <p:cNvSpPr/>
          <p:nvPr/>
        </p:nvSpPr>
        <p:spPr>
          <a:xfrm>
            <a:off x="6305756" y="2935334"/>
            <a:ext cx="1222624" cy="12328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8" name="Oval 7">
            <a:extLst>
              <a:ext uri="{FF2B5EF4-FFF2-40B4-BE49-F238E27FC236}">
                <a16:creationId xmlns:a16="http://schemas.microsoft.com/office/drawing/2014/main" id="{399FD598-E466-BC48-A46A-62A54F0C4A4A}"/>
              </a:ext>
            </a:extLst>
          </p:cNvPr>
          <p:cNvSpPr/>
          <p:nvPr/>
        </p:nvSpPr>
        <p:spPr>
          <a:xfrm>
            <a:off x="8416085" y="2921758"/>
            <a:ext cx="1222624" cy="123289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9" name="TextBox 8">
            <a:extLst>
              <a:ext uri="{FF2B5EF4-FFF2-40B4-BE49-F238E27FC236}">
                <a16:creationId xmlns:a16="http://schemas.microsoft.com/office/drawing/2014/main" id="{41E254F3-5F7B-764E-A0A9-8618476CEF37}"/>
              </a:ext>
            </a:extLst>
          </p:cNvPr>
          <p:cNvSpPr txBox="1"/>
          <p:nvPr/>
        </p:nvSpPr>
        <p:spPr>
          <a:xfrm>
            <a:off x="2387174" y="2993555"/>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A</a:t>
            </a:r>
          </a:p>
        </p:txBody>
      </p:sp>
      <p:sp>
        <p:nvSpPr>
          <p:cNvPr id="10" name="TextBox 9">
            <a:extLst>
              <a:ext uri="{FF2B5EF4-FFF2-40B4-BE49-F238E27FC236}">
                <a16:creationId xmlns:a16="http://schemas.microsoft.com/office/drawing/2014/main" id="{3A2347A6-68D4-8543-B26D-6C48345D8E6B}"/>
              </a:ext>
            </a:extLst>
          </p:cNvPr>
          <p:cNvSpPr txBox="1"/>
          <p:nvPr/>
        </p:nvSpPr>
        <p:spPr>
          <a:xfrm>
            <a:off x="4400909" y="2982325"/>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B</a:t>
            </a:r>
          </a:p>
        </p:txBody>
      </p:sp>
      <p:sp>
        <p:nvSpPr>
          <p:cNvPr id="11" name="TextBox 10">
            <a:extLst>
              <a:ext uri="{FF2B5EF4-FFF2-40B4-BE49-F238E27FC236}">
                <a16:creationId xmlns:a16="http://schemas.microsoft.com/office/drawing/2014/main" id="{85C1F58D-A1AB-F549-AA9F-691217C1CA91}"/>
              </a:ext>
            </a:extLst>
          </p:cNvPr>
          <p:cNvSpPr txBox="1"/>
          <p:nvPr/>
        </p:nvSpPr>
        <p:spPr>
          <a:xfrm>
            <a:off x="6564323" y="2943696"/>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C</a:t>
            </a:r>
          </a:p>
        </p:txBody>
      </p:sp>
      <p:sp>
        <p:nvSpPr>
          <p:cNvPr id="15" name="TextBox 14">
            <a:extLst>
              <a:ext uri="{FF2B5EF4-FFF2-40B4-BE49-F238E27FC236}">
                <a16:creationId xmlns:a16="http://schemas.microsoft.com/office/drawing/2014/main" id="{E1316A6C-BFA8-1D4A-A03A-D1DBE73BA840}"/>
              </a:ext>
            </a:extLst>
          </p:cNvPr>
          <p:cNvSpPr txBox="1"/>
          <p:nvPr/>
        </p:nvSpPr>
        <p:spPr>
          <a:xfrm>
            <a:off x="8779105" y="2921758"/>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D</a:t>
            </a:r>
          </a:p>
        </p:txBody>
      </p:sp>
      <p:sp>
        <p:nvSpPr>
          <p:cNvPr id="16" name="TextBox 15">
            <a:extLst>
              <a:ext uri="{FF2B5EF4-FFF2-40B4-BE49-F238E27FC236}">
                <a16:creationId xmlns:a16="http://schemas.microsoft.com/office/drawing/2014/main" id="{346B2893-CC9E-E14D-A40A-193B79694150}"/>
              </a:ext>
            </a:extLst>
          </p:cNvPr>
          <p:cNvSpPr txBox="1"/>
          <p:nvPr/>
        </p:nvSpPr>
        <p:spPr>
          <a:xfrm>
            <a:off x="1719357" y="4365025"/>
            <a:ext cx="2013735" cy="1569660"/>
          </a:xfrm>
          <a:prstGeom prst="rect">
            <a:avLst/>
          </a:prstGeom>
          <a:noFill/>
        </p:spPr>
        <p:txBody>
          <a:bodyPr wrap="square" rtlCol="0">
            <a:spAutoFit/>
          </a:bodyPr>
          <a:lstStyle/>
          <a:p>
            <a:pPr algn="ctr" defTabSz="457200"/>
            <a:r>
              <a:rPr lang="en-GB" sz="3200" dirty="0">
                <a:solidFill>
                  <a:prstClr val="black"/>
                </a:solidFill>
                <a:latin typeface="Calibri" panose="020F0502020204030204"/>
              </a:rPr>
              <a:t>Various additional taxes</a:t>
            </a:r>
          </a:p>
        </p:txBody>
      </p:sp>
      <p:sp>
        <p:nvSpPr>
          <p:cNvPr id="20" name="TextBox 19">
            <a:extLst>
              <a:ext uri="{FF2B5EF4-FFF2-40B4-BE49-F238E27FC236}">
                <a16:creationId xmlns:a16="http://schemas.microsoft.com/office/drawing/2014/main" id="{DADE1BE7-E6B7-5146-8547-42D7B2939A2E}"/>
              </a:ext>
            </a:extLst>
          </p:cNvPr>
          <p:cNvSpPr txBox="1"/>
          <p:nvPr/>
        </p:nvSpPr>
        <p:spPr>
          <a:xfrm>
            <a:off x="2277298" y="601654"/>
            <a:ext cx="7479388" cy="584775"/>
          </a:xfrm>
          <a:prstGeom prst="rect">
            <a:avLst/>
          </a:prstGeom>
          <a:noFill/>
        </p:spPr>
        <p:txBody>
          <a:bodyPr wrap="square">
            <a:spAutoFit/>
          </a:bodyPr>
          <a:lstStyle/>
          <a:p>
            <a:pPr algn="ctr" defTabSz="457200"/>
            <a:r>
              <a:rPr lang="en-GB" sz="3200" dirty="0">
                <a:solidFill>
                  <a:prstClr val="black"/>
                </a:solidFill>
                <a:latin typeface="Garamond" panose="02020404030301010803" pitchFamily="18" charset="0"/>
              </a:rPr>
              <a:t>What does VAT stand for?</a:t>
            </a:r>
          </a:p>
        </p:txBody>
      </p:sp>
      <p:sp>
        <p:nvSpPr>
          <p:cNvPr id="18" name="TextBox 17">
            <a:extLst>
              <a:ext uri="{FF2B5EF4-FFF2-40B4-BE49-F238E27FC236}">
                <a16:creationId xmlns:a16="http://schemas.microsoft.com/office/drawing/2014/main" id="{9F94A91A-69CA-AA43-AEB7-C7A459197618}"/>
              </a:ext>
            </a:extLst>
          </p:cNvPr>
          <p:cNvSpPr txBox="1"/>
          <p:nvPr/>
        </p:nvSpPr>
        <p:spPr>
          <a:xfrm>
            <a:off x="3789747" y="4365025"/>
            <a:ext cx="2111044" cy="1569660"/>
          </a:xfrm>
          <a:prstGeom prst="rect">
            <a:avLst/>
          </a:prstGeom>
          <a:noFill/>
        </p:spPr>
        <p:txBody>
          <a:bodyPr wrap="square" rtlCol="0">
            <a:spAutoFit/>
          </a:bodyPr>
          <a:lstStyle/>
          <a:p>
            <a:pPr algn="ctr" defTabSz="457200"/>
            <a:r>
              <a:rPr lang="en-GB" sz="3200" dirty="0">
                <a:solidFill>
                  <a:prstClr val="black"/>
                </a:solidFill>
                <a:latin typeface="Calibri" panose="020F0502020204030204"/>
              </a:rPr>
              <a:t>Veteran </a:t>
            </a:r>
            <a:r>
              <a:rPr lang="en-GB" sz="3200" dirty="0" err="1">
                <a:solidFill>
                  <a:prstClr val="black"/>
                </a:solidFill>
                <a:latin typeface="Calibri" panose="020F0502020204030204"/>
              </a:rPr>
              <a:t>associationtax</a:t>
            </a:r>
            <a:endParaRPr lang="en-GB" sz="3200" dirty="0">
              <a:solidFill>
                <a:prstClr val="black"/>
              </a:solidFill>
              <a:latin typeface="Calibri" panose="020F0502020204030204"/>
            </a:endParaRPr>
          </a:p>
        </p:txBody>
      </p:sp>
      <p:sp>
        <p:nvSpPr>
          <p:cNvPr id="19" name="TextBox 18">
            <a:extLst>
              <a:ext uri="{FF2B5EF4-FFF2-40B4-BE49-F238E27FC236}">
                <a16:creationId xmlns:a16="http://schemas.microsoft.com/office/drawing/2014/main" id="{D672E6B8-BEE2-D844-9DEC-24BA2845C64C}"/>
              </a:ext>
            </a:extLst>
          </p:cNvPr>
          <p:cNvSpPr txBox="1"/>
          <p:nvPr/>
        </p:nvSpPr>
        <p:spPr>
          <a:xfrm>
            <a:off x="6063374" y="4344329"/>
            <a:ext cx="2013735" cy="1077218"/>
          </a:xfrm>
          <a:prstGeom prst="rect">
            <a:avLst/>
          </a:prstGeom>
          <a:noFill/>
        </p:spPr>
        <p:txBody>
          <a:bodyPr wrap="square" rtlCol="0">
            <a:spAutoFit/>
          </a:bodyPr>
          <a:lstStyle/>
          <a:p>
            <a:pPr algn="ctr" defTabSz="457200"/>
            <a:r>
              <a:rPr lang="en-GB" sz="3200" dirty="0">
                <a:solidFill>
                  <a:prstClr val="black"/>
                </a:solidFill>
                <a:latin typeface="Calibri" panose="020F0502020204030204"/>
              </a:rPr>
              <a:t>Value added tax</a:t>
            </a:r>
          </a:p>
        </p:txBody>
      </p:sp>
      <p:sp>
        <p:nvSpPr>
          <p:cNvPr id="24" name="TextBox 23">
            <a:extLst>
              <a:ext uri="{FF2B5EF4-FFF2-40B4-BE49-F238E27FC236}">
                <a16:creationId xmlns:a16="http://schemas.microsoft.com/office/drawing/2014/main" id="{A8BE2295-7B5F-D34C-AA83-9CAA0C214E27}"/>
              </a:ext>
            </a:extLst>
          </p:cNvPr>
          <p:cNvSpPr txBox="1"/>
          <p:nvPr/>
        </p:nvSpPr>
        <p:spPr>
          <a:xfrm>
            <a:off x="8434759" y="4344329"/>
            <a:ext cx="1576225" cy="1569660"/>
          </a:xfrm>
          <a:prstGeom prst="rect">
            <a:avLst/>
          </a:prstGeom>
          <a:noFill/>
        </p:spPr>
        <p:txBody>
          <a:bodyPr wrap="square" rtlCol="0">
            <a:spAutoFit/>
          </a:bodyPr>
          <a:lstStyle/>
          <a:p>
            <a:pPr algn="ctr" defTabSz="457200"/>
            <a:r>
              <a:rPr lang="en-GB" sz="3200" dirty="0">
                <a:solidFill>
                  <a:prstClr val="black"/>
                </a:solidFill>
                <a:latin typeface="Calibri" panose="020F0502020204030204"/>
              </a:rPr>
              <a:t>Vote against tax</a:t>
            </a:r>
          </a:p>
        </p:txBody>
      </p:sp>
      <p:sp>
        <p:nvSpPr>
          <p:cNvPr id="25" name="TextBox 24">
            <a:extLst>
              <a:ext uri="{FF2B5EF4-FFF2-40B4-BE49-F238E27FC236}">
                <a16:creationId xmlns:a16="http://schemas.microsoft.com/office/drawing/2014/main" id="{78604BF7-1872-5C41-9BC6-24FF4C886388}"/>
              </a:ext>
            </a:extLst>
          </p:cNvPr>
          <p:cNvSpPr txBox="1"/>
          <p:nvPr/>
        </p:nvSpPr>
        <p:spPr>
          <a:xfrm>
            <a:off x="1609269" y="6400800"/>
            <a:ext cx="1684960" cy="369332"/>
          </a:xfrm>
          <a:prstGeom prst="rect">
            <a:avLst/>
          </a:prstGeom>
          <a:noFill/>
        </p:spPr>
        <p:txBody>
          <a:bodyPr wrap="square" rtlCol="0">
            <a:spAutoFit/>
          </a:bodyPr>
          <a:lstStyle/>
          <a:p>
            <a:pPr defTabSz="457200"/>
            <a:r>
              <a:rPr lang="en-GB" dirty="0">
                <a:solidFill>
                  <a:prstClr val="black"/>
                </a:solidFill>
                <a:latin typeface="Calibri" panose="020F0502020204030204"/>
              </a:rPr>
              <a:t>6 of 6</a:t>
            </a:r>
          </a:p>
        </p:txBody>
      </p:sp>
      <p:pic>
        <p:nvPicPr>
          <p:cNvPr id="21" name="Picture 20" descr="Logo&#10;&#10;Description automatically generated">
            <a:extLst>
              <a:ext uri="{FF2B5EF4-FFF2-40B4-BE49-F238E27FC236}">
                <a16:creationId xmlns:a16="http://schemas.microsoft.com/office/drawing/2014/main" id="{27659BAD-E252-3D48-AAF9-F70BE3B4AD41}"/>
              </a:ext>
            </a:extLst>
          </p:cNvPr>
          <p:cNvPicPr>
            <a:picLocks noChangeAspect="1"/>
          </p:cNvPicPr>
          <p:nvPr/>
        </p:nvPicPr>
        <p:blipFill>
          <a:blip r:embed="rId5">
            <a:alphaModFix amt="35000"/>
          </a:blip>
          <a:stretch>
            <a:fillRect/>
          </a:stretch>
        </p:blipFill>
        <p:spPr>
          <a:xfrm>
            <a:off x="7153853" y="6232672"/>
            <a:ext cx="645788" cy="618973"/>
          </a:xfrm>
          <a:prstGeom prst="rect">
            <a:avLst/>
          </a:prstGeom>
        </p:spPr>
      </p:pic>
    </p:spTree>
    <p:extLst>
      <p:ext uri="{BB962C8B-B14F-4D97-AF65-F5344CB8AC3E}">
        <p14:creationId xmlns:p14="http://schemas.microsoft.com/office/powerpoint/2010/main" val="654685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589848ED-0DCD-4941-A82C-787E57B81ED8}"/>
              </a:ext>
            </a:extLst>
          </p:cNvPr>
          <p:cNvPicPr>
            <a:picLocks noChangeAspect="1"/>
          </p:cNvPicPr>
          <p:nvPr/>
        </p:nvPicPr>
        <p:blipFill>
          <a:blip r:embed="rId2">
            <a:alphaModFix amt="35000"/>
          </a:blip>
          <a:stretch>
            <a:fillRect/>
          </a:stretch>
        </p:blipFill>
        <p:spPr>
          <a:xfrm>
            <a:off x="7920641" y="6261947"/>
            <a:ext cx="687601" cy="495073"/>
          </a:xfrm>
          <a:prstGeom prst="rect">
            <a:avLst/>
          </a:prstGeom>
        </p:spPr>
      </p:pic>
      <p:pic>
        <p:nvPicPr>
          <p:cNvPr id="5" name="Picture 4" descr="A black and white sign&#10;&#10;Description automatically generated with low confidence">
            <a:extLst>
              <a:ext uri="{FF2B5EF4-FFF2-40B4-BE49-F238E27FC236}">
                <a16:creationId xmlns:a16="http://schemas.microsoft.com/office/drawing/2014/main" id="{8B7FEACF-2C75-F24D-862A-4DDF206CB2D8}"/>
              </a:ext>
            </a:extLst>
          </p:cNvPr>
          <p:cNvPicPr>
            <a:picLocks noChangeAspect="1"/>
          </p:cNvPicPr>
          <p:nvPr/>
        </p:nvPicPr>
        <p:blipFill>
          <a:blip r:embed="rId3">
            <a:alphaModFix amt="50000"/>
          </a:blip>
          <a:stretch>
            <a:fillRect/>
          </a:stretch>
        </p:blipFill>
        <p:spPr>
          <a:xfrm>
            <a:off x="8779105" y="6327297"/>
            <a:ext cx="1061560" cy="429722"/>
          </a:xfrm>
          <a:prstGeom prst="rect">
            <a:avLst/>
          </a:prstGeom>
        </p:spPr>
      </p:pic>
      <p:pic>
        <p:nvPicPr>
          <p:cNvPr id="6" name="Picture 5" descr="A picture containing sunburst chart&#10;&#10;Description automatically generated">
            <a:extLst>
              <a:ext uri="{FF2B5EF4-FFF2-40B4-BE49-F238E27FC236}">
                <a16:creationId xmlns:a16="http://schemas.microsoft.com/office/drawing/2014/main" id="{E1ADF716-895E-6441-8B07-BDF7A092D75F}"/>
              </a:ext>
            </a:extLst>
          </p:cNvPr>
          <p:cNvPicPr>
            <a:picLocks noChangeAspect="1"/>
          </p:cNvPicPr>
          <p:nvPr/>
        </p:nvPicPr>
        <p:blipFill>
          <a:blip r:embed="rId4">
            <a:alphaModFix amt="35000"/>
          </a:blip>
          <a:stretch>
            <a:fillRect/>
          </a:stretch>
        </p:blipFill>
        <p:spPr>
          <a:xfrm>
            <a:off x="10082664" y="6261946"/>
            <a:ext cx="482540" cy="482540"/>
          </a:xfrm>
          <a:prstGeom prst="rect">
            <a:avLst/>
          </a:prstGeom>
        </p:spPr>
      </p:pic>
      <p:sp>
        <p:nvSpPr>
          <p:cNvPr id="7" name="TextBox 6">
            <a:extLst>
              <a:ext uri="{FF2B5EF4-FFF2-40B4-BE49-F238E27FC236}">
                <a16:creationId xmlns:a16="http://schemas.microsoft.com/office/drawing/2014/main" id="{9F7635FB-B419-0243-B92B-F73763695E1F}"/>
              </a:ext>
            </a:extLst>
          </p:cNvPr>
          <p:cNvSpPr txBox="1"/>
          <p:nvPr/>
        </p:nvSpPr>
        <p:spPr>
          <a:xfrm>
            <a:off x="2261304" y="184935"/>
            <a:ext cx="7669393" cy="2123658"/>
          </a:xfrm>
          <a:prstGeom prst="rect">
            <a:avLst/>
          </a:prstGeom>
          <a:noFill/>
        </p:spPr>
        <p:txBody>
          <a:bodyPr wrap="square" rtlCol="0">
            <a:spAutoFit/>
          </a:bodyPr>
          <a:lstStyle/>
          <a:p>
            <a:pPr algn="ctr" defTabSz="457200"/>
            <a:r>
              <a:rPr lang="en-GB" sz="4400" dirty="0">
                <a:solidFill>
                  <a:prstClr val="black"/>
                </a:solidFill>
                <a:latin typeface="Garamond" panose="02020404030301010803" pitchFamily="18" charset="0"/>
              </a:rPr>
              <a:t>We are going to calculate how much you would actually get from a job</a:t>
            </a:r>
            <a:endParaRPr lang="en-GB"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6DDA4E92-7AFB-EB46-8944-8AF6746BD64F}"/>
              </a:ext>
            </a:extLst>
          </p:cNvPr>
          <p:cNvSpPr txBox="1"/>
          <p:nvPr/>
        </p:nvSpPr>
        <p:spPr>
          <a:xfrm>
            <a:off x="1769869" y="2448730"/>
            <a:ext cx="8631003" cy="4093428"/>
          </a:xfrm>
          <a:prstGeom prst="rect">
            <a:avLst/>
          </a:prstGeom>
          <a:noFill/>
        </p:spPr>
        <p:txBody>
          <a:bodyPr wrap="square" rtlCol="0">
            <a:spAutoFit/>
          </a:bodyPr>
          <a:lstStyle/>
          <a:p>
            <a:pPr defTabSz="457200"/>
            <a:r>
              <a:rPr lang="en-GB" sz="3200" dirty="0">
                <a:solidFill>
                  <a:prstClr val="black"/>
                </a:solidFill>
                <a:latin typeface="Garamond" panose="02020404030301010803" pitchFamily="18" charset="0"/>
              </a:rPr>
              <a:t>First we need to choose a career:</a:t>
            </a:r>
          </a:p>
          <a:p>
            <a:pPr defTabSz="457200"/>
            <a:endParaRPr lang="en-GB" sz="3200" dirty="0">
              <a:solidFill>
                <a:prstClr val="black"/>
              </a:solidFill>
              <a:latin typeface="Garamond" panose="02020404030301010803" pitchFamily="18" charset="0"/>
            </a:endParaRPr>
          </a:p>
          <a:p>
            <a:pPr defTabSz="457200"/>
            <a:r>
              <a:rPr lang="en-GB" sz="2800" dirty="0">
                <a:solidFill>
                  <a:prstClr val="black"/>
                </a:solidFill>
                <a:latin typeface="Garamond" panose="02020404030301010803" pitchFamily="18" charset="0"/>
              </a:rPr>
              <a:t>On the next slide are a selection of starting salaries </a:t>
            </a:r>
            <a:r>
              <a:rPr lang="en-GB" sz="2800" u="sng" dirty="0">
                <a:solidFill>
                  <a:prstClr val="black"/>
                </a:solidFill>
                <a:latin typeface="Garamond" panose="02020404030301010803" pitchFamily="18" charset="0"/>
              </a:rPr>
              <a:t>per year </a:t>
            </a:r>
            <a:r>
              <a:rPr lang="en-GB" sz="2800" dirty="0">
                <a:solidFill>
                  <a:prstClr val="black"/>
                </a:solidFill>
                <a:latin typeface="Garamond" panose="02020404030301010803" pitchFamily="18" charset="0"/>
              </a:rPr>
              <a:t>for some careers</a:t>
            </a:r>
          </a:p>
          <a:p>
            <a:pPr defTabSz="457200"/>
            <a:endParaRPr lang="en-GB" sz="2800" dirty="0">
              <a:solidFill>
                <a:prstClr val="black"/>
              </a:solidFill>
              <a:latin typeface="Garamond" panose="02020404030301010803" pitchFamily="18" charset="0"/>
            </a:endParaRPr>
          </a:p>
          <a:p>
            <a:pPr defTabSz="457200"/>
            <a:endParaRPr lang="en-GB" sz="2800" dirty="0">
              <a:solidFill>
                <a:prstClr val="black"/>
              </a:solidFill>
              <a:latin typeface="Garamond" panose="02020404030301010803" pitchFamily="18" charset="0"/>
            </a:endParaRPr>
          </a:p>
          <a:p>
            <a:pPr defTabSz="457200"/>
            <a:r>
              <a:rPr lang="en-GB" sz="2800" dirty="0">
                <a:solidFill>
                  <a:prstClr val="black"/>
                </a:solidFill>
                <a:latin typeface="Garamond" panose="02020404030301010803" pitchFamily="18" charset="0"/>
              </a:rPr>
              <a:t>All will need various amounts of training or qualifications, but those with a blue star     require a university degree or better.</a:t>
            </a:r>
          </a:p>
        </p:txBody>
      </p:sp>
      <p:sp>
        <p:nvSpPr>
          <p:cNvPr id="9" name="5-point Star 8">
            <a:extLst>
              <a:ext uri="{FF2B5EF4-FFF2-40B4-BE49-F238E27FC236}">
                <a16:creationId xmlns:a16="http://schemas.microsoft.com/office/drawing/2014/main" id="{321B4FA6-73F2-1748-B99A-B727E8316DA5}"/>
              </a:ext>
            </a:extLst>
          </p:cNvPr>
          <p:cNvSpPr/>
          <p:nvPr/>
        </p:nvSpPr>
        <p:spPr>
          <a:xfrm>
            <a:off x="5448728" y="5689313"/>
            <a:ext cx="246578" cy="2731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pic>
        <p:nvPicPr>
          <p:cNvPr id="11" name="Picture 10" descr="A picture containing text, pool ball, pool table, gambling house&#10;&#10;Description automatically generated">
            <a:extLst>
              <a:ext uri="{FF2B5EF4-FFF2-40B4-BE49-F238E27FC236}">
                <a16:creationId xmlns:a16="http://schemas.microsoft.com/office/drawing/2014/main" id="{A5F61196-9767-644D-A972-A764A39C23DD}"/>
              </a:ext>
            </a:extLst>
          </p:cNvPr>
          <p:cNvPicPr>
            <a:picLocks noChangeAspect="1"/>
          </p:cNvPicPr>
          <p:nvPr/>
        </p:nvPicPr>
        <p:blipFill rotWithShape="1">
          <a:blip r:embed="rId5"/>
          <a:srcRect l="62384" r="25886"/>
          <a:stretch/>
        </p:blipFill>
        <p:spPr>
          <a:xfrm>
            <a:off x="1625635" y="44799"/>
            <a:ext cx="635668" cy="753353"/>
          </a:xfrm>
          <a:prstGeom prst="rect">
            <a:avLst/>
          </a:prstGeom>
        </p:spPr>
      </p:pic>
      <p:pic>
        <p:nvPicPr>
          <p:cNvPr id="10" name="Picture 9" descr="Logo&#10;&#10;Description automatically generated">
            <a:extLst>
              <a:ext uri="{FF2B5EF4-FFF2-40B4-BE49-F238E27FC236}">
                <a16:creationId xmlns:a16="http://schemas.microsoft.com/office/drawing/2014/main" id="{F15E224E-F6F5-0741-A25A-B7261869B2DD}"/>
              </a:ext>
            </a:extLst>
          </p:cNvPr>
          <p:cNvPicPr>
            <a:picLocks noChangeAspect="1"/>
          </p:cNvPicPr>
          <p:nvPr/>
        </p:nvPicPr>
        <p:blipFill>
          <a:blip r:embed="rId6">
            <a:alphaModFix amt="35000"/>
          </a:blip>
          <a:stretch>
            <a:fillRect/>
          </a:stretch>
        </p:blipFill>
        <p:spPr>
          <a:xfrm>
            <a:off x="7153853" y="6232672"/>
            <a:ext cx="645788" cy="618973"/>
          </a:xfrm>
          <a:prstGeom prst="rect">
            <a:avLst/>
          </a:prstGeom>
        </p:spPr>
      </p:pic>
    </p:spTree>
    <p:extLst>
      <p:ext uri="{BB962C8B-B14F-4D97-AF65-F5344CB8AC3E}">
        <p14:creationId xmlns:p14="http://schemas.microsoft.com/office/powerpoint/2010/main" val="1812032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B7AD38-89DE-064C-A7CC-322E9EF5D02B}"/>
              </a:ext>
            </a:extLst>
          </p:cNvPr>
          <p:cNvSpPr/>
          <p:nvPr/>
        </p:nvSpPr>
        <p:spPr>
          <a:xfrm>
            <a:off x="1655852" y="1869896"/>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11" name="TextBox 10">
            <a:extLst>
              <a:ext uri="{FF2B5EF4-FFF2-40B4-BE49-F238E27FC236}">
                <a16:creationId xmlns:a16="http://schemas.microsoft.com/office/drawing/2014/main" id="{0C4D89D1-7E23-6B44-9EDD-8191E4C866D6}"/>
              </a:ext>
            </a:extLst>
          </p:cNvPr>
          <p:cNvSpPr txBox="1"/>
          <p:nvPr/>
        </p:nvSpPr>
        <p:spPr>
          <a:xfrm>
            <a:off x="2025721" y="1991082"/>
            <a:ext cx="1654140" cy="1200329"/>
          </a:xfrm>
          <a:prstGeom prst="rect">
            <a:avLst/>
          </a:prstGeom>
          <a:noFill/>
        </p:spPr>
        <p:txBody>
          <a:bodyPr wrap="square" rtlCol="0">
            <a:spAutoFit/>
          </a:bodyPr>
          <a:lstStyle/>
          <a:p>
            <a:pPr defTabSz="457200"/>
            <a:r>
              <a:rPr lang="en-GB" dirty="0">
                <a:solidFill>
                  <a:prstClr val="black"/>
                </a:solidFill>
                <a:latin typeface="Calibri" panose="020F0502020204030204"/>
              </a:rPr>
              <a:t>Veterinary nurse</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£18,000</a:t>
            </a:r>
          </a:p>
        </p:txBody>
      </p:sp>
      <p:sp>
        <p:nvSpPr>
          <p:cNvPr id="12" name="Rectangle 11">
            <a:extLst>
              <a:ext uri="{FF2B5EF4-FFF2-40B4-BE49-F238E27FC236}">
                <a16:creationId xmlns:a16="http://schemas.microsoft.com/office/drawing/2014/main" id="{AAEC5EC4-3182-C348-B771-35A59717406E}"/>
              </a:ext>
            </a:extLst>
          </p:cNvPr>
          <p:cNvSpPr/>
          <p:nvPr/>
        </p:nvSpPr>
        <p:spPr>
          <a:xfrm>
            <a:off x="3958975" y="1869896"/>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13" name="TextBox 12">
            <a:extLst>
              <a:ext uri="{FF2B5EF4-FFF2-40B4-BE49-F238E27FC236}">
                <a16:creationId xmlns:a16="http://schemas.microsoft.com/office/drawing/2014/main" id="{305FE717-D849-EB40-9668-FDB8D69B1C0B}"/>
              </a:ext>
            </a:extLst>
          </p:cNvPr>
          <p:cNvSpPr txBox="1"/>
          <p:nvPr/>
        </p:nvSpPr>
        <p:spPr>
          <a:xfrm>
            <a:off x="4328844" y="2095926"/>
            <a:ext cx="1654140" cy="923330"/>
          </a:xfrm>
          <a:prstGeom prst="rect">
            <a:avLst/>
          </a:prstGeom>
          <a:noFill/>
        </p:spPr>
        <p:txBody>
          <a:bodyPr wrap="square" rtlCol="0">
            <a:spAutoFit/>
          </a:bodyPr>
          <a:lstStyle/>
          <a:p>
            <a:pPr defTabSz="457200"/>
            <a:r>
              <a:rPr lang="en-GB" dirty="0">
                <a:solidFill>
                  <a:prstClr val="black"/>
                </a:solidFill>
                <a:latin typeface="Calibri" panose="020F0502020204030204"/>
              </a:rPr>
              <a:t>Teacher</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£25,714</a:t>
            </a:r>
          </a:p>
        </p:txBody>
      </p:sp>
      <p:sp>
        <p:nvSpPr>
          <p:cNvPr id="14" name="Rectangle 13">
            <a:extLst>
              <a:ext uri="{FF2B5EF4-FFF2-40B4-BE49-F238E27FC236}">
                <a16:creationId xmlns:a16="http://schemas.microsoft.com/office/drawing/2014/main" id="{29912FFC-A953-3D41-BA53-D2AA7C27128B}"/>
              </a:ext>
            </a:extLst>
          </p:cNvPr>
          <p:cNvSpPr/>
          <p:nvPr/>
        </p:nvSpPr>
        <p:spPr>
          <a:xfrm>
            <a:off x="6209018" y="1869896"/>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15" name="TextBox 14">
            <a:extLst>
              <a:ext uri="{FF2B5EF4-FFF2-40B4-BE49-F238E27FC236}">
                <a16:creationId xmlns:a16="http://schemas.microsoft.com/office/drawing/2014/main" id="{2A91B5A8-EECC-FE40-A60D-ABBF40BC17B7}"/>
              </a:ext>
            </a:extLst>
          </p:cNvPr>
          <p:cNvSpPr txBox="1"/>
          <p:nvPr/>
        </p:nvSpPr>
        <p:spPr>
          <a:xfrm>
            <a:off x="6578887" y="2095926"/>
            <a:ext cx="1654140" cy="923330"/>
          </a:xfrm>
          <a:prstGeom prst="rect">
            <a:avLst/>
          </a:prstGeom>
          <a:noFill/>
        </p:spPr>
        <p:txBody>
          <a:bodyPr wrap="square" rtlCol="0">
            <a:spAutoFit/>
          </a:bodyPr>
          <a:lstStyle/>
          <a:p>
            <a:pPr defTabSz="457200"/>
            <a:r>
              <a:rPr lang="en-GB" dirty="0">
                <a:solidFill>
                  <a:prstClr val="black"/>
                </a:solidFill>
                <a:latin typeface="Calibri" panose="020F0502020204030204"/>
              </a:rPr>
              <a:t>Sales Assistant</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£13,000</a:t>
            </a:r>
          </a:p>
        </p:txBody>
      </p:sp>
      <p:sp>
        <p:nvSpPr>
          <p:cNvPr id="16" name="Rectangle 15">
            <a:extLst>
              <a:ext uri="{FF2B5EF4-FFF2-40B4-BE49-F238E27FC236}">
                <a16:creationId xmlns:a16="http://schemas.microsoft.com/office/drawing/2014/main" id="{261EF8D8-8AA5-0E40-9F95-51D209C0BD57}"/>
              </a:ext>
            </a:extLst>
          </p:cNvPr>
          <p:cNvSpPr/>
          <p:nvPr/>
        </p:nvSpPr>
        <p:spPr>
          <a:xfrm>
            <a:off x="8459061" y="1869896"/>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17" name="TextBox 16">
            <a:extLst>
              <a:ext uri="{FF2B5EF4-FFF2-40B4-BE49-F238E27FC236}">
                <a16:creationId xmlns:a16="http://schemas.microsoft.com/office/drawing/2014/main" id="{8EAA585C-427A-2542-B096-70F7D28FB9F5}"/>
              </a:ext>
            </a:extLst>
          </p:cNvPr>
          <p:cNvSpPr txBox="1"/>
          <p:nvPr/>
        </p:nvSpPr>
        <p:spPr>
          <a:xfrm>
            <a:off x="8602896" y="2095926"/>
            <a:ext cx="1880174" cy="923330"/>
          </a:xfrm>
          <a:prstGeom prst="rect">
            <a:avLst/>
          </a:prstGeom>
          <a:noFill/>
        </p:spPr>
        <p:txBody>
          <a:bodyPr wrap="square" rtlCol="0">
            <a:spAutoFit/>
          </a:bodyPr>
          <a:lstStyle/>
          <a:p>
            <a:pPr defTabSz="457200"/>
            <a:r>
              <a:rPr lang="en-GB" dirty="0">
                <a:solidFill>
                  <a:prstClr val="black"/>
                </a:solidFill>
                <a:latin typeface="Calibri" panose="020F0502020204030204"/>
              </a:rPr>
              <a:t>Events Manager</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£21,000</a:t>
            </a:r>
          </a:p>
        </p:txBody>
      </p:sp>
      <p:sp>
        <p:nvSpPr>
          <p:cNvPr id="18" name="Rectangle 17">
            <a:extLst>
              <a:ext uri="{FF2B5EF4-FFF2-40B4-BE49-F238E27FC236}">
                <a16:creationId xmlns:a16="http://schemas.microsoft.com/office/drawing/2014/main" id="{4982831F-18E8-194B-AC70-B2D213C93B4F}"/>
              </a:ext>
            </a:extLst>
          </p:cNvPr>
          <p:cNvSpPr/>
          <p:nvPr/>
        </p:nvSpPr>
        <p:spPr>
          <a:xfrm>
            <a:off x="1655852" y="265416"/>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19" name="TextBox 18">
            <a:extLst>
              <a:ext uri="{FF2B5EF4-FFF2-40B4-BE49-F238E27FC236}">
                <a16:creationId xmlns:a16="http://schemas.microsoft.com/office/drawing/2014/main" id="{71951F1F-B7E4-9E49-8F21-D8026508B327}"/>
              </a:ext>
            </a:extLst>
          </p:cNvPr>
          <p:cNvSpPr txBox="1"/>
          <p:nvPr/>
        </p:nvSpPr>
        <p:spPr>
          <a:xfrm>
            <a:off x="2025721" y="491446"/>
            <a:ext cx="1654140" cy="923330"/>
          </a:xfrm>
          <a:prstGeom prst="rect">
            <a:avLst/>
          </a:prstGeom>
          <a:noFill/>
        </p:spPr>
        <p:txBody>
          <a:bodyPr wrap="square" rtlCol="0">
            <a:spAutoFit/>
          </a:bodyPr>
          <a:lstStyle/>
          <a:p>
            <a:pPr defTabSz="457200"/>
            <a:r>
              <a:rPr lang="en-GB" dirty="0">
                <a:solidFill>
                  <a:prstClr val="black"/>
                </a:solidFill>
                <a:latin typeface="Calibri" panose="020F0502020204030204"/>
              </a:rPr>
              <a:t>Hairdresser</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£14,000</a:t>
            </a:r>
          </a:p>
        </p:txBody>
      </p:sp>
      <p:sp>
        <p:nvSpPr>
          <p:cNvPr id="20" name="Rectangle 19">
            <a:extLst>
              <a:ext uri="{FF2B5EF4-FFF2-40B4-BE49-F238E27FC236}">
                <a16:creationId xmlns:a16="http://schemas.microsoft.com/office/drawing/2014/main" id="{D23A9764-5211-EC4D-A509-DA7DDFF78618}"/>
              </a:ext>
            </a:extLst>
          </p:cNvPr>
          <p:cNvSpPr/>
          <p:nvPr/>
        </p:nvSpPr>
        <p:spPr>
          <a:xfrm>
            <a:off x="3958975" y="265416"/>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21" name="TextBox 20">
            <a:extLst>
              <a:ext uri="{FF2B5EF4-FFF2-40B4-BE49-F238E27FC236}">
                <a16:creationId xmlns:a16="http://schemas.microsoft.com/office/drawing/2014/main" id="{EC42B855-4CF2-AA46-ABFD-29FB47282EE1}"/>
              </a:ext>
            </a:extLst>
          </p:cNvPr>
          <p:cNvSpPr txBox="1"/>
          <p:nvPr/>
        </p:nvSpPr>
        <p:spPr>
          <a:xfrm>
            <a:off x="4107096" y="461297"/>
            <a:ext cx="1851061" cy="923330"/>
          </a:xfrm>
          <a:prstGeom prst="rect">
            <a:avLst/>
          </a:prstGeom>
          <a:noFill/>
        </p:spPr>
        <p:txBody>
          <a:bodyPr wrap="square" rtlCol="0">
            <a:spAutoFit/>
          </a:bodyPr>
          <a:lstStyle/>
          <a:p>
            <a:pPr defTabSz="457200"/>
            <a:r>
              <a:rPr lang="en-GB" dirty="0">
                <a:solidFill>
                  <a:prstClr val="black"/>
                </a:solidFill>
                <a:latin typeface="Calibri" panose="020F0502020204030204"/>
              </a:rPr>
              <a:t>Beauty Therapist</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£16,000</a:t>
            </a:r>
          </a:p>
        </p:txBody>
      </p:sp>
      <p:sp>
        <p:nvSpPr>
          <p:cNvPr id="22" name="Rectangle 21">
            <a:extLst>
              <a:ext uri="{FF2B5EF4-FFF2-40B4-BE49-F238E27FC236}">
                <a16:creationId xmlns:a16="http://schemas.microsoft.com/office/drawing/2014/main" id="{DC08DA31-AC75-504F-A7D0-AFFDE0684973}"/>
              </a:ext>
            </a:extLst>
          </p:cNvPr>
          <p:cNvSpPr/>
          <p:nvPr/>
        </p:nvSpPr>
        <p:spPr>
          <a:xfrm>
            <a:off x="6209018" y="265416"/>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23" name="TextBox 22">
            <a:extLst>
              <a:ext uri="{FF2B5EF4-FFF2-40B4-BE49-F238E27FC236}">
                <a16:creationId xmlns:a16="http://schemas.microsoft.com/office/drawing/2014/main" id="{7AA34608-324D-3B41-8693-575ACB67102B}"/>
              </a:ext>
            </a:extLst>
          </p:cNvPr>
          <p:cNvSpPr txBox="1"/>
          <p:nvPr/>
        </p:nvSpPr>
        <p:spPr>
          <a:xfrm>
            <a:off x="6578887" y="491446"/>
            <a:ext cx="1654140" cy="923330"/>
          </a:xfrm>
          <a:prstGeom prst="rect">
            <a:avLst/>
          </a:prstGeom>
          <a:noFill/>
        </p:spPr>
        <p:txBody>
          <a:bodyPr wrap="square" rtlCol="0">
            <a:spAutoFit/>
          </a:bodyPr>
          <a:lstStyle/>
          <a:p>
            <a:pPr defTabSz="457200"/>
            <a:r>
              <a:rPr lang="en-GB" dirty="0">
                <a:solidFill>
                  <a:prstClr val="black"/>
                </a:solidFill>
                <a:latin typeface="Calibri" panose="020F0502020204030204"/>
              </a:rPr>
              <a:t>Police officer</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£19,164</a:t>
            </a:r>
          </a:p>
        </p:txBody>
      </p:sp>
      <p:sp>
        <p:nvSpPr>
          <p:cNvPr id="24" name="Rectangle 23">
            <a:extLst>
              <a:ext uri="{FF2B5EF4-FFF2-40B4-BE49-F238E27FC236}">
                <a16:creationId xmlns:a16="http://schemas.microsoft.com/office/drawing/2014/main" id="{603748E9-2972-C144-B8B9-A43F413A0754}"/>
              </a:ext>
            </a:extLst>
          </p:cNvPr>
          <p:cNvSpPr/>
          <p:nvPr/>
        </p:nvSpPr>
        <p:spPr>
          <a:xfrm>
            <a:off x="8459061" y="265416"/>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25" name="TextBox 24">
            <a:extLst>
              <a:ext uri="{FF2B5EF4-FFF2-40B4-BE49-F238E27FC236}">
                <a16:creationId xmlns:a16="http://schemas.microsoft.com/office/drawing/2014/main" id="{B7DF8BFD-47B3-AF44-8DC0-B547F9D8F45F}"/>
              </a:ext>
            </a:extLst>
          </p:cNvPr>
          <p:cNvSpPr txBox="1"/>
          <p:nvPr/>
        </p:nvSpPr>
        <p:spPr>
          <a:xfrm>
            <a:off x="8828930" y="491446"/>
            <a:ext cx="1654140" cy="923330"/>
          </a:xfrm>
          <a:prstGeom prst="rect">
            <a:avLst/>
          </a:prstGeom>
          <a:noFill/>
        </p:spPr>
        <p:txBody>
          <a:bodyPr wrap="square" rtlCol="0">
            <a:spAutoFit/>
          </a:bodyPr>
          <a:lstStyle/>
          <a:p>
            <a:pPr defTabSz="457200"/>
            <a:r>
              <a:rPr lang="en-GB" dirty="0">
                <a:solidFill>
                  <a:prstClr val="black"/>
                </a:solidFill>
                <a:latin typeface="Calibri" panose="020F0502020204030204"/>
              </a:rPr>
              <a:t>Nurse</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£20,329</a:t>
            </a:r>
          </a:p>
        </p:txBody>
      </p:sp>
      <p:sp>
        <p:nvSpPr>
          <p:cNvPr id="26" name="Rectangle 25">
            <a:extLst>
              <a:ext uri="{FF2B5EF4-FFF2-40B4-BE49-F238E27FC236}">
                <a16:creationId xmlns:a16="http://schemas.microsoft.com/office/drawing/2014/main" id="{A5DE4E47-2F70-1648-927C-9AE254A325F9}"/>
              </a:ext>
            </a:extLst>
          </p:cNvPr>
          <p:cNvSpPr/>
          <p:nvPr/>
        </p:nvSpPr>
        <p:spPr>
          <a:xfrm>
            <a:off x="1655852" y="3429000"/>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27" name="TextBox 26">
            <a:extLst>
              <a:ext uri="{FF2B5EF4-FFF2-40B4-BE49-F238E27FC236}">
                <a16:creationId xmlns:a16="http://schemas.microsoft.com/office/drawing/2014/main" id="{5B613EFB-50DF-E34B-8F5C-21D27D298F14}"/>
              </a:ext>
            </a:extLst>
          </p:cNvPr>
          <p:cNvSpPr txBox="1"/>
          <p:nvPr/>
        </p:nvSpPr>
        <p:spPr>
          <a:xfrm>
            <a:off x="1791129" y="3655030"/>
            <a:ext cx="1888733" cy="923330"/>
          </a:xfrm>
          <a:prstGeom prst="rect">
            <a:avLst/>
          </a:prstGeom>
          <a:noFill/>
        </p:spPr>
        <p:txBody>
          <a:bodyPr wrap="square" rtlCol="0">
            <a:spAutoFit/>
          </a:bodyPr>
          <a:lstStyle/>
          <a:p>
            <a:pPr defTabSz="457200"/>
            <a:r>
              <a:rPr lang="en-GB" dirty="0">
                <a:solidFill>
                  <a:prstClr val="black"/>
                </a:solidFill>
                <a:latin typeface="Calibri" panose="020F0502020204030204"/>
              </a:rPr>
              <a:t>Personal Trainer</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£14,000</a:t>
            </a:r>
          </a:p>
        </p:txBody>
      </p:sp>
      <p:sp>
        <p:nvSpPr>
          <p:cNvPr id="28" name="Rectangle 27">
            <a:extLst>
              <a:ext uri="{FF2B5EF4-FFF2-40B4-BE49-F238E27FC236}">
                <a16:creationId xmlns:a16="http://schemas.microsoft.com/office/drawing/2014/main" id="{DB057BEE-A616-1943-9A0D-E303ED705D6C}"/>
              </a:ext>
            </a:extLst>
          </p:cNvPr>
          <p:cNvSpPr/>
          <p:nvPr/>
        </p:nvSpPr>
        <p:spPr>
          <a:xfrm>
            <a:off x="3958975" y="3429000"/>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29" name="TextBox 28">
            <a:extLst>
              <a:ext uri="{FF2B5EF4-FFF2-40B4-BE49-F238E27FC236}">
                <a16:creationId xmlns:a16="http://schemas.microsoft.com/office/drawing/2014/main" id="{16A4C97F-AFA8-8E42-AAAC-00B38F31D62B}"/>
              </a:ext>
            </a:extLst>
          </p:cNvPr>
          <p:cNvSpPr txBox="1"/>
          <p:nvPr/>
        </p:nvSpPr>
        <p:spPr>
          <a:xfrm>
            <a:off x="4328844" y="3655030"/>
            <a:ext cx="1654140" cy="923330"/>
          </a:xfrm>
          <a:prstGeom prst="rect">
            <a:avLst/>
          </a:prstGeom>
          <a:noFill/>
        </p:spPr>
        <p:txBody>
          <a:bodyPr wrap="square" rtlCol="0">
            <a:spAutoFit/>
          </a:bodyPr>
          <a:lstStyle/>
          <a:p>
            <a:pPr defTabSz="457200"/>
            <a:r>
              <a:rPr lang="en-GB" dirty="0">
                <a:solidFill>
                  <a:prstClr val="black"/>
                </a:solidFill>
                <a:latin typeface="Calibri" panose="020F0502020204030204"/>
              </a:rPr>
              <a:t>Pilot</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£24,000</a:t>
            </a:r>
          </a:p>
        </p:txBody>
      </p:sp>
      <p:sp>
        <p:nvSpPr>
          <p:cNvPr id="30" name="Rectangle 29">
            <a:extLst>
              <a:ext uri="{FF2B5EF4-FFF2-40B4-BE49-F238E27FC236}">
                <a16:creationId xmlns:a16="http://schemas.microsoft.com/office/drawing/2014/main" id="{1C27486A-A3F5-0446-85C2-3572D3673853}"/>
              </a:ext>
            </a:extLst>
          </p:cNvPr>
          <p:cNvSpPr/>
          <p:nvPr/>
        </p:nvSpPr>
        <p:spPr>
          <a:xfrm>
            <a:off x="6209018" y="3429000"/>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31" name="TextBox 30">
            <a:extLst>
              <a:ext uri="{FF2B5EF4-FFF2-40B4-BE49-F238E27FC236}">
                <a16:creationId xmlns:a16="http://schemas.microsoft.com/office/drawing/2014/main" id="{AE48613D-ED3C-5A4C-BC1B-32D576D4FB3B}"/>
              </a:ext>
            </a:extLst>
          </p:cNvPr>
          <p:cNvSpPr txBox="1"/>
          <p:nvPr/>
        </p:nvSpPr>
        <p:spPr>
          <a:xfrm>
            <a:off x="6578887" y="3655030"/>
            <a:ext cx="1654140" cy="923330"/>
          </a:xfrm>
          <a:prstGeom prst="rect">
            <a:avLst/>
          </a:prstGeom>
          <a:noFill/>
        </p:spPr>
        <p:txBody>
          <a:bodyPr wrap="square" rtlCol="0">
            <a:spAutoFit/>
          </a:bodyPr>
          <a:lstStyle/>
          <a:p>
            <a:pPr defTabSz="457200"/>
            <a:r>
              <a:rPr lang="en-GB" dirty="0">
                <a:solidFill>
                  <a:prstClr val="black"/>
                </a:solidFill>
                <a:latin typeface="Calibri" panose="020F0502020204030204"/>
              </a:rPr>
              <a:t>HGV driver</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£19,000</a:t>
            </a:r>
          </a:p>
        </p:txBody>
      </p:sp>
      <p:sp>
        <p:nvSpPr>
          <p:cNvPr id="32" name="Rectangle 31">
            <a:extLst>
              <a:ext uri="{FF2B5EF4-FFF2-40B4-BE49-F238E27FC236}">
                <a16:creationId xmlns:a16="http://schemas.microsoft.com/office/drawing/2014/main" id="{11D9A2E8-9AFB-BE48-94CC-134E09AB5B7D}"/>
              </a:ext>
            </a:extLst>
          </p:cNvPr>
          <p:cNvSpPr/>
          <p:nvPr/>
        </p:nvSpPr>
        <p:spPr>
          <a:xfrm>
            <a:off x="8459061" y="3429000"/>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33" name="TextBox 32">
            <a:extLst>
              <a:ext uri="{FF2B5EF4-FFF2-40B4-BE49-F238E27FC236}">
                <a16:creationId xmlns:a16="http://schemas.microsoft.com/office/drawing/2014/main" id="{1FEE4D9D-DFD4-CF47-B6BF-EBACC0E84747}"/>
              </a:ext>
            </a:extLst>
          </p:cNvPr>
          <p:cNvSpPr txBox="1"/>
          <p:nvPr/>
        </p:nvSpPr>
        <p:spPr>
          <a:xfrm>
            <a:off x="8746732" y="3655030"/>
            <a:ext cx="1654140" cy="923330"/>
          </a:xfrm>
          <a:prstGeom prst="rect">
            <a:avLst/>
          </a:prstGeom>
          <a:noFill/>
        </p:spPr>
        <p:txBody>
          <a:bodyPr wrap="square" rtlCol="0">
            <a:spAutoFit/>
          </a:bodyPr>
          <a:lstStyle/>
          <a:p>
            <a:pPr defTabSz="457200"/>
            <a:r>
              <a:rPr lang="en-GB" dirty="0">
                <a:solidFill>
                  <a:prstClr val="black"/>
                </a:solidFill>
                <a:latin typeface="Calibri" panose="020F0502020204030204"/>
              </a:rPr>
              <a:t>Army - soldier</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£15,985</a:t>
            </a:r>
          </a:p>
        </p:txBody>
      </p:sp>
      <p:sp>
        <p:nvSpPr>
          <p:cNvPr id="34" name="Rectangle 33">
            <a:extLst>
              <a:ext uri="{FF2B5EF4-FFF2-40B4-BE49-F238E27FC236}">
                <a16:creationId xmlns:a16="http://schemas.microsoft.com/office/drawing/2014/main" id="{A4A6A8FB-A75C-C148-8125-0218D3BAA671}"/>
              </a:ext>
            </a:extLst>
          </p:cNvPr>
          <p:cNvSpPr/>
          <p:nvPr/>
        </p:nvSpPr>
        <p:spPr>
          <a:xfrm>
            <a:off x="1655852" y="5051462"/>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35" name="TextBox 34">
            <a:extLst>
              <a:ext uri="{FF2B5EF4-FFF2-40B4-BE49-F238E27FC236}">
                <a16:creationId xmlns:a16="http://schemas.microsoft.com/office/drawing/2014/main" id="{7CAA75DE-C373-E34E-B95A-0A06B613DF73}"/>
              </a:ext>
            </a:extLst>
          </p:cNvPr>
          <p:cNvSpPr txBox="1"/>
          <p:nvPr/>
        </p:nvSpPr>
        <p:spPr>
          <a:xfrm>
            <a:off x="2025721" y="5277492"/>
            <a:ext cx="1654140" cy="923330"/>
          </a:xfrm>
          <a:prstGeom prst="rect">
            <a:avLst/>
          </a:prstGeom>
          <a:noFill/>
        </p:spPr>
        <p:txBody>
          <a:bodyPr wrap="square" rtlCol="0">
            <a:spAutoFit/>
          </a:bodyPr>
          <a:lstStyle/>
          <a:p>
            <a:pPr defTabSz="457200"/>
            <a:r>
              <a:rPr lang="en-GB" dirty="0">
                <a:solidFill>
                  <a:prstClr val="black"/>
                </a:solidFill>
                <a:latin typeface="Calibri" panose="020F0502020204030204"/>
              </a:rPr>
              <a:t>Electrician</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£18,000</a:t>
            </a:r>
          </a:p>
        </p:txBody>
      </p:sp>
      <p:sp>
        <p:nvSpPr>
          <p:cNvPr id="36" name="Rectangle 35">
            <a:extLst>
              <a:ext uri="{FF2B5EF4-FFF2-40B4-BE49-F238E27FC236}">
                <a16:creationId xmlns:a16="http://schemas.microsoft.com/office/drawing/2014/main" id="{2D1587F5-5740-4240-BB56-A3A10ED6B709}"/>
              </a:ext>
            </a:extLst>
          </p:cNvPr>
          <p:cNvSpPr/>
          <p:nvPr/>
        </p:nvSpPr>
        <p:spPr>
          <a:xfrm>
            <a:off x="3958975" y="5051462"/>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37" name="TextBox 36">
            <a:extLst>
              <a:ext uri="{FF2B5EF4-FFF2-40B4-BE49-F238E27FC236}">
                <a16:creationId xmlns:a16="http://schemas.microsoft.com/office/drawing/2014/main" id="{8EEDDCFA-619A-074F-AEAB-FA8A0350545C}"/>
              </a:ext>
            </a:extLst>
          </p:cNvPr>
          <p:cNvSpPr txBox="1"/>
          <p:nvPr/>
        </p:nvSpPr>
        <p:spPr>
          <a:xfrm>
            <a:off x="4281747" y="5159649"/>
            <a:ext cx="1980351" cy="1200329"/>
          </a:xfrm>
          <a:prstGeom prst="rect">
            <a:avLst/>
          </a:prstGeom>
          <a:noFill/>
        </p:spPr>
        <p:txBody>
          <a:bodyPr wrap="square" rtlCol="0">
            <a:spAutoFit/>
          </a:bodyPr>
          <a:lstStyle/>
          <a:p>
            <a:pPr defTabSz="457200"/>
            <a:r>
              <a:rPr lang="en-GB" dirty="0">
                <a:solidFill>
                  <a:prstClr val="black"/>
                </a:solidFill>
                <a:latin typeface="Calibri" panose="020F0502020204030204"/>
              </a:rPr>
              <a:t>Computer games developer</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£25,000</a:t>
            </a:r>
          </a:p>
        </p:txBody>
      </p:sp>
      <p:sp>
        <p:nvSpPr>
          <p:cNvPr id="38" name="Rectangle 37">
            <a:extLst>
              <a:ext uri="{FF2B5EF4-FFF2-40B4-BE49-F238E27FC236}">
                <a16:creationId xmlns:a16="http://schemas.microsoft.com/office/drawing/2014/main" id="{BF59C929-9586-DA47-A160-8D1401AB276F}"/>
              </a:ext>
            </a:extLst>
          </p:cNvPr>
          <p:cNvSpPr/>
          <p:nvPr/>
        </p:nvSpPr>
        <p:spPr>
          <a:xfrm>
            <a:off x="6209018" y="5051462"/>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39" name="TextBox 38">
            <a:extLst>
              <a:ext uri="{FF2B5EF4-FFF2-40B4-BE49-F238E27FC236}">
                <a16:creationId xmlns:a16="http://schemas.microsoft.com/office/drawing/2014/main" id="{80D4B463-22CC-FB48-A08C-DE753588B288}"/>
              </a:ext>
            </a:extLst>
          </p:cNvPr>
          <p:cNvSpPr txBox="1"/>
          <p:nvPr/>
        </p:nvSpPr>
        <p:spPr>
          <a:xfrm>
            <a:off x="6578887" y="5277492"/>
            <a:ext cx="1654140" cy="923330"/>
          </a:xfrm>
          <a:prstGeom prst="rect">
            <a:avLst/>
          </a:prstGeom>
          <a:noFill/>
        </p:spPr>
        <p:txBody>
          <a:bodyPr wrap="square" rtlCol="0">
            <a:spAutoFit/>
          </a:bodyPr>
          <a:lstStyle/>
          <a:p>
            <a:pPr defTabSz="457200"/>
            <a:r>
              <a:rPr lang="en-GB" dirty="0">
                <a:solidFill>
                  <a:prstClr val="black"/>
                </a:solidFill>
                <a:latin typeface="Calibri" panose="020F0502020204030204"/>
              </a:rPr>
              <a:t>Vet</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£30,000</a:t>
            </a:r>
          </a:p>
        </p:txBody>
      </p:sp>
      <p:sp>
        <p:nvSpPr>
          <p:cNvPr id="40" name="Rectangle 39">
            <a:extLst>
              <a:ext uri="{FF2B5EF4-FFF2-40B4-BE49-F238E27FC236}">
                <a16:creationId xmlns:a16="http://schemas.microsoft.com/office/drawing/2014/main" id="{ECD2D189-C34E-A041-A4A7-E8003C0E7958}"/>
              </a:ext>
            </a:extLst>
          </p:cNvPr>
          <p:cNvSpPr/>
          <p:nvPr/>
        </p:nvSpPr>
        <p:spPr>
          <a:xfrm>
            <a:off x="8459061" y="5051462"/>
            <a:ext cx="2106202" cy="1315092"/>
          </a:xfrm>
          <a:custGeom>
            <a:avLst/>
            <a:gdLst>
              <a:gd name="connsiteX0" fmla="*/ 0 w 2106202"/>
              <a:gd name="connsiteY0" fmla="*/ 0 h 1315092"/>
              <a:gd name="connsiteX1" fmla="*/ 505488 w 2106202"/>
              <a:gd name="connsiteY1" fmla="*/ 0 h 1315092"/>
              <a:gd name="connsiteX2" fmla="*/ 968853 w 2106202"/>
              <a:gd name="connsiteY2" fmla="*/ 0 h 1315092"/>
              <a:gd name="connsiteX3" fmla="*/ 1537527 w 2106202"/>
              <a:gd name="connsiteY3" fmla="*/ 0 h 1315092"/>
              <a:gd name="connsiteX4" fmla="*/ 2106202 w 2106202"/>
              <a:gd name="connsiteY4" fmla="*/ 0 h 1315092"/>
              <a:gd name="connsiteX5" fmla="*/ 2106202 w 2106202"/>
              <a:gd name="connsiteY5" fmla="*/ 425213 h 1315092"/>
              <a:gd name="connsiteX6" fmla="*/ 2106202 w 2106202"/>
              <a:gd name="connsiteY6" fmla="*/ 837275 h 1315092"/>
              <a:gd name="connsiteX7" fmla="*/ 2106202 w 2106202"/>
              <a:gd name="connsiteY7" fmla="*/ 1315092 h 1315092"/>
              <a:gd name="connsiteX8" fmla="*/ 1579652 w 2106202"/>
              <a:gd name="connsiteY8" fmla="*/ 1315092 h 1315092"/>
              <a:gd name="connsiteX9" fmla="*/ 1116287 w 2106202"/>
              <a:gd name="connsiteY9" fmla="*/ 1315092 h 1315092"/>
              <a:gd name="connsiteX10" fmla="*/ 589737 w 2106202"/>
              <a:gd name="connsiteY10" fmla="*/ 1315092 h 1315092"/>
              <a:gd name="connsiteX11" fmla="*/ 0 w 2106202"/>
              <a:gd name="connsiteY11" fmla="*/ 1315092 h 1315092"/>
              <a:gd name="connsiteX12" fmla="*/ 0 w 2106202"/>
              <a:gd name="connsiteY12" fmla="*/ 889879 h 1315092"/>
              <a:gd name="connsiteX13" fmla="*/ 0 w 2106202"/>
              <a:gd name="connsiteY13" fmla="*/ 464666 h 1315092"/>
              <a:gd name="connsiteX14" fmla="*/ 0 w 2106202"/>
              <a:gd name="connsiteY14" fmla="*/ 0 h 13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6202" h="1315092" extrusionOk="0">
                <a:moveTo>
                  <a:pt x="0" y="0"/>
                </a:moveTo>
                <a:cubicBezTo>
                  <a:pt x="246583" y="-47164"/>
                  <a:pt x="369351" y="19917"/>
                  <a:pt x="505488" y="0"/>
                </a:cubicBezTo>
                <a:cubicBezTo>
                  <a:pt x="641625" y="-19917"/>
                  <a:pt x="744941" y="43650"/>
                  <a:pt x="968853" y="0"/>
                </a:cubicBezTo>
                <a:cubicBezTo>
                  <a:pt x="1192766" y="-43650"/>
                  <a:pt x="1316680" y="44882"/>
                  <a:pt x="1537527" y="0"/>
                </a:cubicBezTo>
                <a:cubicBezTo>
                  <a:pt x="1758374" y="-44882"/>
                  <a:pt x="1876413" y="44217"/>
                  <a:pt x="2106202" y="0"/>
                </a:cubicBezTo>
                <a:cubicBezTo>
                  <a:pt x="2156795" y="177973"/>
                  <a:pt x="2059575" y="285193"/>
                  <a:pt x="2106202" y="425213"/>
                </a:cubicBezTo>
                <a:cubicBezTo>
                  <a:pt x="2152829" y="565233"/>
                  <a:pt x="2104563" y="631641"/>
                  <a:pt x="2106202" y="837275"/>
                </a:cubicBezTo>
                <a:cubicBezTo>
                  <a:pt x="2107841" y="1042909"/>
                  <a:pt x="2064626" y="1109126"/>
                  <a:pt x="2106202" y="1315092"/>
                </a:cubicBezTo>
                <a:cubicBezTo>
                  <a:pt x="1867729" y="1365253"/>
                  <a:pt x="1685540" y="1255743"/>
                  <a:pt x="1579652" y="1315092"/>
                </a:cubicBezTo>
                <a:cubicBezTo>
                  <a:pt x="1473764" y="1374441"/>
                  <a:pt x="1283123" y="1290078"/>
                  <a:pt x="1116287" y="1315092"/>
                </a:cubicBezTo>
                <a:cubicBezTo>
                  <a:pt x="949452" y="1340106"/>
                  <a:pt x="782129" y="1260820"/>
                  <a:pt x="589737" y="1315092"/>
                </a:cubicBezTo>
                <a:cubicBezTo>
                  <a:pt x="397345" y="1369364"/>
                  <a:pt x="287725" y="1298923"/>
                  <a:pt x="0" y="1315092"/>
                </a:cubicBezTo>
                <a:cubicBezTo>
                  <a:pt x="-36138" y="1162312"/>
                  <a:pt x="4609" y="1077136"/>
                  <a:pt x="0" y="889879"/>
                </a:cubicBezTo>
                <a:cubicBezTo>
                  <a:pt x="-4609" y="702622"/>
                  <a:pt x="50975" y="557352"/>
                  <a:pt x="0" y="464666"/>
                </a:cubicBezTo>
                <a:cubicBezTo>
                  <a:pt x="-50975" y="371980"/>
                  <a:pt x="938" y="146652"/>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41" name="TextBox 40">
            <a:extLst>
              <a:ext uri="{FF2B5EF4-FFF2-40B4-BE49-F238E27FC236}">
                <a16:creationId xmlns:a16="http://schemas.microsoft.com/office/drawing/2014/main" id="{2B56A8AF-D137-AF45-8409-2FDA9981178D}"/>
              </a:ext>
            </a:extLst>
          </p:cNvPr>
          <p:cNvSpPr txBox="1"/>
          <p:nvPr/>
        </p:nvSpPr>
        <p:spPr>
          <a:xfrm>
            <a:off x="8828930" y="5277492"/>
            <a:ext cx="1654140" cy="923330"/>
          </a:xfrm>
          <a:prstGeom prst="rect">
            <a:avLst/>
          </a:prstGeom>
          <a:noFill/>
        </p:spPr>
        <p:txBody>
          <a:bodyPr wrap="square" rtlCol="0">
            <a:spAutoFit/>
          </a:bodyPr>
          <a:lstStyle/>
          <a:p>
            <a:pPr defTabSz="457200"/>
            <a:r>
              <a:rPr lang="en-GB" dirty="0">
                <a:solidFill>
                  <a:prstClr val="black"/>
                </a:solidFill>
                <a:latin typeface="Calibri" panose="020F0502020204030204"/>
              </a:rPr>
              <a:t>Doctor</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£60,455</a:t>
            </a:r>
          </a:p>
        </p:txBody>
      </p:sp>
      <p:sp>
        <p:nvSpPr>
          <p:cNvPr id="43" name="TextBox 42">
            <a:extLst>
              <a:ext uri="{FF2B5EF4-FFF2-40B4-BE49-F238E27FC236}">
                <a16:creationId xmlns:a16="http://schemas.microsoft.com/office/drawing/2014/main" id="{EDFFC45A-12C0-784D-93E2-47E73BA9A02B}"/>
              </a:ext>
            </a:extLst>
          </p:cNvPr>
          <p:cNvSpPr txBox="1"/>
          <p:nvPr/>
        </p:nvSpPr>
        <p:spPr>
          <a:xfrm>
            <a:off x="2145586" y="6426852"/>
            <a:ext cx="5440167" cy="369332"/>
          </a:xfrm>
          <a:prstGeom prst="rect">
            <a:avLst/>
          </a:prstGeom>
          <a:noFill/>
        </p:spPr>
        <p:txBody>
          <a:bodyPr wrap="square">
            <a:spAutoFit/>
          </a:bodyPr>
          <a:lstStyle/>
          <a:p>
            <a:pPr defTabSz="457200"/>
            <a:r>
              <a:rPr lang="en-GB" dirty="0">
                <a:solidFill>
                  <a:prstClr val="black"/>
                </a:solidFill>
                <a:latin typeface="Calibri" panose="020F0502020204030204"/>
              </a:rPr>
              <a:t>https://</a:t>
            </a:r>
            <a:r>
              <a:rPr lang="en-GB" dirty="0" err="1">
                <a:solidFill>
                  <a:prstClr val="black"/>
                </a:solidFill>
                <a:latin typeface="Calibri" panose="020F0502020204030204"/>
              </a:rPr>
              <a:t>nationalcareers.service.gov.uk</a:t>
            </a:r>
            <a:r>
              <a:rPr lang="en-GB" dirty="0">
                <a:solidFill>
                  <a:prstClr val="black"/>
                </a:solidFill>
                <a:latin typeface="Calibri" panose="020F0502020204030204"/>
              </a:rPr>
              <a:t>/explore-careers</a:t>
            </a:r>
          </a:p>
        </p:txBody>
      </p:sp>
      <p:sp>
        <p:nvSpPr>
          <p:cNvPr id="47" name="5-point Star 46">
            <a:extLst>
              <a:ext uri="{FF2B5EF4-FFF2-40B4-BE49-F238E27FC236}">
                <a16:creationId xmlns:a16="http://schemas.microsoft.com/office/drawing/2014/main" id="{D832720D-65EF-494E-9929-A9EE492C77A3}"/>
              </a:ext>
            </a:extLst>
          </p:cNvPr>
          <p:cNvSpPr/>
          <p:nvPr/>
        </p:nvSpPr>
        <p:spPr>
          <a:xfrm>
            <a:off x="3983806" y="1887878"/>
            <a:ext cx="246578" cy="2731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49" name="5-point Star 48">
            <a:extLst>
              <a:ext uri="{FF2B5EF4-FFF2-40B4-BE49-F238E27FC236}">
                <a16:creationId xmlns:a16="http://schemas.microsoft.com/office/drawing/2014/main" id="{B4B1A6FF-EE91-4543-BFCC-0A60A0575A1D}"/>
              </a:ext>
            </a:extLst>
          </p:cNvPr>
          <p:cNvSpPr/>
          <p:nvPr/>
        </p:nvSpPr>
        <p:spPr>
          <a:xfrm>
            <a:off x="4020621" y="3449546"/>
            <a:ext cx="246578" cy="2731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51" name="5-point Star 50">
            <a:extLst>
              <a:ext uri="{FF2B5EF4-FFF2-40B4-BE49-F238E27FC236}">
                <a16:creationId xmlns:a16="http://schemas.microsoft.com/office/drawing/2014/main" id="{4DCB5441-6EFC-1544-A5EA-0D940B191CE3}"/>
              </a:ext>
            </a:extLst>
          </p:cNvPr>
          <p:cNvSpPr/>
          <p:nvPr/>
        </p:nvSpPr>
        <p:spPr>
          <a:xfrm>
            <a:off x="3973525" y="5051462"/>
            <a:ext cx="246578" cy="2731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52" name="5-point Star 51">
            <a:extLst>
              <a:ext uri="{FF2B5EF4-FFF2-40B4-BE49-F238E27FC236}">
                <a16:creationId xmlns:a16="http://schemas.microsoft.com/office/drawing/2014/main" id="{EC3C671D-A643-CB42-9979-5F821628E35F}"/>
              </a:ext>
            </a:extLst>
          </p:cNvPr>
          <p:cNvSpPr/>
          <p:nvPr/>
        </p:nvSpPr>
        <p:spPr>
          <a:xfrm>
            <a:off x="6251823" y="5025174"/>
            <a:ext cx="246578" cy="2731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53" name="5-point Star 52">
            <a:extLst>
              <a:ext uri="{FF2B5EF4-FFF2-40B4-BE49-F238E27FC236}">
                <a16:creationId xmlns:a16="http://schemas.microsoft.com/office/drawing/2014/main" id="{9BEA750B-2D86-F34D-8426-DC7C4367E015}"/>
              </a:ext>
            </a:extLst>
          </p:cNvPr>
          <p:cNvSpPr/>
          <p:nvPr/>
        </p:nvSpPr>
        <p:spPr>
          <a:xfrm>
            <a:off x="8520707" y="5023096"/>
            <a:ext cx="246578" cy="2731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pic>
        <p:nvPicPr>
          <p:cNvPr id="55" name="Picture 54" descr="A picture containing text, pool ball, pool table, gambling house&#10;&#10;Description automatically generated">
            <a:extLst>
              <a:ext uri="{FF2B5EF4-FFF2-40B4-BE49-F238E27FC236}">
                <a16:creationId xmlns:a16="http://schemas.microsoft.com/office/drawing/2014/main" id="{72D1D949-5534-3647-9975-D39CE8A65EB6}"/>
              </a:ext>
            </a:extLst>
          </p:cNvPr>
          <p:cNvPicPr>
            <a:picLocks noChangeAspect="1"/>
          </p:cNvPicPr>
          <p:nvPr/>
        </p:nvPicPr>
        <p:blipFill rotWithShape="1">
          <a:blip r:embed="rId2"/>
          <a:srcRect l="62384" r="25886"/>
          <a:stretch/>
        </p:blipFill>
        <p:spPr>
          <a:xfrm>
            <a:off x="9970687" y="6158014"/>
            <a:ext cx="635668" cy="753353"/>
          </a:xfrm>
          <a:prstGeom prst="rect">
            <a:avLst/>
          </a:prstGeom>
        </p:spPr>
      </p:pic>
    </p:spTree>
    <p:extLst>
      <p:ext uri="{BB962C8B-B14F-4D97-AF65-F5344CB8AC3E}">
        <p14:creationId xmlns:p14="http://schemas.microsoft.com/office/powerpoint/2010/main" val="2941529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E7DD-C1D0-4749-ABC6-E7C6459B7D1A}"/>
              </a:ext>
            </a:extLst>
          </p:cNvPr>
          <p:cNvSpPr>
            <a:spLocks noGrp="1"/>
          </p:cNvSpPr>
          <p:nvPr>
            <p:ph type="title"/>
          </p:nvPr>
        </p:nvSpPr>
        <p:spPr>
          <a:xfrm>
            <a:off x="2245118" y="1"/>
            <a:ext cx="8237948" cy="1325563"/>
          </a:xfrm>
        </p:spPr>
        <p:txBody>
          <a:bodyPr>
            <a:normAutofit/>
          </a:bodyPr>
          <a:lstStyle/>
          <a:p>
            <a:r>
              <a:rPr lang="en-GB" sz="4000" dirty="0">
                <a:latin typeface="Garamond" panose="02020404030301010803" pitchFamily="18" charset="0"/>
              </a:rPr>
              <a:t>OK so you have chosen your Career..</a:t>
            </a:r>
          </a:p>
        </p:txBody>
      </p:sp>
      <p:pic>
        <p:nvPicPr>
          <p:cNvPr id="6" name="Picture 5" descr="Diagram&#10;&#10;Description automatically generated">
            <a:extLst>
              <a:ext uri="{FF2B5EF4-FFF2-40B4-BE49-F238E27FC236}">
                <a16:creationId xmlns:a16="http://schemas.microsoft.com/office/drawing/2014/main" id="{2EFDD111-4E2B-494A-97DA-B4F2F3802B91}"/>
              </a:ext>
            </a:extLst>
          </p:cNvPr>
          <p:cNvPicPr>
            <a:picLocks noChangeAspect="1"/>
          </p:cNvPicPr>
          <p:nvPr/>
        </p:nvPicPr>
        <p:blipFill>
          <a:blip r:embed="rId2"/>
          <a:stretch>
            <a:fillRect/>
          </a:stretch>
        </p:blipFill>
        <p:spPr>
          <a:xfrm>
            <a:off x="3524080" y="1942021"/>
            <a:ext cx="5143838" cy="3878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86D9C5E-D140-E34E-BE3B-A0879457A834}"/>
              </a:ext>
            </a:extLst>
          </p:cNvPr>
          <p:cNvSpPr txBox="1"/>
          <p:nvPr/>
        </p:nvSpPr>
        <p:spPr>
          <a:xfrm>
            <a:off x="2988068" y="1325563"/>
            <a:ext cx="6215865" cy="369332"/>
          </a:xfrm>
          <a:prstGeom prst="rect">
            <a:avLst/>
          </a:prstGeom>
          <a:noFill/>
        </p:spPr>
        <p:txBody>
          <a:bodyPr wrap="square" rtlCol="0">
            <a:spAutoFit/>
          </a:bodyPr>
          <a:lstStyle/>
          <a:p>
            <a:pPr defTabSz="457200"/>
            <a:r>
              <a:rPr lang="en-GB" dirty="0">
                <a:solidFill>
                  <a:prstClr val="black"/>
                </a:solidFill>
                <a:latin typeface="Calibri" panose="020F0502020204030204"/>
              </a:rPr>
              <a:t>We are now going to calculate your Tax and National insurance</a:t>
            </a:r>
          </a:p>
        </p:txBody>
      </p:sp>
      <p:sp>
        <p:nvSpPr>
          <p:cNvPr id="8" name="TextBox 7">
            <a:extLst>
              <a:ext uri="{FF2B5EF4-FFF2-40B4-BE49-F238E27FC236}">
                <a16:creationId xmlns:a16="http://schemas.microsoft.com/office/drawing/2014/main" id="{0E800070-3A7F-3746-B793-AB75F63C3D10}"/>
              </a:ext>
            </a:extLst>
          </p:cNvPr>
          <p:cNvSpPr txBox="1"/>
          <p:nvPr/>
        </p:nvSpPr>
        <p:spPr>
          <a:xfrm>
            <a:off x="1950388" y="6317092"/>
            <a:ext cx="5327152" cy="369332"/>
          </a:xfrm>
          <a:prstGeom prst="rect">
            <a:avLst/>
          </a:prstGeom>
          <a:noFill/>
        </p:spPr>
        <p:txBody>
          <a:bodyPr wrap="square" rtlCol="0">
            <a:spAutoFit/>
          </a:bodyPr>
          <a:lstStyle/>
          <a:p>
            <a:pPr defTabSz="457200"/>
            <a:r>
              <a:rPr lang="en-GB" dirty="0">
                <a:solidFill>
                  <a:prstClr val="black"/>
                </a:solidFill>
                <a:latin typeface="Calibri" panose="020F0502020204030204"/>
              </a:rPr>
              <a:t>…and see how much you would take home per month</a:t>
            </a:r>
          </a:p>
        </p:txBody>
      </p:sp>
      <p:sp>
        <p:nvSpPr>
          <p:cNvPr id="9" name="Up Arrow 8">
            <a:extLst>
              <a:ext uri="{FF2B5EF4-FFF2-40B4-BE49-F238E27FC236}">
                <a16:creationId xmlns:a16="http://schemas.microsoft.com/office/drawing/2014/main" id="{9BCC0BF7-9F8D-014B-AD6A-C0D023A4FA49}"/>
              </a:ext>
            </a:extLst>
          </p:cNvPr>
          <p:cNvSpPr/>
          <p:nvPr/>
        </p:nvSpPr>
        <p:spPr>
          <a:xfrm>
            <a:off x="6270662" y="5650788"/>
            <a:ext cx="493159" cy="66630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pic>
        <p:nvPicPr>
          <p:cNvPr id="10" name="Picture 9" descr="A picture containing chart&#10;&#10;Description automatically generated">
            <a:extLst>
              <a:ext uri="{FF2B5EF4-FFF2-40B4-BE49-F238E27FC236}">
                <a16:creationId xmlns:a16="http://schemas.microsoft.com/office/drawing/2014/main" id="{9C94C614-9774-3342-BEF3-1CBE6460C9B6}"/>
              </a:ext>
            </a:extLst>
          </p:cNvPr>
          <p:cNvPicPr>
            <a:picLocks noChangeAspect="1"/>
          </p:cNvPicPr>
          <p:nvPr/>
        </p:nvPicPr>
        <p:blipFill>
          <a:blip r:embed="rId3">
            <a:alphaModFix amt="35000"/>
          </a:blip>
          <a:stretch>
            <a:fillRect/>
          </a:stretch>
        </p:blipFill>
        <p:spPr>
          <a:xfrm>
            <a:off x="7920641" y="6261947"/>
            <a:ext cx="687601" cy="495073"/>
          </a:xfrm>
          <a:prstGeom prst="rect">
            <a:avLst/>
          </a:prstGeom>
        </p:spPr>
      </p:pic>
      <p:pic>
        <p:nvPicPr>
          <p:cNvPr id="11" name="Picture 10" descr="A black and white sign&#10;&#10;Description automatically generated with low confidence">
            <a:extLst>
              <a:ext uri="{FF2B5EF4-FFF2-40B4-BE49-F238E27FC236}">
                <a16:creationId xmlns:a16="http://schemas.microsoft.com/office/drawing/2014/main" id="{A93D867E-B20A-9D4A-8298-360FD2279306}"/>
              </a:ext>
            </a:extLst>
          </p:cNvPr>
          <p:cNvPicPr>
            <a:picLocks noChangeAspect="1"/>
          </p:cNvPicPr>
          <p:nvPr/>
        </p:nvPicPr>
        <p:blipFill>
          <a:blip r:embed="rId4">
            <a:alphaModFix amt="50000"/>
          </a:blip>
          <a:stretch>
            <a:fillRect/>
          </a:stretch>
        </p:blipFill>
        <p:spPr>
          <a:xfrm>
            <a:off x="8779105" y="6327297"/>
            <a:ext cx="1061560" cy="429722"/>
          </a:xfrm>
          <a:prstGeom prst="rect">
            <a:avLst/>
          </a:prstGeom>
        </p:spPr>
      </p:pic>
      <p:pic>
        <p:nvPicPr>
          <p:cNvPr id="12" name="Picture 11" descr="A picture containing sunburst chart&#10;&#10;Description automatically generated">
            <a:extLst>
              <a:ext uri="{FF2B5EF4-FFF2-40B4-BE49-F238E27FC236}">
                <a16:creationId xmlns:a16="http://schemas.microsoft.com/office/drawing/2014/main" id="{3C33893E-BAF3-6D4A-90E1-CE32B9D47630}"/>
              </a:ext>
            </a:extLst>
          </p:cNvPr>
          <p:cNvPicPr>
            <a:picLocks noChangeAspect="1"/>
          </p:cNvPicPr>
          <p:nvPr/>
        </p:nvPicPr>
        <p:blipFill>
          <a:blip r:embed="rId5">
            <a:alphaModFix amt="35000"/>
          </a:blip>
          <a:stretch>
            <a:fillRect/>
          </a:stretch>
        </p:blipFill>
        <p:spPr>
          <a:xfrm>
            <a:off x="10082664" y="6261946"/>
            <a:ext cx="482540" cy="482540"/>
          </a:xfrm>
          <a:prstGeom prst="rect">
            <a:avLst/>
          </a:prstGeom>
        </p:spPr>
      </p:pic>
      <p:pic>
        <p:nvPicPr>
          <p:cNvPr id="16" name="Picture 15" descr="A picture containing text, pool ball, pool table, gambling house&#10;&#10;Description automatically generated">
            <a:extLst>
              <a:ext uri="{FF2B5EF4-FFF2-40B4-BE49-F238E27FC236}">
                <a16:creationId xmlns:a16="http://schemas.microsoft.com/office/drawing/2014/main" id="{48452C7A-3D04-1A4B-A8E2-F6D601EA7A04}"/>
              </a:ext>
            </a:extLst>
          </p:cNvPr>
          <p:cNvPicPr>
            <a:picLocks noChangeAspect="1"/>
          </p:cNvPicPr>
          <p:nvPr/>
        </p:nvPicPr>
        <p:blipFill rotWithShape="1">
          <a:blip r:embed="rId6"/>
          <a:srcRect l="1206" r="86580"/>
          <a:stretch/>
        </p:blipFill>
        <p:spPr>
          <a:xfrm>
            <a:off x="1524000" y="0"/>
            <a:ext cx="650196" cy="740062"/>
          </a:xfrm>
          <a:prstGeom prst="rect">
            <a:avLst/>
          </a:prstGeom>
        </p:spPr>
      </p:pic>
      <p:pic>
        <p:nvPicPr>
          <p:cNvPr id="13" name="Picture 12" descr="Logo&#10;&#10;Description automatically generated">
            <a:extLst>
              <a:ext uri="{FF2B5EF4-FFF2-40B4-BE49-F238E27FC236}">
                <a16:creationId xmlns:a16="http://schemas.microsoft.com/office/drawing/2014/main" id="{4B7CD5C9-275E-154B-AFFB-36402D12EE3A}"/>
              </a:ext>
            </a:extLst>
          </p:cNvPr>
          <p:cNvPicPr>
            <a:picLocks noChangeAspect="1"/>
          </p:cNvPicPr>
          <p:nvPr/>
        </p:nvPicPr>
        <p:blipFill>
          <a:blip r:embed="rId7">
            <a:alphaModFix amt="35000"/>
          </a:blip>
          <a:stretch>
            <a:fillRect/>
          </a:stretch>
        </p:blipFill>
        <p:spPr>
          <a:xfrm>
            <a:off x="7153853" y="6232672"/>
            <a:ext cx="645788" cy="618973"/>
          </a:xfrm>
          <a:prstGeom prst="rect">
            <a:avLst/>
          </a:prstGeom>
        </p:spPr>
      </p:pic>
    </p:spTree>
    <p:extLst>
      <p:ext uri="{BB962C8B-B14F-4D97-AF65-F5344CB8AC3E}">
        <p14:creationId xmlns:p14="http://schemas.microsoft.com/office/powerpoint/2010/main" val="2870368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8D9971-2B15-254E-8640-A9DDFFB244EB}"/>
              </a:ext>
            </a:extLst>
          </p:cNvPr>
          <p:cNvSpPr/>
          <p:nvPr/>
        </p:nvSpPr>
        <p:spPr>
          <a:xfrm>
            <a:off x="5099408" y="133026"/>
            <a:ext cx="1613043" cy="514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5" name="TextBox 4">
            <a:extLst>
              <a:ext uri="{FF2B5EF4-FFF2-40B4-BE49-F238E27FC236}">
                <a16:creationId xmlns:a16="http://schemas.microsoft.com/office/drawing/2014/main" id="{38721249-8024-1C4D-9878-BFA70F22A286}"/>
              </a:ext>
            </a:extLst>
          </p:cNvPr>
          <p:cNvSpPr txBox="1"/>
          <p:nvPr/>
        </p:nvSpPr>
        <p:spPr>
          <a:xfrm>
            <a:off x="5099408" y="601382"/>
            <a:ext cx="1613043" cy="646331"/>
          </a:xfrm>
          <a:prstGeom prst="rect">
            <a:avLst/>
          </a:prstGeom>
          <a:noFill/>
        </p:spPr>
        <p:txBody>
          <a:bodyPr wrap="square" rtlCol="0">
            <a:spAutoFit/>
          </a:bodyPr>
          <a:lstStyle/>
          <a:p>
            <a:pPr algn="ctr" defTabSz="457200"/>
            <a:r>
              <a:rPr lang="en-GB" dirty="0">
                <a:solidFill>
                  <a:prstClr val="black"/>
                </a:solidFill>
                <a:latin typeface="Calibri" panose="020F0502020204030204"/>
              </a:rPr>
              <a:t>Starting Salary (per year)</a:t>
            </a:r>
          </a:p>
        </p:txBody>
      </p:sp>
      <p:sp>
        <p:nvSpPr>
          <p:cNvPr id="6" name="Rectangle 5">
            <a:extLst>
              <a:ext uri="{FF2B5EF4-FFF2-40B4-BE49-F238E27FC236}">
                <a16:creationId xmlns:a16="http://schemas.microsoft.com/office/drawing/2014/main" id="{0E56E3CC-7ED8-684A-A1BB-5E5C9A4FE5E2}"/>
              </a:ext>
            </a:extLst>
          </p:cNvPr>
          <p:cNvSpPr/>
          <p:nvPr/>
        </p:nvSpPr>
        <p:spPr>
          <a:xfrm>
            <a:off x="1797122" y="1090542"/>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8" name="Rectangle 7">
            <a:extLst>
              <a:ext uri="{FF2B5EF4-FFF2-40B4-BE49-F238E27FC236}">
                <a16:creationId xmlns:a16="http://schemas.microsoft.com/office/drawing/2014/main" id="{45DBCB06-D03E-904F-B7D4-199FF79417D3}"/>
              </a:ext>
            </a:extLst>
          </p:cNvPr>
          <p:cNvSpPr/>
          <p:nvPr/>
        </p:nvSpPr>
        <p:spPr>
          <a:xfrm>
            <a:off x="4173611" y="1911623"/>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9" name="TextBox 8">
            <a:extLst>
              <a:ext uri="{FF2B5EF4-FFF2-40B4-BE49-F238E27FC236}">
                <a16:creationId xmlns:a16="http://schemas.microsoft.com/office/drawing/2014/main" id="{FD6EE5A1-86C9-B249-BE82-024BCF98F30A}"/>
              </a:ext>
            </a:extLst>
          </p:cNvPr>
          <p:cNvSpPr txBox="1"/>
          <p:nvPr/>
        </p:nvSpPr>
        <p:spPr>
          <a:xfrm>
            <a:off x="1905001" y="1576861"/>
            <a:ext cx="1613043"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Personal allowance (single person)</a:t>
            </a:r>
          </a:p>
        </p:txBody>
      </p:sp>
      <p:cxnSp>
        <p:nvCxnSpPr>
          <p:cNvPr id="11" name="Straight Arrow Connector 10">
            <a:extLst>
              <a:ext uri="{FF2B5EF4-FFF2-40B4-BE49-F238E27FC236}">
                <a16:creationId xmlns:a16="http://schemas.microsoft.com/office/drawing/2014/main" id="{7BFCA3CB-CAD8-774D-8AF0-9FC0CE5B614D}"/>
              </a:ext>
            </a:extLst>
          </p:cNvPr>
          <p:cNvCxnSpPr>
            <a:cxnSpLocks/>
          </p:cNvCxnSpPr>
          <p:nvPr/>
        </p:nvCxnSpPr>
        <p:spPr>
          <a:xfrm flipH="1">
            <a:off x="3569736" y="575353"/>
            <a:ext cx="1396108" cy="450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23586A-EB25-6747-B834-D3C3CFDF51AC}"/>
              </a:ext>
            </a:extLst>
          </p:cNvPr>
          <p:cNvSpPr txBox="1"/>
          <p:nvPr/>
        </p:nvSpPr>
        <p:spPr>
          <a:xfrm>
            <a:off x="2012022" y="1167486"/>
            <a:ext cx="1340778" cy="369333"/>
          </a:xfrm>
          <a:prstGeom prst="rect">
            <a:avLst/>
          </a:prstGeom>
          <a:noFill/>
        </p:spPr>
        <p:txBody>
          <a:bodyPr wrap="square" rtlCol="0">
            <a:spAutoFit/>
          </a:bodyPr>
          <a:lstStyle/>
          <a:p>
            <a:pPr defTabSz="457200"/>
            <a:r>
              <a:rPr lang="en-GB" dirty="0">
                <a:solidFill>
                  <a:prstClr val="black"/>
                </a:solidFill>
                <a:latin typeface="Calibri" panose="020F0502020204030204"/>
              </a:rPr>
              <a:t>£12570</a:t>
            </a:r>
          </a:p>
        </p:txBody>
      </p:sp>
      <p:cxnSp>
        <p:nvCxnSpPr>
          <p:cNvPr id="13" name="Straight Arrow Connector 12">
            <a:extLst>
              <a:ext uri="{FF2B5EF4-FFF2-40B4-BE49-F238E27FC236}">
                <a16:creationId xmlns:a16="http://schemas.microsoft.com/office/drawing/2014/main" id="{5C8A762A-1AC3-8448-A8D7-626C4497E71C}"/>
              </a:ext>
            </a:extLst>
          </p:cNvPr>
          <p:cNvCxnSpPr>
            <a:cxnSpLocks/>
          </p:cNvCxnSpPr>
          <p:nvPr/>
        </p:nvCxnSpPr>
        <p:spPr>
          <a:xfrm>
            <a:off x="3518043" y="1352152"/>
            <a:ext cx="1345058" cy="512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05E5D2-F923-D748-AB13-22000E0596D2}"/>
              </a:ext>
            </a:extLst>
          </p:cNvPr>
          <p:cNvSpPr txBox="1"/>
          <p:nvPr/>
        </p:nvSpPr>
        <p:spPr>
          <a:xfrm rot="1259988">
            <a:off x="3741191" y="1219392"/>
            <a:ext cx="1484566"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Subtract this – put it in next box</a:t>
            </a:r>
          </a:p>
        </p:txBody>
      </p:sp>
      <p:sp>
        <p:nvSpPr>
          <p:cNvPr id="17" name="TextBox 16">
            <a:extLst>
              <a:ext uri="{FF2B5EF4-FFF2-40B4-BE49-F238E27FC236}">
                <a16:creationId xmlns:a16="http://schemas.microsoft.com/office/drawing/2014/main" id="{13DC2B54-9AA6-2047-A78A-A456FA1E510E}"/>
              </a:ext>
            </a:extLst>
          </p:cNvPr>
          <p:cNvSpPr txBox="1"/>
          <p:nvPr/>
        </p:nvSpPr>
        <p:spPr>
          <a:xfrm>
            <a:off x="4329436" y="2410568"/>
            <a:ext cx="1613043"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Taxable salary</a:t>
            </a:r>
          </a:p>
        </p:txBody>
      </p:sp>
      <p:cxnSp>
        <p:nvCxnSpPr>
          <p:cNvPr id="18" name="Straight Arrow Connector 17">
            <a:extLst>
              <a:ext uri="{FF2B5EF4-FFF2-40B4-BE49-F238E27FC236}">
                <a16:creationId xmlns:a16="http://schemas.microsoft.com/office/drawing/2014/main" id="{C5909F40-669C-F147-B95A-4875BCF4D421}"/>
              </a:ext>
            </a:extLst>
          </p:cNvPr>
          <p:cNvCxnSpPr>
            <a:cxnSpLocks/>
          </p:cNvCxnSpPr>
          <p:nvPr/>
        </p:nvCxnSpPr>
        <p:spPr>
          <a:xfrm>
            <a:off x="6729572" y="527598"/>
            <a:ext cx="1688389" cy="279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9C2B65-A30A-5A4C-BB82-B076F439FEB0}"/>
              </a:ext>
            </a:extLst>
          </p:cNvPr>
          <p:cNvSpPr txBox="1"/>
          <p:nvPr/>
        </p:nvSpPr>
        <p:spPr>
          <a:xfrm>
            <a:off x="2410406" y="2701755"/>
            <a:ext cx="1420192"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Find 20% of this</a:t>
            </a:r>
          </a:p>
        </p:txBody>
      </p:sp>
      <p:sp>
        <p:nvSpPr>
          <p:cNvPr id="21" name="Rectangle 20">
            <a:extLst>
              <a:ext uri="{FF2B5EF4-FFF2-40B4-BE49-F238E27FC236}">
                <a16:creationId xmlns:a16="http://schemas.microsoft.com/office/drawing/2014/main" id="{8CCE9596-A057-AB4D-A61D-4A74E2DA638B}"/>
              </a:ext>
            </a:extLst>
          </p:cNvPr>
          <p:cNvSpPr/>
          <p:nvPr/>
        </p:nvSpPr>
        <p:spPr>
          <a:xfrm>
            <a:off x="2149545" y="3408395"/>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23" name="TextBox 22">
            <a:extLst>
              <a:ext uri="{FF2B5EF4-FFF2-40B4-BE49-F238E27FC236}">
                <a16:creationId xmlns:a16="http://schemas.microsoft.com/office/drawing/2014/main" id="{B0FBF66D-DD07-AB41-A620-610720C37047}"/>
              </a:ext>
            </a:extLst>
          </p:cNvPr>
          <p:cNvSpPr txBox="1"/>
          <p:nvPr/>
        </p:nvSpPr>
        <p:spPr>
          <a:xfrm>
            <a:off x="2654748" y="3898348"/>
            <a:ext cx="1613043"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Tax</a:t>
            </a:r>
          </a:p>
        </p:txBody>
      </p:sp>
      <p:cxnSp>
        <p:nvCxnSpPr>
          <p:cNvPr id="24" name="Straight Arrow Connector 23">
            <a:extLst>
              <a:ext uri="{FF2B5EF4-FFF2-40B4-BE49-F238E27FC236}">
                <a16:creationId xmlns:a16="http://schemas.microsoft.com/office/drawing/2014/main" id="{6CA05A87-8135-6D42-861A-F321CE101D37}"/>
              </a:ext>
            </a:extLst>
          </p:cNvPr>
          <p:cNvCxnSpPr>
            <a:cxnSpLocks/>
          </p:cNvCxnSpPr>
          <p:nvPr/>
        </p:nvCxnSpPr>
        <p:spPr>
          <a:xfrm flipH="1">
            <a:off x="3410165" y="2438653"/>
            <a:ext cx="752153" cy="939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945AB99-B8DB-1F42-B090-7AEA153D2602}"/>
              </a:ext>
            </a:extLst>
          </p:cNvPr>
          <p:cNvSpPr/>
          <p:nvPr/>
        </p:nvSpPr>
        <p:spPr>
          <a:xfrm>
            <a:off x="8417961" y="991680"/>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28" name="TextBox 27">
            <a:extLst>
              <a:ext uri="{FF2B5EF4-FFF2-40B4-BE49-F238E27FC236}">
                <a16:creationId xmlns:a16="http://schemas.microsoft.com/office/drawing/2014/main" id="{77A19FD4-BB26-A340-B86B-03536DB7A51B}"/>
              </a:ext>
            </a:extLst>
          </p:cNvPr>
          <p:cNvSpPr txBox="1"/>
          <p:nvPr/>
        </p:nvSpPr>
        <p:spPr>
          <a:xfrm>
            <a:off x="8389707" y="3888862"/>
            <a:ext cx="1613043"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National Insurance</a:t>
            </a:r>
          </a:p>
        </p:txBody>
      </p:sp>
      <p:sp>
        <p:nvSpPr>
          <p:cNvPr id="34" name="TextBox 33">
            <a:extLst>
              <a:ext uri="{FF2B5EF4-FFF2-40B4-BE49-F238E27FC236}">
                <a16:creationId xmlns:a16="http://schemas.microsoft.com/office/drawing/2014/main" id="{008F77F4-9F8C-7B45-B8A4-AE147863BDA5}"/>
              </a:ext>
            </a:extLst>
          </p:cNvPr>
          <p:cNvSpPr txBox="1"/>
          <p:nvPr/>
        </p:nvSpPr>
        <p:spPr>
          <a:xfrm>
            <a:off x="8372632" y="1495550"/>
            <a:ext cx="1869040" cy="738664"/>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Threshold (if you earn less than this you don’t pay NI)</a:t>
            </a:r>
          </a:p>
        </p:txBody>
      </p:sp>
      <p:sp>
        <p:nvSpPr>
          <p:cNvPr id="35" name="TextBox 34">
            <a:extLst>
              <a:ext uri="{FF2B5EF4-FFF2-40B4-BE49-F238E27FC236}">
                <a16:creationId xmlns:a16="http://schemas.microsoft.com/office/drawing/2014/main" id="{29B450E2-0647-994A-B887-EF38074341E2}"/>
              </a:ext>
            </a:extLst>
          </p:cNvPr>
          <p:cNvSpPr txBox="1"/>
          <p:nvPr/>
        </p:nvSpPr>
        <p:spPr>
          <a:xfrm>
            <a:off x="8661971" y="1068624"/>
            <a:ext cx="1340778" cy="369333"/>
          </a:xfrm>
          <a:prstGeom prst="rect">
            <a:avLst/>
          </a:prstGeom>
          <a:noFill/>
        </p:spPr>
        <p:txBody>
          <a:bodyPr wrap="square" rtlCol="0">
            <a:spAutoFit/>
          </a:bodyPr>
          <a:lstStyle/>
          <a:p>
            <a:pPr defTabSz="457200"/>
            <a:r>
              <a:rPr lang="en-GB" dirty="0">
                <a:solidFill>
                  <a:prstClr val="black"/>
                </a:solidFill>
                <a:latin typeface="Calibri" panose="020F0502020204030204"/>
              </a:rPr>
              <a:t>£9568</a:t>
            </a:r>
          </a:p>
        </p:txBody>
      </p:sp>
      <p:sp>
        <p:nvSpPr>
          <p:cNvPr id="36" name="Rectangle 35">
            <a:extLst>
              <a:ext uri="{FF2B5EF4-FFF2-40B4-BE49-F238E27FC236}">
                <a16:creationId xmlns:a16="http://schemas.microsoft.com/office/drawing/2014/main" id="{D5C276AD-8C7B-D74E-BB01-125321D5B5F8}"/>
              </a:ext>
            </a:extLst>
          </p:cNvPr>
          <p:cNvSpPr/>
          <p:nvPr/>
        </p:nvSpPr>
        <p:spPr>
          <a:xfrm>
            <a:off x="6221053" y="1911623"/>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cxnSp>
        <p:nvCxnSpPr>
          <p:cNvPr id="37" name="Straight Arrow Connector 36">
            <a:extLst>
              <a:ext uri="{FF2B5EF4-FFF2-40B4-BE49-F238E27FC236}">
                <a16:creationId xmlns:a16="http://schemas.microsoft.com/office/drawing/2014/main" id="{62FC4353-CE85-B549-A679-EC6735CDACCD}"/>
              </a:ext>
            </a:extLst>
          </p:cNvPr>
          <p:cNvCxnSpPr>
            <a:cxnSpLocks/>
          </p:cNvCxnSpPr>
          <p:nvPr/>
        </p:nvCxnSpPr>
        <p:spPr>
          <a:xfrm flipH="1">
            <a:off x="7408259" y="1384547"/>
            <a:ext cx="906959" cy="453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F798ADB-14A9-9444-89F4-DD994B6C95F3}"/>
              </a:ext>
            </a:extLst>
          </p:cNvPr>
          <p:cNvSpPr txBox="1"/>
          <p:nvPr/>
        </p:nvSpPr>
        <p:spPr>
          <a:xfrm>
            <a:off x="6376878" y="2427904"/>
            <a:ext cx="1613043"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NI salary</a:t>
            </a:r>
          </a:p>
        </p:txBody>
      </p:sp>
      <p:cxnSp>
        <p:nvCxnSpPr>
          <p:cNvPr id="41" name="Straight Arrow Connector 40">
            <a:extLst>
              <a:ext uri="{FF2B5EF4-FFF2-40B4-BE49-F238E27FC236}">
                <a16:creationId xmlns:a16="http://schemas.microsoft.com/office/drawing/2014/main" id="{331B783C-B51D-514B-91DB-58DB7068EDAE}"/>
              </a:ext>
            </a:extLst>
          </p:cNvPr>
          <p:cNvCxnSpPr>
            <a:cxnSpLocks/>
          </p:cNvCxnSpPr>
          <p:nvPr/>
        </p:nvCxnSpPr>
        <p:spPr>
          <a:xfrm>
            <a:off x="7834097" y="2438654"/>
            <a:ext cx="827875" cy="813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AEA7F5A-7425-DB4C-880B-FB1251A7F808}"/>
              </a:ext>
            </a:extLst>
          </p:cNvPr>
          <p:cNvSpPr txBox="1"/>
          <p:nvPr/>
        </p:nvSpPr>
        <p:spPr>
          <a:xfrm>
            <a:off x="8289129" y="2619627"/>
            <a:ext cx="1420192"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Find 12% of this</a:t>
            </a:r>
          </a:p>
        </p:txBody>
      </p:sp>
      <p:sp>
        <p:nvSpPr>
          <p:cNvPr id="44" name="Rectangle 43">
            <a:extLst>
              <a:ext uri="{FF2B5EF4-FFF2-40B4-BE49-F238E27FC236}">
                <a16:creationId xmlns:a16="http://schemas.microsoft.com/office/drawing/2014/main" id="{9A0AC389-BCC3-D74C-BD11-618849F8109A}"/>
              </a:ext>
            </a:extLst>
          </p:cNvPr>
          <p:cNvSpPr/>
          <p:nvPr/>
        </p:nvSpPr>
        <p:spPr>
          <a:xfrm>
            <a:off x="8289130" y="3365641"/>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45" name="TextBox 44">
            <a:extLst>
              <a:ext uri="{FF2B5EF4-FFF2-40B4-BE49-F238E27FC236}">
                <a16:creationId xmlns:a16="http://schemas.microsoft.com/office/drawing/2014/main" id="{A90801F9-7D20-864E-ACDB-C231C00B89BF}"/>
              </a:ext>
            </a:extLst>
          </p:cNvPr>
          <p:cNvSpPr txBox="1"/>
          <p:nvPr/>
        </p:nvSpPr>
        <p:spPr>
          <a:xfrm rot="20109740">
            <a:off x="6986611" y="1207039"/>
            <a:ext cx="1484566"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Subtract this – put it in next box</a:t>
            </a:r>
          </a:p>
        </p:txBody>
      </p:sp>
      <p:sp>
        <p:nvSpPr>
          <p:cNvPr id="46" name="TextBox 45">
            <a:extLst>
              <a:ext uri="{FF2B5EF4-FFF2-40B4-BE49-F238E27FC236}">
                <a16:creationId xmlns:a16="http://schemas.microsoft.com/office/drawing/2014/main" id="{EE58F5F2-7319-1049-9947-71C3EB788F06}"/>
              </a:ext>
            </a:extLst>
          </p:cNvPr>
          <p:cNvSpPr txBox="1"/>
          <p:nvPr/>
        </p:nvSpPr>
        <p:spPr>
          <a:xfrm>
            <a:off x="4980131" y="3728480"/>
            <a:ext cx="2519047"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Add these two boxes together</a:t>
            </a:r>
          </a:p>
        </p:txBody>
      </p:sp>
      <p:cxnSp>
        <p:nvCxnSpPr>
          <p:cNvPr id="47" name="Straight Arrow Connector 46">
            <a:extLst>
              <a:ext uri="{FF2B5EF4-FFF2-40B4-BE49-F238E27FC236}">
                <a16:creationId xmlns:a16="http://schemas.microsoft.com/office/drawing/2014/main" id="{2E52C246-45CF-444B-B8CA-62DAD8DF9DAB}"/>
              </a:ext>
            </a:extLst>
          </p:cNvPr>
          <p:cNvCxnSpPr>
            <a:cxnSpLocks/>
          </p:cNvCxnSpPr>
          <p:nvPr/>
        </p:nvCxnSpPr>
        <p:spPr>
          <a:xfrm flipH="1">
            <a:off x="6726199" y="3597771"/>
            <a:ext cx="1559557" cy="524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DBDB369-98B2-2E41-84D8-0254912D9D8A}"/>
              </a:ext>
            </a:extLst>
          </p:cNvPr>
          <p:cNvCxnSpPr>
            <a:cxnSpLocks/>
          </p:cNvCxnSpPr>
          <p:nvPr/>
        </p:nvCxnSpPr>
        <p:spPr>
          <a:xfrm>
            <a:off x="3826839" y="3693124"/>
            <a:ext cx="1599257" cy="452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54DE82F8-DE10-5444-811F-92CDA260B84F}"/>
              </a:ext>
            </a:extLst>
          </p:cNvPr>
          <p:cNvSpPr/>
          <p:nvPr/>
        </p:nvSpPr>
        <p:spPr>
          <a:xfrm>
            <a:off x="5414531" y="4211129"/>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53" name="TextBox 52">
            <a:extLst>
              <a:ext uri="{FF2B5EF4-FFF2-40B4-BE49-F238E27FC236}">
                <a16:creationId xmlns:a16="http://schemas.microsoft.com/office/drawing/2014/main" id="{34438934-29C9-8B42-B6CA-3834B6417131}"/>
              </a:ext>
            </a:extLst>
          </p:cNvPr>
          <p:cNvSpPr txBox="1"/>
          <p:nvPr/>
        </p:nvSpPr>
        <p:spPr>
          <a:xfrm>
            <a:off x="5570356" y="4725122"/>
            <a:ext cx="1613043"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Total Deductions</a:t>
            </a:r>
          </a:p>
        </p:txBody>
      </p:sp>
      <p:sp>
        <p:nvSpPr>
          <p:cNvPr id="54" name="Rectangle 53">
            <a:extLst>
              <a:ext uri="{FF2B5EF4-FFF2-40B4-BE49-F238E27FC236}">
                <a16:creationId xmlns:a16="http://schemas.microsoft.com/office/drawing/2014/main" id="{C077EB3F-1E90-0B41-8AAC-CD4BC159DDE5}"/>
              </a:ext>
            </a:extLst>
          </p:cNvPr>
          <p:cNvSpPr/>
          <p:nvPr/>
        </p:nvSpPr>
        <p:spPr>
          <a:xfrm>
            <a:off x="2089079" y="5300476"/>
            <a:ext cx="1613043" cy="514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cxnSp>
        <p:nvCxnSpPr>
          <p:cNvPr id="55" name="Straight Arrow Connector 54">
            <a:extLst>
              <a:ext uri="{FF2B5EF4-FFF2-40B4-BE49-F238E27FC236}">
                <a16:creationId xmlns:a16="http://schemas.microsoft.com/office/drawing/2014/main" id="{BDDE5B5A-2078-A446-9C88-6D1701E93D2B}"/>
              </a:ext>
            </a:extLst>
          </p:cNvPr>
          <p:cNvCxnSpPr>
            <a:cxnSpLocks/>
          </p:cNvCxnSpPr>
          <p:nvPr/>
        </p:nvCxnSpPr>
        <p:spPr>
          <a:xfrm flipH="1">
            <a:off x="3569737" y="4595894"/>
            <a:ext cx="1816331" cy="566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722427B-8F80-8D4F-AAFD-70CC78511B0E}"/>
              </a:ext>
            </a:extLst>
          </p:cNvPr>
          <p:cNvSpPr txBox="1"/>
          <p:nvPr/>
        </p:nvSpPr>
        <p:spPr>
          <a:xfrm rot="20609109">
            <a:off x="3545255" y="4404882"/>
            <a:ext cx="1756721" cy="738664"/>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Subtract this from your ‘starting salary’ box at the top</a:t>
            </a:r>
          </a:p>
        </p:txBody>
      </p:sp>
      <p:sp>
        <p:nvSpPr>
          <p:cNvPr id="58" name="TextBox 57">
            <a:extLst>
              <a:ext uri="{FF2B5EF4-FFF2-40B4-BE49-F238E27FC236}">
                <a16:creationId xmlns:a16="http://schemas.microsoft.com/office/drawing/2014/main" id="{E086F73E-7800-C540-9B47-B984E53F935E}"/>
              </a:ext>
            </a:extLst>
          </p:cNvPr>
          <p:cNvSpPr txBox="1"/>
          <p:nvPr/>
        </p:nvSpPr>
        <p:spPr>
          <a:xfrm>
            <a:off x="2089078" y="5814722"/>
            <a:ext cx="1613043"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Total take home pay per year</a:t>
            </a:r>
          </a:p>
        </p:txBody>
      </p:sp>
      <p:sp>
        <p:nvSpPr>
          <p:cNvPr id="59" name="Rectangle 58">
            <a:extLst>
              <a:ext uri="{FF2B5EF4-FFF2-40B4-BE49-F238E27FC236}">
                <a16:creationId xmlns:a16="http://schemas.microsoft.com/office/drawing/2014/main" id="{5D05E25A-2DBC-714E-AC44-2BA1732A620A}"/>
              </a:ext>
            </a:extLst>
          </p:cNvPr>
          <p:cNvSpPr/>
          <p:nvPr/>
        </p:nvSpPr>
        <p:spPr>
          <a:xfrm>
            <a:off x="5570356" y="5546891"/>
            <a:ext cx="1613043" cy="514247"/>
          </a:xfrm>
          <a:prstGeom prst="rect">
            <a:avLst/>
          </a:prstGeom>
          <a:noFill/>
          <a:ln w="57150" cmpd="tri"/>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60" name="TextBox 59">
            <a:extLst>
              <a:ext uri="{FF2B5EF4-FFF2-40B4-BE49-F238E27FC236}">
                <a16:creationId xmlns:a16="http://schemas.microsoft.com/office/drawing/2014/main" id="{B7CD050A-9B8B-834E-8260-49B1A0761CC7}"/>
              </a:ext>
            </a:extLst>
          </p:cNvPr>
          <p:cNvSpPr txBox="1"/>
          <p:nvPr/>
        </p:nvSpPr>
        <p:spPr>
          <a:xfrm>
            <a:off x="5570356" y="6051909"/>
            <a:ext cx="1613043"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Total take home pay per month</a:t>
            </a:r>
          </a:p>
        </p:txBody>
      </p:sp>
      <p:cxnSp>
        <p:nvCxnSpPr>
          <p:cNvPr id="61" name="Straight Arrow Connector 60">
            <a:extLst>
              <a:ext uri="{FF2B5EF4-FFF2-40B4-BE49-F238E27FC236}">
                <a16:creationId xmlns:a16="http://schemas.microsoft.com/office/drawing/2014/main" id="{6B763D4F-7B1F-2248-95A9-281FF6BC0379}"/>
              </a:ext>
            </a:extLst>
          </p:cNvPr>
          <p:cNvCxnSpPr>
            <a:cxnSpLocks/>
          </p:cNvCxnSpPr>
          <p:nvPr/>
        </p:nvCxnSpPr>
        <p:spPr>
          <a:xfrm>
            <a:off x="3762055" y="5576949"/>
            <a:ext cx="1715343" cy="288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D5F4B3D-3B3F-E14E-A7C4-3987FA764253}"/>
              </a:ext>
            </a:extLst>
          </p:cNvPr>
          <p:cNvSpPr txBox="1"/>
          <p:nvPr/>
        </p:nvSpPr>
        <p:spPr>
          <a:xfrm>
            <a:off x="4101771" y="5714391"/>
            <a:ext cx="1756721"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Divide by 12</a:t>
            </a:r>
          </a:p>
        </p:txBody>
      </p:sp>
      <p:pic>
        <p:nvPicPr>
          <p:cNvPr id="64" name="Picture 63" descr="A picture containing chart&#10;&#10;Description automatically generated">
            <a:extLst>
              <a:ext uri="{FF2B5EF4-FFF2-40B4-BE49-F238E27FC236}">
                <a16:creationId xmlns:a16="http://schemas.microsoft.com/office/drawing/2014/main" id="{12376E7E-FC47-D84F-99C5-96E2E89D0E87}"/>
              </a:ext>
            </a:extLst>
          </p:cNvPr>
          <p:cNvPicPr>
            <a:picLocks noChangeAspect="1"/>
          </p:cNvPicPr>
          <p:nvPr/>
        </p:nvPicPr>
        <p:blipFill>
          <a:blip r:embed="rId2">
            <a:alphaModFix amt="35000"/>
          </a:blip>
          <a:stretch>
            <a:fillRect/>
          </a:stretch>
        </p:blipFill>
        <p:spPr>
          <a:xfrm>
            <a:off x="7920641" y="6261947"/>
            <a:ext cx="687601" cy="495073"/>
          </a:xfrm>
          <a:prstGeom prst="rect">
            <a:avLst/>
          </a:prstGeom>
        </p:spPr>
      </p:pic>
      <p:pic>
        <p:nvPicPr>
          <p:cNvPr id="65" name="Picture 64" descr="A black and white sign&#10;&#10;Description automatically generated with low confidence">
            <a:extLst>
              <a:ext uri="{FF2B5EF4-FFF2-40B4-BE49-F238E27FC236}">
                <a16:creationId xmlns:a16="http://schemas.microsoft.com/office/drawing/2014/main" id="{5CE271A1-895D-A848-A20C-8AC430F4334D}"/>
              </a:ext>
            </a:extLst>
          </p:cNvPr>
          <p:cNvPicPr>
            <a:picLocks noChangeAspect="1"/>
          </p:cNvPicPr>
          <p:nvPr/>
        </p:nvPicPr>
        <p:blipFill>
          <a:blip r:embed="rId3">
            <a:alphaModFix amt="50000"/>
          </a:blip>
          <a:stretch>
            <a:fillRect/>
          </a:stretch>
        </p:blipFill>
        <p:spPr>
          <a:xfrm>
            <a:off x="8779105" y="6327297"/>
            <a:ext cx="1061560" cy="429722"/>
          </a:xfrm>
          <a:prstGeom prst="rect">
            <a:avLst/>
          </a:prstGeom>
        </p:spPr>
      </p:pic>
      <p:pic>
        <p:nvPicPr>
          <p:cNvPr id="66" name="Picture 65" descr="A picture containing sunburst chart&#10;&#10;Description automatically generated">
            <a:extLst>
              <a:ext uri="{FF2B5EF4-FFF2-40B4-BE49-F238E27FC236}">
                <a16:creationId xmlns:a16="http://schemas.microsoft.com/office/drawing/2014/main" id="{CEBCEDC7-EBE3-D546-B20F-C1472EBD109A}"/>
              </a:ext>
            </a:extLst>
          </p:cNvPr>
          <p:cNvPicPr>
            <a:picLocks noChangeAspect="1"/>
          </p:cNvPicPr>
          <p:nvPr/>
        </p:nvPicPr>
        <p:blipFill>
          <a:blip r:embed="rId4">
            <a:alphaModFix amt="35000"/>
          </a:blip>
          <a:stretch>
            <a:fillRect/>
          </a:stretch>
        </p:blipFill>
        <p:spPr>
          <a:xfrm>
            <a:off x="10082664" y="6261946"/>
            <a:ext cx="482540" cy="482540"/>
          </a:xfrm>
          <a:prstGeom prst="rect">
            <a:avLst/>
          </a:prstGeom>
        </p:spPr>
      </p:pic>
      <p:sp>
        <p:nvSpPr>
          <p:cNvPr id="2" name="TextBox 1">
            <a:extLst>
              <a:ext uri="{FF2B5EF4-FFF2-40B4-BE49-F238E27FC236}">
                <a16:creationId xmlns:a16="http://schemas.microsoft.com/office/drawing/2014/main" id="{20ED3CAD-0794-AB4D-94AC-4A69955AE08E}"/>
              </a:ext>
            </a:extLst>
          </p:cNvPr>
          <p:cNvSpPr txBox="1"/>
          <p:nvPr/>
        </p:nvSpPr>
        <p:spPr>
          <a:xfrm>
            <a:off x="1678112" y="133026"/>
            <a:ext cx="3302018" cy="769441"/>
          </a:xfrm>
          <a:prstGeom prst="rect">
            <a:avLst/>
          </a:prstGeom>
          <a:noFill/>
        </p:spPr>
        <p:txBody>
          <a:bodyPr wrap="square" rtlCol="0">
            <a:spAutoFit/>
          </a:bodyPr>
          <a:lstStyle/>
          <a:p>
            <a:pPr defTabSz="457200"/>
            <a:r>
              <a:rPr lang="en-GB" sz="4400" dirty="0">
                <a:solidFill>
                  <a:srgbClr val="FF0000"/>
                </a:solidFill>
                <a:latin typeface="Garamond" panose="02020404030301010803" pitchFamily="18" charset="0"/>
              </a:rPr>
              <a:t>example</a:t>
            </a:r>
          </a:p>
        </p:txBody>
      </p:sp>
      <p:sp>
        <p:nvSpPr>
          <p:cNvPr id="3" name="TextBox 2">
            <a:extLst>
              <a:ext uri="{FF2B5EF4-FFF2-40B4-BE49-F238E27FC236}">
                <a16:creationId xmlns:a16="http://schemas.microsoft.com/office/drawing/2014/main" id="{E81B0169-3D13-994B-BAAB-8A9C44E52190}"/>
              </a:ext>
            </a:extLst>
          </p:cNvPr>
          <p:cNvSpPr txBox="1"/>
          <p:nvPr/>
        </p:nvSpPr>
        <p:spPr>
          <a:xfrm>
            <a:off x="5389485" y="186037"/>
            <a:ext cx="1442242" cy="369332"/>
          </a:xfrm>
          <a:prstGeom prst="rect">
            <a:avLst/>
          </a:prstGeom>
          <a:noFill/>
        </p:spPr>
        <p:txBody>
          <a:bodyPr wrap="square" rtlCol="0">
            <a:spAutoFit/>
          </a:bodyPr>
          <a:lstStyle/>
          <a:p>
            <a:pPr defTabSz="457200"/>
            <a:r>
              <a:rPr lang="en-GB" dirty="0">
                <a:solidFill>
                  <a:srgbClr val="FF0000"/>
                </a:solidFill>
                <a:latin typeface="Calibri" panose="020F0502020204030204"/>
              </a:rPr>
              <a:t>£14,000</a:t>
            </a:r>
          </a:p>
        </p:txBody>
      </p:sp>
      <p:sp>
        <p:nvSpPr>
          <p:cNvPr id="48" name="TextBox 47">
            <a:extLst>
              <a:ext uri="{FF2B5EF4-FFF2-40B4-BE49-F238E27FC236}">
                <a16:creationId xmlns:a16="http://schemas.microsoft.com/office/drawing/2014/main" id="{72E21035-ED6A-A242-9DA9-29C434A25A61}"/>
              </a:ext>
            </a:extLst>
          </p:cNvPr>
          <p:cNvSpPr txBox="1"/>
          <p:nvPr/>
        </p:nvSpPr>
        <p:spPr>
          <a:xfrm>
            <a:off x="4487923" y="2002323"/>
            <a:ext cx="1442242" cy="369332"/>
          </a:xfrm>
          <a:prstGeom prst="rect">
            <a:avLst/>
          </a:prstGeom>
          <a:noFill/>
        </p:spPr>
        <p:txBody>
          <a:bodyPr wrap="square" rtlCol="0">
            <a:spAutoFit/>
          </a:bodyPr>
          <a:lstStyle/>
          <a:p>
            <a:pPr defTabSz="457200"/>
            <a:r>
              <a:rPr lang="en-GB" dirty="0">
                <a:solidFill>
                  <a:srgbClr val="FF0000"/>
                </a:solidFill>
                <a:latin typeface="Calibri" panose="020F0502020204030204"/>
              </a:rPr>
              <a:t>£1430</a:t>
            </a:r>
          </a:p>
        </p:txBody>
      </p:sp>
      <p:sp>
        <p:nvSpPr>
          <p:cNvPr id="50" name="TextBox 49">
            <a:extLst>
              <a:ext uri="{FF2B5EF4-FFF2-40B4-BE49-F238E27FC236}">
                <a16:creationId xmlns:a16="http://schemas.microsoft.com/office/drawing/2014/main" id="{376C8BA9-A5D0-1944-A093-3B33AEDE255B}"/>
              </a:ext>
            </a:extLst>
          </p:cNvPr>
          <p:cNvSpPr txBox="1"/>
          <p:nvPr/>
        </p:nvSpPr>
        <p:spPr>
          <a:xfrm>
            <a:off x="2460597" y="3483466"/>
            <a:ext cx="686720" cy="369332"/>
          </a:xfrm>
          <a:prstGeom prst="rect">
            <a:avLst/>
          </a:prstGeom>
          <a:noFill/>
        </p:spPr>
        <p:txBody>
          <a:bodyPr wrap="square" rtlCol="0">
            <a:spAutoFit/>
          </a:bodyPr>
          <a:lstStyle/>
          <a:p>
            <a:pPr defTabSz="457200"/>
            <a:r>
              <a:rPr lang="en-GB" dirty="0">
                <a:solidFill>
                  <a:srgbClr val="FF0000"/>
                </a:solidFill>
                <a:latin typeface="Calibri" panose="020F0502020204030204"/>
              </a:rPr>
              <a:t>£286</a:t>
            </a:r>
          </a:p>
        </p:txBody>
      </p:sp>
      <p:sp>
        <p:nvSpPr>
          <p:cNvPr id="51" name="TextBox 50">
            <a:extLst>
              <a:ext uri="{FF2B5EF4-FFF2-40B4-BE49-F238E27FC236}">
                <a16:creationId xmlns:a16="http://schemas.microsoft.com/office/drawing/2014/main" id="{8A2A727C-7139-9941-A313-60F994690AE9}"/>
              </a:ext>
            </a:extLst>
          </p:cNvPr>
          <p:cNvSpPr txBox="1"/>
          <p:nvPr/>
        </p:nvSpPr>
        <p:spPr>
          <a:xfrm>
            <a:off x="6535365" y="1993187"/>
            <a:ext cx="1442242" cy="369332"/>
          </a:xfrm>
          <a:prstGeom prst="rect">
            <a:avLst/>
          </a:prstGeom>
          <a:noFill/>
        </p:spPr>
        <p:txBody>
          <a:bodyPr wrap="square" rtlCol="0">
            <a:spAutoFit/>
          </a:bodyPr>
          <a:lstStyle/>
          <a:p>
            <a:pPr defTabSz="457200"/>
            <a:r>
              <a:rPr lang="en-GB" dirty="0">
                <a:solidFill>
                  <a:srgbClr val="FF0000"/>
                </a:solidFill>
                <a:latin typeface="Calibri" panose="020F0502020204030204"/>
              </a:rPr>
              <a:t>£4432</a:t>
            </a:r>
          </a:p>
        </p:txBody>
      </p:sp>
      <p:sp>
        <p:nvSpPr>
          <p:cNvPr id="56" name="TextBox 55">
            <a:extLst>
              <a:ext uri="{FF2B5EF4-FFF2-40B4-BE49-F238E27FC236}">
                <a16:creationId xmlns:a16="http://schemas.microsoft.com/office/drawing/2014/main" id="{DE078BFA-BDA8-B442-ABE2-6A559D7BE68A}"/>
              </a:ext>
            </a:extLst>
          </p:cNvPr>
          <p:cNvSpPr txBox="1"/>
          <p:nvPr/>
        </p:nvSpPr>
        <p:spPr>
          <a:xfrm>
            <a:off x="8560032" y="3429000"/>
            <a:ext cx="1442242" cy="369332"/>
          </a:xfrm>
          <a:prstGeom prst="rect">
            <a:avLst/>
          </a:prstGeom>
          <a:noFill/>
        </p:spPr>
        <p:txBody>
          <a:bodyPr wrap="square" rtlCol="0">
            <a:spAutoFit/>
          </a:bodyPr>
          <a:lstStyle/>
          <a:p>
            <a:pPr defTabSz="457200"/>
            <a:r>
              <a:rPr lang="en-GB" dirty="0">
                <a:solidFill>
                  <a:srgbClr val="FF0000"/>
                </a:solidFill>
                <a:latin typeface="Calibri" panose="020F0502020204030204"/>
              </a:rPr>
              <a:t>£531.84</a:t>
            </a:r>
          </a:p>
        </p:txBody>
      </p:sp>
      <p:sp>
        <p:nvSpPr>
          <p:cNvPr id="62" name="TextBox 61">
            <a:extLst>
              <a:ext uri="{FF2B5EF4-FFF2-40B4-BE49-F238E27FC236}">
                <a16:creationId xmlns:a16="http://schemas.microsoft.com/office/drawing/2014/main" id="{EA284009-24F5-1346-B333-1B224CBE2BC4}"/>
              </a:ext>
            </a:extLst>
          </p:cNvPr>
          <p:cNvSpPr txBox="1"/>
          <p:nvPr/>
        </p:nvSpPr>
        <p:spPr>
          <a:xfrm>
            <a:off x="5786653" y="4293801"/>
            <a:ext cx="1442242" cy="369332"/>
          </a:xfrm>
          <a:prstGeom prst="rect">
            <a:avLst/>
          </a:prstGeom>
          <a:noFill/>
        </p:spPr>
        <p:txBody>
          <a:bodyPr wrap="square" rtlCol="0">
            <a:spAutoFit/>
          </a:bodyPr>
          <a:lstStyle/>
          <a:p>
            <a:pPr defTabSz="457200"/>
            <a:r>
              <a:rPr lang="en-GB" dirty="0">
                <a:solidFill>
                  <a:srgbClr val="FF0000"/>
                </a:solidFill>
                <a:latin typeface="Calibri" panose="020F0502020204030204"/>
              </a:rPr>
              <a:t>£817.84</a:t>
            </a:r>
          </a:p>
        </p:txBody>
      </p:sp>
      <p:sp>
        <p:nvSpPr>
          <p:cNvPr id="67" name="TextBox 66">
            <a:extLst>
              <a:ext uri="{FF2B5EF4-FFF2-40B4-BE49-F238E27FC236}">
                <a16:creationId xmlns:a16="http://schemas.microsoft.com/office/drawing/2014/main" id="{5492084B-2417-C14A-95A5-81C61CCE3130}"/>
              </a:ext>
            </a:extLst>
          </p:cNvPr>
          <p:cNvSpPr txBox="1"/>
          <p:nvPr/>
        </p:nvSpPr>
        <p:spPr>
          <a:xfrm>
            <a:off x="2289845" y="5400409"/>
            <a:ext cx="1442242" cy="369332"/>
          </a:xfrm>
          <a:prstGeom prst="rect">
            <a:avLst/>
          </a:prstGeom>
          <a:noFill/>
        </p:spPr>
        <p:txBody>
          <a:bodyPr wrap="square" rtlCol="0">
            <a:spAutoFit/>
          </a:bodyPr>
          <a:lstStyle/>
          <a:p>
            <a:pPr defTabSz="457200"/>
            <a:r>
              <a:rPr lang="en-GB" dirty="0">
                <a:solidFill>
                  <a:srgbClr val="FF0000"/>
                </a:solidFill>
                <a:latin typeface="Calibri" panose="020F0502020204030204"/>
              </a:rPr>
              <a:t>£13182.16</a:t>
            </a:r>
          </a:p>
        </p:txBody>
      </p:sp>
      <p:sp>
        <p:nvSpPr>
          <p:cNvPr id="68" name="TextBox 67">
            <a:extLst>
              <a:ext uri="{FF2B5EF4-FFF2-40B4-BE49-F238E27FC236}">
                <a16:creationId xmlns:a16="http://schemas.microsoft.com/office/drawing/2014/main" id="{82E91E51-FD48-0643-9B65-44925AE41328}"/>
              </a:ext>
            </a:extLst>
          </p:cNvPr>
          <p:cNvSpPr txBox="1"/>
          <p:nvPr/>
        </p:nvSpPr>
        <p:spPr>
          <a:xfrm>
            <a:off x="5897846" y="5630056"/>
            <a:ext cx="1442242" cy="369332"/>
          </a:xfrm>
          <a:prstGeom prst="rect">
            <a:avLst/>
          </a:prstGeom>
          <a:noFill/>
        </p:spPr>
        <p:txBody>
          <a:bodyPr wrap="square" rtlCol="0">
            <a:spAutoFit/>
          </a:bodyPr>
          <a:lstStyle/>
          <a:p>
            <a:pPr defTabSz="457200"/>
            <a:r>
              <a:rPr lang="en-GB" dirty="0">
                <a:solidFill>
                  <a:srgbClr val="FF0000"/>
                </a:solidFill>
                <a:latin typeface="Calibri" panose="020F0502020204030204"/>
              </a:rPr>
              <a:t>£1098.51</a:t>
            </a:r>
          </a:p>
        </p:txBody>
      </p:sp>
      <p:pic>
        <p:nvPicPr>
          <p:cNvPr id="69" name="Picture 68" descr="A picture containing text, pool ball, pool table, gambling house&#10;&#10;Description automatically generated">
            <a:extLst>
              <a:ext uri="{FF2B5EF4-FFF2-40B4-BE49-F238E27FC236}">
                <a16:creationId xmlns:a16="http://schemas.microsoft.com/office/drawing/2014/main" id="{D1E0F936-DD2B-9A40-9577-E522A11B7754}"/>
              </a:ext>
            </a:extLst>
          </p:cNvPr>
          <p:cNvPicPr>
            <a:picLocks noChangeAspect="1"/>
          </p:cNvPicPr>
          <p:nvPr/>
        </p:nvPicPr>
        <p:blipFill rotWithShape="1">
          <a:blip r:embed="rId5"/>
          <a:srcRect l="1206" r="86580"/>
          <a:stretch/>
        </p:blipFill>
        <p:spPr>
          <a:xfrm>
            <a:off x="1524000" y="6205098"/>
            <a:ext cx="650196" cy="740062"/>
          </a:xfrm>
          <a:prstGeom prst="rect">
            <a:avLst/>
          </a:prstGeom>
        </p:spPr>
      </p:pic>
      <p:pic>
        <p:nvPicPr>
          <p:cNvPr id="70" name="Picture 69" descr="Logo&#10;&#10;Description automatically generated">
            <a:extLst>
              <a:ext uri="{FF2B5EF4-FFF2-40B4-BE49-F238E27FC236}">
                <a16:creationId xmlns:a16="http://schemas.microsoft.com/office/drawing/2014/main" id="{184BFC78-17EF-6D4D-ACCD-C6B11965DD17}"/>
              </a:ext>
            </a:extLst>
          </p:cNvPr>
          <p:cNvPicPr>
            <a:picLocks noChangeAspect="1"/>
          </p:cNvPicPr>
          <p:nvPr/>
        </p:nvPicPr>
        <p:blipFill>
          <a:blip r:embed="rId6">
            <a:alphaModFix amt="35000"/>
          </a:blip>
          <a:stretch>
            <a:fillRect/>
          </a:stretch>
        </p:blipFill>
        <p:spPr>
          <a:xfrm>
            <a:off x="7153853" y="6232672"/>
            <a:ext cx="645788" cy="618973"/>
          </a:xfrm>
          <a:prstGeom prst="rect">
            <a:avLst/>
          </a:prstGeom>
        </p:spPr>
      </p:pic>
    </p:spTree>
    <p:extLst>
      <p:ext uri="{BB962C8B-B14F-4D97-AF65-F5344CB8AC3E}">
        <p14:creationId xmlns:p14="http://schemas.microsoft.com/office/powerpoint/2010/main" val="345601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6" name="Google Shape;115;p3">
            <a:extLst>
              <a:ext uri="{FF2B5EF4-FFF2-40B4-BE49-F238E27FC236}">
                <a16:creationId xmlns:a16="http://schemas.microsoft.com/office/drawing/2014/main" id="{E2971A7B-16EA-2822-0761-6DF7FE5AF2D3}"/>
              </a:ext>
            </a:extLst>
          </p:cNvPr>
          <p:cNvSpPr/>
          <p:nvPr/>
        </p:nvSpPr>
        <p:spPr>
          <a:xfrm rot="2001982">
            <a:off x="181524" y="2955821"/>
            <a:ext cx="428632" cy="946355"/>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8" name="Google Shape;117;p3">
            <a:extLst>
              <a:ext uri="{FF2B5EF4-FFF2-40B4-BE49-F238E27FC236}">
                <a16:creationId xmlns:a16="http://schemas.microsoft.com/office/drawing/2014/main" id="{558FAB71-5FD5-B631-4043-24B1CAA0B9AE}"/>
              </a:ext>
            </a:extLst>
          </p:cNvPr>
          <p:cNvSpPr/>
          <p:nvPr/>
        </p:nvSpPr>
        <p:spPr>
          <a:xfrm>
            <a:off x="5468001" y="6198907"/>
            <a:ext cx="502475" cy="339869"/>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10" name="Google Shape;119;p3">
            <a:extLst>
              <a:ext uri="{FF2B5EF4-FFF2-40B4-BE49-F238E27FC236}">
                <a16:creationId xmlns:a16="http://schemas.microsoft.com/office/drawing/2014/main" id="{B7C00361-BE48-5BF8-81B9-9B4659C71630}"/>
              </a:ext>
            </a:extLst>
          </p:cNvPr>
          <p:cNvSpPr/>
          <p:nvPr/>
        </p:nvSpPr>
        <p:spPr>
          <a:xfrm rot="3971375">
            <a:off x="4184775" y="6163756"/>
            <a:ext cx="483879" cy="891305"/>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11" name="Google Shape;120;p3">
            <a:extLst>
              <a:ext uri="{FF2B5EF4-FFF2-40B4-BE49-F238E27FC236}">
                <a16:creationId xmlns:a16="http://schemas.microsoft.com/office/drawing/2014/main" id="{081DC5D9-CEFA-CCF7-A933-C51FFB7905B3}"/>
              </a:ext>
            </a:extLst>
          </p:cNvPr>
          <p:cNvSpPr/>
          <p:nvPr/>
        </p:nvSpPr>
        <p:spPr>
          <a:xfrm rot="18224176">
            <a:off x="6822295" y="531396"/>
            <a:ext cx="830869" cy="22230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12" name="Google Shape;121;p3">
            <a:extLst>
              <a:ext uri="{FF2B5EF4-FFF2-40B4-BE49-F238E27FC236}">
                <a16:creationId xmlns:a16="http://schemas.microsoft.com/office/drawing/2014/main" id="{97A716A2-98B0-AB52-4506-2C17E106DAAF}"/>
              </a:ext>
            </a:extLst>
          </p:cNvPr>
          <p:cNvSpPr/>
          <p:nvPr/>
        </p:nvSpPr>
        <p:spPr>
          <a:xfrm rot="3011666">
            <a:off x="4280699" y="877071"/>
            <a:ext cx="266400" cy="685264"/>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16" name="Google Shape;125;p3">
            <a:extLst>
              <a:ext uri="{FF2B5EF4-FFF2-40B4-BE49-F238E27FC236}">
                <a16:creationId xmlns:a16="http://schemas.microsoft.com/office/drawing/2014/main" id="{9FB96F56-F712-0F8A-8BF3-AE2254073FC6}"/>
              </a:ext>
            </a:extLst>
          </p:cNvPr>
          <p:cNvSpPr/>
          <p:nvPr/>
        </p:nvSpPr>
        <p:spPr>
          <a:xfrm>
            <a:off x="2371849" y="5649442"/>
            <a:ext cx="741783" cy="841879"/>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18" name="Google Shape;127;p3">
            <a:extLst>
              <a:ext uri="{FF2B5EF4-FFF2-40B4-BE49-F238E27FC236}">
                <a16:creationId xmlns:a16="http://schemas.microsoft.com/office/drawing/2014/main" id="{AAABE451-EBC4-8B4D-7FCB-9F85B9DC0AFD}"/>
              </a:ext>
            </a:extLst>
          </p:cNvPr>
          <p:cNvSpPr/>
          <p:nvPr/>
        </p:nvSpPr>
        <p:spPr>
          <a:xfrm rot="1185294">
            <a:off x="6417161" y="5594137"/>
            <a:ext cx="821969" cy="895704"/>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chemeClr val="accent5"/>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19" name="Google Shape;128;p3">
            <a:extLst>
              <a:ext uri="{FF2B5EF4-FFF2-40B4-BE49-F238E27FC236}">
                <a16:creationId xmlns:a16="http://schemas.microsoft.com/office/drawing/2014/main" id="{9C7A7B09-99AC-175A-5B4C-75E0DD0786C0}"/>
              </a:ext>
            </a:extLst>
          </p:cNvPr>
          <p:cNvSpPr/>
          <p:nvPr/>
        </p:nvSpPr>
        <p:spPr>
          <a:xfrm>
            <a:off x="1857417" y="998570"/>
            <a:ext cx="772271" cy="869557"/>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20" name="Google Shape;129;p3">
            <a:extLst>
              <a:ext uri="{FF2B5EF4-FFF2-40B4-BE49-F238E27FC236}">
                <a16:creationId xmlns:a16="http://schemas.microsoft.com/office/drawing/2014/main" id="{C74E2B1C-FFE5-00BA-AB7F-7D2CF9A7C153}"/>
              </a:ext>
            </a:extLst>
          </p:cNvPr>
          <p:cNvSpPr/>
          <p:nvPr/>
        </p:nvSpPr>
        <p:spPr>
          <a:xfrm>
            <a:off x="10154119" y="4005236"/>
            <a:ext cx="955087" cy="765184"/>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grpSp>
        <p:nvGrpSpPr>
          <p:cNvPr id="23" name="Google Shape;133;p3">
            <a:extLst>
              <a:ext uri="{FF2B5EF4-FFF2-40B4-BE49-F238E27FC236}">
                <a16:creationId xmlns:a16="http://schemas.microsoft.com/office/drawing/2014/main" id="{462A46DE-B630-8FDC-822C-684C8BD2D15D}"/>
              </a:ext>
            </a:extLst>
          </p:cNvPr>
          <p:cNvGrpSpPr/>
          <p:nvPr/>
        </p:nvGrpSpPr>
        <p:grpSpPr>
          <a:xfrm rot="891035">
            <a:off x="319961" y="1799501"/>
            <a:ext cx="877028" cy="514817"/>
            <a:chOff x="1429156" y="1387535"/>
            <a:chExt cx="657769" cy="386112"/>
          </a:xfrm>
        </p:grpSpPr>
        <p:sp>
          <p:nvSpPr>
            <p:cNvPr id="24" name="Google Shape;134;p3">
              <a:extLst>
                <a:ext uri="{FF2B5EF4-FFF2-40B4-BE49-F238E27FC236}">
                  <a16:creationId xmlns:a16="http://schemas.microsoft.com/office/drawing/2014/main" id="{0209506D-7D6F-9340-3FE1-D93300160880}"/>
                </a:ext>
              </a:extLst>
            </p:cNvPr>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25" name="Google Shape;135;p3">
              <a:extLst>
                <a:ext uri="{FF2B5EF4-FFF2-40B4-BE49-F238E27FC236}">
                  <a16:creationId xmlns:a16="http://schemas.microsoft.com/office/drawing/2014/main" id="{C3A89B69-B38A-F27D-5F6F-D42E2235D0DD}"/>
                </a:ext>
              </a:extLst>
            </p:cNvPr>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grpSp>
      <p:sp>
        <p:nvSpPr>
          <p:cNvPr id="26" name="Google Shape;136;p3">
            <a:extLst>
              <a:ext uri="{FF2B5EF4-FFF2-40B4-BE49-F238E27FC236}">
                <a16:creationId xmlns:a16="http://schemas.microsoft.com/office/drawing/2014/main" id="{41ECBBB1-8F63-AA1C-320B-2BECFFE2AD7B}"/>
              </a:ext>
            </a:extLst>
          </p:cNvPr>
          <p:cNvSpPr/>
          <p:nvPr/>
        </p:nvSpPr>
        <p:spPr>
          <a:xfrm rot="19903308">
            <a:off x="10419002" y="1368620"/>
            <a:ext cx="1014029" cy="2672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27" name="Google Shape;137;p3">
            <a:extLst>
              <a:ext uri="{FF2B5EF4-FFF2-40B4-BE49-F238E27FC236}">
                <a16:creationId xmlns:a16="http://schemas.microsoft.com/office/drawing/2014/main" id="{66E89FB2-C160-726E-3677-73FD2488361E}"/>
              </a:ext>
            </a:extLst>
          </p:cNvPr>
          <p:cNvSpPr/>
          <p:nvPr/>
        </p:nvSpPr>
        <p:spPr>
          <a:xfrm>
            <a:off x="813506" y="3194594"/>
            <a:ext cx="886847" cy="696151"/>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33" name="Google Shape;143;p3">
            <a:extLst>
              <a:ext uri="{FF2B5EF4-FFF2-40B4-BE49-F238E27FC236}">
                <a16:creationId xmlns:a16="http://schemas.microsoft.com/office/drawing/2014/main" id="{14EF40E5-A4FE-F585-B04F-6E33052ACBED}"/>
              </a:ext>
            </a:extLst>
          </p:cNvPr>
          <p:cNvSpPr/>
          <p:nvPr/>
        </p:nvSpPr>
        <p:spPr>
          <a:xfrm rot="1799564">
            <a:off x="10891193" y="4927597"/>
            <a:ext cx="468292" cy="586668"/>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35" name="Google Shape;145;p3">
            <a:extLst>
              <a:ext uri="{FF2B5EF4-FFF2-40B4-BE49-F238E27FC236}">
                <a16:creationId xmlns:a16="http://schemas.microsoft.com/office/drawing/2014/main" id="{0A8B77B2-7BCA-751F-4DD7-CF9B63E742E3}"/>
              </a:ext>
            </a:extLst>
          </p:cNvPr>
          <p:cNvSpPr/>
          <p:nvPr/>
        </p:nvSpPr>
        <p:spPr>
          <a:xfrm>
            <a:off x="9443049" y="-71995"/>
            <a:ext cx="803864" cy="854828"/>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chemeClr val="accen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37" name="Google Shape;147;p3">
            <a:extLst>
              <a:ext uri="{FF2B5EF4-FFF2-40B4-BE49-F238E27FC236}">
                <a16:creationId xmlns:a16="http://schemas.microsoft.com/office/drawing/2014/main" id="{C6A309A8-3536-5D25-372E-EC672E1487E8}"/>
              </a:ext>
            </a:extLst>
          </p:cNvPr>
          <p:cNvSpPr/>
          <p:nvPr/>
        </p:nvSpPr>
        <p:spPr>
          <a:xfrm rot="20354952">
            <a:off x="10512836" y="2796823"/>
            <a:ext cx="485225" cy="716235"/>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39" name="Google Shape;149;p3">
            <a:extLst>
              <a:ext uri="{FF2B5EF4-FFF2-40B4-BE49-F238E27FC236}">
                <a16:creationId xmlns:a16="http://schemas.microsoft.com/office/drawing/2014/main" id="{39127C06-217C-B7D4-0B21-3E4A78697E76}"/>
              </a:ext>
            </a:extLst>
          </p:cNvPr>
          <p:cNvSpPr/>
          <p:nvPr/>
        </p:nvSpPr>
        <p:spPr>
          <a:xfrm>
            <a:off x="3585049" y="5465018"/>
            <a:ext cx="607576" cy="576972"/>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chemeClr val="accen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45" name="Google Shape;155;p3">
            <a:extLst>
              <a:ext uri="{FF2B5EF4-FFF2-40B4-BE49-F238E27FC236}">
                <a16:creationId xmlns:a16="http://schemas.microsoft.com/office/drawing/2014/main" id="{F87233A3-F70E-7402-24B9-9EC997B293EB}"/>
              </a:ext>
            </a:extLst>
          </p:cNvPr>
          <p:cNvSpPr/>
          <p:nvPr/>
        </p:nvSpPr>
        <p:spPr>
          <a:xfrm>
            <a:off x="4044939" y="274361"/>
            <a:ext cx="318195" cy="324740"/>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46" name="Google Shape;156;p3">
            <a:extLst>
              <a:ext uri="{FF2B5EF4-FFF2-40B4-BE49-F238E27FC236}">
                <a16:creationId xmlns:a16="http://schemas.microsoft.com/office/drawing/2014/main" id="{9E35C91D-E45C-F529-88D3-9FEB47AD534F}"/>
              </a:ext>
            </a:extLst>
          </p:cNvPr>
          <p:cNvSpPr/>
          <p:nvPr/>
        </p:nvSpPr>
        <p:spPr>
          <a:xfrm>
            <a:off x="11650200" y="585625"/>
            <a:ext cx="343808" cy="379784"/>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49" name="Google Shape;159;p3">
            <a:extLst>
              <a:ext uri="{FF2B5EF4-FFF2-40B4-BE49-F238E27FC236}">
                <a16:creationId xmlns:a16="http://schemas.microsoft.com/office/drawing/2014/main" id="{0BC028B4-E154-B498-54A9-DB672F648473}"/>
              </a:ext>
            </a:extLst>
          </p:cNvPr>
          <p:cNvSpPr/>
          <p:nvPr/>
        </p:nvSpPr>
        <p:spPr>
          <a:xfrm>
            <a:off x="948678" y="4001545"/>
            <a:ext cx="205911" cy="363715"/>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chemeClr val="accent5"/>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50" name="Google Shape;160;p3">
            <a:extLst>
              <a:ext uri="{FF2B5EF4-FFF2-40B4-BE49-F238E27FC236}">
                <a16:creationId xmlns:a16="http://schemas.microsoft.com/office/drawing/2014/main" id="{B0EFBF81-43A8-AA49-593F-24998526A2C0}"/>
              </a:ext>
            </a:extLst>
          </p:cNvPr>
          <p:cNvSpPr/>
          <p:nvPr/>
        </p:nvSpPr>
        <p:spPr>
          <a:xfrm>
            <a:off x="11435834" y="3410704"/>
            <a:ext cx="298429" cy="410641"/>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51" name="Google Shape;161;p3">
            <a:extLst>
              <a:ext uri="{FF2B5EF4-FFF2-40B4-BE49-F238E27FC236}">
                <a16:creationId xmlns:a16="http://schemas.microsoft.com/office/drawing/2014/main" id="{9D6494B3-8CB8-A0A9-5759-3ED06854D405}"/>
              </a:ext>
            </a:extLst>
          </p:cNvPr>
          <p:cNvSpPr/>
          <p:nvPr/>
        </p:nvSpPr>
        <p:spPr>
          <a:xfrm>
            <a:off x="187804" y="1115213"/>
            <a:ext cx="298737" cy="387044"/>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56" name="Google Shape;166;p3">
            <a:extLst>
              <a:ext uri="{FF2B5EF4-FFF2-40B4-BE49-F238E27FC236}">
                <a16:creationId xmlns:a16="http://schemas.microsoft.com/office/drawing/2014/main" id="{C4030988-44EF-28A8-9DB0-5E75250F2801}"/>
              </a:ext>
            </a:extLst>
          </p:cNvPr>
          <p:cNvSpPr/>
          <p:nvPr/>
        </p:nvSpPr>
        <p:spPr>
          <a:xfrm>
            <a:off x="8028261" y="182906"/>
            <a:ext cx="353979" cy="273543"/>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grpSp>
        <p:nvGrpSpPr>
          <p:cNvPr id="57" name="Google Shape;167;p3">
            <a:extLst>
              <a:ext uri="{FF2B5EF4-FFF2-40B4-BE49-F238E27FC236}">
                <a16:creationId xmlns:a16="http://schemas.microsoft.com/office/drawing/2014/main" id="{2E87F532-56AA-C595-BAE3-EB044A480B68}"/>
              </a:ext>
            </a:extLst>
          </p:cNvPr>
          <p:cNvGrpSpPr/>
          <p:nvPr/>
        </p:nvGrpSpPr>
        <p:grpSpPr>
          <a:xfrm>
            <a:off x="1579237" y="6173444"/>
            <a:ext cx="306257" cy="390773"/>
            <a:chOff x="6793660" y="3322411"/>
            <a:chExt cx="268804" cy="342944"/>
          </a:xfrm>
        </p:grpSpPr>
        <p:sp>
          <p:nvSpPr>
            <p:cNvPr id="58" name="Google Shape;168;p3">
              <a:extLst>
                <a:ext uri="{FF2B5EF4-FFF2-40B4-BE49-F238E27FC236}">
                  <a16:creationId xmlns:a16="http://schemas.microsoft.com/office/drawing/2014/main" id="{EEF0F6FF-0C94-E925-28EF-2BFD35CD97C1}"/>
                </a:ext>
              </a:extLst>
            </p:cNvPr>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59" name="Google Shape;169;p3">
              <a:extLst>
                <a:ext uri="{FF2B5EF4-FFF2-40B4-BE49-F238E27FC236}">
                  <a16:creationId xmlns:a16="http://schemas.microsoft.com/office/drawing/2014/main" id="{98565639-42A1-E6A0-083E-BB5CC922ECE3}"/>
                </a:ext>
              </a:extLst>
            </p:cNvPr>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60" name="Google Shape;170;p3">
              <a:extLst>
                <a:ext uri="{FF2B5EF4-FFF2-40B4-BE49-F238E27FC236}">
                  <a16:creationId xmlns:a16="http://schemas.microsoft.com/office/drawing/2014/main" id="{AC2FF128-AA3E-43CE-9427-DF139C5F4F15}"/>
                </a:ext>
              </a:extLst>
            </p:cNvPr>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grpSp>
      <p:sp>
        <p:nvSpPr>
          <p:cNvPr id="61" name="Google Shape;171;p3">
            <a:extLst>
              <a:ext uri="{FF2B5EF4-FFF2-40B4-BE49-F238E27FC236}">
                <a16:creationId xmlns:a16="http://schemas.microsoft.com/office/drawing/2014/main" id="{283F564B-77EB-F8C8-E1D9-52A2B4822602}"/>
              </a:ext>
            </a:extLst>
          </p:cNvPr>
          <p:cNvSpPr/>
          <p:nvPr/>
        </p:nvSpPr>
        <p:spPr>
          <a:xfrm>
            <a:off x="6457783" y="1115204"/>
            <a:ext cx="502976" cy="273184"/>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64" name="Google Shape;1268;p48">
            <a:extLst>
              <a:ext uri="{FF2B5EF4-FFF2-40B4-BE49-F238E27FC236}">
                <a16:creationId xmlns:a16="http://schemas.microsoft.com/office/drawing/2014/main" id="{364B283C-175F-704A-B599-ACA96CC52FCA}"/>
              </a:ext>
            </a:extLst>
          </p:cNvPr>
          <p:cNvSpPr/>
          <p:nvPr/>
        </p:nvSpPr>
        <p:spPr>
          <a:xfrm>
            <a:off x="337171" y="4824137"/>
            <a:ext cx="874744" cy="663255"/>
          </a:xfrm>
          <a:custGeom>
            <a:avLst/>
            <a:gdLst/>
            <a:ahLst/>
            <a:cxnLst/>
            <a:rect l="l" t="t" r="r" b="b"/>
            <a:pathLst>
              <a:path w="18153" h="13384" extrusionOk="0">
                <a:moveTo>
                  <a:pt x="15865" y="1752"/>
                </a:moveTo>
                <a:lnTo>
                  <a:pt x="15962" y="1801"/>
                </a:lnTo>
                <a:lnTo>
                  <a:pt x="16230" y="1801"/>
                </a:lnTo>
                <a:lnTo>
                  <a:pt x="16279" y="1825"/>
                </a:lnTo>
                <a:lnTo>
                  <a:pt x="16303" y="1850"/>
                </a:lnTo>
                <a:lnTo>
                  <a:pt x="16327" y="1923"/>
                </a:lnTo>
                <a:lnTo>
                  <a:pt x="16303" y="1971"/>
                </a:lnTo>
                <a:lnTo>
                  <a:pt x="16279" y="2117"/>
                </a:lnTo>
                <a:lnTo>
                  <a:pt x="16230" y="2190"/>
                </a:lnTo>
                <a:lnTo>
                  <a:pt x="16157" y="2288"/>
                </a:lnTo>
                <a:lnTo>
                  <a:pt x="16084" y="2336"/>
                </a:lnTo>
                <a:lnTo>
                  <a:pt x="16011" y="2361"/>
                </a:lnTo>
                <a:lnTo>
                  <a:pt x="15938" y="2336"/>
                </a:lnTo>
                <a:lnTo>
                  <a:pt x="15865" y="2239"/>
                </a:lnTo>
                <a:lnTo>
                  <a:pt x="15792" y="2142"/>
                </a:lnTo>
                <a:lnTo>
                  <a:pt x="15768" y="2020"/>
                </a:lnTo>
                <a:lnTo>
                  <a:pt x="15768" y="1923"/>
                </a:lnTo>
                <a:lnTo>
                  <a:pt x="15841" y="1801"/>
                </a:lnTo>
                <a:lnTo>
                  <a:pt x="15865" y="1752"/>
                </a:lnTo>
                <a:close/>
                <a:moveTo>
                  <a:pt x="10925" y="4015"/>
                </a:moveTo>
                <a:lnTo>
                  <a:pt x="11023" y="4039"/>
                </a:lnTo>
                <a:lnTo>
                  <a:pt x="11071" y="4064"/>
                </a:lnTo>
                <a:lnTo>
                  <a:pt x="11096" y="4064"/>
                </a:lnTo>
                <a:lnTo>
                  <a:pt x="11096" y="4088"/>
                </a:lnTo>
                <a:lnTo>
                  <a:pt x="11120" y="4112"/>
                </a:lnTo>
                <a:lnTo>
                  <a:pt x="11120" y="4137"/>
                </a:lnTo>
                <a:lnTo>
                  <a:pt x="11120" y="4185"/>
                </a:lnTo>
                <a:lnTo>
                  <a:pt x="11120" y="4210"/>
                </a:lnTo>
                <a:lnTo>
                  <a:pt x="11096" y="4283"/>
                </a:lnTo>
                <a:lnTo>
                  <a:pt x="11023" y="4380"/>
                </a:lnTo>
                <a:lnTo>
                  <a:pt x="10998" y="4429"/>
                </a:lnTo>
                <a:lnTo>
                  <a:pt x="10950" y="4477"/>
                </a:lnTo>
                <a:lnTo>
                  <a:pt x="10901" y="4477"/>
                </a:lnTo>
                <a:lnTo>
                  <a:pt x="10901" y="4453"/>
                </a:lnTo>
                <a:lnTo>
                  <a:pt x="10877" y="4453"/>
                </a:lnTo>
                <a:lnTo>
                  <a:pt x="10828" y="4380"/>
                </a:lnTo>
                <a:lnTo>
                  <a:pt x="10779" y="4307"/>
                </a:lnTo>
                <a:lnTo>
                  <a:pt x="10779" y="4234"/>
                </a:lnTo>
                <a:lnTo>
                  <a:pt x="10779" y="4137"/>
                </a:lnTo>
                <a:lnTo>
                  <a:pt x="10828" y="4064"/>
                </a:lnTo>
                <a:lnTo>
                  <a:pt x="10901" y="4015"/>
                </a:lnTo>
                <a:close/>
                <a:moveTo>
                  <a:pt x="12507" y="5159"/>
                </a:moveTo>
                <a:lnTo>
                  <a:pt x="12580" y="5183"/>
                </a:lnTo>
                <a:lnTo>
                  <a:pt x="12629" y="5256"/>
                </a:lnTo>
                <a:lnTo>
                  <a:pt x="12677" y="5329"/>
                </a:lnTo>
                <a:lnTo>
                  <a:pt x="12677" y="5451"/>
                </a:lnTo>
                <a:lnTo>
                  <a:pt x="12653" y="5548"/>
                </a:lnTo>
                <a:lnTo>
                  <a:pt x="12604" y="5645"/>
                </a:lnTo>
                <a:lnTo>
                  <a:pt x="12556" y="5743"/>
                </a:lnTo>
                <a:lnTo>
                  <a:pt x="12507" y="5767"/>
                </a:lnTo>
                <a:lnTo>
                  <a:pt x="12458" y="5791"/>
                </a:lnTo>
                <a:lnTo>
                  <a:pt x="12337" y="5767"/>
                </a:lnTo>
                <a:lnTo>
                  <a:pt x="12239" y="5718"/>
                </a:lnTo>
                <a:lnTo>
                  <a:pt x="12166" y="5645"/>
                </a:lnTo>
                <a:lnTo>
                  <a:pt x="12142" y="5572"/>
                </a:lnTo>
                <a:lnTo>
                  <a:pt x="12142" y="5499"/>
                </a:lnTo>
                <a:lnTo>
                  <a:pt x="12166" y="5426"/>
                </a:lnTo>
                <a:lnTo>
                  <a:pt x="12191" y="5353"/>
                </a:lnTo>
                <a:lnTo>
                  <a:pt x="12264" y="5329"/>
                </a:lnTo>
                <a:lnTo>
                  <a:pt x="12312" y="5305"/>
                </a:lnTo>
                <a:lnTo>
                  <a:pt x="12337" y="5256"/>
                </a:lnTo>
                <a:lnTo>
                  <a:pt x="12361" y="5183"/>
                </a:lnTo>
                <a:lnTo>
                  <a:pt x="12410" y="5159"/>
                </a:lnTo>
                <a:close/>
                <a:moveTo>
                  <a:pt x="5499" y="6229"/>
                </a:moveTo>
                <a:lnTo>
                  <a:pt x="5597" y="6302"/>
                </a:lnTo>
                <a:lnTo>
                  <a:pt x="5694" y="6351"/>
                </a:lnTo>
                <a:lnTo>
                  <a:pt x="5743" y="6424"/>
                </a:lnTo>
                <a:lnTo>
                  <a:pt x="5767" y="6546"/>
                </a:lnTo>
                <a:lnTo>
                  <a:pt x="5743" y="6643"/>
                </a:lnTo>
                <a:lnTo>
                  <a:pt x="5670" y="6740"/>
                </a:lnTo>
                <a:lnTo>
                  <a:pt x="5621" y="6813"/>
                </a:lnTo>
                <a:lnTo>
                  <a:pt x="5524" y="6838"/>
                </a:lnTo>
                <a:lnTo>
                  <a:pt x="5475" y="6862"/>
                </a:lnTo>
                <a:lnTo>
                  <a:pt x="5426" y="6862"/>
                </a:lnTo>
                <a:lnTo>
                  <a:pt x="5329" y="6789"/>
                </a:lnTo>
                <a:lnTo>
                  <a:pt x="5280" y="6716"/>
                </a:lnTo>
                <a:lnTo>
                  <a:pt x="5280" y="6643"/>
                </a:lnTo>
                <a:lnTo>
                  <a:pt x="5280" y="6594"/>
                </a:lnTo>
                <a:lnTo>
                  <a:pt x="5305" y="6497"/>
                </a:lnTo>
                <a:lnTo>
                  <a:pt x="5353" y="6400"/>
                </a:lnTo>
                <a:lnTo>
                  <a:pt x="5475" y="6254"/>
                </a:lnTo>
                <a:lnTo>
                  <a:pt x="5499" y="6229"/>
                </a:lnTo>
                <a:close/>
                <a:moveTo>
                  <a:pt x="7568" y="7470"/>
                </a:moveTo>
                <a:lnTo>
                  <a:pt x="7616" y="7519"/>
                </a:lnTo>
                <a:lnTo>
                  <a:pt x="7689" y="7519"/>
                </a:lnTo>
                <a:lnTo>
                  <a:pt x="7835" y="7543"/>
                </a:lnTo>
                <a:lnTo>
                  <a:pt x="7908" y="7568"/>
                </a:lnTo>
                <a:lnTo>
                  <a:pt x="7957" y="7592"/>
                </a:lnTo>
                <a:lnTo>
                  <a:pt x="7957" y="7616"/>
                </a:lnTo>
                <a:lnTo>
                  <a:pt x="7957" y="7641"/>
                </a:lnTo>
                <a:lnTo>
                  <a:pt x="7957" y="7665"/>
                </a:lnTo>
                <a:lnTo>
                  <a:pt x="7908" y="7714"/>
                </a:lnTo>
                <a:lnTo>
                  <a:pt x="7908" y="7738"/>
                </a:lnTo>
                <a:lnTo>
                  <a:pt x="7811" y="7811"/>
                </a:lnTo>
                <a:lnTo>
                  <a:pt x="7787" y="7835"/>
                </a:lnTo>
                <a:lnTo>
                  <a:pt x="7714" y="7884"/>
                </a:lnTo>
                <a:lnTo>
                  <a:pt x="7641" y="7884"/>
                </a:lnTo>
                <a:lnTo>
                  <a:pt x="7641" y="7908"/>
                </a:lnTo>
                <a:lnTo>
                  <a:pt x="7592" y="7908"/>
                </a:lnTo>
                <a:lnTo>
                  <a:pt x="7543" y="7884"/>
                </a:lnTo>
                <a:lnTo>
                  <a:pt x="7519" y="7884"/>
                </a:lnTo>
                <a:lnTo>
                  <a:pt x="7495" y="7860"/>
                </a:lnTo>
                <a:lnTo>
                  <a:pt x="7495" y="7835"/>
                </a:lnTo>
                <a:lnTo>
                  <a:pt x="7470" y="7811"/>
                </a:lnTo>
                <a:lnTo>
                  <a:pt x="7422" y="7689"/>
                </a:lnTo>
                <a:lnTo>
                  <a:pt x="7397" y="7616"/>
                </a:lnTo>
                <a:lnTo>
                  <a:pt x="7422" y="7543"/>
                </a:lnTo>
                <a:lnTo>
                  <a:pt x="7495" y="7519"/>
                </a:lnTo>
                <a:lnTo>
                  <a:pt x="7568" y="7470"/>
                </a:lnTo>
                <a:close/>
                <a:moveTo>
                  <a:pt x="16011" y="1363"/>
                </a:moveTo>
                <a:lnTo>
                  <a:pt x="15889" y="1387"/>
                </a:lnTo>
                <a:lnTo>
                  <a:pt x="15768" y="1436"/>
                </a:lnTo>
                <a:lnTo>
                  <a:pt x="15646" y="1509"/>
                </a:lnTo>
                <a:lnTo>
                  <a:pt x="15573" y="1582"/>
                </a:lnTo>
                <a:lnTo>
                  <a:pt x="15500" y="1655"/>
                </a:lnTo>
                <a:lnTo>
                  <a:pt x="15476" y="1752"/>
                </a:lnTo>
                <a:lnTo>
                  <a:pt x="15427" y="1825"/>
                </a:lnTo>
                <a:lnTo>
                  <a:pt x="15403" y="2020"/>
                </a:lnTo>
                <a:lnTo>
                  <a:pt x="15451" y="2215"/>
                </a:lnTo>
                <a:lnTo>
                  <a:pt x="15500" y="2361"/>
                </a:lnTo>
                <a:lnTo>
                  <a:pt x="15330" y="2458"/>
                </a:lnTo>
                <a:lnTo>
                  <a:pt x="15159" y="2579"/>
                </a:lnTo>
                <a:lnTo>
                  <a:pt x="14989" y="2725"/>
                </a:lnTo>
                <a:lnTo>
                  <a:pt x="14843" y="2896"/>
                </a:lnTo>
                <a:lnTo>
                  <a:pt x="14283" y="3528"/>
                </a:lnTo>
                <a:lnTo>
                  <a:pt x="13918" y="3893"/>
                </a:lnTo>
                <a:lnTo>
                  <a:pt x="13529" y="4234"/>
                </a:lnTo>
                <a:lnTo>
                  <a:pt x="13140" y="4599"/>
                </a:lnTo>
                <a:lnTo>
                  <a:pt x="12775" y="4964"/>
                </a:lnTo>
                <a:lnTo>
                  <a:pt x="12677" y="4891"/>
                </a:lnTo>
                <a:lnTo>
                  <a:pt x="12556" y="4842"/>
                </a:lnTo>
                <a:lnTo>
                  <a:pt x="12507" y="4842"/>
                </a:lnTo>
                <a:lnTo>
                  <a:pt x="12434" y="4818"/>
                </a:lnTo>
                <a:lnTo>
                  <a:pt x="12264" y="4818"/>
                </a:lnTo>
                <a:lnTo>
                  <a:pt x="12191" y="4867"/>
                </a:lnTo>
                <a:lnTo>
                  <a:pt x="12020" y="4696"/>
                </a:lnTo>
                <a:lnTo>
                  <a:pt x="11826" y="4502"/>
                </a:lnTo>
                <a:lnTo>
                  <a:pt x="11655" y="4331"/>
                </a:lnTo>
                <a:lnTo>
                  <a:pt x="11582" y="4307"/>
                </a:lnTo>
                <a:lnTo>
                  <a:pt x="11582" y="4161"/>
                </a:lnTo>
                <a:lnTo>
                  <a:pt x="11582" y="4039"/>
                </a:lnTo>
                <a:lnTo>
                  <a:pt x="11534" y="3918"/>
                </a:lnTo>
                <a:lnTo>
                  <a:pt x="11485" y="3820"/>
                </a:lnTo>
                <a:lnTo>
                  <a:pt x="11388" y="3723"/>
                </a:lnTo>
                <a:lnTo>
                  <a:pt x="11242" y="3626"/>
                </a:lnTo>
                <a:lnTo>
                  <a:pt x="11169" y="3577"/>
                </a:lnTo>
                <a:lnTo>
                  <a:pt x="11120" y="3528"/>
                </a:lnTo>
                <a:lnTo>
                  <a:pt x="11047" y="3504"/>
                </a:lnTo>
                <a:lnTo>
                  <a:pt x="10974" y="3504"/>
                </a:lnTo>
                <a:lnTo>
                  <a:pt x="10828" y="3528"/>
                </a:lnTo>
                <a:lnTo>
                  <a:pt x="10682" y="3601"/>
                </a:lnTo>
                <a:lnTo>
                  <a:pt x="10536" y="3723"/>
                </a:lnTo>
                <a:lnTo>
                  <a:pt x="10439" y="3869"/>
                </a:lnTo>
                <a:lnTo>
                  <a:pt x="10341" y="4039"/>
                </a:lnTo>
                <a:lnTo>
                  <a:pt x="10317" y="4234"/>
                </a:lnTo>
                <a:lnTo>
                  <a:pt x="10317" y="4380"/>
                </a:lnTo>
                <a:lnTo>
                  <a:pt x="10171" y="4477"/>
                </a:lnTo>
                <a:lnTo>
                  <a:pt x="10025" y="4575"/>
                </a:lnTo>
                <a:lnTo>
                  <a:pt x="9879" y="4721"/>
                </a:lnTo>
                <a:lnTo>
                  <a:pt x="9733" y="4867"/>
                </a:lnTo>
                <a:lnTo>
                  <a:pt x="9490" y="5159"/>
                </a:lnTo>
                <a:lnTo>
                  <a:pt x="9319" y="5402"/>
                </a:lnTo>
                <a:lnTo>
                  <a:pt x="8954" y="5864"/>
                </a:lnTo>
                <a:lnTo>
                  <a:pt x="8614" y="6375"/>
                </a:lnTo>
                <a:lnTo>
                  <a:pt x="8298" y="6789"/>
                </a:lnTo>
                <a:lnTo>
                  <a:pt x="8152" y="7008"/>
                </a:lnTo>
                <a:lnTo>
                  <a:pt x="8030" y="7227"/>
                </a:lnTo>
                <a:lnTo>
                  <a:pt x="7908" y="7203"/>
                </a:lnTo>
                <a:lnTo>
                  <a:pt x="7787" y="7178"/>
                </a:lnTo>
                <a:lnTo>
                  <a:pt x="7738" y="7154"/>
                </a:lnTo>
                <a:lnTo>
                  <a:pt x="7616" y="7130"/>
                </a:lnTo>
                <a:lnTo>
                  <a:pt x="7470" y="7130"/>
                </a:lnTo>
                <a:lnTo>
                  <a:pt x="7349" y="7178"/>
                </a:lnTo>
                <a:lnTo>
                  <a:pt x="7227" y="7251"/>
                </a:lnTo>
                <a:lnTo>
                  <a:pt x="7178" y="7203"/>
                </a:lnTo>
                <a:lnTo>
                  <a:pt x="6935" y="7081"/>
                </a:lnTo>
                <a:lnTo>
                  <a:pt x="6692" y="6935"/>
                </a:lnTo>
                <a:lnTo>
                  <a:pt x="6448" y="6765"/>
                </a:lnTo>
                <a:lnTo>
                  <a:pt x="6327" y="6716"/>
                </a:lnTo>
                <a:lnTo>
                  <a:pt x="6205" y="6667"/>
                </a:lnTo>
                <a:lnTo>
                  <a:pt x="6229" y="6546"/>
                </a:lnTo>
                <a:lnTo>
                  <a:pt x="6205" y="6424"/>
                </a:lnTo>
                <a:lnTo>
                  <a:pt x="6181" y="6278"/>
                </a:lnTo>
                <a:lnTo>
                  <a:pt x="6132" y="6181"/>
                </a:lnTo>
                <a:lnTo>
                  <a:pt x="6059" y="6059"/>
                </a:lnTo>
                <a:lnTo>
                  <a:pt x="5986" y="5962"/>
                </a:lnTo>
                <a:lnTo>
                  <a:pt x="5889" y="5889"/>
                </a:lnTo>
                <a:lnTo>
                  <a:pt x="5767" y="5840"/>
                </a:lnTo>
                <a:lnTo>
                  <a:pt x="5694" y="5816"/>
                </a:lnTo>
                <a:lnTo>
                  <a:pt x="5621" y="5791"/>
                </a:lnTo>
                <a:lnTo>
                  <a:pt x="5475" y="5791"/>
                </a:lnTo>
                <a:lnTo>
                  <a:pt x="5329" y="5840"/>
                </a:lnTo>
                <a:lnTo>
                  <a:pt x="5207" y="5913"/>
                </a:lnTo>
                <a:lnTo>
                  <a:pt x="5086" y="6010"/>
                </a:lnTo>
                <a:lnTo>
                  <a:pt x="4964" y="6156"/>
                </a:lnTo>
                <a:lnTo>
                  <a:pt x="4891" y="6302"/>
                </a:lnTo>
                <a:lnTo>
                  <a:pt x="4818" y="6473"/>
                </a:lnTo>
                <a:lnTo>
                  <a:pt x="4818" y="6570"/>
                </a:lnTo>
                <a:lnTo>
                  <a:pt x="4818" y="6692"/>
                </a:lnTo>
                <a:lnTo>
                  <a:pt x="4769" y="6716"/>
                </a:lnTo>
                <a:lnTo>
                  <a:pt x="3918" y="7714"/>
                </a:lnTo>
                <a:lnTo>
                  <a:pt x="3504" y="8225"/>
                </a:lnTo>
                <a:lnTo>
                  <a:pt x="3090" y="8760"/>
                </a:lnTo>
                <a:lnTo>
                  <a:pt x="2677" y="9271"/>
                </a:lnTo>
                <a:lnTo>
                  <a:pt x="2214" y="9782"/>
                </a:lnTo>
                <a:lnTo>
                  <a:pt x="2044" y="9952"/>
                </a:lnTo>
                <a:lnTo>
                  <a:pt x="1874" y="10147"/>
                </a:lnTo>
                <a:lnTo>
                  <a:pt x="1801" y="10244"/>
                </a:lnTo>
                <a:lnTo>
                  <a:pt x="1752" y="10366"/>
                </a:lnTo>
                <a:lnTo>
                  <a:pt x="1703" y="10488"/>
                </a:lnTo>
                <a:lnTo>
                  <a:pt x="1703" y="10609"/>
                </a:lnTo>
                <a:lnTo>
                  <a:pt x="1728" y="10682"/>
                </a:lnTo>
                <a:lnTo>
                  <a:pt x="1776" y="10731"/>
                </a:lnTo>
                <a:lnTo>
                  <a:pt x="1849" y="10755"/>
                </a:lnTo>
                <a:lnTo>
                  <a:pt x="1922" y="10731"/>
                </a:lnTo>
                <a:lnTo>
                  <a:pt x="2020" y="10682"/>
                </a:lnTo>
                <a:lnTo>
                  <a:pt x="2117" y="10633"/>
                </a:lnTo>
                <a:lnTo>
                  <a:pt x="2263" y="10463"/>
                </a:lnTo>
                <a:lnTo>
                  <a:pt x="2579" y="10123"/>
                </a:lnTo>
                <a:lnTo>
                  <a:pt x="2969" y="9733"/>
                </a:lnTo>
                <a:lnTo>
                  <a:pt x="3163" y="9514"/>
                </a:lnTo>
                <a:lnTo>
                  <a:pt x="3334" y="9295"/>
                </a:lnTo>
                <a:lnTo>
                  <a:pt x="3747" y="8760"/>
                </a:lnTo>
                <a:lnTo>
                  <a:pt x="4185" y="8225"/>
                </a:lnTo>
                <a:lnTo>
                  <a:pt x="4648" y="7714"/>
                </a:lnTo>
                <a:lnTo>
                  <a:pt x="5086" y="7203"/>
                </a:lnTo>
                <a:lnTo>
                  <a:pt x="5159" y="7251"/>
                </a:lnTo>
                <a:lnTo>
                  <a:pt x="5280" y="7300"/>
                </a:lnTo>
                <a:lnTo>
                  <a:pt x="5378" y="7324"/>
                </a:lnTo>
                <a:lnTo>
                  <a:pt x="5499" y="7324"/>
                </a:lnTo>
                <a:lnTo>
                  <a:pt x="5645" y="7300"/>
                </a:lnTo>
                <a:lnTo>
                  <a:pt x="5791" y="7251"/>
                </a:lnTo>
                <a:lnTo>
                  <a:pt x="5913" y="7154"/>
                </a:lnTo>
                <a:lnTo>
                  <a:pt x="6010" y="7057"/>
                </a:lnTo>
                <a:lnTo>
                  <a:pt x="6205" y="7178"/>
                </a:lnTo>
                <a:lnTo>
                  <a:pt x="6400" y="7300"/>
                </a:lnTo>
                <a:lnTo>
                  <a:pt x="6716" y="7519"/>
                </a:lnTo>
                <a:lnTo>
                  <a:pt x="6862" y="7616"/>
                </a:lnTo>
                <a:lnTo>
                  <a:pt x="7032" y="7689"/>
                </a:lnTo>
                <a:lnTo>
                  <a:pt x="7057" y="7811"/>
                </a:lnTo>
                <a:lnTo>
                  <a:pt x="7105" y="7933"/>
                </a:lnTo>
                <a:lnTo>
                  <a:pt x="7154" y="8030"/>
                </a:lnTo>
                <a:lnTo>
                  <a:pt x="7227" y="8127"/>
                </a:lnTo>
                <a:lnTo>
                  <a:pt x="7324" y="8176"/>
                </a:lnTo>
                <a:lnTo>
                  <a:pt x="7397" y="8225"/>
                </a:lnTo>
                <a:lnTo>
                  <a:pt x="7495" y="8273"/>
                </a:lnTo>
                <a:lnTo>
                  <a:pt x="7714" y="8273"/>
                </a:lnTo>
                <a:lnTo>
                  <a:pt x="7835" y="8225"/>
                </a:lnTo>
                <a:lnTo>
                  <a:pt x="8006" y="8127"/>
                </a:lnTo>
                <a:lnTo>
                  <a:pt x="8152" y="8006"/>
                </a:lnTo>
                <a:lnTo>
                  <a:pt x="8225" y="7908"/>
                </a:lnTo>
                <a:lnTo>
                  <a:pt x="8273" y="7835"/>
                </a:lnTo>
                <a:lnTo>
                  <a:pt x="8298" y="7738"/>
                </a:lnTo>
                <a:lnTo>
                  <a:pt x="8322" y="7641"/>
                </a:lnTo>
                <a:lnTo>
                  <a:pt x="8322" y="7543"/>
                </a:lnTo>
                <a:lnTo>
                  <a:pt x="8298" y="7470"/>
                </a:lnTo>
                <a:lnTo>
                  <a:pt x="8468" y="7300"/>
                </a:lnTo>
                <a:lnTo>
                  <a:pt x="8614" y="7130"/>
                </a:lnTo>
                <a:lnTo>
                  <a:pt x="8906" y="6740"/>
                </a:lnTo>
                <a:lnTo>
                  <a:pt x="9173" y="6327"/>
                </a:lnTo>
                <a:lnTo>
                  <a:pt x="9417" y="5962"/>
                </a:lnTo>
                <a:lnTo>
                  <a:pt x="9782" y="5499"/>
                </a:lnTo>
                <a:lnTo>
                  <a:pt x="10195" y="5086"/>
                </a:lnTo>
                <a:lnTo>
                  <a:pt x="10268" y="5013"/>
                </a:lnTo>
                <a:lnTo>
                  <a:pt x="10366" y="4940"/>
                </a:lnTo>
                <a:lnTo>
                  <a:pt x="10585" y="4818"/>
                </a:lnTo>
                <a:lnTo>
                  <a:pt x="10706" y="4891"/>
                </a:lnTo>
                <a:lnTo>
                  <a:pt x="10828" y="4915"/>
                </a:lnTo>
                <a:lnTo>
                  <a:pt x="10950" y="4940"/>
                </a:lnTo>
                <a:lnTo>
                  <a:pt x="11096" y="4915"/>
                </a:lnTo>
                <a:lnTo>
                  <a:pt x="11193" y="4867"/>
                </a:lnTo>
                <a:lnTo>
                  <a:pt x="11266" y="4794"/>
                </a:lnTo>
                <a:lnTo>
                  <a:pt x="11363" y="4721"/>
                </a:lnTo>
                <a:lnTo>
                  <a:pt x="11436" y="4648"/>
                </a:lnTo>
                <a:lnTo>
                  <a:pt x="11704" y="4964"/>
                </a:lnTo>
                <a:lnTo>
                  <a:pt x="11874" y="5183"/>
                </a:lnTo>
                <a:lnTo>
                  <a:pt x="11801" y="5305"/>
                </a:lnTo>
                <a:lnTo>
                  <a:pt x="11777" y="5426"/>
                </a:lnTo>
                <a:lnTo>
                  <a:pt x="11753" y="5548"/>
                </a:lnTo>
                <a:lnTo>
                  <a:pt x="11777" y="5694"/>
                </a:lnTo>
                <a:lnTo>
                  <a:pt x="11826" y="5816"/>
                </a:lnTo>
                <a:lnTo>
                  <a:pt x="11899" y="5913"/>
                </a:lnTo>
                <a:lnTo>
                  <a:pt x="12020" y="6010"/>
                </a:lnTo>
                <a:lnTo>
                  <a:pt x="12142" y="6059"/>
                </a:lnTo>
                <a:lnTo>
                  <a:pt x="12264" y="6108"/>
                </a:lnTo>
                <a:lnTo>
                  <a:pt x="12410" y="6108"/>
                </a:lnTo>
                <a:lnTo>
                  <a:pt x="12531" y="6083"/>
                </a:lnTo>
                <a:lnTo>
                  <a:pt x="12653" y="6035"/>
                </a:lnTo>
                <a:lnTo>
                  <a:pt x="12726" y="5986"/>
                </a:lnTo>
                <a:lnTo>
                  <a:pt x="12799" y="5913"/>
                </a:lnTo>
                <a:lnTo>
                  <a:pt x="12872" y="5840"/>
                </a:lnTo>
                <a:lnTo>
                  <a:pt x="12921" y="5743"/>
                </a:lnTo>
                <a:lnTo>
                  <a:pt x="12969" y="5548"/>
                </a:lnTo>
                <a:lnTo>
                  <a:pt x="12969" y="5329"/>
                </a:lnTo>
                <a:lnTo>
                  <a:pt x="12969" y="5280"/>
                </a:lnTo>
                <a:lnTo>
                  <a:pt x="13042" y="5256"/>
                </a:lnTo>
                <a:lnTo>
                  <a:pt x="13383" y="4915"/>
                </a:lnTo>
                <a:lnTo>
                  <a:pt x="13748" y="4575"/>
                </a:lnTo>
                <a:lnTo>
                  <a:pt x="14454" y="3942"/>
                </a:lnTo>
                <a:lnTo>
                  <a:pt x="15111" y="3309"/>
                </a:lnTo>
                <a:lnTo>
                  <a:pt x="15768" y="2677"/>
                </a:lnTo>
                <a:lnTo>
                  <a:pt x="15792" y="2652"/>
                </a:lnTo>
                <a:lnTo>
                  <a:pt x="15914" y="2701"/>
                </a:lnTo>
                <a:lnTo>
                  <a:pt x="16157" y="2701"/>
                </a:lnTo>
                <a:lnTo>
                  <a:pt x="16279" y="2652"/>
                </a:lnTo>
                <a:lnTo>
                  <a:pt x="16376" y="2579"/>
                </a:lnTo>
                <a:lnTo>
                  <a:pt x="16449" y="2506"/>
                </a:lnTo>
                <a:lnTo>
                  <a:pt x="16522" y="2409"/>
                </a:lnTo>
                <a:lnTo>
                  <a:pt x="16595" y="2312"/>
                </a:lnTo>
                <a:lnTo>
                  <a:pt x="16643" y="2215"/>
                </a:lnTo>
                <a:lnTo>
                  <a:pt x="16668" y="2093"/>
                </a:lnTo>
                <a:lnTo>
                  <a:pt x="16692" y="1996"/>
                </a:lnTo>
                <a:lnTo>
                  <a:pt x="16692" y="1874"/>
                </a:lnTo>
                <a:lnTo>
                  <a:pt x="16668" y="1777"/>
                </a:lnTo>
                <a:lnTo>
                  <a:pt x="16643" y="1679"/>
                </a:lnTo>
                <a:lnTo>
                  <a:pt x="16570" y="1606"/>
                </a:lnTo>
                <a:lnTo>
                  <a:pt x="16522" y="1533"/>
                </a:lnTo>
                <a:lnTo>
                  <a:pt x="16424" y="1460"/>
                </a:lnTo>
                <a:lnTo>
                  <a:pt x="16352" y="1436"/>
                </a:lnTo>
                <a:lnTo>
                  <a:pt x="16254" y="1412"/>
                </a:lnTo>
                <a:lnTo>
                  <a:pt x="16157" y="1387"/>
                </a:lnTo>
                <a:lnTo>
                  <a:pt x="16011" y="1363"/>
                </a:lnTo>
                <a:close/>
                <a:moveTo>
                  <a:pt x="195" y="0"/>
                </a:moveTo>
                <a:lnTo>
                  <a:pt x="146" y="49"/>
                </a:lnTo>
                <a:lnTo>
                  <a:pt x="98" y="73"/>
                </a:lnTo>
                <a:lnTo>
                  <a:pt x="49" y="195"/>
                </a:lnTo>
                <a:lnTo>
                  <a:pt x="0" y="317"/>
                </a:lnTo>
                <a:lnTo>
                  <a:pt x="0" y="438"/>
                </a:lnTo>
                <a:lnTo>
                  <a:pt x="0" y="584"/>
                </a:lnTo>
                <a:lnTo>
                  <a:pt x="25" y="876"/>
                </a:lnTo>
                <a:lnTo>
                  <a:pt x="49" y="1120"/>
                </a:lnTo>
                <a:lnTo>
                  <a:pt x="49" y="1947"/>
                </a:lnTo>
                <a:lnTo>
                  <a:pt x="25" y="2774"/>
                </a:lnTo>
                <a:lnTo>
                  <a:pt x="49" y="3601"/>
                </a:lnTo>
                <a:lnTo>
                  <a:pt x="25" y="4429"/>
                </a:lnTo>
                <a:lnTo>
                  <a:pt x="0" y="6108"/>
                </a:lnTo>
                <a:lnTo>
                  <a:pt x="0" y="6984"/>
                </a:lnTo>
                <a:lnTo>
                  <a:pt x="0" y="7860"/>
                </a:lnTo>
                <a:lnTo>
                  <a:pt x="73" y="9587"/>
                </a:lnTo>
                <a:lnTo>
                  <a:pt x="146" y="11315"/>
                </a:lnTo>
                <a:lnTo>
                  <a:pt x="171" y="12191"/>
                </a:lnTo>
                <a:lnTo>
                  <a:pt x="171" y="13067"/>
                </a:lnTo>
                <a:lnTo>
                  <a:pt x="195" y="13188"/>
                </a:lnTo>
                <a:lnTo>
                  <a:pt x="268" y="13261"/>
                </a:lnTo>
                <a:lnTo>
                  <a:pt x="317" y="13310"/>
                </a:lnTo>
                <a:lnTo>
                  <a:pt x="390" y="13310"/>
                </a:lnTo>
                <a:lnTo>
                  <a:pt x="900" y="13383"/>
                </a:lnTo>
                <a:lnTo>
                  <a:pt x="1898" y="13383"/>
                </a:lnTo>
                <a:lnTo>
                  <a:pt x="2409" y="13334"/>
                </a:lnTo>
                <a:lnTo>
                  <a:pt x="3431" y="13261"/>
                </a:lnTo>
                <a:lnTo>
                  <a:pt x="3942" y="13213"/>
                </a:lnTo>
                <a:lnTo>
                  <a:pt x="4453" y="13188"/>
                </a:lnTo>
                <a:lnTo>
                  <a:pt x="10025" y="13188"/>
                </a:lnTo>
                <a:lnTo>
                  <a:pt x="11169" y="13164"/>
                </a:lnTo>
                <a:lnTo>
                  <a:pt x="13432" y="13091"/>
                </a:lnTo>
                <a:lnTo>
                  <a:pt x="14575" y="13067"/>
                </a:lnTo>
                <a:lnTo>
                  <a:pt x="16741" y="13067"/>
                </a:lnTo>
                <a:lnTo>
                  <a:pt x="17276" y="13091"/>
                </a:lnTo>
                <a:lnTo>
                  <a:pt x="17544" y="13140"/>
                </a:lnTo>
                <a:lnTo>
                  <a:pt x="17811" y="13164"/>
                </a:lnTo>
                <a:lnTo>
                  <a:pt x="17933" y="13164"/>
                </a:lnTo>
                <a:lnTo>
                  <a:pt x="18030" y="13115"/>
                </a:lnTo>
                <a:lnTo>
                  <a:pt x="18103" y="13042"/>
                </a:lnTo>
                <a:lnTo>
                  <a:pt x="18152" y="12945"/>
                </a:lnTo>
                <a:lnTo>
                  <a:pt x="18152" y="12848"/>
                </a:lnTo>
                <a:lnTo>
                  <a:pt x="18128" y="12750"/>
                </a:lnTo>
                <a:lnTo>
                  <a:pt x="18055" y="12677"/>
                </a:lnTo>
                <a:lnTo>
                  <a:pt x="17957" y="12629"/>
                </a:lnTo>
                <a:lnTo>
                  <a:pt x="17495" y="12556"/>
                </a:lnTo>
                <a:lnTo>
                  <a:pt x="17008" y="12531"/>
                </a:lnTo>
                <a:lnTo>
                  <a:pt x="16084" y="12507"/>
                </a:lnTo>
                <a:lnTo>
                  <a:pt x="14940" y="12483"/>
                </a:lnTo>
                <a:lnTo>
                  <a:pt x="13821" y="12507"/>
                </a:lnTo>
                <a:lnTo>
                  <a:pt x="11534" y="12580"/>
                </a:lnTo>
                <a:lnTo>
                  <a:pt x="10414" y="12604"/>
                </a:lnTo>
                <a:lnTo>
                  <a:pt x="9271" y="12629"/>
                </a:lnTo>
                <a:lnTo>
                  <a:pt x="7032" y="12604"/>
                </a:lnTo>
                <a:lnTo>
                  <a:pt x="5913" y="12604"/>
                </a:lnTo>
                <a:lnTo>
                  <a:pt x="4818" y="12629"/>
                </a:lnTo>
                <a:lnTo>
                  <a:pt x="3796" y="12677"/>
                </a:lnTo>
                <a:lnTo>
                  <a:pt x="2774" y="12726"/>
                </a:lnTo>
                <a:lnTo>
                  <a:pt x="1752" y="12799"/>
                </a:lnTo>
                <a:lnTo>
                  <a:pt x="730" y="12848"/>
                </a:lnTo>
                <a:lnTo>
                  <a:pt x="681" y="11169"/>
                </a:lnTo>
                <a:lnTo>
                  <a:pt x="608" y="9490"/>
                </a:lnTo>
                <a:lnTo>
                  <a:pt x="535" y="7787"/>
                </a:lnTo>
                <a:lnTo>
                  <a:pt x="535" y="6959"/>
                </a:lnTo>
                <a:lnTo>
                  <a:pt x="535" y="6108"/>
                </a:lnTo>
                <a:lnTo>
                  <a:pt x="560" y="4356"/>
                </a:lnTo>
                <a:lnTo>
                  <a:pt x="560" y="2579"/>
                </a:lnTo>
                <a:lnTo>
                  <a:pt x="560" y="1752"/>
                </a:lnTo>
                <a:lnTo>
                  <a:pt x="584" y="1363"/>
                </a:lnTo>
                <a:lnTo>
                  <a:pt x="584" y="949"/>
                </a:lnTo>
                <a:lnTo>
                  <a:pt x="560" y="706"/>
                </a:lnTo>
                <a:lnTo>
                  <a:pt x="535" y="438"/>
                </a:lnTo>
                <a:lnTo>
                  <a:pt x="511" y="317"/>
                </a:lnTo>
                <a:lnTo>
                  <a:pt x="463" y="219"/>
                </a:lnTo>
                <a:lnTo>
                  <a:pt x="390" y="98"/>
                </a:lnTo>
                <a:lnTo>
                  <a:pt x="317" y="25"/>
                </a:lnTo>
                <a:lnTo>
                  <a:pt x="244" y="0"/>
                </a:lnTo>
                <a:close/>
              </a:path>
            </a:pathLst>
          </a:custGeom>
          <a:solidFill>
            <a:schemeClr val="accent3">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266;p48">
            <a:extLst>
              <a:ext uri="{FF2B5EF4-FFF2-40B4-BE49-F238E27FC236}">
                <a16:creationId xmlns:a16="http://schemas.microsoft.com/office/drawing/2014/main" id="{26A44431-CE73-8B9C-7FE4-5D1F25DABCF7}"/>
              </a:ext>
            </a:extLst>
          </p:cNvPr>
          <p:cNvSpPr/>
          <p:nvPr/>
        </p:nvSpPr>
        <p:spPr>
          <a:xfrm>
            <a:off x="743227" y="219976"/>
            <a:ext cx="696981" cy="678051"/>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267;p48">
            <a:extLst>
              <a:ext uri="{FF2B5EF4-FFF2-40B4-BE49-F238E27FC236}">
                <a16:creationId xmlns:a16="http://schemas.microsoft.com/office/drawing/2014/main" id="{68952E5C-B61E-24DE-A5C1-1B5AF96566EE}"/>
              </a:ext>
            </a:extLst>
          </p:cNvPr>
          <p:cNvSpPr/>
          <p:nvPr/>
        </p:nvSpPr>
        <p:spPr>
          <a:xfrm>
            <a:off x="8460499" y="770404"/>
            <a:ext cx="803863" cy="617984"/>
          </a:xfrm>
          <a:custGeom>
            <a:avLst/>
            <a:gdLst/>
            <a:ahLst/>
            <a:cxnLst/>
            <a:rect l="l" t="t" r="r" b="b"/>
            <a:pathLst>
              <a:path w="18177" h="13384" extrusionOk="0">
                <a:moveTo>
                  <a:pt x="10877" y="4039"/>
                </a:moveTo>
                <a:lnTo>
                  <a:pt x="10755" y="4064"/>
                </a:lnTo>
                <a:lnTo>
                  <a:pt x="10707" y="4088"/>
                </a:lnTo>
                <a:lnTo>
                  <a:pt x="10634" y="4112"/>
                </a:lnTo>
                <a:lnTo>
                  <a:pt x="10609" y="4185"/>
                </a:lnTo>
                <a:lnTo>
                  <a:pt x="10561" y="4258"/>
                </a:lnTo>
                <a:lnTo>
                  <a:pt x="10536" y="4331"/>
                </a:lnTo>
                <a:lnTo>
                  <a:pt x="10536" y="4429"/>
                </a:lnTo>
                <a:lnTo>
                  <a:pt x="10561" y="4575"/>
                </a:lnTo>
                <a:lnTo>
                  <a:pt x="10585" y="4623"/>
                </a:lnTo>
                <a:lnTo>
                  <a:pt x="10634" y="4696"/>
                </a:lnTo>
                <a:lnTo>
                  <a:pt x="10707" y="4745"/>
                </a:lnTo>
                <a:lnTo>
                  <a:pt x="10780" y="4769"/>
                </a:lnTo>
                <a:lnTo>
                  <a:pt x="10828" y="4794"/>
                </a:lnTo>
                <a:lnTo>
                  <a:pt x="10999" y="4794"/>
                </a:lnTo>
                <a:lnTo>
                  <a:pt x="11047" y="4769"/>
                </a:lnTo>
                <a:lnTo>
                  <a:pt x="11169" y="4696"/>
                </a:lnTo>
                <a:lnTo>
                  <a:pt x="11266" y="4575"/>
                </a:lnTo>
                <a:lnTo>
                  <a:pt x="11291" y="4502"/>
                </a:lnTo>
                <a:lnTo>
                  <a:pt x="11291" y="4429"/>
                </a:lnTo>
                <a:lnTo>
                  <a:pt x="11291" y="4356"/>
                </a:lnTo>
                <a:lnTo>
                  <a:pt x="11266" y="4283"/>
                </a:lnTo>
                <a:lnTo>
                  <a:pt x="11169" y="4161"/>
                </a:lnTo>
                <a:lnTo>
                  <a:pt x="11120" y="4088"/>
                </a:lnTo>
                <a:lnTo>
                  <a:pt x="11047" y="4064"/>
                </a:lnTo>
                <a:lnTo>
                  <a:pt x="10950" y="4039"/>
                </a:lnTo>
                <a:close/>
                <a:moveTo>
                  <a:pt x="12361" y="3942"/>
                </a:moveTo>
                <a:lnTo>
                  <a:pt x="12288" y="3966"/>
                </a:lnTo>
                <a:lnTo>
                  <a:pt x="12215" y="4015"/>
                </a:lnTo>
                <a:lnTo>
                  <a:pt x="12142" y="4064"/>
                </a:lnTo>
                <a:lnTo>
                  <a:pt x="12093" y="4137"/>
                </a:lnTo>
                <a:lnTo>
                  <a:pt x="12045" y="4210"/>
                </a:lnTo>
                <a:lnTo>
                  <a:pt x="12020" y="4307"/>
                </a:lnTo>
                <a:lnTo>
                  <a:pt x="11996" y="4380"/>
                </a:lnTo>
                <a:lnTo>
                  <a:pt x="12020" y="4477"/>
                </a:lnTo>
                <a:lnTo>
                  <a:pt x="12045" y="4550"/>
                </a:lnTo>
                <a:lnTo>
                  <a:pt x="12093" y="4623"/>
                </a:lnTo>
                <a:lnTo>
                  <a:pt x="12142" y="4696"/>
                </a:lnTo>
                <a:lnTo>
                  <a:pt x="12215" y="4745"/>
                </a:lnTo>
                <a:lnTo>
                  <a:pt x="12288" y="4794"/>
                </a:lnTo>
                <a:lnTo>
                  <a:pt x="12361" y="4818"/>
                </a:lnTo>
                <a:lnTo>
                  <a:pt x="12531" y="4818"/>
                </a:lnTo>
                <a:lnTo>
                  <a:pt x="12629" y="4794"/>
                </a:lnTo>
                <a:lnTo>
                  <a:pt x="12702" y="4745"/>
                </a:lnTo>
                <a:lnTo>
                  <a:pt x="12750" y="4696"/>
                </a:lnTo>
                <a:lnTo>
                  <a:pt x="12823" y="4623"/>
                </a:lnTo>
                <a:lnTo>
                  <a:pt x="12848" y="4550"/>
                </a:lnTo>
                <a:lnTo>
                  <a:pt x="12872" y="4477"/>
                </a:lnTo>
                <a:lnTo>
                  <a:pt x="12896" y="4380"/>
                </a:lnTo>
                <a:lnTo>
                  <a:pt x="12872" y="4307"/>
                </a:lnTo>
                <a:lnTo>
                  <a:pt x="12848" y="4210"/>
                </a:lnTo>
                <a:lnTo>
                  <a:pt x="12823" y="4137"/>
                </a:lnTo>
                <a:lnTo>
                  <a:pt x="12750" y="4064"/>
                </a:lnTo>
                <a:lnTo>
                  <a:pt x="12702" y="4015"/>
                </a:lnTo>
                <a:lnTo>
                  <a:pt x="12629" y="3966"/>
                </a:lnTo>
                <a:lnTo>
                  <a:pt x="12531" y="3942"/>
                </a:lnTo>
                <a:close/>
                <a:moveTo>
                  <a:pt x="11534" y="5013"/>
                </a:moveTo>
                <a:lnTo>
                  <a:pt x="11412" y="5061"/>
                </a:lnTo>
                <a:lnTo>
                  <a:pt x="11315" y="5110"/>
                </a:lnTo>
                <a:lnTo>
                  <a:pt x="11242" y="5232"/>
                </a:lnTo>
                <a:lnTo>
                  <a:pt x="11218" y="5353"/>
                </a:lnTo>
                <a:lnTo>
                  <a:pt x="11242" y="5475"/>
                </a:lnTo>
                <a:lnTo>
                  <a:pt x="11315" y="5572"/>
                </a:lnTo>
                <a:lnTo>
                  <a:pt x="11412" y="5645"/>
                </a:lnTo>
                <a:lnTo>
                  <a:pt x="11534" y="5670"/>
                </a:lnTo>
                <a:lnTo>
                  <a:pt x="11655" y="5645"/>
                </a:lnTo>
                <a:lnTo>
                  <a:pt x="11753" y="5572"/>
                </a:lnTo>
                <a:lnTo>
                  <a:pt x="11826" y="5475"/>
                </a:lnTo>
                <a:lnTo>
                  <a:pt x="11850" y="5353"/>
                </a:lnTo>
                <a:lnTo>
                  <a:pt x="11826" y="5232"/>
                </a:lnTo>
                <a:lnTo>
                  <a:pt x="11753" y="5110"/>
                </a:lnTo>
                <a:lnTo>
                  <a:pt x="11655" y="5061"/>
                </a:lnTo>
                <a:lnTo>
                  <a:pt x="11534" y="5013"/>
                </a:lnTo>
                <a:close/>
                <a:moveTo>
                  <a:pt x="12312" y="5889"/>
                </a:moveTo>
                <a:lnTo>
                  <a:pt x="12239" y="5913"/>
                </a:lnTo>
                <a:lnTo>
                  <a:pt x="12166" y="5937"/>
                </a:lnTo>
                <a:lnTo>
                  <a:pt x="12093" y="5986"/>
                </a:lnTo>
                <a:lnTo>
                  <a:pt x="12045" y="6059"/>
                </a:lnTo>
                <a:lnTo>
                  <a:pt x="12020" y="6132"/>
                </a:lnTo>
                <a:lnTo>
                  <a:pt x="11996" y="6205"/>
                </a:lnTo>
                <a:lnTo>
                  <a:pt x="11996" y="6278"/>
                </a:lnTo>
                <a:lnTo>
                  <a:pt x="11996" y="6351"/>
                </a:lnTo>
                <a:lnTo>
                  <a:pt x="12020" y="6424"/>
                </a:lnTo>
                <a:lnTo>
                  <a:pt x="12045" y="6497"/>
                </a:lnTo>
                <a:lnTo>
                  <a:pt x="12093" y="6570"/>
                </a:lnTo>
                <a:lnTo>
                  <a:pt x="12166" y="6619"/>
                </a:lnTo>
                <a:lnTo>
                  <a:pt x="12239" y="6643"/>
                </a:lnTo>
                <a:lnTo>
                  <a:pt x="12312" y="6667"/>
                </a:lnTo>
                <a:lnTo>
                  <a:pt x="12458" y="6667"/>
                </a:lnTo>
                <a:lnTo>
                  <a:pt x="12531" y="6643"/>
                </a:lnTo>
                <a:lnTo>
                  <a:pt x="12604" y="6619"/>
                </a:lnTo>
                <a:lnTo>
                  <a:pt x="12677" y="6570"/>
                </a:lnTo>
                <a:lnTo>
                  <a:pt x="12726" y="6497"/>
                </a:lnTo>
                <a:lnTo>
                  <a:pt x="12750" y="6424"/>
                </a:lnTo>
                <a:lnTo>
                  <a:pt x="12775" y="6351"/>
                </a:lnTo>
                <a:lnTo>
                  <a:pt x="12799" y="6278"/>
                </a:lnTo>
                <a:lnTo>
                  <a:pt x="12775" y="6205"/>
                </a:lnTo>
                <a:lnTo>
                  <a:pt x="12750" y="6132"/>
                </a:lnTo>
                <a:lnTo>
                  <a:pt x="12726" y="6059"/>
                </a:lnTo>
                <a:lnTo>
                  <a:pt x="12677" y="5986"/>
                </a:lnTo>
                <a:lnTo>
                  <a:pt x="12604" y="5937"/>
                </a:lnTo>
                <a:lnTo>
                  <a:pt x="12531" y="5913"/>
                </a:lnTo>
                <a:lnTo>
                  <a:pt x="12458" y="5889"/>
                </a:lnTo>
                <a:close/>
                <a:moveTo>
                  <a:pt x="10950" y="5889"/>
                </a:moveTo>
                <a:lnTo>
                  <a:pt x="10853" y="5913"/>
                </a:lnTo>
                <a:lnTo>
                  <a:pt x="10780" y="5937"/>
                </a:lnTo>
                <a:lnTo>
                  <a:pt x="10707" y="5986"/>
                </a:lnTo>
                <a:lnTo>
                  <a:pt x="10634" y="6035"/>
                </a:lnTo>
                <a:lnTo>
                  <a:pt x="10585" y="6108"/>
                </a:lnTo>
                <a:lnTo>
                  <a:pt x="10536" y="6181"/>
                </a:lnTo>
                <a:lnTo>
                  <a:pt x="10512" y="6254"/>
                </a:lnTo>
                <a:lnTo>
                  <a:pt x="10488" y="6351"/>
                </a:lnTo>
                <a:lnTo>
                  <a:pt x="10512" y="6424"/>
                </a:lnTo>
                <a:lnTo>
                  <a:pt x="10536" y="6521"/>
                </a:lnTo>
                <a:lnTo>
                  <a:pt x="10585" y="6594"/>
                </a:lnTo>
                <a:lnTo>
                  <a:pt x="10634" y="6643"/>
                </a:lnTo>
                <a:lnTo>
                  <a:pt x="10707" y="6716"/>
                </a:lnTo>
                <a:lnTo>
                  <a:pt x="10780" y="6740"/>
                </a:lnTo>
                <a:lnTo>
                  <a:pt x="10853" y="6765"/>
                </a:lnTo>
                <a:lnTo>
                  <a:pt x="10950" y="6789"/>
                </a:lnTo>
                <a:lnTo>
                  <a:pt x="11023" y="6765"/>
                </a:lnTo>
                <a:lnTo>
                  <a:pt x="11120" y="6740"/>
                </a:lnTo>
                <a:lnTo>
                  <a:pt x="11193" y="6716"/>
                </a:lnTo>
                <a:lnTo>
                  <a:pt x="11242" y="6643"/>
                </a:lnTo>
                <a:lnTo>
                  <a:pt x="11315" y="6594"/>
                </a:lnTo>
                <a:lnTo>
                  <a:pt x="11339" y="6521"/>
                </a:lnTo>
                <a:lnTo>
                  <a:pt x="11364" y="6424"/>
                </a:lnTo>
                <a:lnTo>
                  <a:pt x="11388" y="6351"/>
                </a:lnTo>
                <a:lnTo>
                  <a:pt x="11364" y="6254"/>
                </a:lnTo>
                <a:lnTo>
                  <a:pt x="11339" y="6181"/>
                </a:lnTo>
                <a:lnTo>
                  <a:pt x="11315" y="6108"/>
                </a:lnTo>
                <a:lnTo>
                  <a:pt x="11242" y="6035"/>
                </a:lnTo>
                <a:lnTo>
                  <a:pt x="11193" y="5986"/>
                </a:lnTo>
                <a:lnTo>
                  <a:pt x="11120" y="5937"/>
                </a:lnTo>
                <a:lnTo>
                  <a:pt x="11023" y="5913"/>
                </a:lnTo>
                <a:lnTo>
                  <a:pt x="10950" y="5889"/>
                </a:lnTo>
                <a:close/>
                <a:moveTo>
                  <a:pt x="2799" y="6351"/>
                </a:moveTo>
                <a:lnTo>
                  <a:pt x="2628" y="6546"/>
                </a:lnTo>
                <a:lnTo>
                  <a:pt x="2507" y="6692"/>
                </a:lnTo>
                <a:lnTo>
                  <a:pt x="2166" y="7057"/>
                </a:lnTo>
                <a:lnTo>
                  <a:pt x="2117" y="6740"/>
                </a:lnTo>
                <a:lnTo>
                  <a:pt x="2093" y="6570"/>
                </a:lnTo>
                <a:lnTo>
                  <a:pt x="2044" y="6424"/>
                </a:lnTo>
                <a:lnTo>
                  <a:pt x="2799" y="6351"/>
                </a:lnTo>
                <a:close/>
                <a:moveTo>
                  <a:pt x="11558" y="6813"/>
                </a:moveTo>
                <a:lnTo>
                  <a:pt x="11461" y="6838"/>
                </a:lnTo>
                <a:lnTo>
                  <a:pt x="11388" y="6862"/>
                </a:lnTo>
                <a:lnTo>
                  <a:pt x="11315" y="6911"/>
                </a:lnTo>
                <a:lnTo>
                  <a:pt x="11242" y="6959"/>
                </a:lnTo>
                <a:lnTo>
                  <a:pt x="11169" y="7032"/>
                </a:lnTo>
                <a:lnTo>
                  <a:pt x="11145" y="7105"/>
                </a:lnTo>
                <a:lnTo>
                  <a:pt x="11120" y="7203"/>
                </a:lnTo>
                <a:lnTo>
                  <a:pt x="11096" y="7276"/>
                </a:lnTo>
                <a:lnTo>
                  <a:pt x="11120" y="7373"/>
                </a:lnTo>
                <a:lnTo>
                  <a:pt x="11145" y="7470"/>
                </a:lnTo>
                <a:lnTo>
                  <a:pt x="11169" y="7543"/>
                </a:lnTo>
                <a:lnTo>
                  <a:pt x="11242" y="7616"/>
                </a:lnTo>
                <a:lnTo>
                  <a:pt x="11315" y="7665"/>
                </a:lnTo>
                <a:lnTo>
                  <a:pt x="11388" y="7714"/>
                </a:lnTo>
                <a:lnTo>
                  <a:pt x="11461" y="7738"/>
                </a:lnTo>
                <a:lnTo>
                  <a:pt x="11655" y="7738"/>
                </a:lnTo>
                <a:lnTo>
                  <a:pt x="11728" y="7714"/>
                </a:lnTo>
                <a:lnTo>
                  <a:pt x="11801" y="7665"/>
                </a:lnTo>
                <a:lnTo>
                  <a:pt x="11874" y="7616"/>
                </a:lnTo>
                <a:lnTo>
                  <a:pt x="11947" y="7543"/>
                </a:lnTo>
                <a:lnTo>
                  <a:pt x="11972" y="7470"/>
                </a:lnTo>
                <a:lnTo>
                  <a:pt x="11996" y="7373"/>
                </a:lnTo>
                <a:lnTo>
                  <a:pt x="12020" y="7276"/>
                </a:lnTo>
                <a:lnTo>
                  <a:pt x="11996" y="7203"/>
                </a:lnTo>
                <a:lnTo>
                  <a:pt x="11972" y="7105"/>
                </a:lnTo>
                <a:lnTo>
                  <a:pt x="11947" y="7032"/>
                </a:lnTo>
                <a:lnTo>
                  <a:pt x="11874" y="6959"/>
                </a:lnTo>
                <a:lnTo>
                  <a:pt x="11801" y="6911"/>
                </a:lnTo>
                <a:lnTo>
                  <a:pt x="11728" y="6862"/>
                </a:lnTo>
                <a:lnTo>
                  <a:pt x="11655" y="6838"/>
                </a:lnTo>
                <a:lnTo>
                  <a:pt x="11558" y="6813"/>
                </a:lnTo>
                <a:close/>
                <a:moveTo>
                  <a:pt x="3918" y="6327"/>
                </a:moveTo>
                <a:lnTo>
                  <a:pt x="3845" y="6375"/>
                </a:lnTo>
                <a:lnTo>
                  <a:pt x="3553" y="6667"/>
                </a:lnTo>
                <a:lnTo>
                  <a:pt x="3285" y="6959"/>
                </a:lnTo>
                <a:lnTo>
                  <a:pt x="2726" y="7592"/>
                </a:lnTo>
                <a:lnTo>
                  <a:pt x="2434" y="7908"/>
                </a:lnTo>
                <a:lnTo>
                  <a:pt x="2263" y="8103"/>
                </a:lnTo>
                <a:lnTo>
                  <a:pt x="2117" y="8298"/>
                </a:lnTo>
                <a:lnTo>
                  <a:pt x="2166" y="7543"/>
                </a:lnTo>
                <a:lnTo>
                  <a:pt x="2239" y="7519"/>
                </a:lnTo>
                <a:lnTo>
                  <a:pt x="2312" y="7470"/>
                </a:lnTo>
                <a:lnTo>
                  <a:pt x="2482" y="7349"/>
                </a:lnTo>
                <a:lnTo>
                  <a:pt x="2726" y="7081"/>
                </a:lnTo>
                <a:lnTo>
                  <a:pt x="3066" y="6716"/>
                </a:lnTo>
                <a:lnTo>
                  <a:pt x="3212" y="6594"/>
                </a:lnTo>
                <a:lnTo>
                  <a:pt x="3310" y="6448"/>
                </a:lnTo>
                <a:lnTo>
                  <a:pt x="3358" y="6400"/>
                </a:lnTo>
                <a:lnTo>
                  <a:pt x="3358" y="6327"/>
                </a:lnTo>
                <a:close/>
                <a:moveTo>
                  <a:pt x="12312" y="7860"/>
                </a:moveTo>
                <a:lnTo>
                  <a:pt x="12239" y="7884"/>
                </a:lnTo>
                <a:lnTo>
                  <a:pt x="12166" y="7908"/>
                </a:lnTo>
                <a:lnTo>
                  <a:pt x="12093" y="7957"/>
                </a:lnTo>
                <a:lnTo>
                  <a:pt x="12045" y="8006"/>
                </a:lnTo>
                <a:lnTo>
                  <a:pt x="11996" y="8079"/>
                </a:lnTo>
                <a:lnTo>
                  <a:pt x="11972" y="8152"/>
                </a:lnTo>
                <a:lnTo>
                  <a:pt x="11947" y="8273"/>
                </a:lnTo>
                <a:lnTo>
                  <a:pt x="11972" y="8395"/>
                </a:lnTo>
                <a:lnTo>
                  <a:pt x="12045" y="8517"/>
                </a:lnTo>
                <a:lnTo>
                  <a:pt x="12142" y="8590"/>
                </a:lnTo>
                <a:lnTo>
                  <a:pt x="12215" y="8638"/>
                </a:lnTo>
                <a:lnTo>
                  <a:pt x="12458" y="8638"/>
                </a:lnTo>
                <a:lnTo>
                  <a:pt x="12556" y="8590"/>
                </a:lnTo>
                <a:lnTo>
                  <a:pt x="12629" y="8541"/>
                </a:lnTo>
                <a:lnTo>
                  <a:pt x="12653" y="8517"/>
                </a:lnTo>
                <a:lnTo>
                  <a:pt x="12726" y="8444"/>
                </a:lnTo>
                <a:lnTo>
                  <a:pt x="12750" y="8346"/>
                </a:lnTo>
                <a:lnTo>
                  <a:pt x="12775" y="8225"/>
                </a:lnTo>
                <a:lnTo>
                  <a:pt x="12726" y="8103"/>
                </a:lnTo>
                <a:lnTo>
                  <a:pt x="12653" y="7981"/>
                </a:lnTo>
                <a:lnTo>
                  <a:pt x="12556" y="7908"/>
                </a:lnTo>
                <a:lnTo>
                  <a:pt x="12483" y="7860"/>
                </a:lnTo>
                <a:close/>
                <a:moveTo>
                  <a:pt x="10974" y="7981"/>
                </a:moveTo>
                <a:lnTo>
                  <a:pt x="10877" y="8006"/>
                </a:lnTo>
                <a:lnTo>
                  <a:pt x="10804" y="8030"/>
                </a:lnTo>
                <a:lnTo>
                  <a:pt x="10682" y="8127"/>
                </a:lnTo>
                <a:lnTo>
                  <a:pt x="10609" y="8225"/>
                </a:lnTo>
                <a:lnTo>
                  <a:pt x="10561" y="8346"/>
                </a:lnTo>
                <a:lnTo>
                  <a:pt x="10585" y="8492"/>
                </a:lnTo>
                <a:lnTo>
                  <a:pt x="10609" y="8590"/>
                </a:lnTo>
                <a:lnTo>
                  <a:pt x="10682" y="8663"/>
                </a:lnTo>
                <a:lnTo>
                  <a:pt x="10755" y="8711"/>
                </a:lnTo>
                <a:lnTo>
                  <a:pt x="10853" y="8736"/>
                </a:lnTo>
                <a:lnTo>
                  <a:pt x="10853" y="8760"/>
                </a:lnTo>
                <a:lnTo>
                  <a:pt x="10999" y="8760"/>
                </a:lnTo>
                <a:lnTo>
                  <a:pt x="11145" y="8736"/>
                </a:lnTo>
                <a:lnTo>
                  <a:pt x="11218" y="8711"/>
                </a:lnTo>
                <a:lnTo>
                  <a:pt x="11266" y="8638"/>
                </a:lnTo>
                <a:lnTo>
                  <a:pt x="11339" y="8565"/>
                </a:lnTo>
                <a:lnTo>
                  <a:pt x="11364" y="8468"/>
                </a:lnTo>
                <a:lnTo>
                  <a:pt x="11388" y="8371"/>
                </a:lnTo>
                <a:lnTo>
                  <a:pt x="11364" y="8273"/>
                </a:lnTo>
                <a:lnTo>
                  <a:pt x="11339" y="8176"/>
                </a:lnTo>
                <a:lnTo>
                  <a:pt x="11291" y="8127"/>
                </a:lnTo>
                <a:lnTo>
                  <a:pt x="11218" y="8054"/>
                </a:lnTo>
                <a:lnTo>
                  <a:pt x="11145" y="8006"/>
                </a:lnTo>
                <a:lnTo>
                  <a:pt x="11047" y="7981"/>
                </a:lnTo>
                <a:close/>
                <a:moveTo>
                  <a:pt x="11704" y="8882"/>
                </a:moveTo>
                <a:lnTo>
                  <a:pt x="11631" y="8906"/>
                </a:lnTo>
                <a:lnTo>
                  <a:pt x="11558" y="8930"/>
                </a:lnTo>
                <a:lnTo>
                  <a:pt x="11485" y="8955"/>
                </a:lnTo>
                <a:lnTo>
                  <a:pt x="11437" y="9003"/>
                </a:lnTo>
                <a:lnTo>
                  <a:pt x="11364" y="9101"/>
                </a:lnTo>
                <a:lnTo>
                  <a:pt x="11339" y="9198"/>
                </a:lnTo>
                <a:lnTo>
                  <a:pt x="11315" y="9295"/>
                </a:lnTo>
                <a:lnTo>
                  <a:pt x="11315" y="9393"/>
                </a:lnTo>
                <a:lnTo>
                  <a:pt x="11364" y="9490"/>
                </a:lnTo>
                <a:lnTo>
                  <a:pt x="11437" y="9587"/>
                </a:lnTo>
                <a:lnTo>
                  <a:pt x="11510" y="9636"/>
                </a:lnTo>
                <a:lnTo>
                  <a:pt x="11607" y="9685"/>
                </a:lnTo>
                <a:lnTo>
                  <a:pt x="11850" y="9685"/>
                </a:lnTo>
                <a:lnTo>
                  <a:pt x="11899" y="9636"/>
                </a:lnTo>
                <a:lnTo>
                  <a:pt x="11996" y="9587"/>
                </a:lnTo>
                <a:lnTo>
                  <a:pt x="12045" y="9514"/>
                </a:lnTo>
                <a:lnTo>
                  <a:pt x="12093" y="9393"/>
                </a:lnTo>
                <a:lnTo>
                  <a:pt x="12093" y="9295"/>
                </a:lnTo>
                <a:lnTo>
                  <a:pt x="12093" y="9222"/>
                </a:lnTo>
                <a:lnTo>
                  <a:pt x="12069" y="9125"/>
                </a:lnTo>
                <a:lnTo>
                  <a:pt x="11996" y="9003"/>
                </a:lnTo>
                <a:lnTo>
                  <a:pt x="11923" y="8955"/>
                </a:lnTo>
                <a:lnTo>
                  <a:pt x="11850" y="8930"/>
                </a:lnTo>
                <a:lnTo>
                  <a:pt x="11777" y="8906"/>
                </a:lnTo>
                <a:lnTo>
                  <a:pt x="11704" y="8882"/>
                </a:lnTo>
                <a:close/>
                <a:moveTo>
                  <a:pt x="4112" y="6327"/>
                </a:moveTo>
                <a:lnTo>
                  <a:pt x="4745" y="6375"/>
                </a:lnTo>
                <a:lnTo>
                  <a:pt x="4721" y="6619"/>
                </a:lnTo>
                <a:lnTo>
                  <a:pt x="4721" y="6886"/>
                </a:lnTo>
                <a:lnTo>
                  <a:pt x="4648" y="6886"/>
                </a:lnTo>
                <a:lnTo>
                  <a:pt x="4477" y="6959"/>
                </a:lnTo>
                <a:lnTo>
                  <a:pt x="4380" y="7081"/>
                </a:lnTo>
                <a:lnTo>
                  <a:pt x="4161" y="7349"/>
                </a:lnTo>
                <a:lnTo>
                  <a:pt x="3431" y="8249"/>
                </a:lnTo>
                <a:lnTo>
                  <a:pt x="3091" y="8590"/>
                </a:lnTo>
                <a:lnTo>
                  <a:pt x="2750" y="8955"/>
                </a:lnTo>
                <a:lnTo>
                  <a:pt x="2409" y="9344"/>
                </a:lnTo>
                <a:lnTo>
                  <a:pt x="2239" y="9539"/>
                </a:lnTo>
                <a:lnTo>
                  <a:pt x="2117" y="9733"/>
                </a:lnTo>
                <a:lnTo>
                  <a:pt x="2117" y="8736"/>
                </a:lnTo>
                <a:lnTo>
                  <a:pt x="2239" y="8687"/>
                </a:lnTo>
                <a:lnTo>
                  <a:pt x="2385" y="8614"/>
                </a:lnTo>
                <a:lnTo>
                  <a:pt x="2507" y="8517"/>
                </a:lnTo>
                <a:lnTo>
                  <a:pt x="2628" y="8371"/>
                </a:lnTo>
                <a:lnTo>
                  <a:pt x="2823" y="8127"/>
                </a:lnTo>
                <a:lnTo>
                  <a:pt x="3018" y="7884"/>
                </a:lnTo>
                <a:lnTo>
                  <a:pt x="3577" y="7276"/>
                </a:lnTo>
                <a:lnTo>
                  <a:pt x="3869" y="6959"/>
                </a:lnTo>
                <a:lnTo>
                  <a:pt x="4161" y="6667"/>
                </a:lnTo>
                <a:lnTo>
                  <a:pt x="4210" y="6619"/>
                </a:lnTo>
                <a:lnTo>
                  <a:pt x="4234" y="6570"/>
                </a:lnTo>
                <a:lnTo>
                  <a:pt x="4234" y="6521"/>
                </a:lnTo>
                <a:lnTo>
                  <a:pt x="4210" y="6448"/>
                </a:lnTo>
                <a:lnTo>
                  <a:pt x="4185" y="6375"/>
                </a:lnTo>
                <a:lnTo>
                  <a:pt x="4112" y="6327"/>
                </a:lnTo>
                <a:close/>
                <a:moveTo>
                  <a:pt x="12239" y="9709"/>
                </a:moveTo>
                <a:lnTo>
                  <a:pt x="12166" y="9733"/>
                </a:lnTo>
                <a:lnTo>
                  <a:pt x="12093" y="9782"/>
                </a:lnTo>
                <a:lnTo>
                  <a:pt x="12020" y="9831"/>
                </a:lnTo>
                <a:lnTo>
                  <a:pt x="11972" y="9879"/>
                </a:lnTo>
                <a:lnTo>
                  <a:pt x="11947" y="9952"/>
                </a:lnTo>
                <a:lnTo>
                  <a:pt x="11923" y="10025"/>
                </a:lnTo>
                <a:lnTo>
                  <a:pt x="11923" y="10098"/>
                </a:lnTo>
                <a:lnTo>
                  <a:pt x="11923" y="10196"/>
                </a:lnTo>
                <a:lnTo>
                  <a:pt x="11947" y="10269"/>
                </a:lnTo>
                <a:lnTo>
                  <a:pt x="11972" y="10342"/>
                </a:lnTo>
                <a:lnTo>
                  <a:pt x="12020" y="10390"/>
                </a:lnTo>
                <a:lnTo>
                  <a:pt x="12093" y="10439"/>
                </a:lnTo>
                <a:lnTo>
                  <a:pt x="12166" y="10488"/>
                </a:lnTo>
                <a:lnTo>
                  <a:pt x="12239" y="10512"/>
                </a:lnTo>
                <a:lnTo>
                  <a:pt x="12385" y="10512"/>
                </a:lnTo>
                <a:lnTo>
                  <a:pt x="12483" y="10488"/>
                </a:lnTo>
                <a:lnTo>
                  <a:pt x="12531" y="10439"/>
                </a:lnTo>
                <a:lnTo>
                  <a:pt x="12604" y="10390"/>
                </a:lnTo>
                <a:lnTo>
                  <a:pt x="12653" y="10342"/>
                </a:lnTo>
                <a:lnTo>
                  <a:pt x="12677" y="10269"/>
                </a:lnTo>
                <a:lnTo>
                  <a:pt x="12702" y="10196"/>
                </a:lnTo>
                <a:lnTo>
                  <a:pt x="12726" y="10098"/>
                </a:lnTo>
                <a:lnTo>
                  <a:pt x="12702" y="10025"/>
                </a:lnTo>
                <a:lnTo>
                  <a:pt x="12677" y="9952"/>
                </a:lnTo>
                <a:lnTo>
                  <a:pt x="12653" y="9879"/>
                </a:lnTo>
                <a:lnTo>
                  <a:pt x="12604" y="9831"/>
                </a:lnTo>
                <a:lnTo>
                  <a:pt x="12531" y="9782"/>
                </a:lnTo>
                <a:lnTo>
                  <a:pt x="12483" y="9733"/>
                </a:lnTo>
                <a:lnTo>
                  <a:pt x="12385" y="9709"/>
                </a:lnTo>
                <a:close/>
                <a:moveTo>
                  <a:pt x="10950" y="9831"/>
                </a:moveTo>
                <a:lnTo>
                  <a:pt x="10853" y="9855"/>
                </a:lnTo>
                <a:lnTo>
                  <a:pt x="10755" y="9879"/>
                </a:lnTo>
                <a:lnTo>
                  <a:pt x="10658" y="9952"/>
                </a:lnTo>
                <a:lnTo>
                  <a:pt x="10609" y="10025"/>
                </a:lnTo>
                <a:lnTo>
                  <a:pt x="10561" y="10123"/>
                </a:lnTo>
                <a:lnTo>
                  <a:pt x="10561" y="10220"/>
                </a:lnTo>
                <a:lnTo>
                  <a:pt x="10561" y="10342"/>
                </a:lnTo>
                <a:lnTo>
                  <a:pt x="10585" y="10415"/>
                </a:lnTo>
                <a:lnTo>
                  <a:pt x="10634" y="10463"/>
                </a:lnTo>
                <a:lnTo>
                  <a:pt x="10755" y="10560"/>
                </a:lnTo>
                <a:lnTo>
                  <a:pt x="10828" y="10609"/>
                </a:lnTo>
                <a:lnTo>
                  <a:pt x="10950" y="10633"/>
                </a:lnTo>
                <a:lnTo>
                  <a:pt x="11047" y="10609"/>
                </a:lnTo>
                <a:lnTo>
                  <a:pt x="11145" y="10560"/>
                </a:lnTo>
                <a:lnTo>
                  <a:pt x="11266" y="10463"/>
                </a:lnTo>
                <a:lnTo>
                  <a:pt x="11291" y="10415"/>
                </a:lnTo>
                <a:lnTo>
                  <a:pt x="11315" y="10342"/>
                </a:lnTo>
                <a:lnTo>
                  <a:pt x="11339" y="10220"/>
                </a:lnTo>
                <a:lnTo>
                  <a:pt x="11315" y="10123"/>
                </a:lnTo>
                <a:lnTo>
                  <a:pt x="11291" y="10025"/>
                </a:lnTo>
                <a:lnTo>
                  <a:pt x="11218" y="9952"/>
                </a:lnTo>
                <a:lnTo>
                  <a:pt x="11145" y="9879"/>
                </a:lnTo>
                <a:lnTo>
                  <a:pt x="11047" y="9855"/>
                </a:lnTo>
                <a:lnTo>
                  <a:pt x="10950" y="9831"/>
                </a:lnTo>
                <a:close/>
                <a:moveTo>
                  <a:pt x="4696" y="7373"/>
                </a:moveTo>
                <a:lnTo>
                  <a:pt x="4672" y="8079"/>
                </a:lnTo>
                <a:lnTo>
                  <a:pt x="4575" y="8127"/>
                </a:lnTo>
                <a:lnTo>
                  <a:pt x="4477" y="8176"/>
                </a:lnTo>
                <a:lnTo>
                  <a:pt x="4404" y="8273"/>
                </a:lnTo>
                <a:lnTo>
                  <a:pt x="4331" y="8346"/>
                </a:lnTo>
                <a:lnTo>
                  <a:pt x="4088" y="8760"/>
                </a:lnTo>
                <a:lnTo>
                  <a:pt x="3723" y="9320"/>
                </a:lnTo>
                <a:lnTo>
                  <a:pt x="3529" y="9587"/>
                </a:lnTo>
                <a:lnTo>
                  <a:pt x="3310" y="9855"/>
                </a:lnTo>
                <a:lnTo>
                  <a:pt x="3139" y="9977"/>
                </a:lnTo>
                <a:lnTo>
                  <a:pt x="2969" y="10098"/>
                </a:lnTo>
                <a:lnTo>
                  <a:pt x="2604" y="10390"/>
                </a:lnTo>
                <a:lnTo>
                  <a:pt x="2434" y="10560"/>
                </a:lnTo>
                <a:lnTo>
                  <a:pt x="2263" y="10706"/>
                </a:lnTo>
                <a:lnTo>
                  <a:pt x="2142" y="10901"/>
                </a:lnTo>
                <a:lnTo>
                  <a:pt x="2069" y="11071"/>
                </a:lnTo>
                <a:lnTo>
                  <a:pt x="2117" y="10536"/>
                </a:lnTo>
                <a:lnTo>
                  <a:pt x="2117" y="10001"/>
                </a:lnTo>
                <a:lnTo>
                  <a:pt x="2336" y="9904"/>
                </a:lnTo>
                <a:lnTo>
                  <a:pt x="2555" y="9782"/>
                </a:lnTo>
                <a:lnTo>
                  <a:pt x="2750" y="9612"/>
                </a:lnTo>
                <a:lnTo>
                  <a:pt x="2945" y="9441"/>
                </a:lnTo>
                <a:lnTo>
                  <a:pt x="3310" y="9052"/>
                </a:lnTo>
                <a:lnTo>
                  <a:pt x="3626" y="8687"/>
                </a:lnTo>
                <a:lnTo>
                  <a:pt x="4015" y="8249"/>
                </a:lnTo>
                <a:lnTo>
                  <a:pt x="4380" y="7787"/>
                </a:lnTo>
                <a:lnTo>
                  <a:pt x="4550" y="7592"/>
                </a:lnTo>
                <a:lnTo>
                  <a:pt x="4696" y="7373"/>
                </a:lnTo>
                <a:close/>
                <a:moveTo>
                  <a:pt x="17033" y="6254"/>
                </a:moveTo>
                <a:lnTo>
                  <a:pt x="17009" y="6473"/>
                </a:lnTo>
                <a:lnTo>
                  <a:pt x="17009" y="6692"/>
                </a:lnTo>
                <a:lnTo>
                  <a:pt x="17033" y="7154"/>
                </a:lnTo>
                <a:lnTo>
                  <a:pt x="17009" y="7884"/>
                </a:lnTo>
                <a:lnTo>
                  <a:pt x="16984" y="8614"/>
                </a:lnTo>
                <a:lnTo>
                  <a:pt x="16936" y="9247"/>
                </a:lnTo>
                <a:lnTo>
                  <a:pt x="16911" y="9879"/>
                </a:lnTo>
                <a:lnTo>
                  <a:pt x="16911" y="10488"/>
                </a:lnTo>
                <a:lnTo>
                  <a:pt x="16936" y="11120"/>
                </a:lnTo>
                <a:lnTo>
                  <a:pt x="16376" y="11193"/>
                </a:lnTo>
                <a:lnTo>
                  <a:pt x="16425" y="10488"/>
                </a:lnTo>
                <a:lnTo>
                  <a:pt x="16449" y="9758"/>
                </a:lnTo>
                <a:lnTo>
                  <a:pt x="16473" y="8298"/>
                </a:lnTo>
                <a:lnTo>
                  <a:pt x="16473" y="7592"/>
                </a:lnTo>
                <a:lnTo>
                  <a:pt x="16449" y="6886"/>
                </a:lnTo>
                <a:lnTo>
                  <a:pt x="16449" y="6594"/>
                </a:lnTo>
                <a:lnTo>
                  <a:pt x="16425" y="6448"/>
                </a:lnTo>
                <a:lnTo>
                  <a:pt x="16400" y="6302"/>
                </a:lnTo>
                <a:lnTo>
                  <a:pt x="16717" y="6278"/>
                </a:lnTo>
                <a:lnTo>
                  <a:pt x="17033" y="6254"/>
                </a:lnTo>
                <a:close/>
                <a:moveTo>
                  <a:pt x="10147" y="3334"/>
                </a:moveTo>
                <a:lnTo>
                  <a:pt x="10415" y="3407"/>
                </a:lnTo>
                <a:lnTo>
                  <a:pt x="10682" y="3431"/>
                </a:lnTo>
                <a:lnTo>
                  <a:pt x="10950" y="3407"/>
                </a:lnTo>
                <a:lnTo>
                  <a:pt x="11242" y="3407"/>
                </a:lnTo>
                <a:lnTo>
                  <a:pt x="11218" y="3455"/>
                </a:lnTo>
                <a:lnTo>
                  <a:pt x="11218" y="3528"/>
                </a:lnTo>
                <a:lnTo>
                  <a:pt x="11242" y="3626"/>
                </a:lnTo>
                <a:lnTo>
                  <a:pt x="11266" y="3699"/>
                </a:lnTo>
                <a:lnTo>
                  <a:pt x="11315" y="3772"/>
                </a:lnTo>
                <a:lnTo>
                  <a:pt x="11388" y="3820"/>
                </a:lnTo>
                <a:lnTo>
                  <a:pt x="11485" y="3869"/>
                </a:lnTo>
                <a:lnTo>
                  <a:pt x="11607" y="3869"/>
                </a:lnTo>
                <a:lnTo>
                  <a:pt x="11704" y="3820"/>
                </a:lnTo>
                <a:lnTo>
                  <a:pt x="11801" y="3772"/>
                </a:lnTo>
                <a:lnTo>
                  <a:pt x="11850" y="3723"/>
                </a:lnTo>
                <a:lnTo>
                  <a:pt x="11874" y="3650"/>
                </a:lnTo>
                <a:lnTo>
                  <a:pt x="11899" y="3528"/>
                </a:lnTo>
                <a:lnTo>
                  <a:pt x="11874" y="3431"/>
                </a:lnTo>
                <a:lnTo>
                  <a:pt x="11874" y="3382"/>
                </a:lnTo>
                <a:lnTo>
                  <a:pt x="12823" y="3382"/>
                </a:lnTo>
                <a:lnTo>
                  <a:pt x="12823" y="3626"/>
                </a:lnTo>
                <a:lnTo>
                  <a:pt x="12848" y="3820"/>
                </a:lnTo>
                <a:lnTo>
                  <a:pt x="12896" y="4380"/>
                </a:lnTo>
                <a:lnTo>
                  <a:pt x="12969" y="4940"/>
                </a:lnTo>
                <a:lnTo>
                  <a:pt x="12994" y="5499"/>
                </a:lnTo>
                <a:lnTo>
                  <a:pt x="12994" y="6059"/>
                </a:lnTo>
                <a:lnTo>
                  <a:pt x="12945" y="7397"/>
                </a:lnTo>
                <a:lnTo>
                  <a:pt x="12896" y="8711"/>
                </a:lnTo>
                <a:lnTo>
                  <a:pt x="12896" y="9320"/>
                </a:lnTo>
                <a:lnTo>
                  <a:pt x="12896" y="9928"/>
                </a:lnTo>
                <a:lnTo>
                  <a:pt x="12896" y="11120"/>
                </a:lnTo>
                <a:lnTo>
                  <a:pt x="12458" y="11096"/>
                </a:lnTo>
                <a:lnTo>
                  <a:pt x="12020" y="11096"/>
                </a:lnTo>
                <a:lnTo>
                  <a:pt x="12020" y="11023"/>
                </a:lnTo>
                <a:lnTo>
                  <a:pt x="12020" y="10925"/>
                </a:lnTo>
                <a:lnTo>
                  <a:pt x="11996" y="10852"/>
                </a:lnTo>
                <a:lnTo>
                  <a:pt x="11947" y="10779"/>
                </a:lnTo>
                <a:lnTo>
                  <a:pt x="11899" y="10731"/>
                </a:lnTo>
                <a:lnTo>
                  <a:pt x="11850" y="10682"/>
                </a:lnTo>
                <a:lnTo>
                  <a:pt x="11777" y="10633"/>
                </a:lnTo>
                <a:lnTo>
                  <a:pt x="11704" y="10609"/>
                </a:lnTo>
                <a:lnTo>
                  <a:pt x="11534" y="10609"/>
                </a:lnTo>
                <a:lnTo>
                  <a:pt x="11461" y="10633"/>
                </a:lnTo>
                <a:lnTo>
                  <a:pt x="11388" y="10682"/>
                </a:lnTo>
                <a:lnTo>
                  <a:pt x="11339" y="10731"/>
                </a:lnTo>
                <a:lnTo>
                  <a:pt x="11291" y="10779"/>
                </a:lnTo>
                <a:lnTo>
                  <a:pt x="11242" y="10852"/>
                </a:lnTo>
                <a:lnTo>
                  <a:pt x="11218" y="10925"/>
                </a:lnTo>
                <a:lnTo>
                  <a:pt x="11218" y="11023"/>
                </a:lnTo>
                <a:lnTo>
                  <a:pt x="11242" y="11120"/>
                </a:lnTo>
                <a:lnTo>
                  <a:pt x="10853" y="11144"/>
                </a:lnTo>
                <a:lnTo>
                  <a:pt x="10463" y="11217"/>
                </a:lnTo>
                <a:lnTo>
                  <a:pt x="10415" y="10852"/>
                </a:lnTo>
                <a:lnTo>
                  <a:pt x="10366" y="10488"/>
                </a:lnTo>
                <a:lnTo>
                  <a:pt x="10342" y="9758"/>
                </a:lnTo>
                <a:lnTo>
                  <a:pt x="10317" y="8322"/>
                </a:lnTo>
                <a:lnTo>
                  <a:pt x="10317" y="7251"/>
                </a:lnTo>
                <a:lnTo>
                  <a:pt x="10293" y="6716"/>
                </a:lnTo>
                <a:lnTo>
                  <a:pt x="10269" y="6205"/>
                </a:lnTo>
                <a:lnTo>
                  <a:pt x="10171" y="4502"/>
                </a:lnTo>
                <a:lnTo>
                  <a:pt x="10147" y="3699"/>
                </a:lnTo>
                <a:lnTo>
                  <a:pt x="10147" y="3334"/>
                </a:lnTo>
                <a:close/>
                <a:moveTo>
                  <a:pt x="16035" y="6302"/>
                </a:moveTo>
                <a:lnTo>
                  <a:pt x="16035" y="6448"/>
                </a:lnTo>
                <a:lnTo>
                  <a:pt x="16035" y="6594"/>
                </a:lnTo>
                <a:lnTo>
                  <a:pt x="16060" y="6886"/>
                </a:lnTo>
                <a:lnTo>
                  <a:pt x="16060" y="7592"/>
                </a:lnTo>
                <a:lnTo>
                  <a:pt x="16035" y="8298"/>
                </a:lnTo>
                <a:lnTo>
                  <a:pt x="16011" y="9028"/>
                </a:lnTo>
                <a:lnTo>
                  <a:pt x="15962" y="9758"/>
                </a:lnTo>
                <a:lnTo>
                  <a:pt x="15938" y="10488"/>
                </a:lnTo>
                <a:lnTo>
                  <a:pt x="15938" y="10852"/>
                </a:lnTo>
                <a:lnTo>
                  <a:pt x="15962" y="11217"/>
                </a:lnTo>
                <a:lnTo>
                  <a:pt x="15719" y="11217"/>
                </a:lnTo>
                <a:lnTo>
                  <a:pt x="15743" y="11169"/>
                </a:lnTo>
                <a:lnTo>
                  <a:pt x="15768" y="10852"/>
                </a:lnTo>
                <a:lnTo>
                  <a:pt x="15768" y="10536"/>
                </a:lnTo>
                <a:lnTo>
                  <a:pt x="15743" y="10220"/>
                </a:lnTo>
                <a:lnTo>
                  <a:pt x="15743" y="9904"/>
                </a:lnTo>
                <a:lnTo>
                  <a:pt x="15743" y="9198"/>
                </a:lnTo>
                <a:lnTo>
                  <a:pt x="15743" y="8517"/>
                </a:lnTo>
                <a:lnTo>
                  <a:pt x="15695" y="7884"/>
                </a:lnTo>
                <a:lnTo>
                  <a:pt x="15622" y="7251"/>
                </a:lnTo>
                <a:lnTo>
                  <a:pt x="15622" y="7008"/>
                </a:lnTo>
                <a:lnTo>
                  <a:pt x="15622" y="6765"/>
                </a:lnTo>
                <a:lnTo>
                  <a:pt x="15670" y="6302"/>
                </a:lnTo>
                <a:close/>
                <a:moveTo>
                  <a:pt x="15354" y="6302"/>
                </a:moveTo>
                <a:lnTo>
                  <a:pt x="15281" y="6546"/>
                </a:lnTo>
                <a:lnTo>
                  <a:pt x="15257" y="6813"/>
                </a:lnTo>
                <a:lnTo>
                  <a:pt x="15232" y="7081"/>
                </a:lnTo>
                <a:lnTo>
                  <a:pt x="15232" y="7349"/>
                </a:lnTo>
                <a:lnTo>
                  <a:pt x="15305" y="7884"/>
                </a:lnTo>
                <a:lnTo>
                  <a:pt x="15354" y="8395"/>
                </a:lnTo>
                <a:lnTo>
                  <a:pt x="15354" y="8760"/>
                </a:lnTo>
                <a:lnTo>
                  <a:pt x="15354" y="9149"/>
                </a:lnTo>
                <a:lnTo>
                  <a:pt x="15330" y="9904"/>
                </a:lnTo>
                <a:lnTo>
                  <a:pt x="15305" y="10220"/>
                </a:lnTo>
                <a:lnTo>
                  <a:pt x="15305" y="10585"/>
                </a:lnTo>
                <a:lnTo>
                  <a:pt x="15330" y="10925"/>
                </a:lnTo>
                <a:lnTo>
                  <a:pt x="15378" y="11071"/>
                </a:lnTo>
                <a:lnTo>
                  <a:pt x="15427" y="11242"/>
                </a:lnTo>
                <a:lnTo>
                  <a:pt x="15208" y="11242"/>
                </a:lnTo>
                <a:lnTo>
                  <a:pt x="15232" y="11193"/>
                </a:lnTo>
                <a:lnTo>
                  <a:pt x="15232" y="11120"/>
                </a:lnTo>
                <a:lnTo>
                  <a:pt x="15184" y="10755"/>
                </a:lnTo>
                <a:lnTo>
                  <a:pt x="15135" y="10366"/>
                </a:lnTo>
                <a:lnTo>
                  <a:pt x="15086" y="9636"/>
                </a:lnTo>
                <a:lnTo>
                  <a:pt x="15062" y="8882"/>
                </a:lnTo>
                <a:lnTo>
                  <a:pt x="15013" y="8127"/>
                </a:lnTo>
                <a:lnTo>
                  <a:pt x="14989" y="7543"/>
                </a:lnTo>
                <a:lnTo>
                  <a:pt x="14989" y="6959"/>
                </a:lnTo>
                <a:lnTo>
                  <a:pt x="14989" y="6789"/>
                </a:lnTo>
                <a:lnTo>
                  <a:pt x="15013" y="6619"/>
                </a:lnTo>
                <a:lnTo>
                  <a:pt x="15038" y="6473"/>
                </a:lnTo>
                <a:lnTo>
                  <a:pt x="15038" y="6302"/>
                </a:lnTo>
                <a:close/>
                <a:moveTo>
                  <a:pt x="4575" y="10633"/>
                </a:moveTo>
                <a:lnTo>
                  <a:pt x="4575" y="10950"/>
                </a:lnTo>
                <a:lnTo>
                  <a:pt x="4599" y="11290"/>
                </a:lnTo>
                <a:lnTo>
                  <a:pt x="4429" y="11242"/>
                </a:lnTo>
                <a:lnTo>
                  <a:pt x="4258" y="11217"/>
                </a:lnTo>
                <a:lnTo>
                  <a:pt x="3893" y="11217"/>
                </a:lnTo>
                <a:lnTo>
                  <a:pt x="4088" y="11047"/>
                </a:lnTo>
                <a:lnTo>
                  <a:pt x="4283" y="10852"/>
                </a:lnTo>
                <a:lnTo>
                  <a:pt x="4575" y="10633"/>
                </a:lnTo>
                <a:close/>
                <a:moveTo>
                  <a:pt x="4648" y="8711"/>
                </a:moveTo>
                <a:lnTo>
                  <a:pt x="4648" y="8882"/>
                </a:lnTo>
                <a:lnTo>
                  <a:pt x="4599" y="9952"/>
                </a:lnTo>
                <a:lnTo>
                  <a:pt x="4550" y="9952"/>
                </a:lnTo>
                <a:lnTo>
                  <a:pt x="4477" y="10001"/>
                </a:lnTo>
                <a:lnTo>
                  <a:pt x="4404" y="10074"/>
                </a:lnTo>
                <a:lnTo>
                  <a:pt x="4283" y="10196"/>
                </a:lnTo>
                <a:lnTo>
                  <a:pt x="3942" y="10536"/>
                </a:lnTo>
                <a:lnTo>
                  <a:pt x="3626" y="10828"/>
                </a:lnTo>
                <a:lnTo>
                  <a:pt x="3480" y="10974"/>
                </a:lnTo>
                <a:lnTo>
                  <a:pt x="3358" y="11169"/>
                </a:lnTo>
                <a:lnTo>
                  <a:pt x="3334" y="11242"/>
                </a:lnTo>
                <a:lnTo>
                  <a:pt x="3237" y="11242"/>
                </a:lnTo>
                <a:lnTo>
                  <a:pt x="2653" y="11266"/>
                </a:lnTo>
                <a:lnTo>
                  <a:pt x="2044" y="11315"/>
                </a:lnTo>
                <a:lnTo>
                  <a:pt x="2044" y="11315"/>
                </a:lnTo>
                <a:lnTo>
                  <a:pt x="2069" y="11144"/>
                </a:lnTo>
                <a:lnTo>
                  <a:pt x="2093" y="11193"/>
                </a:lnTo>
                <a:lnTo>
                  <a:pt x="2142" y="11217"/>
                </a:lnTo>
                <a:lnTo>
                  <a:pt x="2190" y="11242"/>
                </a:lnTo>
                <a:lnTo>
                  <a:pt x="2239" y="11217"/>
                </a:lnTo>
                <a:lnTo>
                  <a:pt x="2409" y="11120"/>
                </a:lnTo>
                <a:lnTo>
                  <a:pt x="2555" y="11023"/>
                </a:lnTo>
                <a:lnTo>
                  <a:pt x="2823" y="10779"/>
                </a:lnTo>
                <a:lnTo>
                  <a:pt x="3261" y="10415"/>
                </a:lnTo>
                <a:lnTo>
                  <a:pt x="3650" y="10050"/>
                </a:lnTo>
                <a:lnTo>
                  <a:pt x="3845" y="9831"/>
                </a:lnTo>
                <a:lnTo>
                  <a:pt x="4039" y="9612"/>
                </a:lnTo>
                <a:lnTo>
                  <a:pt x="4356" y="9125"/>
                </a:lnTo>
                <a:lnTo>
                  <a:pt x="4648" y="8711"/>
                </a:lnTo>
                <a:close/>
                <a:moveTo>
                  <a:pt x="6035" y="536"/>
                </a:moveTo>
                <a:lnTo>
                  <a:pt x="6327" y="560"/>
                </a:lnTo>
                <a:lnTo>
                  <a:pt x="6619" y="584"/>
                </a:lnTo>
                <a:lnTo>
                  <a:pt x="7203" y="584"/>
                </a:lnTo>
                <a:lnTo>
                  <a:pt x="7592" y="609"/>
                </a:lnTo>
                <a:lnTo>
                  <a:pt x="8346" y="609"/>
                </a:lnTo>
                <a:lnTo>
                  <a:pt x="8736" y="560"/>
                </a:lnTo>
                <a:lnTo>
                  <a:pt x="8663" y="803"/>
                </a:lnTo>
                <a:lnTo>
                  <a:pt x="8638" y="1047"/>
                </a:lnTo>
                <a:lnTo>
                  <a:pt x="8638" y="1436"/>
                </a:lnTo>
                <a:lnTo>
                  <a:pt x="8638" y="1971"/>
                </a:lnTo>
                <a:lnTo>
                  <a:pt x="8687" y="2531"/>
                </a:lnTo>
                <a:lnTo>
                  <a:pt x="8711" y="3066"/>
                </a:lnTo>
                <a:lnTo>
                  <a:pt x="8711" y="3626"/>
                </a:lnTo>
                <a:lnTo>
                  <a:pt x="8687" y="4575"/>
                </a:lnTo>
                <a:lnTo>
                  <a:pt x="8711" y="5499"/>
                </a:lnTo>
                <a:lnTo>
                  <a:pt x="8760" y="7373"/>
                </a:lnTo>
                <a:lnTo>
                  <a:pt x="8833" y="9271"/>
                </a:lnTo>
                <a:lnTo>
                  <a:pt x="8857" y="11144"/>
                </a:lnTo>
                <a:lnTo>
                  <a:pt x="7178" y="11144"/>
                </a:lnTo>
                <a:lnTo>
                  <a:pt x="6911" y="11169"/>
                </a:lnTo>
                <a:lnTo>
                  <a:pt x="6643" y="11169"/>
                </a:lnTo>
                <a:lnTo>
                  <a:pt x="6400" y="11217"/>
                </a:lnTo>
                <a:lnTo>
                  <a:pt x="6156" y="11315"/>
                </a:lnTo>
                <a:lnTo>
                  <a:pt x="6132" y="11023"/>
                </a:lnTo>
                <a:lnTo>
                  <a:pt x="6132" y="10731"/>
                </a:lnTo>
                <a:lnTo>
                  <a:pt x="6132" y="10147"/>
                </a:lnTo>
                <a:lnTo>
                  <a:pt x="6059" y="8711"/>
                </a:lnTo>
                <a:lnTo>
                  <a:pt x="6035" y="7933"/>
                </a:lnTo>
                <a:lnTo>
                  <a:pt x="6035" y="7178"/>
                </a:lnTo>
                <a:lnTo>
                  <a:pt x="6083" y="6424"/>
                </a:lnTo>
                <a:lnTo>
                  <a:pt x="6132" y="5645"/>
                </a:lnTo>
                <a:lnTo>
                  <a:pt x="6229" y="4210"/>
                </a:lnTo>
                <a:lnTo>
                  <a:pt x="6254" y="3480"/>
                </a:lnTo>
                <a:lnTo>
                  <a:pt x="6254" y="3115"/>
                </a:lnTo>
                <a:lnTo>
                  <a:pt x="6229" y="2750"/>
                </a:lnTo>
                <a:lnTo>
                  <a:pt x="6035" y="1485"/>
                </a:lnTo>
                <a:lnTo>
                  <a:pt x="6035" y="1241"/>
                </a:lnTo>
                <a:lnTo>
                  <a:pt x="6035" y="1022"/>
                </a:lnTo>
                <a:lnTo>
                  <a:pt x="6035" y="536"/>
                </a:lnTo>
                <a:close/>
                <a:moveTo>
                  <a:pt x="14721" y="6327"/>
                </a:moveTo>
                <a:lnTo>
                  <a:pt x="14624" y="6497"/>
                </a:lnTo>
                <a:lnTo>
                  <a:pt x="14600" y="6716"/>
                </a:lnTo>
                <a:lnTo>
                  <a:pt x="14575" y="6959"/>
                </a:lnTo>
                <a:lnTo>
                  <a:pt x="14551" y="7203"/>
                </a:lnTo>
                <a:lnTo>
                  <a:pt x="14575" y="7665"/>
                </a:lnTo>
                <a:lnTo>
                  <a:pt x="14600" y="8006"/>
                </a:lnTo>
                <a:lnTo>
                  <a:pt x="14673" y="9612"/>
                </a:lnTo>
                <a:lnTo>
                  <a:pt x="14721" y="10439"/>
                </a:lnTo>
                <a:lnTo>
                  <a:pt x="14770" y="10828"/>
                </a:lnTo>
                <a:lnTo>
                  <a:pt x="14843" y="11242"/>
                </a:lnTo>
                <a:lnTo>
                  <a:pt x="14843" y="11266"/>
                </a:lnTo>
                <a:lnTo>
                  <a:pt x="14600" y="11290"/>
                </a:lnTo>
                <a:lnTo>
                  <a:pt x="14381" y="11339"/>
                </a:lnTo>
                <a:lnTo>
                  <a:pt x="14454" y="10755"/>
                </a:lnTo>
                <a:lnTo>
                  <a:pt x="14502" y="10171"/>
                </a:lnTo>
                <a:lnTo>
                  <a:pt x="14502" y="9587"/>
                </a:lnTo>
                <a:lnTo>
                  <a:pt x="14478" y="9003"/>
                </a:lnTo>
                <a:lnTo>
                  <a:pt x="14429" y="7689"/>
                </a:lnTo>
                <a:lnTo>
                  <a:pt x="14405" y="7008"/>
                </a:lnTo>
                <a:lnTo>
                  <a:pt x="14356" y="6375"/>
                </a:lnTo>
                <a:lnTo>
                  <a:pt x="14721" y="6327"/>
                </a:lnTo>
                <a:close/>
                <a:moveTo>
                  <a:pt x="12361" y="2871"/>
                </a:moveTo>
                <a:lnTo>
                  <a:pt x="11680" y="2920"/>
                </a:lnTo>
                <a:lnTo>
                  <a:pt x="10901" y="2944"/>
                </a:lnTo>
                <a:lnTo>
                  <a:pt x="10512" y="2944"/>
                </a:lnTo>
                <a:lnTo>
                  <a:pt x="10147" y="2993"/>
                </a:lnTo>
                <a:lnTo>
                  <a:pt x="10074" y="3042"/>
                </a:lnTo>
                <a:lnTo>
                  <a:pt x="10025" y="3090"/>
                </a:lnTo>
                <a:lnTo>
                  <a:pt x="10001" y="3090"/>
                </a:lnTo>
                <a:lnTo>
                  <a:pt x="9904" y="3139"/>
                </a:lnTo>
                <a:lnTo>
                  <a:pt x="9831" y="3212"/>
                </a:lnTo>
                <a:lnTo>
                  <a:pt x="9806" y="3334"/>
                </a:lnTo>
                <a:lnTo>
                  <a:pt x="9782" y="3455"/>
                </a:lnTo>
                <a:lnTo>
                  <a:pt x="9758" y="3723"/>
                </a:lnTo>
                <a:lnTo>
                  <a:pt x="9782" y="3918"/>
                </a:lnTo>
                <a:lnTo>
                  <a:pt x="9782" y="4429"/>
                </a:lnTo>
                <a:lnTo>
                  <a:pt x="9806" y="4940"/>
                </a:lnTo>
                <a:lnTo>
                  <a:pt x="9855" y="5937"/>
                </a:lnTo>
                <a:lnTo>
                  <a:pt x="9879" y="7032"/>
                </a:lnTo>
                <a:lnTo>
                  <a:pt x="9904" y="8127"/>
                </a:lnTo>
                <a:lnTo>
                  <a:pt x="9928" y="9758"/>
                </a:lnTo>
                <a:lnTo>
                  <a:pt x="9952" y="10560"/>
                </a:lnTo>
                <a:lnTo>
                  <a:pt x="10001" y="10974"/>
                </a:lnTo>
                <a:lnTo>
                  <a:pt x="10050" y="11363"/>
                </a:lnTo>
                <a:lnTo>
                  <a:pt x="10025" y="11388"/>
                </a:lnTo>
                <a:lnTo>
                  <a:pt x="10001" y="11436"/>
                </a:lnTo>
                <a:lnTo>
                  <a:pt x="10001" y="11534"/>
                </a:lnTo>
                <a:lnTo>
                  <a:pt x="10025" y="11631"/>
                </a:lnTo>
                <a:lnTo>
                  <a:pt x="10074" y="11655"/>
                </a:lnTo>
                <a:lnTo>
                  <a:pt x="10123" y="11680"/>
                </a:lnTo>
                <a:lnTo>
                  <a:pt x="10171" y="11680"/>
                </a:lnTo>
                <a:lnTo>
                  <a:pt x="10244" y="11704"/>
                </a:lnTo>
                <a:lnTo>
                  <a:pt x="10317" y="11704"/>
                </a:lnTo>
                <a:lnTo>
                  <a:pt x="10585" y="11728"/>
                </a:lnTo>
                <a:lnTo>
                  <a:pt x="10853" y="11704"/>
                </a:lnTo>
                <a:lnTo>
                  <a:pt x="11364" y="11655"/>
                </a:lnTo>
                <a:lnTo>
                  <a:pt x="12142" y="11631"/>
                </a:lnTo>
                <a:lnTo>
                  <a:pt x="12921" y="11607"/>
                </a:lnTo>
                <a:lnTo>
                  <a:pt x="12969" y="11655"/>
                </a:lnTo>
                <a:lnTo>
                  <a:pt x="13042" y="11680"/>
                </a:lnTo>
                <a:lnTo>
                  <a:pt x="13091" y="11704"/>
                </a:lnTo>
                <a:lnTo>
                  <a:pt x="13164" y="11680"/>
                </a:lnTo>
                <a:lnTo>
                  <a:pt x="13237" y="11655"/>
                </a:lnTo>
                <a:lnTo>
                  <a:pt x="13286" y="11607"/>
                </a:lnTo>
                <a:lnTo>
                  <a:pt x="13334" y="11558"/>
                </a:lnTo>
                <a:lnTo>
                  <a:pt x="13359" y="11461"/>
                </a:lnTo>
                <a:lnTo>
                  <a:pt x="13383" y="10877"/>
                </a:lnTo>
                <a:lnTo>
                  <a:pt x="13383" y="10293"/>
                </a:lnTo>
                <a:lnTo>
                  <a:pt x="13359" y="9685"/>
                </a:lnTo>
                <a:lnTo>
                  <a:pt x="13359" y="9101"/>
                </a:lnTo>
                <a:lnTo>
                  <a:pt x="13432" y="6619"/>
                </a:lnTo>
                <a:lnTo>
                  <a:pt x="13432" y="6059"/>
                </a:lnTo>
                <a:lnTo>
                  <a:pt x="13432" y="5524"/>
                </a:lnTo>
                <a:lnTo>
                  <a:pt x="13407" y="4964"/>
                </a:lnTo>
                <a:lnTo>
                  <a:pt x="13334" y="4404"/>
                </a:lnTo>
                <a:lnTo>
                  <a:pt x="13213" y="3723"/>
                </a:lnTo>
                <a:lnTo>
                  <a:pt x="13188" y="3480"/>
                </a:lnTo>
                <a:lnTo>
                  <a:pt x="13188" y="3212"/>
                </a:lnTo>
                <a:lnTo>
                  <a:pt x="13213" y="3139"/>
                </a:lnTo>
                <a:lnTo>
                  <a:pt x="13188" y="3042"/>
                </a:lnTo>
                <a:lnTo>
                  <a:pt x="13140" y="2969"/>
                </a:lnTo>
                <a:lnTo>
                  <a:pt x="13042" y="2920"/>
                </a:lnTo>
                <a:lnTo>
                  <a:pt x="12896" y="2871"/>
                </a:lnTo>
                <a:close/>
                <a:moveTo>
                  <a:pt x="3188" y="5816"/>
                </a:moveTo>
                <a:lnTo>
                  <a:pt x="2823" y="5840"/>
                </a:lnTo>
                <a:lnTo>
                  <a:pt x="2458" y="5864"/>
                </a:lnTo>
                <a:lnTo>
                  <a:pt x="2093" y="5937"/>
                </a:lnTo>
                <a:lnTo>
                  <a:pt x="1923" y="5986"/>
                </a:lnTo>
                <a:lnTo>
                  <a:pt x="1752" y="6035"/>
                </a:lnTo>
                <a:lnTo>
                  <a:pt x="1679" y="6059"/>
                </a:lnTo>
                <a:lnTo>
                  <a:pt x="1631" y="6083"/>
                </a:lnTo>
                <a:lnTo>
                  <a:pt x="1631" y="6108"/>
                </a:lnTo>
                <a:lnTo>
                  <a:pt x="1582" y="6181"/>
                </a:lnTo>
                <a:lnTo>
                  <a:pt x="1582" y="6278"/>
                </a:lnTo>
                <a:lnTo>
                  <a:pt x="1606" y="6351"/>
                </a:lnTo>
                <a:lnTo>
                  <a:pt x="1655" y="6400"/>
                </a:lnTo>
                <a:lnTo>
                  <a:pt x="1704" y="7032"/>
                </a:lnTo>
                <a:lnTo>
                  <a:pt x="1704" y="7665"/>
                </a:lnTo>
                <a:lnTo>
                  <a:pt x="1704" y="8930"/>
                </a:lnTo>
                <a:lnTo>
                  <a:pt x="1606" y="11461"/>
                </a:lnTo>
                <a:lnTo>
                  <a:pt x="1631" y="11558"/>
                </a:lnTo>
                <a:lnTo>
                  <a:pt x="1655" y="11631"/>
                </a:lnTo>
                <a:lnTo>
                  <a:pt x="1728" y="11655"/>
                </a:lnTo>
                <a:lnTo>
                  <a:pt x="1801" y="11680"/>
                </a:lnTo>
                <a:lnTo>
                  <a:pt x="1947" y="11728"/>
                </a:lnTo>
                <a:lnTo>
                  <a:pt x="2117" y="11753"/>
                </a:lnTo>
                <a:lnTo>
                  <a:pt x="2434" y="11753"/>
                </a:lnTo>
                <a:lnTo>
                  <a:pt x="2750" y="11728"/>
                </a:lnTo>
                <a:lnTo>
                  <a:pt x="3066" y="11704"/>
                </a:lnTo>
                <a:lnTo>
                  <a:pt x="3942" y="11704"/>
                </a:lnTo>
                <a:lnTo>
                  <a:pt x="4356" y="11728"/>
                </a:lnTo>
                <a:lnTo>
                  <a:pt x="4575" y="11728"/>
                </a:lnTo>
                <a:lnTo>
                  <a:pt x="4794" y="11704"/>
                </a:lnTo>
                <a:lnTo>
                  <a:pt x="4891" y="11680"/>
                </a:lnTo>
                <a:lnTo>
                  <a:pt x="4964" y="11655"/>
                </a:lnTo>
                <a:lnTo>
                  <a:pt x="5013" y="11582"/>
                </a:lnTo>
                <a:lnTo>
                  <a:pt x="5013" y="11509"/>
                </a:lnTo>
                <a:lnTo>
                  <a:pt x="4988" y="11169"/>
                </a:lnTo>
                <a:lnTo>
                  <a:pt x="4964" y="10852"/>
                </a:lnTo>
                <a:lnTo>
                  <a:pt x="4988" y="10196"/>
                </a:lnTo>
                <a:lnTo>
                  <a:pt x="5037" y="8882"/>
                </a:lnTo>
                <a:lnTo>
                  <a:pt x="5086" y="7178"/>
                </a:lnTo>
                <a:lnTo>
                  <a:pt x="5110" y="6692"/>
                </a:lnTo>
                <a:lnTo>
                  <a:pt x="5110" y="6448"/>
                </a:lnTo>
                <a:lnTo>
                  <a:pt x="5086" y="6205"/>
                </a:lnTo>
                <a:lnTo>
                  <a:pt x="5061" y="6132"/>
                </a:lnTo>
                <a:lnTo>
                  <a:pt x="5037" y="6035"/>
                </a:lnTo>
                <a:lnTo>
                  <a:pt x="4988" y="5962"/>
                </a:lnTo>
                <a:lnTo>
                  <a:pt x="4915" y="5889"/>
                </a:lnTo>
                <a:lnTo>
                  <a:pt x="4818" y="5864"/>
                </a:lnTo>
                <a:lnTo>
                  <a:pt x="3991" y="5816"/>
                </a:lnTo>
                <a:close/>
                <a:moveTo>
                  <a:pt x="5889" y="25"/>
                </a:moveTo>
                <a:lnTo>
                  <a:pt x="5816" y="49"/>
                </a:lnTo>
                <a:lnTo>
                  <a:pt x="5743" y="98"/>
                </a:lnTo>
                <a:lnTo>
                  <a:pt x="5670" y="219"/>
                </a:lnTo>
                <a:lnTo>
                  <a:pt x="5621" y="341"/>
                </a:lnTo>
                <a:lnTo>
                  <a:pt x="5548" y="609"/>
                </a:lnTo>
                <a:lnTo>
                  <a:pt x="5524" y="901"/>
                </a:lnTo>
                <a:lnTo>
                  <a:pt x="5524" y="1193"/>
                </a:lnTo>
                <a:lnTo>
                  <a:pt x="5548" y="1509"/>
                </a:lnTo>
                <a:lnTo>
                  <a:pt x="5572" y="1801"/>
                </a:lnTo>
                <a:lnTo>
                  <a:pt x="5670" y="2361"/>
                </a:lnTo>
                <a:lnTo>
                  <a:pt x="5718" y="2750"/>
                </a:lnTo>
                <a:lnTo>
                  <a:pt x="5743" y="3139"/>
                </a:lnTo>
                <a:lnTo>
                  <a:pt x="5743" y="3528"/>
                </a:lnTo>
                <a:lnTo>
                  <a:pt x="5718" y="3918"/>
                </a:lnTo>
                <a:lnTo>
                  <a:pt x="5694" y="4672"/>
                </a:lnTo>
                <a:lnTo>
                  <a:pt x="5621" y="5475"/>
                </a:lnTo>
                <a:lnTo>
                  <a:pt x="5572" y="6278"/>
                </a:lnTo>
                <a:lnTo>
                  <a:pt x="5548" y="7081"/>
                </a:lnTo>
                <a:lnTo>
                  <a:pt x="5524" y="7908"/>
                </a:lnTo>
                <a:lnTo>
                  <a:pt x="5548" y="8711"/>
                </a:lnTo>
                <a:lnTo>
                  <a:pt x="5645" y="10293"/>
                </a:lnTo>
                <a:lnTo>
                  <a:pt x="5645" y="10925"/>
                </a:lnTo>
                <a:lnTo>
                  <a:pt x="5670" y="11242"/>
                </a:lnTo>
                <a:lnTo>
                  <a:pt x="5718" y="11558"/>
                </a:lnTo>
                <a:lnTo>
                  <a:pt x="5743" y="11631"/>
                </a:lnTo>
                <a:lnTo>
                  <a:pt x="5767" y="11680"/>
                </a:lnTo>
                <a:lnTo>
                  <a:pt x="5816" y="11728"/>
                </a:lnTo>
                <a:lnTo>
                  <a:pt x="5986" y="11728"/>
                </a:lnTo>
                <a:lnTo>
                  <a:pt x="6108" y="11680"/>
                </a:lnTo>
                <a:lnTo>
                  <a:pt x="6351" y="11728"/>
                </a:lnTo>
                <a:lnTo>
                  <a:pt x="6619" y="11753"/>
                </a:lnTo>
                <a:lnTo>
                  <a:pt x="8030" y="11753"/>
                </a:lnTo>
                <a:lnTo>
                  <a:pt x="8857" y="11728"/>
                </a:lnTo>
                <a:lnTo>
                  <a:pt x="8955" y="11704"/>
                </a:lnTo>
                <a:lnTo>
                  <a:pt x="9028" y="11680"/>
                </a:lnTo>
                <a:lnTo>
                  <a:pt x="9149" y="11680"/>
                </a:lnTo>
                <a:lnTo>
                  <a:pt x="9271" y="11655"/>
                </a:lnTo>
                <a:lnTo>
                  <a:pt x="9320" y="11607"/>
                </a:lnTo>
                <a:lnTo>
                  <a:pt x="9344" y="11582"/>
                </a:lnTo>
                <a:lnTo>
                  <a:pt x="9368" y="11509"/>
                </a:lnTo>
                <a:lnTo>
                  <a:pt x="9393" y="11436"/>
                </a:lnTo>
                <a:lnTo>
                  <a:pt x="9368" y="9563"/>
                </a:lnTo>
                <a:lnTo>
                  <a:pt x="9295" y="7714"/>
                </a:lnTo>
                <a:lnTo>
                  <a:pt x="9222" y="5840"/>
                </a:lnTo>
                <a:lnTo>
                  <a:pt x="9198" y="4915"/>
                </a:lnTo>
                <a:lnTo>
                  <a:pt x="9198" y="3991"/>
                </a:lnTo>
                <a:lnTo>
                  <a:pt x="9198" y="3431"/>
                </a:lnTo>
                <a:lnTo>
                  <a:pt x="9174" y="2871"/>
                </a:lnTo>
                <a:lnTo>
                  <a:pt x="9125" y="2312"/>
                </a:lnTo>
                <a:lnTo>
                  <a:pt x="9076" y="1752"/>
                </a:lnTo>
                <a:lnTo>
                  <a:pt x="9052" y="1266"/>
                </a:lnTo>
                <a:lnTo>
                  <a:pt x="9052" y="803"/>
                </a:lnTo>
                <a:lnTo>
                  <a:pt x="9076" y="609"/>
                </a:lnTo>
                <a:lnTo>
                  <a:pt x="9076" y="487"/>
                </a:lnTo>
                <a:lnTo>
                  <a:pt x="9076" y="463"/>
                </a:lnTo>
                <a:lnTo>
                  <a:pt x="9052" y="414"/>
                </a:lnTo>
                <a:lnTo>
                  <a:pt x="9076" y="341"/>
                </a:lnTo>
                <a:lnTo>
                  <a:pt x="9076" y="268"/>
                </a:lnTo>
                <a:lnTo>
                  <a:pt x="9052" y="195"/>
                </a:lnTo>
                <a:lnTo>
                  <a:pt x="9003" y="146"/>
                </a:lnTo>
                <a:lnTo>
                  <a:pt x="8955" y="73"/>
                </a:lnTo>
                <a:lnTo>
                  <a:pt x="8906" y="25"/>
                </a:lnTo>
                <a:lnTo>
                  <a:pt x="8736" y="25"/>
                </a:lnTo>
                <a:lnTo>
                  <a:pt x="8298" y="73"/>
                </a:lnTo>
                <a:lnTo>
                  <a:pt x="7884" y="73"/>
                </a:lnTo>
                <a:lnTo>
                  <a:pt x="7032" y="49"/>
                </a:lnTo>
                <a:lnTo>
                  <a:pt x="6521" y="49"/>
                </a:lnTo>
                <a:lnTo>
                  <a:pt x="6278" y="73"/>
                </a:lnTo>
                <a:lnTo>
                  <a:pt x="6010" y="98"/>
                </a:lnTo>
                <a:lnTo>
                  <a:pt x="5962" y="49"/>
                </a:lnTo>
                <a:lnTo>
                  <a:pt x="5889" y="25"/>
                </a:lnTo>
                <a:close/>
                <a:moveTo>
                  <a:pt x="16619" y="5791"/>
                </a:moveTo>
                <a:lnTo>
                  <a:pt x="16108" y="5816"/>
                </a:lnTo>
                <a:lnTo>
                  <a:pt x="15622" y="5864"/>
                </a:lnTo>
                <a:lnTo>
                  <a:pt x="15111" y="5889"/>
                </a:lnTo>
                <a:lnTo>
                  <a:pt x="14697" y="5889"/>
                </a:lnTo>
                <a:lnTo>
                  <a:pt x="14478" y="5937"/>
                </a:lnTo>
                <a:lnTo>
                  <a:pt x="14283" y="6010"/>
                </a:lnTo>
                <a:lnTo>
                  <a:pt x="14210" y="5937"/>
                </a:lnTo>
                <a:lnTo>
                  <a:pt x="14113" y="5913"/>
                </a:lnTo>
                <a:lnTo>
                  <a:pt x="14089" y="5913"/>
                </a:lnTo>
                <a:lnTo>
                  <a:pt x="14040" y="5937"/>
                </a:lnTo>
                <a:lnTo>
                  <a:pt x="14016" y="5986"/>
                </a:lnTo>
                <a:lnTo>
                  <a:pt x="13991" y="6035"/>
                </a:lnTo>
                <a:lnTo>
                  <a:pt x="13943" y="6351"/>
                </a:lnTo>
                <a:lnTo>
                  <a:pt x="13918" y="6667"/>
                </a:lnTo>
                <a:lnTo>
                  <a:pt x="13918" y="7008"/>
                </a:lnTo>
                <a:lnTo>
                  <a:pt x="13918" y="7324"/>
                </a:lnTo>
                <a:lnTo>
                  <a:pt x="13967" y="7981"/>
                </a:lnTo>
                <a:lnTo>
                  <a:pt x="14016" y="8614"/>
                </a:lnTo>
                <a:lnTo>
                  <a:pt x="14040" y="9344"/>
                </a:lnTo>
                <a:lnTo>
                  <a:pt x="14040" y="10050"/>
                </a:lnTo>
                <a:lnTo>
                  <a:pt x="14016" y="10755"/>
                </a:lnTo>
                <a:lnTo>
                  <a:pt x="13967" y="11120"/>
                </a:lnTo>
                <a:lnTo>
                  <a:pt x="13894" y="11461"/>
                </a:lnTo>
                <a:lnTo>
                  <a:pt x="13894" y="11558"/>
                </a:lnTo>
                <a:lnTo>
                  <a:pt x="13918" y="11631"/>
                </a:lnTo>
                <a:lnTo>
                  <a:pt x="13967" y="11704"/>
                </a:lnTo>
                <a:lnTo>
                  <a:pt x="14040" y="11728"/>
                </a:lnTo>
                <a:lnTo>
                  <a:pt x="14089" y="11753"/>
                </a:lnTo>
                <a:lnTo>
                  <a:pt x="14235" y="11753"/>
                </a:lnTo>
                <a:lnTo>
                  <a:pt x="14308" y="11704"/>
                </a:lnTo>
                <a:lnTo>
                  <a:pt x="14624" y="11728"/>
                </a:lnTo>
                <a:lnTo>
                  <a:pt x="15597" y="11728"/>
                </a:lnTo>
                <a:lnTo>
                  <a:pt x="16327" y="11704"/>
                </a:lnTo>
                <a:lnTo>
                  <a:pt x="16668" y="11655"/>
                </a:lnTo>
                <a:lnTo>
                  <a:pt x="17033" y="11607"/>
                </a:lnTo>
                <a:lnTo>
                  <a:pt x="17082" y="11655"/>
                </a:lnTo>
                <a:lnTo>
                  <a:pt x="17130" y="11680"/>
                </a:lnTo>
                <a:lnTo>
                  <a:pt x="17203" y="11704"/>
                </a:lnTo>
                <a:lnTo>
                  <a:pt x="17276" y="11704"/>
                </a:lnTo>
                <a:lnTo>
                  <a:pt x="17349" y="11680"/>
                </a:lnTo>
                <a:lnTo>
                  <a:pt x="17398" y="11631"/>
                </a:lnTo>
                <a:lnTo>
                  <a:pt x="17422" y="11582"/>
                </a:lnTo>
                <a:lnTo>
                  <a:pt x="17422" y="11509"/>
                </a:lnTo>
                <a:lnTo>
                  <a:pt x="17374" y="11144"/>
                </a:lnTo>
                <a:lnTo>
                  <a:pt x="17349" y="10779"/>
                </a:lnTo>
                <a:lnTo>
                  <a:pt x="17349" y="10050"/>
                </a:lnTo>
                <a:lnTo>
                  <a:pt x="17349" y="9344"/>
                </a:lnTo>
                <a:lnTo>
                  <a:pt x="17398" y="8614"/>
                </a:lnTo>
                <a:lnTo>
                  <a:pt x="17422" y="7884"/>
                </a:lnTo>
                <a:lnTo>
                  <a:pt x="17447" y="7154"/>
                </a:lnTo>
                <a:lnTo>
                  <a:pt x="17447" y="6911"/>
                </a:lnTo>
                <a:lnTo>
                  <a:pt x="17422" y="6643"/>
                </a:lnTo>
                <a:lnTo>
                  <a:pt x="17398" y="6375"/>
                </a:lnTo>
                <a:lnTo>
                  <a:pt x="17349" y="6254"/>
                </a:lnTo>
                <a:lnTo>
                  <a:pt x="17301" y="6156"/>
                </a:lnTo>
                <a:lnTo>
                  <a:pt x="17325" y="6083"/>
                </a:lnTo>
                <a:lnTo>
                  <a:pt x="17325" y="6035"/>
                </a:lnTo>
                <a:lnTo>
                  <a:pt x="17301" y="5937"/>
                </a:lnTo>
                <a:lnTo>
                  <a:pt x="17228" y="5840"/>
                </a:lnTo>
                <a:lnTo>
                  <a:pt x="17179" y="5816"/>
                </a:lnTo>
                <a:lnTo>
                  <a:pt x="17106" y="5791"/>
                </a:lnTo>
                <a:close/>
                <a:moveTo>
                  <a:pt x="195" y="0"/>
                </a:moveTo>
                <a:lnTo>
                  <a:pt x="146" y="49"/>
                </a:lnTo>
                <a:lnTo>
                  <a:pt x="98" y="73"/>
                </a:lnTo>
                <a:lnTo>
                  <a:pt x="49" y="195"/>
                </a:lnTo>
                <a:lnTo>
                  <a:pt x="25" y="317"/>
                </a:lnTo>
                <a:lnTo>
                  <a:pt x="0" y="438"/>
                </a:lnTo>
                <a:lnTo>
                  <a:pt x="0" y="584"/>
                </a:lnTo>
                <a:lnTo>
                  <a:pt x="49" y="876"/>
                </a:lnTo>
                <a:lnTo>
                  <a:pt x="73" y="1120"/>
                </a:lnTo>
                <a:lnTo>
                  <a:pt x="49" y="1947"/>
                </a:lnTo>
                <a:lnTo>
                  <a:pt x="49" y="2774"/>
                </a:lnTo>
                <a:lnTo>
                  <a:pt x="49" y="3601"/>
                </a:lnTo>
                <a:lnTo>
                  <a:pt x="49" y="4429"/>
                </a:lnTo>
                <a:lnTo>
                  <a:pt x="0" y="6108"/>
                </a:lnTo>
                <a:lnTo>
                  <a:pt x="0" y="6984"/>
                </a:lnTo>
                <a:lnTo>
                  <a:pt x="25" y="7860"/>
                </a:lnTo>
                <a:lnTo>
                  <a:pt x="73" y="9587"/>
                </a:lnTo>
                <a:lnTo>
                  <a:pt x="146" y="11315"/>
                </a:lnTo>
                <a:lnTo>
                  <a:pt x="171" y="12191"/>
                </a:lnTo>
                <a:lnTo>
                  <a:pt x="195" y="13067"/>
                </a:lnTo>
                <a:lnTo>
                  <a:pt x="219" y="13188"/>
                </a:lnTo>
                <a:lnTo>
                  <a:pt x="292" y="13261"/>
                </a:lnTo>
                <a:lnTo>
                  <a:pt x="341" y="13310"/>
                </a:lnTo>
                <a:lnTo>
                  <a:pt x="390" y="13310"/>
                </a:lnTo>
                <a:lnTo>
                  <a:pt x="901" y="13383"/>
                </a:lnTo>
                <a:lnTo>
                  <a:pt x="1923" y="13383"/>
                </a:lnTo>
                <a:lnTo>
                  <a:pt x="2409" y="13334"/>
                </a:lnTo>
                <a:lnTo>
                  <a:pt x="3431" y="13261"/>
                </a:lnTo>
                <a:lnTo>
                  <a:pt x="3942" y="13213"/>
                </a:lnTo>
                <a:lnTo>
                  <a:pt x="4453" y="13188"/>
                </a:lnTo>
                <a:lnTo>
                  <a:pt x="10050" y="13188"/>
                </a:lnTo>
                <a:lnTo>
                  <a:pt x="11169" y="13164"/>
                </a:lnTo>
                <a:lnTo>
                  <a:pt x="13432" y="13091"/>
                </a:lnTo>
                <a:lnTo>
                  <a:pt x="14575" y="13067"/>
                </a:lnTo>
                <a:lnTo>
                  <a:pt x="16765" y="13067"/>
                </a:lnTo>
                <a:lnTo>
                  <a:pt x="17301" y="13091"/>
                </a:lnTo>
                <a:lnTo>
                  <a:pt x="17544" y="13140"/>
                </a:lnTo>
                <a:lnTo>
                  <a:pt x="17812" y="13164"/>
                </a:lnTo>
                <a:lnTo>
                  <a:pt x="17933" y="13164"/>
                </a:lnTo>
                <a:lnTo>
                  <a:pt x="18031" y="13115"/>
                </a:lnTo>
                <a:lnTo>
                  <a:pt x="18104" y="13042"/>
                </a:lnTo>
                <a:lnTo>
                  <a:pt x="18152" y="12945"/>
                </a:lnTo>
                <a:lnTo>
                  <a:pt x="18177" y="12848"/>
                </a:lnTo>
                <a:lnTo>
                  <a:pt x="18152" y="12750"/>
                </a:lnTo>
                <a:lnTo>
                  <a:pt x="18079" y="12677"/>
                </a:lnTo>
                <a:lnTo>
                  <a:pt x="17958" y="12629"/>
                </a:lnTo>
                <a:lnTo>
                  <a:pt x="17495" y="12556"/>
                </a:lnTo>
                <a:lnTo>
                  <a:pt x="17033" y="12531"/>
                </a:lnTo>
                <a:lnTo>
                  <a:pt x="16084" y="12507"/>
                </a:lnTo>
                <a:lnTo>
                  <a:pt x="14940" y="12483"/>
                </a:lnTo>
                <a:lnTo>
                  <a:pt x="13821" y="12507"/>
                </a:lnTo>
                <a:lnTo>
                  <a:pt x="11558" y="12580"/>
                </a:lnTo>
                <a:lnTo>
                  <a:pt x="10415" y="12604"/>
                </a:lnTo>
                <a:lnTo>
                  <a:pt x="9271" y="12629"/>
                </a:lnTo>
                <a:lnTo>
                  <a:pt x="7057" y="12604"/>
                </a:lnTo>
                <a:lnTo>
                  <a:pt x="5937" y="12604"/>
                </a:lnTo>
                <a:lnTo>
                  <a:pt x="4818" y="12629"/>
                </a:lnTo>
                <a:lnTo>
                  <a:pt x="3796" y="12677"/>
                </a:lnTo>
                <a:lnTo>
                  <a:pt x="2774" y="12726"/>
                </a:lnTo>
                <a:lnTo>
                  <a:pt x="1752" y="12799"/>
                </a:lnTo>
                <a:lnTo>
                  <a:pt x="730" y="12848"/>
                </a:lnTo>
                <a:lnTo>
                  <a:pt x="682" y="11169"/>
                </a:lnTo>
                <a:lnTo>
                  <a:pt x="609" y="9490"/>
                </a:lnTo>
                <a:lnTo>
                  <a:pt x="560" y="7787"/>
                </a:lnTo>
                <a:lnTo>
                  <a:pt x="536" y="6959"/>
                </a:lnTo>
                <a:lnTo>
                  <a:pt x="560" y="6108"/>
                </a:lnTo>
                <a:lnTo>
                  <a:pt x="584" y="4356"/>
                </a:lnTo>
                <a:lnTo>
                  <a:pt x="560" y="2579"/>
                </a:lnTo>
                <a:lnTo>
                  <a:pt x="584" y="1752"/>
                </a:lnTo>
                <a:lnTo>
                  <a:pt x="584" y="1363"/>
                </a:lnTo>
                <a:lnTo>
                  <a:pt x="584" y="949"/>
                </a:lnTo>
                <a:lnTo>
                  <a:pt x="560" y="706"/>
                </a:lnTo>
                <a:lnTo>
                  <a:pt x="536" y="438"/>
                </a:lnTo>
                <a:lnTo>
                  <a:pt x="511" y="317"/>
                </a:lnTo>
                <a:lnTo>
                  <a:pt x="463" y="219"/>
                </a:lnTo>
                <a:lnTo>
                  <a:pt x="390" y="98"/>
                </a:lnTo>
                <a:lnTo>
                  <a:pt x="317" y="25"/>
                </a:lnTo>
                <a:lnTo>
                  <a:pt x="268" y="0"/>
                </a:ln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262;p48">
            <a:extLst>
              <a:ext uri="{FF2B5EF4-FFF2-40B4-BE49-F238E27FC236}">
                <a16:creationId xmlns:a16="http://schemas.microsoft.com/office/drawing/2014/main" id="{E8914CC6-83D0-1AC7-2E3D-FAE724F0DE31}"/>
              </a:ext>
            </a:extLst>
          </p:cNvPr>
          <p:cNvSpPr/>
          <p:nvPr/>
        </p:nvSpPr>
        <p:spPr>
          <a:xfrm>
            <a:off x="349283" y="5912017"/>
            <a:ext cx="759719" cy="652200"/>
          </a:xfrm>
          <a:custGeom>
            <a:avLst/>
            <a:gdLst/>
            <a:ahLst/>
            <a:cxnLst/>
            <a:rect l="l" t="t" r="r" b="b"/>
            <a:pathLst>
              <a:path w="19126" h="15136" extrusionOk="0">
                <a:moveTo>
                  <a:pt x="8979" y="2628"/>
                </a:moveTo>
                <a:lnTo>
                  <a:pt x="8687" y="2653"/>
                </a:lnTo>
                <a:lnTo>
                  <a:pt x="8395" y="2701"/>
                </a:lnTo>
                <a:lnTo>
                  <a:pt x="7811" y="2799"/>
                </a:lnTo>
                <a:lnTo>
                  <a:pt x="7543" y="2872"/>
                </a:lnTo>
                <a:lnTo>
                  <a:pt x="7251" y="2969"/>
                </a:lnTo>
                <a:lnTo>
                  <a:pt x="7130" y="3042"/>
                </a:lnTo>
                <a:lnTo>
                  <a:pt x="7008" y="3139"/>
                </a:lnTo>
                <a:lnTo>
                  <a:pt x="6935" y="3237"/>
                </a:lnTo>
                <a:lnTo>
                  <a:pt x="6886" y="3383"/>
                </a:lnTo>
                <a:lnTo>
                  <a:pt x="6886" y="3456"/>
                </a:lnTo>
                <a:lnTo>
                  <a:pt x="6935" y="3529"/>
                </a:lnTo>
                <a:lnTo>
                  <a:pt x="7032" y="3553"/>
                </a:lnTo>
                <a:lnTo>
                  <a:pt x="7105" y="3577"/>
                </a:lnTo>
                <a:lnTo>
                  <a:pt x="7203" y="3577"/>
                </a:lnTo>
                <a:lnTo>
                  <a:pt x="7300" y="3553"/>
                </a:lnTo>
                <a:lnTo>
                  <a:pt x="7470" y="3480"/>
                </a:lnTo>
                <a:lnTo>
                  <a:pt x="7641" y="3407"/>
                </a:lnTo>
                <a:lnTo>
                  <a:pt x="7908" y="3334"/>
                </a:lnTo>
                <a:lnTo>
                  <a:pt x="8176" y="3261"/>
                </a:lnTo>
                <a:lnTo>
                  <a:pt x="8736" y="3188"/>
                </a:lnTo>
                <a:lnTo>
                  <a:pt x="9076" y="3164"/>
                </a:lnTo>
                <a:lnTo>
                  <a:pt x="9563" y="3139"/>
                </a:lnTo>
                <a:lnTo>
                  <a:pt x="9806" y="3164"/>
                </a:lnTo>
                <a:lnTo>
                  <a:pt x="10025" y="3212"/>
                </a:lnTo>
                <a:lnTo>
                  <a:pt x="10196" y="3261"/>
                </a:lnTo>
                <a:lnTo>
                  <a:pt x="10269" y="3310"/>
                </a:lnTo>
                <a:lnTo>
                  <a:pt x="10317" y="3383"/>
                </a:lnTo>
                <a:lnTo>
                  <a:pt x="10390" y="3456"/>
                </a:lnTo>
                <a:lnTo>
                  <a:pt x="10487" y="3504"/>
                </a:lnTo>
                <a:lnTo>
                  <a:pt x="10585" y="3504"/>
                </a:lnTo>
                <a:lnTo>
                  <a:pt x="10682" y="3456"/>
                </a:lnTo>
                <a:lnTo>
                  <a:pt x="10755" y="3407"/>
                </a:lnTo>
                <a:lnTo>
                  <a:pt x="10804" y="3310"/>
                </a:lnTo>
                <a:lnTo>
                  <a:pt x="10828" y="3212"/>
                </a:lnTo>
                <a:lnTo>
                  <a:pt x="10779" y="3091"/>
                </a:lnTo>
                <a:lnTo>
                  <a:pt x="10706" y="2993"/>
                </a:lnTo>
                <a:lnTo>
                  <a:pt x="10633" y="2920"/>
                </a:lnTo>
                <a:lnTo>
                  <a:pt x="10536" y="2847"/>
                </a:lnTo>
                <a:lnTo>
                  <a:pt x="10439" y="2799"/>
                </a:lnTo>
                <a:lnTo>
                  <a:pt x="10220" y="2726"/>
                </a:lnTo>
                <a:lnTo>
                  <a:pt x="9952" y="2653"/>
                </a:lnTo>
                <a:lnTo>
                  <a:pt x="9709" y="2628"/>
                </a:lnTo>
                <a:close/>
                <a:moveTo>
                  <a:pt x="13797" y="3577"/>
                </a:moveTo>
                <a:lnTo>
                  <a:pt x="13578" y="3601"/>
                </a:lnTo>
                <a:lnTo>
                  <a:pt x="13334" y="3650"/>
                </a:lnTo>
                <a:lnTo>
                  <a:pt x="13115" y="3723"/>
                </a:lnTo>
                <a:lnTo>
                  <a:pt x="13018" y="3772"/>
                </a:lnTo>
                <a:lnTo>
                  <a:pt x="12945" y="3845"/>
                </a:lnTo>
                <a:lnTo>
                  <a:pt x="12945" y="3893"/>
                </a:lnTo>
                <a:lnTo>
                  <a:pt x="12945" y="3918"/>
                </a:lnTo>
                <a:lnTo>
                  <a:pt x="13042" y="3942"/>
                </a:lnTo>
                <a:lnTo>
                  <a:pt x="13140" y="3966"/>
                </a:lnTo>
                <a:lnTo>
                  <a:pt x="13334" y="3966"/>
                </a:lnTo>
                <a:lnTo>
                  <a:pt x="13699" y="3942"/>
                </a:lnTo>
                <a:lnTo>
                  <a:pt x="13918" y="3942"/>
                </a:lnTo>
                <a:lnTo>
                  <a:pt x="14137" y="3966"/>
                </a:lnTo>
                <a:lnTo>
                  <a:pt x="14356" y="3966"/>
                </a:lnTo>
                <a:lnTo>
                  <a:pt x="14478" y="3942"/>
                </a:lnTo>
                <a:lnTo>
                  <a:pt x="14575" y="3918"/>
                </a:lnTo>
                <a:lnTo>
                  <a:pt x="14600" y="3893"/>
                </a:lnTo>
                <a:lnTo>
                  <a:pt x="14600" y="3869"/>
                </a:lnTo>
                <a:lnTo>
                  <a:pt x="14624" y="3820"/>
                </a:lnTo>
                <a:lnTo>
                  <a:pt x="14600" y="3772"/>
                </a:lnTo>
                <a:lnTo>
                  <a:pt x="14527" y="3699"/>
                </a:lnTo>
                <a:lnTo>
                  <a:pt x="14454" y="3650"/>
                </a:lnTo>
                <a:lnTo>
                  <a:pt x="14381" y="3601"/>
                </a:lnTo>
                <a:lnTo>
                  <a:pt x="14186" y="3577"/>
                </a:lnTo>
                <a:close/>
                <a:moveTo>
                  <a:pt x="3650" y="5548"/>
                </a:moveTo>
                <a:lnTo>
                  <a:pt x="3553" y="5597"/>
                </a:lnTo>
                <a:lnTo>
                  <a:pt x="3480" y="5621"/>
                </a:lnTo>
                <a:lnTo>
                  <a:pt x="3382" y="5694"/>
                </a:lnTo>
                <a:lnTo>
                  <a:pt x="3309" y="5767"/>
                </a:lnTo>
                <a:lnTo>
                  <a:pt x="3188" y="5937"/>
                </a:lnTo>
                <a:lnTo>
                  <a:pt x="3163" y="6035"/>
                </a:lnTo>
                <a:lnTo>
                  <a:pt x="3139" y="6132"/>
                </a:lnTo>
                <a:lnTo>
                  <a:pt x="3115" y="6254"/>
                </a:lnTo>
                <a:lnTo>
                  <a:pt x="3139" y="6375"/>
                </a:lnTo>
                <a:lnTo>
                  <a:pt x="3163" y="6473"/>
                </a:lnTo>
                <a:lnTo>
                  <a:pt x="3212" y="6594"/>
                </a:lnTo>
                <a:lnTo>
                  <a:pt x="3285" y="6692"/>
                </a:lnTo>
                <a:lnTo>
                  <a:pt x="3358" y="6765"/>
                </a:lnTo>
                <a:lnTo>
                  <a:pt x="3455" y="6838"/>
                </a:lnTo>
                <a:lnTo>
                  <a:pt x="3577" y="6886"/>
                </a:lnTo>
                <a:lnTo>
                  <a:pt x="3674" y="6911"/>
                </a:lnTo>
                <a:lnTo>
                  <a:pt x="3772" y="6935"/>
                </a:lnTo>
                <a:lnTo>
                  <a:pt x="3869" y="6911"/>
                </a:lnTo>
                <a:lnTo>
                  <a:pt x="3966" y="6911"/>
                </a:lnTo>
                <a:lnTo>
                  <a:pt x="4161" y="6813"/>
                </a:lnTo>
                <a:lnTo>
                  <a:pt x="4307" y="6692"/>
                </a:lnTo>
                <a:lnTo>
                  <a:pt x="4404" y="6521"/>
                </a:lnTo>
                <a:lnTo>
                  <a:pt x="4453" y="6351"/>
                </a:lnTo>
                <a:lnTo>
                  <a:pt x="4453" y="6181"/>
                </a:lnTo>
                <a:lnTo>
                  <a:pt x="4404" y="6010"/>
                </a:lnTo>
                <a:lnTo>
                  <a:pt x="4356" y="5937"/>
                </a:lnTo>
                <a:lnTo>
                  <a:pt x="4307" y="5840"/>
                </a:lnTo>
                <a:lnTo>
                  <a:pt x="4234" y="5743"/>
                </a:lnTo>
                <a:lnTo>
                  <a:pt x="4161" y="5670"/>
                </a:lnTo>
                <a:lnTo>
                  <a:pt x="4064" y="5621"/>
                </a:lnTo>
                <a:lnTo>
                  <a:pt x="3966" y="5572"/>
                </a:lnTo>
                <a:lnTo>
                  <a:pt x="3869" y="5548"/>
                </a:lnTo>
                <a:close/>
                <a:moveTo>
                  <a:pt x="17495" y="7373"/>
                </a:moveTo>
                <a:lnTo>
                  <a:pt x="17739" y="7446"/>
                </a:lnTo>
                <a:lnTo>
                  <a:pt x="17617" y="7592"/>
                </a:lnTo>
                <a:lnTo>
                  <a:pt x="17447" y="7689"/>
                </a:lnTo>
                <a:lnTo>
                  <a:pt x="17447" y="7543"/>
                </a:lnTo>
                <a:lnTo>
                  <a:pt x="17495" y="7373"/>
                </a:lnTo>
                <a:close/>
                <a:moveTo>
                  <a:pt x="5061" y="487"/>
                </a:moveTo>
                <a:lnTo>
                  <a:pt x="5256" y="560"/>
                </a:lnTo>
                <a:lnTo>
                  <a:pt x="5426" y="633"/>
                </a:lnTo>
                <a:lnTo>
                  <a:pt x="5621" y="682"/>
                </a:lnTo>
                <a:lnTo>
                  <a:pt x="5791" y="779"/>
                </a:lnTo>
                <a:lnTo>
                  <a:pt x="5913" y="852"/>
                </a:lnTo>
                <a:lnTo>
                  <a:pt x="6035" y="949"/>
                </a:lnTo>
                <a:lnTo>
                  <a:pt x="6254" y="1168"/>
                </a:lnTo>
                <a:lnTo>
                  <a:pt x="6473" y="1387"/>
                </a:lnTo>
                <a:lnTo>
                  <a:pt x="6692" y="1606"/>
                </a:lnTo>
                <a:lnTo>
                  <a:pt x="6813" y="1655"/>
                </a:lnTo>
                <a:lnTo>
                  <a:pt x="6911" y="1655"/>
                </a:lnTo>
                <a:lnTo>
                  <a:pt x="7032" y="1631"/>
                </a:lnTo>
                <a:lnTo>
                  <a:pt x="7105" y="1558"/>
                </a:lnTo>
                <a:lnTo>
                  <a:pt x="8127" y="1485"/>
                </a:lnTo>
                <a:lnTo>
                  <a:pt x="9174" y="1485"/>
                </a:lnTo>
                <a:lnTo>
                  <a:pt x="9490" y="1509"/>
                </a:lnTo>
                <a:lnTo>
                  <a:pt x="9806" y="1558"/>
                </a:lnTo>
                <a:lnTo>
                  <a:pt x="10439" y="1679"/>
                </a:lnTo>
                <a:lnTo>
                  <a:pt x="11047" y="1850"/>
                </a:lnTo>
                <a:lnTo>
                  <a:pt x="11655" y="2044"/>
                </a:lnTo>
                <a:lnTo>
                  <a:pt x="12093" y="2239"/>
                </a:lnTo>
                <a:lnTo>
                  <a:pt x="12556" y="2409"/>
                </a:lnTo>
                <a:lnTo>
                  <a:pt x="12434" y="2458"/>
                </a:lnTo>
                <a:lnTo>
                  <a:pt x="12361" y="2507"/>
                </a:lnTo>
                <a:lnTo>
                  <a:pt x="12288" y="2580"/>
                </a:lnTo>
                <a:lnTo>
                  <a:pt x="12264" y="2677"/>
                </a:lnTo>
                <a:lnTo>
                  <a:pt x="12264" y="2701"/>
                </a:lnTo>
                <a:lnTo>
                  <a:pt x="12288" y="2726"/>
                </a:lnTo>
                <a:lnTo>
                  <a:pt x="12385" y="2774"/>
                </a:lnTo>
                <a:lnTo>
                  <a:pt x="12483" y="2750"/>
                </a:lnTo>
                <a:lnTo>
                  <a:pt x="12677" y="2726"/>
                </a:lnTo>
                <a:lnTo>
                  <a:pt x="12872" y="2701"/>
                </a:lnTo>
                <a:lnTo>
                  <a:pt x="12969" y="2677"/>
                </a:lnTo>
                <a:lnTo>
                  <a:pt x="13042" y="2653"/>
                </a:lnTo>
                <a:lnTo>
                  <a:pt x="13626" y="2993"/>
                </a:lnTo>
                <a:lnTo>
                  <a:pt x="13432" y="3018"/>
                </a:lnTo>
                <a:lnTo>
                  <a:pt x="12896" y="3066"/>
                </a:lnTo>
                <a:lnTo>
                  <a:pt x="12653" y="3115"/>
                </a:lnTo>
                <a:lnTo>
                  <a:pt x="12410" y="3212"/>
                </a:lnTo>
                <a:lnTo>
                  <a:pt x="12385" y="3237"/>
                </a:lnTo>
                <a:lnTo>
                  <a:pt x="12410" y="3261"/>
                </a:lnTo>
                <a:lnTo>
                  <a:pt x="12531" y="3285"/>
                </a:lnTo>
                <a:lnTo>
                  <a:pt x="12653" y="3310"/>
                </a:lnTo>
                <a:lnTo>
                  <a:pt x="12921" y="3310"/>
                </a:lnTo>
                <a:lnTo>
                  <a:pt x="13432" y="3261"/>
                </a:lnTo>
                <a:lnTo>
                  <a:pt x="13699" y="3261"/>
                </a:lnTo>
                <a:lnTo>
                  <a:pt x="13991" y="3237"/>
                </a:lnTo>
                <a:lnTo>
                  <a:pt x="14259" y="3456"/>
                </a:lnTo>
                <a:lnTo>
                  <a:pt x="14527" y="3699"/>
                </a:lnTo>
                <a:lnTo>
                  <a:pt x="14819" y="3966"/>
                </a:lnTo>
                <a:lnTo>
                  <a:pt x="15062" y="4283"/>
                </a:lnTo>
                <a:lnTo>
                  <a:pt x="14794" y="4258"/>
                </a:lnTo>
                <a:lnTo>
                  <a:pt x="14551" y="4283"/>
                </a:lnTo>
                <a:lnTo>
                  <a:pt x="14308" y="4283"/>
                </a:lnTo>
                <a:lnTo>
                  <a:pt x="14016" y="4307"/>
                </a:lnTo>
                <a:lnTo>
                  <a:pt x="13870" y="4331"/>
                </a:lnTo>
                <a:lnTo>
                  <a:pt x="13724" y="4380"/>
                </a:lnTo>
                <a:lnTo>
                  <a:pt x="13626" y="4453"/>
                </a:lnTo>
                <a:lnTo>
                  <a:pt x="13529" y="4526"/>
                </a:lnTo>
                <a:lnTo>
                  <a:pt x="13529" y="4550"/>
                </a:lnTo>
                <a:lnTo>
                  <a:pt x="13553" y="4575"/>
                </a:lnTo>
                <a:lnTo>
                  <a:pt x="13651" y="4623"/>
                </a:lnTo>
                <a:lnTo>
                  <a:pt x="13748" y="4648"/>
                </a:lnTo>
                <a:lnTo>
                  <a:pt x="13967" y="4648"/>
                </a:lnTo>
                <a:lnTo>
                  <a:pt x="14429" y="4623"/>
                </a:lnTo>
                <a:lnTo>
                  <a:pt x="14770" y="4623"/>
                </a:lnTo>
                <a:lnTo>
                  <a:pt x="15086" y="4648"/>
                </a:lnTo>
                <a:lnTo>
                  <a:pt x="15232" y="4672"/>
                </a:lnTo>
                <a:lnTo>
                  <a:pt x="15354" y="4672"/>
                </a:lnTo>
                <a:lnTo>
                  <a:pt x="15549" y="5037"/>
                </a:lnTo>
                <a:lnTo>
                  <a:pt x="15330" y="4988"/>
                </a:lnTo>
                <a:lnTo>
                  <a:pt x="14600" y="4988"/>
                </a:lnTo>
                <a:lnTo>
                  <a:pt x="14332" y="5037"/>
                </a:lnTo>
                <a:lnTo>
                  <a:pt x="14210" y="5086"/>
                </a:lnTo>
                <a:lnTo>
                  <a:pt x="14089" y="5134"/>
                </a:lnTo>
                <a:lnTo>
                  <a:pt x="14064" y="5159"/>
                </a:lnTo>
                <a:lnTo>
                  <a:pt x="14064" y="5183"/>
                </a:lnTo>
                <a:lnTo>
                  <a:pt x="14064" y="5207"/>
                </a:lnTo>
                <a:lnTo>
                  <a:pt x="14089" y="5232"/>
                </a:lnTo>
                <a:lnTo>
                  <a:pt x="14186" y="5256"/>
                </a:lnTo>
                <a:lnTo>
                  <a:pt x="14283" y="5280"/>
                </a:lnTo>
                <a:lnTo>
                  <a:pt x="14502" y="5305"/>
                </a:lnTo>
                <a:lnTo>
                  <a:pt x="14916" y="5305"/>
                </a:lnTo>
                <a:lnTo>
                  <a:pt x="15305" y="5329"/>
                </a:lnTo>
                <a:lnTo>
                  <a:pt x="15695" y="5378"/>
                </a:lnTo>
                <a:lnTo>
                  <a:pt x="15792" y="5645"/>
                </a:lnTo>
                <a:lnTo>
                  <a:pt x="15889" y="5913"/>
                </a:lnTo>
                <a:lnTo>
                  <a:pt x="15743" y="5864"/>
                </a:lnTo>
                <a:lnTo>
                  <a:pt x="15597" y="5816"/>
                </a:lnTo>
                <a:lnTo>
                  <a:pt x="15305" y="5767"/>
                </a:lnTo>
                <a:lnTo>
                  <a:pt x="15038" y="5743"/>
                </a:lnTo>
                <a:lnTo>
                  <a:pt x="14746" y="5718"/>
                </a:lnTo>
                <a:lnTo>
                  <a:pt x="14454" y="5718"/>
                </a:lnTo>
                <a:lnTo>
                  <a:pt x="14186" y="5767"/>
                </a:lnTo>
                <a:lnTo>
                  <a:pt x="14162" y="5767"/>
                </a:lnTo>
                <a:lnTo>
                  <a:pt x="14137" y="5791"/>
                </a:lnTo>
                <a:lnTo>
                  <a:pt x="14162" y="5816"/>
                </a:lnTo>
                <a:lnTo>
                  <a:pt x="14162" y="5840"/>
                </a:lnTo>
                <a:lnTo>
                  <a:pt x="14259" y="5889"/>
                </a:lnTo>
                <a:lnTo>
                  <a:pt x="14381" y="5937"/>
                </a:lnTo>
                <a:lnTo>
                  <a:pt x="14600" y="5986"/>
                </a:lnTo>
                <a:lnTo>
                  <a:pt x="15038" y="6010"/>
                </a:lnTo>
                <a:lnTo>
                  <a:pt x="15354" y="6083"/>
                </a:lnTo>
                <a:lnTo>
                  <a:pt x="15670" y="6156"/>
                </a:lnTo>
                <a:lnTo>
                  <a:pt x="15841" y="6229"/>
                </a:lnTo>
                <a:lnTo>
                  <a:pt x="15914" y="6254"/>
                </a:lnTo>
                <a:lnTo>
                  <a:pt x="15987" y="6278"/>
                </a:lnTo>
                <a:lnTo>
                  <a:pt x="16035" y="6570"/>
                </a:lnTo>
                <a:lnTo>
                  <a:pt x="16084" y="6838"/>
                </a:lnTo>
                <a:lnTo>
                  <a:pt x="15914" y="6740"/>
                </a:lnTo>
                <a:lnTo>
                  <a:pt x="15743" y="6667"/>
                </a:lnTo>
                <a:lnTo>
                  <a:pt x="15524" y="6619"/>
                </a:lnTo>
                <a:lnTo>
                  <a:pt x="15305" y="6594"/>
                </a:lnTo>
                <a:lnTo>
                  <a:pt x="14867" y="6546"/>
                </a:lnTo>
                <a:lnTo>
                  <a:pt x="14551" y="6497"/>
                </a:lnTo>
                <a:lnTo>
                  <a:pt x="14527" y="6497"/>
                </a:lnTo>
                <a:lnTo>
                  <a:pt x="14502" y="6546"/>
                </a:lnTo>
                <a:lnTo>
                  <a:pt x="14575" y="6619"/>
                </a:lnTo>
                <a:lnTo>
                  <a:pt x="14624" y="6667"/>
                </a:lnTo>
                <a:lnTo>
                  <a:pt x="14794" y="6765"/>
                </a:lnTo>
                <a:lnTo>
                  <a:pt x="14965" y="6838"/>
                </a:lnTo>
                <a:lnTo>
                  <a:pt x="15159" y="6886"/>
                </a:lnTo>
                <a:lnTo>
                  <a:pt x="15378" y="6935"/>
                </a:lnTo>
                <a:lnTo>
                  <a:pt x="15597" y="7008"/>
                </a:lnTo>
                <a:lnTo>
                  <a:pt x="15816" y="7105"/>
                </a:lnTo>
                <a:lnTo>
                  <a:pt x="15987" y="7227"/>
                </a:lnTo>
                <a:lnTo>
                  <a:pt x="16060" y="7276"/>
                </a:lnTo>
                <a:lnTo>
                  <a:pt x="16108" y="7276"/>
                </a:lnTo>
                <a:lnTo>
                  <a:pt x="16133" y="7762"/>
                </a:lnTo>
                <a:lnTo>
                  <a:pt x="16060" y="7714"/>
                </a:lnTo>
                <a:lnTo>
                  <a:pt x="15743" y="7519"/>
                </a:lnTo>
                <a:lnTo>
                  <a:pt x="15427" y="7324"/>
                </a:lnTo>
                <a:lnTo>
                  <a:pt x="15281" y="7276"/>
                </a:lnTo>
                <a:lnTo>
                  <a:pt x="15013" y="7203"/>
                </a:lnTo>
                <a:lnTo>
                  <a:pt x="14794" y="7203"/>
                </a:lnTo>
                <a:lnTo>
                  <a:pt x="14770" y="7227"/>
                </a:lnTo>
                <a:lnTo>
                  <a:pt x="14746" y="7251"/>
                </a:lnTo>
                <a:lnTo>
                  <a:pt x="14746" y="7276"/>
                </a:lnTo>
                <a:lnTo>
                  <a:pt x="14746" y="7324"/>
                </a:lnTo>
                <a:lnTo>
                  <a:pt x="14794" y="7373"/>
                </a:lnTo>
                <a:lnTo>
                  <a:pt x="14843" y="7397"/>
                </a:lnTo>
                <a:lnTo>
                  <a:pt x="14965" y="7470"/>
                </a:lnTo>
                <a:lnTo>
                  <a:pt x="15378" y="7689"/>
                </a:lnTo>
                <a:lnTo>
                  <a:pt x="15597" y="7835"/>
                </a:lnTo>
                <a:lnTo>
                  <a:pt x="15816" y="7981"/>
                </a:lnTo>
                <a:lnTo>
                  <a:pt x="15962" y="8103"/>
                </a:lnTo>
                <a:lnTo>
                  <a:pt x="16108" y="8200"/>
                </a:lnTo>
                <a:lnTo>
                  <a:pt x="16035" y="8784"/>
                </a:lnTo>
                <a:lnTo>
                  <a:pt x="15914" y="8687"/>
                </a:lnTo>
                <a:lnTo>
                  <a:pt x="15792" y="8590"/>
                </a:lnTo>
                <a:lnTo>
                  <a:pt x="15549" y="8419"/>
                </a:lnTo>
                <a:lnTo>
                  <a:pt x="15354" y="8273"/>
                </a:lnTo>
                <a:lnTo>
                  <a:pt x="15111" y="8152"/>
                </a:lnTo>
                <a:lnTo>
                  <a:pt x="14867" y="8030"/>
                </a:lnTo>
                <a:lnTo>
                  <a:pt x="14746" y="7981"/>
                </a:lnTo>
                <a:lnTo>
                  <a:pt x="14624" y="7957"/>
                </a:lnTo>
                <a:lnTo>
                  <a:pt x="14600" y="7981"/>
                </a:lnTo>
                <a:lnTo>
                  <a:pt x="14575" y="8006"/>
                </a:lnTo>
                <a:lnTo>
                  <a:pt x="14575" y="8054"/>
                </a:lnTo>
                <a:lnTo>
                  <a:pt x="14575" y="8079"/>
                </a:lnTo>
                <a:lnTo>
                  <a:pt x="14746" y="8249"/>
                </a:lnTo>
                <a:lnTo>
                  <a:pt x="14940" y="8371"/>
                </a:lnTo>
                <a:lnTo>
                  <a:pt x="15330" y="8638"/>
                </a:lnTo>
                <a:lnTo>
                  <a:pt x="15622" y="8882"/>
                </a:lnTo>
                <a:lnTo>
                  <a:pt x="15792" y="9003"/>
                </a:lnTo>
                <a:lnTo>
                  <a:pt x="15962" y="9101"/>
                </a:lnTo>
                <a:lnTo>
                  <a:pt x="15889" y="9368"/>
                </a:lnTo>
                <a:lnTo>
                  <a:pt x="15792" y="9612"/>
                </a:lnTo>
                <a:lnTo>
                  <a:pt x="15695" y="9466"/>
                </a:lnTo>
                <a:lnTo>
                  <a:pt x="15549" y="9320"/>
                </a:lnTo>
                <a:lnTo>
                  <a:pt x="15281" y="9101"/>
                </a:lnTo>
                <a:lnTo>
                  <a:pt x="15135" y="8955"/>
                </a:lnTo>
                <a:lnTo>
                  <a:pt x="14965" y="8809"/>
                </a:lnTo>
                <a:lnTo>
                  <a:pt x="14794" y="8711"/>
                </a:lnTo>
                <a:lnTo>
                  <a:pt x="14697" y="8663"/>
                </a:lnTo>
                <a:lnTo>
                  <a:pt x="14600" y="8663"/>
                </a:lnTo>
                <a:lnTo>
                  <a:pt x="14600" y="8760"/>
                </a:lnTo>
                <a:lnTo>
                  <a:pt x="14648" y="8833"/>
                </a:lnTo>
                <a:lnTo>
                  <a:pt x="14746" y="9003"/>
                </a:lnTo>
                <a:lnTo>
                  <a:pt x="14867" y="9149"/>
                </a:lnTo>
                <a:lnTo>
                  <a:pt x="14989" y="9271"/>
                </a:lnTo>
                <a:lnTo>
                  <a:pt x="15330" y="9587"/>
                </a:lnTo>
                <a:lnTo>
                  <a:pt x="15476" y="9758"/>
                </a:lnTo>
                <a:lnTo>
                  <a:pt x="15549" y="9831"/>
                </a:lnTo>
                <a:lnTo>
                  <a:pt x="15646" y="9879"/>
                </a:lnTo>
                <a:lnTo>
                  <a:pt x="15646" y="9904"/>
                </a:lnTo>
                <a:lnTo>
                  <a:pt x="15476" y="10196"/>
                </a:lnTo>
                <a:lnTo>
                  <a:pt x="15232" y="10463"/>
                </a:lnTo>
                <a:lnTo>
                  <a:pt x="15232" y="10293"/>
                </a:lnTo>
                <a:lnTo>
                  <a:pt x="15159" y="10147"/>
                </a:lnTo>
                <a:lnTo>
                  <a:pt x="15013" y="9855"/>
                </a:lnTo>
                <a:lnTo>
                  <a:pt x="14843" y="9636"/>
                </a:lnTo>
                <a:lnTo>
                  <a:pt x="14673" y="9466"/>
                </a:lnTo>
                <a:lnTo>
                  <a:pt x="14454" y="9295"/>
                </a:lnTo>
                <a:lnTo>
                  <a:pt x="14235" y="9149"/>
                </a:lnTo>
                <a:lnTo>
                  <a:pt x="14186" y="9149"/>
                </a:lnTo>
                <a:lnTo>
                  <a:pt x="14186" y="9174"/>
                </a:lnTo>
                <a:lnTo>
                  <a:pt x="14308" y="9393"/>
                </a:lnTo>
                <a:lnTo>
                  <a:pt x="14429" y="9563"/>
                </a:lnTo>
                <a:lnTo>
                  <a:pt x="14697" y="9952"/>
                </a:lnTo>
                <a:lnTo>
                  <a:pt x="14794" y="10147"/>
                </a:lnTo>
                <a:lnTo>
                  <a:pt x="14867" y="10366"/>
                </a:lnTo>
                <a:lnTo>
                  <a:pt x="14916" y="10536"/>
                </a:lnTo>
                <a:lnTo>
                  <a:pt x="14965" y="10609"/>
                </a:lnTo>
                <a:lnTo>
                  <a:pt x="15038" y="10658"/>
                </a:lnTo>
                <a:lnTo>
                  <a:pt x="14892" y="10780"/>
                </a:lnTo>
                <a:lnTo>
                  <a:pt x="14843" y="10658"/>
                </a:lnTo>
                <a:lnTo>
                  <a:pt x="14794" y="10561"/>
                </a:lnTo>
                <a:lnTo>
                  <a:pt x="14648" y="10366"/>
                </a:lnTo>
                <a:lnTo>
                  <a:pt x="14308" y="10001"/>
                </a:lnTo>
                <a:lnTo>
                  <a:pt x="14113" y="9831"/>
                </a:lnTo>
                <a:lnTo>
                  <a:pt x="13918" y="9685"/>
                </a:lnTo>
                <a:lnTo>
                  <a:pt x="13894" y="9685"/>
                </a:lnTo>
                <a:lnTo>
                  <a:pt x="13870" y="9733"/>
                </a:lnTo>
                <a:lnTo>
                  <a:pt x="13918" y="9904"/>
                </a:lnTo>
                <a:lnTo>
                  <a:pt x="14016" y="10050"/>
                </a:lnTo>
                <a:lnTo>
                  <a:pt x="14113" y="10196"/>
                </a:lnTo>
                <a:lnTo>
                  <a:pt x="14235" y="10342"/>
                </a:lnTo>
                <a:lnTo>
                  <a:pt x="14356" y="10488"/>
                </a:lnTo>
                <a:lnTo>
                  <a:pt x="14478" y="10634"/>
                </a:lnTo>
                <a:lnTo>
                  <a:pt x="14575" y="10804"/>
                </a:lnTo>
                <a:lnTo>
                  <a:pt x="14600" y="10974"/>
                </a:lnTo>
                <a:lnTo>
                  <a:pt x="14502" y="11047"/>
                </a:lnTo>
                <a:lnTo>
                  <a:pt x="14356" y="10853"/>
                </a:lnTo>
                <a:lnTo>
                  <a:pt x="14186" y="10658"/>
                </a:lnTo>
                <a:lnTo>
                  <a:pt x="13991" y="10512"/>
                </a:lnTo>
                <a:lnTo>
                  <a:pt x="13797" y="10390"/>
                </a:lnTo>
                <a:lnTo>
                  <a:pt x="13772" y="10366"/>
                </a:lnTo>
                <a:lnTo>
                  <a:pt x="13724" y="10366"/>
                </a:lnTo>
                <a:lnTo>
                  <a:pt x="13675" y="10415"/>
                </a:lnTo>
                <a:lnTo>
                  <a:pt x="13651" y="10463"/>
                </a:lnTo>
                <a:lnTo>
                  <a:pt x="13651" y="10512"/>
                </a:lnTo>
                <a:lnTo>
                  <a:pt x="13675" y="10536"/>
                </a:lnTo>
                <a:lnTo>
                  <a:pt x="13845" y="10682"/>
                </a:lnTo>
                <a:lnTo>
                  <a:pt x="13991" y="10853"/>
                </a:lnTo>
                <a:lnTo>
                  <a:pt x="14113" y="11023"/>
                </a:lnTo>
                <a:lnTo>
                  <a:pt x="14235" y="11218"/>
                </a:lnTo>
                <a:lnTo>
                  <a:pt x="14040" y="11339"/>
                </a:lnTo>
                <a:lnTo>
                  <a:pt x="13918" y="11218"/>
                </a:lnTo>
                <a:lnTo>
                  <a:pt x="13797" y="11120"/>
                </a:lnTo>
                <a:lnTo>
                  <a:pt x="13675" y="11023"/>
                </a:lnTo>
                <a:lnTo>
                  <a:pt x="13578" y="10974"/>
                </a:lnTo>
                <a:lnTo>
                  <a:pt x="13529" y="10950"/>
                </a:lnTo>
                <a:lnTo>
                  <a:pt x="13480" y="10950"/>
                </a:lnTo>
                <a:lnTo>
                  <a:pt x="13407" y="10999"/>
                </a:lnTo>
                <a:lnTo>
                  <a:pt x="13407" y="11047"/>
                </a:lnTo>
                <a:lnTo>
                  <a:pt x="13383" y="11072"/>
                </a:lnTo>
                <a:lnTo>
                  <a:pt x="13407" y="11120"/>
                </a:lnTo>
                <a:lnTo>
                  <a:pt x="13432" y="11145"/>
                </a:lnTo>
                <a:lnTo>
                  <a:pt x="13553" y="11315"/>
                </a:lnTo>
                <a:lnTo>
                  <a:pt x="13675" y="11485"/>
                </a:lnTo>
                <a:lnTo>
                  <a:pt x="13724" y="11583"/>
                </a:lnTo>
                <a:lnTo>
                  <a:pt x="13553" y="11704"/>
                </a:lnTo>
                <a:lnTo>
                  <a:pt x="13432" y="11558"/>
                </a:lnTo>
                <a:lnTo>
                  <a:pt x="13261" y="11461"/>
                </a:lnTo>
                <a:lnTo>
                  <a:pt x="13213" y="11461"/>
                </a:lnTo>
                <a:lnTo>
                  <a:pt x="13188" y="11485"/>
                </a:lnTo>
                <a:lnTo>
                  <a:pt x="13188" y="11534"/>
                </a:lnTo>
                <a:lnTo>
                  <a:pt x="13213" y="11558"/>
                </a:lnTo>
                <a:lnTo>
                  <a:pt x="13261" y="11631"/>
                </a:lnTo>
                <a:lnTo>
                  <a:pt x="13310" y="11704"/>
                </a:lnTo>
                <a:lnTo>
                  <a:pt x="13359" y="11874"/>
                </a:lnTo>
                <a:lnTo>
                  <a:pt x="13359" y="11899"/>
                </a:lnTo>
                <a:lnTo>
                  <a:pt x="13237" y="12020"/>
                </a:lnTo>
                <a:lnTo>
                  <a:pt x="13188" y="12118"/>
                </a:lnTo>
                <a:lnTo>
                  <a:pt x="13164" y="12215"/>
                </a:lnTo>
                <a:lnTo>
                  <a:pt x="13188" y="12288"/>
                </a:lnTo>
                <a:lnTo>
                  <a:pt x="13213" y="12385"/>
                </a:lnTo>
                <a:lnTo>
                  <a:pt x="13213" y="12775"/>
                </a:lnTo>
                <a:lnTo>
                  <a:pt x="13237" y="13164"/>
                </a:lnTo>
                <a:lnTo>
                  <a:pt x="13237" y="13553"/>
                </a:lnTo>
                <a:lnTo>
                  <a:pt x="13213" y="13748"/>
                </a:lnTo>
                <a:lnTo>
                  <a:pt x="13188" y="13943"/>
                </a:lnTo>
                <a:lnTo>
                  <a:pt x="13140" y="14064"/>
                </a:lnTo>
                <a:lnTo>
                  <a:pt x="13067" y="14162"/>
                </a:lnTo>
                <a:lnTo>
                  <a:pt x="12994" y="14210"/>
                </a:lnTo>
                <a:lnTo>
                  <a:pt x="12921" y="14235"/>
                </a:lnTo>
                <a:lnTo>
                  <a:pt x="12823" y="14210"/>
                </a:lnTo>
                <a:lnTo>
                  <a:pt x="12726" y="14186"/>
                </a:lnTo>
                <a:lnTo>
                  <a:pt x="12507" y="14040"/>
                </a:lnTo>
                <a:lnTo>
                  <a:pt x="12288" y="13821"/>
                </a:lnTo>
                <a:lnTo>
                  <a:pt x="12069" y="13578"/>
                </a:lnTo>
                <a:lnTo>
                  <a:pt x="11728" y="13164"/>
                </a:lnTo>
                <a:lnTo>
                  <a:pt x="11850" y="13042"/>
                </a:lnTo>
                <a:lnTo>
                  <a:pt x="11923" y="12969"/>
                </a:lnTo>
                <a:lnTo>
                  <a:pt x="11947" y="12896"/>
                </a:lnTo>
                <a:lnTo>
                  <a:pt x="11947" y="12823"/>
                </a:lnTo>
                <a:lnTo>
                  <a:pt x="11923" y="12750"/>
                </a:lnTo>
                <a:lnTo>
                  <a:pt x="11874" y="12677"/>
                </a:lnTo>
                <a:lnTo>
                  <a:pt x="11826" y="12629"/>
                </a:lnTo>
                <a:lnTo>
                  <a:pt x="11777" y="12604"/>
                </a:lnTo>
                <a:lnTo>
                  <a:pt x="11680" y="12580"/>
                </a:lnTo>
                <a:lnTo>
                  <a:pt x="11655" y="12385"/>
                </a:lnTo>
                <a:lnTo>
                  <a:pt x="11631" y="12361"/>
                </a:lnTo>
                <a:lnTo>
                  <a:pt x="11582" y="12361"/>
                </a:lnTo>
                <a:lnTo>
                  <a:pt x="11582" y="12385"/>
                </a:lnTo>
                <a:lnTo>
                  <a:pt x="11558" y="12580"/>
                </a:lnTo>
                <a:lnTo>
                  <a:pt x="11509" y="12580"/>
                </a:lnTo>
                <a:lnTo>
                  <a:pt x="11485" y="12604"/>
                </a:lnTo>
                <a:lnTo>
                  <a:pt x="11461" y="12604"/>
                </a:lnTo>
                <a:lnTo>
                  <a:pt x="11242" y="12702"/>
                </a:lnTo>
                <a:lnTo>
                  <a:pt x="11169" y="12361"/>
                </a:lnTo>
                <a:lnTo>
                  <a:pt x="11144" y="12191"/>
                </a:lnTo>
                <a:lnTo>
                  <a:pt x="11169" y="12020"/>
                </a:lnTo>
                <a:lnTo>
                  <a:pt x="11144" y="11972"/>
                </a:lnTo>
                <a:lnTo>
                  <a:pt x="11120" y="11947"/>
                </a:lnTo>
                <a:lnTo>
                  <a:pt x="11071" y="11947"/>
                </a:lnTo>
                <a:lnTo>
                  <a:pt x="11047" y="11972"/>
                </a:lnTo>
                <a:lnTo>
                  <a:pt x="11023" y="12118"/>
                </a:lnTo>
                <a:lnTo>
                  <a:pt x="10998" y="12312"/>
                </a:lnTo>
                <a:lnTo>
                  <a:pt x="10998" y="12556"/>
                </a:lnTo>
                <a:lnTo>
                  <a:pt x="10998" y="12799"/>
                </a:lnTo>
                <a:lnTo>
                  <a:pt x="10633" y="12896"/>
                </a:lnTo>
                <a:lnTo>
                  <a:pt x="10609" y="12604"/>
                </a:lnTo>
                <a:lnTo>
                  <a:pt x="10560" y="12361"/>
                </a:lnTo>
                <a:lnTo>
                  <a:pt x="10512" y="12118"/>
                </a:lnTo>
                <a:lnTo>
                  <a:pt x="10390" y="11607"/>
                </a:lnTo>
                <a:lnTo>
                  <a:pt x="10366" y="11583"/>
                </a:lnTo>
                <a:lnTo>
                  <a:pt x="10342" y="11558"/>
                </a:lnTo>
                <a:lnTo>
                  <a:pt x="10293" y="11583"/>
                </a:lnTo>
                <a:lnTo>
                  <a:pt x="10269" y="11607"/>
                </a:lnTo>
                <a:lnTo>
                  <a:pt x="10244" y="11826"/>
                </a:lnTo>
                <a:lnTo>
                  <a:pt x="10244" y="12045"/>
                </a:lnTo>
                <a:lnTo>
                  <a:pt x="10269" y="12507"/>
                </a:lnTo>
                <a:lnTo>
                  <a:pt x="10269" y="12726"/>
                </a:lnTo>
                <a:lnTo>
                  <a:pt x="10269" y="12945"/>
                </a:lnTo>
                <a:lnTo>
                  <a:pt x="9636" y="12994"/>
                </a:lnTo>
                <a:lnTo>
                  <a:pt x="9612" y="12726"/>
                </a:lnTo>
                <a:lnTo>
                  <a:pt x="9612" y="12507"/>
                </a:lnTo>
                <a:lnTo>
                  <a:pt x="9612" y="12337"/>
                </a:lnTo>
                <a:lnTo>
                  <a:pt x="9612" y="12142"/>
                </a:lnTo>
                <a:lnTo>
                  <a:pt x="9563" y="11972"/>
                </a:lnTo>
                <a:lnTo>
                  <a:pt x="9514" y="11899"/>
                </a:lnTo>
                <a:lnTo>
                  <a:pt x="9466" y="11826"/>
                </a:lnTo>
                <a:lnTo>
                  <a:pt x="9417" y="11826"/>
                </a:lnTo>
                <a:lnTo>
                  <a:pt x="9393" y="11850"/>
                </a:lnTo>
                <a:lnTo>
                  <a:pt x="9344" y="12020"/>
                </a:lnTo>
                <a:lnTo>
                  <a:pt x="9320" y="12215"/>
                </a:lnTo>
                <a:lnTo>
                  <a:pt x="9295" y="12604"/>
                </a:lnTo>
                <a:lnTo>
                  <a:pt x="9271" y="12799"/>
                </a:lnTo>
                <a:lnTo>
                  <a:pt x="9247" y="12994"/>
                </a:lnTo>
                <a:lnTo>
                  <a:pt x="9052" y="12994"/>
                </a:lnTo>
                <a:lnTo>
                  <a:pt x="9003" y="12604"/>
                </a:lnTo>
                <a:lnTo>
                  <a:pt x="8930" y="12191"/>
                </a:lnTo>
                <a:lnTo>
                  <a:pt x="8857" y="11753"/>
                </a:lnTo>
                <a:lnTo>
                  <a:pt x="8833" y="11704"/>
                </a:lnTo>
                <a:lnTo>
                  <a:pt x="8784" y="11680"/>
                </a:lnTo>
                <a:lnTo>
                  <a:pt x="8711" y="11704"/>
                </a:lnTo>
                <a:lnTo>
                  <a:pt x="8711" y="11777"/>
                </a:lnTo>
                <a:lnTo>
                  <a:pt x="8711" y="12191"/>
                </a:lnTo>
                <a:lnTo>
                  <a:pt x="8687" y="12604"/>
                </a:lnTo>
                <a:lnTo>
                  <a:pt x="8687" y="12994"/>
                </a:lnTo>
                <a:lnTo>
                  <a:pt x="8176" y="12994"/>
                </a:lnTo>
                <a:lnTo>
                  <a:pt x="8200" y="12653"/>
                </a:lnTo>
                <a:lnTo>
                  <a:pt x="8273" y="12215"/>
                </a:lnTo>
                <a:lnTo>
                  <a:pt x="8346" y="11777"/>
                </a:lnTo>
                <a:lnTo>
                  <a:pt x="8346" y="11704"/>
                </a:lnTo>
                <a:lnTo>
                  <a:pt x="8298" y="11655"/>
                </a:lnTo>
                <a:lnTo>
                  <a:pt x="8249" y="11655"/>
                </a:lnTo>
                <a:lnTo>
                  <a:pt x="8200" y="11704"/>
                </a:lnTo>
                <a:lnTo>
                  <a:pt x="8079" y="11899"/>
                </a:lnTo>
                <a:lnTo>
                  <a:pt x="8006" y="12118"/>
                </a:lnTo>
                <a:lnTo>
                  <a:pt x="7933" y="12337"/>
                </a:lnTo>
                <a:lnTo>
                  <a:pt x="7884" y="12556"/>
                </a:lnTo>
                <a:lnTo>
                  <a:pt x="7835" y="12750"/>
                </a:lnTo>
                <a:lnTo>
                  <a:pt x="7811" y="12969"/>
                </a:lnTo>
                <a:lnTo>
                  <a:pt x="7300" y="12945"/>
                </a:lnTo>
                <a:lnTo>
                  <a:pt x="7349" y="12653"/>
                </a:lnTo>
                <a:lnTo>
                  <a:pt x="7397" y="12385"/>
                </a:lnTo>
                <a:lnTo>
                  <a:pt x="7495" y="12045"/>
                </a:lnTo>
                <a:lnTo>
                  <a:pt x="7592" y="11680"/>
                </a:lnTo>
                <a:lnTo>
                  <a:pt x="7568" y="11655"/>
                </a:lnTo>
                <a:lnTo>
                  <a:pt x="7543" y="11631"/>
                </a:lnTo>
                <a:lnTo>
                  <a:pt x="7470" y="11680"/>
                </a:lnTo>
                <a:lnTo>
                  <a:pt x="7397" y="11728"/>
                </a:lnTo>
                <a:lnTo>
                  <a:pt x="7276" y="11850"/>
                </a:lnTo>
                <a:lnTo>
                  <a:pt x="7178" y="11996"/>
                </a:lnTo>
                <a:lnTo>
                  <a:pt x="7130" y="12166"/>
                </a:lnTo>
                <a:lnTo>
                  <a:pt x="7008" y="12507"/>
                </a:lnTo>
                <a:lnTo>
                  <a:pt x="6959" y="12702"/>
                </a:lnTo>
                <a:lnTo>
                  <a:pt x="6935" y="12872"/>
                </a:lnTo>
                <a:lnTo>
                  <a:pt x="6473" y="12702"/>
                </a:lnTo>
                <a:lnTo>
                  <a:pt x="6521" y="12556"/>
                </a:lnTo>
                <a:lnTo>
                  <a:pt x="6546" y="12483"/>
                </a:lnTo>
                <a:lnTo>
                  <a:pt x="6546" y="12410"/>
                </a:lnTo>
                <a:lnTo>
                  <a:pt x="6546" y="12337"/>
                </a:lnTo>
                <a:lnTo>
                  <a:pt x="6497" y="12288"/>
                </a:lnTo>
                <a:lnTo>
                  <a:pt x="6473" y="12288"/>
                </a:lnTo>
                <a:lnTo>
                  <a:pt x="6375" y="12385"/>
                </a:lnTo>
                <a:lnTo>
                  <a:pt x="6302" y="12483"/>
                </a:lnTo>
                <a:lnTo>
                  <a:pt x="6181" y="12629"/>
                </a:lnTo>
                <a:lnTo>
                  <a:pt x="5889" y="12629"/>
                </a:lnTo>
                <a:lnTo>
                  <a:pt x="5816" y="12653"/>
                </a:lnTo>
                <a:lnTo>
                  <a:pt x="5743" y="12750"/>
                </a:lnTo>
                <a:lnTo>
                  <a:pt x="5743" y="12799"/>
                </a:lnTo>
                <a:lnTo>
                  <a:pt x="5743" y="12872"/>
                </a:lnTo>
                <a:lnTo>
                  <a:pt x="5743" y="12921"/>
                </a:lnTo>
                <a:lnTo>
                  <a:pt x="5791" y="12969"/>
                </a:lnTo>
                <a:lnTo>
                  <a:pt x="5986" y="13115"/>
                </a:lnTo>
                <a:lnTo>
                  <a:pt x="6181" y="13237"/>
                </a:lnTo>
                <a:lnTo>
                  <a:pt x="5986" y="13505"/>
                </a:lnTo>
                <a:lnTo>
                  <a:pt x="5767" y="13748"/>
                </a:lnTo>
                <a:lnTo>
                  <a:pt x="5305" y="14210"/>
                </a:lnTo>
                <a:lnTo>
                  <a:pt x="5134" y="14381"/>
                </a:lnTo>
                <a:lnTo>
                  <a:pt x="4988" y="14527"/>
                </a:lnTo>
                <a:lnTo>
                  <a:pt x="4891" y="14551"/>
                </a:lnTo>
                <a:lnTo>
                  <a:pt x="4818" y="14551"/>
                </a:lnTo>
                <a:lnTo>
                  <a:pt x="4721" y="14527"/>
                </a:lnTo>
                <a:lnTo>
                  <a:pt x="4648" y="14454"/>
                </a:lnTo>
                <a:lnTo>
                  <a:pt x="4648" y="13383"/>
                </a:lnTo>
                <a:lnTo>
                  <a:pt x="4623" y="12872"/>
                </a:lnTo>
                <a:lnTo>
                  <a:pt x="4599" y="12337"/>
                </a:lnTo>
                <a:lnTo>
                  <a:pt x="4575" y="12239"/>
                </a:lnTo>
                <a:lnTo>
                  <a:pt x="4526" y="12191"/>
                </a:lnTo>
                <a:lnTo>
                  <a:pt x="4502" y="12166"/>
                </a:lnTo>
                <a:lnTo>
                  <a:pt x="4404" y="12118"/>
                </a:lnTo>
                <a:lnTo>
                  <a:pt x="4307" y="12020"/>
                </a:lnTo>
                <a:lnTo>
                  <a:pt x="4185" y="11947"/>
                </a:lnTo>
                <a:lnTo>
                  <a:pt x="3918" y="11801"/>
                </a:lnTo>
                <a:lnTo>
                  <a:pt x="3650" y="11680"/>
                </a:lnTo>
                <a:lnTo>
                  <a:pt x="3407" y="11510"/>
                </a:lnTo>
                <a:lnTo>
                  <a:pt x="3163" y="11339"/>
                </a:lnTo>
                <a:lnTo>
                  <a:pt x="2920" y="11145"/>
                </a:lnTo>
                <a:lnTo>
                  <a:pt x="2677" y="10926"/>
                </a:lnTo>
                <a:lnTo>
                  <a:pt x="2482" y="10658"/>
                </a:lnTo>
                <a:lnTo>
                  <a:pt x="2288" y="10390"/>
                </a:lnTo>
                <a:lnTo>
                  <a:pt x="2117" y="10098"/>
                </a:lnTo>
                <a:lnTo>
                  <a:pt x="1947" y="9758"/>
                </a:lnTo>
                <a:lnTo>
                  <a:pt x="1850" y="9587"/>
                </a:lnTo>
                <a:lnTo>
                  <a:pt x="1752" y="9441"/>
                </a:lnTo>
                <a:lnTo>
                  <a:pt x="1704" y="9028"/>
                </a:lnTo>
                <a:lnTo>
                  <a:pt x="1655" y="8614"/>
                </a:lnTo>
                <a:lnTo>
                  <a:pt x="1655" y="8517"/>
                </a:lnTo>
                <a:lnTo>
                  <a:pt x="1631" y="8371"/>
                </a:lnTo>
                <a:lnTo>
                  <a:pt x="1582" y="8249"/>
                </a:lnTo>
                <a:lnTo>
                  <a:pt x="1533" y="8225"/>
                </a:lnTo>
                <a:lnTo>
                  <a:pt x="1485" y="8225"/>
                </a:lnTo>
                <a:lnTo>
                  <a:pt x="1412" y="8249"/>
                </a:lnTo>
                <a:lnTo>
                  <a:pt x="1363" y="8322"/>
                </a:lnTo>
                <a:lnTo>
                  <a:pt x="1339" y="8371"/>
                </a:lnTo>
                <a:lnTo>
                  <a:pt x="1314" y="8444"/>
                </a:lnTo>
                <a:lnTo>
                  <a:pt x="1290" y="8614"/>
                </a:lnTo>
                <a:lnTo>
                  <a:pt x="1266" y="8760"/>
                </a:lnTo>
                <a:lnTo>
                  <a:pt x="1266" y="8906"/>
                </a:lnTo>
                <a:lnTo>
                  <a:pt x="1266" y="9076"/>
                </a:lnTo>
                <a:lnTo>
                  <a:pt x="1120" y="9101"/>
                </a:lnTo>
                <a:lnTo>
                  <a:pt x="998" y="9149"/>
                </a:lnTo>
                <a:lnTo>
                  <a:pt x="828" y="9003"/>
                </a:lnTo>
                <a:lnTo>
                  <a:pt x="755" y="8906"/>
                </a:lnTo>
                <a:lnTo>
                  <a:pt x="682" y="8809"/>
                </a:lnTo>
                <a:lnTo>
                  <a:pt x="584" y="8565"/>
                </a:lnTo>
                <a:lnTo>
                  <a:pt x="511" y="8322"/>
                </a:lnTo>
                <a:lnTo>
                  <a:pt x="463" y="8079"/>
                </a:lnTo>
                <a:lnTo>
                  <a:pt x="438" y="7811"/>
                </a:lnTo>
                <a:lnTo>
                  <a:pt x="438" y="7592"/>
                </a:lnTo>
                <a:lnTo>
                  <a:pt x="438" y="7373"/>
                </a:lnTo>
                <a:lnTo>
                  <a:pt x="487" y="7154"/>
                </a:lnTo>
                <a:lnTo>
                  <a:pt x="536" y="6911"/>
                </a:lnTo>
                <a:lnTo>
                  <a:pt x="609" y="6740"/>
                </a:lnTo>
                <a:lnTo>
                  <a:pt x="706" y="6570"/>
                </a:lnTo>
                <a:lnTo>
                  <a:pt x="925" y="6302"/>
                </a:lnTo>
                <a:lnTo>
                  <a:pt x="998" y="6302"/>
                </a:lnTo>
                <a:lnTo>
                  <a:pt x="1290" y="6327"/>
                </a:lnTo>
                <a:lnTo>
                  <a:pt x="1436" y="6302"/>
                </a:lnTo>
                <a:lnTo>
                  <a:pt x="1533" y="6327"/>
                </a:lnTo>
                <a:lnTo>
                  <a:pt x="1631" y="6327"/>
                </a:lnTo>
                <a:lnTo>
                  <a:pt x="1728" y="6254"/>
                </a:lnTo>
                <a:lnTo>
                  <a:pt x="1752" y="6205"/>
                </a:lnTo>
                <a:lnTo>
                  <a:pt x="1777" y="6156"/>
                </a:lnTo>
                <a:lnTo>
                  <a:pt x="1874" y="5840"/>
                </a:lnTo>
                <a:lnTo>
                  <a:pt x="1971" y="5548"/>
                </a:lnTo>
                <a:lnTo>
                  <a:pt x="2093" y="5280"/>
                </a:lnTo>
                <a:lnTo>
                  <a:pt x="2239" y="5013"/>
                </a:lnTo>
                <a:lnTo>
                  <a:pt x="2409" y="4769"/>
                </a:lnTo>
                <a:lnTo>
                  <a:pt x="2604" y="4526"/>
                </a:lnTo>
                <a:lnTo>
                  <a:pt x="3017" y="4039"/>
                </a:lnTo>
                <a:lnTo>
                  <a:pt x="3407" y="3601"/>
                </a:lnTo>
                <a:lnTo>
                  <a:pt x="3820" y="3164"/>
                </a:lnTo>
                <a:lnTo>
                  <a:pt x="4137" y="2872"/>
                </a:lnTo>
                <a:lnTo>
                  <a:pt x="4283" y="2726"/>
                </a:lnTo>
                <a:lnTo>
                  <a:pt x="4429" y="2555"/>
                </a:lnTo>
                <a:lnTo>
                  <a:pt x="4502" y="2555"/>
                </a:lnTo>
                <a:lnTo>
                  <a:pt x="4550" y="2507"/>
                </a:lnTo>
                <a:lnTo>
                  <a:pt x="4599" y="2361"/>
                </a:lnTo>
                <a:lnTo>
                  <a:pt x="4599" y="2215"/>
                </a:lnTo>
                <a:lnTo>
                  <a:pt x="4599" y="2069"/>
                </a:lnTo>
                <a:lnTo>
                  <a:pt x="4623" y="1923"/>
                </a:lnTo>
                <a:lnTo>
                  <a:pt x="4672" y="1631"/>
                </a:lnTo>
                <a:lnTo>
                  <a:pt x="4745" y="1339"/>
                </a:lnTo>
                <a:lnTo>
                  <a:pt x="4891" y="901"/>
                </a:lnTo>
                <a:lnTo>
                  <a:pt x="5061" y="487"/>
                </a:lnTo>
                <a:close/>
                <a:moveTo>
                  <a:pt x="4915" y="0"/>
                </a:moveTo>
                <a:lnTo>
                  <a:pt x="4842" y="25"/>
                </a:lnTo>
                <a:lnTo>
                  <a:pt x="4794" y="49"/>
                </a:lnTo>
                <a:lnTo>
                  <a:pt x="4696" y="146"/>
                </a:lnTo>
                <a:lnTo>
                  <a:pt x="4599" y="268"/>
                </a:lnTo>
                <a:lnTo>
                  <a:pt x="4526" y="414"/>
                </a:lnTo>
                <a:lnTo>
                  <a:pt x="4453" y="584"/>
                </a:lnTo>
                <a:lnTo>
                  <a:pt x="4356" y="925"/>
                </a:lnTo>
                <a:lnTo>
                  <a:pt x="4283" y="1217"/>
                </a:lnTo>
                <a:lnTo>
                  <a:pt x="4210" y="1436"/>
                </a:lnTo>
                <a:lnTo>
                  <a:pt x="4137" y="1728"/>
                </a:lnTo>
                <a:lnTo>
                  <a:pt x="4112" y="2020"/>
                </a:lnTo>
                <a:lnTo>
                  <a:pt x="4112" y="2166"/>
                </a:lnTo>
                <a:lnTo>
                  <a:pt x="4137" y="2288"/>
                </a:lnTo>
                <a:lnTo>
                  <a:pt x="3893" y="2385"/>
                </a:lnTo>
                <a:lnTo>
                  <a:pt x="3674" y="2531"/>
                </a:lnTo>
                <a:lnTo>
                  <a:pt x="3455" y="2726"/>
                </a:lnTo>
                <a:lnTo>
                  <a:pt x="3236" y="2945"/>
                </a:lnTo>
                <a:lnTo>
                  <a:pt x="2871" y="3383"/>
                </a:lnTo>
                <a:lnTo>
                  <a:pt x="2531" y="3772"/>
                </a:lnTo>
                <a:lnTo>
                  <a:pt x="2142" y="4210"/>
                </a:lnTo>
                <a:lnTo>
                  <a:pt x="1923" y="4453"/>
                </a:lnTo>
                <a:lnTo>
                  <a:pt x="1752" y="4721"/>
                </a:lnTo>
                <a:lnTo>
                  <a:pt x="1582" y="4988"/>
                </a:lnTo>
                <a:lnTo>
                  <a:pt x="1436" y="5280"/>
                </a:lnTo>
                <a:lnTo>
                  <a:pt x="1339" y="5572"/>
                </a:lnTo>
                <a:lnTo>
                  <a:pt x="1290" y="5864"/>
                </a:lnTo>
                <a:lnTo>
                  <a:pt x="925" y="5864"/>
                </a:lnTo>
                <a:lnTo>
                  <a:pt x="755" y="5889"/>
                </a:lnTo>
                <a:lnTo>
                  <a:pt x="633" y="5937"/>
                </a:lnTo>
                <a:lnTo>
                  <a:pt x="536" y="5986"/>
                </a:lnTo>
                <a:lnTo>
                  <a:pt x="438" y="6083"/>
                </a:lnTo>
                <a:lnTo>
                  <a:pt x="341" y="6181"/>
                </a:lnTo>
                <a:lnTo>
                  <a:pt x="268" y="6302"/>
                </a:lnTo>
                <a:lnTo>
                  <a:pt x="219" y="6424"/>
                </a:lnTo>
                <a:lnTo>
                  <a:pt x="122" y="6716"/>
                </a:lnTo>
                <a:lnTo>
                  <a:pt x="49" y="7032"/>
                </a:lnTo>
                <a:lnTo>
                  <a:pt x="25" y="7324"/>
                </a:lnTo>
                <a:lnTo>
                  <a:pt x="0" y="7592"/>
                </a:lnTo>
                <a:lnTo>
                  <a:pt x="0" y="7811"/>
                </a:lnTo>
                <a:lnTo>
                  <a:pt x="25" y="8054"/>
                </a:lnTo>
                <a:lnTo>
                  <a:pt x="49" y="8322"/>
                </a:lnTo>
                <a:lnTo>
                  <a:pt x="122" y="8638"/>
                </a:lnTo>
                <a:lnTo>
                  <a:pt x="219" y="8930"/>
                </a:lnTo>
                <a:lnTo>
                  <a:pt x="365" y="9198"/>
                </a:lnTo>
                <a:lnTo>
                  <a:pt x="438" y="9320"/>
                </a:lnTo>
                <a:lnTo>
                  <a:pt x="536" y="9417"/>
                </a:lnTo>
                <a:lnTo>
                  <a:pt x="633" y="9514"/>
                </a:lnTo>
                <a:lnTo>
                  <a:pt x="730" y="9563"/>
                </a:lnTo>
                <a:lnTo>
                  <a:pt x="852" y="9612"/>
                </a:lnTo>
                <a:lnTo>
                  <a:pt x="1047" y="9612"/>
                </a:lnTo>
                <a:lnTo>
                  <a:pt x="1095" y="9587"/>
                </a:lnTo>
                <a:lnTo>
                  <a:pt x="1314" y="9587"/>
                </a:lnTo>
                <a:lnTo>
                  <a:pt x="1339" y="9612"/>
                </a:lnTo>
                <a:lnTo>
                  <a:pt x="1387" y="9758"/>
                </a:lnTo>
                <a:lnTo>
                  <a:pt x="1436" y="9928"/>
                </a:lnTo>
                <a:lnTo>
                  <a:pt x="1582" y="10220"/>
                </a:lnTo>
                <a:lnTo>
                  <a:pt x="1752" y="10512"/>
                </a:lnTo>
                <a:lnTo>
                  <a:pt x="1923" y="10804"/>
                </a:lnTo>
                <a:lnTo>
                  <a:pt x="2117" y="11072"/>
                </a:lnTo>
                <a:lnTo>
                  <a:pt x="2312" y="11315"/>
                </a:lnTo>
                <a:lnTo>
                  <a:pt x="2531" y="11510"/>
                </a:lnTo>
                <a:lnTo>
                  <a:pt x="2750" y="11704"/>
                </a:lnTo>
                <a:lnTo>
                  <a:pt x="3236" y="12045"/>
                </a:lnTo>
                <a:lnTo>
                  <a:pt x="3455" y="12191"/>
                </a:lnTo>
                <a:lnTo>
                  <a:pt x="3674" y="12288"/>
                </a:lnTo>
                <a:lnTo>
                  <a:pt x="3918" y="12385"/>
                </a:lnTo>
                <a:lnTo>
                  <a:pt x="4137" y="12507"/>
                </a:lnTo>
                <a:lnTo>
                  <a:pt x="4161" y="12531"/>
                </a:lnTo>
                <a:lnTo>
                  <a:pt x="4112" y="13067"/>
                </a:lnTo>
                <a:lnTo>
                  <a:pt x="4112" y="13626"/>
                </a:lnTo>
                <a:lnTo>
                  <a:pt x="4112" y="14746"/>
                </a:lnTo>
                <a:lnTo>
                  <a:pt x="4137" y="14819"/>
                </a:lnTo>
                <a:lnTo>
                  <a:pt x="4161" y="14867"/>
                </a:lnTo>
                <a:lnTo>
                  <a:pt x="4185" y="14916"/>
                </a:lnTo>
                <a:lnTo>
                  <a:pt x="4234" y="14965"/>
                </a:lnTo>
                <a:lnTo>
                  <a:pt x="4331" y="14989"/>
                </a:lnTo>
                <a:lnTo>
                  <a:pt x="4453" y="14989"/>
                </a:lnTo>
                <a:lnTo>
                  <a:pt x="4550" y="15062"/>
                </a:lnTo>
                <a:lnTo>
                  <a:pt x="4648" y="15111"/>
                </a:lnTo>
                <a:lnTo>
                  <a:pt x="4769" y="15135"/>
                </a:lnTo>
                <a:lnTo>
                  <a:pt x="4891" y="15111"/>
                </a:lnTo>
                <a:lnTo>
                  <a:pt x="4988" y="15086"/>
                </a:lnTo>
                <a:lnTo>
                  <a:pt x="5110" y="15038"/>
                </a:lnTo>
                <a:lnTo>
                  <a:pt x="5305" y="14940"/>
                </a:lnTo>
                <a:lnTo>
                  <a:pt x="5548" y="14721"/>
                </a:lnTo>
                <a:lnTo>
                  <a:pt x="5791" y="14502"/>
                </a:lnTo>
                <a:lnTo>
                  <a:pt x="6229" y="14040"/>
                </a:lnTo>
                <a:lnTo>
                  <a:pt x="6497" y="13748"/>
                </a:lnTo>
                <a:lnTo>
                  <a:pt x="6619" y="13602"/>
                </a:lnTo>
                <a:lnTo>
                  <a:pt x="6716" y="13432"/>
                </a:lnTo>
                <a:lnTo>
                  <a:pt x="6984" y="13505"/>
                </a:lnTo>
                <a:lnTo>
                  <a:pt x="7227" y="13529"/>
                </a:lnTo>
                <a:lnTo>
                  <a:pt x="7762" y="13578"/>
                </a:lnTo>
                <a:lnTo>
                  <a:pt x="8273" y="13578"/>
                </a:lnTo>
                <a:lnTo>
                  <a:pt x="8760" y="13602"/>
                </a:lnTo>
                <a:lnTo>
                  <a:pt x="9198" y="13578"/>
                </a:lnTo>
                <a:lnTo>
                  <a:pt x="9660" y="13578"/>
                </a:lnTo>
                <a:lnTo>
                  <a:pt x="10098" y="13529"/>
                </a:lnTo>
                <a:lnTo>
                  <a:pt x="10560" y="13480"/>
                </a:lnTo>
                <a:lnTo>
                  <a:pt x="10925" y="13407"/>
                </a:lnTo>
                <a:lnTo>
                  <a:pt x="11315" y="13334"/>
                </a:lnTo>
                <a:lnTo>
                  <a:pt x="11363" y="13480"/>
                </a:lnTo>
                <a:lnTo>
                  <a:pt x="11436" y="13626"/>
                </a:lnTo>
                <a:lnTo>
                  <a:pt x="11607" y="13943"/>
                </a:lnTo>
                <a:lnTo>
                  <a:pt x="11850" y="14210"/>
                </a:lnTo>
                <a:lnTo>
                  <a:pt x="11972" y="14356"/>
                </a:lnTo>
                <a:lnTo>
                  <a:pt x="12118" y="14478"/>
                </a:lnTo>
                <a:lnTo>
                  <a:pt x="12264" y="14575"/>
                </a:lnTo>
                <a:lnTo>
                  <a:pt x="12410" y="14673"/>
                </a:lnTo>
                <a:lnTo>
                  <a:pt x="12580" y="14721"/>
                </a:lnTo>
                <a:lnTo>
                  <a:pt x="12726" y="14770"/>
                </a:lnTo>
                <a:lnTo>
                  <a:pt x="12896" y="14794"/>
                </a:lnTo>
                <a:lnTo>
                  <a:pt x="13042" y="14770"/>
                </a:lnTo>
                <a:lnTo>
                  <a:pt x="13213" y="14721"/>
                </a:lnTo>
                <a:lnTo>
                  <a:pt x="13359" y="14624"/>
                </a:lnTo>
                <a:lnTo>
                  <a:pt x="13480" y="14527"/>
                </a:lnTo>
                <a:lnTo>
                  <a:pt x="13578" y="14405"/>
                </a:lnTo>
                <a:lnTo>
                  <a:pt x="13651" y="14283"/>
                </a:lnTo>
                <a:lnTo>
                  <a:pt x="13724" y="14162"/>
                </a:lnTo>
                <a:lnTo>
                  <a:pt x="13748" y="14016"/>
                </a:lnTo>
                <a:lnTo>
                  <a:pt x="13772" y="13845"/>
                </a:lnTo>
                <a:lnTo>
                  <a:pt x="13797" y="13529"/>
                </a:lnTo>
                <a:lnTo>
                  <a:pt x="13772" y="13213"/>
                </a:lnTo>
                <a:lnTo>
                  <a:pt x="13748" y="12872"/>
                </a:lnTo>
                <a:lnTo>
                  <a:pt x="13748" y="12580"/>
                </a:lnTo>
                <a:lnTo>
                  <a:pt x="13748" y="12288"/>
                </a:lnTo>
                <a:lnTo>
                  <a:pt x="13943" y="12118"/>
                </a:lnTo>
                <a:lnTo>
                  <a:pt x="14137" y="11947"/>
                </a:lnTo>
                <a:lnTo>
                  <a:pt x="14551" y="11655"/>
                </a:lnTo>
                <a:lnTo>
                  <a:pt x="14989" y="11388"/>
                </a:lnTo>
                <a:lnTo>
                  <a:pt x="15403" y="11072"/>
                </a:lnTo>
                <a:lnTo>
                  <a:pt x="15622" y="10877"/>
                </a:lnTo>
                <a:lnTo>
                  <a:pt x="15816" y="10634"/>
                </a:lnTo>
                <a:lnTo>
                  <a:pt x="15987" y="10390"/>
                </a:lnTo>
                <a:lnTo>
                  <a:pt x="16133" y="10123"/>
                </a:lnTo>
                <a:lnTo>
                  <a:pt x="16254" y="9855"/>
                </a:lnTo>
                <a:lnTo>
                  <a:pt x="16376" y="9563"/>
                </a:lnTo>
                <a:lnTo>
                  <a:pt x="16449" y="9271"/>
                </a:lnTo>
                <a:lnTo>
                  <a:pt x="16522" y="8979"/>
                </a:lnTo>
                <a:lnTo>
                  <a:pt x="16595" y="8614"/>
                </a:lnTo>
                <a:lnTo>
                  <a:pt x="16619" y="8249"/>
                </a:lnTo>
                <a:lnTo>
                  <a:pt x="16765" y="8273"/>
                </a:lnTo>
                <a:lnTo>
                  <a:pt x="16911" y="8298"/>
                </a:lnTo>
                <a:lnTo>
                  <a:pt x="17057" y="8273"/>
                </a:lnTo>
                <a:lnTo>
                  <a:pt x="17203" y="8249"/>
                </a:lnTo>
                <a:lnTo>
                  <a:pt x="17228" y="8273"/>
                </a:lnTo>
                <a:lnTo>
                  <a:pt x="17325" y="8346"/>
                </a:lnTo>
                <a:lnTo>
                  <a:pt x="17422" y="8444"/>
                </a:lnTo>
                <a:lnTo>
                  <a:pt x="17641" y="8565"/>
                </a:lnTo>
                <a:lnTo>
                  <a:pt x="17885" y="8663"/>
                </a:lnTo>
                <a:lnTo>
                  <a:pt x="18128" y="8687"/>
                </a:lnTo>
                <a:lnTo>
                  <a:pt x="18395" y="8663"/>
                </a:lnTo>
                <a:lnTo>
                  <a:pt x="18639" y="8614"/>
                </a:lnTo>
                <a:lnTo>
                  <a:pt x="18858" y="8492"/>
                </a:lnTo>
                <a:lnTo>
                  <a:pt x="18979" y="8419"/>
                </a:lnTo>
                <a:lnTo>
                  <a:pt x="19077" y="8346"/>
                </a:lnTo>
                <a:lnTo>
                  <a:pt x="19125" y="8249"/>
                </a:lnTo>
                <a:lnTo>
                  <a:pt x="19125" y="8176"/>
                </a:lnTo>
                <a:lnTo>
                  <a:pt x="19101" y="8079"/>
                </a:lnTo>
                <a:lnTo>
                  <a:pt x="19052" y="8006"/>
                </a:lnTo>
                <a:lnTo>
                  <a:pt x="18979" y="7957"/>
                </a:lnTo>
                <a:lnTo>
                  <a:pt x="18833" y="7957"/>
                </a:lnTo>
                <a:lnTo>
                  <a:pt x="18736" y="8006"/>
                </a:lnTo>
                <a:lnTo>
                  <a:pt x="18639" y="8103"/>
                </a:lnTo>
                <a:lnTo>
                  <a:pt x="18517" y="8176"/>
                </a:lnTo>
                <a:lnTo>
                  <a:pt x="18371" y="8200"/>
                </a:lnTo>
                <a:lnTo>
                  <a:pt x="18225" y="8225"/>
                </a:lnTo>
                <a:lnTo>
                  <a:pt x="18079" y="8200"/>
                </a:lnTo>
                <a:lnTo>
                  <a:pt x="17933" y="8176"/>
                </a:lnTo>
                <a:lnTo>
                  <a:pt x="17787" y="8127"/>
                </a:lnTo>
                <a:lnTo>
                  <a:pt x="17666" y="8054"/>
                </a:lnTo>
                <a:lnTo>
                  <a:pt x="17885" y="7933"/>
                </a:lnTo>
                <a:lnTo>
                  <a:pt x="18031" y="7835"/>
                </a:lnTo>
                <a:lnTo>
                  <a:pt x="18104" y="7738"/>
                </a:lnTo>
                <a:lnTo>
                  <a:pt x="18152" y="7641"/>
                </a:lnTo>
                <a:lnTo>
                  <a:pt x="18201" y="7543"/>
                </a:lnTo>
                <a:lnTo>
                  <a:pt x="18225" y="7446"/>
                </a:lnTo>
                <a:lnTo>
                  <a:pt x="18250" y="7349"/>
                </a:lnTo>
                <a:lnTo>
                  <a:pt x="18225" y="7251"/>
                </a:lnTo>
                <a:lnTo>
                  <a:pt x="18201" y="7154"/>
                </a:lnTo>
                <a:lnTo>
                  <a:pt x="18177" y="7057"/>
                </a:lnTo>
                <a:lnTo>
                  <a:pt x="18128" y="6984"/>
                </a:lnTo>
                <a:lnTo>
                  <a:pt x="18055" y="6911"/>
                </a:lnTo>
                <a:lnTo>
                  <a:pt x="18006" y="6862"/>
                </a:lnTo>
                <a:lnTo>
                  <a:pt x="17909" y="6813"/>
                </a:lnTo>
                <a:lnTo>
                  <a:pt x="17812" y="6789"/>
                </a:lnTo>
                <a:lnTo>
                  <a:pt x="17714" y="6789"/>
                </a:lnTo>
                <a:lnTo>
                  <a:pt x="17593" y="6813"/>
                </a:lnTo>
                <a:lnTo>
                  <a:pt x="17495" y="6838"/>
                </a:lnTo>
                <a:lnTo>
                  <a:pt x="17349" y="6911"/>
                </a:lnTo>
                <a:lnTo>
                  <a:pt x="17228" y="7008"/>
                </a:lnTo>
                <a:lnTo>
                  <a:pt x="17130" y="7105"/>
                </a:lnTo>
                <a:lnTo>
                  <a:pt x="17082" y="7227"/>
                </a:lnTo>
                <a:lnTo>
                  <a:pt x="17033" y="7373"/>
                </a:lnTo>
                <a:lnTo>
                  <a:pt x="17009" y="7519"/>
                </a:lnTo>
                <a:lnTo>
                  <a:pt x="17009" y="7665"/>
                </a:lnTo>
                <a:lnTo>
                  <a:pt x="17033" y="7811"/>
                </a:lnTo>
                <a:lnTo>
                  <a:pt x="16644" y="7835"/>
                </a:lnTo>
                <a:lnTo>
                  <a:pt x="16644" y="7397"/>
                </a:lnTo>
                <a:lnTo>
                  <a:pt x="16619" y="6935"/>
                </a:lnTo>
                <a:lnTo>
                  <a:pt x="16546" y="6497"/>
                </a:lnTo>
                <a:lnTo>
                  <a:pt x="16449" y="6059"/>
                </a:lnTo>
                <a:lnTo>
                  <a:pt x="16327" y="5621"/>
                </a:lnTo>
                <a:lnTo>
                  <a:pt x="16157" y="5207"/>
                </a:lnTo>
                <a:lnTo>
                  <a:pt x="15987" y="4794"/>
                </a:lnTo>
                <a:lnTo>
                  <a:pt x="15768" y="4404"/>
                </a:lnTo>
                <a:lnTo>
                  <a:pt x="15597" y="4161"/>
                </a:lnTo>
                <a:lnTo>
                  <a:pt x="15427" y="3918"/>
                </a:lnTo>
                <a:lnTo>
                  <a:pt x="15232" y="3699"/>
                </a:lnTo>
                <a:lnTo>
                  <a:pt x="15038" y="3480"/>
                </a:lnTo>
                <a:lnTo>
                  <a:pt x="14843" y="3285"/>
                </a:lnTo>
                <a:lnTo>
                  <a:pt x="14624" y="3091"/>
                </a:lnTo>
                <a:lnTo>
                  <a:pt x="14162" y="2750"/>
                </a:lnTo>
                <a:lnTo>
                  <a:pt x="13675" y="2434"/>
                </a:lnTo>
                <a:lnTo>
                  <a:pt x="13164" y="2166"/>
                </a:lnTo>
                <a:lnTo>
                  <a:pt x="12629" y="1923"/>
                </a:lnTo>
                <a:lnTo>
                  <a:pt x="12093" y="1704"/>
                </a:lnTo>
                <a:lnTo>
                  <a:pt x="11461" y="1460"/>
                </a:lnTo>
                <a:lnTo>
                  <a:pt x="10804" y="1266"/>
                </a:lnTo>
                <a:lnTo>
                  <a:pt x="10147" y="1120"/>
                </a:lnTo>
                <a:lnTo>
                  <a:pt x="9466" y="1022"/>
                </a:lnTo>
                <a:lnTo>
                  <a:pt x="8882" y="974"/>
                </a:lnTo>
                <a:lnTo>
                  <a:pt x="8249" y="974"/>
                </a:lnTo>
                <a:lnTo>
                  <a:pt x="7933" y="998"/>
                </a:lnTo>
                <a:lnTo>
                  <a:pt x="7641" y="1047"/>
                </a:lnTo>
                <a:lnTo>
                  <a:pt x="7349" y="1120"/>
                </a:lnTo>
                <a:lnTo>
                  <a:pt x="7057" y="1217"/>
                </a:lnTo>
                <a:lnTo>
                  <a:pt x="6570" y="755"/>
                </a:lnTo>
                <a:lnTo>
                  <a:pt x="6327" y="536"/>
                </a:lnTo>
                <a:lnTo>
                  <a:pt x="6059" y="317"/>
                </a:lnTo>
                <a:lnTo>
                  <a:pt x="5816" y="195"/>
                </a:lnTo>
                <a:lnTo>
                  <a:pt x="5548" y="98"/>
                </a:lnTo>
                <a:lnTo>
                  <a:pt x="5280" y="25"/>
                </a:lnTo>
                <a:lnTo>
                  <a:pt x="5013" y="25"/>
                </a:lnTo>
                <a:lnTo>
                  <a:pt x="496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263;p48">
            <a:extLst>
              <a:ext uri="{FF2B5EF4-FFF2-40B4-BE49-F238E27FC236}">
                <a16:creationId xmlns:a16="http://schemas.microsoft.com/office/drawing/2014/main" id="{5C08C3B4-16B7-2098-FCE6-2A3EAE653660}"/>
              </a:ext>
            </a:extLst>
          </p:cNvPr>
          <p:cNvSpPr/>
          <p:nvPr/>
        </p:nvSpPr>
        <p:spPr>
          <a:xfrm rot="19762692">
            <a:off x="4797794" y="5525579"/>
            <a:ext cx="732141" cy="511279"/>
          </a:xfrm>
          <a:custGeom>
            <a:avLst/>
            <a:gdLst/>
            <a:ahLst/>
            <a:cxnLst/>
            <a:rect l="l" t="t" r="r" b="b"/>
            <a:pathLst>
              <a:path w="18640" h="12654" extrusionOk="0">
                <a:moveTo>
                  <a:pt x="11486" y="512"/>
                </a:moveTo>
                <a:lnTo>
                  <a:pt x="14089" y="536"/>
                </a:lnTo>
                <a:lnTo>
                  <a:pt x="16206" y="585"/>
                </a:lnTo>
                <a:lnTo>
                  <a:pt x="17106" y="585"/>
                </a:lnTo>
                <a:lnTo>
                  <a:pt x="17374" y="633"/>
                </a:lnTo>
                <a:lnTo>
                  <a:pt x="17617" y="706"/>
                </a:lnTo>
                <a:lnTo>
                  <a:pt x="17715" y="755"/>
                </a:lnTo>
                <a:lnTo>
                  <a:pt x="17812" y="828"/>
                </a:lnTo>
                <a:lnTo>
                  <a:pt x="17885" y="925"/>
                </a:lnTo>
                <a:lnTo>
                  <a:pt x="17958" y="1047"/>
                </a:lnTo>
                <a:lnTo>
                  <a:pt x="17982" y="1169"/>
                </a:lnTo>
                <a:lnTo>
                  <a:pt x="18007" y="1315"/>
                </a:lnTo>
                <a:lnTo>
                  <a:pt x="17982" y="1607"/>
                </a:lnTo>
                <a:lnTo>
                  <a:pt x="17958" y="1753"/>
                </a:lnTo>
                <a:lnTo>
                  <a:pt x="17958" y="1923"/>
                </a:lnTo>
                <a:lnTo>
                  <a:pt x="17958" y="2264"/>
                </a:lnTo>
                <a:lnTo>
                  <a:pt x="18007" y="2604"/>
                </a:lnTo>
                <a:lnTo>
                  <a:pt x="18031" y="2945"/>
                </a:lnTo>
                <a:lnTo>
                  <a:pt x="18031" y="3115"/>
                </a:lnTo>
                <a:lnTo>
                  <a:pt x="17520" y="3164"/>
                </a:lnTo>
                <a:lnTo>
                  <a:pt x="17009" y="3188"/>
                </a:lnTo>
                <a:lnTo>
                  <a:pt x="15963" y="3212"/>
                </a:lnTo>
                <a:lnTo>
                  <a:pt x="14917" y="3188"/>
                </a:lnTo>
                <a:lnTo>
                  <a:pt x="13870" y="3164"/>
                </a:lnTo>
                <a:lnTo>
                  <a:pt x="12751" y="3139"/>
                </a:lnTo>
                <a:lnTo>
                  <a:pt x="11607" y="3115"/>
                </a:lnTo>
                <a:lnTo>
                  <a:pt x="11023" y="3139"/>
                </a:lnTo>
                <a:lnTo>
                  <a:pt x="10439" y="3188"/>
                </a:lnTo>
                <a:lnTo>
                  <a:pt x="9855" y="3237"/>
                </a:lnTo>
                <a:lnTo>
                  <a:pt x="9271" y="3261"/>
                </a:lnTo>
                <a:lnTo>
                  <a:pt x="8712" y="3261"/>
                </a:lnTo>
                <a:lnTo>
                  <a:pt x="8152" y="3237"/>
                </a:lnTo>
                <a:lnTo>
                  <a:pt x="7057" y="3164"/>
                </a:lnTo>
                <a:lnTo>
                  <a:pt x="5938" y="3091"/>
                </a:lnTo>
                <a:lnTo>
                  <a:pt x="5403" y="3091"/>
                </a:lnTo>
                <a:lnTo>
                  <a:pt x="4843" y="3066"/>
                </a:lnTo>
                <a:lnTo>
                  <a:pt x="3651" y="3091"/>
                </a:lnTo>
                <a:lnTo>
                  <a:pt x="2483" y="3139"/>
                </a:lnTo>
                <a:lnTo>
                  <a:pt x="1412" y="3164"/>
                </a:lnTo>
                <a:lnTo>
                  <a:pt x="950" y="3164"/>
                </a:lnTo>
                <a:lnTo>
                  <a:pt x="731" y="3188"/>
                </a:lnTo>
                <a:lnTo>
                  <a:pt x="487" y="3212"/>
                </a:lnTo>
                <a:lnTo>
                  <a:pt x="487" y="3212"/>
                </a:lnTo>
                <a:lnTo>
                  <a:pt x="512" y="2799"/>
                </a:lnTo>
                <a:lnTo>
                  <a:pt x="560" y="2410"/>
                </a:lnTo>
                <a:lnTo>
                  <a:pt x="633" y="1996"/>
                </a:lnTo>
                <a:lnTo>
                  <a:pt x="731" y="1607"/>
                </a:lnTo>
                <a:lnTo>
                  <a:pt x="828" y="1363"/>
                </a:lnTo>
                <a:lnTo>
                  <a:pt x="925" y="1169"/>
                </a:lnTo>
                <a:lnTo>
                  <a:pt x="1071" y="998"/>
                </a:lnTo>
                <a:lnTo>
                  <a:pt x="1217" y="852"/>
                </a:lnTo>
                <a:lnTo>
                  <a:pt x="1388" y="731"/>
                </a:lnTo>
                <a:lnTo>
                  <a:pt x="1582" y="658"/>
                </a:lnTo>
                <a:lnTo>
                  <a:pt x="1777" y="585"/>
                </a:lnTo>
                <a:lnTo>
                  <a:pt x="1996" y="512"/>
                </a:lnTo>
                <a:lnTo>
                  <a:pt x="2118" y="560"/>
                </a:lnTo>
                <a:lnTo>
                  <a:pt x="2239" y="560"/>
                </a:lnTo>
                <a:lnTo>
                  <a:pt x="2483" y="585"/>
                </a:lnTo>
                <a:lnTo>
                  <a:pt x="2969" y="536"/>
                </a:lnTo>
                <a:lnTo>
                  <a:pt x="4016" y="512"/>
                </a:lnTo>
                <a:lnTo>
                  <a:pt x="5062" y="512"/>
                </a:lnTo>
                <a:lnTo>
                  <a:pt x="6084" y="536"/>
                </a:lnTo>
                <a:lnTo>
                  <a:pt x="7106" y="560"/>
                </a:lnTo>
                <a:lnTo>
                  <a:pt x="8128" y="585"/>
                </a:lnTo>
                <a:lnTo>
                  <a:pt x="8639" y="585"/>
                </a:lnTo>
                <a:lnTo>
                  <a:pt x="9150" y="560"/>
                </a:lnTo>
                <a:lnTo>
                  <a:pt x="10220" y="512"/>
                </a:lnTo>
                <a:close/>
                <a:moveTo>
                  <a:pt x="487" y="3650"/>
                </a:moveTo>
                <a:lnTo>
                  <a:pt x="560" y="3675"/>
                </a:lnTo>
                <a:lnTo>
                  <a:pt x="512" y="3748"/>
                </a:lnTo>
                <a:lnTo>
                  <a:pt x="487" y="3772"/>
                </a:lnTo>
                <a:lnTo>
                  <a:pt x="487" y="3650"/>
                </a:lnTo>
                <a:close/>
                <a:moveTo>
                  <a:pt x="10147" y="3748"/>
                </a:moveTo>
                <a:lnTo>
                  <a:pt x="9782" y="4137"/>
                </a:lnTo>
                <a:lnTo>
                  <a:pt x="9612" y="4356"/>
                </a:lnTo>
                <a:lnTo>
                  <a:pt x="9466" y="4575"/>
                </a:lnTo>
                <a:lnTo>
                  <a:pt x="9344" y="4745"/>
                </a:lnTo>
                <a:lnTo>
                  <a:pt x="9344" y="4745"/>
                </a:lnTo>
                <a:lnTo>
                  <a:pt x="9515" y="4356"/>
                </a:lnTo>
                <a:lnTo>
                  <a:pt x="9685" y="3967"/>
                </a:lnTo>
                <a:lnTo>
                  <a:pt x="9782" y="3796"/>
                </a:lnTo>
                <a:lnTo>
                  <a:pt x="9807" y="3772"/>
                </a:lnTo>
                <a:lnTo>
                  <a:pt x="10147" y="3748"/>
                </a:lnTo>
                <a:close/>
                <a:moveTo>
                  <a:pt x="1509" y="3699"/>
                </a:moveTo>
                <a:lnTo>
                  <a:pt x="1339" y="3845"/>
                </a:lnTo>
                <a:lnTo>
                  <a:pt x="1217" y="3991"/>
                </a:lnTo>
                <a:lnTo>
                  <a:pt x="950" y="4332"/>
                </a:lnTo>
                <a:lnTo>
                  <a:pt x="731" y="4648"/>
                </a:lnTo>
                <a:lnTo>
                  <a:pt x="512" y="4989"/>
                </a:lnTo>
                <a:lnTo>
                  <a:pt x="512" y="4697"/>
                </a:lnTo>
                <a:lnTo>
                  <a:pt x="633" y="4380"/>
                </a:lnTo>
                <a:lnTo>
                  <a:pt x="779" y="4040"/>
                </a:lnTo>
                <a:lnTo>
                  <a:pt x="877" y="3869"/>
                </a:lnTo>
                <a:lnTo>
                  <a:pt x="998" y="3723"/>
                </a:lnTo>
                <a:lnTo>
                  <a:pt x="1509" y="3699"/>
                </a:lnTo>
                <a:close/>
                <a:moveTo>
                  <a:pt x="15452" y="3723"/>
                </a:moveTo>
                <a:lnTo>
                  <a:pt x="15111" y="4186"/>
                </a:lnTo>
                <a:lnTo>
                  <a:pt x="14746" y="4648"/>
                </a:lnTo>
                <a:lnTo>
                  <a:pt x="14454" y="5013"/>
                </a:lnTo>
                <a:lnTo>
                  <a:pt x="14333" y="5208"/>
                </a:lnTo>
                <a:lnTo>
                  <a:pt x="14235" y="5402"/>
                </a:lnTo>
                <a:lnTo>
                  <a:pt x="13846" y="5402"/>
                </a:lnTo>
                <a:lnTo>
                  <a:pt x="13919" y="5305"/>
                </a:lnTo>
                <a:lnTo>
                  <a:pt x="13992" y="5159"/>
                </a:lnTo>
                <a:lnTo>
                  <a:pt x="14089" y="4964"/>
                </a:lnTo>
                <a:lnTo>
                  <a:pt x="14479" y="4356"/>
                </a:lnTo>
                <a:lnTo>
                  <a:pt x="14673" y="4040"/>
                </a:lnTo>
                <a:lnTo>
                  <a:pt x="14722" y="3869"/>
                </a:lnTo>
                <a:lnTo>
                  <a:pt x="14771" y="3723"/>
                </a:lnTo>
                <a:close/>
                <a:moveTo>
                  <a:pt x="14503" y="3699"/>
                </a:moveTo>
                <a:lnTo>
                  <a:pt x="14187" y="4161"/>
                </a:lnTo>
                <a:lnTo>
                  <a:pt x="13919" y="4599"/>
                </a:lnTo>
                <a:lnTo>
                  <a:pt x="13651" y="4989"/>
                </a:lnTo>
                <a:lnTo>
                  <a:pt x="13530" y="5183"/>
                </a:lnTo>
                <a:lnTo>
                  <a:pt x="13505" y="5281"/>
                </a:lnTo>
                <a:lnTo>
                  <a:pt x="13481" y="5402"/>
                </a:lnTo>
                <a:lnTo>
                  <a:pt x="13481" y="5427"/>
                </a:lnTo>
                <a:lnTo>
                  <a:pt x="13019" y="5427"/>
                </a:lnTo>
                <a:lnTo>
                  <a:pt x="13116" y="5183"/>
                </a:lnTo>
                <a:lnTo>
                  <a:pt x="13238" y="4940"/>
                </a:lnTo>
                <a:lnTo>
                  <a:pt x="13432" y="4648"/>
                </a:lnTo>
                <a:lnTo>
                  <a:pt x="13627" y="4332"/>
                </a:lnTo>
                <a:lnTo>
                  <a:pt x="13822" y="4015"/>
                </a:lnTo>
                <a:lnTo>
                  <a:pt x="13968" y="3699"/>
                </a:lnTo>
                <a:close/>
                <a:moveTo>
                  <a:pt x="16255" y="3723"/>
                </a:moveTo>
                <a:lnTo>
                  <a:pt x="15914" y="4210"/>
                </a:lnTo>
                <a:lnTo>
                  <a:pt x="15573" y="4672"/>
                </a:lnTo>
                <a:lnTo>
                  <a:pt x="15282" y="5037"/>
                </a:lnTo>
                <a:lnTo>
                  <a:pt x="15160" y="5208"/>
                </a:lnTo>
                <a:lnTo>
                  <a:pt x="15111" y="5329"/>
                </a:lnTo>
                <a:lnTo>
                  <a:pt x="15087" y="5427"/>
                </a:lnTo>
                <a:lnTo>
                  <a:pt x="14722" y="5427"/>
                </a:lnTo>
                <a:lnTo>
                  <a:pt x="14795" y="5329"/>
                </a:lnTo>
                <a:lnTo>
                  <a:pt x="15257" y="4697"/>
                </a:lnTo>
                <a:lnTo>
                  <a:pt x="15403" y="4478"/>
                </a:lnTo>
                <a:lnTo>
                  <a:pt x="15525" y="4234"/>
                </a:lnTo>
                <a:lnTo>
                  <a:pt x="15622" y="3991"/>
                </a:lnTo>
                <a:lnTo>
                  <a:pt x="15646" y="3845"/>
                </a:lnTo>
                <a:lnTo>
                  <a:pt x="15671" y="3723"/>
                </a:lnTo>
                <a:close/>
                <a:moveTo>
                  <a:pt x="3748" y="3626"/>
                </a:moveTo>
                <a:lnTo>
                  <a:pt x="3602" y="3772"/>
                </a:lnTo>
                <a:lnTo>
                  <a:pt x="3480" y="3967"/>
                </a:lnTo>
                <a:lnTo>
                  <a:pt x="3286" y="4307"/>
                </a:lnTo>
                <a:lnTo>
                  <a:pt x="3091" y="4599"/>
                </a:lnTo>
                <a:lnTo>
                  <a:pt x="2872" y="4867"/>
                </a:lnTo>
                <a:lnTo>
                  <a:pt x="2677" y="5159"/>
                </a:lnTo>
                <a:lnTo>
                  <a:pt x="2580" y="5305"/>
                </a:lnTo>
                <a:lnTo>
                  <a:pt x="2507" y="5451"/>
                </a:lnTo>
                <a:lnTo>
                  <a:pt x="2191" y="5451"/>
                </a:lnTo>
                <a:lnTo>
                  <a:pt x="2312" y="5305"/>
                </a:lnTo>
                <a:lnTo>
                  <a:pt x="2410" y="5135"/>
                </a:lnTo>
                <a:lnTo>
                  <a:pt x="2604" y="4867"/>
                </a:lnTo>
                <a:lnTo>
                  <a:pt x="2799" y="4599"/>
                </a:lnTo>
                <a:lnTo>
                  <a:pt x="2945" y="4307"/>
                </a:lnTo>
                <a:lnTo>
                  <a:pt x="3091" y="4040"/>
                </a:lnTo>
                <a:lnTo>
                  <a:pt x="3213" y="3748"/>
                </a:lnTo>
                <a:lnTo>
                  <a:pt x="3213" y="3699"/>
                </a:lnTo>
                <a:lnTo>
                  <a:pt x="3164" y="3675"/>
                </a:lnTo>
                <a:lnTo>
                  <a:pt x="3115" y="3650"/>
                </a:lnTo>
                <a:lnTo>
                  <a:pt x="3091" y="3699"/>
                </a:lnTo>
                <a:lnTo>
                  <a:pt x="2872" y="3942"/>
                </a:lnTo>
                <a:lnTo>
                  <a:pt x="2653" y="4210"/>
                </a:lnTo>
                <a:lnTo>
                  <a:pt x="2434" y="4453"/>
                </a:lnTo>
                <a:lnTo>
                  <a:pt x="2215" y="4721"/>
                </a:lnTo>
                <a:lnTo>
                  <a:pt x="1947" y="5062"/>
                </a:lnTo>
                <a:lnTo>
                  <a:pt x="1826" y="5232"/>
                </a:lnTo>
                <a:lnTo>
                  <a:pt x="1777" y="5329"/>
                </a:lnTo>
                <a:lnTo>
                  <a:pt x="1753" y="5427"/>
                </a:lnTo>
                <a:lnTo>
                  <a:pt x="1388" y="5427"/>
                </a:lnTo>
                <a:lnTo>
                  <a:pt x="1461" y="5305"/>
                </a:lnTo>
                <a:lnTo>
                  <a:pt x="1534" y="5159"/>
                </a:lnTo>
                <a:lnTo>
                  <a:pt x="1631" y="5013"/>
                </a:lnTo>
                <a:lnTo>
                  <a:pt x="1728" y="4867"/>
                </a:lnTo>
                <a:lnTo>
                  <a:pt x="1972" y="4575"/>
                </a:lnTo>
                <a:lnTo>
                  <a:pt x="2142" y="4356"/>
                </a:lnTo>
                <a:lnTo>
                  <a:pt x="2288" y="4137"/>
                </a:lnTo>
                <a:lnTo>
                  <a:pt x="2410" y="3894"/>
                </a:lnTo>
                <a:lnTo>
                  <a:pt x="2507" y="3650"/>
                </a:lnTo>
                <a:lnTo>
                  <a:pt x="3748" y="3626"/>
                </a:lnTo>
                <a:close/>
                <a:moveTo>
                  <a:pt x="4551" y="3602"/>
                </a:moveTo>
                <a:lnTo>
                  <a:pt x="4356" y="3796"/>
                </a:lnTo>
                <a:lnTo>
                  <a:pt x="4186" y="4015"/>
                </a:lnTo>
                <a:lnTo>
                  <a:pt x="3894" y="4478"/>
                </a:lnTo>
                <a:lnTo>
                  <a:pt x="3699" y="4697"/>
                </a:lnTo>
                <a:lnTo>
                  <a:pt x="3505" y="4940"/>
                </a:lnTo>
                <a:lnTo>
                  <a:pt x="3407" y="5062"/>
                </a:lnTo>
                <a:lnTo>
                  <a:pt x="3334" y="5183"/>
                </a:lnTo>
                <a:lnTo>
                  <a:pt x="3286" y="5329"/>
                </a:lnTo>
                <a:lnTo>
                  <a:pt x="3261" y="5451"/>
                </a:lnTo>
                <a:lnTo>
                  <a:pt x="2921" y="5451"/>
                </a:lnTo>
                <a:lnTo>
                  <a:pt x="3067" y="5281"/>
                </a:lnTo>
                <a:lnTo>
                  <a:pt x="3213" y="5062"/>
                </a:lnTo>
                <a:lnTo>
                  <a:pt x="3432" y="4672"/>
                </a:lnTo>
                <a:lnTo>
                  <a:pt x="3724" y="4161"/>
                </a:lnTo>
                <a:lnTo>
                  <a:pt x="4016" y="3602"/>
                </a:lnTo>
                <a:close/>
                <a:moveTo>
                  <a:pt x="13140" y="3675"/>
                </a:moveTo>
                <a:lnTo>
                  <a:pt x="13724" y="3699"/>
                </a:lnTo>
                <a:lnTo>
                  <a:pt x="13505" y="3894"/>
                </a:lnTo>
                <a:lnTo>
                  <a:pt x="13335" y="4137"/>
                </a:lnTo>
                <a:lnTo>
                  <a:pt x="12994" y="4624"/>
                </a:lnTo>
                <a:lnTo>
                  <a:pt x="12751" y="5013"/>
                </a:lnTo>
                <a:lnTo>
                  <a:pt x="12605" y="5232"/>
                </a:lnTo>
                <a:lnTo>
                  <a:pt x="12483" y="5451"/>
                </a:lnTo>
                <a:lnTo>
                  <a:pt x="12313" y="5451"/>
                </a:lnTo>
                <a:lnTo>
                  <a:pt x="12459" y="5256"/>
                </a:lnTo>
                <a:lnTo>
                  <a:pt x="12556" y="5037"/>
                </a:lnTo>
                <a:lnTo>
                  <a:pt x="12775" y="4624"/>
                </a:lnTo>
                <a:lnTo>
                  <a:pt x="12873" y="4405"/>
                </a:lnTo>
                <a:lnTo>
                  <a:pt x="12946" y="4161"/>
                </a:lnTo>
                <a:lnTo>
                  <a:pt x="13043" y="3918"/>
                </a:lnTo>
                <a:lnTo>
                  <a:pt x="13140" y="3675"/>
                </a:lnTo>
                <a:close/>
                <a:moveTo>
                  <a:pt x="16912" y="3723"/>
                </a:moveTo>
                <a:lnTo>
                  <a:pt x="16547" y="4283"/>
                </a:lnTo>
                <a:lnTo>
                  <a:pt x="16328" y="4575"/>
                </a:lnTo>
                <a:lnTo>
                  <a:pt x="16109" y="4818"/>
                </a:lnTo>
                <a:lnTo>
                  <a:pt x="15841" y="5086"/>
                </a:lnTo>
                <a:lnTo>
                  <a:pt x="15695" y="5281"/>
                </a:lnTo>
                <a:lnTo>
                  <a:pt x="15573" y="5451"/>
                </a:lnTo>
                <a:lnTo>
                  <a:pt x="15501" y="5451"/>
                </a:lnTo>
                <a:lnTo>
                  <a:pt x="15695" y="5135"/>
                </a:lnTo>
                <a:lnTo>
                  <a:pt x="15914" y="4843"/>
                </a:lnTo>
                <a:lnTo>
                  <a:pt x="16084" y="4575"/>
                </a:lnTo>
                <a:lnTo>
                  <a:pt x="16230" y="4307"/>
                </a:lnTo>
                <a:lnTo>
                  <a:pt x="16474" y="3723"/>
                </a:lnTo>
                <a:close/>
                <a:moveTo>
                  <a:pt x="12921" y="3650"/>
                </a:moveTo>
                <a:lnTo>
                  <a:pt x="12800" y="3821"/>
                </a:lnTo>
                <a:lnTo>
                  <a:pt x="12702" y="3991"/>
                </a:lnTo>
                <a:lnTo>
                  <a:pt x="12532" y="4332"/>
                </a:lnTo>
                <a:lnTo>
                  <a:pt x="12362" y="4599"/>
                </a:lnTo>
                <a:lnTo>
                  <a:pt x="12167" y="4891"/>
                </a:lnTo>
                <a:lnTo>
                  <a:pt x="11997" y="5159"/>
                </a:lnTo>
                <a:lnTo>
                  <a:pt x="11948" y="5305"/>
                </a:lnTo>
                <a:lnTo>
                  <a:pt x="11899" y="5451"/>
                </a:lnTo>
                <a:lnTo>
                  <a:pt x="11583" y="5475"/>
                </a:lnTo>
                <a:lnTo>
                  <a:pt x="11583" y="5475"/>
                </a:lnTo>
                <a:lnTo>
                  <a:pt x="11729" y="5232"/>
                </a:lnTo>
                <a:lnTo>
                  <a:pt x="11826" y="4964"/>
                </a:lnTo>
                <a:lnTo>
                  <a:pt x="12045" y="4453"/>
                </a:lnTo>
                <a:lnTo>
                  <a:pt x="12216" y="4064"/>
                </a:lnTo>
                <a:lnTo>
                  <a:pt x="12289" y="3869"/>
                </a:lnTo>
                <a:lnTo>
                  <a:pt x="12337" y="3650"/>
                </a:lnTo>
                <a:close/>
                <a:moveTo>
                  <a:pt x="4746" y="3602"/>
                </a:moveTo>
                <a:lnTo>
                  <a:pt x="5792" y="3626"/>
                </a:lnTo>
                <a:lnTo>
                  <a:pt x="6814" y="3675"/>
                </a:lnTo>
                <a:lnTo>
                  <a:pt x="6571" y="3845"/>
                </a:lnTo>
                <a:lnTo>
                  <a:pt x="6352" y="4064"/>
                </a:lnTo>
                <a:lnTo>
                  <a:pt x="6157" y="4283"/>
                </a:lnTo>
                <a:lnTo>
                  <a:pt x="5987" y="4526"/>
                </a:lnTo>
                <a:lnTo>
                  <a:pt x="5573" y="5135"/>
                </a:lnTo>
                <a:lnTo>
                  <a:pt x="5427" y="5305"/>
                </a:lnTo>
                <a:lnTo>
                  <a:pt x="5403" y="5402"/>
                </a:lnTo>
                <a:lnTo>
                  <a:pt x="5378" y="5500"/>
                </a:lnTo>
                <a:lnTo>
                  <a:pt x="5013" y="5500"/>
                </a:lnTo>
                <a:lnTo>
                  <a:pt x="5232" y="5232"/>
                </a:lnTo>
                <a:lnTo>
                  <a:pt x="5427" y="4940"/>
                </a:lnTo>
                <a:lnTo>
                  <a:pt x="6206" y="3748"/>
                </a:lnTo>
                <a:lnTo>
                  <a:pt x="6230" y="3699"/>
                </a:lnTo>
                <a:lnTo>
                  <a:pt x="6206" y="3675"/>
                </a:lnTo>
                <a:lnTo>
                  <a:pt x="6108" y="3675"/>
                </a:lnTo>
                <a:lnTo>
                  <a:pt x="5865" y="3894"/>
                </a:lnTo>
                <a:lnTo>
                  <a:pt x="5646" y="4113"/>
                </a:lnTo>
                <a:lnTo>
                  <a:pt x="5427" y="4356"/>
                </a:lnTo>
                <a:lnTo>
                  <a:pt x="5208" y="4599"/>
                </a:lnTo>
                <a:lnTo>
                  <a:pt x="4892" y="5013"/>
                </a:lnTo>
                <a:lnTo>
                  <a:pt x="4770" y="5256"/>
                </a:lnTo>
                <a:lnTo>
                  <a:pt x="4648" y="5500"/>
                </a:lnTo>
                <a:lnTo>
                  <a:pt x="4429" y="5475"/>
                </a:lnTo>
                <a:lnTo>
                  <a:pt x="4746" y="5037"/>
                </a:lnTo>
                <a:lnTo>
                  <a:pt x="4989" y="4745"/>
                </a:lnTo>
                <a:lnTo>
                  <a:pt x="5208" y="4405"/>
                </a:lnTo>
                <a:lnTo>
                  <a:pt x="5403" y="4088"/>
                </a:lnTo>
                <a:lnTo>
                  <a:pt x="5476" y="3894"/>
                </a:lnTo>
                <a:lnTo>
                  <a:pt x="5549" y="3723"/>
                </a:lnTo>
                <a:lnTo>
                  <a:pt x="5549" y="3675"/>
                </a:lnTo>
                <a:lnTo>
                  <a:pt x="5500" y="3650"/>
                </a:lnTo>
                <a:lnTo>
                  <a:pt x="5476" y="3626"/>
                </a:lnTo>
                <a:lnTo>
                  <a:pt x="5427" y="3650"/>
                </a:lnTo>
                <a:lnTo>
                  <a:pt x="5159" y="3918"/>
                </a:lnTo>
                <a:lnTo>
                  <a:pt x="4916" y="4210"/>
                </a:lnTo>
                <a:lnTo>
                  <a:pt x="4429" y="4794"/>
                </a:lnTo>
                <a:lnTo>
                  <a:pt x="4162" y="5110"/>
                </a:lnTo>
                <a:lnTo>
                  <a:pt x="4016" y="5281"/>
                </a:lnTo>
                <a:lnTo>
                  <a:pt x="3894" y="5475"/>
                </a:lnTo>
                <a:lnTo>
                  <a:pt x="3529" y="5451"/>
                </a:lnTo>
                <a:lnTo>
                  <a:pt x="3821" y="5086"/>
                </a:lnTo>
                <a:lnTo>
                  <a:pt x="4064" y="4721"/>
                </a:lnTo>
                <a:lnTo>
                  <a:pt x="4405" y="4161"/>
                </a:lnTo>
                <a:lnTo>
                  <a:pt x="4575" y="3869"/>
                </a:lnTo>
                <a:lnTo>
                  <a:pt x="4746" y="3602"/>
                </a:lnTo>
                <a:close/>
                <a:moveTo>
                  <a:pt x="11997" y="3650"/>
                </a:moveTo>
                <a:lnTo>
                  <a:pt x="11875" y="3869"/>
                </a:lnTo>
                <a:lnTo>
                  <a:pt x="11778" y="4088"/>
                </a:lnTo>
                <a:lnTo>
                  <a:pt x="11559" y="4551"/>
                </a:lnTo>
                <a:lnTo>
                  <a:pt x="11315" y="4989"/>
                </a:lnTo>
                <a:lnTo>
                  <a:pt x="11218" y="5232"/>
                </a:lnTo>
                <a:lnTo>
                  <a:pt x="11194" y="5378"/>
                </a:lnTo>
                <a:lnTo>
                  <a:pt x="11169" y="5500"/>
                </a:lnTo>
                <a:lnTo>
                  <a:pt x="10756" y="5500"/>
                </a:lnTo>
                <a:lnTo>
                  <a:pt x="10950" y="5256"/>
                </a:lnTo>
                <a:lnTo>
                  <a:pt x="11121" y="4989"/>
                </a:lnTo>
                <a:lnTo>
                  <a:pt x="11291" y="4672"/>
                </a:lnTo>
                <a:lnTo>
                  <a:pt x="11437" y="4332"/>
                </a:lnTo>
                <a:lnTo>
                  <a:pt x="11705" y="3650"/>
                </a:lnTo>
                <a:close/>
                <a:moveTo>
                  <a:pt x="17593" y="3699"/>
                </a:moveTo>
                <a:lnTo>
                  <a:pt x="17471" y="3894"/>
                </a:lnTo>
                <a:lnTo>
                  <a:pt x="17325" y="4088"/>
                </a:lnTo>
                <a:lnTo>
                  <a:pt x="17082" y="4502"/>
                </a:lnTo>
                <a:lnTo>
                  <a:pt x="16887" y="4745"/>
                </a:lnTo>
                <a:lnTo>
                  <a:pt x="16668" y="4989"/>
                </a:lnTo>
                <a:lnTo>
                  <a:pt x="16474" y="5232"/>
                </a:lnTo>
                <a:lnTo>
                  <a:pt x="16376" y="5378"/>
                </a:lnTo>
                <a:lnTo>
                  <a:pt x="16303" y="5500"/>
                </a:lnTo>
                <a:lnTo>
                  <a:pt x="16133" y="5475"/>
                </a:lnTo>
                <a:lnTo>
                  <a:pt x="16620" y="4867"/>
                </a:lnTo>
                <a:lnTo>
                  <a:pt x="16790" y="4599"/>
                </a:lnTo>
                <a:lnTo>
                  <a:pt x="16936" y="4307"/>
                </a:lnTo>
                <a:lnTo>
                  <a:pt x="17033" y="4015"/>
                </a:lnTo>
                <a:lnTo>
                  <a:pt x="17131" y="3723"/>
                </a:lnTo>
                <a:lnTo>
                  <a:pt x="17593" y="3699"/>
                </a:lnTo>
                <a:close/>
                <a:moveTo>
                  <a:pt x="2337" y="3650"/>
                </a:moveTo>
                <a:lnTo>
                  <a:pt x="1947" y="4064"/>
                </a:lnTo>
                <a:lnTo>
                  <a:pt x="1558" y="4478"/>
                </a:lnTo>
                <a:lnTo>
                  <a:pt x="1363" y="4697"/>
                </a:lnTo>
                <a:lnTo>
                  <a:pt x="1193" y="4940"/>
                </a:lnTo>
                <a:lnTo>
                  <a:pt x="1096" y="5062"/>
                </a:lnTo>
                <a:lnTo>
                  <a:pt x="1047" y="5183"/>
                </a:lnTo>
                <a:lnTo>
                  <a:pt x="1023" y="5329"/>
                </a:lnTo>
                <a:lnTo>
                  <a:pt x="1023" y="5451"/>
                </a:lnTo>
                <a:lnTo>
                  <a:pt x="804" y="5475"/>
                </a:lnTo>
                <a:lnTo>
                  <a:pt x="609" y="5524"/>
                </a:lnTo>
                <a:lnTo>
                  <a:pt x="609" y="5524"/>
                </a:lnTo>
                <a:lnTo>
                  <a:pt x="682" y="5451"/>
                </a:lnTo>
                <a:lnTo>
                  <a:pt x="755" y="5354"/>
                </a:lnTo>
                <a:lnTo>
                  <a:pt x="901" y="5135"/>
                </a:lnTo>
                <a:lnTo>
                  <a:pt x="1023" y="4891"/>
                </a:lnTo>
                <a:lnTo>
                  <a:pt x="1120" y="4697"/>
                </a:lnTo>
                <a:lnTo>
                  <a:pt x="1485" y="4186"/>
                </a:lnTo>
                <a:lnTo>
                  <a:pt x="1874" y="3675"/>
                </a:lnTo>
                <a:lnTo>
                  <a:pt x="2288" y="3650"/>
                </a:lnTo>
                <a:close/>
                <a:moveTo>
                  <a:pt x="11510" y="3650"/>
                </a:moveTo>
                <a:lnTo>
                  <a:pt x="11291" y="3967"/>
                </a:lnTo>
                <a:lnTo>
                  <a:pt x="11096" y="4283"/>
                </a:lnTo>
                <a:lnTo>
                  <a:pt x="10902" y="4599"/>
                </a:lnTo>
                <a:lnTo>
                  <a:pt x="10707" y="4891"/>
                </a:lnTo>
                <a:lnTo>
                  <a:pt x="10464" y="5208"/>
                </a:lnTo>
                <a:lnTo>
                  <a:pt x="10366" y="5354"/>
                </a:lnTo>
                <a:lnTo>
                  <a:pt x="10269" y="5524"/>
                </a:lnTo>
                <a:lnTo>
                  <a:pt x="10001" y="5524"/>
                </a:lnTo>
                <a:lnTo>
                  <a:pt x="10269" y="5208"/>
                </a:lnTo>
                <a:lnTo>
                  <a:pt x="10488" y="4891"/>
                </a:lnTo>
                <a:lnTo>
                  <a:pt x="10683" y="4599"/>
                </a:lnTo>
                <a:lnTo>
                  <a:pt x="10853" y="4307"/>
                </a:lnTo>
                <a:lnTo>
                  <a:pt x="11023" y="3991"/>
                </a:lnTo>
                <a:lnTo>
                  <a:pt x="11145" y="3675"/>
                </a:lnTo>
                <a:lnTo>
                  <a:pt x="11437" y="3650"/>
                </a:lnTo>
                <a:close/>
                <a:moveTo>
                  <a:pt x="6936" y="3699"/>
                </a:moveTo>
                <a:lnTo>
                  <a:pt x="7325" y="3723"/>
                </a:lnTo>
                <a:lnTo>
                  <a:pt x="7057" y="4015"/>
                </a:lnTo>
                <a:lnTo>
                  <a:pt x="6814" y="4356"/>
                </a:lnTo>
                <a:lnTo>
                  <a:pt x="6619" y="4599"/>
                </a:lnTo>
                <a:lnTo>
                  <a:pt x="6400" y="4867"/>
                </a:lnTo>
                <a:lnTo>
                  <a:pt x="6327" y="5013"/>
                </a:lnTo>
                <a:lnTo>
                  <a:pt x="6254" y="5159"/>
                </a:lnTo>
                <a:lnTo>
                  <a:pt x="6206" y="5329"/>
                </a:lnTo>
                <a:lnTo>
                  <a:pt x="6206" y="5475"/>
                </a:lnTo>
                <a:lnTo>
                  <a:pt x="6206" y="5500"/>
                </a:lnTo>
                <a:lnTo>
                  <a:pt x="6230" y="5548"/>
                </a:lnTo>
                <a:lnTo>
                  <a:pt x="5768" y="5524"/>
                </a:lnTo>
                <a:lnTo>
                  <a:pt x="5889" y="5378"/>
                </a:lnTo>
                <a:lnTo>
                  <a:pt x="5987" y="5208"/>
                </a:lnTo>
                <a:lnTo>
                  <a:pt x="6157" y="4916"/>
                </a:lnTo>
                <a:lnTo>
                  <a:pt x="6546" y="4332"/>
                </a:lnTo>
                <a:lnTo>
                  <a:pt x="6936" y="3723"/>
                </a:lnTo>
                <a:lnTo>
                  <a:pt x="6936" y="3699"/>
                </a:lnTo>
                <a:close/>
                <a:moveTo>
                  <a:pt x="7568" y="3723"/>
                </a:moveTo>
                <a:lnTo>
                  <a:pt x="8103" y="3748"/>
                </a:lnTo>
                <a:lnTo>
                  <a:pt x="7933" y="3991"/>
                </a:lnTo>
                <a:lnTo>
                  <a:pt x="7763" y="4234"/>
                </a:lnTo>
                <a:lnTo>
                  <a:pt x="7592" y="4478"/>
                </a:lnTo>
                <a:lnTo>
                  <a:pt x="7422" y="4721"/>
                </a:lnTo>
                <a:lnTo>
                  <a:pt x="7057" y="5110"/>
                </a:lnTo>
                <a:lnTo>
                  <a:pt x="6887" y="5329"/>
                </a:lnTo>
                <a:lnTo>
                  <a:pt x="6838" y="5427"/>
                </a:lnTo>
                <a:lnTo>
                  <a:pt x="6814" y="5548"/>
                </a:lnTo>
                <a:lnTo>
                  <a:pt x="6327" y="5548"/>
                </a:lnTo>
                <a:lnTo>
                  <a:pt x="6449" y="5451"/>
                </a:lnTo>
                <a:lnTo>
                  <a:pt x="6546" y="5354"/>
                </a:lnTo>
                <a:lnTo>
                  <a:pt x="6717" y="5110"/>
                </a:lnTo>
                <a:lnTo>
                  <a:pt x="7009" y="4624"/>
                </a:lnTo>
                <a:lnTo>
                  <a:pt x="7325" y="4186"/>
                </a:lnTo>
                <a:lnTo>
                  <a:pt x="7447" y="3967"/>
                </a:lnTo>
                <a:lnTo>
                  <a:pt x="7568" y="3723"/>
                </a:lnTo>
                <a:close/>
                <a:moveTo>
                  <a:pt x="10902" y="3675"/>
                </a:moveTo>
                <a:lnTo>
                  <a:pt x="10172" y="4721"/>
                </a:lnTo>
                <a:lnTo>
                  <a:pt x="10026" y="4916"/>
                </a:lnTo>
                <a:lnTo>
                  <a:pt x="9855" y="5110"/>
                </a:lnTo>
                <a:lnTo>
                  <a:pt x="9709" y="5329"/>
                </a:lnTo>
                <a:lnTo>
                  <a:pt x="9661" y="5427"/>
                </a:lnTo>
                <a:lnTo>
                  <a:pt x="9612" y="5548"/>
                </a:lnTo>
                <a:lnTo>
                  <a:pt x="9320" y="5548"/>
                </a:lnTo>
                <a:lnTo>
                  <a:pt x="9515" y="5208"/>
                </a:lnTo>
                <a:lnTo>
                  <a:pt x="9661" y="4867"/>
                </a:lnTo>
                <a:lnTo>
                  <a:pt x="10026" y="4307"/>
                </a:lnTo>
                <a:lnTo>
                  <a:pt x="10391" y="3723"/>
                </a:lnTo>
                <a:lnTo>
                  <a:pt x="10902" y="3675"/>
                </a:lnTo>
                <a:close/>
                <a:moveTo>
                  <a:pt x="9150" y="5062"/>
                </a:moveTo>
                <a:lnTo>
                  <a:pt x="9004" y="5305"/>
                </a:lnTo>
                <a:lnTo>
                  <a:pt x="8979" y="5427"/>
                </a:lnTo>
                <a:lnTo>
                  <a:pt x="8931" y="5548"/>
                </a:lnTo>
                <a:lnTo>
                  <a:pt x="8736" y="5573"/>
                </a:lnTo>
                <a:lnTo>
                  <a:pt x="8736" y="5573"/>
                </a:lnTo>
                <a:lnTo>
                  <a:pt x="8955" y="5281"/>
                </a:lnTo>
                <a:lnTo>
                  <a:pt x="9150" y="5062"/>
                </a:lnTo>
                <a:close/>
                <a:moveTo>
                  <a:pt x="8785" y="3772"/>
                </a:moveTo>
                <a:lnTo>
                  <a:pt x="8663" y="3918"/>
                </a:lnTo>
                <a:lnTo>
                  <a:pt x="8541" y="4064"/>
                </a:lnTo>
                <a:lnTo>
                  <a:pt x="8322" y="4380"/>
                </a:lnTo>
                <a:lnTo>
                  <a:pt x="8103" y="4672"/>
                </a:lnTo>
                <a:lnTo>
                  <a:pt x="7884" y="4940"/>
                </a:lnTo>
                <a:lnTo>
                  <a:pt x="7690" y="5256"/>
                </a:lnTo>
                <a:lnTo>
                  <a:pt x="7617" y="5402"/>
                </a:lnTo>
                <a:lnTo>
                  <a:pt x="7544" y="5573"/>
                </a:lnTo>
                <a:lnTo>
                  <a:pt x="7228" y="5573"/>
                </a:lnTo>
                <a:lnTo>
                  <a:pt x="7374" y="5402"/>
                </a:lnTo>
                <a:lnTo>
                  <a:pt x="7495" y="5256"/>
                </a:lnTo>
                <a:lnTo>
                  <a:pt x="7714" y="4940"/>
                </a:lnTo>
                <a:lnTo>
                  <a:pt x="7909" y="4672"/>
                </a:lnTo>
                <a:lnTo>
                  <a:pt x="8079" y="4380"/>
                </a:lnTo>
                <a:lnTo>
                  <a:pt x="8225" y="4088"/>
                </a:lnTo>
                <a:lnTo>
                  <a:pt x="8347" y="3772"/>
                </a:lnTo>
                <a:close/>
                <a:moveTo>
                  <a:pt x="9515" y="3772"/>
                </a:moveTo>
                <a:lnTo>
                  <a:pt x="9490" y="3821"/>
                </a:lnTo>
                <a:lnTo>
                  <a:pt x="9393" y="3918"/>
                </a:lnTo>
                <a:lnTo>
                  <a:pt x="9320" y="4040"/>
                </a:lnTo>
                <a:lnTo>
                  <a:pt x="9150" y="4332"/>
                </a:lnTo>
                <a:lnTo>
                  <a:pt x="9028" y="4624"/>
                </a:lnTo>
                <a:lnTo>
                  <a:pt x="8833" y="4843"/>
                </a:lnTo>
                <a:lnTo>
                  <a:pt x="8614" y="5086"/>
                </a:lnTo>
                <a:lnTo>
                  <a:pt x="8541" y="5183"/>
                </a:lnTo>
                <a:lnTo>
                  <a:pt x="8444" y="5305"/>
                </a:lnTo>
                <a:lnTo>
                  <a:pt x="8395" y="5427"/>
                </a:lnTo>
                <a:lnTo>
                  <a:pt x="8347" y="5573"/>
                </a:lnTo>
                <a:lnTo>
                  <a:pt x="7884" y="5573"/>
                </a:lnTo>
                <a:lnTo>
                  <a:pt x="8055" y="5378"/>
                </a:lnTo>
                <a:lnTo>
                  <a:pt x="8201" y="5183"/>
                </a:lnTo>
                <a:lnTo>
                  <a:pt x="8444" y="4794"/>
                </a:lnTo>
                <a:lnTo>
                  <a:pt x="8614" y="4551"/>
                </a:lnTo>
                <a:lnTo>
                  <a:pt x="8760" y="4307"/>
                </a:lnTo>
                <a:lnTo>
                  <a:pt x="9028" y="3796"/>
                </a:lnTo>
                <a:lnTo>
                  <a:pt x="9271" y="3796"/>
                </a:lnTo>
                <a:lnTo>
                  <a:pt x="9515" y="3772"/>
                </a:lnTo>
                <a:close/>
                <a:moveTo>
                  <a:pt x="18031" y="3650"/>
                </a:moveTo>
                <a:lnTo>
                  <a:pt x="18031" y="4015"/>
                </a:lnTo>
                <a:lnTo>
                  <a:pt x="17934" y="4186"/>
                </a:lnTo>
                <a:lnTo>
                  <a:pt x="17836" y="4380"/>
                </a:lnTo>
                <a:lnTo>
                  <a:pt x="17642" y="4745"/>
                </a:lnTo>
                <a:lnTo>
                  <a:pt x="17350" y="5159"/>
                </a:lnTo>
                <a:lnTo>
                  <a:pt x="17228" y="5354"/>
                </a:lnTo>
                <a:lnTo>
                  <a:pt x="17131" y="5573"/>
                </a:lnTo>
                <a:lnTo>
                  <a:pt x="16766" y="5548"/>
                </a:lnTo>
                <a:lnTo>
                  <a:pt x="16912" y="5378"/>
                </a:lnTo>
                <a:lnTo>
                  <a:pt x="17058" y="5183"/>
                </a:lnTo>
                <a:lnTo>
                  <a:pt x="17325" y="4818"/>
                </a:lnTo>
                <a:lnTo>
                  <a:pt x="17471" y="4551"/>
                </a:lnTo>
                <a:lnTo>
                  <a:pt x="17569" y="4259"/>
                </a:lnTo>
                <a:lnTo>
                  <a:pt x="17739" y="3699"/>
                </a:lnTo>
                <a:lnTo>
                  <a:pt x="18031" y="3650"/>
                </a:lnTo>
                <a:close/>
                <a:moveTo>
                  <a:pt x="18007" y="4818"/>
                </a:moveTo>
                <a:lnTo>
                  <a:pt x="18007" y="5597"/>
                </a:lnTo>
                <a:lnTo>
                  <a:pt x="17544" y="5597"/>
                </a:lnTo>
                <a:lnTo>
                  <a:pt x="17642" y="5378"/>
                </a:lnTo>
                <a:lnTo>
                  <a:pt x="17812" y="5110"/>
                </a:lnTo>
                <a:lnTo>
                  <a:pt x="18007" y="4818"/>
                </a:lnTo>
                <a:close/>
                <a:moveTo>
                  <a:pt x="560" y="5913"/>
                </a:moveTo>
                <a:lnTo>
                  <a:pt x="537" y="5960"/>
                </a:lnTo>
                <a:lnTo>
                  <a:pt x="537" y="5960"/>
                </a:lnTo>
                <a:lnTo>
                  <a:pt x="536" y="5938"/>
                </a:lnTo>
                <a:lnTo>
                  <a:pt x="560" y="5913"/>
                </a:lnTo>
                <a:close/>
                <a:moveTo>
                  <a:pt x="4673" y="6692"/>
                </a:moveTo>
                <a:lnTo>
                  <a:pt x="4600" y="6716"/>
                </a:lnTo>
                <a:lnTo>
                  <a:pt x="4527" y="6765"/>
                </a:lnTo>
                <a:lnTo>
                  <a:pt x="4405" y="6838"/>
                </a:lnTo>
                <a:lnTo>
                  <a:pt x="4283" y="6911"/>
                </a:lnTo>
                <a:lnTo>
                  <a:pt x="4089" y="6984"/>
                </a:lnTo>
                <a:lnTo>
                  <a:pt x="4016" y="7008"/>
                </a:lnTo>
                <a:lnTo>
                  <a:pt x="4016" y="6935"/>
                </a:lnTo>
                <a:lnTo>
                  <a:pt x="3991" y="6862"/>
                </a:lnTo>
                <a:lnTo>
                  <a:pt x="3967" y="6789"/>
                </a:lnTo>
                <a:lnTo>
                  <a:pt x="3918" y="6741"/>
                </a:lnTo>
                <a:lnTo>
                  <a:pt x="3870" y="6716"/>
                </a:lnTo>
                <a:lnTo>
                  <a:pt x="3797" y="6716"/>
                </a:lnTo>
                <a:lnTo>
                  <a:pt x="3724" y="6741"/>
                </a:lnTo>
                <a:lnTo>
                  <a:pt x="3675" y="6789"/>
                </a:lnTo>
                <a:lnTo>
                  <a:pt x="3578" y="6887"/>
                </a:lnTo>
                <a:lnTo>
                  <a:pt x="3456" y="6984"/>
                </a:lnTo>
                <a:lnTo>
                  <a:pt x="3213" y="7130"/>
                </a:lnTo>
                <a:lnTo>
                  <a:pt x="3042" y="7227"/>
                </a:lnTo>
                <a:lnTo>
                  <a:pt x="2848" y="7252"/>
                </a:lnTo>
                <a:lnTo>
                  <a:pt x="2799" y="7252"/>
                </a:lnTo>
                <a:lnTo>
                  <a:pt x="2799" y="7227"/>
                </a:lnTo>
                <a:lnTo>
                  <a:pt x="2799" y="7106"/>
                </a:lnTo>
                <a:lnTo>
                  <a:pt x="2848" y="6984"/>
                </a:lnTo>
                <a:lnTo>
                  <a:pt x="2896" y="6887"/>
                </a:lnTo>
                <a:lnTo>
                  <a:pt x="2896" y="6838"/>
                </a:lnTo>
                <a:lnTo>
                  <a:pt x="2872" y="6789"/>
                </a:lnTo>
                <a:lnTo>
                  <a:pt x="2823" y="6741"/>
                </a:lnTo>
                <a:lnTo>
                  <a:pt x="2775" y="6741"/>
                </a:lnTo>
                <a:lnTo>
                  <a:pt x="2702" y="6765"/>
                </a:lnTo>
                <a:lnTo>
                  <a:pt x="2629" y="6789"/>
                </a:lnTo>
                <a:lnTo>
                  <a:pt x="2531" y="6887"/>
                </a:lnTo>
                <a:lnTo>
                  <a:pt x="2458" y="7008"/>
                </a:lnTo>
                <a:lnTo>
                  <a:pt x="2434" y="7130"/>
                </a:lnTo>
                <a:lnTo>
                  <a:pt x="2434" y="7276"/>
                </a:lnTo>
                <a:lnTo>
                  <a:pt x="2483" y="7422"/>
                </a:lnTo>
                <a:lnTo>
                  <a:pt x="2556" y="7519"/>
                </a:lnTo>
                <a:lnTo>
                  <a:pt x="2677" y="7617"/>
                </a:lnTo>
                <a:lnTo>
                  <a:pt x="2799" y="7641"/>
                </a:lnTo>
                <a:lnTo>
                  <a:pt x="2921" y="7665"/>
                </a:lnTo>
                <a:lnTo>
                  <a:pt x="3042" y="7641"/>
                </a:lnTo>
                <a:lnTo>
                  <a:pt x="3188" y="7617"/>
                </a:lnTo>
                <a:lnTo>
                  <a:pt x="3432" y="7495"/>
                </a:lnTo>
                <a:lnTo>
                  <a:pt x="3675" y="7349"/>
                </a:lnTo>
                <a:lnTo>
                  <a:pt x="3748" y="7373"/>
                </a:lnTo>
                <a:lnTo>
                  <a:pt x="3845" y="7398"/>
                </a:lnTo>
                <a:lnTo>
                  <a:pt x="4040" y="7398"/>
                </a:lnTo>
                <a:lnTo>
                  <a:pt x="4259" y="7349"/>
                </a:lnTo>
                <a:lnTo>
                  <a:pt x="4478" y="7276"/>
                </a:lnTo>
                <a:lnTo>
                  <a:pt x="4551" y="7373"/>
                </a:lnTo>
                <a:lnTo>
                  <a:pt x="4673" y="7446"/>
                </a:lnTo>
                <a:lnTo>
                  <a:pt x="4819" y="7495"/>
                </a:lnTo>
                <a:lnTo>
                  <a:pt x="4989" y="7519"/>
                </a:lnTo>
                <a:lnTo>
                  <a:pt x="5159" y="7519"/>
                </a:lnTo>
                <a:lnTo>
                  <a:pt x="5354" y="7495"/>
                </a:lnTo>
                <a:lnTo>
                  <a:pt x="5524" y="7446"/>
                </a:lnTo>
                <a:lnTo>
                  <a:pt x="5695" y="7373"/>
                </a:lnTo>
                <a:lnTo>
                  <a:pt x="5792" y="7446"/>
                </a:lnTo>
                <a:lnTo>
                  <a:pt x="5914" y="7495"/>
                </a:lnTo>
                <a:lnTo>
                  <a:pt x="6060" y="7519"/>
                </a:lnTo>
                <a:lnTo>
                  <a:pt x="6230" y="7519"/>
                </a:lnTo>
                <a:lnTo>
                  <a:pt x="6400" y="7495"/>
                </a:lnTo>
                <a:lnTo>
                  <a:pt x="6571" y="7422"/>
                </a:lnTo>
                <a:lnTo>
                  <a:pt x="6741" y="7373"/>
                </a:lnTo>
                <a:lnTo>
                  <a:pt x="6911" y="7276"/>
                </a:lnTo>
                <a:lnTo>
                  <a:pt x="7009" y="7373"/>
                </a:lnTo>
                <a:lnTo>
                  <a:pt x="7106" y="7422"/>
                </a:lnTo>
                <a:lnTo>
                  <a:pt x="7252" y="7446"/>
                </a:lnTo>
                <a:lnTo>
                  <a:pt x="7544" y="7446"/>
                </a:lnTo>
                <a:lnTo>
                  <a:pt x="7690" y="7398"/>
                </a:lnTo>
                <a:lnTo>
                  <a:pt x="7982" y="7300"/>
                </a:lnTo>
                <a:lnTo>
                  <a:pt x="8055" y="7398"/>
                </a:lnTo>
                <a:lnTo>
                  <a:pt x="8152" y="7471"/>
                </a:lnTo>
                <a:lnTo>
                  <a:pt x="8249" y="7519"/>
                </a:lnTo>
                <a:lnTo>
                  <a:pt x="8347" y="7544"/>
                </a:lnTo>
                <a:lnTo>
                  <a:pt x="8468" y="7519"/>
                </a:lnTo>
                <a:lnTo>
                  <a:pt x="8566" y="7471"/>
                </a:lnTo>
                <a:lnTo>
                  <a:pt x="8687" y="7422"/>
                </a:lnTo>
                <a:lnTo>
                  <a:pt x="8785" y="7325"/>
                </a:lnTo>
                <a:lnTo>
                  <a:pt x="8906" y="7373"/>
                </a:lnTo>
                <a:lnTo>
                  <a:pt x="9077" y="7422"/>
                </a:lnTo>
                <a:lnTo>
                  <a:pt x="9223" y="7446"/>
                </a:lnTo>
                <a:lnTo>
                  <a:pt x="9369" y="7471"/>
                </a:lnTo>
                <a:lnTo>
                  <a:pt x="9539" y="7446"/>
                </a:lnTo>
                <a:lnTo>
                  <a:pt x="9685" y="7422"/>
                </a:lnTo>
                <a:lnTo>
                  <a:pt x="9807" y="7373"/>
                </a:lnTo>
                <a:lnTo>
                  <a:pt x="9928" y="7276"/>
                </a:lnTo>
                <a:lnTo>
                  <a:pt x="9977" y="7227"/>
                </a:lnTo>
                <a:lnTo>
                  <a:pt x="9977" y="7154"/>
                </a:lnTo>
                <a:lnTo>
                  <a:pt x="9928" y="7081"/>
                </a:lnTo>
                <a:lnTo>
                  <a:pt x="9880" y="7033"/>
                </a:lnTo>
                <a:lnTo>
                  <a:pt x="9734" y="7008"/>
                </a:lnTo>
                <a:lnTo>
                  <a:pt x="9101" y="7008"/>
                </a:lnTo>
                <a:lnTo>
                  <a:pt x="8979" y="6960"/>
                </a:lnTo>
                <a:lnTo>
                  <a:pt x="8858" y="6887"/>
                </a:lnTo>
                <a:lnTo>
                  <a:pt x="8785" y="6838"/>
                </a:lnTo>
                <a:lnTo>
                  <a:pt x="8687" y="6814"/>
                </a:lnTo>
                <a:lnTo>
                  <a:pt x="8590" y="6862"/>
                </a:lnTo>
                <a:lnTo>
                  <a:pt x="8541" y="6935"/>
                </a:lnTo>
                <a:lnTo>
                  <a:pt x="8493" y="7008"/>
                </a:lnTo>
                <a:lnTo>
                  <a:pt x="8468" y="7033"/>
                </a:lnTo>
                <a:lnTo>
                  <a:pt x="8395" y="7033"/>
                </a:lnTo>
                <a:lnTo>
                  <a:pt x="8322" y="6984"/>
                </a:lnTo>
                <a:lnTo>
                  <a:pt x="8274" y="6887"/>
                </a:lnTo>
                <a:lnTo>
                  <a:pt x="8201" y="6789"/>
                </a:lnTo>
                <a:lnTo>
                  <a:pt x="8152" y="6765"/>
                </a:lnTo>
                <a:lnTo>
                  <a:pt x="8055" y="6765"/>
                </a:lnTo>
                <a:lnTo>
                  <a:pt x="8006" y="6789"/>
                </a:lnTo>
                <a:lnTo>
                  <a:pt x="7836" y="6887"/>
                </a:lnTo>
                <a:lnTo>
                  <a:pt x="7568" y="7008"/>
                </a:lnTo>
                <a:lnTo>
                  <a:pt x="7447" y="7033"/>
                </a:lnTo>
                <a:lnTo>
                  <a:pt x="7349" y="7033"/>
                </a:lnTo>
                <a:lnTo>
                  <a:pt x="7301" y="7008"/>
                </a:lnTo>
                <a:lnTo>
                  <a:pt x="7276" y="6984"/>
                </a:lnTo>
                <a:lnTo>
                  <a:pt x="7252" y="6960"/>
                </a:lnTo>
                <a:lnTo>
                  <a:pt x="7252" y="6911"/>
                </a:lnTo>
                <a:lnTo>
                  <a:pt x="7228" y="6838"/>
                </a:lnTo>
                <a:lnTo>
                  <a:pt x="7203" y="6765"/>
                </a:lnTo>
                <a:lnTo>
                  <a:pt x="7155" y="6741"/>
                </a:lnTo>
                <a:lnTo>
                  <a:pt x="7106" y="6716"/>
                </a:lnTo>
                <a:lnTo>
                  <a:pt x="6960" y="6716"/>
                </a:lnTo>
                <a:lnTo>
                  <a:pt x="6887" y="6741"/>
                </a:lnTo>
                <a:lnTo>
                  <a:pt x="6838" y="6814"/>
                </a:lnTo>
                <a:lnTo>
                  <a:pt x="6790" y="6862"/>
                </a:lnTo>
                <a:lnTo>
                  <a:pt x="6668" y="6935"/>
                </a:lnTo>
                <a:lnTo>
                  <a:pt x="6522" y="7008"/>
                </a:lnTo>
                <a:lnTo>
                  <a:pt x="6376" y="7057"/>
                </a:lnTo>
                <a:lnTo>
                  <a:pt x="6254" y="7106"/>
                </a:lnTo>
                <a:lnTo>
                  <a:pt x="6133" y="7106"/>
                </a:lnTo>
                <a:lnTo>
                  <a:pt x="6108" y="7081"/>
                </a:lnTo>
                <a:lnTo>
                  <a:pt x="6084" y="7057"/>
                </a:lnTo>
                <a:lnTo>
                  <a:pt x="6060" y="7033"/>
                </a:lnTo>
                <a:lnTo>
                  <a:pt x="6084" y="6960"/>
                </a:lnTo>
                <a:lnTo>
                  <a:pt x="6084" y="6887"/>
                </a:lnTo>
                <a:lnTo>
                  <a:pt x="6060" y="6814"/>
                </a:lnTo>
                <a:lnTo>
                  <a:pt x="6011" y="6741"/>
                </a:lnTo>
                <a:lnTo>
                  <a:pt x="5938" y="6716"/>
                </a:lnTo>
                <a:lnTo>
                  <a:pt x="5865" y="6692"/>
                </a:lnTo>
                <a:lnTo>
                  <a:pt x="5792" y="6692"/>
                </a:lnTo>
                <a:lnTo>
                  <a:pt x="5719" y="6741"/>
                </a:lnTo>
                <a:lnTo>
                  <a:pt x="5670" y="6789"/>
                </a:lnTo>
                <a:lnTo>
                  <a:pt x="5597" y="6911"/>
                </a:lnTo>
                <a:lnTo>
                  <a:pt x="5500" y="6984"/>
                </a:lnTo>
                <a:lnTo>
                  <a:pt x="5403" y="7057"/>
                </a:lnTo>
                <a:lnTo>
                  <a:pt x="5281" y="7106"/>
                </a:lnTo>
                <a:lnTo>
                  <a:pt x="5038" y="7106"/>
                </a:lnTo>
                <a:lnTo>
                  <a:pt x="4892" y="7081"/>
                </a:lnTo>
                <a:lnTo>
                  <a:pt x="4867" y="7057"/>
                </a:lnTo>
                <a:lnTo>
                  <a:pt x="4867" y="7008"/>
                </a:lnTo>
                <a:lnTo>
                  <a:pt x="4892" y="6935"/>
                </a:lnTo>
                <a:lnTo>
                  <a:pt x="4867" y="6862"/>
                </a:lnTo>
                <a:lnTo>
                  <a:pt x="4843" y="6789"/>
                </a:lnTo>
                <a:lnTo>
                  <a:pt x="4794" y="6741"/>
                </a:lnTo>
                <a:lnTo>
                  <a:pt x="4746" y="6716"/>
                </a:lnTo>
                <a:lnTo>
                  <a:pt x="4673" y="6692"/>
                </a:lnTo>
                <a:close/>
                <a:moveTo>
                  <a:pt x="14649" y="7690"/>
                </a:moveTo>
                <a:lnTo>
                  <a:pt x="14941" y="7714"/>
                </a:lnTo>
                <a:lnTo>
                  <a:pt x="15233" y="7763"/>
                </a:lnTo>
                <a:lnTo>
                  <a:pt x="15501" y="7860"/>
                </a:lnTo>
                <a:lnTo>
                  <a:pt x="15598" y="7909"/>
                </a:lnTo>
                <a:lnTo>
                  <a:pt x="15695" y="8006"/>
                </a:lnTo>
                <a:lnTo>
                  <a:pt x="15768" y="8103"/>
                </a:lnTo>
                <a:lnTo>
                  <a:pt x="15817" y="8225"/>
                </a:lnTo>
                <a:lnTo>
                  <a:pt x="15865" y="8347"/>
                </a:lnTo>
                <a:lnTo>
                  <a:pt x="15865" y="8468"/>
                </a:lnTo>
                <a:lnTo>
                  <a:pt x="15841" y="8590"/>
                </a:lnTo>
                <a:lnTo>
                  <a:pt x="15792" y="8712"/>
                </a:lnTo>
                <a:lnTo>
                  <a:pt x="15719" y="8785"/>
                </a:lnTo>
                <a:lnTo>
                  <a:pt x="15622" y="8858"/>
                </a:lnTo>
                <a:lnTo>
                  <a:pt x="15428" y="8955"/>
                </a:lnTo>
                <a:lnTo>
                  <a:pt x="15209" y="9004"/>
                </a:lnTo>
                <a:lnTo>
                  <a:pt x="14990" y="9052"/>
                </a:lnTo>
                <a:lnTo>
                  <a:pt x="14600" y="9077"/>
                </a:lnTo>
                <a:lnTo>
                  <a:pt x="14406" y="9077"/>
                </a:lnTo>
                <a:lnTo>
                  <a:pt x="14211" y="9028"/>
                </a:lnTo>
                <a:lnTo>
                  <a:pt x="14041" y="8979"/>
                </a:lnTo>
                <a:lnTo>
                  <a:pt x="13870" y="8882"/>
                </a:lnTo>
                <a:lnTo>
                  <a:pt x="13822" y="8809"/>
                </a:lnTo>
                <a:lnTo>
                  <a:pt x="13773" y="8736"/>
                </a:lnTo>
                <a:lnTo>
                  <a:pt x="13724" y="8639"/>
                </a:lnTo>
                <a:lnTo>
                  <a:pt x="13700" y="8541"/>
                </a:lnTo>
                <a:lnTo>
                  <a:pt x="13651" y="8347"/>
                </a:lnTo>
                <a:lnTo>
                  <a:pt x="13651" y="8128"/>
                </a:lnTo>
                <a:lnTo>
                  <a:pt x="13676" y="8006"/>
                </a:lnTo>
                <a:lnTo>
                  <a:pt x="13700" y="7909"/>
                </a:lnTo>
                <a:lnTo>
                  <a:pt x="13749" y="7811"/>
                </a:lnTo>
                <a:lnTo>
                  <a:pt x="13822" y="7738"/>
                </a:lnTo>
                <a:lnTo>
                  <a:pt x="13870" y="7714"/>
                </a:lnTo>
                <a:lnTo>
                  <a:pt x="14381" y="7714"/>
                </a:lnTo>
                <a:lnTo>
                  <a:pt x="14649" y="7690"/>
                </a:lnTo>
                <a:close/>
                <a:moveTo>
                  <a:pt x="5451" y="8493"/>
                </a:moveTo>
                <a:lnTo>
                  <a:pt x="5403" y="8517"/>
                </a:lnTo>
                <a:lnTo>
                  <a:pt x="5354" y="8541"/>
                </a:lnTo>
                <a:lnTo>
                  <a:pt x="5232" y="8663"/>
                </a:lnTo>
                <a:lnTo>
                  <a:pt x="5062" y="8785"/>
                </a:lnTo>
                <a:lnTo>
                  <a:pt x="4965" y="8833"/>
                </a:lnTo>
                <a:lnTo>
                  <a:pt x="4892" y="8858"/>
                </a:lnTo>
                <a:lnTo>
                  <a:pt x="4843" y="8833"/>
                </a:lnTo>
                <a:lnTo>
                  <a:pt x="4843" y="8760"/>
                </a:lnTo>
                <a:lnTo>
                  <a:pt x="4819" y="8687"/>
                </a:lnTo>
                <a:lnTo>
                  <a:pt x="4794" y="8639"/>
                </a:lnTo>
                <a:lnTo>
                  <a:pt x="4746" y="8590"/>
                </a:lnTo>
                <a:lnTo>
                  <a:pt x="4697" y="8566"/>
                </a:lnTo>
                <a:lnTo>
                  <a:pt x="4600" y="8566"/>
                </a:lnTo>
                <a:lnTo>
                  <a:pt x="4527" y="8590"/>
                </a:lnTo>
                <a:lnTo>
                  <a:pt x="4478" y="8614"/>
                </a:lnTo>
                <a:lnTo>
                  <a:pt x="4332" y="8712"/>
                </a:lnTo>
                <a:lnTo>
                  <a:pt x="4162" y="8785"/>
                </a:lnTo>
                <a:lnTo>
                  <a:pt x="4064" y="8809"/>
                </a:lnTo>
                <a:lnTo>
                  <a:pt x="3967" y="8809"/>
                </a:lnTo>
                <a:lnTo>
                  <a:pt x="3894" y="8785"/>
                </a:lnTo>
                <a:lnTo>
                  <a:pt x="3845" y="8712"/>
                </a:lnTo>
                <a:lnTo>
                  <a:pt x="3797" y="8614"/>
                </a:lnTo>
                <a:lnTo>
                  <a:pt x="3724" y="8566"/>
                </a:lnTo>
                <a:lnTo>
                  <a:pt x="3651" y="8566"/>
                </a:lnTo>
                <a:lnTo>
                  <a:pt x="3553" y="8590"/>
                </a:lnTo>
                <a:lnTo>
                  <a:pt x="3359" y="8687"/>
                </a:lnTo>
                <a:lnTo>
                  <a:pt x="3140" y="8736"/>
                </a:lnTo>
                <a:lnTo>
                  <a:pt x="2896" y="8809"/>
                </a:lnTo>
                <a:lnTo>
                  <a:pt x="2775" y="8809"/>
                </a:lnTo>
                <a:lnTo>
                  <a:pt x="2799" y="8663"/>
                </a:lnTo>
                <a:lnTo>
                  <a:pt x="2799" y="8639"/>
                </a:lnTo>
                <a:lnTo>
                  <a:pt x="2775" y="8639"/>
                </a:lnTo>
                <a:lnTo>
                  <a:pt x="2677" y="8663"/>
                </a:lnTo>
                <a:lnTo>
                  <a:pt x="2604" y="8736"/>
                </a:lnTo>
                <a:lnTo>
                  <a:pt x="2556" y="8809"/>
                </a:lnTo>
                <a:lnTo>
                  <a:pt x="2507" y="8882"/>
                </a:lnTo>
                <a:lnTo>
                  <a:pt x="2483" y="8955"/>
                </a:lnTo>
                <a:lnTo>
                  <a:pt x="2507" y="9028"/>
                </a:lnTo>
                <a:lnTo>
                  <a:pt x="2556" y="9101"/>
                </a:lnTo>
                <a:lnTo>
                  <a:pt x="2653" y="9150"/>
                </a:lnTo>
                <a:lnTo>
                  <a:pt x="2750" y="9174"/>
                </a:lnTo>
                <a:lnTo>
                  <a:pt x="2872" y="9198"/>
                </a:lnTo>
                <a:lnTo>
                  <a:pt x="3115" y="9174"/>
                </a:lnTo>
                <a:lnTo>
                  <a:pt x="3359" y="9125"/>
                </a:lnTo>
                <a:lnTo>
                  <a:pt x="3578" y="9028"/>
                </a:lnTo>
                <a:lnTo>
                  <a:pt x="3675" y="9101"/>
                </a:lnTo>
                <a:lnTo>
                  <a:pt x="3772" y="9174"/>
                </a:lnTo>
                <a:lnTo>
                  <a:pt x="3894" y="9198"/>
                </a:lnTo>
                <a:lnTo>
                  <a:pt x="3991" y="9223"/>
                </a:lnTo>
                <a:lnTo>
                  <a:pt x="4113" y="9198"/>
                </a:lnTo>
                <a:lnTo>
                  <a:pt x="4235" y="9174"/>
                </a:lnTo>
                <a:lnTo>
                  <a:pt x="4502" y="9077"/>
                </a:lnTo>
                <a:lnTo>
                  <a:pt x="4575" y="9174"/>
                </a:lnTo>
                <a:lnTo>
                  <a:pt x="4673" y="9247"/>
                </a:lnTo>
                <a:lnTo>
                  <a:pt x="4770" y="9271"/>
                </a:lnTo>
                <a:lnTo>
                  <a:pt x="4916" y="9271"/>
                </a:lnTo>
                <a:lnTo>
                  <a:pt x="5038" y="9247"/>
                </a:lnTo>
                <a:lnTo>
                  <a:pt x="5184" y="9174"/>
                </a:lnTo>
                <a:lnTo>
                  <a:pt x="5305" y="9101"/>
                </a:lnTo>
                <a:lnTo>
                  <a:pt x="5427" y="9028"/>
                </a:lnTo>
                <a:lnTo>
                  <a:pt x="5524" y="9125"/>
                </a:lnTo>
                <a:lnTo>
                  <a:pt x="5646" y="9198"/>
                </a:lnTo>
                <a:lnTo>
                  <a:pt x="5768" y="9223"/>
                </a:lnTo>
                <a:lnTo>
                  <a:pt x="5914" y="9247"/>
                </a:lnTo>
                <a:lnTo>
                  <a:pt x="6060" y="9247"/>
                </a:lnTo>
                <a:lnTo>
                  <a:pt x="6181" y="9223"/>
                </a:lnTo>
                <a:lnTo>
                  <a:pt x="6327" y="9174"/>
                </a:lnTo>
                <a:lnTo>
                  <a:pt x="6473" y="9125"/>
                </a:lnTo>
                <a:lnTo>
                  <a:pt x="6546" y="9198"/>
                </a:lnTo>
                <a:lnTo>
                  <a:pt x="6644" y="9247"/>
                </a:lnTo>
                <a:lnTo>
                  <a:pt x="6741" y="9271"/>
                </a:lnTo>
                <a:lnTo>
                  <a:pt x="6838" y="9296"/>
                </a:lnTo>
                <a:lnTo>
                  <a:pt x="6960" y="9271"/>
                </a:lnTo>
                <a:lnTo>
                  <a:pt x="7057" y="9247"/>
                </a:lnTo>
                <a:lnTo>
                  <a:pt x="7155" y="9223"/>
                </a:lnTo>
                <a:lnTo>
                  <a:pt x="7252" y="9150"/>
                </a:lnTo>
                <a:lnTo>
                  <a:pt x="7325" y="9174"/>
                </a:lnTo>
                <a:lnTo>
                  <a:pt x="7398" y="9150"/>
                </a:lnTo>
                <a:lnTo>
                  <a:pt x="7447" y="9125"/>
                </a:lnTo>
                <a:lnTo>
                  <a:pt x="7471" y="9077"/>
                </a:lnTo>
                <a:lnTo>
                  <a:pt x="7520" y="9028"/>
                </a:lnTo>
                <a:lnTo>
                  <a:pt x="7520" y="8979"/>
                </a:lnTo>
                <a:lnTo>
                  <a:pt x="7495" y="8906"/>
                </a:lnTo>
                <a:lnTo>
                  <a:pt x="7471" y="8833"/>
                </a:lnTo>
                <a:lnTo>
                  <a:pt x="7398" y="8760"/>
                </a:lnTo>
                <a:lnTo>
                  <a:pt x="7325" y="8712"/>
                </a:lnTo>
                <a:lnTo>
                  <a:pt x="7179" y="8712"/>
                </a:lnTo>
                <a:lnTo>
                  <a:pt x="7106" y="8760"/>
                </a:lnTo>
                <a:lnTo>
                  <a:pt x="7009" y="8858"/>
                </a:lnTo>
                <a:lnTo>
                  <a:pt x="6960" y="8882"/>
                </a:lnTo>
                <a:lnTo>
                  <a:pt x="6911" y="8882"/>
                </a:lnTo>
                <a:lnTo>
                  <a:pt x="6814" y="8858"/>
                </a:lnTo>
                <a:lnTo>
                  <a:pt x="6692" y="8760"/>
                </a:lnTo>
                <a:lnTo>
                  <a:pt x="6619" y="8687"/>
                </a:lnTo>
                <a:lnTo>
                  <a:pt x="6546" y="8663"/>
                </a:lnTo>
                <a:lnTo>
                  <a:pt x="6473" y="8663"/>
                </a:lnTo>
                <a:lnTo>
                  <a:pt x="6376" y="8712"/>
                </a:lnTo>
                <a:lnTo>
                  <a:pt x="6303" y="8760"/>
                </a:lnTo>
                <a:lnTo>
                  <a:pt x="6206" y="8809"/>
                </a:lnTo>
                <a:lnTo>
                  <a:pt x="6084" y="8858"/>
                </a:lnTo>
                <a:lnTo>
                  <a:pt x="5889" y="8858"/>
                </a:lnTo>
                <a:lnTo>
                  <a:pt x="5792" y="8809"/>
                </a:lnTo>
                <a:lnTo>
                  <a:pt x="5743" y="8736"/>
                </a:lnTo>
                <a:lnTo>
                  <a:pt x="5695" y="8639"/>
                </a:lnTo>
                <a:lnTo>
                  <a:pt x="5670" y="8590"/>
                </a:lnTo>
                <a:lnTo>
                  <a:pt x="5646" y="8541"/>
                </a:lnTo>
                <a:lnTo>
                  <a:pt x="5549" y="8493"/>
                </a:lnTo>
                <a:close/>
                <a:moveTo>
                  <a:pt x="13943" y="7276"/>
                </a:moveTo>
                <a:lnTo>
                  <a:pt x="13773" y="7325"/>
                </a:lnTo>
                <a:lnTo>
                  <a:pt x="13603" y="7373"/>
                </a:lnTo>
                <a:lnTo>
                  <a:pt x="13578" y="7398"/>
                </a:lnTo>
                <a:lnTo>
                  <a:pt x="13554" y="7422"/>
                </a:lnTo>
                <a:lnTo>
                  <a:pt x="13432" y="7544"/>
                </a:lnTo>
                <a:lnTo>
                  <a:pt x="13359" y="7714"/>
                </a:lnTo>
                <a:lnTo>
                  <a:pt x="13286" y="7884"/>
                </a:lnTo>
                <a:lnTo>
                  <a:pt x="13262" y="8079"/>
                </a:lnTo>
                <a:lnTo>
                  <a:pt x="13262" y="8298"/>
                </a:lnTo>
                <a:lnTo>
                  <a:pt x="13262" y="8493"/>
                </a:lnTo>
                <a:lnTo>
                  <a:pt x="13286" y="8663"/>
                </a:lnTo>
                <a:lnTo>
                  <a:pt x="13311" y="8809"/>
                </a:lnTo>
                <a:lnTo>
                  <a:pt x="13359" y="8955"/>
                </a:lnTo>
                <a:lnTo>
                  <a:pt x="13432" y="9077"/>
                </a:lnTo>
                <a:lnTo>
                  <a:pt x="13530" y="9174"/>
                </a:lnTo>
                <a:lnTo>
                  <a:pt x="13627" y="9247"/>
                </a:lnTo>
                <a:lnTo>
                  <a:pt x="13724" y="9320"/>
                </a:lnTo>
                <a:lnTo>
                  <a:pt x="13846" y="9393"/>
                </a:lnTo>
                <a:lnTo>
                  <a:pt x="14114" y="9466"/>
                </a:lnTo>
                <a:lnTo>
                  <a:pt x="14406" y="9490"/>
                </a:lnTo>
                <a:lnTo>
                  <a:pt x="14698" y="9515"/>
                </a:lnTo>
                <a:lnTo>
                  <a:pt x="14965" y="9490"/>
                </a:lnTo>
                <a:lnTo>
                  <a:pt x="15233" y="9442"/>
                </a:lnTo>
                <a:lnTo>
                  <a:pt x="15501" y="9369"/>
                </a:lnTo>
                <a:lnTo>
                  <a:pt x="15744" y="9247"/>
                </a:lnTo>
                <a:lnTo>
                  <a:pt x="15938" y="9101"/>
                </a:lnTo>
                <a:lnTo>
                  <a:pt x="16036" y="9004"/>
                </a:lnTo>
                <a:lnTo>
                  <a:pt x="16109" y="8906"/>
                </a:lnTo>
                <a:lnTo>
                  <a:pt x="16157" y="8809"/>
                </a:lnTo>
                <a:lnTo>
                  <a:pt x="16206" y="8687"/>
                </a:lnTo>
                <a:lnTo>
                  <a:pt x="16230" y="8566"/>
                </a:lnTo>
                <a:lnTo>
                  <a:pt x="16230" y="8444"/>
                </a:lnTo>
                <a:lnTo>
                  <a:pt x="16230" y="8322"/>
                </a:lnTo>
                <a:lnTo>
                  <a:pt x="16206" y="8176"/>
                </a:lnTo>
                <a:lnTo>
                  <a:pt x="16157" y="8030"/>
                </a:lnTo>
                <a:lnTo>
                  <a:pt x="16109" y="7909"/>
                </a:lnTo>
                <a:lnTo>
                  <a:pt x="16011" y="7763"/>
                </a:lnTo>
                <a:lnTo>
                  <a:pt x="15890" y="7665"/>
                </a:lnTo>
                <a:lnTo>
                  <a:pt x="15768" y="7568"/>
                </a:lnTo>
                <a:lnTo>
                  <a:pt x="15622" y="7495"/>
                </a:lnTo>
                <a:lnTo>
                  <a:pt x="15476" y="7422"/>
                </a:lnTo>
                <a:lnTo>
                  <a:pt x="15330" y="7398"/>
                </a:lnTo>
                <a:lnTo>
                  <a:pt x="15014" y="7325"/>
                </a:lnTo>
                <a:lnTo>
                  <a:pt x="14673" y="7300"/>
                </a:lnTo>
                <a:lnTo>
                  <a:pt x="14308" y="7276"/>
                </a:lnTo>
                <a:close/>
                <a:moveTo>
                  <a:pt x="15038" y="5889"/>
                </a:moveTo>
                <a:lnTo>
                  <a:pt x="15549" y="5913"/>
                </a:lnTo>
                <a:lnTo>
                  <a:pt x="16084" y="5962"/>
                </a:lnTo>
                <a:lnTo>
                  <a:pt x="16620" y="6011"/>
                </a:lnTo>
                <a:lnTo>
                  <a:pt x="17131" y="6059"/>
                </a:lnTo>
                <a:lnTo>
                  <a:pt x="17179" y="6084"/>
                </a:lnTo>
                <a:lnTo>
                  <a:pt x="17301" y="6084"/>
                </a:lnTo>
                <a:lnTo>
                  <a:pt x="17350" y="6059"/>
                </a:lnTo>
                <a:lnTo>
                  <a:pt x="18031" y="6059"/>
                </a:lnTo>
                <a:lnTo>
                  <a:pt x="18080" y="7130"/>
                </a:lnTo>
                <a:lnTo>
                  <a:pt x="18080" y="7665"/>
                </a:lnTo>
                <a:lnTo>
                  <a:pt x="18055" y="8201"/>
                </a:lnTo>
                <a:lnTo>
                  <a:pt x="17958" y="9369"/>
                </a:lnTo>
                <a:lnTo>
                  <a:pt x="17885" y="9928"/>
                </a:lnTo>
                <a:lnTo>
                  <a:pt x="17788" y="10512"/>
                </a:lnTo>
                <a:lnTo>
                  <a:pt x="17715" y="10780"/>
                </a:lnTo>
                <a:lnTo>
                  <a:pt x="17617" y="11047"/>
                </a:lnTo>
                <a:lnTo>
                  <a:pt x="17496" y="11291"/>
                </a:lnTo>
                <a:lnTo>
                  <a:pt x="17350" y="11534"/>
                </a:lnTo>
                <a:lnTo>
                  <a:pt x="17204" y="11680"/>
                </a:lnTo>
                <a:lnTo>
                  <a:pt x="17058" y="11826"/>
                </a:lnTo>
                <a:lnTo>
                  <a:pt x="16912" y="11923"/>
                </a:lnTo>
                <a:lnTo>
                  <a:pt x="16741" y="12021"/>
                </a:lnTo>
                <a:lnTo>
                  <a:pt x="16644" y="11996"/>
                </a:lnTo>
                <a:lnTo>
                  <a:pt x="16547" y="12021"/>
                </a:lnTo>
                <a:lnTo>
                  <a:pt x="16352" y="12069"/>
                </a:lnTo>
                <a:lnTo>
                  <a:pt x="16133" y="12118"/>
                </a:lnTo>
                <a:lnTo>
                  <a:pt x="15914" y="12142"/>
                </a:lnTo>
                <a:lnTo>
                  <a:pt x="15282" y="12142"/>
                </a:lnTo>
                <a:lnTo>
                  <a:pt x="14844" y="12118"/>
                </a:lnTo>
                <a:lnTo>
                  <a:pt x="14333" y="12069"/>
                </a:lnTo>
                <a:lnTo>
                  <a:pt x="10366" y="12069"/>
                </a:lnTo>
                <a:lnTo>
                  <a:pt x="7982" y="12094"/>
                </a:lnTo>
                <a:lnTo>
                  <a:pt x="5695" y="12069"/>
                </a:lnTo>
                <a:lnTo>
                  <a:pt x="2896" y="12069"/>
                </a:lnTo>
                <a:lnTo>
                  <a:pt x="2337" y="12045"/>
                </a:lnTo>
                <a:lnTo>
                  <a:pt x="2069" y="11996"/>
                </a:lnTo>
                <a:lnTo>
                  <a:pt x="1801" y="11948"/>
                </a:lnTo>
                <a:lnTo>
                  <a:pt x="1558" y="11875"/>
                </a:lnTo>
                <a:lnTo>
                  <a:pt x="1315" y="11753"/>
                </a:lnTo>
                <a:lnTo>
                  <a:pt x="1193" y="11656"/>
                </a:lnTo>
                <a:lnTo>
                  <a:pt x="1071" y="11558"/>
                </a:lnTo>
                <a:lnTo>
                  <a:pt x="974" y="11437"/>
                </a:lnTo>
                <a:lnTo>
                  <a:pt x="877" y="11315"/>
                </a:lnTo>
                <a:lnTo>
                  <a:pt x="755" y="11023"/>
                </a:lnTo>
                <a:lnTo>
                  <a:pt x="658" y="10707"/>
                </a:lnTo>
                <a:lnTo>
                  <a:pt x="682" y="10634"/>
                </a:lnTo>
                <a:lnTo>
                  <a:pt x="658" y="10536"/>
                </a:lnTo>
                <a:lnTo>
                  <a:pt x="609" y="10342"/>
                </a:lnTo>
                <a:lnTo>
                  <a:pt x="585" y="10123"/>
                </a:lnTo>
                <a:lnTo>
                  <a:pt x="560" y="9709"/>
                </a:lnTo>
                <a:lnTo>
                  <a:pt x="560" y="9296"/>
                </a:lnTo>
                <a:lnTo>
                  <a:pt x="585" y="8882"/>
                </a:lnTo>
                <a:lnTo>
                  <a:pt x="609" y="8395"/>
                </a:lnTo>
                <a:lnTo>
                  <a:pt x="609" y="7909"/>
                </a:lnTo>
                <a:lnTo>
                  <a:pt x="585" y="6960"/>
                </a:lnTo>
                <a:lnTo>
                  <a:pt x="537" y="5963"/>
                </a:lnTo>
                <a:lnTo>
                  <a:pt x="537" y="5963"/>
                </a:lnTo>
                <a:lnTo>
                  <a:pt x="560" y="5986"/>
                </a:lnTo>
                <a:lnTo>
                  <a:pt x="731" y="5962"/>
                </a:lnTo>
                <a:lnTo>
                  <a:pt x="1315" y="5913"/>
                </a:lnTo>
                <a:lnTo>
                  <a:pt x="3067" y="5913"/>
                </a:lnTo>
                <a:lnTo>
                  <a:pt x="4892" y="5962"/>
                </a:lnTo>
                <a:lnTo>
                  <a:pt x="6741" y="6011"/>
                </a:lnTo>
                <a:lnTo>
                  <a:pt x="7909" y="6035"/>
                </a:lnTo>
                <a:lnTo>
                  <a:pt x="9101" y="6035"/>
                </a:lnTo>
                <a:lnTo>
                  <a:pt x="10269" y="5986"/>
                </a:lnTo>
                <a:lnTo>
                  <a:pt x="11437" y="5938"/>
                </a:lnTo>
                <a:lnTo>
                  <a:pt x="12410" y="5913"/>
                </a:lnTo>
                <a:lnTo>
                  <a:pt x="12435" y="5938"/>
                </a:lnTo>
                <a:lnTo>
                  <a:pt x="12459" y="5962"/>
                </a:lnTo>
                <a:lnTo>
                  <a:pt x="12508" y="5986"/>
                </a:lnTo>
                <a:lnTo>
                  <a:pt x="12532" y="5986"/>
                </a:lnTo>
                <a:lnTo>
                  <a:pt x="12654" y="5913"/>
                </a:lnTo>
                <a:lnTo>
                  <a:pt x="13846" y="5889"/>
                </a:lnTo>
                <a:close/>
                <a:moveTo>
                  <a:pt x="5062" y="1"/>
                </a:moveTo>
                <a:lnTo>
                  <a:pt x="4210" y="25"/>
                </a:lnTo>
                <a:lnTo>
                  <a:pt x="3359" y="49"/>
                </a:lnTo>
                <a:lnTo>
                  <a:pt x="2507" y="98"/>
                </a:lnTo>
                <a:lnTo>
                  <a:pt x="2458" y="74"/>
                </a:lnTo>
                <a:lnTo>
                  <a:pt x="2118" y="49"/>
                </a:lnTo>
                <a:lnTo>
                  <a:pt x="1801" y="49"/>
                </a:lnTo>
                <a:lnTo>
                  <a:pt x="1534" y="122"/>
                </a:lnTo>
                <a:lnTo>
                  <a:pt x="1290" y="220"/>
                </a:lnTo>
                <a:lnTo>
                  <a:pt x="1071" y="366"/>
                </a:lnTo>
                <a:lnTo>
                  <a:pt x="852" y="536"/>
                </a:lnTo>
                <a:lnTo>
                  <a:pt x="682" y="731"/>
                </a:lnTo>
                <a:lnTo>
                  <a:pt x="536" y="974"/>
                </a:lnTo>
                <a:lnTo>
                  <a:pt x="414" y="1217"/>
                </a:lnTo>
                <a:lnTo>
                  <a:pt x="317" y="1485"/>
                </a:lnTo>
                <a:lnTo>
                  <a:pt x="220" y="1777"/>
                </a:lnTo>
                <a:lnTo>
                  <a:pt x="147" y="2069"/>
                </a:lnTo>
                <a:lnTo>
                  <a:pt x="98" y="2361"/>
                </a:lnTo>
                <a:lnTo>
                  <a:pt x="49" y="2653"/>
                </a:lnTo>
                <a:lnTo>
                  <a:pt x="25" y="3212"/>
                </a:lnTo>
                <a:lnTo>
                  <a:pt x="1" y="3991"/>
                </a:lnTo>
                <a:lnTo>
                  <a:pt x="1" y="4794"/>
                </a:lnTo>
                <a:lnTo>
                  <a:pt x="1" y="4818"/>
                </a:lnTo>
                <a:lnTo>
                  <a:pt x="1" y="4891"/>
                </a:lnTo>
                <a:lnTo>
                  <a:pt x="25" y="4940"/>
                </a:lnTo>
                <a:lnTo>
                  <a:pt x="49" y="6376"/>
                </a:lnTo>
                <a:lnTo>
                  <a:pt x="98" y="7544"/>
                </a:lnTo>
                <a:lnTo>
                  <a:pt x="98" y="8128"/>
                </a:lnTo>
                <a:lnTo>
                  <a:pt x="98" y="8712"/>
                </a:lnTo>
                <a:lnTo>
                  <a:pt x="49" y="9198"/>
                </a:lnTo>
                <a:lnTo>
                  <a:pt x="49" y="9709"/>
                </a:lnTo>
                <a:lnTo>
                  <a:pt x="74" y="10196"/>
                </a:lnTo>
                <a:lnTo>
                  <a:pt x="98" y="10439"/>
                </a:lnTo>
                <a:lnTo>
                  <a:pt x="171" y="10682"/>
                </a:lnTo>
                <a:lnTo>
                  <a:pt x="171" y="10707"/>
                </a:lnTo>
                <a:lnTo>
                  <a:pt x="220" y="10999"/>
                </a:lnTo>
                <a:lnTo>
                  <a:pt x="293" y="11291"/>
                </a:lnTo>
                <a:lnTo>
                  <a:pt x="414" y="11558"/>
                </a:lnTo>
                <a:lnTo>
                  <a:pt x="487" y="11704"/>
                </a:lnTo>
                <a:lnTo>
                  <a:pt x="585" y="11826"/>
                </a:lnTo>
                <a:lnTo>
                  <a:pt x="731" y="11972"/>
                </a:lnTo>
                <a:lnTo>
                  <a:pt x="877" y="12094"/>
                </a:lnTo>
                <a:lnTo>
                  <a:pt x="1023" y="12191"/>
                </a:lnTo>
                <a:lnTo>
                  <a:pt x="1193" y="12288"/>
                </a:lnTo>
                <a:lnTo>
                  <a:pt x="1363" y="12337"/>
                </a:lnTo>
                <a:lnTo>
                  <a:pt x="1558" y="12386"/>
                </a:lnTo>
                <a:lnTo>
                  <a:pt x="1947" y="12459"/>
                </a:lnTo>
                <a:lnTo>
                  <a:pt x="2580" y="12507"/>
                </a:lnTo>
                <a:lnTo>
                  <a:pt x="3237" y="12532"/>
                </a:lnTo>
                <a:lnTo>
                  <a:pt x="4527" y="12507"/>
                </a:lnTo>
                <a:lnTo>
                  <a:pt x="5865" y="12532"/>
                </a:lnTo>
                <a:lnTo>
                  <a:pt x="7203" y="12556"/>
                </a:lnTo>
                <a:lnTo>
                  <a:pt x="13773" y="12556"/>
                </a:lnTo>
                <a:lnTo>
                  <a:pt x="14381" y="12580"/>
                </a:lnTo>
                <a:lnTo>
                  <a:pt x="14990" y="12605"/>
                </a:lnTo>
                <a:lnTo>
                  <a:pt x="15330" y="12629"/>
                </a:lnTo>
                <a:lnTo>
                  <a:pt x="15671" y="12653"/>
                </a:lnTo>
                <a:lnTo>
                  <a:pt x="16036" y="12653"/>
                </a:lnTo>
                <a:lnTo>
                  <a:pt x="16206" y="12629"/>
                </a:lnTo>
                <a:lnTo>
                  <a:pt x="16376" y="12580"/>
                </a:lnTo>
                <a:lnTo>
                  <a:pt x="16449" y="12605"/>
                </a:lnTo>
                <a:lnTo>
                  <a:pt x="16595" y="12605"/>
                </a:lnTo>
                <a:lnTo>
                  <a:pt x="16741" y="12580"/>
                </a:lnTo>
                <a:lnTo>
                  <a:pt x="16985" y="12507"/>
                </a:lnTo>
                <a:lnTo>
                  <a:pt x="17228" y="12386"/>
                </a:lnTo>
                <a:lnTo>
                  <a:pt x="17447" y="12215"/>
                </a:lnTo>
                <a:lnTo>
                  <a:pt x="17642" y="12021"/>
                </a:lnTo>
                <a:lnTo>
                  <a:pt x="17812" y="11802"/>
                </a:lnTo>
                <a:lnTo>
                  <a:pt x="17982" y="11583"/>
                </a:lnTo>
                <a:lnTo>
                  <a:pt x="18104" y="11364"/>
                </a:lnTo>
                <a:lnTo>
                  <a:pt x="18201" y="11096"/>
                </a:lnTo>
                <a:lnTo>
                  <a:pt x="18299" y="10804"/>
                </a:lnTo>
                <a:lnTo>
                  <a:pt x="18347" y="10512"/>
                </a:lnTo>
                <a:lnTo>
                  <a:pt x="18420" y="10245"/>
                </a:lnTo>
                <a:lnTo>
                  <a:pt x="18469" y="9661"/>
                </a:lnTo>
                <a:lnTo>
                  <a:pt x="18542" y="9077"/>
                </a:lnTo>
                <a:lnTo>
                  <a:pt x="18591" y="8371"/>
                </a:lnTo>
                <a:lnTo>
                  <a:pt x="18615" y="8030"/>
                </a:lnTo>
                <a:lnTo>
                  <a:pt x="18639" y="7665"/>
                </a:lnTo>
                <a:lnTo>
                  <a:pt x="18639" y="7179"/>
                </a:lnTo>
                <a:lnTo>
                  <a:pt x="18615" y="6692"/>
                </a:lnTo>
                <a:lnTo>
                  <a:pt x="18566" y="5719"/>
                </a:lnTo>
                <a:lnTo>
                  <a:pt x="18542" y="5208"/>
                </a:lnTo>
                <a:lnTo>
                  <a:pt x="18542" y="4697"/>
                </a:lnTo>
                <a:lnTo>
                  <a:pt x="18566" y="3675"/>
                </a:lnTo>
                <a:lnTo>
                  <a:pt x="18566" y="2750"/>
                </a:lnTo>
                <a:lnTo>
                  <a:pt x="18518" y="1680"/>
                </a:lnTo>
                <a:lnTo>
                  <a:pt x="18493" y="1582"/>
                </a:lnTo>
                <a:lnTo>
                  <a:pt x="18493" y="1436"/>
                </a:lnTo>
                <a:lnTo>
                  <a:pt x="18493" y="1242"/>
                </a:lnTo>
                <a:lnTo>
                  <a:pt x="18445" y="1047"/>
                </a:lnTo>
                <a:lnTo>
                  <a:pt x="18396" y="852"/>
                </a:lnTo>
                <a:lnTo>
                  <a:pt x="18299" y="682"/>
                </a:lnTo>
                <a:lnTo>
                  <a:pt x="18201" y="560"/>
                </a:lnTo>
                <a:lnTo>
                  <a:pt x="18080" y="439"/>
                </a:lnTo>
                <a:lnTo>
                  <a:pt x="17909" y="341"/>
                </a:lnTo>
                <a:lnTo>
                  <a:pt x="17739" y="268"/>
                </a:lnTo>
                <a:lnTo>
                  <a:pt x="17569" y="195"/>
                </a:lnTo>
                <a:lnTo>
                  <a:pt x="17398" y="171"/>
                </a:lnTo>
                <a:lnTo>
                  <a:pt x="17204" y="171"/>
                </a:lnTo>
                <a:lnTo>
                  <a:pt x="17033" y="195"/>
                </a:lnTo>
                <a:lnTo>
                  <a:pt x="16985" y="171"/>
                </a:lnTo>
                <a:lnTo>
                  <a:pt x="16912" y="171"/>
                </a:lnTo>
                <a:lnTo>
                  <a:pt x="15963" y="147"/>
                </a:lnTo>
                <a:lnTo>
                  <a:pt x="15014" y="122"/>
                </a:lnTo>
                <a:lnTo>
                  <a:pt x="13116" y="74"/>
                </a:lnTo>
                <a:lnTo>
                  <a:pt x="11218" y="25"/>
                </a:lnTo>
                <a:lnTo>
                  <a:pt x="10293" y="25"/>
                </a:lnTo>
                <a:lnTo>
                  <a:pt x="9344" y="49"/>
                </a:lnTo>
                <a:lnTo>
                  <a:pt x="8493" y="74"/>
                </a:lnTo>
                <a:lnTo>
                  <a:pt x="7641" y="74"/>
                </a:lnTo>
                <a:lnTo>
                  <a:pt x="5914" y="25"/>
                </a:lnTo>
                <a:lnTo>
                  <a:pt x="5062" y="1"/>
                </a:lnTo>
                <a:close/>
              </a:path>
            </a:pathLst>
          </a:custGeom>
          <a:solidFill>
            <a:schemeClr val="accent6">
              <a:lumMod val="5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264;p48">
            <a:extLst>
              <a:ext uri="{FF2B5EF4-FFF2-40B4-BE49-F238E27FC236}">
                <a16:creationId xmlns:a16="http://schemas.microsoft.com/office/drawing/2014/main" id="{2C663B2B-C207-651E-A131-B0756A1F6087}"/>
              </a:ext>
            </a:extLst>
          </p:cNvPr>
          <p:cNvSpPr/>
          <p:nvPr/>
        </p:nvSpPr>
        <p:spPr>
          <a:xfrm>
            <a:off x="2486150" y="235342"/>
            <a:ext cx="843372" cy="643351"/>
          </a:xfrm>
          <a:custGeom>
            <a:avLst/>
            <a:gdLst/>
            <a:ahLst/>
            <a:cxnLst/>
            <a:rect l="l" t="t" r="r" b="b"/>
            <a:pathLst>
              <a:path w="17690" h="13822" extrusionOk="0">
                <a:moveTo>
                  <a:pt x="4867" y="2166"/>
                </a:moveTo>
                <a:lnTo>
                  <a:pt x="5694" y="2215"/>
                </a:lnTo>
                <a:lnTo>
                  <a:pt x="6497" y="2263"/>
                </a:lnTo>
                <a:lnTo>
                  <a:pt x="7568" y="2288"/>
                </a:lnTo>
                <a:lnTo>
                  <a:pt x="8638" y="2312"/>
                </a:lnTo>
                <a:lnTo>
                  <a:pt x="10755" y="2312"/>
                </a:lnTo>
                <a:lnTo>
                  <a:pt x="11826" y="2361"/>
                </a:lnTo>
                <a:lnTo>
                  <a:pt x="12896" y="2434"/>
                </a:lnTo>
                <a:lnTo>
                  <a:pt x="13967" y="2507"/>
                </a:lnTo>
                <a:lnTo>
                  <a:pt x="15013" y="2555"/>
                </a:lnTo>
                <a:lnTo>
                  <a:pt x="15841" y="2531"/>
                </a:lnTo>
                <a:lnTo>
                  <a:pt x="16644" y="2531"/>
                </a:lnTo>
                <a:lnTo>
                  <a:pt x="16838" y="2555"/>
                </a:lnTo>
                <a:lnTo>
                  <a:pt x="17033" y="2604"/>
                </a:lnTo>
                <a:lnTo>
                  <a:pt x="17106" y="2628"/>
                </a:lnTo>
                <a:lnTo>
                  <a:pt x="17179" y="2701"/>
                </a:lnTo>
                <a:lnTo>
                  <a:pt x="17228" y="2774"/>
                </a:lnTo>
                <a:lnTo>
                  <a:pt x="17252" y="2872"/>
                </a:lnTo>
                <a:lnTo>
                  <a:pt x="17252" y="2872"/>
                </a:lnTo>
                <a:lnTo>
                  <a:pt x="16863" y="2799"/>
                </a:lnTo>
                <a:lnTo>
                  <a:pt x="16473" y="2774"/>
                </a:lnTo>
                <a:lnTo>
                  <a:pt x="16084" y="2750"/>
                </a:lnTo>
                <a:lnTo>
                  <a:pt x="15695" y="2726"/>
                </a:lnTo>
                <a:lnTo>
                  <a:pt x="14892" y="2726"/>
                </a:lnTo>
                <a:lnTo>
                  <a:pt x="14113" y="2750"/>
                </a:lnTo>
                <a:lnTo>
                  <a:pt x="12239" y="2750"/>
                </a:lnTo>
                <a:lnTo>
                  <a:pt x="10390" y="2726"/>
                </a:lnTo>
                <a:lnTo>
                  <a:pt x="9466" y="2677"/>
                </a:lnTo>
                <a:lnTo>
                  <a:pt x="8541" y="2653"/>
                </a:lnTo>
                <a:lnTo>
                  <a:pt x="7641" y="2604"/>
                </a:lnTo>
                <a:lnTo>
                  <a:pt x="6716" y="2580"/>
                </a:lnTo>
                <a:lnTo>
                  <a:pt x="5207" y="2555"/>
                </a:lnTo>
                <a:lnTo>
                  <a:pt x="5013" y="2555"/>
                </a:lnTo>
                <a:lnTo>
                  <a:pt x="4818" y="2580"/>
                </a:lnTo>
                <a:lnTo>
                  <a:pt x="4648" y="2628"/>
                </a:lnTo>
                <a:lnTo>
                  <a:pt x="4477" y="2701"/>
                </a:lnTo>
                <a:lnTo>
                  <a:pt x="4356" y="2239"/>
                </a:lnTo>
                <a:lnTo>
                  <a:pt x="4380" y="2215"/>
                </a:lnTo>
                <a:lnTo>
                  <a:pt x="4404" y="2215"/>
                </a:lnTo>
                <a:lnTo>
                  <a:pt x="4550" y="2166"/>
                </a:lnTo>
                <a:close/>
                <a:moveTo>
                  <a:pt x="15330" y="3163"/>
                </a:moveTo>
                <a:lnTo>
                  <a:pt x="16230" y="3188"/>
                </a:lnTo>
                <a:lnTo>
                  <a:pt x="16035" y="3577"/>
                </a:lnTo>
                <a:lnTo>
                  <a:pt x="15524" y="3577"/>
                </a:lnTo>
                <a:lnTo>
                  <a:pt x="15135" y="3601"/>
                </a:lnTo>
                <a:lnTo>
                  <a:pt x="15232" y="3334"/>
                </a:lnTo>
                <a:lnTo>
                  <a:pt x="15330" y="3163"/>
                </a:lnTo>
                <a:close/>
                <a:moveTo>
                  <a:pt x="16425" y="3212"/>
                </a:moveTo>
                <a:lnTo>
                  <a:pt x="17179" y="3261"/>
                </a:lnTo>
                <a:lnTo>
                  <a:pt x="17155" y="3285"/>
                </a:lnTo>
                <a:lnTo>
                  <a:pt x="17106" y="3382"/>
                </a:lnTo>
                <a:lnTo>
                  <a:pt x="16984" y="3577"/>
                </a:lnTo>
                <a:lnTo>
                  <a:pt x="16522" y="3601"/>
                </a:lnTo>
                <a:lnTo>
                  <a:pt x="16352" y="3577"/>
                </a:lnTo>
                <a:lnTo>
                  <a:pt x="16400" y="3382"/>
                </a:lnTo>
                <a:lnTo>
                  <a:pt x="16425" y="3212"/>
                </a:lnTo>
                <a:close/>
                <a:moveTo>
                  <a:pt x="15038" y="3139"/>
                </a:moveTo>
                <a:lnTo>
                  <a:pt x="14940" y="3334"/>
                </a:lnTo>
                <a:lnTo>
                  <a:pt x="14843" y="3504"/>
                </a:lnTo>
                <a:lnTo>
                  <a:pt x="14794" y="3601"/>
                </a:lnTo>
                <a:lnTo>
                  <a:pt x="13894" y="3650"/>
                </a:lnTo>
                <a:lnTo>
                  <a:pt x="13943" y="3407"/>
                </a:lnTo>
                <a:lnTo>
                  <a:pt x="13943" y="3139"/>
                </a:lnTo>
                <a:close/>
                <a:moveTo>
                  <a:pt x="14575" y="4064"/>
                </a:moveTo>
                <a:lnTo>
                  <a:pt x="14308" y="4623"/>
                </a:lnTo>
                <a:lnTo>
                  <a:pt x="13602" y="4623"/>
                </a:lnTo>
                <a:lnTo>
                  <a:pt x="13724" y="4356"/>
                </a:lnTo>
                <a:lnTo>
                  <a:pt x="13797" y="4064"/>
                </a:lnTo>
                <a:close/>
                <a:moveTo>
                  <a:pt x="15524" y="3991"/>
                </a:moveTo>
                <a:lnTo>
                  <a:pt x="15816" y="4015"/>
                </a:lnTo>
                <a:lnTo>
                  <a:pt x="15670" y="4283"/>
                </a:lnTo>
                <a:lnTo>
                  <a:pt x="15451" y="4648"/>
                </a:lnTo>
                <a:lnTo>
                  <a:pt x="14916" y="4648"/>
                </a:lnTo>
                <a:lnTo>
                  <a:pt x="14673" y="4623"/>
                </a:lnTo>
                <a:lnTo>
                  <a:pt x="14965" y="4039"/>
                </a:lnTo>
                <a:lnTo>
                  <a:pt x="15524" y="3991"/>
                </a:lnTo>
                <a:close/>
                <a:moveTo>
                  <a:pt x="16741" y="4039"/>
                </a:moveTo>
                <a:lnTo>
                  <a:pt x="16425" y="4648"/>
                </a:lnTo>
                <a:lnTo>
                  <a:pt x="15816" y="4648"/>
                </a:lnTo>
                <a:lnTo>
                  <a:pt x="16011" y="4307"/>
                </a:lnTo>
                <a:lnTo>
                  <a:pt x="16157" y="4039"/>
                </a:lnTo>
                <a:lnTo>
                  <a:pt x="16449" y="4064"/>
                </a:lnTo>
                <a:lnTo>
                  <a:pt x="16741" y="4039"/>
                </a:lnTo>
                <a:close/>
                <a:moveTo>
                  <a:pt x="14916" y="4988"/>
                </a:moveTo>
                <a:lnTo>
                  <a:pt x="15208" y="5013"/>
                </a:lnTo>
                <a:lnTo>
                  <a:pt x="14965" y="5426"/>
                </a:lnTo>
                <a:lnTo>
                  <a:pt x="14259" y="5426"/>
                </a:lnTo>
                <a:lnTo>
                  <a:pt x="14502" y="4988"/>
                </a:lnTo>
                <a:close/>
                <a:moveTo>
                  <a:pt x="13480" y="4964"/>
                </a:moveTo>
                <a:lnTo>
                  <a:pt x="14113" y="4988"/>
                </a:lnTo>
                <a:lnTo>
                  <a:pt x="13918" y="5378"/>
                </a:lnTo>
                <a:lnTo>
                  <a:pt x="13894" y="5426"/>
                </a:lnTo>
                <a:lnTo>
                  <a:pt x="13578" y="5426"/>
                </a:lnTo>
                <a:lnTo>
                  <a:pt x="13261" y="5451"/>
                </a:lnTo>
                <a:lnTo>
                  <a:pt x="13261" y="5451"/>
                </a:lnTo>
                <a:lnTo>
                  <a:pt x="13480" y="4964"/>
                </a:lnTo>
                <a:close/>
                <a:moveTo>
                  <a:pt x="16206" y="5037"/>
                </a:moveTo>
                <a:lnTo>
                  <a:pt x="15987" y="5451"/>
                </a:lnTo>
                <a:lnTo>
                  <a:pt x="15670" y="5402"/>
                </a:lnTo>
                <a:lnTo>
                  <a:pt x="15354" y="5402"/>
                </a:lnTo>
                <a:lnTo>
                  <a:pt x="15573" y="5037"/>
                </a:lnTo>
                <a:close/>
                <a:moveTo>
                  <a:pt x="15135" y="5816"/>
                </a:moveTo>
                <a:lnTo>
                  <a:pt x="15768" y="5840"/>
                </a:lnTo>
                <a:lnTo>
                  <a:pt x="15549" y="6278"/>
                </a:lnTo>
                <a:lnTo>
                  <a:pt x="15208" y="6278"/>
                </a:lnTo>
                <a:lnTo>
                  <a:pt x="14892" y="6327"/>
                </a:lnTo>
                <a:lnTo>
                  <a:pt x="15135" y="5816"/>
                </a:lnTo>
                <a:close/>
                <a:moveTo>
                  <a:pt x="14259" y="5791"/>
                </a:moveTo>
                <a:lnTo>
                  <a:pt x="14770" y="5816"/>
                </a:lnTo>
                <a:lnTo>
                  <a:pt x="14478" y="6351"/>
                </a:lnTo>
                <a:lnTo>
                  <a:pt x="13845" y="6351"/>
                </a:lnTo>
                <a:lnTo>
                  <a:pt x="13943" y="6083"/>
                </a:lnTo>
                <a:lnTo>
                  <a:pt x="14064" y="5840"/>
                </a:lnTo>
                <a:lnTo>
                  <a:pt x="14089" y="5791"/>
                </a:lnTo>
                <a:close/>
                <a:moveTo>
                  <a:pt x="13164" y="5694"/>
                </a:moveTo>
                <a:lnTo>
                  <a:pt x="13432" y="5743"/>
                </a:lnTo>
                <a:lnTo>
                  <a:pt x="13724" y="5767"/>
                </a:lnTo>
                <a:lnTo>
                  <a:pt x="13456" y="6327"/>
                </a:lnTo>
                <a:lnTo>
                  <a:pt x="13188" y="6351"/>
                </a:lnTo>
                <a:lnTo>
                  <a:pt x="12896" y="6400"/>
                </a:lnTo>
                <a:lnTo>
                  <a:pt x="13164" y="5694"/>
                </a:lnTo>
                <a:close/>
                <a:moveTo>
                  <a:pt x="15378" y="6594"/>
                </a:moveTo>
                <a:lnTo>
                  <a:pt x="15257" y="6838"/>
                </a:lnTo>
                <a:lnTo>
                  <a:pt x="15159" y="6862"/>
                </a:lnTo>
                <a:lnTo>
                  <a:pt x="14892" y="6911"/>
                </a:lnTo>
                <a:lnTo>
                  <a:pt x="14624" y="6935"/>
                </a:lnTo>
                <a:lnTo>
                  <a:pt x="14600" y="6935"/>
                </a:lnTo>
                <a:lnTo>
                  <a:pt x="14746" y="6643"/>
                </a:lnTo>
                <a:lnTo>
                  <a:pt x="15208" y="6594"/>
                </a:lnTo>
                <a:close/>
                <a:moveTo>
                  <a:pt x="15038" y="7349"/>
                </a:moveTo>
                <a:lnTo>
                  <a:pt x="14916" y="7592"/>
                </a:lnTo>
                <a:lnTo>
                  <a:pt x="14794" y="7811"/>
                </a:lnTo>
                <a:lnTo>
                  <a:pt x="14162" y="7811"/>
                </a:lnTo>
                <a:lnTo>
                  <a:pt x="14356" y="7397"/>
                </a:lnTo>
                <a:lnTo>
                  <a:pt x="14697" y="7397"/>
                </a:lnTo>
                <a:lnTo>
                  <a:pt x="15038" y="7349"/>
                </a:lnTo>
                <a:close/>
                <a:moveTo>
                  <a:pt x="14040" y="8030"/>
                </a:moveTo>
                <a:lnTo>
                  <a:pt x="14283" y="8079"/>
                </a:lnTo>
                <a:lnTo>
                  <a:pt x="14575" y="8103"/>
                </a:lnTo>
                <a:lnTo>
                  <a:pt x="14405" y="8273"/>
                </a:lnTo>
                <a:lnTo>
                  <a:pt x="14210" y="8395"/>
                </a:lnTo>
                <a:lnTo>
                  <a:pt x="14016" y="8492"/>
                </a:lnTo>
                <a:lnTo>
                  <a:pt x="13772" y="8565"/>
                </a:lnTo>
                <a:lnTo>
                  <a:pt x="14040" y="8030"/>
                </a:lnTo>
                <a:close/>
                <a:moveTo>
                  <a:pt x="13748" y="6619"/>
                </a:moveTo>
                <a:lnTo>
                  <a:pt x="14332" y="6643"/>
                </a:lnTo>
                <a:lnTo>
                  <a:pt x="14162" y="6935"/>
                </a:lnTo>
                <a:lnTo>
                  <a:pt x="13967" y="6935"/>
                </a:lnTo>
                <a:lnTo>
                  <a:pt x="13772" y="6959"/>
                </a:lnTo>
                <a:lnTo>
                  <a:pt x="13724" y="6984"/>
                </a:lnTo>
                <a:lnTo>
                  <a:pt x="13699" y="7008"/>
                </a:lnTo>
                <a:lnTo>
                  <a:pt x="13675" y="7057"/>
                </a:lnTo>
                <a:lnTo>
                  <a:pt x="13675" y="7130"/>
                </a:lnTo>
                <a:lnTo>
                  <a:pt x="13724" y="7203"/>
                </a:lnTo>
                <a:lnTo>
                  <a:pt x="13845" y="7276"/>
                </a:lnTo>
                <a:lnTo>
                  <a:pt x="13967" y="7324"/>
                </a:lnTo>
                <a:lnTo>
                  <a:pt x="13724" y="7811"/>
                </a:lnTo>
                <a:lnTo>
                  <a:pt x="13456" y="7811"/>
                </a:lnTo>
                <a:lnTo>
                  <a:pt x="13432" y="7835"/>
                </a:lnTo>
                <a:lnTo>
                  <a:pt x="13456" y="7860"/>
                </a:lnTo>
                <a:lnTo>
                  <a:pt x="13480" y="7884"/>
                </a:lnTo>
                <a:lnTo>
                  <a:pt x="13651" y="7933"/>
                </a:lnTo>
                <a:lnTo>
                  <a:pt x="13310" y="8614"/>
                </a:lnTo>
                <a:lnTo>
                  <a:pt x="12896" y="8638"/>
                </a:lnTo>
                <a:lnTo>
                  <a:pt x="12872" y="8638"/>
                </a:lnTo>
                <a:lnTo>
                  <a:pt x="13018" y="8419"/>
                </a:lnTo>
                <a:lnTo>
                  <a:pt x="13140" y="8176"/>
                </a:lnTo>
                <a:lnTo>
                  <a:pt x="13359" y="7665"/>
                </a:lnTo>
                <a:lnTo>
                  <a:pt x="13553" y="7130"/>
                </a:lnTo>
                <a:lnTo>
                  <a:pt x="13748" y="6619"/>
                </a:lnTo>
                <a:close/>
                <a:moveTo>
                  <a:pt x="12872" y="6473"/>
                </a:moveTo>
                <a:lnTo>
                  <a:pt x="13359" y="6570"/>
                </a:lnTo>
                <a:lnTo>
                  <a:pt x="12945" y="7616"/>
                </a:lnTo>
                <a:lnTo>
                  <a:pt x="12702" y="8152"/>
                </a:lnTo>
                <a:lnTo>
                  <a:pt x="12434" y="8638"/>
                </a:lnTo>
                <a:lnTo>
                  <a:pt x="12434" y="8687"/>
                </a:lnTo>
                <a:lnTo>
                  <a:pt x="12166" y="8687"/>
                </a:lnTo>
                <a:lnTo>
                  <a:pt x="12264" y="8395"/>
                </a:lnTo>
                <a:lnTo>
                  <a:pt x="12507" y="7641"/>
                </a:lnTo>
                <a:lnTo>
                  <a:pt x="12750" y="6886"/>
                </a:lnTo>
                <a:lnTo>
                  <a:pt x="12872" y="6473"/>
                </a:lnTo>
                <a:close/>
                <a:moveTo>
                  <a:pt x="13821" y="3115"/>
                </a:moveTo>
                <a:lnTo>
                  <a:pt x="13578" y="3674"/>
                </a:lnTo>
                <a:lnTo>
                  <a:pt x="12921" y="3650"/>
                </a:lnTo>
                <a:lnTo>
                  <a:pt x="12872" y="3674"/>
                </a:lnTo>
                <a:lnTo>
                  <a:pt x="12823" y="3723"/>
                </a:lnTo>
                <a:lnTo>
                  <a:pt x="12823" y="3796"/>
                </a:lnTo>
                <a:lnTo>
                  <a:pt x="12872" y="3820"/>
                </a:lnTo>
                <a:lnTo>
                  <a:pt x="13140" y="3942"/>
                </a:lnTo>
                <a:lnTo>
                  <a:pt x="13432" y="4015"/>
                </a:lnTo>
                <a:lnTo>
                  <a:pt x="13164" y="4672"/>
                </a:lnTo>
                <a:lnTo>
                  <a:pt x="12872" y="4696"/>
                </a:lnTo>
                <a:lnTo>
                  <a:pt x="12823" y="4745"/>
                </a:lnTo>
                <a:lnTo>
                  <a:pt x="12799" y="4794"/>
                </a:lnTo>
                <a:lnTo>
                  <a:pt x="12823" y="4842"/>
                </a:lnTo>
                <a:lnTo>
                  <a:pt x="12872" y="4867"/>
                </a:lnTo>
                <a:lnTo>
                  <a:pt x="13042" y="4891"/>
                </a:lnTo>
                <a:lnTo>
                  <a:pt x="12750" y="5670"/>
                </a:lnTo>
                <a:lnTo>
                  <a:pt x="12483" y="6448"/>
                </a:lnTo>
                <a:lnTo>
                  <a:pt x="12045" y="7860"/>
                </a:lnTo>
                <a:lnTo>
                  <a:pt x="11826" y="8444"/>
                </a:lnTo>
                <a:lnTo>
                  <a:pt x="11753" y="8638"/>
                </a:lnTo>
                <a:lnTo>
                  <a:pt x="11704" y="8711"/>
                </a:lnTo>
                <a:lnTo>
                  <a:pt x="11777" y="8663"/>
                </a:lnTo>
                <a:lnTo>
                  <a:pt x="11729" y="8736"/>
                </a:lnTo>
                <a:lnTo>
                  <a:pt x="10999" y="8784"/>
                </a:lnTo>
                <a:lnTo>
                  <a:pt x="11120" y="8517"/>
                </a:lnTo>
                <a:lnTo>
                  <a:pt x="11218" y="8225"/>
                </a:lnTo>
                <a:lnTo>
                  <a:pt x="11364" y="7689"/>
                </a:lnTo>
                <a:lnTo>
                  <a:pt x="11607" y="6789"/>
                </a:lnTo>
                <a:lnTo>
                  <a:pt x="11753" y="6351"/>
                </a:lnTo>
                <a:lnTo>
                  <a:pt x="11899" y="5889"/>
                </a:lnTo>
                <a:lnTo>
                  <a:pt x="12118" y="5207"/>
                </a:lnTo>
                <a:lnTo>
                  <a:pt x="12337" y="4502"/>
                </a:lnTo>
                <a:lnTo>
                  <a:pt x="12556" y="3820"/>
                </a:lnTo>
                <a:lnTo>
                  <a:pt x="12799" y="3115"/>
                </a:lnTo>
                <a:close/>
                <a:moveTo>
                  <a:pt x="12434" y="3115"/>
                </a:moveTo>
                <a:lnTo>
                  <a:pt x="12288" y="3382"/>
                </a:lnTo>
                <a:lnTo>
                  <a:pt x="12142" y="3674"/>
                </a:lnTo>
                <a:lnTo>
                  <a:pt x="12045" y="3991"/>
                </a:lnTo>
                <a:lnTo>
                  <a:pt x="11948" y="4307"/>
                </a:lnTo>
                <a:lnTo>
                  <a:pt x="11777" y="4964"/>
                </a:lnTo>
                <a:lnTo>
                  <a:pt x="11607" y="5572"/>
                </a:lnTo>
                <a:lnTo>
                  <a:pt x="10536" y="8809"/>
                </a:lnTo>
                <a:lnTo>
                  <a:pt x="10342" y="8833"/>
                </a:lnTo>
                <a:lnTo>
                  <a:pt x="10488" y="8249"/>
                </a:lnTo>
                <a:lnTo>
                  <a:pt x="10585" y="7665"/>
                </a:lnTo>
                <a:lnTo>
                  <a:pt x="10950" y="6132"/>
                </a:lnTo>
                <a:lnTo>
                  <a:pt x="11120" y="5402"/>
                </a:lnTo>
                <a:lnTo>
                  <a:pt x="11315" y="4648"/>
                </a:lnTo>
                <a:lnTo>
                  <a:pt x="11388" y="4258"/>
                </a:lnTo>
                <a:lnTo>
                  <a:pt x="11437" y="3869"/>
                </a:lnTo>
                <a:lnTo>
                  <a:pt x="11485" y="3480"/>
                </a:lnTo>
                <a:lnTo>
                  <a:pt x="11485" y="3115"/>
                </a:lnTo>
                <a:close/>
                <a:moveTo>
                  <a:pt x="11169" y="3090"/>
                </a:moveTo>
                <a:lnTo>
                  <a:pt x="11072" y="3455"/>
                </a:lnTo>
                <a:lnTo>
                  <a:pt x="10974" y="3820"/>
                </a:lnTo>
                <a:lnTo>
                  <a:pt x="10804" y="4550"/>
                </a:lnTo>
                <a:lnTo>
                  <a:pt x="10658" y="5305"/>
                </a:lnTo>
                <a:lnTo>
                  <a:pt x="10512" y="6035"/>
                </a:lnTo>
                <a:lnTo>
                  <a:pt x="10342" y="6716"/>
                </a:lnTo>
                <a:lnTo>
                  <a:pt x="10147" y="7422"/>
                </a:lnTo>
                <a:lnTo>
                  <a:pt x="9977" y="8152"/>
                </a:lnTo>
                <a:lnTo>
                  <a:pt x="9904" y="8517"/>
                </a:lnTo>
                <a:lnTo>
                  <a:pt x="9855" y="8857"/>
                </a:lnTo>
                <a:lnTo>
                  <a:pt x="9490" y="8906"/>
                </a:lnTo>
                <a:lnTo>
                  <a:pt x="9539" y="8687"/>
                </a:lnTo>
                <a:lnTo>
                  <a:pt x="9539" y="8468"/>
                </a:lnTo>
                <a:lnTo>
                  <a:pt x="9514" y="8054"/>
                </a:lnTo>
                <a:lnTo>
                  <a:pt x="9539" y="7616"/>
                </a:lnTo>
                <a:lnTo>
                  <a:pt x="9563" y="7178"/>
                </a:lnTo>
                <a:lnTo>
                  <a:pt x="9685" y="6327"/>
                </a:lnTo>
                <a:lnTo>
                  <a:pt x="9758" y="5816"/>
                </a:lnTo>
                <a:lnTo>
                  <a:pt x="9855" y="5353"/>
                </a:lnTo>
                <a:lnTo>
                  <a:pt x="9977" y="4867"/>
                </a:lnTo>
                <a:lnTo>
                  <a:pt x="10098" y="4380"/>
                </a:lnTo>
                <a:lnTo>
                  <a:pt x="10171" y="4088"/>
                </a:lnTo>
                <a:lnTo>
                  <a:pt x="10244" y="3747"/>
                </a:lnTo>
                <a:lnTo>
                  <a:pt x="10293" y="3407"/>
                </a:lnTo>
                <a:lnTo>
                  <a:pt x="10293" y="3236"/>
                </a:lnTo>
                <a:lnTo>
                  <a:pt x="10269" y="3090"/>
                </a:lnTo>
                <a:close/>
                <a:moveTo>
                  <a:pt x="9149" y="3042"/>
                </a:moveTo>
                <a:lnTo>
                  <a:pt x="9952" y="3066"/>
                </a:lnTo>
                <a:lnTo>
                  <a:pt x="9879" y="3382"/>
                </a:lnTo>
                <a:lnTo>
                  <a:pt x="9831" y="3674"/>
                </a:lnTo>
                <a:lnTo>
                  <a:pt x="9782" y="3991"/>
                </a:lnTo>
                <a:lnTo>
                  <a:pt x="9709" y="4283"/>
                </a:lnTo>
                <a:lnTo>
                  <a:pt x="9490" y="5110"/>
                </a:lnTo>
                <a:lnTo>
                  <a:pt x="9393" y="5548"/>
                </a:lnTo>
                <a:lnTo>
                  <a:pt x="9320" y="5962"/>
                </a:lnTo>
                <a:lnTo>
                  <a:pt x="9222" y="6789"/>
                </a:lnTo>
                <a:lnTo>
                  <a:pt x="9125" y="7592"/>
                </a:lnTo>
                <a:lnTo>
                  <a:pt x="9125" y="7738"/>
                </a:lnTo>
                <a:lnTo>
                  <a:pt x="9125" y="7908"/>
                </a:lnTo>
                <a:lnTo>
                  <a:pt x="9149" y="8273"/>
                </a:lnTo>
                <a:lnTo>
                  <a:pt x="9149" y="8614"/>
                </a:lnTo>
                <a:lnTo>
                  <a:pt x="9125" y="8784"/>
                </a:lnTo>
                <a:lnTo>
                  <a:pt x="9076" y="8930"/>
                </a:lnTo>
                <a:lnTo>
                  <a:pt x="9052" y="8955"/>
                </a:lnTo>
                <a:lnTo>
                  <a:pt x="8906" y="8955"/>
                </a:lnTo>
                <a:lnTo>
                  <a:pt x="8517" y="9003"/>
                </a:lnTo>
                <a:lnTo>
                  <a:pt x="8638" y="8273"/>
                </a:lnTo>
                <a:lnTo>
                  <a:pt x="8736" y="7519"/>
                </a:lnTo>
                <a:lnTo>
                  <a:pt x="8857" y="6035"/>
                </a:lnTo>
                <a:lnTo>
                  <a:pt x="8955" y="5280"/>
                </a:lnTo>
                <a:lnTo>
                  <a:pt x="9052" y="4550"/>
                </a:lnTo>
                <a:lnTo>
                  <a:pt x="9149" y="3796"/>
                </a:lnTo>
                <a:lnTo>
                  <a:pt x="9149" y="3407"/>
                </a:lnTo>
                <a:lnTo>
                  <a:pt x="9149" y="3042"/>
                </a:lnTo>
                <a:close/>
                <a:moveTo>
                  <a:pt x="8006" y="2993"/>
                </a:moveTo>
                <a:lnTo>
                  <a:pt x="8809" y="3017"/>
                </a:lnTo>
                <a:lnTo>
                  <a:pt x="8784" y="3139"/>
                </a:lnTo>
                <a:lnTo>
                  <a:pt x="8784" y="3261"/>
                </a:lnTo>
                <a:lnTo>
                  <a:pt x="8784" y="3504"/>
                </a:lnTo>
                <a:lnTo>
                  <a:pt x="8784" y="3747"/>
                </a:lnTo>
                <a:lnTo>
                  <a:pt x="8760" y="3991"/>
                </a:lnTo>
                <a:lnTo>
                  <a:pt x="8687" y="4502"/>
                </a:lnTo>
                <a:lnTo>
                  <a:pt x="8590" y="4988"/>
                </a:lnTo>
                <a:lnTo>
                  <a:pt x="8517" y="5475"/>
                </a:lnTo>
                <a:lnTo>
                  <a:pt x="8395" y="6375"/>
                </a:lnTo>
                <a:lnTo>
                  <a:pt x="8298" y="7251"/>
                </a:lnTo>
                <a:lnTo>
                  <a:pt x="8200" y="8152"/>
                </a:lnTo>
                <a:lnTo>
                  <a:pt x="8079" y="9028"/>
                </a:lnTo>
                <a:lnTo>
                  <a:pt x="7957" y="9028"/>
                </a:lnTo>
                <a:lnTo>
                  <a:pt x="7981" y="8273"/>
                </a:lnTo>
                <a:lnTo>
                  <a:pt x="8006" y="7495"/>
                </a:lnTo>
                <a:lnTo>
                  <a:pt x="8103" y="5962"/>
                </a:lnTo>
                <a:lnTo>
                  <a:pt x="8127" y="5572"/>
                </a:lnTo>
                <a:lnTo>
                  <a:pt x="8103" y="5159"/>
                </a:lnTo>
                <a:lnTo>
                  <a:pt x="8054" y="4380"/>
                </a:lnTo>
                <a:lnTo>
                  <a:pt x="8030" y="3674"/>
                </a:lnTo>
                <a:lnTo>
                  <a:pt x="8030" y="3334"/>
                </a:lnTo>
                <a:lnTo>
                  <a:pt x="8006" y="2993"/>
                </a:lnTo>
                <a:close/>
                <a:moveTo>
                  <a:pt x="6959" y="2945"/>
                </a:moveTo>
                <a:lnTo>
                  <a:pt x="7081" y="2969"/>
                </a:lnTo>
                <a:lnTo>
                  <a:pt x="7714" y="2969"/>
                </a:lnTo>
                <a:lnTo>
                  <a:pt x="7641" y="3285"/>
                </a:lnTo>
                <a:lnTo>
                  <a:pt x="7592" y="3626"/>
                </a:lnTo>
                <a:lnTo>
                  <a:pt x="7592" y="3966"/>
                </a:lnTo>
                <a:lnTo>
                  <a:pt x="7616" y="4307"/>
                </a:lnTo>
                <a:lnTo>
                  <a:pt x="7665" y="5013"/>
                </a:lnTo>
                <a:lnTo>
                  <a:pt x="7689" y="5329"/>
                </a:lnTo>
                <a:lnTo>
                  <a:pt x="7689" y="5670"/>
                </a:lnTo>
                <a:lnTo>
                  <a:pt x="7665" y="6497"/>
                </a:lnTo>
                <a:lnTo>
                  <a:pt x="7592" y="7349"/>
                </a:lnTo>
                <a:lnTo>
                  <a:pt x="7543" y="8200"/>
                </a:lnTo>
                <a:lnTo>
                  <a:pt x="7543" y="8638"/>
                </a:lnTo>
                <a:lnTo>
                  <a:pt x="7543" y="9052"/>
                </a:lnTo>
                <a:lnTo>
                  <a:pt x="7081" y="9052"/>
                </a:lnTo>
                <a:lnTo>
                  <a:pt x="7130" y="8614"/>
                </a:lnTo>
                <a:lnTo>
                  <a:pt x="7178" y="8152"/>
                </a:lnTo>
                <a:lnTo>
                  <a:pt x="7178" y="7689"/>
                </a:lnTo>
                <a:lnTo>
                  <a:pt x="7178" y="7227"/>
                </a:lnTo>
                <a:lnTo>
                  <a:pt x="7154" y="6302"/>
                </a:lnTo>
                <a:lnTo>
                  <a:pt x="7081" y="5402"/>
                </a:lnTo>
                <a:lnTo>
                  <a:pt x="7008" y="4648"/>
                </a:lnTo>
                <a:lnTo>
                  <a:pt x="6935" y="3893"/>
                </a:lnTo>
                <a:lnTo>
                  <a:pt x="6935" y="3674"/>
                </a:lnTo>
                <a:lnTo>
                  <a:pt x="6959" y="3431"/>
                </a:lnTo>
                <a:lnTo>
                  <a:pt x="6959" y="3188"/>
                </a:lnTo>
                <a:lnTo>
                  <a:pt x="6959" y="2945"/>
                </a:lnTo>
                <a:close/>
                <a:moveTo>
                  <a:pt x="6570" y="2945"/>
                </a:moveTo>
                <a:lnTo>
                  <a:pt x="6546" y="3163"/>
                </a:lnTo>
                <a:lnTo>
                  <a:pt x="6521" y="3382"/>
                </a:lnTo>
                <a:lnTo>
                  <a:pt x="6497" y="3796"/>
                </a:lnTo>
                <a:lnTo>
                  <a:pt x="6521" y="4210"/>
                </a:lnTo>
                <a:lnTo>
                  <a:pt x="6619" y="5061"/>
                </a:lnTo>
                <a:lnTo>
                  <a:pt x="6716" y="6059"/>
                </a:lnTo>
                <a:lnTo>
                  <a:pt x="6740" y="6546"/>
                </a:lnTo>
                <a:lnTo>
                  <a:pt x="6765" y="7057"/>
                </a:lnTo>
                <a:lnTo>
                  <a:pt x="6765" y="7568"/>
                </a:lnTo>
                <a:lnTo>
                  <a:pt x="6765" y="8079"/>
                </a:lnTo>
                <a:lnTo>
                  <a:pt x="6716" y="8590"/>
                </a:lnTo>
                <a:lnTo>
                  <a:pt x="6643" y="9076"/>
                </a:lnTo>
                <a:lnTo>
                  <a:pt x="6473" y="9076"/>
                </a:lnTo>
                <a:lnTo>
                  <a:pt x="6473" y="8979"/>
                </a:lnTo>
                <a:lnTo>
                  <a:pt x="6448" y="8882"/>
                </a:lnTo>
                <a:lnTo>
                  <a:pt x="6400" y="8711"/>
                </a:lnTo>
                <a:lnTo>
                  <a:pt x="6351" y="8298"/>
                </a:lnTo>
                <a:lnTo>
                  <a:pt x="6302" y="7884"/>
                </a:lnTo>
                <a:lnTo>
                  <a:pt x="6229" y="7081"/>
                </a:lnTo>
                <a:lnTo>
                  <a:pt x="6181" y="6424"/>
                </a:lnTo>
                <a:lnTo>
                  <a:pt x="6108" y="5767"/>
                </a:lnTo>
                <a:lnTo>
                  <a:pt x="5913" y="4137"/>
                </a:lnTo>
                <a:lnTo>
                  <a:pt x="5864" y="3820"/>
                </a:lnTo>
                <a:lnTo>
                  <a:pt x="5816" y="3528"/>
                </a:lnTo>
                <a:lnTo>
                  <a:pt x="5743" y="3212"/>
                </a:lnTo>
                <a:lnTo>
                  <a:pt x="5645" y="2945"/>
                </a:lnTo>
                <a:close/>
                <a:moveTo>
                  <a:pt x="5013" y="2920"/>
                </a:moveTo>
                <a:lnTo>
                  <a:pt x="5475" y="2945"/>
                </a:lnTo>
                <a:lnTo>
                  <a:pt x="5451" y="3236"/>
                </a:lnTo>
                <a:lnTo>
                  <a:pt x="5475" y="3528"/>
                </a:lnTo>
                <a:lnTo>
                  <a:pt x="5524" y="4137"/>
                </a:lnTo>
                <a:lnTo>
                  <a:pt x="5718" y="5767"/>
                </a:lnTo>
                <a:lnTo>
                  <a:pt x="5791" y="6424"/>
                </a:lnTo>
                <a:lnTo>
                  <a:pt x="5840" y="7081"/>
                </a:lnTo>
                <a:lnTo>
                  <a:pt x="5889" y="7860"/>
                </a:lnTo>
                <a:lnTo>
                  <a:pt x="5986" y="8663"/>
                </a:lnTo>
                <a:lnTo>
                  <a:pt x="6010" y="8857"/>
                </a:lnTo>
                <a:lnTo>
                  <a:pt x="6035" y="9003"/>
                </a:lnTo>
                <a:lnTo>
                  <a:pt x="6083" y="9125"/>
                </a:lnTo>
                <a:lnTo>
                  <a:pt x="5913" y="9149"/>
                </a:lnTo>
                <a:lnTo>
                  <a:pt x="5962" y="9052"/>
                </a:lnTo>
                <a:lnTo>
                  <a:pt x="5962" y="8906"/>
                </a:lnTo>
                <a:lnTo>
                  <a:pt x="5864" y="8395"/>
                </a:lnTo>
                <a:lnTo>
                  <a:pt x="5718" y="7860"/>
                </a:lnTo>
                <a:lnTo>
                  <a:pt x="5572" y="7349"/>
                </a:lnTo>
                <a:lnTo>
                  <a:pt x="5451" y="6838"/>
                </a:lnTo>
                <a:lnTo>
                  <a:pt x="5207" y="5670"/>
                </a:lnTo>
                <a:lnTo>
                  <a:pt x="5086" y="5110"/>
                </a:lnTo>
                <a:lnTo>
                  <a:pt x="4940" y="4550"/>
                </a:lnTo>
                <a:lnTo>
                  <a:pt x="4721" y="3723"/>
                </a:lnTo>
                <a:lnTo>
                  <a:pt x="4526" y="2920"/>
                </a:lnTo>
                <a:close/>
                <a:moveTo>
                  <a:pt x="5572" y="9612"/>
                </a:moveTo>
                <a:lnTo>
                  <a:pt x="5791" y="9660"/>
                </a:lnTo>
                <a:lnTo>
                  <a:pt x="5621" y="9904"/>
                </a:lnTo>
                <a:lnTo>
                  <a:pt x="5499" y="10147"/>
                </a:lnTo>
                <a:lnTo>
                  <a:pt x="5426" y="10293"/>
                </a:lnTo>
                <a:lnTo>
                  <a:pt x="5378" y="10439"/>
                </a:lnTo>
                <a:lnTo>
                  <a:pt x="5329" y="10609"/>
                </a:lnTo>
                <a:lnTo>
                  <a:pt x="5353" y="10755"/>
                </a:lnTo>
                <a:lnTo>
                  <a:pt x="5378" y="10804"/>
                </a:lnTo>
                <a:lnTo>
                  <a:pt x="5402" y="10853"/>
                </a:lnTo>
                <a:lnTo>
                  <a:pt x="5402" y="10926"/>
                </a:lnTo>
                <a:lnTo>
                  <a:pt x="5426" y="10999"/>
                </a:lnTo>
                <a:lnTo>
                  <a:pt x="5451" y="11120"/>
                </a:lnTo>
                <a:lnTo>
                  <a:pt x="5499" y="11217"/>
                </a:lnTo>
                <a:lnTo>
                  <a:pt x="5305" y="11242"/>
                </a:lnTo>
                <a:lnTo>
                  <a:pt x="5110" y="11290"/>
                </a:lnTo>
                <a:lnTo>
                  <a:pt x="4988" y="11193"/>
                </a:lnTo>
                <a:lnTo>
                  <a:pt x="4940" y="11144"/>
                </a:lnTo>
                <a:lnTo>
                  <a:pt x="4867" y="11071"/>
                </a:lnTo>
                <a:lnTo>
                  <a:pt x="5037" y="10853"/>
                </a:lnTo>
                <a:lnTo>
                  <a:pt x="5159" y="10585"/>
                </a:lnTo>
                <a:lnTo>
                  <a:pt x="5353" y="10074"/>
                </a:lnTo>
                <a:lnTo>
                  <a:pt x="5451" y="9831"/>
                </a:lnTo>
                <a:lnTo>
                  <a:pt x="5572" y="9612"/>
                </a:lnTo>
                <a:close/>
                <a:moveTo>
                  <a:pt x="14016" y="11193"/>
                </a:moveTo>
                <a:lnTo>
                  <a:pt x="14040" y="11290"/>
                </a:lnTo>
                <a:lnTo>
                  <a:pt x="13845" y="11290"/>
                </a:lnTo>
                <a:lnTo>
                  <a:pt x="13724" y="11315"/>
                </a:lnTo>
                <a:lnTo>
                  <a:pt x="13651" y="11217"/>
                </a:lnTo>
                <a:lnTo>
                  <a:pt x="13772" y="11217"/>
                </a:lnTo>
                <a:lnTo>
                  <a:pt x="14016" y="11193"/>
                </a:lnTo>
                <a:close/>
                <a:moveTo>
                  <a:pt x="5864" y="10950"/>
                </a:moveTo>
                <a:lnTo>
                  <a:pt x="6083" y="11023"/>
                </a:lnTo>
                <a:lnTo>
                  <a:pt x="6302" y="11047"/>
                </a:lnTo>
                <a:lnTo>
                  <a:pt x="6692" y="11071"/>
                </a:lnTo>
                <a:lnTo>
                  <a:pt x="7397" y="11096"/>
                </a:lnTo>
                <a:lnTo>
                  <a:pt x="8079" y="11120"/>
                </a:lnTo>
                <a:lnTo>
                  <a:pt x="9490" y="11120"/>
                </a:lnTo>
                <a:lnTo>
                  <a:pt x="10877" y="11169"/>
                </a:lnTo>
                <a:lnTo>
                  <a:pt x="12288" y="11217"/>
                </a:lnTo>
                <a:lnTo>
                  <a:pt x="13188" y="11217"/>
                </a:lnTo>
                <a:lnTo>
                  <a:pt x="13261" y="11315"/>
                </a:lnTo>
                <a:lnTo>
                  <a:pt x="13310" y="11388"/>
                </a:lnTo>
                <a:lnTo>
                  <a:pt x="12872" y="11339"/>
                </a:lnTo>
                <a:lnTo>
                  <a:pt x="12434" y="11315"/>
                </a:lnTo>
                <a:lnTo>
                  <a:pt x="11534" y="11315"/>
                </a:lnTo>
                <a:lnTo>
                  <a:pt x="10634" y="11363"/>
                </a:lnTo>
                <a:lnTo>
                  <a:pt x="9733" y="11363"/>
                </a:lnTo>
                <a:lnTo>
                  <a:pt x="9247" y="11339"/>
                </a:lnTo>
                <a:lnTo>
                  <a:pt x="8736" y="11290"/>
                </a:lnTo>
                <a:lnTo>
                  <a:pt x="8225" y="11242"/>
                </a:lnTo>
                <a:lnTo>
                  <a:pt x="7738" y="11193"/>
                </a:lnTo>
                <a:lnTo>
                  <a:pt x="6862" y="11120"/>
                </a:lnTo>
                <a:lnTo>
                  <a:pt x="6424" y="11120"/>
                </a:lnTo>
                <a:lnTo>
                  <a:pt x="6205" y="11144"/>
                </a:lnTo>
                <a:lnTo>
                  <a:pt x="6010" y="11193"/>
                </a:lnTo>
                <a:lnTo>
                  <a:pt x="5986" y="11169"/>
                </a:lnTo>
                <a:lnTo>
                  <a:pt x="5864" y="10950"/>
                </a:lnTo>
                <a:close/>
                <a:moveTo>
                  <a:pt x="5572" y="12191"/>
                </a:moveTo>
                <a:lnTo>
                  <a:pt x="5499" y="12215"/>
                </a:lnTo>
                <a:lnTo>
                  <a:pt x="5402" y="12264"/>
                </a:lnTo>
                <a:lnTo>
                  <a:pt x="5329" y="12312"/>
                </a:lnTo>
                <a:lnTo>
                  <a:pt x="5256" y="12361"/>
                </a:lnTo>
                <a:lnTo>
                  <a:pt x="5232" y="12434"/>
                </a:lnTo>
                <a:lnTo>
                  <a:pt x="5183" y="12507"/>
                </a:lnTo>
                <a:lnTo>
                  <a:pt x="5183" y="12580"/>
                </a:lnTo>
                <a:lnTo>
                  <a:pt x="5207" y="12629"/>
                </a:lnTo>
                <a:lnTo>
                  <a:pt x="5232" y="12726"/>
                </a:lnTo>
                <a:lnTo>
                  <a:pt x="5305" y="12799"/>
                </a:lnTo>
                <a:lnTo>
                  <a:pt x="5378" y="12823"/>
                </a:lnTo>
                <a:lnTo>
                  <a:pt x="5475" y="12848"/>
                </a:lnTo>
                <a:lnTo>
                  <a:pt x="5572" y="12823"/>
                </a:lnTo>
                <a:lnTo>
                  <a:pt x="5670" y="12799"/>
                </a:lnTo>
                <a:lnTo>
                  <a:pt x="5767" y="12750"/>
                </a:lnTo>
                <a:lnTo>
                  <a:pt x="5840" y="12653"/>
                </a:lnTo>
                <a:lnTo>
                  <a:pt x="5864" y="12580"/>
                </a:lnTo>
                <a:lnTo>
                  <a:pt x="5889" y="12483"/>
                </a:lnTo>
                <a:lnTo>
                  <a:pt x="5864" y="12410"/>
                </a:lnTo>
                <a:lnTo>
                  <a:pt x="5816" y="12312"/>
                </a:lnTo>
                <a:lnTo>
                  <a:pt x="5743" y="12264"/>
                </a:lnTo>
                <a:lnTo>
                  <a:pt x="5670" y="12215"/>
                </a:lnTo>
                <a:lnTo>
                  <a:pt x="5572" y="12191"/>
                </a:lnTo>
                <a:close/>
                <a:moveTo>
                  <a:pt x="14040" y="12239"/>
                </a:moveTo>
                <a:lnTo>
                  <a:pt x="13967" y="12264"/>
                </a:lnTo>
                <a:lnTo>
                  <a:pt x="13918" y="12288"/>
                </a:lnTo>
                <a:lnTo>
                  <a:pt x="13797" y="12361"/>
                </a:lnTo>
                <a:lnTo>
                  <a:pt x="13724" y="12458"/>
                </a:lnTo>
                <a:lnTo>
                  <a:pt x="13699" y="12531"/>
                </a:lnTo>
                <a:lnTo>
                  <a:pt x="13675" y="12604"/>
                </a:lnTo>
                <a:lnTo>
                  <a:pt x="13699" y="12677"/>
                </a:lnTo>
                <a:lnTo>
                  <a:pt x="13724" y="12750"/>
                </a:lnTo>
                <a:lnTo>
                  <a:pt x="13797" y="12872"/>
                </a:lnTo>
                <a:lnTo>
                  <a:pt x="13918" y="12945"/>
                </a:lnTo>
                <a:lnTo>
                  <a:pt x="13967" y="12969"/>
                </a:lnTo>
                <a:lnTo>
                  <a:pt x="14113" y="12969"/>
                </a:lnTo>
                <a:lnTo>
                  <a:pt x="14186" y="12945"/>
                </a:lnTo>
                <a:lnTo>
                  <a:pt x="14308" y="12872"/>
                </a:lnTo>
                <a:lnTo>
                  <a:pt x="14381" y="12750"/>
                </a:lnTo>
                <a:lnTo>
                  <a:pt x="14405" y="12677"/>
                </a:lnTo>
                <a:lnTo>
                  <a:pt x="14405" y="12604"/>
                </a:lnTo>
                <a:lnTo>
                  <a:pt x="14405" y="12531"/>
                </a:lnTo>
                <a:lnTo>
                  <a:pt x="14381" y="12458"/>
                </a:lnTo>
                <a:lnTo>
                  <a:pt x="14308" y="12361"/>
                </a:lnTo>
                <a:lnTo>
                  <a:pt x="14186" y="12288"/>
                </a:lnTo>
                <a:lnTo>
                  <a:pt x="14113" y="12264"/>
                </a:lnTo>
                <a:lnTo>
                  <a:pt x="14040" y="12239"/>
                </a:lnTo>
                <a:close/>
                <a:moveTo>
                  <a:pt x="14089" y="11753"/>
                </a:moveTo>
                <a:lnTo>
                  <a:pt x="14235" y="11777"/>
                </a:lnTo>
                <a:lnTo>
                  <a:pt x="14381" y="11801"/>
                </a:lnTo>
                <a:lnTo>
                  <a:pt x="14502" y="11874"/>
                </a:lnTo>
                <a:lnTo>
                  <a:pt x="14600" y="11972"/>
                </a:lnTo>
                <a:lnTo>
                  <a:pt x="14673" y="12093"/>
                </a:lnTo>
                <a:lnTo>
                  <a:pt x="14746" y="12215"/>
                </a:lnTo>
                <a:lnTo>
                  <a:pt x="14770" y="12385"/>
                </a:lnTo>
                <a:lnTo>
                  <a:pt x="14794" y="12580"/>
                </a:lnTo>
                <a:lnTo>
                  <a:pt x="14770" y="12750"/>
                </a:lnTo>
                <a:lnTo>
                  <a:pt x="14721" y="12896"/>
                </a:lnTo>
                <a:lnTo>
                  <a:pt x="14648" y="13042"/>
                </a:lnTo>
                <a:lnTo>
                  <a:pt x="14551" y="13164"/>
                </a:lnTo>
                <a:lnTo>
                  <a:pt x="14405" y="13261"/>
                </a:lnTo>
                <a:lnTo>
                  <a:pt x="14259" y="13334"/>
                </a:lnTo>
                <a:lnTo>
                  <a:pt x="14089" y="13383"/>
                </a:lnTo>
                <a:lnTo>
                  <a:pt x="13870" y="13383"/>
                </a:lnTo>
                <a:lnTo>
                  <a:pt x="13651" y="13334"/>
                </a:lnTo>
                <a:lnTo>
                  <a:pt x="13480" y="13261"/>
                </a:lnTo>
                <a:lnTo>
                  <a:pt x="13334" y="13164"/>
                </a:lnTo>
                <a:lnTo>
                  <a:pt x="13237" y="13018"/>
                </a:lnTo>
                <a:lnTo>
                  <a:pt x="13164" y="12848"/>
                </a:lnTo>
                <a:lnTo>
                  <a:pt x="13164" y="12653"/>
                </a:lnTo>
                <a:lnTo>
                  <a:pt x="13213" y="12434"/>
                </a:lnTo>
                <a:lnTo>
                  <a:pt x="13286" y="12264"/>
                </a:lnTo>
                <a:lnTo>
                  <a:pt x="13359" y="12118"/>
                </a:lnTo>
                <a:lnTo>
                  <a:pt x="13480" y="11972"/>
                </a:lnTo>
                <a:lnTo>
                  <a:pt x="13602" y="11850"/>
                </a:lnTo>
                <a:lnTo>
                  <a:pt x="13602" y="11826"/>
                </a:lnTo>
                <a:lnTo>
                  <a:pt x="13675" y="11850"/>
                </a:lnTo>
                <a:lnTo>
                  <a:pt x="13748" y="11850"/>
                </a:lnTo>
                <a:lnTo>
                  <a:pt x="13797" y="11826"/>
                </a:lnTo>
                <a:lnTo>
                  <a:pt x="13845" y="11777"/>
                </a:lnTo>
                <a:lnTo>
                  <a:pt x="13918" y="11777"/>
                </a:lnTo>
                <a:lnTo>
                  <a:pt x="14089" y="11753"/>
                </a:lnTo>
                <a:close/>
                <a:moveTo>
                  <a:pt x="5475" y="11631"/>
                </a:moveTo>
                <a:lnTo>
                  <a:pt x="5524" y="11704"/>
                </a:lnTo>
                <a:lnTo>
                  <a:pt x="5597" y="11728"/>
                </a:lnTo>
                <a:lnTo>
                  <a:pt x="5645" y="11753"/>
                </a:lnTo>
                <a:lnTo>
                  <a:pt x="5743" y="11753"/>
                </a:lnTo>
                <a:lnTo>
                  <a:pt x="5840" y="11728"/>
                </a:lnTo>
                <a:lnTo>
                  <a:pt x="5937" y="11753"/>
                </a:lnTo>
                <a:lnTo>
                  <a:pt x="6010" y="11801"/>
                </a:lnTo>
                <a:lnTo>
                  <a:pt x="6083" y="11874"/>
                </a:lnTo>
                <a:lnTo>
                  <a:pt x="6132" y="11972"/>
                </a:lnTo>
                <a:lnTo>
                  <a:pt x="6181" y="12093"/>
                </a:lnTo>
                <a:lnTo>
                  <a:pt x="6229" y="12361"/>
                </a:lnTo>
                <a:lnTo>
                  <a:pt x="6229" y="12653"/>
                </a:lnTo>
                <a:lnTo>
                  <a:pt x="6181" y="12945"/>
                </a:lnTo>
                <a:lnTo>
                  <a:pt x="6132" y="13067"/>
                </a:lnTo>
                <a:lnTo>
                  <a:pt x="6083" y="13164"/>
                </a:lnTo>
                <a:lnTo>
                  <a:pt x="6010" y="13261"/>
                </a:lnTo>
                <a:lnTo>
                  <a:pt x="5937" y="13310"/>
                </a:lnTo>
                <a:lnTo>
                  <a:pt x="5840" y="13359"/>
                </a:lnTo>
                <a:lnTo>
                  <a:pt x="5743" y="13383"/>
                </a:lnTo>
                <a:lnTo>
                  <a:pt x="5645" y="13407"/>
                </a:lnTo>
                <a:lnTo>
                  <a:pt x="5548" y="13407"/>
                </a:lnTo>
                <a:lnTo>
                  <a:pt x="5353" y="13359"/>
                </a:lnTo>
                <a:lnTo>
                  <a:pt x="5159" y="13286"/>
                </a:lnTo>
                <a:lnTo>
                  <a:pt x="5013" y="13140"/>
                </a:lnTo>
                <a:lnTo>
                  <a:pt x="4867" y="12994"/>
                </a:lnTo>
                <a:lnTo>
                  <a:pt x="4769" y="12823"/>
                </a:lnTo>
                <a:lnTo>
                  <a:pt x="4721" y="12629"/>
                </a:lnTo>
                <a:lnTo>
                  <a:pt x="4721" y="12434"/>
                </a:lnTo>
                <a:lnTo>
                  <a:pt x="4745" y="12264"/>
                </a:lnTo>
                <a:lnTo>
                  <a:pt x="4818" y="12118"/>
                </a:lnTo>
                <a:lnTo>
                  <a:pt x="4915" y="11972"/>
                </a:lnTo>
                <a:lnTo>
                  <a:pt x="5037" y="11850"/>
                </a:lnTo>
                <a:lnTo>
                  <a:pt x="5159" y="11753"/>
                </a:lnTo>
                <a:lnTo>
                  <a:pt x="5329" y="11680"/>
                </a:lnTo>
                <a:lnTo>
                  <a:pt x="5475" y="11631"/>
                </a:lnTo>
                <a:close/>
                <a:moveTo>
                  <a:pt x="706" y="0"/>
                </a:moveTo>
                <a:lnTo>
                  <a:pt x="511" y="25"/>
                </a:lnTo>
                <a:lnTo>
                  <a:pt x="317" y="49"/>
                </a:lnTo>
                <a:lnTo>
                  <a:pt x="146" y="122"/>
                </a:lnTo>
                <a:lnTo>
                  <a:pt x="73" y="171"/>
                </a:lnTo>
                <a:lnTo>
                  <a:pt x="25" y="268"/>
                </a:lnTo>
                <a:lnTo>
                  <a:pt x="0" y="341"/>
                </a:lnTo>
                <a:lnTo>
                  <a:pt x="25" y="438"/>
                </a:lnTo>
                <a:lnTo>
                  <a:pt x="49" y="536"/>
                </a:lnTo>
                <a:lnTo>
                  <a:pt x="122" y="609"/>
                </a:lnTo>
                <a:lnTo>
                  <a:pt x="195" y="633"/>
                </a:lnTo>
                <a:lnTo>
                  <a:pt x="292" y="657"/>
                </a:lnTo>
                <a:lnTo>
                  <a:pt x="657" y="657"/>
                </a:lnTo>
                <a:lnTo>
                  <a:pt x="1047" y="682"/>
                </a:lnTo>
                <a:lnTo>
                  <a:pt x="1412" y="730"/>
                </a:lnTo>
                <a:lnTo>
                  <a:pt x="1777" y="755"/>
                </a:lnTo>
                <a:lnTo>
                  <a:pt x="3188" y="828"/>
                </a:lnTo>
                <a:lnTo>
                  <a:pt x="3212" y="998"/>
                </a:lnTo>
                <a:lnTo>
                  <a:pt x="3237" y="1144"/>
                </a:lnTo>
                <a:lnTo>
                  <a:pt x="3358" y="1460"/>
                </a:lnTo>
                <a:lnTo>
                  <a:pt x="3480" y="1777"/>
                </a:lnTo>
                <a:lnTo>
                  <a:pt x="3602" y="2069"/>
                </a:lnTo>
                <a:lnTo>
                  <a:pt x="3772" y="2701"/>
                </a:lnTo>
                <a:lnTo>
                  <a:pt x="3918" y="3309"/>
                </a:lnTo>
                <a:lnTo>
                  <a:pt x="4210" y="4550"/>
                </a:lnTo>
                <a:lnTo>
                  <a:pt x="5329" y="9076"/>
                </a:lnTo>
                <a:lnTo>
                  <a:pt x="5329" y="9101"/>
                </a:lnTo>
                <a:lnTo>
                  <a:pt x="5159" y="9344"/>
                </a:lnTo>
                <a:lnTo>
                  <a:pt x="5037" y="9563"/>
                </a:lnTo>
                <a:lnTo>
                  <a:pt x="4842" y="9928"/>
                </a:lnTo>
                <a:lnTo>
                  <a:pt x="4696" y="10317"/>
                </a:lnTo>
                <a:lnTo>
                  <a:pt x="4526" y="10634"/>
                </a:lnTo>
                <a:lnTo>
                  <a:pt x="4453" y="10780"/>
                </a:lnTo>
                <a:lnTo>
                  <a:pt x="4380" y="10950"/>
                </a:lnTo>
                <a:lnTo>
                  <a:pt x="4356" y="10999"/>
                </a:lnTo>
                <a:lnTo>
                  <a:pt x="4380" y="11047"/>
                </a:lnTo>
                <a:lnTo>
                  <a:pt x="4404" y="11144"/>
                </a:lnTo>
                <a:lnTo>
                  <a:pt x="4429" y="11217"/>
                </a:lnTo>
                <a:lnTo>
                  <a:pt x="4453" y="11315"/>
                </a:lnTo>
                <a:lnTo>
                  <a:pt x="4526" y="11412"/>
                </a:lnTo>
                <a:lnTo>
                  <a:pt x="4672" y="11607"/>
                </a:lnTo>
                <a:lnTo>
                  <a:pt x="4502" y="11801"/>
                </a:lnTo>
                <a:lnTo>
                  <a:pt x="4380" y="12045"/>
                </a:lnTo>
                <a:lnTo>
                  <a:pt x="4307" y="12288"/>
                </a:lnTo>
                <a:lnTo>
                  <a:pt x="4283" y="12556"/>
                </a:lnTo>
                <a:lnTo>
                  <a:pt x="4283" y="12726"/>
                </a:lnTo>
                <a:lnTo>
                  <a:pt x="4307" y="12872"/>
                </a:lnTo>
                <a:lnTo>
                  <a:pt x="4356" y="13018"/>
                </a:lnTo>
                <a:lnTo>
                  <a:pt x="4429" y="13140"/>
                </a:lnTo>
                <a:lnTo>
                  <a:pt x="4502" y="13261"/>
                </a:lnTo>
                <a:lnTo>
                  <a:pt x="4575" y="13383"/>
                </a:lnTo>
                <a:lnTo>
                  <a:pt x="4696" y="13480"/>
                </a:lnTo>
                <a:lnTo>
                  <a:pt x="4818" y="13578"/>
                </a:lnTo>
                <a:lnTo>
                  <a:pt x="4940" y="13651"/>
                </a:lnTo>
                <a:lnTo>
                  <a:pt x="5061" y="13724"/>
                </a:lnTo>
                <a:lnTo>
                  <a:pt x="5207" y="13772"/>
                </a:lnTo>
                <a:lnTo>
                  <a:pt x="5353" y="13797"/>
                </a:lnTo>
                <a:lnTo>
                  <a:pt x="5499" y="13821"/>
                </a:lnTo>
                <a:lnTo>
                  <a:pt x="5791" y="13821"/>
                </a:lnTo>
                <a:lnTo>
                  <a:pt x="5937" y="13797"/>
                </a:lnTo>
                <a:lnTo>
                  <a:pt x="6108" y="13748"/>
                </a:lnTo>
                <a:lnTo>
                  <a:pt x="6254" y="13675"/>
                </a:lnTo>
                <a:lnTo>
                  <a:pt x="6375" y="13553"/>
                </a:lnTo>
                <a:lnTo>
                  <a:pt x="6473" y="13432"/>
                </a:lnTo>
                <a:lnTo>
                  <a:pt x="6570" y="13286"/>
                </a:lnTo>
                <a:lnTo>
                  <a:pt x="6619" y="13140"/>
                </a:lnTo>
                <a:lnTo>
                  <a:pt x="6667" y="12969"/>
                </a:lnTo>
                <a:lnTo>
                  <a:pt x="6692" y="12799"/>
                </a:lnTo>
                <a:lnTo>
                  <a:pt x="6692" y="12629"/>
                </a:lnTo>
                <a:lnTo>
                  <a:pt x="6692" y="12434"/>
                </a:lnTo>
                <a:lnTo>
                  <a:pt x="6667" y="12264"/>
                </a:lnTo>
                <a:lnTo>
                  <a:pt x="6619" y="12093"/>
                </a:lnTo>
                <a:lnTo>
                  <a:pt x="6570" y="11923"/>
                </a:lnTo>
                <a:lnTo>
                  <a:pt x="6497" y="11777"/>
                </a:lnTo>
                <a:lnTo>
                  <a:pt x="6424" y="11631"/>
                </a:lnTo>
                <a:lnTo>
                  <a:pt x="6327" y="11509"/>
                </a:lnTo>
                <a:lnTo>
                  <a:pt x="6862" y="11534"/>
                </a:lnTo>
                <a:lnTo>
                  <a:pt x="7373" y="11534"/>
                </a:lnTo>
                <a:lnTo>
                  <a:pt x="8371" y="11631"/>
                </a:lnTo>
                <a:lnTo>
                  <a:pt x="9368" y="11728"/>
                </a:lnTo>
                <a:lnTo>
                  <a:pt x="9831" y="11753"/>
                </a:lnTo>
                <a:lnTo>
                  <a:pt x="10293" y="11753"/>
                </a:lnTo>
                <a:lnTo>
                  <a:pt x="11218" y="11704"/>
                </a:lnTo>
                <a:lnTo>
                  <a:pt x="11704" y="11680"/>
                </a:lnTo>
                <a:lnTo>
                  <a:pt x="12166" y="11680"/>
                </a:lnTo>
                <a:lnTo>
                  <a:pt x="12629" y="11704"/>
                </a:lnTo>
                <a:lnTo>
                  <a:pt x="13091" y="11753"/>
                </a:lnTo>
                <a:lnTo>
                  <a:pt x="12921" y="11996"/>
                </a:lnTo>
                <a:lnTo>
                  <a:pt x="12799" y="12264"/>
                </a:lnTo>
                <a:lnTo>
                  <a:pt x="12750" y="12434"/>
                </a:lnTo>
                <a:lnTo>
                  <a:pt x="12702" y="12580"/>
                </a:lnTo>
                <a:lnTo>
                  <a:pt x="12702" y="12726"/>
                </a:lnTo>
                <a:lnTo>
                  <a:pt x="12702" y="12872"/>
                </a:lnTo>
                <a:lnTo>
                  <a:pt x="12750" y="13018"/>
                </a:lnTo>
                <a:lnTo>
                  <a:pt x="12799" y="13140"/>
                </a:lnTo>
                <a:lnTo>
                  <a:pt x="12848" y="13261"/>
                </a:lnTo>
                <a:lnTo>
                  <a:pt x="12945" y="13383"/>
                </a:lnTo>
                <a:lnTo>
                  <a:pt x="13042" y="13480"/>
                </a:lnTo>
                <a:lnTo>
                  <a:pt x="13140" y="13553"/>
                </a:lnTo>
                <a:lnTo>
                  <a:pt x="13261" y="13626"/>
                </a:lnTo>
                <a:lnTo>
                  <a:pt x="13407" y="13699"/>
                </a:lnTo>
                <a:lnTo>
                  <a:pt x="13553" y="13748"/>
                </a:lnTo>
                <a:lnTo>
                  <a:pt x="13699" y="13797"/>
                </a:lnTo>
                <a:lnTo>
                  <a:pt x="13845" y="13821"/>
                </a:lnTo>
                <a:lnTo>
                  <a:pt x="14016" y="13821"/>
                </a:lnTo>
                <a:lnTo>
                  <a:pt x="14283" y="13797"/>
                </a:lnTo>
                <a:lnTo>
                  <a:pt x="14502" y="13748"/>
                </a:lnTo>
                <a:lnTo>
                  <a:pt x="14697" y="13651"/>
                </a:lnTo>
                <a:lnTo>
                  <a:pt x="14867" y="13505"/>
                </a:lnTo>
                <a:lnTo>
                  <a:pt x="14989" y="13359"/>
                </a:lnTo>
                <a:lnTo>
                  <a:pt x="15086" y="13164"/>
                </a:lnTo>
                <a:lnTo>
                  <a:pt x="15159" y="12969"/>
                </a:lnTo>
                <a:lnTo>
                  <a:pt x="15208" y="12750"/>
                </a:lnTo>
                <a:lnTo>
                  <a:pt x="15208" y="12531"/>
                </a:lnTo>
                <a:lnTo>
                  <a:pt x="15184" y="12337"/>
                </a:lnTo>
                <a:lnTo>
                  <a:pt x="15159" y="12118"/>
                </a:lnTo>
                <a:lnTo>
                  <a:pt x="15086" y="11923"/>
                </a:lnTo>
                <a:lnTo>
                  <a:pt x="14989" y="11728"/>
                </a:lnTo>
                <a:lnTo>
                  <a:pt x="14867" y="11582"/>
                </a:lnTo>
                <a:lnTo>
                  <a:pt x="14721" y="11436"/>
                </a:lnTo>
                <a:lnTo>
                  <a:pt x="14551" y="11339"/>
                </a:lnTo>
                <a:lnTo>
                  <a:pt x="14405" y="11144"/>
                </a:lnTo>
                <a:lnTo>
                  <a:pt x="14648" y="11120"/>
                </a:lnTo>
                <a:lnTo>
                  <a:pt x="14989" y="11120"/>
                </a:lnTo>
                <a:lnTo>
                  <a:pt x="15062" y="11071"/>
                </a:lnTo>
                <a:lnTo>
                  <a:pt x="15086" y="10999"/>
                </a:lnTo>
                <a:lnTo>
                  <a:pt x="15111" y="10926"/>
                </a:lnTo>
                <a:lnTo>
                  <a:pt x="15086" y="10853"/>
                </a:lnTo>
                <a:lnTo>
                  <a:pt x="15062" y="10780"/>
                </a:lnTo>
                <a:lnTo>
                  <a:pt x="14989" y="10707"/>
                </a:lnTo>
                <a:lnTo>
                  <a:pt x="14892" y="10682"/>
                </a:lnTo>
                <a:lnTo>
                  <a:pt x="14648" y="10682"/>
                </a:lnTo>
                <a:lnTo>
                  <a:pt x="14429" y="10707"/>
                </a:lnTo>
                <a:lnTo>
                  <a:pt x="13967" y="10780"/>
                </a:lnTo>
                <a:lnTo>
                  <a:pt x="12653" y="10780"/>
                </a:lnTo>
                <a:lnTo>
                  <a:pt x="11339" y="10755"/>
                </a:lnTo>
                <a:lnTo>
                  <a:pt x="10050" y="10707"/>
                </a:lnTo>
                <a:lnTo>
                  <a:pt x="8760" y="10707"/>
                </a:lnTo>
                <a:lnTo>
                  <a:pt x="7495" y="10731"/>
                </a:lnTo>
                <a:lnTo>
                  <a:pt x="7081" y="10707"/>
                </a:lnTo>
                <a:lnTo>
                  <a:pt x="6643" y="10682"/>
                </a:lnTo>
                <a:lnTo>
                  <a:pt x="6229" y="10634"/>
                </a:lnTo>
                <a:lnTo>
                  <a:pt x="5816" y="10634"/>
                </a:lnTo>
                <a:lnTo>
                  <a:pt x="5864" y="10439"/>
                </a:lnTo>
                <a:lnTo>
                  <a:pt x="5913" y="10269"/>
                </a:lnTo>
                <a:lnTo>
                  <a:pt x="6035" y="9977"/>
                </a:lnTo>
                <a:lnTo>
                  <a:pt x="6059" y="9831"/>
                </a:lnTo>
                <a:lnTo>
                  <a:pt x="6083" y="9709"/>
                </a:lnTo>
                <a:lnTo>
                  <a:pt x="6400" y="9709"/>
                </a:lnTo>
                <a:lnTo>
                  <a:pt x="6716" y="9685"/>
                </a:lnTo>
                <a:lnTo>
                  <a:pt x="7300" y="9660"/>
                </a:lnTo>
                <a:lnTo>
                  <a:pt x="7860" y="9636"/>
                </a:lnTo>
                <a:lnTo>
                  <a:pt x="8395" y="9612"/>
                </a:lnTo>
                <a:lnTo>
                  <a:pt x="9466" y="9514"/>
                </a:lnTo>
                <a:lnTo>
                  <a:pt x="10512" y="9417"/>
                </a:lnTo>
                <a:lnTo>
                  <a:pt x="11558" y="9368"/>
                </a:lnTo>
                <a:lnTo>
                  <a:pt x="12604" y="9295"/>
                </a:lnTo>
                <a:lnTo>
                  <a:pt x="13140" y="9247"/>
                </a:lnTo>
                <a:lnTo>
                  <a:pt x="13651" y="9174"/>
                </a:lnTo>
                <a:lnTo>
                  <a:pt x="13991" y="9125"/>
                </a:lnTo>
                <a:lnTo>
                  <a:pt x="14332" y="9003"/>
                </a:lnTo>
                <a:lnTo>
                  <a:pt x="14624" y="8833"/>
                </a:lnTo>
                <a:lnTo>
                  <a:pt x="14916" y="8614"/>
                </a:lnTo>
                <a:lnTo>
                  <a:pt x="15062" y="8492"/>
                </a:lnTo>
                <a:lnTo>
                  <a:pt x="15159" y="8322"/>
                </a:lnTo>
                <a:lnTo>
                  <a:pt x="15257" y="8152"/>
                </a:lnTo>
                <a:lnTo>
                  <a:pt x="15354" y="7957"/>
                </a:lnTo>
                <a:lnTo>
                  <a:pt x="15500" y="7592"/>
                </a:lnTo>
                <a:lnTo>
                  <a:pt x="15646" y="7227"/>
                </a:lnTo>
                <a:lnTo>
                  <a:pt x="15914" y="6546"/>
                </a:lnTo>
                <a:lnTo>
                  <a:pt x="15987" y="6546"/>
                </a:lnTo>
                <a:lnTo>
                  <a:pt x="16011" y="6521"/>
                </a:lnTo>
                <a:lnTo>
                  <a:pt x="16035" y="6497"/>
                </a:lnTo>
                <a:lnTo>
                  <a:pt x="16035" y="6473"/>
                </a:lnTo>
                <a:lnTo>
                  <a:pt x="16011" y="6424"/>
                </a:lnTo>
                <a:lnTo>
                  <a:pt x="15987" y="6424"/>
                </a:lnTo>
                <a:lnTo>
                  <a:pt x="16303" y="5816"/>
                </a:lnTo>
                <a:lnTo>
                  <a:pt x="16327" y="5767"/>
                </a:lnTo>
                <a:lnTo>
                  <a:pt x="16352" y="5743"/>
                </a:lnTo>
                <a:lnTo>
                  <a:pt x="16376" y="5670"/>
                </a:lnTo>
                <a:lnTo>
                  <a:pt x="17009" y="4550"/>
                </a:lnTo>
                <a:lnTo>
                  <a:pt x="17325" y="3991"/>
                </a:lnTo>
                <a:lnTo>
                  <a:pt x="17641" y="3431"/>
                </a:lnTo>
                <a:lnTo>
                  <a:pt x="17666" y="3334"/>
                </a:lnTo>
                <a:lnTo>
                  <a:pt x="17641" y="3236"/>
                </a:lnTo>
                <a:lnTo>
                  <a:pt x="17690" y="2945"/>
                </a:lnTo>
                <a:lnTo>
                  <a:pt x="17690" y="2799"/>
                </a:lnTo>
                <a:lnTo>
                  <a:pt x="17690" y="2677"/>
                </a:lnTo>
                <a:lnTo>
                  <a:pt x="17641" y="2555"/>
                </a:lnTo>
                <a:lnTo>
                  <a:pt x="17568" y="2458"/>
                </a:lnTo>
                <a:lnTo>
                  <a:pt x="17495" y="2361"/>
                </a:lnTo>
                <a:lnTo>
                  <a:pt x="17398" y="2288"/>
                </a:lnTo>
                <a:lnTo>
                  <a:pt x="17301" y="2215"/>
                </a:lnTo>
                <a:lnTo>
                  <a:pt x="17155" y="2166"/>
                </a:lnTo>
                <a:lnTo>
                  <a:pt x="16984" y="2117"/>
                </a:lnTo>
                <a:lnTo>
                  <a:pt x="16790" y="2069"/>
                </a:lnTo>
                <a:lnTo>
                  <a:pt x="16376" y="2069"/>
                </a:lnTo>
                <a:lnTo>
                  <a:pt x="15597" y="2093"/>
                </a:lnTo>
                <a:lnTo>
                  <a:pt x="14283" y="2093"/>
                </a:lnTo>
                <a:lnTo>
                  <a:pt x="13651" y="2069"/>
                </a:lnTo>
                <a:lnTo>
                  <a:pt x="12994" y="2020"/>
                </a:lnTo>
                <a:lnTo>
                  <a:pt x="11753" y="1923"/>
                </a:lnTo>
                <a:lnTo>
                  <a:pt x="10488" y="1898"/>
                </a:lnTo>
                <a:lnTo>
                  <a:pt x="9222" y="1874"/>
                </a:lnTo>
                <a:lnTo>
                  <a:pt x="7981" y="1874"/>
                </a:lnTo>
                <a:lnTo>
                  <a:pt x="7032" y="1850"/>
                </a:lnTo>
                <a:lnTo>
                  <a:pt x="6083" y="1825"/>
                </a:lnTo>
                <a:lnTo>
                  <a:pt x="5159" y="1801"/>
                </a:lnTo>
                <a:lnTo>
                  <a:pt x="4210" y="1801"/>
                </a:lnTo>
                <a:lnTo>
                  <a:pt x="4112" y="1509"/>
                </a:lnTo>
                <a:lnTo>
                  <a:pt x="3991" y="1241"/>
                </a:lnTo>
                <a:lnTo>
                  <a:pt x="3942" y="998"/>
                </a:lnTo>
                <a:lnTo>
                  <a:pt x="3845" y="633"/>
                </a:lnTo>
                <a:lnTo>
                  <a:pt x="3796" y="463"/>
                </a:lnTo>
                <a:lnTo>
                  <a:pt x="3723" y="292"/>
                </a:lnTo>
                <a:lnTo>
                  <a:pt x="3650" y="195"/>
                </a:lnTo>
                <a:lnTo>
                  <a:pt x="3577" y="146"/>
                </a:lnTo>
                <a:lnTo>
                  <a:pt x="3529" y="146"/>
                </a:lnTo>
                <a:lnTo>
                  <a:pt x="2604" y="122"/>
                </a:lnTo>
                <a:lnTo>
                  <a:pt x="1655" y="73"/>
                </a:lnTo>
                <a:lnTo>
                  <a:pt x="901" y="0"/>
                </a:lnTo>
                <a:close/>
              </a:path>
            </a:pathLst>
          </a:custGeom>
          <a:solidFill>
            <a:schemeClr val="accent5">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279;p48">
            <a:extLst>
              <a:ext uri="{FF2B5EF4-FFF2-40B4-BE49-F238E27FC236}">
                <a16:creationId xmlns:a16="http://schemas.microsoft.com/office/drawing/2014/main" id="{DB1D5C40-E1F7-E692-7A0B-E38FEDA97FFD}"/>
              </a:ext>
            </a:extLst>
          </p:cNvPr>
          <p:cNvSpPr/>
          <p:nvPr/>
        </p:nvSpPr>
        <p:spPr>
          <a:xfrm>
            <a:off x="11259091" y="1929410"/>
            <a:ext cx="563013" cy="475797"/>
          </a:xfrm>
          <a:custGeom>
            <a:avLst/>
            <a:gdLst/>
            <a:ahLst/>
            <a:cxnLst/>
            <a:rect l="l" t="t" r="r" b="b"/>
            <a:pathLst>
              <a:path w="19321" h="16328" extrusionOk="0">
                <a:moveTo>
                  <a:pt x="15403" y="1996"/>
                </a:moveTo>
                <a:lnTo>
                  <a:pt x="15573" y="2215"/>
                </a:lnTo>
                <a:lnTo>
                  <a:pt x="15695" y="2458"/>
                </a:lnTo>
                <a:lnTo>
                  <a:pt x="15500" y="2531"/>
                </a:lnTo>
                <a:lnTo>
                  <a:pt x="15306" y="2629"/>
                </a:lnTo>
                <a:lnTo>
                  <a:pt x="14916" y="2799"/>
                </a:lnTo>
                <a:lnTo>
                  <a:pt x="14819" y="2483"/>
                </a:lnTo>
                <a:lnTo>
                  <a:pt x="14673" y="2215"/>
                </a:lnTo>
                <a:lnTo>
                  <a:pt x="14965" y="2118"/>
                </a:lnTo>
                <a:lnTo>
                  <a:pt x="15403" y="1996"/>
                </a:lnTo>
                <a:close/>
                <a:moveTo>
                  <a:pt x="15817" y="2702"/>
                </a:moveTo>
                <a:lnTo>
                  <a:pt x="16011" y="3140"/>
                </a:lnTo>
                <a:lnTo>
                  <a:pt x="15646" y="3286"/>
                </a:lnTo>
                <a:lnTo>
                  <a:pt x="15379" y="3407"/>
                </a:lnTo>
                <a:lnTo>
                  <a:pt x="15111" y="3553"/>
                </a:lnTo>
                <a:lnTo>
                  <a:pt x="14989" y="3042"/>
                </a:lnTo>
                <a:lnTo>
                  <a:pt x="15306" y="2921"/>
                </a:lnTo>
                <a:lnTo>
                  <a:pt x="15573" y="2823"/>
                </a:lnTo>
                <a:lnTo>
                  <a:pt x="15817" y="2702"/>
                </a:lnTo>
                <a:close/>
                <a:moveTo>
                  <a:pt x="16084" y="3286"/>
                </a:moveTo>
                <a:lnTo>
                  <a:pt x="16206" y="3602"/>
                </a:lnTo>
                <a:lnTo>
                  <a:pt x="15817" y="3772"/>
                </a:lnTo>
                <a:lnTo>
                  <a:pt x="15500" y="3894"/>
                </a:lnTo>
                <a:lnTo>
                  <a:pt x="15354" y="3943"/>
                </a:lnTo>
                <a:lnTo>
                  <a:pt x="15208" y="4040"/>
                </a:lnTo>
                <a:lnTo>
                  <a:pt x="15135" y="3699"/>
                </a:lnTo>
                <a:lnTo>
                  <a:pt x="15427" y="3578"/>
                </a:lnTo>
                <a:lnTo>
                  <a:pt x="15719" y="3456"/>
                </a:lnTo>
                <a:lnTo>
                  <a:pt x="16084" y="3286"/>
                </a:lnTo>
                <a:close/>
                <a:moveTo>
                  <a:pt x="16303" y="3894"/>
                </a:moveTo>
                <a:lnTo>
                  <a:pt x="16449" y="4283"/>
                </a:lnTo>
                <a:lnTo>
                  <a:pt x="16376" y="4259"/>
                </a:lnTo>
                <a:lnTo>
                  <a:pt x="16279" y="4259"/>
                </a:lnTo>
                <a:lnTo>
                  <a:pt x="16133" y="4308"/>
                </a:lnTo>
                <a:lnTo>
                  <a:pt x="15841" y="4454"/>
                </a:lnTo>
                <a:lnTo>
                  <a:pt x="15598" y="4575"/>
                </a:lnTo>
                <a:lnTo>
                  <a:pt x="15379" y="4697"/>
                </a:lnTo>
                <a:lnTo>
                  <a:pt x="15257" y="4259"/>
                </a:lnTo>
                <a:lnTo>
                  <a:pt x="15427" y="4210"/>
                </a:lnTo>
                <a:lnTo>
                  <a:pt x="15573" y="4162"/>
                </a:lnTo>
                <a:lnTo>
                  <a:pt x="15890" y="4040"/>
                </a:lnTo>
                <a:lnTo>
                  <a:pt x="16303" y="3894"/>
                </a:lnTo>
                <a:close/>
                <a:moveTo>
                  <a:pt x="16498" y="4405"/>
                </a:moveTo>
                <a:lnTo>
                  <a:pt x="16498" y="4454"/>
                </a:lnTo>
                <a:lnTo>
                  <a:pt x="16595" y="4721"/>
                </a:lnTo>
                <a:lnTo>
                  <a:pt x="16449" y="4770"/>
                </a:lnTo>
                <a:lnTo>
                  <a:pt x="16303" y="4819"/>
                </a:lnTo>
                <a:lnTo>
                  <a:pt x="16011" y="4965"/>
                </a:lnTo>
                <a:lnTo>
                  <a:pt x="15768" y="5086"/>
                </a:lnTo>
                <a:lnTo>
                  <a:pt x="15622" y="5184"/>
                </a:lnTo>
                <a:lnTo>
                  <a:pt x="15549" y="5232"/>
                </a:lnTo>
                <a:lnTo>
                  <a:pt x="15525" y="5305"/>
                </a:lnTo>
                <a:lnTo>
                  <a:pt x="15427" y="4892"/>
                </a:lnTo>
                <a:lnTo>
                  <a:pt x="15695" y="4819"/>
                </a:lnTo>
                <a:lnTo>
                  <a:pt x="15938" y="4721"/>
                </a:lnTo>
                <a:lnTo>
                  <a:pt x="16255" y="4624"/>
                </a:lnTo>
                <a:lnTo>
                  <a:pt x="16401" y="4527"/>
                </a:lnTo>
                <a:lnTo>
                  <a:pt x="16449" y="4478"/>
                </a:lnTo>
                <a:lnTo>
                  <a:pt x="16498" y="4405"/>
                </a:lnTo>
                <a:close/>
                <a:moveTo>
                  <a:pt x="16717" y="5062"/>
                </a:moveTo>
                <a:lnTo>
                  <a:pt x="16814" y="5305"/>
                </a:lnTo>
                <a:lnTo>
                  <a:pt x="16547" y="5403"/>
                </a:lnTo>
                <a:lnTo>
                  <a:pt x="16303" y="5524"/>
                </a:lnTo>
                <a:lnTo>
                  <a:pt x="15987" y="5670"/>
                </a:lnTo>
                <a:lnTo>
                  <a:pt x="15817" y="5743"/>
                </a:lnTo>
                <a:lnTo>
                  <a:pt x="15671" y="5816"/>
                </a:lnTo>
                <a:lnTo>
                  <a:pt x="15549" y="5354"/>
                </a:lnTo>
                <a:lnTo>
                  <a:pt x="15622" y="5403"/>
                </a:lnTo>
                <a:lnTo>
                  <a:pt x="15719" y="5427"/>
                </a:lnTo>
                <a:lnTo>
                  <a:pt x="15792" y="5403"/>
                </a:lnTo>
                <a:lnTo>
                  <a:pt x="15890" y="5378"/>
                </a:lnTo>
                <a:lnTo>
                  <a:pt x="16084" y="5305"/>
                </a:lnTo>
                <a:lnTo>
                  <a:pt x="16255" y="5257"/>
                </a:lnTo>
                <a:lnTo>
                  <a:pt x="16498" y="5159"/>
                </a:lnTo>
                <a:lnTo>
                  <a:pt x="16620" y="5111"/>
                </a:lnTo>
                <a:lnTo>
                  <a:pt x="16717" y="5062"/>
                </a:lnTo>
                <a:close/>
                <a:moveTo>
                  <a:pt x="17082" y="4551"/>
                </a:moveTo>
                <a:lnTo>
                  <a:pt x="17106" y="4575"/>
                </a:lnTo>
                <a:lnTo>
                  <a:pt x="17228" y="4673"/>
                </a:lnTo>
                <a:lnTo>
                  <a:pt x="17350" y="4746"/>
                </a:lnTo>
                <a:lnTo>
                  <a:pt x="17496" y="4794"/>
                </a:lnTo>
                <a:lnTo>
                  <a:pt x="17666" y="4819"/>
                </a:lnTo>
                <a:lnTo>
                  <a:pt x="17885" y="4867"/>
                </a:lnTo>
                <a:lnTo>
                  <a:pt x="18128" y="4965"/>
                </a:lnTo>
                <a:lnTo>
                  <a:pt x="18323" y="5062"/>
                </a:lnTo>
                <a:lnTo>
                  <a:pt x="18518" y="5208"/>
                </a:lnTo>
                <a:lnTo>
                  <a:pt x="18591" y="5281"/>
                </a:lnTo>
                <a:lnTo>
                  <a:pt x="18664" y="5354"/>
                </a:lnTo>
                <a:lnTo>
                  <a:pt x="18785" y="5573"/>
                </a:lnTo>
                <a:lnTo>
                  <a:pt x="18810" y="5670"/>
                </a:lnTo>
                <a:lnTo>
                  <a:pt x="18834" y="5768"/>
                </a:lnTo>
                <a:lnTo>
                  <a:pt x="18834" y="5889"/>
                </a:lnTo>
                <a:lnTo>
                  <a:pt x="18810" y="6011"/>
                </a:lnTo>
                <a:lnTo>
                  <a:pt x="18761" y="6108"/>
                </a:lnTo>
                <a:lnTo>
                  <a:pt x="18664" y="6181"/>
                </a:lnTo>
                <a:lnTo>
                  <a:pt x="18542" y="6254"/>
                </a:lnTo>
                <a:lnTo>
                  <a:pt x="18396" y="6303"/>
                </a:lnTo>
                <a:lnTo>
                  <a:pt x="18080" y="6376"/>
                </a:lnTo>
                <a:lnTo>
                  <a:pt x="17812" y="6400"/>
                </a:lnTo>
                <a:lnTo>
                  <a:pt x="17447" y="5476"/>
                </a:lnTo>
                <a:lnTo>
                  <a:pt x="17082" y="4551"/>
                </a:lnTo>
                <a:close/>
                <a:moveTo>
                  <a:pt x="16936" y="5622"/>
                </a:moveTo>
                <a:lnTo>
                  <a:pt x="17033" y="5889"/>
                </a:lnTo>
                <a:lnTo>
                  <a:pt x="16863" y="5938"/>
                </a:lnTo>
                <a:lnTo>
                  <a:pt x="16717" y="6011"/>
                </a:lnTo>
                <a:lnTo>
                  <a:pt x="16401" y="6157"/>
                </a:lnTo>
                <a:lnTo>
                  <a:pt x="16084" y="6303"/>
                </a:lnTo>
                <a:lnTo>
                  <a:pt x="15768" y="6425"/>
                </a:lnTo>
                <a:lnTo>
                  <a:pt x="15768" y="6376"/>
                </a:lnTo>
                <a:lnTo>
                  <a:pt x="15719" y="6303"/>
                </a:lnTo>
                <a:lnTo>
                  <a:pt x="15719" y="6157"/>
                </a:lnTo>
                <a:lnTo>
                  <a:pt x="15719" y="6011"/>
                </a:lnTo>
                <a:lnTo>
                  <a:pt x="15890" y="5987"/>
                </a:lnTo>
                <a:lnTo>
                  <a:pt x="16084" y="5938"/>
                </a:lnTo>
                <a:lnTo>
                  <a:pt x="16425" y="5816"/>
                </a:lnTo>
                <a:lnTo>
                  <a:pt x="16668" y="5719"/>
                </a:lnTo>
                <a:lnTo>
                  <a:pt x="16936" y="5622"/>
                </a:lnTo>
                <a:close/>
                <a:moveTo>
                  <a:pt x="2142" y="4770"/>
                </a:moveTo>
                <a:lnTo>
                  <a:pt x="1607" y="6303"/>
                </a:lnTo>
                <a:lnTo>
                  <a:pt x="1534" y="6473"/>
                </a:lnTo>
                <a:lnTo>
                  <a:pt x="1436" y="6449"/>
                </a:lnTo>
                <a:lnTo>
                  <a:pt x="877" y="6449"/>
                </a:lnTo>
                <a:lnTo>
                  <a:pt x="779" y="6400"/>
                </a:lnTo>
                <a:lnTo>
                  <a:pt x="706" y="6327"/>
                </a:lnTo>
                <a:lnTo>
                  <a:pt x="609" y="6230"/>
                </a:lnTo>
                <a:lnTo>
                  <a:pt x="536" y="6084"/>
                </a:lnTo>
                <a:lnTo>
                  <a:pt x="512" y="5938"/>
                </a:lnTo>
                <a:lnTo>
                  <a:pt x="536" y="5816"/>
                </a:lnTo>
                <a:lnTo>
                  <a:pt x="560" y="5670"/>
                </a:lnTo>
                <a:lnTo>
                  <a:pt x="633" y="5524"/>
                </a:lnTo>
                <a:lnTo>
                  <a:pt x="706" y="5403"/>
                </a:lnTo>
                <a:lnTo>
                  <a:pt x="804" y="5305"/>
                </a:lnTo>
                <a:lnTo>
                  <a:pt x="901" y="5208"/>
                </a:lnTo>
                <a:lnTo>
                  <a:pt x="998" y="5111"/>
                </a:lnTo>
                <a:lnTo>
                  <a:pt x="1144" y="5038"/>
                </a:lnTo>
                <a:lnTo>
                  <a:pt x="1266" y="4965"/>
                </a:lnTo>
                <a:lnTo>
                  <a:pt x="1412" y="4916"/>
                </a:lnTo>
                <a:lnTo>
                  <a:pt x="1704" y="4867"/>
                </a:lnTo>
                <a:lnTo>
                  <a:pt x="1996" y="4819"/>
                </a:lnTo>
                <a:lnTo>
                  <a:pt x="2142" y="4770"/>
                </a:lnTo>
                <a:close/>
                <a:moveTo>
                  <a:pt x="10342" y="1899"/>
                </a:moveTo>
                <a:lnTo>
                  <a:pt x="10926" y="1923"/>
                </a:lnTo>
                <a:lnTo>
                  <a:pt x="11510" y="1972"/>
                </a:lnTo>
                <a:lnTo>
                  <a:pt x="12094" y="2045"/>
                </a:lnTo>
                <a:lnTo>
                  <a:pt x="12702" y="2118"/>
                </a:lnTo>
                <a:lnTo>
                  <a:pt x="13286" y="2239"/>
                </a:lnTo>
                <a:lnTo>
                  <a:pt x="13797" y="2361"/>
                </a:lnTo>
                <a:lnTo>
                  <a:pt x="14065" y="2410"/>
                </a:lnTo>
                <a:lnTo>
                  <a:pt x="14308" y="2434"/>
                </a:lnTo>
                <a:lnTo>
                  <a:pt x="14332" y="2653"/>
                </a:lnTo>
                <a:lnTo>
                  <a:pt x="14357" y="2872"/>
                </a:lnTo>
                <a:lnTo>
                  <a:pt x="14478" y="3334"/>
                </a:lnTo>
                <a:lnTo>
                  <a:pt x="14600" y="3772"/>
                </a:lnTo>
                <a:lnTo>
                  <a:pt x="14722" y="4186"/>
                </a:lnTo>
                <a:lnTo>
                  <a:pt x="14989" y="5305"/>
                </a:lnTo>
                <a:lnTo>
                  <a:pt x="15111" y="5816"/>
                </a:lnTo>
                <a:lnTo>
                  <a:pt x="15184" y="6084"/>
                </a:lnTo>
                <a:lnTo>
                  <a:pt x="15281" y="6327"/>
                </a:lnTo>
                <a:lnTo>
                  <a:pt x="15014" y="6449"/>
                </a:lnTo>
                <a:lnTo>
                  <a:pt x="14722" y="6571"/>
                </a:lnTo>
                <a:lnTo>
                  <a:pt x="14162" y="6814"/>
                </a:lnTo>
                <a:lnTo>
                  <a:pt x="13457" y="7033"/>
                </a:lnTo>
                <a:lnTo>
                  <a:pt x="12751" y="7228"/>
                </a:lnTo>
                <a:lnTo>
                  <a:pt x="11972" y="7398"/>
                </a:lnTo>
                <a:lnTo>
                  <a:pt x="11169" y="7520"/>
                </a:lnTo>
                <a:lnTo>
                  <a:pt x="10366" y="7593"/>
                </a:lnTo>
                <a:lnTo>
                  <a:pt x="9588" y="7617"/>
                </a:lnTo>
                <a:lnTo>
                  <a:pt x="8809" y="7617"/>
                </a:lnTo>
                <a:lnTo>
                  <a:pt x="8055" y="7568"/>
                </a:lnTo>
                <a:lnTo>
                  <a:pt x="7300" y="7471"/>
                </a:lnTo>
                <a:lnTo>
                  <a:pt x="6546" y="7325"/>
                </a:lnTo>
                <a:lnTo>
                  <a:pt x="5840" y="7155"/>
                </a:lnTo>
                <a:lnTo>
                  <a:pt x="5135" y="6960"/>
                </a:lnTo>
                <a:lnTo>
                  <a:pt x="4794" y="6838"/>
                </a:lnTo>
                <a:lnTo>
                  <a:pt x="4478" y="6717"/>
                </a:lnTo>
                <a:lnTo>
                  <a:pt x="4137" y="6595"/>
                </a:lnTo>
                <a:lnTo>
                  <a:pt x="3821" y="6498"/>
                </a:lnTo>
                <a:lnTo>
                  <a:pt x="3821" y="6449"/>
                </a:lnTo>
                <a:lnTo>
                  <a:pt x="3943" y="5914"/>
                </a:lnTo>
                <a:lnTo>
                  <a:pt x="4064" y="5378"/>
                </a:lnTo>
                <a:lnTo>
                  <a:pt x="4186" y="4867"/>
                </a:lnTo>
                <a:lnTo>
                  <a:pt x="4356" y="4332"/>
                </a:lnTo>
                <a:lnTo>
                  <a:pt x="4527" y="3821"/>
                </a:lnTo>
                <a:lnTo>
                  <a:pt x="4697" y="3310"/>
                </a:lnTo>
                <a:lnTo>
                  <a:pt x="4843" y="2896"/>
                </a:lnTo>
                <a:lnTo>
                  <a:pt x="4916" y="2702"/>
                </a:lnTo>
                <a:lnTo>
                  <a:pt x="4965" y="2483"/>
                </a:lnTo>
                <a:lnTo>
                  <a:pt x="5038" y="2507"/>
                </a:lnTo>
                <a:lnTo>
                  <a:pt x="5111" y="2507"/>
                </a:lnTo>
                <a:lnTo>
                  <a:pt x="6254" y="2264"/>
                </a:lnTo>
                <a:lnTo>
                  <a:pt x="6838" y="2142"/>
                </a:lnTo>
                <a:lnTo>
                  <a:pt x="7398" y="2069"/>
                </a:lnTo>
                <a:lnTo>
                  <a:pt x="7982" y="1996"/>
                </a:lnTo>
                <a:lnTo>
                  <a:pt x="8566" y="1947"/>
                </a:lnTo>
                <a:lnTo>
                  <a:pt x="9150" y="1923"/>
                </a:lnTo>
                <a:lnTo>
                  <a:pt x="9734" y="1899"/>
                </a:lnTo>
                <a:close/>
                <a:moveTo>
                  <a:pt x="16863" y="7933"/>
                </a:moveTo>
                <a:lnTo>
                  <a:pt x="16011" y="8177"/>
                </a:lnTo>
                <a:lnTo>
                  <a:pt x="15160" y="8371"/>
                </a:lnTo>
                <a:lnTo>
                  <a:pt x="14308" y="8566"/>
                </a:lnTo>
                <a:lnTo>
                  <a:pt x="13432" y="8736"/>
                </a:lnTo>
                <a:lnTo>
                  <a:pt x="12581" y="8882"/>
                </a:lnTo>
                <a:lnTo>
                  <a:pt x="11705" y="9004"/>
                </a:lnTo>
                <a:lnTo>
                  <a:pt x="10829" y="9077"/>
                </a:lnTo>
                <a:lnTo>
                  <a:pt x="9953" y="9126"/>
                </a:lnTo>
                <a:lnTo>
                  <a:pt x="9052" y="9126"/>
                </a:lnTo>
                <a:lnTo>
                  <a:pt x="8176" y="9101"/>
                </a:lnTo>
                <a:lnTo>
                  <a:pt x="7276" y="9053"/>
                </a:lnTo>
                <a:lnTo>
                  <a:pt x="6400" y="8955"/>
                </a:lnTo>
                <a:lnTo>
                  <a:pt x="5476" y="8834"/>
                </a:lnTo>
                <a:lnTo>
                  <a:pt x="4575" y="8663"/>
                </a:lnTo>
                <a:lnTo>
                  <a:pt x="3675" y="8469"/>
                </a:lnTo>
                <a:lnTo>
                  <a:pt x="2775" y="8323"/>
                </a:lnTo>
                <a:lnTo>
                  <a:pt x="2702" y="8347"/>
                </a:lnTo>
                <a:lnTo>
                  <a:pt x="2677" y="8371"/>
                </a:lnTo>
                <a:lnTo>
                  <a:pt x="2677" y="8420"/>
                </a:lnTo>
                <a:lnTo>
                  <a:pt x="2726" y="8469"/>
                </a:lnTo>
                <a:lnTo>
                  <a:pt x="3140" y="8615"/>
                </a:lnTo>
                <a:lnTo>
                  <a:pt x="3553" y="8761"/>
                </a:lnTo>
                <a:lnTo>
                  <a:pt x="3991" y="8882"/>
                </a:lnTo>
                <a:lnTo>
                  <a:pt x="4429" y="8980"/>
                </a:lnTo>
                <a:lnTo>
                  <a:pt x="5305" y="9126"/>
                </a:lnTo>
                <a:lnTo>
                  <a:pt x="6181" y="9272"/>
                </a:lnTo>
                <a:lnTo>
                  <a:pt x="7081" y="9369"/>
                </a:lnTo>
                <a:lnTo>
                  <a:pt x="7957" y="9442"/>
                </a:lnTo>
                <a:lnTo>
                  <a:pt x="8858" y="9466"/>
                </a:lnTo>
                <a:lnTo>
                  <a:pt x="9758" y="9466"/>
                </a:lnTo>
                <a:lnTo>
                  <a:pt x="10658" y="9442"/>
                </a:lnTo>
                <a:lnTo>
                  <a:pt x="11583" y="9393"/>
                </a:lnTo>
                <a:lnTo>
                  <a:pt x="12508" y="9296"/>
                </a:lnTo>
                <a:lnTo>
                  <a:pt x="13408" y="9174"/>
                </a:lnTo>
                <a:lnTo>
                  <a:pt x="14308" y="9004"/>
                </a:lnTo>
                <a:lnTo>
                  <a:pt x="15208" y="8785"/>
                </a:lnTo>
                <a:lnTo>
                  <a:pt x="16084" y="8542"/>
                </a:lnTo>
                <a:lnTo>
                  <a:pt x="16960" y="8250"/>
                </a:lnTo>
                <a:lnTo>
                  <a:pt x="17009" y="8225"/>
                </a:lnTo>
                <a:lnTo>
                  <a:pt x="17058" y="8177"/>
                </a:lnTo>
                <a:lnTo>
                  <a:pt x="17058" y="8104"/>
                </a:lnTo>
                <a:lnTo>
                  <a:pt x="17058" y="8055"/>
                </a:lnTo>
                <a:lnTo>
                  <a:pt x="17033" y="8006"/>
                </a:lnTo>
                <a:lnTo>
                  <a:pt x="16985" y="7958"/>
                </a:lnTo>
                <a:lnTo>
                  <a:pt x="16936" y="7933"/>
                </a:lnTo>
                <a:close/>
                <a:moveTo>
                  <a:pt x="9320" y="9953"/>
                </a:moveTo>
                <a:lnTo>
                  <a:pt x="8639" y="9977"/>
                </a:lnTo>
                <a:lnTo>
                  <a:pt x="7714" y="9977"/>
                </a:lnTo>
                <a:lnTo>
                  <a:pt x="7446" y="10001"/>
                </a:lnTo>
                <a:lnTo>
                  <a:pt x="7300" y="10026"/>
                </a:lnTo>
                <a:lnTo>
                  <a:pt x="7179" y="10050"/>
                </a:lnTo>
                <a:lnTo>
                  <a:pt x="7081" y="10123"/>
                </a:lnTo>
                <a:lnTo>
                  <a:pt x="6984" y="10220"/>
                </a:lnTo>
                <a:lnTo>
                  <a:pt x="6960" y="10269"/>
                </a:lnTo>
                <a:lnTo>
                  <a:pt x="6984" y="10293"/>
                </a:lnTo>
                <a:lnTo>
                  <a:pt x="7057" y="10366"/>
                </a:lnTo>
                <a:lnTo>
                  <a:pt x="7154" y="10415"/>
                </a:lnTo>
                <a:lnTo>
                  <a:pt x="7252" y="10464"/>
                </a:lnTo>
                <a:lnTo>
                  <a:pt x="7349" y="10488"/>
                </a:lnTo>
                <a:lnTo>
                  <a:pt x="7568" y="10512"/>
                </a:lnTo>
                <a:lnTo>
                  <a:pt x="10585" y="10512"/>
                </a:lnTo>
                <a:lnTo>
                  <a:pt x="12021" y="10561"/>
                </a:lnTo>
                <a:lnTo>
                  <a:pt x="12143" y="10537"/>
                </a:lnTo>
                <a:lnTo>
                  <a:pt x="12216" y="10488"/>
                </a:lnTo>
                <a:lnTo>
                  <a:pt x="12264" y="10391"/>
                </a:lnTo>
                <a:lnTo>
                  <a:pt x="12289" y="10293"/>
                </a:lnTo>
                <a:lnTo>
                  <a:pt x="12264" y="10196"/>
                </a:lnTo>
                <a:lnTo>
                  <a:pt x="12216" y="10099"/>
                </a:lnTo>
                <a:lnTo>
                  <a:pt x="12143" y="10050"/>
                </a:lnTo>
                <a:lnTo>
                  <a:pt x="12021" y="10001"/>
                </a:lnTo>
                <a:lnTo>
                  <a:pt x="10683" y="9977"/>
                </a:lnTo>
                <a:lnTo>
                  <a:pt x="9320" y="9953"/>
                </a:lnTo>
                <a:close/>
                <a:moveTo>
                  <a:pt x="10950" y="10975"/>
                </a:moveTo>
                <a:lnTo>
                  <a:pt x="10683" y="10999"/>
                </a:lnTo>
                <a:lnTo>
                  <a:pt x="10123" y="11023"/>
                </a:lnTo>
                <a:lnTo>
                  <a:pt x="9612" y="11048"/>
                </a:lnTo>
                <a:lnTo>
                  <a:pt x="9028" y="11023"/>
                </a:lnTo>
                <a:lnTo>
                  <a:pt x="8152" y="11023"/>
                </a:lnTo>
                <a:lnTo>
                  <a:pt x="7860" y="11048"/>
                </a:lnTo>
                <a:lnTo>
                  <a:pt x="7568" y="11096"/>
                </a:lnTo>
                <a:lnTo>
                  <a:pt x="7300" y="11169"/>
                </a:lnTo>
                <a:lnTo>
                  <a:pt x="7252" y="11194"/>
                </a:lnTo>
                <a:lnTo>
                  <a:pt x="7227" y="11218"/>
                </a:lnTo>
                <a:lnTo>
                  <a:pt x="7203" y="11315"/>
                </a:lnTo>
                <a:lnTo>
                  <a:pt x="7227" y="11413"/>
                </a:lnTo>
                <a:lnTo>
                  <a:pt x="7252" y="11437"/>
                </a:lnTo>
                <a:lnTo>
                  <a:pt x="7300" y="11461"/>
                </a:lnTo>
                <a:lnTo>
                  <a:pt x="7568" y="11534"/>
                </a:lnTo>
                <a:lnTo>
                  <a:pt x="7811" y="11559"/>
                </a:lnTo>
                <a:lnTo>
                  <a:pt x="8079" y="11583"/>
                </a:lnTo>
                <a:lnTo>
                  <a:pt x="8347" y="11607"/>
                </a:lnTo>
                <a:lnTo>
                  <a:pt x="9417" y="11559"/>
                </a:lnTo>
                <a:lnTo>
                  <a:pt x="10561" y="11559"/>
                </a:lnTo>
                <a:lnTo>
                  <a:pt x="11145" y="11583"/>
                </a:lnTo>
                <a:lnTo>
                  <a:pt x="11437" y="11559"/>
                </a:lnTo>
                <a:lnTo>
                  <a:pt x="11583" y="11534"/>
                </a:lnTo>
                <a:lnTo>
                  <a:pt x="11729" y="11486"/>
                </a:lnTo>
                <a:lnTo>
                  <a:pt x="11802" y="11461"/>
                </a:lnTo>
                <a:lnTo>
                  <a:pt x="11851" y="11413"/>
                </a:lnTo>
                <a:lnTo>
                  <a:pt x="11875" y="11364"/>
                </a:lnTo>
                <a:lnTo>
                  <a:pt x="11875" y="11291"/>
                </a:lnTo>
                <a:lnTo>
                  <a:pt x="11875" y="11218"/>
                </a:lnTo>
                <a:lnTo>
                  <a:pt x="11851" y="11169"/>
                </a:lnTo>
                <a:lnTo>
                  <a:pt x="11802" y="11121"/>
                </a:lnTo>
                <a:lnTo>
                  <a:pt x="11729" y="11096"/>
                </a:lnTo>
                <a:lnTo>
                  <a:pt x="11486" y="11023"/>
                </a:lnTo>
                <a:lnTo>
                  <a:pt x="11218" y="10999"/>
                </a:lnTo>
                <a:lnTo>
                  <a:pt x="10950" y="10975"/>
                </a:lnTo>
                <a:close/>
                <a:moveTo>
                  <a:pt x="4210" y="9734"/>
                </a:moveTo>
                <a:lnTo>
                  <a:pt x="4356" y="9758"/>
                </a:lnTo>
                <a:lnTo>
                  <a:pt x="4478" y="9783"/>
                </a:lnTo>
                <a:lnTo>
                  <a:pt x="4600" y="9807"/>
                </a:lnTo>
                <a:lnTo>
                  <a:pt x="4819" y="9928"/>
                </a:lnTo>
                <a:lnTo>
                  <a:pt x="5013" y="10074"/>
                </a:lnTo>
                <a:lnTo>
                  <a:pt x="5184" y="10269"/>
                </a:lnTo>
                <a:lnTo>
                  <a:pt x="5330" y="10488"/>
                </a:lnTo>
                <a:lnTo>
                  <a:pt x="5451" y="10756"/>
                </a:lnTo>
                <a:lnTo>
                  <a:pt x="5524" y="10902"/>
                </a:lnTo>
                <a:lnTo>
                  <a:pt x="5549" y="11048"/>
                </a:lnTo>
                <a:lnTo>
                  <a:pt x="5549" y="11194"/>
                </a:lnTo>
                <a:lnTo>
                  <a:pt x="5524" y="11315"/>
                </a:lnTo>
                <a:lnTo>
                  <a:pt x="5476" y="11437"/>
                </a:lnTo>
                <a:lnTo>
                  <a:pt x="5427" y="11534"/>
                </a:lnTo>
                <a:lnTo>
                  <a:pt x="5330" y="11607"/>
                </a:lnTo>
                <a:lnTo>
                  <a:pt x="5232" y="11680"/>
                </a:lnTo>
                <a:lnTo>
                  <a:pt x="5135" y="11753"/>
                </a:lnTo>
                <a:lnTo>
                  <a:pt x="5013" y="11802"/>
                </a:lnTo>
                <a:lnTo>
                  <a:pt x="4770" y="11875"/>
                </a:lnTo>
                <a:lnTo>
                  <a:pt x="4478" y="11924"/>
                </a:lnTo>
                <a:lnTo>
                  <a:pt x="4210" y="11924"/>
                </a:lnTo>
                <a:lnTo>
                  <a:pt x="3967" y="11899"/>
                </a:lnTo>
                <a:lnTo>
                  <a:pt x="3699" y="11851"/>
                </a:lnTo>
                <a:lnTo>
                  <a:pt x="3456" y="11753"/>
                </a:lnTo>
                <a:lnTo>
                  <a:pt x="3213" y="11656"/>
                </a:lnTo>
                <a:lnTo>
                  <a:pt x="3018" y="11510"/>
                </a:lnTo>
                <a:lnTo>
                  <a:pt x="2921" y="11413"/>
                </a:lnTo>
                <a:lnTo>
                  <a:pt x="2848" y="11315"/>
                </a:lnTo>
                <a:lnTo>
                  <a:pt x="2799" y="11194"/>
                </a:lnTo>
                <a:lnTo>
                  <a:pt x="2750" y="11096"/>
                </a:lnTo>
                <a:lnTo>
                  <a:pt x="2702" y="10950"/>
                </a:lnTo>
                <a:lnTo>
                  <a:pt x="2677" y="10829"/>
                </a:lnTo>
                <a:lnTo>
                  <a:pt x="2702" y="10707"/>
                </a:lnTo>
                <a:lnTo>
                  <a:pt x="2702" y="10610"/>
                </a:lnTo>
                <a:lnTo>
                  <a:pt x="2726" y="10512"/>
                </a:lnTo>
                <a:lnTo>
                  <a:pt x="2775" y="10415"/>
                </a:lnTo>
                <a:lnTo>
                  <a:pt x="2896" y="10269"/>
                </a:lnTo>
                <a:lnTo>
                  <a:pt x="3042" y="10147"/>
                </a:lnTo>
                <a:lnTo>
                  <a:pt x="3213" y="10050"/>
                </a:lnTo>
                <a:lnTo>
                  <a:pt x="3383" y="9977"/>
                </a:lnTo>
                <a:lnTo>
                  <a:pt x="3772" y="9807"/>
                </a:lnTo>
                <a:lnTo>
                  <a:pt x="3797" y="9807"/>
                </a:lnTo>
                <a:lnTo>
                  <a:pt x="3943" y="9758"/>
                </a:lnTo>
                <a:lnTo>
                  <a:pt x="4089" y="9758"/>
                </a:lnTo>
                <a:lnTo>
                  <a:pt x="4210" y="9734"/>
                </a:lnTo>
                <a:close/>
                <a:moveTo>
                  <a:pt x="15208" y="9612"/>
                </a:moveTo>
                <a:lnTo>
                  <a:pt x="15476" y="9637"/>
                </a:lnTo>
                <a:lnTo>
                  <a:pt x="15622" y="9685"/>
                </a:lnTo>
                <a:lnTo>
                  <a:pt x="15719" y="9734"/>
                </a:lnTo>
                <a:lnTo>
                  <a:pt x="15914" y="9880"/>
                </a:lnTo>
                <a:lnTo>
                  <a:pt x="16084" y="10050"/>
                </a:lnTo>
                <a:lnTo>
                  <a:pt x="16279" y="10220"/>
                </a:lnTo>
                <a:lnTo>
                  <a:pt x="16401" y="10342"/>
                </a:lnTo>
                <a:lnTo>
                  <a:pt x="16498" y="10464"/>
                </a:lnTo>
                <a:lnTo>
                  <a:pt x="16547" y="10585"/>
                </a:lnTo>
                <a:lnTo>
                  <a:pt x="16571" y="10731"/>
                </a:lnTo>
                <a:lnTo>
                  <a:pt x="16571" y="10877"/>
                </a:lnTo>
                <a:lnTo>
                  <a:pt x="16547" y="11023"/>
                </a:lnTo>
                <a:lnTo>
                  <a:pt x="16498" y="11169"/>
                </a:lnTo>
                <a:lnTo>
                  <a:pt x="16425" y="11315"/>
                </a:lnTo>
                <a:lnTo>
                  <a:pt x="16352" y="11437"/>
                </a:lnTo>
                <a:lnTo>
                  <a:pt x="16255" y="11534"/>
                </a:lnTo>
                <a:lnTo>
                  <a:pt x="16133" y="11632"/>
                </a:lnTo>
                <a:lnTo>
                  <a:pt x="16011" y="11705"/>
                </a:lnTo>
                <a:lnTo>
                  <a:pt x="15768" y="11826"/>
                </a:lnTo>
                <a:lnTo>
                  <a:pt x="15500" y="11899"/>
                </a:lnTo>
                <a:lnTo>
                  <a:pt x="15208" y="11948"/>
                </a:lnTo>
                <a:lnTo>
                  <a:pt x="14916" y="11972"/>
                </a:lnTo>
                <a:lnTo>
                  <a:pt x="14624" y="11972"/>
                </a:lnTo>
                <a:lnTo>
                  <a:pt x="14357" y="11924"/>
                </a:lnTo>
                <a:lnTo>
                  <a:pt x="14235" y="11875"/>
                </a:lnTo>
                <a:lnTo>
                  <a:pt x="14113" y="11802"/>
                </a:lnTo>
                <a:lnTo>
                  <a:pt x="14016" y="11729"/>
                </a:lnTo>
                <a:lnTo>
                  <a:pt x="13919" y="11632"/>
                </a:lnTo>
                <a:lnTo>
                  <a:pt x="13846" y="11534"/>
                </a:lnTo>
                <a:lnTo>
                  <a:pt x="13797" y="11413"/>
                </a:lnTo>
                <a:lnTo>
                  <a:pt x="13773" y="11267"/>
                </a:lnTo>
                <a:lnTo>
                  <a:pt x="13748" y="11096"/>
                </a:lnTo>
                <a:lnTo>
                  <a:pt x="13773" y="10902"/>
                </a:lnTo>
                <a:lnTo>
                  <a:pt x="13821" y="10707"/>
                </a:lnTo>
                <a:lnTo>
                  <a:pt x="13919" y="10537"/>
                </a:lnTo>
                <a:lnTo>
                  <a:pt x="14040" y="10391"/>
                </a:lnTo>
                <a:lnTo>
                  <a:pt x="14284" y="10074"/>
                </a:lnTo>
                <a:lnTo>
                  <a:pt x="14405" y="9928"/>
                </a:lnTo>
                <a:lnTo>
                  <a:pt x="14503" y="9758"/>
                </a:lnTo>
                <a:lnTo>
                  <a:pt x="14746" y="9685"/>
                </a:lnTo>
                <a:lnTo>
                  <a:pt x="14989" y="9637"/>
                </a:lnTo>
                <a:lnTo>
                  <a:pt x="15208" y="9612"/>
                </a:lnTo>
                <a:close/>
                <a:moveTo>
                  <a:pt x="4064" y="9247"/>
                </a:moveTo>
                <a:lnTo>
                  <a:pt x="3870" y="9296"/>
                </a:lnTo>
                <a:lnTo>
                  <a:pt x="3675" y="9345"/>
                </a:lnTo>
                <a:lnTo>
                  <a:pt x="3626" y="9393"/>
                </a:lnTo>
                <a:lnTo>
                  <a:pt x="3578" y="9418"/>
                </a:lnTo>
                <a:lnTo>
                  <a:pt x="3334" y="9491"/>
                </a:lnTo>
                <a:lnTo>
                  <a:pt x="3091" y="9612"/>
                </a:lnTo>
                <a:lnTo>
                  <a:pt x="2848" y="9758"/>
                </a:lnTo>
                <a:lnTo>
                  <a:pt x="2653" y="9928"/>
                </a:lnTo>
                <a:lnTo>
                  <a:pt x="2458" y="10123"/>
                </a:lnTo>
                <a:lnTo>
                  <a:pt x="2337" y="10342"/>
                </a:lnTo>
                <a:lnTo>
                  <a:pt x="2239" y="10585"/>
                </a:lnTo>
                <a:lnTo>
                  <a:pt x="2215" y="10707"/>
                </a:lnTo>
                <a:lnTo>
                  <a:pt x="2215" y="10829"/>
                </a:lnTo>
                <a:lnTo>
                  <a:pt x="2239" y="11023"/>
                </a:lnTo>
                <a:lnTo>
                  <a:pt x="2264" y="11218"/>
                </a:lnTo>
                <a:lnTo>
                  <a:pt x="2337" y="11388"/>
                </a:lnTo>
                <a:lnTo>
                  <a:pt x="2434" y="11559"/>
                </a:lnTo>
                <a:lnTo>
                  <a:pt x="2531" y="11705"/>
                </a:lnTo>
                <a:lnTo>
                  <a:pt x="2653" y="11826"/>
                </a:lnTo>
                <a:lnTo>
                  <a:pt x="2775" y="11948"/>
                </a:lnTo>
                <a:lnTo>
                  <a:pt x="2945" y="12045"/>
                </a:lnTo>
                <a:lnTo>
                  <a:pt x="3091" y="12118"/>
                </a:lnTo>
                <a:lnTo>
                  <a:pt x="3261" y="12216"/>
                </a:lnTo>
                <a:lnTo>
                  <a:pt x="3626" y="12313"/>
                </a:lnTo>
                <a:lnTo>
                  <a:pt x="4016" y="12386"/>
                </a:lnTo>
                <a:lnTo>
                  <a:pt x="4381" y="12435"/>
                </a:lnTo>
                <a:lnTo>
                  <a:pt x="4575" y="12435"/>
                </a:lnTo>
                <a:lnTo>
                  <a:pt x="4746" y="12410"/>
                </a:lnTo>
                <a:lnTo>
                  <a:pt x="4916" y="12386"/>
                </a:lnTo>
                <a:lnTo>
                  <a:pt x="5086" y="12337"/>
                </a:lnTo>
                <a:lnTo>
                  <a:pt x="5232" y="12264"/>
                </a:lnTo>
                <a:lnTo>
                  <a:pt x="5378" y="12191"/>
                </a:lnTo>
                <a:lnTo>
                  <a:pt x="5500" y="12118"/>
                </a:lnTo>
                <a:lnTo>
                  <a:pt x="5622" y="11997"/>
                </a:lnTo>
                <a:lnTo>
                  <a:pt x="5719" y="11875"/>
                </a:lnTo>
                <a:lnTo>
                  <a:pt x="5816" y="11753"/>
                </a:lnTo>
                <a:lnTo>
                  <a:pt x="5889" y="11607"/>
                </a:lnTo>
                <a:lnTo>
                  <a:pt x="5938" y="11461"/>
                </a:lnTo>
                <a:lnTo>
                  <a:pt x="5986" y="11315"/>
                </a:lnTo>
                <a:lnTo>
                  <a:pt x="5986" y="11145"/>
                </a:lnTo>
                <a:lnTo>
                  <a:pt x="5986" y="10950"/>
                </a:lnTo>
                <a:lnTo>
                  <a:pt x="5962" y="10780"/>
                </a:lnTo>
                <a:lnTo>
                  <a:pt x="5913" y="10585"/>
                </a:lnTo>
                <a:lnTo>
                  <a:pt x="5865" y="10415"/>
                </a:lnTo>
                <a:lnTo>
                  <a:pt x="5768" y="10245"/>
                </a:lnTo>
                <a:lnTo>
                  <a:pt x="5670" y="10074"/>
                </a:lnTo>
                <a:lnTo>
                  <a:pt x="5549" y="9928"/>
                </a:lnTo>
                <a:lnTo>
                  <a:pt x="5427" y="9783"/>
                </a:lnTo>
                <a:lnTo>
                  <a:pt x="5281" y="9661"/>
                </a:lnTo>
                <a:lnTo>
                  <a:pt x="5111" y="9539"/>
                </a:lnTo>
                <a:lnTo>
                  <a:pt x="4965" y="9442"/>
                </a:lnTo>
                <a:lnTo>
                  <a:pt x="4794" y="9369"/>
                </a:lnTo>
                <a:lnTo>
                  <a:pt x="4600" y="9296"/>
                </a:lnTo>
                <a:lnTo>
                  <a:pt x="4429" y="9272"/>
                </a:lnTo>
                <a:lnTo>
                  <a:pt x="4235" y="9247"/>
                </a:lnTo>
                <a:close/>
                <a:moveTo>
                  <a:pt x="14916" y="9150"/>
                </a:moveTo>
                <a:lnTo>
                  <a:pt x="14746" y="9199"/>
                </a:lnTo>
                <a:lnTo>
                  <a:pt x="14576" y="9247"/>
                </a:lnTo>
                <a:lnTo>
                  <a:pt x="14405" y="9320"/>
                </a:lnTo>
                <a:lnTo>
                  <a:pt x="14259" y="9418"/>
                </a:lnTo>
                <a:lnTo>
                  <a:pt x="14113" y="9539"/>
                </a:lnTo>
                <a:lnTo>
                  <a:pt x="14065" y="9612"/>
                </a:lnTo>
                <a:lnTo>
                  <a:pt x="14065" y="9710"/>
                </a:lnTo>
                <a:lnTo>
                  <a:pt x="13846" y="9904"/>
                </a:lnTo>
                <a:lnTo>
                  <a:pt x="13676" y="10123"/>
                </a:lnTo>
                <a:lnTo>
                  <a:pt x="13505" y="10366"/>
                </a:lnTo>
                <a:lnTo>
                  <a:pt x="13408" y="10634"/>
                </a:lnTo>
                <a:lnTo>
                  <a:pt x="13335" y="10926"/>
                </a:lnTo>
                <a:lnTo>
                  <a:pt x="13311" y="11194"/>
                </a:lnTo>
                <a:lnTo>
                  <a:pt x="13335" y="11461"/>
                </a:lnTo>
                <a:lnTo>
                  <a:pt x="13359" y="11583"/>
                </a:lnTo>
                <a:lnTo>
                  <a:pt x="13408" y="11705"/>
                </a:lnTo>
                <a:lnTo>
                  <a:pt x="13505" y="11875"/>
                </a:lnTo>
                <a:lnTo>
                  <a:pt x="13627" y="12021"/>
                </a:lnTo>
                <a:lnTo>
                  <a:pt x="13773" y="12143"/>
                </a:lnTo>
                <a:lnTo>
                  <a:pt x="13919" y="12240"/>
                </a:lnTo>
                <a:lnTo>
                  <a:pt x="14089" y="12337"/>
                </a:lnTo>
                <a:lnTo>
                  <a:pt x="14259" y="12386"/>
                </a:lnTo>
                <a:lnTo>
                  <a:pt x="14454" y="12410"/>
                </a:lnTo>
                <a:lnTo>
                  <a:pt x="14649" y="12435"/>
                </a:lnTo>
                <a:lnTo>
                  <a:pt x="14843" y="12459"/>
                </a:lnTo>
                <a:lnTo>
                  <a:pt x="15038" y="12435"/>
                </a:lnTo>
                <a:lnTo>
                  <a:pt x="15452" y="12386"/>
                </a:lnTo>
                <a:lnTo>
                  <a:pt x="15817" y="12289"/>
                </a:lnTo>
                <a:lnTo>
                  <a:pt x="16157" y="12143"/>
                </a:lnTo>
                <a:lnTo>
                  <a:pt x="16303" y="12070"/>
                </a:lnTo>
                <a:lnTo>
                  <a:pt x="16449" y="11972"/>
                </a:lnTo>
                <a:lnTo>
                  <a:pt x="16571" y="11875"/>
                </a:lnTo>
                <a:lnTo>
                  <a:pt x="16693" y="11753"/>
                </a:lnTo>
                <a:lnTo>
                  <a:pt x="16790" y="11607"/>
                </a:lnTo>
                <a:lnTo>
                  <a:pt x="16887" y="11461"/>
                </a:lnTo>
                <a:lnTo>
                  <a:pt x="16936" y="11315"/>
                </a:lnTo>
                <a:lnTo>
                  <a:pt x="16985" y="11169"/>
                </a:lnTo>
                <a:lnTo>
                  <a:pt x="17033" y="10999"/>
                </a:lnTo>
                <a:lnTo>
                  <a:pt x="17033" y="10853"/>
                </a:lnTo>
                <a:lnTo>
                  <a:pt x="17033" y="10683"/>
                </a:lnTo>
                <a:lnTo>
                  <a:pt x="17009" y="10512"/>
                </a:lnTo>
                <a:lnTo>
                  <a:pt x="16936" y="10366"/>
                </a:lnTo>
                <a:lnTo>
                  <a:pt x="16863" y="10220"/>
                </a:lnTo>
                <a:lnTo>
                  <a:pt x="16790" y="10074"/>
                </a:lnTo>
                <a:lnTo>
                  <a:pt x="16668" y="9953"/>
                </a:lnTo>
                <a:lnTo>
                  <a:pt x="16401" y="9685"/>
                </a:lnTo>
                <a:lnTo>
                  <a:pt x="16109" y="9466"/>
                </a:lnTo>
                <a:lnTo>
                  <a:pt x="15963" y="9369"/>
                </a:lnTo>
                <a:lnTo>
                  <a:pt x="15817" y="9296"/>
                </a:lnTo>
                <a:lnTo>
                  <a:pt x="15646" y="9223"/>
                </a:lnTo>
                <a:lnTo>
                  <a:pt x="15452" y="9174"/>
                </a:lnTo>
                <a:lnTo>
                  <a:pt x="15281" y="9150"/>
                </a:lnTo>
                <a:close/>
                <a:moveTo>
                  <a:pt x="12337" y="561"/>
                </a:moveTo>
                <a:lnTo>
                  <a:pt x="12751" y="585"/>
                </a:lnTo>
                <a:lnTo>
                  <a:pt x="13213" y="658"/>
                </a:lnTo>
                <a:lnTo>
                  <a:pt x="13676" y="780"/>
                </a:lnTo>
                <a:lnTo>
                  <a:pt x="14113" y="974"/>
                </a:lnTo>
                <a:lnTo>
                  <a:pt x="14527" y="1193"/>
                </a:lnTo>
                <a:lnTo>
                  <a:pt x="14478" y="1218"/>
                </a:lnTo>
                <a:lnTo>
                  <a:pt x="14211" y="1315"/>
                </a:lnTo>
                <a:lnTo>
                  <a:pt x="14089" y="1412"/>
                </a:lnTo>
                <a:lnTo>
                  <a:pt x="13992" y="1534"/>
                </a:lnTo>
                <a:lnTo>
                  <a:pt x="13967" y="1558"/>
                </a:lnTo>
                <a:lnTo>
                  <a:pt x="13992" y="1607"/>
                </a:lnTo>
                <a:lnTo>
                  <a:pt x="14016" y="1631"/>
                </a:lnTo>
                <a:lnTo>
                  <a:pt x="14211" y="1631"/>
                </a:lnTo>
                <a:lnTo>
                  <a:pt x="14357" y="1583"/>
                </a:lnTo>
                <a:lnTo>
                  <a:pt x="14649" y="1461"/>
                </a:lnTo>
                <a:lnTo>
                  <a:pt x="14819" y="1412"/>
                </a:lnTo>
                <a:lnTo>
                  <a:pt x="15014" y="1558"/>
                </a:lnTo>
                <a:lnTo>
                  <a:pt x="15184" y="1729"/>
                </a:lnTo>
                <a:lnTo>
                  <a:pt x="14892" y="1850"/>
                </a:lnTo>
                <a:lnTo>
                  <a:pt x="14527" y="1996"/>
                </a:lnTo>
                <a:lnTo>
                  <a:pt x="14454" y="1972"/>
                </a:lnTo>
                <a:lnTo>
                  <a:pt x="14381" y="2020"/>
                </a:lnTo>
                <a:lnTo>
                  <a:pt x="14138" y="1923"/>
                </a:lnTo>
                <a:lnTo>
                  <a:pt x="13894" y="1826"/>
                </a:lnTo>
                <a:lnTo>
                  <a:pt x="13651" y="1777"/>
                </a:lnTo>
                <a:lnTo>
                  <a:pt x="13384" y="1729"/>
                </a:lnTo>
                <a:lnTo>
                  <a:pt x="12848" y="1656"/>
                </a:lnTo>
                <a:lnTo>
                  <a:pt x="12337" y="1583"/>
                </a:lnTo>
                <a:lnTo>
                  <a:pt x="11753" y="1510"/>
                </a:lnTo>
                <a:lnTo>
                  <a:pt x="11145" y="1461"/>
                </a:lnTo>
                <a:lnTo>
                  <a:pt x="10537" y="1437"/>
                </a:lnTo>
                <a:lnTo>
                  <a:pt x="9928" y="1412"/>
                </a:lnTo>
                <a:lnTo>
                  <a:pt x="9296" y="1412"/>
                </a:lnTo>
                <a:lnTo>
                  <a:pt x="8663" y="1437"/>
                </a:lnTo>
                <a:lnTo>
                  <a:pt x="8055" y="1485"/>
                </a:lnTo>
                <a:lnTo>
                  <a:pt x="7422" y="1534"/>
                </a:lnTo>
                <a:lnTo>
                  <a:pt x="6814" y="1631"/>
                </a:lnTo>
                <a:lnTo>
                  <a:pt x="6205" y="1729"/>
                </a:lnTo>
                <a:lnTo>
                  <a:pt x="5597" y="1874"/>
                </a:lnTo>
                <a:lnTo>
                  <a:pt x="4989" y="2020"/>
                </a:lnTo>
                <a:lnTo>
                  <a:pt x="4916" y="2069"/>
                </a:lnTo>
                <a:lnTo>
                  <a:pt x="4867" y="2118"/>
                </a:lnTo>
                <a:lnTo>
                  <a:pt x="4819" y="2166"/>
                </a:lnTo>
                <a:lnTo>
                  <a:pt x="4819" y="2239"/>
                </a:lnTo>
                <a:lnTo>
                  <a:pt x="4648" y="2410"/>
                </a:lnTo>
                <a:lnTo>
                  <a:pt x="4527" y="2580"/>
                </a:lnTo>
                <a:lnTo>
                  <a:pt x="4405" y="2799"/>
                </a:lnTo>
                <a:lnTo>
                  <a:pt x="4308" y="2994"/>
                </a:lnTo>
                <a:lnTo>
                  <a:pt x="4162" y="3456"/>
                </a:lnTo>
                <a:lnTo>
                  <a:pt x="4016" y="3870"/>
                </a:lnTo>
                <a:lnTo>
                  <a:pt x="3821" y="4478"/>
                </a:lnTo>
                <a:lnTo>
                  <a:pt x="3651" y="5086"/>
                </a:lnTo>
                <a:lnTo>
                  <a:pt x="3505" y="5695"/>
                </a:lnTo>
                <a:lnTo>
                  <a:pt x="3383" y="6303"/>
                </a:lnTo>
                <a:lnTo>
                  <a:pt x="3383" y="6376"/>
                </a:lnTo>
                <a:lnTo>
                  <a:pt x="3383" y="6425"/>
                </a:lnTo>
                <a:lnTo>
                  <a:pt x="3432" y="6522"/>
                </a:lnTo>
                <a:lnTo>
                  <a:pt x="3432" y="6595"/>
                </a:lnTo>
                <a:lnTo>
                  <a:pt x="3480" y="6644"/>
                </a:lnTo>
                <a:lnTo>
                  <a:pt x="3772" y="6863"/>
                </a:lnTo>
                <a:lnTo>
                  <a:pt x="4089" y="7057"/>
                </a:lnTo>
                <a:lnTo>
                  <a:pt x="4454" y="7203"/>
                </a:lnTo>
                <a:lnTo>
                  <a:pt x="4819" y="7349"/>
                </a:lnTo>
                <a:lnTo>
                  <a:pt x="5184" y="7471"/>
                </a:lnTo>
                <a:lnTo>
                  <a:pt x="5549" y="7568"/>
                </a:lnTo>
                <a:lnTo>
                  <a:pt x="6278" y="7763"/>
                </a:lnTo>
                <a:lnTo>
                  <a:pt x="7057" y="7933"/>
                </a:lnTo>
                <a:lnTo>
                  <a:pt x="7836" y="8031"/>
                </a:lnTo>
                <a:lnTo>
                  <a:pt x="8614" y="8104"/>
                </a:lnTo>
                <a:lnTo>
                  <a:pt x="9417" y="8128"/>
                </a:lnTo>
                <a:lnTo>
                  <a:pt x="10196" y="8128"/>
                </a:lnTo>
                <a:lnTo>
                  <a:pt x="10999" y="8055"/>
                </a:lnTo>
                <a:lnTo>
                  <a:pt x="11778" y="7933"/>
                </a:lnTo>
                <a:lnTo>
                  <a:pt x="12556" y="7787"/>
                </a:lnTo>
                <a:lnTo>
                  <a:pt x="12970" y="7714"/>
                </a:lnTo>
                <a:lnTo>
                  <a:pt x="13359" y="7593"/>
                </a:lnTo>
                <a:lnTo>
                  <a:pt x="14138" y="7349"/>
                </a:lnTo>
                <a:lnTo>
                  <a:pt x="14795" y="7106"/>
                </a:lnTo>
                <a:lnTo>
                  <a:pt x="15135" y="6984"/>
                </a:lnTo>
                <a:lnTo>
                  <a:pt x="15452" y="6814"/>
                </a:lnTo>
                <a:lnTo>
                  <a:pt x="15695" y="6814"/>
                </a:lnTo>
                <a:lnTo>
                  <a:pt x="15914" y="6765"/>
                </a:lnTo>
                <a:lnTo>
                  <a:pt x="16133" y="6668"/>
                </a:lnTo>
                <a:lnTo>
                  <a:pt x="16352" y="6595"/>
                </a:lnTo>
                <a:lnTo>
                  <a:pt x="16766" y="6425"/>
                </a:lnTo>
                <a:lnTo>
                  <a:pt x="16960" y="6327"/>
                </a:lnTo>
                <a:lnTo>
                  <a:pt x="17131" y="6206"/>
                </a:lnTo>
                <a:lnTo>
                  <a:pt x="17301" y="6619"/>
                </a:lnTo>
                <a:lnTo>
                  <a:pt x="17082" y="6692"/>
                </a:lnTo>
                <a:lnTo>
                  <a:pt x="16863" y="6790"/>
                </a:lnTo>
                <a:lnTo>
                  <a:pt x="16425" y="6984"/>
                </a:lnTo>
                <a:lnTo>
                  <a:pt x="15719" y="7252"/>
                </a:lnTo>
                <a:lnTo>
                  <a:pt x="15354" y="7422"/>
                </a:lnTo>
                <a:lnTo>
                  <a:pt x="15038" y="7593"/>
                </a:lnTo>
                <a:lnTo>
                  <a:pt x="15014" y="7617"/>
                </a:lnTo>
                <a:lnTo>
                  <a:pt x="15014" y="7666"/>
                </a:lnTo>
                <a:lnTo>
                  <a:pt x="15014" y="7690"/>
                </a:lnTo>
                <a:lnTo>
                  <a:pt x="15062" y="7690"/>
                </a:lnTo>
                <a:lnTo>
                  <a:pt x="15427" y="7641"/>
                </a:lnTo>
                <a:lnTo>
                  <a:pt x="15792" y="7544"/>
                </a:lnTo>
                <a:lnTo>
                  <a:pt x="16157" y="7422"/>
                </a:lnTo>
                <a:lnTo>
                  <a:pt x="16498" y="7301"/>
                </a:lnTo>
                <a:lnTo>
                  <a:pt x="16960" y="7130"/>
                </a:lnTo>
                <a:lnTo>
                  <a:pt x="17204" y="7033"/>
                </a:lnTo>
                <a:lnTo>
                  <a:pt x="17423" y="6911"/>
                </a:lnTo>
                <a:lnTo>
                  <a:pt x="17569" y="7252"/>
                </a:lnTo>
                <a:lnTo>
                  <a:pt x="17325" y="7276"/>
                </a:lnTo>
                <a:lnTo>
                  <a:pt x="17082" y="7349"/>
                </a:lnTo>
                <a:lnTo>
                  <a:pt x="16595" y="7520"/>
                </a:lnTo>
                <a:lnTo>
                  <a:pt x="16084" y="7690"/>
                </a:lnTo>
                <a:lnTo>
                  <a:pt x="15841" y="7812"/>
                </a:lnTo>
                <a:lnTo>
                  <a:pt x="15719" y="7885"/>
                </a:lnTo>
                <a:lnTo>
                  <a:pt x="15622" y="7958"/>
                </a:lnTo>
                <a:lnTo>
                  <a:pt x="15622" y="7982"/>
                </a:lnTo>
                <a:lnTo>
                  <a:pt x="15622" y="8006"/>
                </a:lnTo>
                <a:lnTo>
                  <a:pt x="15768" y="8031"/>
                </a:lnTo>
                <a:lnTo>
                  <a:pt x="15890" y="8031"/>
                </a:lnTo>
                <a:lnTo>
                  <a:pt x="16182" y="8006"/>
                </a:lnTo>
                <a:lnTo>
                  <a:pt x="16449" y="7933"/>
                </a:lnTo>
                <a:lnTo>
                  <a:pt x="16693" y="7860"/>
                </a:lnTo>
                <a:lnTo>
                  <a:pt x="16960" y="7787"/>
                </a:lnTo>
                <a:lnTo>
                  <a:pt x="17204" y="7690"/>
                </a:lnTo>
                <a:lnTo>
                  <a:pt x="17447" y="7568"/>
                </a:lnTo>
                <a:lnTo>
                  <a:pt x="17642" y="7422"/>
                </a:lnTo>
                <a:lnTo>
                  <a:pt x="17666" y="7471"/>
                </a:lnTo>
                <a:lnTo>
                  <a:pt x="17715" y="7544"/>
                </a:lnTo>
                <a:lnTo>
                  <a:pt x="17788" y="7568"/>
                </a:lnTo>
                <a:lnTo>
                  <a:pt x="17812" y="7763"/>
                </a:lnTo>
                <a:lnTo>
                  <a:pt x="17836" y="7958"/>
                </a:lnTo>
                <a:lnTo>
                  <a:pt x="17934" y="8347"/>
                </a:lnTo>
                <a:lnTo>
                  <a:pt x="17763" y="8396"/>
                </a:lnTo>
                <a:lnTo>
                  <a:pt x="17593" y="8444"/>
                </a:lnTo>
                <a:lnTo>
                  <a:pt x="17252" y="8590"/>
                </a:lnTo>
                <a:lnTo>
                  <a:pt x="16790" y="8761"/>
                </a:lnTo>
                <a:lnTo>
                  <a:pt x="16547" y="8834"/>
                </a:lnTo>
                <a:lnTo>
                  <a:pt x="16328" y="8955"/>
                </a:lnTo>
                <a:lnTo>
                  <a:pt x="16303" y="8955"/>
                </a:lnTo>
                <a:lnTo>
                  <a:pt x="16303" y="8980"/>
                </a:lnTo>
                <a:lnTo>
                  <a:pt x="16328" y="9004"/>
                </a:lnTo>
                <a:lnTo>
                  <a:pt x="16328" y="9028"/>
                </a:lnTo>
                <a:lnTo>
                  <a:pt x="16595" y="9028"/>
                </a:lnTo>
                <a:lnTo>
                  <a:pt x="16839" y="9004"/>
                </a:lnTo>
                <a:lnTo>
                  <a:pt x="17106" y="8955"/>
                </a:lnTo>
                <a:lnTo>
                  <a:pt x="17350" y="8882"/>
                </a:lnTo>
                <a:lnTo>
                  <a:pt x="17666" y="8785"/>
                </a:lnTo>
                <a:lnTo>
                  <a:pt x="17836" y="8712"/>
                </a:lnTo>
                <a:lnTo>
                  <a:pt x="18007" y="8639"/>
                </a:lnTo>
                <a:lnTo>
                  <a:pt x="18031" y="8809"/>
                </a:lnTo>
                <a:lnTo>
                  <a:pt x="17812" y="8907"/>
                </a:lnTo>
                <a:lnTo>
                  <a:pt x="17617" y="9004"/>
                </a:lnTo>
                <a:lnTo>
                  <a:pt x="17398" y="9077"/>
                </a:lnTo>
                <a:lnTo>
                  <a:pt x="17155" y="9174"/>
                </a:lnTo>
                <a:lnTo>
                  <a:pt x="16936" y="9247"/>
                </a:lnTo>
                <a:lnTo>
                  <a:pt x="16741" y="9369"/>
                </a:lnTo>
                <a:lnTo>
                  <a:pt x="16717" y="9418"/>
                </a:lnTo>
                <a:lnTo>
                  <a:pt x="16717" y="9466"/>
                </a:lnTo>
                <a:lnTo>
                  <a:pt x="16741" y="9515"/>
                </a:lnTo>
                <a:lnTo>
                  <a:pt x="16790" y="9539"/>
                </a:lnTo>
                <a:lnTo>
                  <a:pt x="16887" y="9564"/>
                </a:lnTo>
                <a:lnTo>
                  <a:pt x="17228" y="9564"/>
                </a:lnTo>
                <a:lnTo>
                  <a:pt x="17471" y="9491"/>
                </a:lnTo>
                <a:lnTo>
                  <a:pt x="17690" y="9442"/>
                </a:lnTo>
                <a:lnTo>
                  <a:pt x="17885" y="9369"/>
                </a:lnTo>
                <a:lnTo>
                  <a:pt x="18080" y="9272"/>
                </a:lnTo>
                <a:lnTo>
                  <a:pt x="18128" y="9564"/>
                </a:lnTo>
                <a:lnTo>
                  <a:pt x="17958" y="9612"/>
                </a:lnTo>
                <a:lnTo>
                  <a:pt x="17812" y="9661"/>
                </a:lnTo>
                <a:lnTo>
                  <a:pt x="17301" y="9880"/>
                </a:lnTo>
                <a:lnTo>
                  <a:pt x="17228" y="9928"/>
                </a:lnTo>
                <a:lnTo>
                  <a:pt x="17155" y="10001"/>
                </a:lnTo>
                <a:lnTo>
                  <a:pt x="17106" y="10074"/>
                </a:lnTo>
                <a:lnTo>
                  <a:pt x="17033" y="10147"/>
                </a:lnTo>
                <a:lnTo>
                  <a:pt x="17009" y="10172"/>
                </a:lnTo>
                <a:lnTo>
                  <a:pt x="17033" y="10172"/>
                </a:lnTo>
                <a:lnTo>
                  <a:pt x="17106" y="10196"/>
                </a:lnTo>
                <a:lnTo>
                  <a:pt x="17204" y="10220"/>
                </a:lnTo>
                <a:lnTo>
                  <a:pt x="17277" y="10245"/>
                </a:lnTo>
                <a:lnTo>
                  <a:pt x="17471" y="10245"/>
                </a:lnTo>
                <a:lnTo>
                  <a:pt x="17593" y="10196"/>
                </a:lnTo>
                <a:lnTo>
                  <a:pt x="17812" y="10123"/>
                </a:lnTo>
                <a:lnTo>
                  <a:pt x="17982" y="10074"/>
                </a:lnTo>
                <a:lnTo>
                  <a:pt x="18153" y="9977"/>
                </a:lnTo>
                <a:lnTo>
                  <a:pt x="18153" y="10220"/>
                </a:lnTo>
                <a:lnTo>
                  <a:pt x="18031" y="10269"/>
                </a:lnTo>
                <a:lnTo>
                  <a:pt x="17909" y="10318"/>
                </a:lnTo>
                <a:lnTo>
                  <a:pt x="17690" y="10415"/>
                </a:lnTo>
                <a:lnTo>
                  <a:pt x="17471" y="10512"/>
                </a:lnTo>
                <a:lnTo>
                  <a:pt x="17301" y="10634"/>
                </a:lnTo>
                <a:lnTo>
                  <a:pt x="17204" y="10731"/>
                </a:lnTo>
                <a:lnTo>
                  <a:pt x="17131" y="10829"/>
                </a:lnTo>
                <a:lnTo>
                  <a:pt x="17131" y="10853"/>
                </a:lnTo>
                <a:lnTo>
                  <a:pt x="17155" y="10902"/>
                </a:lnTo>
                <a:lnTo>
                  <a:pt x="17374" y="10902"/>
                </a:lnTo>
                <a:lnTo>
                  <a:pt x="17593" y="10877"/>
                </a:lnTo>
                <a:lnTo>
                  <a:pt x="17788" y="10804"/>
                </a:lnTo>
                <a:lnTo>
                  <a:pt x="17982" y="10731"/>
                </a:lnTo>
                <a:lnTo>
                  <a:pt x="18153" y="10683"/>
                </a:lnTo>
                <a:lnTo>
                  <a:pt x="18128" y="11169"/>
                </a:lnTo>
                <a:lnTo>
                  <a:pt x="17861" y="11267"/>
                </a:lnTo>
                <a:lnTo>
                  <a:pt x="17617" y="11364"/>
                </a:lnTo>
                <a:lnTo>
                  <a:pt x="17447" y="11413"/>
                </a:lnTo>
                <a:lnTo>
                  <a:pt x="17277" y="11461"/>
                </a:lnTo>
                <a:lnTo>
                  <a:pt x="17106" y="11510"/>
                </a:lnTo>
                <a:lnTo>
                  <a:pt x="16960" y="11607"/>
                </a:lnTo>
                <a:lnTo>
                  <a:pt x="16936" y="11632"/>
                </a:lnTo>
                <a:lnTo>
                  <a:pt x="16936" y="11680"/>
                </a:lnTo>
                <a:lnTo>
                  <a:pt x="16960" y="11729"/>
                </a:lnTo>
                <a:lnTo>
                  <a:pt x="16985" y="11753"/>
                </a:lnTo>
                <a:lnTo>
                  <a:pt x="17106" y="11802"/>
                </a:lnTo>
                <a:lnTo>
                  <a:pt x="17228" y="11826"/>
                </a:lnTo>
                <a:lnTo>
                  <a:pt x="17374" y="11826"/>
                </a:lnTo>
                <a:lnTo>
                  <a:pt x="17544" y="11778"/>
                </a:lnTo>
                <a:lnTo>
                  <a:pt x="17690" y="11753"/>
                </a:lnTo>
                <a:lnTo>
                  <a:pt x="17836" y="11680"/>
                </a:lnTo>
                <a:lnTo>
                  <a:pt x="17982" y="11607"/>
                </a:lnTo>
                <a:lnTo>
                  <a:pt x="18104" y="11510"/>
                </a:lnTo>
                <a:lnTo>
                  <a:pt x="18080" y="11656"/>
                </a:lnTo>
                <a:lnTo>
                  <a:pt x="17934" y="11705"/>
                </a:lnTo>
                <a:lnTo>
                  <a:pt x="17763" y="11753"/>
                </a:lnTo>
                <a:lnTo>
                  <a:pt x="17471" y="11899"/>
                </a:lnTo>
                <a:lnTo>
                  <a:pt x="17301" y="11948"/>
                </a:lnTo>
                <a:lnTo>
                  <a:pt x="17106" y="11972"/>
                </a:lnTo>
                <a:lnTo>
                  <a:pt x="16936" y="12021"/>
                </a:lnTo>
                <a:lnTo>
                  <a:pt x="16839" y="12045"/>
                </a:lnTo>
                <a:lnTo>
                  <a:pt x="16766" y="12094"/>
                </a:lnTo>
                <a:lnTo>
                  <a:pt x="16741" y="12143"/>
                </a:lnTo>
                <a:lnTo>
                  <a:pt x="16741" y="12167"/>
                </a:lnTo>
                <a:lnTo>
                  <a:pt x="16766" y="12240"/>
                </a:lnTo>
                <a:lnTo>
                  <a:pt x="16863" y="12289"/>
                </a:lnTo>
                <a:lnTo>
                  <a:pt x="16960" y="12337"/>
                </a:lnTo>
                <a:lnTo>
                  <a:pt x="17058" y="12362"/>
                </a:lnTo>
                <a:lnTo>
                  <a:pt x="17155" y="12362"/>
                </a:lnTo>
                <a:lnTo>
                  <a:pt x="17374" y="12313"/>
                </a:lnTo>
                <a:lnTo>
                  <a:pt x="17569" y="12289"/>
                </a:lnTo>
                <a:lnTo>
                  <a:pt x="17812" y="12216"/>
                </a:lnTo>
                <a:lnTo>
                  <a:pt x="18007" y="12094"/>
                </a:lnTo>
                <a:lnTo>
                  <a:pt x="17934" y="12435"/>
                </a:lnTo>
                <a:lnTo>
                  <a:pt x="17788" y="12459"/>
                </a:lnTo>
                <a:lnTo>
                  <a:pt x="17642" y="12508"/>
                </a:lnTo>
                <a:lnTo>
                  <a:pt x="17325" y="12629"/>
                </a:lnTo>
                <a:lnTo>
                  <a:pt x="16839" y="12751"/>
                </a:lnTo>
                <a:lnTo>
                  <a:pt x="16328" y="12897"/>
                </a:lnTo>
                <a:lnTo>
                  <a:pt x="16303" y="12897"/>
                </a:lnTo>
                <a:lnTo>
                  <a:pt x="16303" y="12946"/>
                </a:lnTo>
                <a:lnTo>
                  <a:pt x="16303" y="12970"/>
                </a:lnTo>
                <a:lnTo>
                  <a:pt x="16328" y="12970"/>
                </a:lnTo>
                <a:lnTo>
                  <a:pt x="16571" y="13019"/>
                </a:lnTo>
                <a:lnTo>
                  <a:pt x="16814" y="13019"/>
                </a:lnTo>
                <a:lnTo>
                  <a:pt x="17058" y="12994"/>
                </a:lnTo>
                <a:lnTo>
                  <a:pt x="17277" y="12946"/>
                </a:lnTo>
                <a:lnTo>
                  <a:pt x="17569" y="12897"/>
                </a:lnTo>
                <a:lnTo>
                  <a:pt x="17861" y="12824"/>
                </a:lnTo>
                <a:lnTo>
                  <a:pt x="17739" y="13286"/>
                </a:lnTo>
                <a:lnTo>
                  <a:pt x="15671" y="13286"/>
                </a:lnTo>
                <a:lnTo>
                  <a:pt x="13627" y="13311"/>
                </a:lnTo>
                <a:lnTo>
                  <a:pt x="9515" y="13359"/>
                </a:lnTo>
                <a:lnTo>
                  <a:pt x="5232" y="13408"/>
                </a:lnTo>
                <a:lnTo>
                  <a:pt x="3115" y="13432"/>
                </a:lnTo>
                <a:lnTo>
                  <a:pt x="1509" y="13432"/>
                </a:lnTo>
                <a:lnTo>
                  <a:pt x="1388" y="12654"/>
                </a:lnTo>
                <a:lnTo>
                  <a:pt x="1290" y="11851"/>
                </a:lnTo>
                <a:lnTo>
                  <a:pt x="1266" y="11048"/>
                </a:lnTo>
                <a:lnTo>
                  <a:pt x="1266" y="10245"/>
                </a:lnTo>
                <a:lnTo>
                  <a:pt x="1290" y="9442"/>
                </a:lnTo>
                <a:lnTo>
                  <a:pt x="1363" y="8615"/>
                </a:lnTo>
                <a:lnTo>
                  <a:pt x="1436" y="8152"/>
                </a:lnTo>
                <a:lnTo>
                  <a:pt x="1485" y="7690"/>
                </a:lnTo>
                <a:lnTo>
                  <a:pt x="1777" y="6936"/>
                </a:lnTo>
                <a:lnTo>
                  <a:pt x="2385" y="5305"/>
                </a:lnTo>
                <a:lnTo>
                  <a:pt x="2653" y="4575"/>
                </a:lnTo>
                <a:lnTo>
                  <a:pt x="2921" y="3821"/>
                </a:lnTo>
                <a:lnTo>
                  <a:pt x="3067" y="3456"/>
                </a:lnTo>
                <a:lnTo>
                  <a:pt x="3237" y="3091"/>
                </a:lnTo>
                <a:lnTo>
                  <a:pt x="3407" y="2750"/>
                </a:lnTo>
                <a:lnTo>
                  <a:pt x="3602" y="2410"/>
                </a:lnTo>
                <a:lnTo>
                  <a:pt x="3748" y="2215"/>
                </a:lnTo>
                <a:lnTo>
                  <a:pt x="3894" y="2045"/>
                </a:lnTo>
                <a:lnTo>
                  <a:pt x="4064" y="1899"/>
                </a:lnTo>
                <a:lnTo>
                  <a:pt x="4283" y="1753"/>
                </a:lnTo>
                <a:lnTo>
                  <a:pt x="4502" y="1607"/>
                </a:lnTo>
                <a:lnTo>
                  <a:pt x="4721" y="1485"/>
                </a:lnTo>
                <a:lnTo>
                  <a:pt x="4989" y="1388"/>
                </a:lnTo>
                <a:lnTo>
                  <a:pt x="5232" y="1291"/>
                </a:lnTo>
                <a:lnTo>
                  <a:pt x="5816" y="1096"/>
                </a:lnTo>
                <a:lnTo>
                  <a:pt x="6400" y="950"/>
                </a:lnTo>
                <a:lnTo>
                  <a:pt x="7033" y="853"/>
                </a:lnTo>
                <a:lnTo>
                  <a:pt x="7641" y="755"/>
                </a:lnTo>
                <a:lnTo>
                  <a:pt x="8249" y="707"/>
                </a:lnTo>
                <a:lnTo>
                  <a:pt x="8858" y="658"/>
                </a:lnTo>
                <a:lnTo>
                  <a:pt x="9904" y="609"/>
                </a:lnTo>
                <a:lnTo>
                  <a:pt x="10707" y="609"/>
                </a:lnTo>
                <a:lnTo>
                  <a:pt x="11121" y="585"/>
                </a:lnTo>
                <a:lnTo>
                  <a:pt x="11534" y="561"/>
                </a:lnTo>
                <a:close/>
                <a:moveTo>
                  <a:pt x="2410" y="13919"/>
                </a:moveTo>
                <a:lnTo>
                  <a:pt x="2239" y="14089"/>
                </a:lnTo>
                <a:lnTo>
                  <a:pt x="2093" y="14260"/>
                </a:lnTo>
                <a:lnTo>
                  <a:pt x="1850" y="14649"/>
                </a:lnTo>
                <a:lnTo>
                  <a:pt x="1826" y="14479"/>
                </a:lnTo>
                <a:lnTo>
                  <a:pt x="1850" y="14308"/>
                </a:lnTo>
                <a:lnTo>
                  <a:pt x="1899" y="14114"/>
                </a:lnTo>
                <a:lnTo>
                  <a:pt x="1972" y="13919"/>
                </a:lnTo>
                <a:close/>
                <a:moveTo>
                  <a:pt x="14746" y="13846"/>
                </a:moveTo>
                <a:lnTo>
                  <a:pt x="14649" y="13992"/>
                </a:lnTo>
                <a:lnTo>
                  <a:pt x="14551" y="14138"/>
                </a:lnTo>
                <a:lnTo>
                  <a:pt x="14405" y="14430"/>
                </a:lnTo>
                <a:lnTo>
                  <a:pt x="14235" y="14771"/>
                </a:lnTo>
                <a:lnTo>
                  <a:pt x="14235" y="14527"/>
                </a:lnTo>
                <a:lnTo>
                  <a:pt x="14259" y="14284"/>
                </a:lnTo>
                <a:lnTo>
                  <a:pt x="14235" y="14065"/>
                </a:lnTo>
                <a:lnTo>
                  <a:pt x="14211" y="13943"/>
                </a:lnTo>
                <a:lnTo>
                  <a:pt x="14186" y="13846"/>
                </a:lnTo>
                <a:close/>
                <a:moveTo>
                  <a:pt x="2994" y="13919"/>
                </a:moveTo>
                <a:lnTo>
                  <a:pt x="2848" y="14065"/>
                </a:lnTo>
                <a:lnTo>
                  <a:pt x="2702" y="14211"/>
                </a:lnTo>
                <a:lnTo>
                  <a:pt x="2458" y="14552"/>
                </a:lnTo>
                <a:lnTo>
                  <a:pt x="2288" y="14819"/>
                </a:lnTo>
                <a:lnTo>
                  <a:pt x="2191" y="15014"/>
                </a:lnTo>
                <a:lnTo>
                  <a:pt x="2142" y="15184"/>
                </a:lnTo>
                <a:lnTo>
                  <a:pt x="2045" y="15087"/>
                </a:lnTo>
                <a:lnTo>
                  <a:pt x="2239" y="14771"/>
                </a:lnTo>
                <a:lnTo>
                  <a:pt x="2434" y="14479"/>
                </a:lnTo>
                <a:lnTo>
                  <a:pt x="2629" y="14211"/>
                </a:lnTo>
                <a:lnTo>
                  <a:pt x="2799" y="13919"/>
                </a:lnTo>
                <a:close/>
                <a:moveTo>
                  <a:pt x="4405" y="14381"/>
                </a:moveTo>
                <a:lnTo>
                  <a:pt x="4381" y="14649"/>
                </a:lnTo>
                <a:lnTo>
                  <a:pt x="4308" y="14941"/>
                </a:lnTo>
                <a:lnTo>
                  <a:pt x="4259" y="15087"/>
                </a:lnTo>
                <a:lnTo>
                  <a:pt x="4162" y="15209"/>
                </a:lnTo>
                <a:lnTo>
                  <a:pt x="4040" y="15330"/>
                </a:lnTo>
                <a:lnTo>
                  <a:pt x="3894" y="15403"/>
                </a:lnTo>
                <a:lnTo>
                  <a:pt x="3894" y="15403"/>
                </a:lnTo>
                <a:lnTo>
                  <a:pt x="4016" y="15160"/>
                </a:lnTo>
                <a:lnTo>
                  <a:pt x="4235" y="14771"/>
                </a:lnTo>
                <a:lnTo>
                  <a:pt x="4308" y="14576"/>
                </a:lnTo>
                <a:lnTo>
                  <a:pt x="4405" y="14381"/>
                </a:lnTo>
                <a:close/>
                <a:moveTo>
                  <a:pt x="3845" y="13895"/>
                </a:moveTo>
                <a:lnTo>
                  <a:pt x="3651" y="14041"/>
                </a:lnTo>
                <a:lnTo>
                  <a:pt x="3456" y="14211"/>
                </a:lnTo>
                <a:lnTo>
                  <a:pt x="3286" y="14406"/>
                </a:lnTo>
                <a:lnTo>
                  <a:pt x="3140" y="14625"/>
                </a:lnTo>
                <a:lnTo>
                  <a:pt x="2848" y="15038"/>
                </a:lnTo>
                <a:lnTo>
                  <a:pt x="2629" y="15476"/>
                </a:lnTo>
                <a:lnTo>
                  <a:pt x="2629" y="15501"/>
                </a:lnTo>
                <a:lnTo>
                  <a:pt x="2458" y="15428"/>
                </a:lnTo>
                <a:lnTo>
                  <a:pt x="2556" y="15306"/>
                </a:lnTo>
                <a:lnTo>
                  <a:pt x="2629" y="15160"/>
                </a:lnTo>
                <a:lnTo>
                  <a:pt x="2726" y="14941"/>
                </a:lnTo>
                <a:lnTo>
                  <a:pt x="2896" y="14673"/>
                </a:lnTo>
                <a:lnTo>
                  <a:pt x="3067" y="14406"/>
                </a:lnTo>
                <a:lnTo>
                  <a:pt x="3261" y="14162"/>
                </a:lnTo>
                <a:lnTo>
                  <a:pt x="3432" y="13919"/>
                </a:lnTo>
                <a:lnTo>
                  <a:pt x="3845" y="13895"/>
                </a:lnTo>
                <a:close/>
                <a:moveTo>
                  <a:pt x="4381" y="13895"/>
                </a:moveTo>
                <a:lnTo>
                  <a:pt x="4381" y="14065"/>
                </a:lnTo>
                <a:lnTo>
                  <a:pt x="4186" y="14260"/>
                </a:lnTo>
                <a:lnTo>
                  <a:pt x="4016" y="14503"/>
                </a:lnTo>
                <a:lnTo>
                  <a:pt x="3724" y="14990"/>
                </a:lnTo>
                <a:lnTo>
                  <a:pt x="3529" y="15257"/>
                </a:lnTo>
                <a:lnTo>
                  <a:pt x="3359" y="15549"/>
                </a:lnTo>
                <a:lnTo>
                  <a:pt x="3261" y="15574"/>
                </a:lnTo>
                <a:lnTo>
                  <a:pt x="2994" y="15574"/>
                </a:lnTo>
                <a:lnTo>
                  <a:pt x="3237" y="15160"/>
                </a:lnTo>
                <a:lnTo>
                  <a:pt x="3505" y="14746"/>
                </a:lnTo>
                <a:lnTo>
                  <a:pt x="3821" y="14333"/>
                </a:lnTo>
                <a:lnTo>
                  <a:pt x="3967" y="14114"/>
                </a:lnTo>
                <a:lnTo>
                  <a:pt x="4113" y="13895"/>
                </a:lnTo>
                <a:close/>
                <a:moveTo>
                  <a:pt x="15865" y="13846"/>
                </a:moveTo>
                <a:lnTo>
                  <a:pt x="15695" y="13968"/>
                </a:lnTo>
                <a:lnTo>
                  <a:pt x="15525" y="14089"/>
                </a:lnTo>
                <a:lnTo>
                  <a:pt x="15403" y="14211"/>
                </a:lnTo>
                <a:lnTo>
                  <a:pt x="15306" y="14333"/>
                </a:lnTo>
                <a:lnTo>
                  <a:pt x="15111" y="14625"/>
                </a:lnTo>
                <a:lnTo>
                  <a:pt x="14965" y="14844"/>
                </a:lnTo>
                <a:lnTo>
                  <a:pt x="14819" y="15063"/>
                </a:lnTo>
                <a:lnTo>
                  <a:pt x="14746" y="15184"/>
                </a:lnTo>
                <a:lnTo>
                  <a:pt x="14697" y="15306"/>
                </a:lnTo>
                <a:lnTo>
                  <a:pt x="14673" y="15452"/>
                </a:lnTo>
                <a:lnTo>
                  <a:pt x="14673" y="15574"/>
                </a:lnTo>
                <a:lnTo>
                  <a:pt x="14503" y="15428"/>
                </a:lnTo>
                <a:lnTo>
                  <a:pt x="14381" y="15257"/>
                </a:lnTo>
                <a:lnTo>
                  <a:pt x="14478" y="15111"/>
                </a:lnTo>
                <a:lnTo>
                  <a:pt x="14551" y="14965"/>
                </a:lnTo>
                <a:lnTo>
                  <a:pt x="14673" y="14673"/>
                </a:lnTo>
                <a:lnTo>
                  <a:pt x="14819" y="14284"/>
                </a:lnTo>
                <a:lnTo>
                  <a:pt x="14868" y="14065"/>
                </a:lnTo>
                <a:lnTo>
                  <a:pt x="14892" y="13870"/>
                </a:lnTo>
                <a:lnTo>
                  <a:pt x="14868" y="13846"/>
                </a:lnTo>
                <a:close/>
                <a:moveTo>
                  <a:pt x="16790" y="14625"/>
                </a:moveTo>
                <a:lnTo>
                  <a:pt x="16766" y="14917"/>
                </a:lnTo>
                <a:lnTo>
                  <a:pt x="16717" y="15184"/>
                </a:lnTo>
                <a:lnTo>
                  <a:pt x="16644" y="15330"/>
                </a:lnTo>
                <a:lnTo>
                  <a:pt x="16571" y="15452"/>
                </a:lnTo>
                <a:lnTo>
                  <a:pt x="16449" y="15574"/>
                </a:lnTo>
                <a:lnTo>
                  <a:pt x="16352" y="15647"/>
                </a:lnTo>
                <a:lnTo>
                  <a:pt x="16352" y="15647"/>
                </a:lnTo>
                <a:lnTo>
                  <a:pt x="16571" y="15111"/>
                </a:lnTo>
                <a:lnTo>
                  <a:pt x="16693" y="14868"/>
                </a:lnTo>
                <a:lnTo>
                  <a:pt x="16790" y="14625"/>
                </a:lnTo>
                <a:close/>
                <a:moveTo>
                  <a:pt x="16498" y="13846"/>
                </a:moveTo>
                <a:lnTo>
                  <a:pt x="16328" y="14041"/>
                </a:lnTo>
                <a:lnTo>
                  <a:pt x="16133" y="14260"/>
                </a:lnTo>
                <a:lnTo>
                  <a:pt x="15987" y="14479"/>
                </a:lnTo>
                <a:lnTo>
                  <a:pt x="15817" y="14746"/>
                </a:lnTo>
                <a:lnTo>
                  <a:pt x="15525" y="15257"/>
                </a:lnTo>
                <a:lnTo>
                  <a:pt x="15379" y="15549"/>
                </a:lnTo>
                <a:lnTo>
                  <a:pt x="15257" y="15817"/>
                </a:lnTo>
                <a:lnTo>
                  <a:pt x="15062" y="15768"/>
                </a:lnTo>
                <a:lnTo>
                  <a:pt x="14868" y="15695"/>
                </a:lnTo>
                <a:lnTo>
                  <a:pt x="14965" y="15622"/>
                </a:lnTo>
                <a:lnTo>
                  <a:pt x="15038" y="15549"/>
                </a:lnTo>
                <a:lnTo>
                  <a:pt x="15160" y="15355"/>
                </a:lnTo>
                <a:lnTo>
                  <a:pt x="15379" y="14941"/>
                </a:lnTo>
                <a:lnTo>
                  <a:pt x="15719" y="14381"/>
                </a:lnTo>
                <a:lnTo>
                  <a:pt x="15817" y="14260"/>
                </a:lnTo>
                <a:lnTo>
                  <a:pt x="15865" y="14114"/>
                </a:lnTo>
                <a:lnTo>
                  <a:pt x="16011" y="13846"/>
                </a:lnTo>
                <a:close/>
                <a:moveTo>
                  <a:pt x="16717" y="13846"/>
                </a:moveTo>
                <a:lnTo>
                  <a:pt x="16766" y="14235"/>
                </a:lnTo>
                <a:lnTo>
                  <a:pt x="16620" y="14430"/>
                </a:lnTo>
                <a:lnTo>
                  <a:pt x="16474" y="14625"/>
                </a:lnTo>
                <a:lnTo>
                  <a:pt x="16255" y="15063"/>
                </a:lnTo>
                <a:lnTo>
                  <a:pt x="16084" y="15428"/>
                </a:lnTo>
                <a:lnTo>
                  <a:pt x="15987" y="15622"/>
                </a:lnTo>
                <a:lnTo>
                  <a:pt x="15938" y="15817"/>
                </a:lnTo>
                <a:lnTo>
                  <a:pt x="15646" y="15841"/>
                </a:lnTo>
                <a:lnTo>
                  <a:pt x="15890" y="15379"/>
                </a:lnTo>
                <a:lnTo>
                  <a:pt x="16133" y="14917"/>
                </a:lnTo>
                <a:lnTo>
                  <a:pt x="16401" y="14381"/>
                </a:lnTo>
                <a:lnTo>
                  <a:pt x="16644" y="13846"/>
                </a:lnTo>
                <a:close/>
                <a:moveTo>
                  <a:pt x="8493" y="1"/>
                </a:moveTo>
                <a:lnTo>
                  <a:pt x="7884" y="25"/>
                </a:lnTo>
                <a:lnTo>
                  <a:pt x="7252" y="98"/>
                </a:lnTo>
                <a:lnTo>
                  <a:pt x="6619" y="171"/>
                </a:lnTo>
                <a:lnTo>
                  <a:pt x="6011" y="317"/>
                </a:lnTo>
                <a:lnTo>
                  <a:pt x="5427" y="488"/>
                </a:lnTo>
                <a:lnTo>
                  <a:pt x="5135" y="585"/>
                </a:lnTo>
                <a:lnTo>
                  <a:pt x="4867" y="707"/>
                </a:lnTo>
                <a:lnTo>
                  <a:pt x="4600" y="853"/>
                </a:lnTo>
                <a:lnTo>
                  <a:pt x="4356" y="999"/>
                </a:lnTo>
                <a:lnTo>
                  <a:pt x="4113" y="1169"/>
                </a:lnTo>
                <a:lnTo>
                  <a:pt x="3894" y="1339"/>
                </a:lnTo>
                <a:lnTo>
                  <a:pt x="3699" y="1534"/>
                </a:lnTo>
                <a:lnTo>
                  <a:pt x="3529" y="1753"/>
                </a:lnTo>
                <a:lnTo>
                  <a:pt x="3310" y="2045"/>
                </a:lnTo>
                <a:lnTo>
                  <a:pt x="3115" y="2385"/>
                </a:lnTo>
                <a:lnTo>
                  <a:pt x="2945" y="2702"/>
                </a:lnTo>
                <a:lnTo>
                  <a:pt x="2799" y="3042"/>
                </a:lnTo>
                <a:lnTo>
                  <a:pt x="2507" y="3748"/>
                </a:lnTo>
                <a:lnTo>
                  <a:pt x="2264" y="4454"/>
                </a:lnTo>
                <a:lnTo>
                  <a:pt x="2142" y="4405"/>
                </a:lnTo>
                <a:lnTo>
                  <a:pt x="2020" y="4356"/>
                </a:lnTo>
                <a:lnTo>
                  <a:pt x="1728" y="4356"/>
                </a:lnTo>
                <a:lnTo>
                  <a:pt x="1412" y="4405"/>
                </a:lnTo>
                <a:lnTo>
                  <a:pt x="1193" y="4478"/>
                </a:lnTo>
                <a:lnTo>
                  <a:pt x="998" y="4551"/>
                </a:lnTo>
                <a:lnTo>
                  <a:pt x="804" y="4624"/>
                </a:lnTo>
                <a:lnTo>
                  <a:pt x="633" y="4746"/>
                </a:lnTo>
                <a:lnTo>
                  <a:pt x="487" y="4867"/>
                </a:lnTo>
                <a:lnTo>
                  <a:pt x="366" y="5013"/>
                </a:lnTo>
                <a:lnTo>
                  <a:pt x="244" y="5159"/>
                </a:lnTo>
                <a:lnTo>
                  <a:pt x="147" y="5354"/>
                </a:lnTo>
                <a:lnTo>
                  <a:pt x="49" y="5524"/>
                </a:lnTo>
                <a:lnTo>
                  <a:pt x="25" y="5695"/>
                </a:lnTo>
                <a:lnTo>
                  <a:pt x="1" y="5865"/>
                </a:lnTo>
                <a:lnTo>
                  <a:pt x="25" y="6060"/>
                </a:lnTo>
                <a:lnTo>
                  <a:pt x="49" y="6230"/>
                </a:lnTo>
                <a:lnTo>
                  <a:pt x="122" y="6400"/>
                </a:lnTo>
                <a:lnTo>
                  <a:pt x="220" y="6571"/>
                </a:lnTo>
                <a:lnTo>
                  <a:pt x="317" y="6692"/>
                </a:lnTo>
                <a:lnTo>
                  <a:pt x="463" y="6814"/>
                </a:lnTo>
                <a:lnTo>
                  <a:pt x="658" y="6911"/>
                </a:lnTo>
                <a:lnTo>
                  <a:pt x="901" y="6984"/>
                </a:lnTo>
                <a:lnTo>
                  <a:pt x="1023" y="6984"/>
                </a:lnTo>
                <a:lnTo>
                  <a:pt x="1120" y="7009"/>
                </a:lnTo>
                <a:lnTo>
                  <a:pt x="1242" y="6984"/>
                </a:lnTo>
                <a:lnTo>
                  <a:pt x="1363" y="6960"/>
                </a:lnTo>
                <a:lnTo>
                  <a:pt x="1169" y="7495"/>
                </a:lnTo>
                <a:lnTo>
                  <a:pt x="1071" y="7739"/>
                </a:lnTo>
                <a:lnTo>
                  <a:pt x="998" y="8006"/>
                </a:lnTo>
                <a:lnTo>
                  <a:pt x="901" y="8542"/>
                </a:lnTo>
                <a:lnTo>
                  <a:pt x="779" y="9393"/>
                </a:lnTo>
                <a:lnTo>
                  <a:pt x="731" y="10245"/>
                </a:lnTo>
                <a:lnTo>
                  <a:pt x="731" y="11072"/>
                </a:lnTo>
                <a:lnTo>
                  <a:pt x="755" y="11875"/>
                </a:lnTo>
                <a:lnTo>
                  <a:pt x="852" y="12702"/>
                </a:lnTo>
                <a:lnTo>
                  <a:pt x="974" y="13505"/>
                </a:lnTo>
                <a:lnTo>
                  <a:pt x="925" y="13505"/>
                </a:lnTo>
                <a:lnTo>
                  <a:pt x="877" y="13530"/>
                </a:lnTo>
                <a:lnTo>
                  <a:pt x="828" y="13578"/>
                </a:lnTo>
                <a:lnTo>
                  <a:pt x="804" y="13627"/>
                </a:lnTo>
                <a:lnTo>
                  <a:pt x="804" y="13676"/>
                </a:lnTo>
                <a:lnTo>
                  <a:pt x="804" y="13749"/>
                </a:lnTo>
                <a:lnTo>
                  <a:pt x="828" y="13797"/>
                </a:lnTo>
                <a:lnTo>
                  <a:pt x="877" y="13846"/>
                </a:lnTo>
                <a:lnTo>
                  <a:pt x="925" y="13870"/>
                </a:lnTo>
                <a:lnTo>
                  <a:pt x="1193" y="13895"/>
                </a:lnTo>
                <a:lnTo>
                  <a:pt x="1461" y="13919"/>
                </a:lnTo>
                <a:lnTo>
                  <a:pt x="1412" y="14041"/>
                </a:lnTo>
                <a:lnTo>
                  <a:pt x="1363" y="14187"/>
                </a:lnTo>
                <a:lnTo>
                  <a:pt x="1315" y="14333"/>
                </a:lnTo>
                <a:lnTo>
                  <a:pt x="1315" y="14479"/>
                </a:lnTo>
                <a:lnTo>
                  <a:pt x="1315" y="14649"/>
                </a:lnTo>
                <a:lnTo>
                  <a:pt x="1339" y="14795"/>
                </a:lnTo>
                <a:lnTo>
                  <a:pt x="1363" y="14941"/>
                </a:lnTo>
                <a:lnTo>
                  <a:pt x="1412" y="15063"/>
                </a:lnTo>
                <a:lnTo>
                  <a:pt x="1534" y="15282"/>
                </a:lnTo>
                <a:lnTo>
                  <a:pt x="1680" y="15476"/>
                </a:lnTo>
                <a:lnTo>
                  <a:pt x="1850" y="15647"/>
                </a:lnTo>
                <a:lnTo>
                  <a:pt x="2020" y="15768"/>
                </a:lnTo>
                <a:lnTo>
                  <a:pt x="2215" y="15890"/>
                </a:lnTo>
                <a:lnTo>
                  <a:pt x="2434" y="15987"/>
                </a:lnTo>
                <a:lnTo>
                  <a:pt x="2677" y="16036"/>
                </a:lnTo>
                <a:lnTo>
                  <a:pt x="2921" y="16085"/>
                </a:lnTo>
                <a:lnTo>
                  <a:pt x="3115" y="16109"/>
                </a:lnTo>
                <a:lnTo>
                  <a:pt x="3334" y="16109"/>
                </a:lnTo>
                <a:lnTo>
                  <a:pt x="3529" y="16085"/>
                </a:lnTo>
                <a:lnTo>
                  <a:pt x="3748" y="16036"/>
                </a:lnTo>
                <a:lnTo>
                  <a:pt x="3943" y="15963"/>
                </a:lnTo>
                <a:lnTo>
                  <a:pt x="4137" y="15890"/>
                </a:lnTo>
                <a:lnTo>
                  <a:pt x="4308" y="15793"/>
                </a:lnTo>
                <a:lnTo>
                  <a:pt x="4478" y="15647"/>
                </a:lnTo>
                <a:lnTo>
                  <a:pt x="4648" y="15476"/>
                </a:lnTo>
                <a:lnTo>
                  <a:pt x="4770" y="15282"/>
                </a:lnTo>
                <a:lnTo>
                  <a:pt x="4843" y="15063"/>
                </a:lnTo>
                <a:lnTo>
                  <a:pt x="4892" y="14844"/>
                </a:lnTo>
                <a:lnTo>
                  <a:pt x="4940" y="14600"/>
                </a:lnTo>
                <a:lnTo>
                  <a:pt x="4940" y="14357"/>
                </a:lnTo>
                <a:lnTo>
                  <a:pt x="4916" y="13895"/>
                </a:lnTo>
                <a:lnTo>
                  <a:pt x="5062" y="13895"/>
                </a:lnTo>
                <a:lnTo>
                  <a:pt x="9515" y="13870"/>
                </a:lnTo>
                <a:lnTo>
                  <a:pt x="14040" y="13846"/>
                </a:lnTo>
                <a:lnTo>
                  <a:pt x="13967" y="13919"/>
                </a:lnTo>
                <a:lnTo>
                  <a:pt x="13919" y="13992"/>
                </a:lnTo>
                <a:lnTo>
                  <a:pt x="13846" y="14162"/>
                </a:lnTo>
                <a:lnTo>
                  <a:pt x="13797" y="14357"/>
                </a:lnTo>
                <a:lnTo>
                  <a:pt x="13797" y="14576"/>
                </a:lnTo>
                <a:lnTo>
                  <a:pt x="13821" y="14795"/>
                </a:lnTo>
                <a:lnTo>
                  <a:pt x="13846" y="14990"/>
                </a:lnTo>
                <a:lnTo>
                  <a:pt x="13943" y="15355"/>
                </a:lnTo>
                <a:lnTo>
                  <a:pt x="13967" y="15476"/>
                </a:lnTo>
                <a:lnTo>
                  <a:pt x="14016" y="15574"/>
                </a:lnTo>
                <a:lnTo>
                  <a:pt x="14162" y="15768"/>
                </a:lnTo>
                <a:lnTo>
                  <a:pt x="14357" y="15914"/>
                </a:lnTo>
                <a:lnTo>
                  <a:pt x="14551" y="16060"/>
                </a:lnTo>
                <a:lnTo>
                  <a:pt x="14795" y="16158"/>
                </a:lnTo>
                <a:lnTo>
                  <a:pt x="15038" y="16231"/>
                </a:lnTo>
                <a:lnTo>
                  <a:pt x="15281" y="16279"/>
                </a:lnTo>
                <a:lnTo>
                  <a:pt x="15500" y="16328"/>
                </a:lnTo>
                <a:lnTo>
                  <a:pt x="15744" y="16328"/>
                </a:lnTo>
                <a:lnTo>
                  <a:pt x="15963" y="16304"/>
                </a:lnTo>
                <a:lnTo>
                  <a:pt x="16157" y="16255"/>
                </a:lnTo>
                <a:lnTo>
                  <a:pt x="16352" y="16182"/>
                </a:lnTo>
                <a:lnTo>
                  <a:pt x="16547" y="16060"/>
                </a:lnTo>
                <a:lnTo>
                  <a:pt x="16717" y="15939"/>
                </a:lnTo>
                <a:lnTo>
                  <a:pt x="16887" y="15793"/>
                </a:lnTo>
                <a:lnTo>
                  <a:pt x="17033" y="15622"/>
                </a:lnTo>
                <a:lnTo>
                  <a:pt x="17131" y="15428"/>
                </a:lnTo>
                <a:lnTo>
                  <a:pt x="17204" y="15209"/>
                </a:lnTo>
                <a:lnTo>
                  <a:pt x="17252" y="14990"/>
                </a:lnTo>
                <a:lnTo>
                  <a:pt x="17277" y="14746"/>
                </a:lnTo>
                <a:lnTo>
                  <a:pt x="17277" y="14527"/>
                </a:lnTo>
                <a:lnTo>
                  <a:pt x="17277" y="14284"/>
                </a:lnTo>
                <a:lnTo>
                  <a:pt x="17204" y="13822"/>
                </a:lnTo>
                <a:lnTo>
                  <a:pt x="18250" y="13797"/>
                </a:lnTo>
                <a:lnTo>
                  <a:pt x="18372" y="13773"/>
                </a:lnTo>
                <a:lnTo>
                  <a:pt x="18445" y="13724"/>
                </a:lnTo>
                <a:lnTo>
                  <a:pt x="18493" y="13627"/>
                </a:lnTo>
                <a:lnTo>
                  <a:pt x="18493" y="13530"/>
                </a:lnTo>
                <a:lnTo>
                  <a:pt x="18493" y="13457"/>
                </a:lnTo>
                <a:lnTo>
                  <a:pt x="18445" y="13359"/>
                </a:lnTo>
                <a:lnTo>
                  <a:pt x="18372" y="13311"/>
                </a:lnTo>
                <a:lnTo>
                  <a:pt x="18250" y="13286"/>
                </a:lnTo>
                <a:lnTo>
                  <a:pt x="18445" y="12556"/>
                </a:lnTo>
                <a:lnTo>
                  <a:pt x="18566" y="11802"/>
                </a:lnTo>
                <a:lnTo>
                  <a:pt x="18639" y="11048"/>
                </a:lnTo>
                <a:lnTo>
                  <a:pt x="18664" y="10293"/>
                </a:lnTo>
                <a:lnTo>
                  <a:pt x="18639" y="9880"/>
                </a:lnTo>
                <a:lnTo>
                  <a:pt x="18615" y="9466"/>
                </a:lnTo>
                <a:lnTo>
                  <a:pt x="18493" y="8639"/>
                </a:lnTo>
                <a:lnTo>
                  <a:pt x="18445" y="8323"/>
                </a:lnTo>
                <a:lnTo>
                  <a:pt x="18372" y="7982"/>
                </a:lnTo>
                <a:lnTo>
                  <a:pt x="18250" y="7666"/>
                </a:lnTo>
                <a:lnTo>
                  <a:pt x="18177" y="7520"/>
                </a:lnTo>
                <a:lnTo>
                  <a:pt x="18104" y="7374"/>
                </a:lnTo>
                <a:lnTo>
                  <a:pt x="18080" y="7276"/>
                </a:lnTo>
                <a:lnTo>
                  <a:pt x="17982" y="6887"/>
                </a:lnTo>
                <a:lnTo>
                  <a:pt x="18274" y="6838"/>
                </a:lnTo>
                <a:lnTo>
                  <a:pt x="18542" y="6741"/>
                </a:lnTo>
                <a:lnTo>
                  <a:pt x="18834" y="6644"/>
                </a:lnTo>
                <a:lnTo>
                  <a:pt x="19102" y="6498"/>
                </a:lnTo>
                <a:lnTo>
                  <a:pt x="19199" y="6400"/>
                </a:lnTo>
                <a:lnTo>
                  <a:pt x="19272" y="6279"/>
                </a:lnTo>
                <a:lnTo>
                  <a:pt x="19321" y="6157"/>
                </a:lnTo>
                <a:lnTo>
                  <a:pt x="19321" y="6011"/>
                </a:lnTo>
                <a:lnTo>
                  <a:pt x="19321" y="5841"/>
                </a:lnTo>
                <a:lnTo>
                  <a:pt x="19321" y="5695"/>
                </a:lnTo>
                <a:lnTo>
                  <a:pt x="19272" y="5451"/>
                </a:lnTo>
                <a:lnTo>
                  <a:pt x="19199" y="5281"/>
                </a:lnTo>
                <a:lnTo>
                  <a:pt x="19126" y="5135"/>
                </a:lnTo>
                <a:lnTo>
                  <a:pt x="19029" y="5013"/>
                </a:lnTo>
                <a:lnTo>
                  <a:pt x="18907" y="4892"/>
                </a:lnTo>
                <a:lnTo>
                  <a:pt x="18785" y="4794"/>
                </a:lnTo>
                <a:lnTo>
                  <a:pt x="18664" y="4697"/>
                </a:lnTo>
                <a:lnTo>
                  <a:pt x="18372" y="4527"/>
                </a:lnTo>
                <a:lnTo>
                  <a:pt x="18080" y="4429"/>
                </a:lnTo>
                <a:lnTo>
                  <a:pt x="17934" y="4356"/>
                </a:lnTo>
                <a:lnTo>
                  <a:pt x="17763" y="4332"/>
                </a:lnTo>
                <a:lnTo>
                  <a:pt x="17593" y="4308"/>
                </a:lnTo>
                <a:lnTo>
                  <a:pt x="17423" y="4308"/>
                </a:lnTo>
                <a:lnTo>
                  <a:pt x="17252" y="4356"/>
                </a:lnTo>
                <a:lnTo>
                  <a:pt x="17131" y="4405"/>
                </a:lnTo>
                <a:lnTo>
                  <a:pt x="17082" y="4478"/>
                </a:lnTo>
                <a:lnTo>
                  <a:pt x="17082" y="4527"/>
                </a:lnTo>
                <a:lnTo>
                  <a:pt x="16863" y="3967"/>
                </a:lnTo>
                <a:lnTo>
                  <a:pt x="16595" y="3261"/>
                </a:lnTo>
                <a:lnTo>
                  <a:pt x="16303" y="2580"/>
                </a:lnTo>
                <a:lnTo>
                  <a:pt x="16133" y="2239"/>
                </a:lnTo>
                <a:lnTo>
                  <a:pt x="15938" y="1923"/>
                </a:lnTo>
                <a:lnTo>
                  <a:pt x="15719" y="1607"/>
                </a:lnTo>
                <a:lnTo>
                  <a:pt x="15476" y="1315"/>
                </a:lnTo>
                <a:lnTo>
                  <a:pt x="15354" y="1193"/>
                </a:lnTo>
                <a:lnTo>
                  <a:pt x="15379" y="1145"/>
                </a:lnTo>
                <a:lnTo>
                  <a:pt x="15403" y="1120"/>
                </a:lnTo>
                <a:lnTo>
                  <a:pt x="15379" y="1023"/>
                </a:lnTo>
                <a:lnTo>
                  <a:pt x="15306" y="974"/>
                </a:lnTo>
                <a:lnTo>
                  <a:pt x="15257" y="950"/>
                </a:lnTo>
                <a:lnTo>
                  <a:pt x="15208" y="950"/>
                </a:lnTo>
                <a:lnTo>
                  <a:pt x="15111" y="974"/>
                </a:lnTo>
                <a:lnTo>
                  <a:pt x="14892" y="804"/>
                </a:lnTo>
                <a:lnTo>
                  <a:pt x="14624" y="658"/>
                </a:lnTo>
                <a:lnTo>
                  <a:pt x="14381" y="536"/>
                </a:lnTo>
                <a:lnTo>
                  <a:pt x="14113" y="415"/>
                </a:lnTo>
                <a:lnTo>
                  <a:pt x="13821" y="317"/>
                </a:lnTo>
                <a:lnTo>
                  <a:pt x="13530" y="244"/>
                </a:lnTo>
                <a:lnTo>
                  <a:pt x="12970" y="123"/>
                </a:lnTo>
                <a:lnTo>
                  <a:pt x="12556" y="74"/>
                </a:lnTo>
                <a:lnTo>
                  <a:pt x="12143" y="50"/>
                </a:lnTo>
                <a:lnTo>
                  <a:pt x="11729" y="50"/>
                </a:lnTo>
                <a:lnTo>
                  <a:pt x="11291" y="74"/>
                </a:lnTo>
                <a:lnTo>
                  <a:pt x="10902" y="50"/>
                </a:lnTo>
                <a:lnTo>
                  <a:pt x="10123" y="25"/>
                </a:lnTo>
                <a:lnTo>
                  <a:pt x="9077" y="1"/>
                </a:lnTo>
                <a:close/>
              </a:path>
            </a:pathLst>
          </a:custGeom>
          <a:solidFill>
            <a:schemeClr val="accent3">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280;p48">
            <a:extLst>
              <a:ext uri="{FF2B5EF4-FFF2-40B4-BE49-F238E27FC236}">
                <a16:creationId xmlns:a16="http://schemas.microsoft.com/office/drawing/2014/main" id="{94CE037B-00C5-BEDE-05CE-861B5E2BD4AC}"/>
              </a:ext>
            </a:extLst>
          </p:cNvPr>
          <p:cNvSpPr/>
          <p:nvPr/>
        </p:nvSpPr>
        <p:spPr>
          <a:xfrm>
            <a:off x="10764102" y="310850"/>
            <a:ext cx="649751" cy="549551"/>
          </a:xfrm>
          <a:custGeom>
            <a:avLst/>
            <a:gdLst/>
            <a:ahLst/>
            <a:cxnLst/>
            <a:rect l="l" t="t" r="r" b="b"/>
            <a:pathLst>
              <a:path w="17593" h="17374" extrusionOk="0">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chemeClr val="accent6">
              <a:lumMod val="5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281;p48">
            <a:extLst>
              <a:ext uri="{FF2B5EF4-FFF2-40B4-BE49-F238E27FC236}">
                <a16:creationId xmlns:a16="http://schemas.microsoft.com/office/drawing/2014/main" id="{F0E30816-46E9-E31F-1027-FFB1E58F6912}"/>
              </a:ext>
            </a:extLst>
          </p:cNvPr>
          <p:cNvSpPr/>
          <p:nvPr/>
        </p:nvSpPr>
        <p:spPr>
          <a:xfrm>
            <a:off x="11540598" y="4085489"/>
            <a:ext cx="491388" cy="549551"/>
          </a:xfrm>
          <a:custGeom>
            <a:avLst/>
            <a:gdLst/>
            <a:ahLst/>
            <a:cxnLst/>
            <a:rect l="l" t="t" r="r" b="b"/>
            <a:pathLst>
              <a:path w="16863" h="18859" extrusionOk="0">
                <a:moveTo>
                  <a:pt x="7057" y="439"/>
                </a:moveTo>
                <a:lnTo>
                  <a:pt x="7178" y="463"/>
                </a:lnTo>
                <a:lnTo>
                  <a:pt x="7300" y="488"/>
                </a:lnTo>
                <a:lnTo>
                  <a:pt x="7543" y="488"/>
                </a:lnTo>
                <a:lnTo>
                  <a:pt x="8054" y="463"/>
                </a:lnTo>
                <a:lnTo>
                  <a:pt x="8809" y="463"/>
                </a:lnTo>
                <a:lnTo>
                  <a:pt x="9563" y="488"/>
                </a:lnTo>
                <a:lnTo>
                  <a:pt x="9563" y="707"/>
                </a:lnTo>
                <a:lnTo>
                  <a:pt x="9563" y="926"/>
                </a:lnTo>
                <a:lnTo>
                  <a:pt x="8882" y="926"/>
                </a:lnTo>
                <a:lnTo>
                  <a:pt x="8176" y="974"/>
                </a:lnTo>
                <a:lnTo>
                  <a:pt x="7349" y="974"/>
                </a:lnTo>
                <a:lnTo>
                  <a:pt x="7081" y="1023"/>
                </a:lnTo>
                <a:lnTo>
                  <a:pt x="7057" y="439"/>
                </a:lnTo>
                <a:close/>
                <a:moveTo>
                  <a:pt x="5670" y="3480"/>
                </a:moveTo>
                <a:lnTo>
                  <a:pt x="5865" y="3505"/>
                </a:lnTo>
                <a:lnTo>
                  <a:pt x="5670" y="3991"/>
                </a:lnTo>
                <a:lnTo>
                  <a:pt x="5670" y="3480"/>
                </a:lnTo>
                <a:close/>
                <a:moveTo>
                  <a:pt x="8906" y="3456"/>
                </a:moveTo>
                <a:lnTo>
                  <a:pt x="8638" y="3967"/>
                </a:lnTo>
                <a:lnTo>
                  <a:pt x="8541" y="4162"/>
                </a:lnTo>
                <a:lnTo>
                  <a:pt x="8468" y="4356"/>
                </a:lnTo>
                <a:lnTo>
                  <a:pt x="8444" y="4356"/>
                </a:lnTo>
                <a:lnTo>
                  <a:pt x="8395" y="4332"/>
                </a:lnTo>
                <a:lnTo>
                  <a:pt x="8346" y="4308"/>
                </a:lnTo>
                <a:lnTo>
                  <a:pt x="8225" y="4308"/>
                </a:lnTo>
                <a:lnTo>
                  <a:pt x="8006" y="4405"/>
                </a:lnTo>
                <a:lnTo>
                  <a:pt x="8079" y="4186"/>
                </a:lnTo>
                <a:lnTo>
                  <a:pt x="8225" y="3821"/>
                </a:lnTo>
                <a:lnTo>
                  <a:pt x="8346" y="3456"/>
                </a:lnTo>
                <a:close/>
                <a:moveTo>
                  <a:pt x="9587" y="3456"/>
                </a:moveTo>
                <a:lnTo>
                  <a:pt x="9247" y="4016"/>
                </a:lnTo>
                <a:lnTo>
                  <a:pt x="9101" y="4235"/>
                </a:lnTo>
                <a:lnTo>
                  <a:pt x="8979" y="4478"/>
                </a:lnTo>
                <a:lnTo>
                  <a:pt x="8736" y="4405"/>
                </a:lnTo>
                <a:lnTo>
                  <a:pt x="8833" y="4162"/>
                </a:lnTo>
                <a:lnTo>
                  <a:pt x="9101" y="3456"/>
                </a:lnTo>
                <a:close/>
                <a:moveTo>
                  <a:pt x="8152" y="3480"/>
                </a:moveTo>
                <a:lnTo>
                  <a:pt x="7981" y="3699"/>
                </a:lnTo>
                <a:lnTo>
                  <a:pt x="7811" y="3967"/>
                </a:lnTo>
                <a:lnTo>
                  <a:pt x="7665" y="4235"/>
                </a:lnTo>
                <a:lnTo>
                  <a:pt x="7616" y="4405"/>
                </a:lnTo>
                <a:lnTo>
                  <a:pt x="7568" y="4551"/>
                </a:lnTo>
                <a:lnTo>
                  <a:pt x="7373" y="4624"/>
                </a:lnTo>
                <a:lnTo>
                  <a:pt x="7422" y="4502"/>
                </a:lnTo>
                <a:lnTo>
                  <a:pt x="7616" y="4040"/>
                </a:lnTo>
                <a:lnTo>
                  <a:pt x="7787" y="3578"/>
                </a:lnTo>
                <a:lnTo>
                  <a:pt x="7787" y="3553"/>
                </a:lnTo>
                <a:lnTo>
                  <a:pt x="7762" y="3529"/>
                </a:lnTo>
                <a:lnTo>
                  <a:pt x="7714" y="3529"/>
                </a:lnTo>
                <a:lnTo>
                  <a:pt x="7689" y="3553"/>
                </a:lnTo>
                <a:lnTo>
                  <a:pt x="7325" y="4120"/>
                </a:lnTo>
                <a:lnTo>
                  <a:pt x="7568" y="3480"/>
                </a:lnTo>
                <a:close/>
                <a:moveTo>
                  <a:pt x="10269" y="3432"/>
                </a:moveTo>
                <a:lnTo>
                  <a:pt x="9831" y="4137"/>
                </a:lnTo>
                <a:lnTo>
                  <a:pt x="9660" y="4405"/>
                </a:lnTo>
                <a:lnTo>
                  <a:pt x="9514" y="4673"/>
                </a:lnTo>
                <a:lnTo>
                  <a:pt x="9271" y="4575"/>
                </a:lnTo>
                <a:lnTo>
                  <a:pt x="9466" y="4137"/>
                </a:lnTo>
                <a:lnTo>
                  <a:pt x="9758" y="3432"/>
                </a:lnTo>
                <a:close/>
                <a:moveTo>
                  <a:pt x="10780" y="3432"/>
                </a:moveTo>
                <a:lnTo>
                  <a:pt x="10463" y="3918"/>
                </a:lnTo>
                <a:lnTo>
                  <a:pt x="10171" y="4429"/>
                </a:lnTo>
                <a:lnTo>
                  <a:pt x="9928" y="4843"/>
                </a:lnTo>
                <a:lnTo>
                  <a:pt x="9758" y="4770"/>
                </a:lnTo>
                <a:lnTo>
                  <a:pt x="9904" y="4502"/>
                </a:lnTo>
                <a:lnTo>
                  <a:pt x="10001" y="4235"/>
                </a:lnTo>
                <a:lnTo>
                  <a:pt x="10366" y="3432"/>
                </a:lnTo>
                <a:close/>
                <a:moveTo>
                  <a:pt x="7324" y="3480"/>
                </a:moveTo>
                <a:lnTo>
                  <a:pt x="6935" y="4162"/>
                </a:lnTo>
                <a:lnTo>
                  <a:pt x="6740" y="4551"/>
                </a:lnTo>
                <a:lnTo>
                  <a:pt x="6643" y="4721"/>
                </a:lnTo>
                <a:lnTo>
                  <a:pt x="6594" y="4916"/>
                </a:lnTo>
                <a:lnTo>
                  <a:pt x="6303" y="5038"/>
                </a:lnTo>
                <a:lnTo>
                  <a:pt x="6424" y="4697"/>
                </a:lnTo>
                <a:lnTo>
                  <a:pt x="6546" y="4381"/>
                </a:lnTo>
                <a:lnTo>
                  <a:pt x="6692" y="3943"/>
                </a:lnTo>
                <a:lnTo>
                  <a:pt x="6838" y="3480"/>
                </a:lnTo>
                <a:close/>
                <a:moveTo>
                  <a:pt x="10926" y="3432"/>
                </a:moveTo>
                <a:lnTo>
                  <a:pt x="10901" y="3772"/>
                </a:lnTo>
                <a:lnTo>
                  <a:pt x="10877" y="4137"/>
                </a:lnTo>
                <a:lnTo>
                  <a:pt x="10609" y="4673"/>
                </a:lnTo>
                <a:lnTo>
                  <a:pt x="10439" y="5062"/>
                </a:lnTo>
                <a:lnTo>
                  <a:pt x="10244" y="4965"/>
                </a:lnTo>
                <a:lnTo>
                  <a:pt x="10366" y="4697"/>
                </a:lnTo>
                <a:lnTo>
                  <a:pt x="10488" y="4429"/>
                </a:lnTo>
                <a:lnTo>
                  <a:pt x="10707" y="3943"/>
                </a:lnTo>
                <a:lnTo>
                  <a:pt x="10901" y="3432"/>
                </a:lnTo>
                <a:close/>
                <a:moveTo>
                  <a:pt x="3845" y="4989"/>
                </a:moveTo>
                <a:lnTo>
                  <a:pt x="4015" y="5013"/>
                </a:lnTo>
                <a:lnTo>
                  <a:pt x="3894" y="5232"/>
                </a:lnTo>
                <a:lnTo>
                  <a:pt x="3869" y="5111"/>
                </a:lnTo>
                <a:lnTo>
                  <a:pt x="3845" y="4989"/>
                </a:lnTo>
                <a:close/>
                <a:moveTo>
                  <a:pt x="10901" y="4575"/>
                </a:moveTo>
                <a:lnTo>
                  <a:pt x="10901" y="4746"/>
                </a:lnTo>
                <a:lnTo>
                  <a:pt x="10926" y="4819"/>
                </a:lnTo>
                <a:lnTo>
                  <a:pt x="10974" y="4892"/>
                </a:lnTo>
                <a:lnTo>
                  <a:pt x="11023" y="4916"/>
                </a:lnTo>
                <a:lnTo>
                  <a:pt x="11072" y="4965"/>
                </a:lnTo>
                <a:lnTo>
                  <a:pt x="10999" y="5159"/>
                </a:lnTo>
                <a:lnTo>
                  <a:pt x="10950" y="5257"/>
                </a:lnTo>
                <a:lnTo>
                  <a:pt x="10682" y="5135"/>
                </a:lnTo>
                <a:lnTo>
                  <a:pt x="10828" y="4770"/>
                </a:lnTo>
                <a:lnTo>
                  <a:pt x="10901" y="4575"/>
                </a:lnTo>
                <a:close/>
                <a:moveTo>
                  <a:pt x="12215" y="5013"/>
                </a:moveTo>
                <a:lnTo>
                  <a:pt x="12021" y="5305"/>
                </a:lnTo>
                <a:lnTo>
                  <a:pt x="12142" y="5013"/>
                </a:lnTo>
                <a:close/>
                <a:moveTo>
                  <a:pt x="6643" y="3505"/>
                </a:moveTo>
                <a:lnTo>
                  <a:pt x="6351" y="4137"/>
                </a:lnTo>
                <a:lnTo>
                  <a:pt x="6132" y="4648"/>
                </a:lnTo>
                <a:lnTo>
                  <a:pt x="6035" y="4892"/>
                </a:lnTo>
                <a:lnTo>
                  <a:pt x="5962" y="5159"/>
                </a:lnTo>
                <a:lnTo>
                  <a:pt x="5183" y="5451"/>
                </a:lnTo>
                <a:lnTo>
                  <a:pt x="5183" y="5427"/>
                </a:lnTo>
                <a:lnTo>
                  <a:pt x="5354" y="4989"/>
                </a:lnTo>
                <a:lnTo>
                  <a:pt x="5402" y="4989"/>
                </a:lnTo>
                <a:lnTo>
                  <a:pt x="5378" y="5184"/>
                </a:lnTo>
                <a:lnTo>
                  <a:pt x="5378" y="5208"/>
                </a:lnTo>
                <a:lnTo>
                  <a:pt x="5402" y="5257"/>
                </a:lnTo>
                <a:lnTo>
                  <a:pt x="5475" y="5281"/>
                </a:lnTo>
                <a:lnTo>
                  <a:pt x="5548" y="5281"/>
                </a:lnTo>
                <a:lnTo>
                  <a:pt x="5573" y="5257"/>
                </a:lnTo>
                <a:lnTo>
                  <a:pt x="5597" y="5232"/>
                </a:lnTo>
                <a:lnTo>
                  <a:pt x="5694" y="5038"/>
                </a:lnTo>
                <a:lnTo>
                  <a:pt x="5767" y="4819"/>
                </a:lnTo>
                <a:lnTo>
                  <a:pt x="5889" y="4405"/>
                </a:lnTo>
                <a:lnTo>
                  <a:pt x="5986" y="3943"/>
                </a:lnTo>
                <a:lnTo>
                  <a:pt x="6059" y="3505"/>
                </a:lnTo>
                <a:close/>
                <a:moveTo>
                  <a:pt x="11315" y="4940"/>
                </a:moveTo>
                <a:lnTo>
                  <a:pt x="11558" y="4989"/>
                </a:lnTo>
                <a:lnTo>
                  <a:pt x="11850" y="5013"/>
                </a:lnTo>
                <a:lnTo>
                  <a:pt x="11558" y="5476"/>
                </a:lnTo>
                <a:lnTo>
                  <a:pt x="11145" y="5330"/>
                </a:lnTo>
                <a:lnTo>
                  <a:pt x="11169" y="5257"/>
                </a:lnTo>
                <a:lnTo>
                  <a:pt x="11242" y="4965"/>
                </a:lnTo>
                <a:lnTo>
                  <a:pt x="11291" y="4940"/>
                </a:lnTo>
                <a:close/>
                <a:moveTo>
                  <a:pt x="5086" y="5038"/>
                </a:moveTo>
                <a:lnTo>
                  <a:pt x="4940" y="5330"/>
                </a:lnTo>
                <a:lnTo>
                  <a:pt x="4891" y="5451"/>
                </a:lnTo>
                <a:lnTo>
                  <a:pt x="4843" y="5573"/>
                </a:lnTo>
                <a:lnTo>
                  <a:pt x="4818" y="5597"/>
                </a:lnTo>
                <a:lnTo>
                  <a:pt x="4697" y="5646"/>
                </a:lnTo>
                <a:lnTo>
                  <a:pt x="4697" y="5646"/>
                </a:lnTo>
                <a:lnTo>
                  <a:pt x="4721" y="5573"/>
                </a:lnTo>
                <a:lnTo>
                  <a:pt x="4794" y="5305"/>
                </a:lnTo>
                <a:lnTo>
                  <a:pt x="4843" y="5038"/>
                </a:lnTo>
                <a:close/>
                <a:moveTo>
                  <a:pt x="12702" y="4989"/>
                </a:moveTo>
                <a:lnTo>
                  <a:pt x="12678" y="5062"/>
                </a:lnTo>
                <a:lnTo>
                  <a:pt x="12653" y="5086"/>
                </a:lnTo>
                <a:lnTo>
                  <a:pt x="12459" y="5403"/>
                </a:lnTo>
                <a:lnTo>
                  <a:pt x="12361" y="5573"/>
                </a:lnTo>
                <a:lnTo>
                  <a:pt x="12288" y="5743"/>
                </a:lnTo>
                <a:lnTo>
                  <a:pt x="12167" y="5719"/>
                </a:lnTo>
                <a:lnTo>
                  <a:pt x="12288" y="5451"/>
                </a:lnTo>
                <a:lnTo>
                  <a:pt x="12386" y="5232"/>
                </a:lnTo>
                <a:lnTo>
                  <a:pt x="12483" y="5013"/>
                </a:lnTo>
                <a:lnTo>
                  <a:pt x="12702" y="4989"/>
                </a:lnTo>
                <a:close/>
                <a:moveTo>
                  <a:pt x="4672" y="5038"/>
                </a:moveTo>
                <a:lnTo>
                  <a:pt x="4478" y="5403"/>
                </a:lnTo>
                <a:lnTo>
                  <a:pt x="4380" y="5597"/>
                </a:lnTo>
                <a:lnTo>
                  <a:pt x="4332" y="5695"/>
                </a:lnTo>
                <a:lnTo>
                  <a:pt x="4307" y="5792"/>
                </a:lnTo>
                <a:lnTo>
                  <a:pt x="4113" y="5865"/>
                </a:lnTo>
                <a:lnTo>
                  <a:pt x="4210" y="5427"/>
                </a:lnTo>
                <a:lnTo>
                  <a:pt x="4307" y="5232"/>
                </a:lnTo>
                <a:lnTo>
                  <a:pt x="4405" y="5038"/>
                </a:lnTo>
                <a:close/>
                <a:moveTo>
                  <a:pt x="12605" y="5719"/>
                </a:moveTo>
                <a:lnTo>
                  <a:pt x="12605" y="5865"/>
                </a:lnTo>
                <a:lnTo>
                  <a:pt x="12532" y="5841"/>
                </a:lnTo>
                <a:lnTo>
                  <a:pt x="12605" y="5719"/>
                </a:lnTo>
                <a:close/>
                <a:moveTo>
                  <a:pt x="7081" y="1339"/>
                </a:moveTo>
                <a:lnTo>
                  <a:pt x="7349" y="1388"/>
                </a:lnTo>
                <a:lnTo>
                  <a:pt x="8176" y="1388"/>
                </a:lnTo>
                <a:lnTo>
                  <a:pt x="8882" y="1412"/>
                </a:lnTo>
                <a:lnTo>
                  <a:pt x="9222" y="1412"/>
                </a:lnTo>
                <a:lnTo>
                  <a:pt x="9587" y="1388"/>
                </a:lnTo>
                <a:lnTo>
                  <a:pt x="9587" y="1656"/>
                </a:lnTo>
                <a:lnTo>
                  <a:pt x="9612" y="1923"/>
                </a:lnTo>
                <a:lnTo>
                  <a:pt x="9636" y="2167"/>
                </a:lnTo>
                <a:lnTo>
                  <a:pt x="9709" y="2410"/>
                </a:lnTo>
                <a:lnTo>
                  <a:pt x="9758" y="2483"/>
                </a:lnTo>
                <a:lnTo>
                  <a:pt x="9831" y="2507"/>
                </a:lnTo>
                <a:lnTo>
                  <a:pt x="9977" y="2507"/>
                </a:lnTo>
                <a:lnTo>
                  <a:pt x="10098" y="2556"/>
                </a:lnTo>
                <a:lnTo>
                  <a:pt x="10269" y="2580"/>
                </a:lnTo>
                <a:lnTo>
                  <a:pt x="10585" y="2580"/>
                </a:lnTo>
                <a:lnTo>
                  <a:pt x="11218" y="2605"/>
                </a:lnTo>
                <a:lnTo>
                  <a:pt x="11875" y="2629"/>
                </a:lnTo>
                <a:lnTo>
                  <a:pt x="11875" y="3164"/>
                </a:lnTo>
                <a:lnTo>
                  <a:pt x="11875" y="3578"/>
                </a:lnTo>
                <a:lnTo>
                  <a:pt x="11875" y="3772"/>
                </a:lnTo>
                <a:lnTo>
                  <a:pt x="11923" y="3991"/>
                </a:lnTo>
                <a:lnTo>
                  <a:pt x="11948" y="4040"/>
                </a:lnTo>
                <a:lnTo>
                  <a:pt x="11972" y="4089"/>
                </a:lnTo>
                <a:lnTo>
                  <a:pt x="12069" y="4113"/>
                </a:lnTo>
                <a:lnTo>
                  <a:pt x="12215" y="4113"/>
                </a:lnTo>
                <a:lnTo>
                  <a:pt x="12264" y="4064"/>
                </a:lnTo>
                <a:lnTo>
                  <a:pt x="12605" y="4113"/>
                </a:lnTo>
                <a:lnTo>
                  <a:pt x="12945" y="4137"/>
                </a:lnTo>
                <a:lnTo>
                  <a:pt x="13602" y="4137"/>
                </a:lnTo>
                <a:lnTo>
                  <a:pt x="13602" y="4283"/>
                </a:lnTo>
                <a:lnTo>
                  <a:pt x="13602" y="4429"/>
                </a:lnTo>
                <a:lnTo>
                  <a:pt x="13627" y="4746"/>
                </a:lnTo>
                <a:lnTo>
                  <a:pt x="13627" y="5111"/>
                </a:lnTo>
                <a:lnTo>
                  <a:pt x="13602" y="5500"/>
                </a:lnTo>
                <a:lnTo>
                  <a:pt x="13602" y="5889"/>
                </a:lnTo>
                <a:lnTo>
                  <a:pt x="13627" y="6254"/>
                </a:lnTo>
                <a:lnTo>
                  <a:pt x="13335" y="6157"/>
                </a:lnTo>
                <a:lnTo>
                  <a:pt x="13043" y="6035"/>
                </a:lnTo>
                <a:lnTo>
                  <a:pt x="13067" y="5914"/>
                </a:lnTo>
                <a:lnTo>
                  <a:pt x="13067" y="5792"/>
                </a:lnTo>
                <a:lnTo>
                  <a:pt x="13067" y="5549"/>
                </a:lnTo>
                <a:lnTo>
                  <a:pt x="13067" y="5257"/>
                </a:lnTo>
                <a:lnTo>
                  <a:pt x="13067" y="5111"/>
                </a:lnTo>
                <a:lnTo>
                  <a:pt x="13043" y="4965"/>
                </a:lnTo>
                <a:lnTo>
                  <a:pt x="13018" y="4940"/>
                </a:lnTo>
                <a:lnTo>
                  <a:pt x="13091" y="4892"/>
                </a:lnTo>
                <a:lnTo>
                  <a:pt x="13140" y="4843"/>
                </a:lnTo>
                <a:lnTo>
                  <a:pt x="13164" y="4770"/>
                </a:lnTo>
                <a:lnTo>
                  <a:pt x="13164" y="4697"/>
                </a:lnTo>
                <a:lnTo>
                  <a:pt x="13140" y="4624"/>
                </a:lnTo>
                <a:lnTo>
                  <a:pt x="13091" y="4551"/>
                </a:lnTo>
                <a:lnTo>
                  <a:pt x="13018" y="4502"/>
                </a:lnTo>
                <a:lnTo>
                  <a:pt x="12945" y="4478"/>
                </a:lnTo>
                <a:lnTo>
                  <a:pt x="12556" y="4478"/>
                </a:lnTo>
                <a:lnTo>
                  <a:pt x="12142" y="4502"/>
                </a:lnTo>
                <a:lnTo>
                  <a:pt x="11777" y="4502"/>
                </a:lnTo>
                <a:lnTo>
                  <a:pt x="11388" y="4527"/>
                </a:lnTo>
                <a:lnTo>
                  <a:pt x="11388" y="3918"/>
                </a:lnTo>
                <a:lnTo>
                  <a:pt x="11388" y="3602"/>
                </a:lnTo>
                <a:lnTo>
                  <a:pt x="11364" y="3286"/>
                </a:lnTo>
                <a:lnTo>
                  <a:pt x="11315" y="3164"/>
                </a:lnTo>
                <a:lnTo>
                  <a:pt x="11291" y="3115"/>
                </a:lnTo>
                <a:lnTo>
                  <a:pt x="11242" y="3091"/>
                </a:lnTo>
                <a:lnTo>
                  <a:pt x="11193" y="3042"/>
                </a:lnTo>
                <a:lnTo>
                  <a:pt x="11169" y="2994"/>
                </a:lnTo>
                <a:lnTo>
                  <a:pt x="11096" y="2945"/>
                </a:lnTo>
                <a:lnTo>
                  <a:pt x="11023" y="2945"/>
                </a:lnTo>
                <a:lnTo>
                  <a:pt x="8152" y="2994"/>
                </a:lnTo>
                <a:lnTo>
                  <a:pt x="7738" y="2994"/>
                </a:lnTo>
                <a:lnTo>
                  <a:pt x="7714" y="2969"/>
                </a:lnTo>
                <a:lnTo>
                  <a:pt x="7665" y="2945"/>
                </a:lnTo>
                <a:lnTo>
                  <a:pt x="7641" y="2945"/>
                </a:lnTo>
                <a:lnTo>
                  <a:pt x="7592" y="2969"/>
                </a:lnTo>
                <a:lnTo>
                  <a:pt x="7592" y="2994"/>
                </a:lnTo>
                <a:lnTo>
                  <a:pt x="6813" y="3018"/>
                </a:lnTo>
                <a:lnTo>
                  <a:pt x="6181" y="3018"/>
                </a:lnTo>
                <a:lnTo>
                  <a:pt x="5865" y="3042"/>
                </a:lnTo>
                <a:lnTo>
                  <a:pt x="5548" y="3091"/>
                </a:lnTo>
                <a:lnTo>
                  <a:pt x="5500" y="3067"/>
                </a:lnTo>
                <a:lnTo>
                  <a:pt x="5378" y="3067"/>
                </a:lnTo>
                <a:lnTo>
                  <a:pt x="5329" y="3091"/>
                </a:lnTo>
                <a:lnTo>
                  <a:pt x="5281" y="3140"/>
                </a:lnTo>
                <a:lnTo>
                  <a:pt x="5232" y="3188"/>
                </a:lnTo>
                <a:lnTo>
                  <a:pt x="5208" y="3237"/>
                </a:lnTo>
                <a:lnTo>
                  <a:pt x="5183" y="3553"/>
                </a:lnTo>
                <a:lnTo>
                  <a:pt x="5159" y="3870"/>
                </a:lnTo>
                <a:lnTo>
                  <a:pt x="5135" y="4527"/>
                </a:lnTo>
                <a:lnTo>
                  <a:pt x="4867" y="4527"/>
                </a:lnTo>
                <a:lnTo>
                  <a:pt x="4599" y="4551"/>
                </a:lnTo>
                <a:lnTo>
                  <a:pt x="4186" y="4575"/>
                </a:lnTo>
                <a:lnTo>
                  <a:pt x="3967" y="4600"/>
                </a:lnTo>
                <a:lnTo>
                  <a:pt x="3772" y="4624"/>
                </a:lnTo>
                <a:lnTo>
                  <a:pt x="3699" y="4648"/>
                </a:lnTo>
                <a:lnTo>
                  <a:pt x="3650" y="4721"/>
                </a:lnTo>
                <a:lnTo>
                  <a:pt x="3650" y="4794"/>
                </a:lnTo>
                <a:lnTo>
                  <a:pt x="3650" y="4867"/>
                </a:lnTo>
                <a:lnTo>
                  <a:pt x="3626" y="4940"/>
                </a:lnTo>
                <a:lnTo>
                  <a:pt x="3602" y="5013"/>
                </a:lnTo>
                <a:lnTo>
                  <a:pt x="3577" y="5184"/>
                </a:lnTo>
                <a:lnTo>
                  <a:pt x="3577" y="5500"/>
                </a:lnTo>
                <a:lnTo>
                  <a:pt x="3577" y="5768"/>
                </a:lnTo>
                <a:lnTo>
                  <a:pt x="3577" y="5914"/>
                </a:lnTo>
                <a:lnTo>
                  <a:pt x="3626" y="6035"/>
                </a:lnTo>
                <a:lnTo>
                  <a:pt x="2993" y="6279"/>
                </a:lnTo>
                <a:lnTo>
                  <a:pt x="2993" y="6279"/>
                </a:lnTo>
                <a:lnTo>
                  <a:pt x="3042" y="5597"/>
                </a:lnTo>
                <a:lnTo>
                  <a:pt x="3066" y="4916"/>
                </a:lnTo>
                <a:lnTo>
                  <a:pt x="3115" y="4478"/>
                </a:lnTo>
                <a:lnTo>
                  <a:pt x="3115" y="4259"/>
                </a:lnTo>
                <a:lnTo>
                  <a:pt x="3091" y="4040"/>
                </a:lnTo>
                <a:lnTo>
                  <a:pt x="3456" y="4064"/>
                </a:lnTo>
                <a:lnTo>
                  <a:pt x="3845" y="4064"/>
                </a:lnTo>
                <a:lnTo>
                  <a:pt x="4210" y="4016"/>
                </a:lnTo>
                <a:lnTo>
                  <a:pt x="4575" y="3967"/>
                </a:lnTo>
                <a:lnTo>
                  <a:pt x="4624" y="3943"/>
                </a:lnTo>
                <a:lnTo>
                  <a:pt x="4672" y="3918"/>
                </a:lnTo>
                <a:lnTo>
                  <a:pt x="4745" y="3845"/>
                </a:lnTo>
                <a:lnTo>
                  <a:pt x="4770" y="3724"/>
                </a:lnTo>
                <a:lnTo>
                  <a:pt x="4745" y="3626"/>
                </a:lnTo>
                <a:lnTo>
                  <a:pt x="4770" y="3505"/>
                </a:lnTo>
                <a:lnTo>
                  <a:pt x="4770" y="3018"/>
                </a:lnTo>
                <a:lnTo>
                  <a:pt x="4770" y="2751"/>
                </a:lnTo>
                <a:lnTo>
                  <a:pt x="4745" y="2507"/>
                </a:lnTo>
                <a:lnTo>
                  <a:pt x="4867" y="2532"/>
                </a:lnTo>
                <a:lnTo>
                  <a:pt x="4989" y="2556"/>
                </a:lnTo>
                <a:lnTo>
                  <a:pt x="5256" y="2556"/>
                </a:lnTo>
                <a:lnTo>
                  <a:pt x="5646" y="2580"/>
                </a:lnTo>
                <a:lnTo>
                  <a:pt x="6035" y="2580"/>
                </a:lnTo>
                <a:lnTo>
                  <a:pt x="6789" y="2532"/>
                </a:lnTo>
                <a:lnTo>
                  <a:pt x="6886" y="2507"/>
                </a:lnTo>
                <a:lnTo>
                  <a:pt x="6959" y="2459"/>
                </a:lnTo>
                <a:lnTo>
                  <a:pt x="6984" y="2386"/>
                </a:lnTo>
                <a:lnTo>
                  <a:pt x="7008" y="2313"/>
                </a:lnTo>
                <a:lnTo>
                  <a:pt x="7032" y="2264"/>
                </a:lnTo>
                <a:lnTo>
                  <a:pt x="7057" y="1826"/>
                </a:lnTo>
                <a:lnTo>
                  <a:pt x="7081" y="1339"/>
                </a:lnTo>
                <a:close/>
                <a:moveTo>
                  <a:pt x="6911" y="5841"/>
                </a:moveTo>
                <a:lnTo>
                  <a:pt x="6838" y="5865"/>
                </a:lnTo>
                <a:lnTo>
                  <a:pt x="6716" y="5987"/>
                </a:lnTo>
                <a:lnTo>
                  <a:pt x="6619" y="6133"/>
                </a:lnTo>
                <a:lnTo>
                  <a:pt x="6546" y="6279"/>
                </a:lnTo>
                <a:lnTo>
                  <a:pt x="6522" y="6449"/>
                </a:lnTo>
                <a:lnTo>
                  <a:pt x="6522" y="6619"/>
                </a:lnTo>
                <a:lnTo>
                  <a:pt x="6546" y="6790"/>
                </a:lnTo>
                <a:lnTo>
                  <a:pt x="6594" y="6960"/>
                </a:lnTo>
                <a:lnTo>
                  <a:pt x="6667" y="7106"/>
                </a:lnTo>
                <a:lnTo>
                  <a:pt x="6716" y="7155"/>
                </a:lnTo>
                <a:lnTo>
                  <a:pt x="6765" y="7203"/>
                </a:lnTo>
                <a:lnTo>
                  <a:pt x="6838" y="7252"/>
                </a:lnTo>
                <a:lnTo>
                  <a:pt x="6911" y="7252"/>
                </a:lnTo>
                <a:lnTo>
                  <a:pt x="6984" y="7276"/>
                </a:lnTo>
                <a:lnTo>
                  <a:pt x="7057" y="7252"/>
                </a:lnTo>
                <a:lnTo>
                  <a:pt x="7130" y="7228"/>
                </a:lnTo>
                <a:lnTo>
                  <a:pt x="7178" y="7179"/>
                </a:lnTo>
                <a:lnTo>
                  <a:pt x="7349" y="6936"/>
                </a:lnTo>
                <a:lnTo>
                  <a:pt x="7397" y="6814"/>
                </a:lnTo>
                <a:lnTo>
                  <a:pt x="7446" y="6692"/>
                </a:lnTo>
                <a:lnTo>
                  <a:pt x="7470" y="6546"/>
                </a:lnTo>
                <a:lnTo>
                  <a:pt x="7470" y="6425"/>
                </a:lnTo>
                <a:lnTo>
                  <a:pt x="7446" y="6133"/>
                </a:lnTo>
                <a:lnTo>
                  <a:pt x="7422" y="6035"/>
                </a:lnTo>
                <a:lnTo>
                  <a:pt x="7349" y="5962"/>
                </a:lnTo>
                <a:lnTo>
                  <a:pt x="7227" y="5914"/>
                </a:lnTo>
                <a:lnTo>
                  <a:pt x="7130" y="5889"/>
                </a:lnTo>
                <a:lnTo>
                  <a:pt x="7057" y="5865"/>
                </a:lnTo>
                <a:lnTo>
                  <a:pt x="6984" y="5841"/>
                </a:lnTo>
                <a:close/>
                <a:moveTo>
                  <a:pt x="9612" y="5792"/>
                </a:moveTo>
                <a:lnTo>
                  <a:pt x="9539" y="5816"/>
                </a:lnTo>
                <a:lnTo>
                  <a:pt x="9466" y="5865"/>
                </a:lnTo>
                <a:lnTo>
                  <a:pt x="9393" y="5938"/>
                </a:lnTo>
                <a:lnTo>
                  <a:pt x="9344" y="6011"/>
                </a:lnTo>
                <a:lnTo>
                  <a:pt x="9247" y="6181"/>
                </a:lnTo>
                <a:lnTo>
                  <a:pt x="9174" y="6352"/>
                </a:lnTo>
                <a:lnTo>
                  <a:pt x="9149" y="6522"/>
                </a:lnTo>
                <a:lnTo>
                  <a:pt x="9149" y="6717"/>
                </a:lnTo>
                <a:lnTo>
                  <a:pt x="9174" y="6887"/>
                </a:lnTo>
                <a:lnTo>
                  <a:pt x="9222" y="7057"/>
                </a:lnTo>
                <a:lnTo>
                  <a:pt x="9271" y="7155"/>
                </a:lnTo>
                <a:lnTo>
                  <a:pt x="9344" y="7228"/>
                </a:lnTo>
                <a:lnTo>
                  <a:pt x="9417" y="7276"/>
                </a:lnTo>
                <a:lnTo>
                  <a:pt x="9514" y="7301"/>
                </a:lnTo>
                <a:lnTo>
                  <a:pt x="9685" y="7301"/>
                </a:lnTo>
                <a:lnTo>
                  <a:pt x="9782" y="7252"/>
                </a:lnTo>
                <a:lnTo>
                  <a:pt x="9855" y="7179"/>
                </a:lnTo>
                <a:lnTo>
                  <a:pt x="9928" y="7106"/>
                </a:lnTo>
                <a:lnTo>
                  <a:pt x="9977" y="7009"/>
                </a:lnTo>
                <a:lnTo>
                  <a:pt x="10050" y="6765"/>
                </a:lnTo>
                <a:lnTo>
                  <a:pt x="10098" y="6522"/>
                </a:lnTo>
                <a:lnTo>
                  <a:pt x="10098" y="6303"/>
                </a:lnTo>
                <a:lnTo>
                  <a:pt x="10098" y="6181"/>
                </a:lnTo>
                <a:lnTo>
                  <a:pt x="10050" y="6108"/>
                </a:lnTo>
                <a:lnTo>
                  <a:pt x="9977" y="6060"/>
                </a:lnTo>
                <a:lnTo>
                  <a:pt x="9879" y="6035"/>
                </a:lnTo>
                <a:lnTo>
                  <a:pt x="9879" y="6011"/>
                </a:lnTo>
                <a:lnTo>
                  <a:pt x="9855" y="5914"/>
                </a:lnTo>
                <a:lnTo>
                  <a:pt x="9806" y="5841"/>
                </a:lnTo>
                <a:lnTo>
                  <a:pt x="9709" y="5792"/>
                </a:lnTo>
                <a:close/>
                <a:moveTo>
                  <a:pt x="8468" y="4673"/>
                </a:moveTo>
                <a:lnTo>
                  <a:pt x="8687" y="4794"/>
                </a:lnTo>
                <a:lnTo>
                  <a:pt x="8930" y="4892"/>
                </a:lnTo>
                <a:lnTo>
                  <a:pt x="8955" y="4916"/>
                </a:lnTo>
                <a:lnTo>
                  <a:pt x="9466" y="5111"/>
                </a:lnTo>
                <a:lnTo>
                  <a:pt x="9806" y="5232"/>
                </a:lnTo>
                <a:lnTo>
                  <a:pt x="9806" y="5305"/>
                </a:lnTo>
                <a:lnTo>
                  <a:pt x="9806" y="5354"/>
                </a:lnTo>
                <a:lnTo>
                  <a:pt x="9855" y="5403"/>
                </a:lnTo>
                <a:lnTo>
                  <a:pt x="9904" y="5403"/>
                </a:lnTo>
                <a:lnTo>
                  <a:pt x="9952" y="5378"/>
                </a:lnTo>
                <a:lnTo>
                  <a:pt x="10001" y="5330"/>
                </a:lnTo>
                <a:lnTo>
                  <a:pt x="10707" y="5597"/>
                </a:lnTo>
                <a:lnTo>
                  <a:pt x="13383" y="6668"/>
                </a:lnTo>
                <a:lnTo>
                  <a:pt x="14040" y="6911"/>
                </a:lnTo>
                <a:lnTo>
                  <a:pt x="14357" y="7082"/>
                </a:lnTo>
                <a:lnTo>
                  <a:pt x="14527" y="7155"/>
                </a:lnTo>
                <a:lnTo>
                  <a:pt x="14648" y="7276"/>
                </a:lnTo>
                <a:lnTo>
                  <a:pt x="14794" y="7422"/>
                </a:lnTo>
                <a:lnTo>
                  <a:pt x="14843" y="7568"/>
                </a:lnTo>
                <a:lnTo>
                  <a:pt x="14892" y="7739"/>
                </a:lnTo>
                <a:lnTo>
                  <a:pt x="14867" y="7909"/>
                </a:lnTo>
                <a:lnTo>
                  <a:pt x="14405" y="7617"/>
                </a:lnTo>
                <a:lnTo>
                  <a:pt x="13919" y="7349"/>
                </a:lnTo>
                <a:lnTo>
                  <a:pt x="13675" y="7252"/>
                </a:lnTo>
                <a:lnTo>
                  <a:pt x="13408" y="7130"/>
                </a:lnTo>
                <a:lnTo>
                  <a:pt x="13164" y="7057"/>
                </a:lnTo>
                <a:lnTo>
                  <a:pt x="12872" y="7057"/>
                </a:lnTo>
                <a:lnTo>
                  <a:pt x="12848" y="7082"/>
                </a:lnTo>
                <a:lnTo>
                  <a:pt x="12848" y="7106"/>
                </a:lnTo>
                <a:lnTo>
                  <a:pt x="12848" y="7155"/>
                </a:lnTo>
                <a:lnTo>
                  <a:pt x="13043" y="7301"/>
                </a:lnTo>
                <a:lnTo>
                  <a:pt x="13262" y="7422"/>
                </a:lnTo>
                <a:lnTo>
                  <a:pt x="13724" y="7666"/>
                </a:lnTo>
                <a:lnTo>
                  <a:pt x="14259" y="7958"/>
                </a:lnTo>
                <a:lnTo>
                  <a:pt x="14770" y="8274"/>
                </a:lnTo>
                <a:lnTo>
                  <a:pt x="14697" y="8493"/>
                </a:lnTo>
                <a:lnTo>
                  <a:pt x="14575" y="8371"/>
                </a:lnTo>
                <a:lnTo>
                  <a:pt x="14454" y="8274"/>
                </a:lnTo>
                <a:lnTo>
                  <a:pt x="14284" y="8177"/>
                </a:lnTo>
                <a:lnTo>
                  <a:pt x="14113" y="8079"/>
                </a:lnTo>
                <a:lnTo>
                  <a:pt x="13773" y="7933"/>
                </a:lnTo>
                <a:lnTo>
                  <a:pt x="13383" y="7763"/>
                </a:lnTo>
                <a:lnTo>
                  <a:pt x="13189" y="7714"/>
                </a:lnTo>
                <a:lnTo>
                  <a:pt x="12994" y="7666"/>
                </a:lnTo>
                <a:lnTo>
                  <a:pt x="12799" y="7641"/>
                </a:lnTo>
                <a:lnTo>
                  <a:pt x="12605" y="7666"/>
                </a:lnTo>
                <a:lnTo>
                  <a:pt x="12580" y="7690"/>
                </a:lnTo>
                <a:lnTo>
                  <a:pt x="12605" y="7714"/>
                </a:lnTo>
                <a:lnTo>
                  <a:pt x="12702" y="7812"/>
                </a:lnTo>
                <a:lnTo>
                  <a:pt x="12824" y="7909"/>
                </a:lnTo>
                <a:lnTo>
                  <a:pt x="12945" y="7982"/>
                </a:lnTo>
                <a:lnTo>
                  <a:pt x="13091" y="8055"/>
                </a:lnTo>
                <a:lnTo>
                  <a:pt x="13383" y="8177"/>
                </a:lnTo>
                <a:lnTo>
                  <a:pt x="13651" y="8274"/>
                </a:lnTo>
                <a:lnTo>
                  <a:pt x="13894" y="8396"/>
                </a:lnTo>
                <a:lnTo>
                  <a:pt x="14113" y="8517"/>
                </a:lnTo>
                <a:lnTo>
                  <a:pt x="14551" y="8809"/>
                </a:lnTo>
                <a:lnTo>
                  <a:pt x="14430" y="9126"/>
                </a:lnTo>
                <a:lnTo>
                  <a:pt x="13967" y="8858"/>
                </a:lnTo>
                <a:lnTo>
                  <a:pt x="13481" y="8590"/>
                </a:lnTo>
                <a:lnTo>
                  <a:pt x="12921" y="8274"/>
                </a:lnTo>
                <a:lnTo>
                  <a:pt x="12629" y="8152"/>
                </a:lnTo>
                <a:lnTo>
                  <a:pt x="12337" y="8031"/>
                </a:lnTo>
                <a:lnTo>
                  <a:pt x="12313" y="8031"/>
                </a:lnTo>
                <a:lnTo>
                  <a:pt x="12288" y="8055"/>
                </a:lnTo>
                <a:lnTo>
                  <a:pt x="12288" y="8079"/>
                </a:lnTo>
                <a:lnTo>
                  <a:pt x="12288" y="8104"/>
                </a:lnTo>
                <a:lnTo>
                  <a:pt x="12507" y="8323"/>
                </a:lnTo>
                <a:lnTo>
                  <a:pt x="12751" y="8542"/>
                </a:lnTo>
                <a:lnTo>
                  <a:pt x="13018" y="8712"/>
                </a:lnTo>
                <a:lnTo>
                  <a:pt x="13286" y="8882"/>
                </a:lnTo>
                <a:lnTo>
                  <a:pt x="13797" y="9199"/>
                </a:lnTo>
                <a:lnTo>
                  <a:pt x="14040" y="9345"/>
                </a:lnTo>
                <a:lnTo>
                  <a:pt x="14308" y="9466"/>
                </a:lnTo>
                <a:lnTo>
                  <a:pt x="14211" y="9661"/>
                </a:lnTo>
                <a:lnTo>
                  <a:pt x="14065" y="9564"/>
                </a:lnTo>
                <a:lnTo>
                  <a:pt x="13919" y="9491"/>
                </a:lnTo>
                <a:lnTo>
                  <a:pt x="13602" y="9345"/>
                </a:lnTo>
                <a:lnTo>
                  <a:pt x="13359" y="9199"/>
                </a:lnTo>
                <a:lnTo>
                  <a:pt x="13067" y="9077"/>
                </a:lnTo>
                <a:lnTo>
                  <a:pt x="12921" y="9028"/>
                </a:lnTo>
                <a:lnTo>
                  <a:pt x="12775" y="9004"/>
                </a:lnTo>
                <a:lnTo>
                  <a:pt x="12629" y="8980"/>
                </a:lnTo>
                <a:lnTo>
                  <a:pt x="12483" y="8980"/>
                </a:lnTo>
                <a:lnTo>
                  <a:pt x="12459" y="9004"/>
                </a:lnTo>
                <a:lnTo>
                  <a:pt x="12459" y="9053"/>
                </a:lnTo>
                <a:lnTo>
                  <a:pt x="12556" y="9150"/>
                </a:lnTo>
                <a:lnTo>
                  <a:pt x="12653" y="9247"/>
                </a:lnTo>
                <a:lnTo>
                  <a:pt x="12897" y="9418"/>
                </a:lnTo>
                <a:lnTo>
                  <a:pt x="13408" y="9685"/>
                </a:lnTo>
                <a:lnTo>
                  <a:pt x="13724" y="9880"/>
                </a:lnTo>
                <a:lnTo>
                  <a:pt x="13894" y="10002"/>
                </a:lnTo>
                <a:lnTo>
                  <a:pt x="14065" y="10075"/>
                </a:lnTo>
                <a:lnTo>
                  <a:pt x="13967" y="10269"/>
                </a:lnTo>
                <a:lnTo>
                  <a:pt x="13505" y="10075"/>
                </a:lnTo>
                <a:lnTo>
                  <a:pt x="13043" y="9880"/>
                </a:lnTo>
                <a:lnTo>
                  <a:pt x="12556" y="9758"/>
                </a:lnTo>
                <a:lnTo>
                  <a:pt x="12069" y="9661"/>
                </a:lnTo>
                <a:lnTo>
                  <a:pt x="12045" y="9661"/>
                </a:lnTo>
                <a:lnTo>
                  <a:pt x="12045" y="9685"/>
                </a:lnTo>
                <a:lnTo>
                  <a:pt x="12434" y="10002"/>
                </a:lnTo>
                <a:lnTo>
                  <a:pt x="12872" y="10245"/>
                </a:lnTo>
                <a:lnTo>
                  <a:pt x="13335" y="10488"/>
                </a:lnTo>
                <a:lnTo>
                  <a:pt x="13797" y="10683"/>
                </a:lnTo>
                <a:lnTo>
                  <a:pt x="13627" y="11072"/>
                </a:lnTo>
                <a:lnTo>
                  <a:pt x="13456" y="10926"/>
                </a:lnTo>
                <a:lnTo>
                  <a:pt x="13262" y="10829"/>
                </a:lnTo>
                <a:lnTo>
                  <a:pt x="12848" y="10659"/>
                </a:lnTo>
                <a:lnTo>
                  <a:pt x="12653" y="10586"/>
                </a:lnTo>
                <a:lnTo>
                  <a:pt x="12483" y="10513"/>
                </a:lnTo>
                <a:lnTo>
                  <a:pt x="12288" y="10488"/>
                </a:lnTo>
                <a:lnTo>
                  <a:pt x="12069" y="10488"/>
                </a:lnTo>
                <a:lnTo>
                  <a:pt x="12045" y="10513"/>
                </a:lnTo>
                <a:lnTo>
                  <a:pt x="12045" y="10537"/>
                </a:lnTo>
                <a:lnTo>
                  <a:pt x="12118" y="10634"/>
                </a:lnTo>
                <a:lnTo>
                  <a:pt x="12191" y="10707"/>
                </a:lnTo>
                <a:lnTo>
                  <a:pt x="12337" y="10829"/>
                </a:lnTo>
                <a:lnTo>
                  <a:pt x="12532" y="10926"/>
                </a:lnTo>
                <a:lnTo>
                  <a:pt x="12702" y="11023"/>
                </a:lnTo>
                <a:lnTo>
                  <a:pt x="13091" y="11218"/>
                </a:lnTo>
                <a:lnTo>
                  <a:pt x="13310" y="11291"/>
                </a:lnTo>
                <a:lnTo>
                  <a:pt x="13505" y="11340"/>
                </a:lnTo>
                <a:lnTo>
                  <a:pt x="13481" y="11413"/>
                </a:lnTo>
                <a:lnTo>
                  <a:pt x="13335" y="11388"/>
                </a:lnTo>
                <a:lnTo>
                  <a:pt x="13189" y="11340"/>
                </a:lnTo>
                <a:lnTo>
                  <a:pt x="12897" y="11315"/>
                </a:lnTo>
                <a:lnTo>
                  <a:pt x="12678" y="11267"/>
                </a:lnTo>
                <a:lnTo>
                  <a:pt x="12434" y="11242"/>
                </a:lnTo>
                <a:lnTo>
                  <a:pt x="12191" y="11267"/>
                </a:lnTo>
                <a:lnTo>
                  <a:pt x="12069" y="11291"/>
                </a:lnTo>
                <a:lnTo>
                  <a:pt x="11972" y="11315"/>
                </a:lnTo>
                <a:lnTo>
                  <a:pt x="11948" y="11340"/>
                </a:lnTo>
                <a:lnTo>
                  <a:pt x="11948" y="11364"/>
                </a:lnTo>
                <a:lnTo>
                  <a:pt x="11972" y="11413"/>
                </a:lnTo>
                <a:lnTo>
                  <a:pt x="12069" y="11486"/>
                </a:lnTo>
                <a:lnTo>
                  <a:pt x="12191" y="11534"/>
                </a:lnTo>
                <a:lnTo>
                  <a:pt x="12434" y="11607"/>
                </a:lnTo>
                <a:lnTo>
                  <a:pt x="12921" y="11705"/>
                </a:lnTo>
                <a:lnTo>
                  <a:pt x="13164" y="11778"/>
                </a:lnTo>
                <a:lnTo>
                  <a:pt x="13432" y="11826"/>
                </a:lnTo>
                <a:lnTo>
                  <a:pt x="13408" y="11972"/>
                </a:lnTo>
                <a:lnTo>
                  <a:pt x="13018" y="11948"/>
                </a:lnTo>
                <a:lnTo>
                  <a:pt x="12434" y="11948"/>
                </a:lnTo>
                <a:lnTo>
                  <a:pt x="12313" y="11972"/>
                </a:lnTo>
                <a:lnTo>
                  <a:pt x="12215" y="12021"/>
                </a:lnTo>
                <a:lnTo>
                  <a:pt x="12118" y="12070"/>
                </a:lnTo>
                <a:lnTo>
                  <a:pt x="12118" y="12118"/>
                </a:lnTo>
                <a:lnTo>
                  <a:pt x="12118" y="12143"/>
                </a:lnTo>
                <a:lnTo>
                  <a:pt x="12215" y="12191"/>
                </a:lnTo>
                <a:lnTo>
                  <a:pt x="12313" y="12240"/>
                </a:lnTo>
                <a:lnTo>
                  <a:pt x="12507" y="12264"/>
                </a:lnTo>
                <a:lnTo>
                  <a:pt x="12897" y="12264"/>
                </a:lnTo>
                <a:lnTo>
                  <a:pt x="13383" y="12313"/>
                </a:lnTo>
                <a:lnTo>
                  <a:pt x="13383" y="12654"/>
                </a:lnTo>
                <a:lnTo>
                  <a:pt x="13043" y="12654"/>
                </a:lnTo>
                <a:lnTo>
                  <a:pt x="12678" y="12678"/>
                </a:lnTo>
                <a:lnTo>
                  <a:pt x="12288" y="12727"/>
                </a:lnTo>
                <a:lnTo>
                  <a:pt x="12094" y="12775"/>
                </a:lnTo>
                <a:lnTo>
                  <a:pt x="11923" y="12873"/>
                </a:lnTo>
                <a:lnTo>
                  <a:pt x="12118" y="12921"/>
                </a:lnTo>
                <a:lnTo>
                  <a:pt x="12288" y="12946"/>
                </a:lnTo>
                <a:lnTo>
                  <a:pt x="12678" y="12946"/>
                </a:lnTo>
                <a:lnTo>
                  <a:pt x="13408" y="12970"/>
                </a:lnTo>
                <a:lnTo>
                  <a:pt x="13408" y="13116"/>
                </a:lnTo>
                <a:lnTo>
                  <a:pt x="13408" y="13262"/>
                </a:lnTo>
                <a:lnTo>
                  <a:pt x="13140" y="13262"/>
                </a:lnTo>
                <a:lnTo>
                  <a:pt x="12848" y="13286"/>
                </a:lnTo>
                <a:lnTo>
                  <a:pt x="12337" y="13286"/>
                </a:lnTo>
                <a:lnTo>
                  <a:pt x="12069" y="13335"/>
                </a:lnTo>
                <a:lnTo>
                  <a:pt x="11948" y="13384"/>
                </a:lnTo>
                <a:lnTo>
                  <a:pt x="11850" y="13432"/>
                </a:lnTo>
                <a:lnTo>
                  <a:pt x="11826" y="13481"/>
                </a:lnTo>
                <a:lnTo>
                  <a:pt x="11850" y="13505"/>
                </a:lnTo>
                <a:lnTo>
                  <a:pt x="11948" y="13554"/>
                </a:lnTo>
                <a:lnTo>
                  <a:pt x="12069" y="13603"/>
                </a:lnTo>
                <a:lnTo>
                  <a:pt x="12337" y="13627"/>
                </a:lnTo>
                <a:lnTo>
                  <a:pt x="12605" y="13651"/>
                </a:lnTo>
                <a:lnTo>
                  <a:pt x="13432" y="13651"/>
                </a:lnTo>
                <a:lnTo>
                  <a:pt x="13432" y="13797"/>
                </a:lnTo>
                <a:lnTo>
                  <a:pt x="13286" y="13773"/>
                </a:lnTo>
                <a:lnTo>
                  <a:pt x="13164" y="13797"/>
                </a:lnTo>
                <a:lnTo>
                  <a:pt x="12897" y="13822"/>
                </a:lnTo>
                <a:lnTo>
                  <a:pt x="12483" y="13846"/>
                </a:lnTo>
                <a:lnTo>
                  <a:pt x="12288" y="13895"/>
                </a:lnTo>
                <a:lnTo>
                  <a:pt x="12094" y="13968"/>
                </a:lnTo>
                <a:lnTo>
                  <a:pt x="12094" y="13992"/>
                </a:lnTo>
                <a:lnTo>
                  <a:pt x="12094" y="14016"/>
                </a:lnTo>
                <a:lnTo>
                  <a:pt x="12118" y="14041"/>
                </a:lnTo>
                <a:lnTo>
                  <a:pt x="12313" y="14089"/>
                </a:lnTo>
                <a:lnTo>
                  <a:pt x="12507" y="14114"/>
                </a:lnTo>
                <a:lnTo>
                  <a:pt x="13310" y="14114"/>
                </a:lnTo>
                <a:lnTo>
                  <a:pt x="13432" y="14089"/>
                </a:lnTo>
                <a:lnTo>
                  <a:pt x="13456" y="14600"/>
                </a:lnTo>
                <a:lnTo>
                  <a:pt x="13237" y="14576"/>
                </a:lnTo>
                <a:lnTo>
                  <a:pt x="13018" y="14552"/>
                </a:lnTo>
                <a:lnTo>
                  <a:pt x="12824" y="14552"/>
                </a:lnTo>
                <a:lnTo>
                  <a:pt x="12434" y="14600"/>
                </a:lnTo>
                <a:lnTo>
                  <a:pt x="12045" y="14698"/>
                </a:lnTo>
                <a:lnTo>
                  <a:pt x="11656" y="14819"/>
                </a:lnTo>
                <a:lnTo>
                  <a:pt x="11193" y="14941"/>
                </a:lnTo>
                <a:lnTo>
                  <a:pt x="10974" y="14965"/>
                </a:lnTo>
                <a:lnTo>
                  <a:pt x="10755" y="14990"/>
                </a:lnTo>
                <a:lnTo>
                  <a:pt x="10536" y="14990"/>
                </a:lnTo>
                <a:lnTo>
                  <a:pt x="10317" y="14965"/>
                </a:lnTo>
                <a:lnTo>
                  <a:pt x="10098" y="14917"/>
                </a:lnTo>
                <a:lnTo>
                  <a:pt x="9879" y="14819"/>
                </a:lnTo>
                <a:lnTo>
                  <a:pt x="9514" y="14698"/>
                </a:lnTo>
                <a:lnTo>
                  <a:pt x="9149" y="14576"/>
                </a:lnTo>
                <a:lnTo>
                  <a:pt x="8979" y="14552"/>
                </a:lnTo>
                <a:lnTo>
                  <a:pt x="8809" y="14527"/>
                </a:lnTo>
                <a:lnTo>
                  <a:pt x="8614" y="14527"/>
                </a:lnTo>
                <a:lnTo>
                  <a:pt x="8419" y="14552"/>
                </a:lnTo>
                <a:lnTo>
                  <a:pt x="7981" y="14649"/>
                </a:lnTo>
                <a:lnTo>
                  <a:pt x="7568" y="14795"/>
                </a:lnTo>
                <a:lnTo>
                  <a:pt x="7130" y="14917"/>
                </a:lnTo>
                <a:lnTo>
                  <a:pt x="6935" y="14965"/>
                </a:lnTo>
                <a:lnTo>
                  <a:pt x="6692" y="14990"/>
                </a:lnTo>
                <a:lnTo>
                  <a:pt x="6473" y="14990"/>
                </a:lnTo>
                <a:lnTo>
                  <a:pt x="6230" y="14965"/>
                </a:lnTo>
                <a:lnTo>
                  <a:pt x="5986" y="14917"/>
                </a:lnTo>
                <a:lnTo>
                  <a:pt x="5767" y="14844"/>
                </a:lnTo>
                <a:lnTo>
                  <a:pt x="5281" y="14722"/>
                </a:lnTo>
                <a:lnTo>
                  <a:pt x="5062" y="14649"/>
                </a:lnTo>
                <a:lnTo>
                  <a:pt x="4818" y="14625"/>
                </a:lnTo>
                <a:lnTo>
                  <a:pt x="4453" y="14576"/>
                </a:lnTo>
                <a:lnTo>
                  <a:pt x="4040" y="14576"/>
                </a:lnTo>
                <a:lnTo>
                  <a:pt x="3602" y="14625"/>
                </a:lnTo>
                <a:lnTo>
                  <a:pt x="3164" y="14722"/>
                </a:lnTo>
                <a:lnTo>
                  <a:pt x="3188" y="14308"/>
                </a:lnTo>
                <a:lnTo>
                  <a:pt x="3188" y="13895"/>
                </a:lnTo>
                <a:lnTo>
                  <a:pt x="3164" y="13067"/>
                </a:lnTo>
                <a:lnTo>
                  <a:pt x="3164" y="12386"/>
                </a:lnTo>
                <a:lnTo>
                  <a:pt x="3139" y="12191"/>
                </a:lnTo>
                <a:lnTo>
                  <a:pt x="3115" y="12021"/>
                </a:lnTo>
                <a:lnTo>
                  <a:pt x="3066" y="11851"/>
                </a:lnTo>
                <a:lnTo>
                  <a:pt x="3018" y="11705"/>
                </a:lnTo>
                <a:lnTo>
                  <a:pt x="3018" y="11632"/>
                </a:lnTo>
                <a:lnTo>
                  <a:pt x="3018" y="11534"/>
                </a:lnTo>
                <a:lnTo>
                  <a:pt x="2993" y="11413"/>
                </a:lnTo>
                <a:lnTo>
                  <a:pt x="2896" y="11194"/>
                </a:lnTo>
                <a:lnTo>
                  <a:pt x="2701" y="10780"/>
                </a:lnTo>
                <a:lnTo>
                  <a:pt x="2409" y="10123"/>
                </a:lnTo>
                <a:lnTo>
                  <a:pt x="2142" y="9442"/>
                </a:lnTo>
                <a:lnTo>
                  <a:pt x="1947" y="8809"/>
                </a:lnTo>
                <a:lnTo>
                  <a:pt x="1777" y="8152"/>
                </a:lnTo>
                <a:lnTo>
                  <a:pt x="1728" y="7909"/>
                </a:lnTo>
                <a:lnTo>
                  <a:pt x="1704" y="7787"/>
                </a:lnTo>
                <a:lnTo>
                  <a:pt x="1704" y="7666"/>
                </a:lnTo>
                <a:lnTo>
                  <a:pt x="1704" y="7544"/>
                </a:lnTo>
                <a:lnTo>
                  <a:pt x="1752" y="7447"/>
                </a:lnTo>
                <a:lnTo>
                  <a:pt x="1825" y="7325"/>
                </a:lnTo>
                <a:lnTo>
                  <a:pt x="1923" y="7252"/>
                </a:lnTo>
                <a:lnTo>
                  <a:pt x="2093" y="7155"/>
                </a:lnTo>
                <a:lnTo>
                  <a:pt x="2288" y="7082"/>
                </a:lnTo>
                <a:lnTo>
                  <a:pt x="2653" y="6936"/>
                </a:lnTo>
                <a:lnTo>
                  <a:pt x="3991" y="6400"/>
                </a:lnTo>
                <a:lnTo>
                  <a:pt x="5329" y="5889"/>
                </a:lnTo>
                <a:lnTo>
                  <a:pt x="8030" y="4867"/>
                </a:lnTo>
                <a:lnTo>
                  <a:pt x="8030" y="5062"/>
                </a:lnTo>
                <a:lnTo>
                  <a:pt x="8030" y="5281"/>
                </a:lnTo>
                <a:lnTo>
                  <a:pt x="8030" y="5670"/>
                </a:lnTo>
                <a:lnTo>
                  <a:pt x="8030" y="7203"/>
                </a:lnTo>
                <a:lnTo>
                  <a:pt x="8030" y="8834"/>
                </a:lnTo>
                <a:lnTo>
                  <a:pt x="8054" y="9661"/>
                </a:lnTo>
                <a:lnTo>
                  <a:pt x="8079" y="10464"/>
                </a:lnTo>
                <a:lnTo>
                  <a:pt x="8103" y="10586"/>
                </a:lnTo>
                <a:lnTo>
                  <a:pt x="8152" y="10659"/>
                </a:lnTo>
                <a:lnTo>
                  <a:pt x="8249" y="10707"/>
                </a:lnTo>
                <a:lnTo>
                  <a:pt x="8346" y="10732"/>
                </a:lnTo>
                <a:lnTo>
                  <a:pt x="8444" y="10707"/>
                </a:lnTo>
                <a:lnTo>
                  <a:pt x="8517" y="10659"/>
                </a:lnTo>
                <a:lnTo>
                  <a:pt x="8565" y="10586"/>
                </a:lnTo>
                <a:lnTo>
                  <a:pt x="8590" y="10464"/>
                </a:lnTo>
                <a:lnTo>
                  <a:pt x="8517" y="8931"/>
                </a:lnTo>
                <a:lnTo>
                  <a:pt x="8468" y="7398"/>
                </a:lnTo>
                <a:lnTo>
                  <a:pt x="8444" y="5865"/>
                </a:lnTo>
                <a:lnTo>
                  <a:pt x="8444" y="5305"/>
                </a:lnTo>
                <a:lnTo>
                  <a:pt x="8444" y="5013"/>
                </a:lnTo>
                <a:lnTo>
                  <a:pt x="8395" y="4721"/>
                </a:lnTo>
                <a:lnTo>
                  <a:pt x="8468" y="4673"/>
                </a:lnTo>
                <a:close/>
                <a:moveTo>
                  <a:pt x="7446" y="1"/>
                </a:moveTo>
                <a:lnTo>
                  <a:pt x="7300" y="25"/>
                </a:lnTo>
                <a:lnTo>
                  <a:pt x="7154" y="50"/>
                </a:lnTo>
                <a:lnTo>
                  <a:pt x="7008" y="98"/>
                </a:lnTo>
                <a:lnTo>
                  <a:pt x="6911" y="196"/>
                </a:lnTo>
                <a:lnTo>
                  <a:pt x="6838" y="196"/>
                </a:lnTo>
                <a:lnTo>
                  <a:pt x="6765" y="244"/>
                </a:lnTo>
                <a:lnTo>
                  <a:pt x="6716" y="293"/>
                </a:lnTo>
                <a:lnTo>
                  <a:pt x="6716" y="317"/>
                </a:lnTo>
                <a:lnTo>
                  <a:pt x="6667" y="755"/>
                </a:lnTo>
                <a:lnTo>
                  <a:pt x="6619" y="1193"/>
                </a:lnTo>
                <a:lnTo>
                  <a:pt x="6594" y="1656"/>
                </a:lnTo>
                <a:lnTo>
                  <a:pt x="6594" y="2094"/>
                </a:lnTo>
                <a:lnTo>
                  <a:pt x="6011" y="2118"/>
                </a:lnTo>
                <a:lnTo>
                  <a:pt x="5427" y="2118"/>
                </a:lnTo>
                <a:lnTo>
                  <a:pt x="5013" y="2094"/>
                </a:lnTo>
                <a:lnTo>
                  <a:pt x="4794" y="2094"/>
                </a:lnTo>
                <a:lnTo>
                  <a:pt x="4697" y="2118"/>
                </a:lnTo>
                <a:lnTo>
                  <a:pt x="4624" y="2167"/>
                </a:lnTo>
                <a:lnTo>
                  <a:pt x="4575" y="2142"/>
                </a:lnTo>
                <a:lnTo>
                  <a:pt x="4526" y="2118"/>
                </a:lnTo>
                <a:lnTo>
                  <a:pt x="4405" y="2142"/>
                </a:lnTo>
                <a:lnTo>
                  <a:pt x="4332" y="2215"/>
                </a:lnTo>
                <a:lnTo>
                  <a:pt x="4307" y="2264"/>
                </a:lnTo>
                <a:lnTo>
                  <a:pt x="4283" y="2337"/>
                </a:lnTo>
                <a:lnTo>
                  <a:pt x="4259" y="2605"/>
                </a:lnTo>
                <a:lnTo>
                  <a:pt x="4259" y="2897"/>
                </a:lnTo>
                <a:lnTo>
                  <a:pt x="4259" y="3480"/>
                </a:lnTo>
                <a:lnTo>
                  <a:pt x="3602" y="3529"/>
                </a:lnTo>
                <a:lnTo>
                  <a:pt x="3261" y="3578"/>
                </a:lnTo>
                <a:lnTo>
                  <a:pt x="2920" y="3602"/>
                </a:lnTo>
                <a:lnTo>
                  <a:pt x="2872" y="3626"/>
                </a:lnTo>
                <a:lnTo>
                  <a:pt x="2823" y="3651"/>
                </a:lnTo>
                <a:lnTo>
                  <a:pt x="2774" y="3699"/>
                </a:lnTo>
                <a:lnTo>
                  <a:pt x="2701" y="3821"/>
                </a:lnTo>
                <a:lnTo>
                  <a:pt x="2653" y="3918"/>
                </a:lnTo>
                <a:lnTo>
                  <a:pt x="2604" y="4064"/>
                </a:lnTo>
                <a:lnTo>
                  <a:pt x="2604" y="4186"/>
                </a:lnTo>
                <a:lnTo>
                  <a:pt x="2580" y="4454"/>
                </a:lnTo>
                <a:lnTo>
                  <a:pt x="2580" y="4721"/>
                </a:lnTo>
                <a:lnTo>
                  <a:pt x="2458" y="6449"/>
                </a:lnTo>
                <a:lnTo>
                  <a:pt x="2458" y="6498"/>
                </a:lnTo>
                <a:lnTo>
                  <a:pt x="1704" y="6838"/>
                </a:lnTo>
                <a:lnTo>
                  <a:pt x="1558" y="6936"/>
                </a:lnTo>
                <a:lnTo>
                  <a:pt x="1436" y="7033"/>
                </a:lnTo>
                <a:lnTo>
                  <a:pt x="1363" y="7155"/>
                </a:lnTo>
                <a:lnTo>
                  <a:pt x="1290" y="7276"/>
                </a:lnTo>
                <a:lnTo>
                  <a:pt x="1266" y="7422"/>
                </a:lnTo>
                <a:lnTo>
                  <a:pt x="1241" y="7568"/>
                </a:lnTo>
                <a:lnTo>
                  <a:pt x="1241" y="7714"/>
                </a:lnTo>
                <a:lnTo>
                  <a:pt x="1241" y="7885"/>
                </a:lnTo>
                <a:lnTo>
                  <a:pt x="1290" y="8201"/>
                </a:lnTo>
                <a:lnTo>
                  <a:pt x="1363" y="8542"/>
                </a:lnTo>
                <a:lnTo>
                  <a:pt x="1533" y="9101"/>
                </a:lnTo>
                <a:lnTo>
                  <a:pt x="1631" y="9491"/>
                </a:lnTo>
                <a:lnTo>
                  <a:pt x="1777" y="9856"/>
                </a:lnTo>
                <a:lnTo>
                  <a:pt x="2069" y="10586"/>
                </a:lnTo>
                <a:lnTo>
                  <a:pt x="2190" y="10853"/>
                </a:lnTo>
                <a:lnTo>
                  <a:pt x="2336" y="11145"/>
                </a:lnTo>
                <a:lnTo>
                  <a:pt x="2507" y="11437"/>
                </a:lnTo>
                <a:lnTo>
                  <a:pt x="2604" y="11559"/>
                </a:lnTo>
                <a:lnTo>
                  <a:pt x="2726" y="11656"/>
                </a:lnTo>
                <a:lnTo>
                  <a:pt x="2677" y="11826"/>
                </a:lnTo>
                <a:lnTo>
                  <a:pt x="2653" y="11997"/>
                </a:lnTo>
                <a:lnTo>
                  <a:pt x="2628" y="12167"/>
                </a:lnTo>
                <a:lnTo>
                  <a:pt x="2628" y="12362"/>
                </a:lnTo>
                <a:lnTo>
                  <a:pt x="2677" y="12727"/>
                </a:lnTo>
                <a:lnTo>
                  <a:pt x="2701" y="13067"/>
                </a:lnTo>
                <a:lnTo>
                  <a:pt x="2701" y="13530"/>
                </a:lnTo>
                <a:lnTo>
                  <a:pt x="2677" y="13968"/>
                </a:lnTo>
                <a:lnTo>
                  <a:pt x="2677" y="14430"/>
                </a:lnTo>
                <a:lnTo>
                  <a:pt x="2701" y="14649"/>
                </a:lnTo>
                <a:lnTo>
                  <a:pt x="2726" y="14868"/>
                </a:lnTo>
                <a:lnTo>
                  <a:pt x="2531" y="14965"/>
                </a:lnTo>
                <a:lnTo>
                  <a:pt x="2385" y="15087"/>
                </a:lnTo>
                <a:lnTo>
                  <a:pt x="2239" y="15233"/>
                </a:lnTo>
                <a:lnTo>
                  <a:pt x="2117" y="15379"/>
                </a:lnTo>
                <a:lnTo>
                  <a:pt x="2117" y="15428"/>
                </a:lnTo>
                <a:lnTo>
                  <a:pt x="2117" y="15476"/>
                </a:lnTo>
                <a:lnTo>
                  <a:pt x="2142" y="15501"/>
                </a:lnTo>
                <a:lnTo>
                  <a:pt x="2190" y="15501"/>
                </a:lnTo>
                <a:lnTo>
                  <a:pt x="2361" y="15476"/>
                </a:lnTo>
                <a:lnTo>
                  <a:pt x="2531" y="15428"/>
                </a:lnTo>
                <a:lnTo>
                  <a:pt x="2872" y="15306"/>
                </a:lnTo>
                <a:lnTo>
                  <a:pt x="3212" y="15184"/>
                </a:lnTo>
                <a:lnTo>
                  <a:pt x="3553" y="15063"/>
                </a:lnTo>
                <a:lnTo>
                  <a:pt x="3796" y="15014"/>
                </a:lnTo>
                <a:lnTo>
                  <a:pt x="4064" y="15014"/>
                </a:lnTo>
                <a:lnTo>
                  <a:pt x="4307" y="14990"/>
                </a:lnTo>
                <a:lnTo>
                  <a:pt x="4551" y="15014"/>
                </a:lnTo>
                <a:lnTo>
                  <a:pt x="4794" y="15038"/>
                </a:lnTo>
                <a:lnTo>
                  <a:pt x="5037" y="15087"/>
                </a:lnTo>
                <a:lnTo>
                  <a:pt x="5500" y="15209"/>
                </a:lnTo>
                <a:lnTo>
                  <a:pt x="5889" y="15330"/>
                </a:lnTo>
                <a:lnTo>
                  <a:pt x="6278" y="15403"/>
                </a:lnTo>
                <a:lnTo>
                  <a:pt x="6667" y="15428"/>
                </a:lnTo>
                <a:lnTo>
                  <a:pt x="6862" y="15428"/>
                </a:lnTo>
                <a:lnTo>
                  <a:pt x="7057" y="15403"/>
                </a:lnTo>
                <a:lnTo>
                  <a:pt x="7276" y="15355"/>
                </a:lnTo>
                <a:lnTo>
                  <a:pt x="7495" y="15306"/>
                </a:lnTo>
                <a:lnTo>
                  <a:pt x="7908" y="15184"/>
                </a:lnTo>
                <a:lnTo>
                  <a:pt x="8346" y="15063"/>
                </a:lnTo>
                <a:lnTo>
                  <a:pt x="8565" y="15014"/>
                </a:lnTo>
                <a:lnTo>
                  <a:pt x="8784" y="14990"/>
                </a:lnTo>
                <a:lnTo>
                  <a:pt x="8979" y="15014"/>
                </a:lnTo>
                <a:lnTo>
                  <a:pt x="9198" y="15063"/>
                </a:lnTo>
                <a:lnTo>
                  <a:pt x="9393" y="15136"/>
                </a:lnTo>
                <a:lnTo>
                  <a:pt x="9587" y="15209"/>
                </a:lnTo>
                <a:lnTo>
                  <a:pt x="9977" y="15379"/>
                </a:lnTo>
                <a:lnTo>
                  <a:pt x="10196" y="15452"/>
                </a:lnTo>
                <a:lnTo>
                  <a:pt x="10390" y="15476"/>
                </a:lnTo>
                <a:lnTo>
                  <a:pt x="10585" y="15501"/>
                </a:lnTo>
                <a:lnTo>
                  <a:pt x="10780" y="15501"/>
                </a:lnTo>
                <a:lnTo>
                  <a:pt x="11169" y="15452"/>
                </a:lnTo>
                <a:lnTo>
                  <a:pt x="11558" y="15355"/>
                </a:lnTo>
                <a:lnTo>
                  <a:pt x="11923" y="15257"/>
                </a:lnTo>
                <a:lnTo>
                  <a:pt x="12191" y="15184"/>
                </a:lnTo>
                <a:lnTo>
                  <a:pt x="12410" y="15136"/>
                </a:lnTo>
                <a:lnTo>
                  <a:pt x="12653" y="15111"/>
                </a:lnTo>
                <a:lnTo>
                  <a:pt x="12872" y="15087"/>
                </a:lnTo>
                <a:lnTo>
                  <a:pt x="13116" y="15087"/>
                </a:lnTo>
                <a:lnTo>
                  <a:pt x="13335" y="15111"/>
                </a:lnTo>
                <a:lnTo>
                  <a:pt x="13846" y="15209"/>
                </a:lnTo>
                <a:lnTo>
                  <a:pt x="14186" y="15257"/>
                </a:lnTo>
                <a:lnTo>
                  <a:pt x="14357" y="15282"/>
                </a:lnTo>
                <a:lnTo>
                  <a:pt x="14551" y="15282"/>
                </a:lnTo>
                <a:lnTo>
                  <a:pt x="14721" y="15233"/>
                </a:lnTo>
                <a:lnTo>
                  <a:pt x="14892" y="15209"/>
                </a:lnTo>
                <a:lnTo>
                  <a:pt x="15038" y="15136"/>
                </a:lnTo>
                <a:lnTo>
                  <a:pt x="15208" y="15038"/>
                </a:lnTo>
                <a:lnTo>
                  <a:pt x="15281" y="14965"/>
                </a:lnTo>
                <a:lnTo>
                  <a:pt x="15305" y="14868"/>
                </a:lnTo>
                <a:lnTo>
                  <a:pt x="15305" y="14771"/>
                </a:lnTo>
                <a:lnTo>
                  <a:pt x="15281" y="14673"/>
                </a:lnTo>
                <a:lnTo>
                  <a:pt x="15208" y="14600"/>
                </a:lnTo>
                <a:lnTo>
                  <a:pt x="15135" y="14552"/>
                </a:lnTo>
                <a:lnTo>
                  <a:pt x="15038" y="14552"/>
                </a:lnTo>
                <a:lnTo>
                  <a:pt x="14940" y="14600"/>
                </a:lnTo>
                <a:lnTo>
                  <a:pt x="14819" y="14673"/>
                </a:lnTo>
                <a:lnTo>
                  <a:pt x="14697" y="14722"/>
                </a:lnTo>
                <a:lnTo>
                  <a:pt x="14575" y="14746"/>
                </a:lnTo>
                <a:lnTo>
                  <a:pt x="14454" y="14771"/>
                </a:lnTo>
                <a:lnTo>
                  <a:pt x="14211" y="14746"/>
                </a:lnTo>
                <a:lnTo>
                  <a:pt x="13967" y="14722"/>
                </a:lnTo>
                <a:lnTo>
                  <a:pt x="13919" y="13116"/>
                </a:lnTo>
                <a:lnTo>
                  <a:pt x="13919" y="12459"/>
                </a:lnTo>
                <a:lnTo>
                  <a:pt x="13894" y="12118"/>
                </a:lnTo>
                <a:lnTo>
                  <a:pt x="13821" y="11778"/>
                </a:lnTo>
                <a:lnTo>
                  <a:pt x="13870" y="11753"/>
                </a:lnTo>
                <a:lnTo>
                  <a:pt x="13894" y="11680"/>
                </a:lnTo>
                <a:lnTo>
                  <a:pt x="14527" y="10221"/>
                </a:lnTo>
                <a:lnTo>
                  <a:pt x="15111" y="8736"/>
                </a:lnTo>
                <a:lnTo>
                  <a:pt x="15232" y="8420"/>
                </a:lnTo>
                <a:lnTo>
                  <a:pt x="15305" y="8128"/>
                </a:lnTo>
                <a:lnTo>
                  <a:pt x="15354" y="7982"/>
                </a:lnTo>
                <a:lnTo>
                  <a:pt x="15354" y="7836"/>
                </a:lnTo>
                <a:lnTo>
                  <a:pt x="15354" y="7666"/>
                </a:lnTo>
                <a:lnTo>
                  <a:pt x="15354" y="7520"/>
                </a:lnTo>
                <a:lnTo>
                  <a:pt x="15305" y="7374"/>
                </a:lnTo>
                <a:lnTo>
                  <a:pt x="15257" y="7276"/>
                </a:lnTo>
                <a:lnTo>
                  <a:pt x="15184" y="7155"/>
                </a:lnTo>
                <a:lnTo>
                  <a:pt x="15111" y="7057"/>
                </a:lnTo>
                <a:lnTo>
                  <a:pt x="14916" y="6863"/>
                </a:lnTo>
                <a:lnTo>
                  <a:pt x="14697" y="6717"/>
                </a:lnTo>
                <a:lnTo>
                  <a:pt x="14405" y="6546"/>
                </a:lnTo>
                <a:lnTo>
                  <a:pt x="14065" y="6400"/>
                </a:lnTo>
                <a:lnTo>
                  <a:pt x="14113" y="6181"/>
                </a:lnTo>
                <a:lnTo>
                  <a:pt x="14138" y="5962"/>
                </a:lnTo>
                <a:lnTo>
                  <a:pt x="14162" y="5719"/>
                </a:lnTo>
                <a:lnTo>
                  <a:pt x="14162" y="5500"/>
                </a:lnTo>
                <a:lnTo>
                  <a:pt x="14138" y="5013"/>
                </a:lnTo>
                <a:lnTo>
                  <a:pt x="14113" y="4551"/>
                </a:lnTo>
                <a:lnTo>
                  <a:pt x="14089" y="4381"/>
                </a:lnTo>
                <a:lnTo>
                  <a:pt x="14040" y="4040"/>
                </a:lnTo>
                <a:lnTo>
                  <a:pt x="14089" y="3991"/>
                </a:lnTo>
                <a:lnTo>
                  <a:pt x="14113" y="3918"/>
                </a:lnTo>
                <a:lnTo>
                  <a:pt x="14113" y="3845"/>
                </a:lnTo>
                <a:lnTo>
                  <a:pt x="14089" y="3772"/>
                </a:lnTo>
                <a:lnTo>
                  <a:pt x="14065" y="3699"/>
                </a:lnTo>
                <a:lnTo>
                  <a:pt x="14016" y="3651"/>
                </a:lnTo>
                <a:lnTo>
                  <a:pt x="13943" y="3602"/>
                </a:lnTo>
                <a:lnTo>
                  <a:pt x="13846" y="3578"/>
                </a:lnTo>
                <a:lnTo>
                  <a:pt x="13116" y="3553"/>
                </a:lnTo>
                <a:lnTo>
                  <a:pt x="12726" y="3553"/>
                </a:lnTo>
                <a:lnTo>
                  <a:pt x="12361" y="3578"/>
                </a:lnTo>
                <a:lnTo>
                  <a:pt x="12361" y="3286"/>
                </a:lnTo>
                <a:lnTo>
                  <a:pt x="12361" y="2848"/>
                </a:lnTo>
                <a:lnTo>
                  <a:pt x="12313" y="2410"/>
                </a:lnTo>
                <a:lnTo>
                  <a:pt x="12288" y="2337"/>
                </a:lnTo>
                <a:lnTo>
                  <a:pt x="12264" y="2264"/>
                </a:lnTo>
                <a:lnTo>
                  <a:pt x="12191" y="2215"/>
                </a:lnTo>
                <a:lnTo>
                  <a:pt x="12118" y="2191"/>
                </a:lnTo>
                <a:lnTo>
                  <a:pt x="12045" y="2118"/>
                </a:lnTo>
                <a:lnTo>
                  <a:pt x="11923" y="2094"/>
                </a:lnTo>
                <a:lnTo>
                  <a:pt x="11339" y="2069"/>
                </a:lnTo>
                <a:lnTo>
                  <a:pt x="10293" y="2069"/>
                </a:lnTo>
                <a:lnTo>
                  <a:pt x="10147" y="2094"/>
                </a:lnTo>
                <a:lnTo>
                  <a:pt x="10147" y="1875"/>
                </a:lnTo>
                <a:lnTo>
                  <a:pt x="10147" y="1656"/>
                </a:lnTo>
                <a:lnTo>
                  <a:pt x="10098" y="1242"/>
                </a:lnTo>
                <a:lnTo>
                  <a:pt x="10074" y="707"/>
                </a:lnTo>
                <a:lnTo>
                  <a:pt x="10025" y="463"/>
                </a:lnTo>
                <a:lnTo>
                  <a:pt x="10001" y="342"/>
                </a:lnTo>
                <a:lnTo>
                  <a:pt x="9928" y="220"/>
                </a:lnTo>
                <a:lnTo>
                  <a:pt x="9904" y="147"/>
                </a:lnTo>
                <a:lnTo>
                  <a:pt x="9855" y="98"/>
                </a:lnTo>
                <a:lnTo>
                  <a:pt x="9782" y="74"/>
                </a:lnTo>
                <a:lnTo>
                  <a:pt x="9709" y="50"/>
                </a:lnTo>
                <a:lnTo>
                  <a:pt x="8882" y="25"/>
                </a:lnTo>
                <a:lnTo>
                  <a:pt x="8054" y="1"/>
                </a:lnTo>
                <a:close/>
                <a:moveTo>
                  <a:pt x="4307" y="15452"/>
                </a:moveTo>
                <a:lnTo>
                  <a:pt x="4088" y="15501"/>
                </a:lnTo>
                <a:lnTo>
                  <a:pt x="3869" y="15549"/>
                </a:lnTo>
                <a:lnTo>
                  <a:pt x="3650" y="15647"/>
                </a:lnTo>
                <a:lnTo>
                  <a:pt x="3237" y="15866"/>
                </a:lnTo>
                <a:lnTo>
                  <a:pt x="3018" y="15963"/>
                </a:lnTo>
                <a:lnTo>
                  <a:pt x="2823" y="16060"/>
                </a:lnTo>
                <a:lnTo>
                  <a:pt x="2653" y="16109"/>
                </a:lnTo>
                <a:lnTo>
                  <a:pt x="2507" y="16133"/>
                </a:lnTo>
                <a:lnTo>
                  <a:pt x="2190" y="16133"/>
                </a:lnTo>
                <a:lnTo>
                  <a:pt x="1850" y="16085"/>
                </a:lnTo>
                <a:lnTo>
                  <a:pt x="1533" y="16012"/>
                </a:lnTo>
                <a:lnTo>
                  <a:pt x="1241" y="15890"/>
                </a:lnTo>
                <a:lnTo>
                  <a:pt x="925" y="15768"/>
                </a:lnTo>
                <a:lnTo>
                  <a:pt x="341" y="15525"/>
                </a:lnTo>
                <a:lnTo>
                  <a:pt x="244" y="15501"/>
                </a:lnTo>
                <a:lnTo>
                  <a:pt x="171" y="15525"/>
                </a:lnTo>
                <a:lnTo>
                  <a:pt x="122" y="15574"/>
                </a:lnTo>
                <a:lnTo>
                  <a:pt x="98" y="15622"/>
                </a:lnTo>
                <a:lnTo>
                  <a:pt x="73" y="15695"/>
                </a:lnTo>
                <a:lnTo>
                  <a:pt x="73" y="15768"/>
                </a:lnTo>
                <a:lnTo>
                  <a:pt x="122" y="15841"/>
                </a:lnTo>
                <a:lnTo>
                  <a:pt x="171" y="15890"/>
                </a:lnTo>
                <a:lnTo>
                  <a:pt x="390" y="16060"/>
                </a:lnTo>
                <a:lnTo>
                  <a:pt x="633" y="16182"/>
                </a:lnTo>
                <a:lnTo>
                  <a:pt x="901" y="16304"/>
                </a:lnTo>
                <a:lnTo>
                  <a:pt x="1144" y="16425"/>
                </a:lnTo>
                <a:lnTo>
                  <a:pt x="1412" y="16498"/>
                </a:lnTo>
                <a:lnTo>
                  <a:pt x="1679" y="16571"/>
                </a:lnTo>
                <a:lnTo>
                  <a:pt x="1947" y="16644"/>
                </a:lnTo>
                <a:lnTo>
                  <a:pt x="2215" y="16669"/>
                </a:lnTo>
                <a:lnTo>
                  <a:pt x="2507" y="16669"/>
                </a:lnTo>
                <a:lnTo>
                  <a:pt x="2750" y="16620"/>
                </a:lnTo>
                <a:lnTo>
                  <a:pt x="2993" y="16547"/>
                </a:lnTo>
                <a:lnTo>
                  <a:pt x="3237" y="16425"/>
                </a:lnTo>
                <a:lnTo>
                  <a:pt x="3699" y="16206"/>
                </a:lnTo>
                <a:lnTo>
                  <a:pt x="3942" y="16109"/>
                </a:lnTo>
                <a:lnTo>
                  <a:pt x="4210" y="16012"/>
                </a:lnTo>
                <a:lnTo>
                  <a:pt x="4332" y="15987"/>
                </a:lnTo>
                <a:lnTo>
                  <a:pt x="4453" y="15963"/>
                </a:lnTo>
                <a:lnTo>
                  <a:pt x="4697" y="15987"/>
                </a:lnTo>
                <a:lnTo>
                  <a:pt x="4964" y="16060"/>
                </a:lnTo>
                <a:lnTo>
                  <a:pt x="5232" y="16158"/>
                </a:lnTo>
                <a:lnTo>
                  <a:pt x="5743" y="16352"/>
                </a:lnTo>
                <a:lnTo>
                  <a:pt x="6011" y="16450"/>
                </a:lnTo>
                <a:lnTo>
                  <a:pt x="6254" y="16523"/>
                </a:lnTo>
                <a:lnTo>
                  <a:pt x="6522" y="16547"/>
                </a:lnTo>
                <a:lnTo>
                  <a:pt x="6765" y="16523"/>
                </a:lnTo>
                <a:lnTo>
                  <a:pt x="7032" y="16474"/>
                </a:lnTo>
                <a:lnTo>
                  <a:pt x="7276" y="16401"/>
                </a:lnTo>
                <a:lnTo>
                  <a:pt x="7787" y="16231"/>
                </a:lnTo>
                <a:lnTo>
                  <a:pt x="8030" y="16158"/>
                </a:lnTo>
                <a:lnTo>
                  <a:pt x="8298" y="16133"/>
                </a:lnTo>
                <a:lnTo>
                  <a:pt x="8565" y="16133"/>
                </a:lnTo>
                <a:lnTo>
                  <a:pt x="8809" y="16182"/>
                </a:lnTo>
                <a:lnTo>
                  <a:pt x="9076" y="16231"/>
                </a:lnTo>
                <a:lnTo>
                  <a:pt x="9344" y="16328"/>
                </a:lnTo>
                <a:lnTo>
                  <a:pt x="9855" y="16498"/>
                </a:lnTo>
                <a:lnTo>
                  <a:pt x="10123" y="16571"/>
                </a:lnTo>
                <a:lnTo>
                  <a:pt x="10366" y="16620"/>
                </a:lnTo>
                <a:lnTo>
                  <a:pt x="10634" y="16620"/>
                </a:lnTo>
                <a:lnTo>
                  <a:pt x="10877" y="16596"/>
                </a:lnTo>
                <a:lnTo>
                  <a:pt x="11120" y="16547"/>
                </a:lnTo>
                <a:lnTo>
                  <a:pt x="11364" y="16450"/>
                </a:lnTo>
                <a:lnTo>
                  <a:pt x="11826" y="16255"/>
                </a:lnTo>
                <a:lnTo>
                  <a:pt x="12069" y="16182"/>
                </a:lnTo>
                <a:lnTo>
                  <a:pt x="12313" y="16085"/>
                </a:lnTo>
                <a:lnTo>
                  <a:pt x="12459" y="16060"/>
                </a:lnTo>
                <a:lnTo>
                  <a:pt x="12580" y="16036"/>
                </a:lnTo>
                <a:lnTo>
                  <a:pt x="12872" y="16036"/>
                </a:lnTo>
                <a:lnTo>
                  <a:pt x="13164" y="16085"/>
                </a:lnTo>
                <a:lnTo>
                  <a:pt x="13432" y="16182"/>
                </a:lnTo>
                <a:lnTo>
                  <a:pt x="14016" y="16352"/>
                </a:lnTo>
                <a:lnTo>
                  <a:pt x="14284" y="16425"/>
                </a:lnTo>
                <a:lnTo>
                  <a:pt x="14575" y="16474"/>
                </a:lnTo>
                <a:lnTo>
                  <a:pt x="14819" y="16498"/>
                </a:lnTo>
                <a:lnTo>
                  <a:pt x="15086" y="16474"/>
                </a:lnTo>
                <a:lnTo>
                  <a:pt x="15330" y="16450"/>
                </a:lnTo>
                <a:lnTo>
                  <a:pt x="15573" y="16377"/>
                </a:lnTo>
                <a:lnTo>
                  <a:pt x="15816" y="16279"/>
                </a:lnTo>
                <a:lnTo>
                  <a:pt x="16035" y="16182"/>
                </a:lnTo>
                <a:lnTo>
                  <a:pt x="16254" y="16060"/>
                </a:lnTo>
                <a:lnTo>
                  <a:pt x="16473" y="15914"/>
                </a:lnTo>
                <a:lnTo>
                  <a:pt x="16522" y="15841"/>
                </a:lnTo>
                <a:lnTo>
                  <a:pt x="16546" y="15768"/>
                </a:lnTo>
                <a:lnTo>
                  <a:pt x="16546" y="15695"/>
                </a:lnTo>
                <a:lnTo>
                  <a:pt x="16522" y="15622"/>
                </a:lnTo>
                <a:lnTo>
                  <a:pt x="16473" y="15574"/>
                </a:lnTo>
                <a:lnTo>
                  <a:pt x="16425" y="15525"/>
                </a:lnTo>
                <a:lnTo>
                  <a:pt x="16352" y="15525"/>
                </a:lnTo>
                <a:lnTo>
                  <a:pt x="16279" y="15574"/>
                </a:lnTo>
                <a:lnTo>
                  <a:pt x="16035" y="15720"/>
                </a:lnTo>
                <a:lnTo>
                  <a:pt x="15792" y="15841"/>
                </a:lnTo>
                <a:lnTo>
                  <a:pt x="15524" y="15939"/>
                </a:lnTo>
                <a:lnTo>
                  <a:pt x="15281" y="16012"/>
                </a:lnTo>
                <a:lnTo>
                  <a:pt x="15013" y="16060"/>
                </a:lnTo>
                <a:lnTo>
                  <a:pt x="14721" y="16085"/>
                </a:lnTo>
                <a:lnTo>
                  <a:pt x="14454" y="16060"/>
                </a:lnTo>
                <a:lnTo>
                  <a:pt x="14186" y="16012"/>
                </a:lnTo>
                <a:lnTo>
                  <a:pt x="13724" y="15914"/>
                </a:lnTo>
                <a:lnTo>
                  <a:pt x="13286" y="15793"/>
                </a:lnTo>
                <a:lnTo>
                  <a:pt x="13067" y="15768"/>
                </a:lnTo>
                <a:lnTo>
                  <a:pt x="12848" y="15744"/>
                </a:lnTo>
                <a:lnTo>
                  <a:pt x="12629" y="15744"/>
                </a:lnTo>
                <a:lnTo>
                  <a:pt x="12386" y="15768"/>
                </a:lnTo>
                <a:lnTo>
                  <a:pt x="12167" y="15841"/>
                </a:lnTo>
                <a:lnTo>
                  <a:pt x="11948" y="15914"/>
                </a:lnTo>
                <a:lnTo>
                  <a:pt x="11510" y="16060"/>
                </a:lnTo>
                <a:lnTo>
                  <a:pt x="11218" y="16158"/>
                </a:lnTo>
                <a:lnTo>
                  <a:pt x="10901" y="16182"/>
                </a:lnTo>
                <a:lnTo>
                  <a:pt x="10585" y="16158"/>
                </a:lnTo>
                <a:lnTo>
                  <a:pt x="10293" y="16133"/>
                </a:lnTo>
                <a:lnTo>
                  <a:pt x="10025" y="16060"/>
                </a:lnTo>
                <a:lnTo>
                  <a:pt x="9782" y="15987"/>
                </a:lnTo>
                <a:lnTo>
                  <a:pt x="9295" y="15817"/>
                </a:lnTo>
                <a:lnTo>
                  <a:pt x="9052" y="15744"/>
                </a:lnTo>
                <a:lnTo>
                  <a:pt x="8809" y="15671"/>
                </a:lnTo>
                <a:lnTo>
                  <a:pt x="8565" y="15622"/>
                </a:lnTo>
                <a:lnTo>
                  <a:pt x="8298" y="15598"/>
                </a:lnTo>
                <a:lnTo>
                  <a:pt x="8030" y="15622"/>
                </a:lnTo>
                <a:lnTo>
                  <a:pt x="7762" y="15671"/>
                </a:lnTo>
                <a:lnTo>
                  <a:pt x="7276" y="15841"/>
                </a:lnTo>
                <a:lnTo>
                  <a:pt x="7032" y="15914"/>
                </a:lnTo>
                <a:lnTo>
                  <a:pt x="6765" y="15987"/>
                </a:lnTo>
                <a:lnTo>
                  <a:pt x="6522" y="16012"/>
                </a:lnTo>
                <a:lnTo>
                  <a:pt x="6254" y="15987"/>
                </a:lnTo>
                <a:lnTo>
                  <a:pt x="6035" y="15939"/>
                </a:lnTo>
                <a:lnTo>
                  <a:pt x="5816" y="15866"/>
                </a:lnTo>
                <a:lnTo>
                  <a:pt x="5402" y="15720"/>
                </a:lnTo>
                <a:lnTo>
                  <a:pt x="4989" y="15549"/>
                </a:lnTo>
                <a:lnTo>
                  <a:pt x="4770" y="15501"/>
                </a:lnTo>
                <a:lnTo>
                  <a:pt x="4551" y="15452"/>
                </a:lnTo>
                <a:close/>
                <a:moveTo>
                  <a:pt x="560" y="16717"/>
                </a:moveTo>
                <a:lnTo>
                  <a:pt x="365" y="16742"/>
                </a:lnTo>
                <a:lnTo>
                  <a:pt x="195" y="16815"/>
                </a:lnTo>
                <a:lnTo>
                  <a:pt x="25" y="16936"/>
                </a:lnTo>
                <a:lnTo>
                  <a:pt x="0" y="16985"/>
                </a:lnTo>
                <a:lnTo>
                  <a:pt x="0" y="17009"/>
                </a:lnTo>
                <a:lnTo>
                  <a:pt x="0" y="17082"/>
                </a:lnTo>
                <a:lnTo>
                  <a:pt x="73" y="17131"/>
                </a:lnTo>
                <a:lnTo>
                  <a:pt x="171" y="17155"/>
                </a:lnTo>
                <a:lnTo>
                  <a:pt x="438" y="17131"/>
                </a:lnTo>
                <a:lnTo>
                  <a:pt x="730" y="17155"/>
                </a:lnTo>
                <a:lnTo>
                  <a:pt x="974" y="17204"/>
                </a:lnTo>
                <a:lnTo>
                  <a:pt x="1217" y="17301"/>
                </a:lnTo>
                <a:lnTo>
                  <a:pt x="1728" y="17520"/>
                </a:lnTo>
                <a:lnTo>
                  <a:pt x="1971" y="17618"/>
                </a:lnTo>
                <a:lnTo>
                  <a:pt x="2239" y="17715"/>
                </a:lnTo>
                <a:lnTo>
                  <a:pt x="2482" y="17764"/>
                </a:lnTo>
                <a:lnTo>
                  <a:pt x="2726" y="17764"/>
                </a:lnTo>
                <a:lnTo>
                  <a:pt x="2969" y="17715"/>
                </a:lnTo>
                <a:lnTo>
                  <a:pt x="3188" y="17666"/>
                </a:lnTo>
                <a:lnTo>
                  <a:pt x="3650" y="17472"/>
                </a:lnTo>
                <a:lnTo>
                  <a:pt x="3894" y="17399"/>
                </a:lnTo>
                <a:lnTo>
                  <a:pt x="4113" y="17326"/>
                </a:lnTo>
                <a:lnTo>
                  <a:pt x="4405" y="17277"/>
                </a:lnTo>
                <a:lnTo>
                  <a:pt x="4697" y="17277"/>
                </a:lnTo>
                <a:lnTo>
                  <a:pt x="4989" y="17301"/>
                </a:lnTo>
                <a:lnTo>
                  <a:pt x="5281" y="17350"/>
                </a:lnTo>
                <a:lnTo>
                  <a:pt x="5865" y="17520"/>
                </a:lnTo>
                <a:lnTo>
                  <a:pt x="6400" y="17642"/>
                </a:lnTo>
                <a:lnTo>
                  <a:pt x="6667" y="17691"/>
                </a:lnTo>
                <a:lnTo>
                  <a:pt x="6911" y="17715"/>
                </a:lnTo>
                <a:lnTo>
                  <a:pt x="7154" y="17691"/>
                </a:lnTo>
                <a:lnTo>
                  <a:pt x="7397" y="17666"/>
                </a:lnTo>
                <a:lnTo>
                  <a:pt x="7616" y="17618"/>
                </a:lnTo>
                <a:lnTo>
                  <a:pt x="7860" y="17545"/>
                </a:lnTo>
                <a:lnTo>
                  <a:pt x="8322" y="17374"/>
                </a:lnTo>
                <a:lnTo>
                  <a:pt x="8468" y="17326"/>
                </a:lnTo>
                <a:lnTo>
                  <a:pt x="8614" y="17301"/>
                </a:lnTo>
                <a:lnTo>
                  <a:pt x="8760" y="17277"/>
                </a:lnTo>
                <a:lnTo>
                  <a:pt x="8882" y="17277"/>
                </a:lnTo>
                <a:lnTo>
                  <a:pt x="9028" y="17301"/>
                </a:lnTo>
                <a:lnTo>
                  <a:pt x="9174" y="17326"/>
                </a:lnTo>
                <a:lnTo>
                  <a:pt x="9295" y="17374"/>
                </a:lnTo>
                <a:lnTo>
                  <a:pt x="9441" y="17447"/>
                </a:lnTo>
                <a:lnTo>
                  <a:pt x="9831" y="17666"/>
                </a:lnTo>
                <a:lnTo>
                  <a:pt x="10025" y="17764"/>
                </a:lnTo>
                <a:lnTo>
                  <a:pt x="10244" y="17837"/>
                </a:lnTo>
                <a:lnTo>
                  <a:pt x="10463" y="17861"/>
                </a:lnTo>
                <a:lnTo>
                  <a:pt x="10658" y="17837"/>
                </a:lnTo>
                <a:lnTo>
                  <a:pt x="10877" y="17788"/>
                </a:lnTo>
                <a:lnTo>
                  <a:pt x="11096" y="17691"/>
                </a:lnTo>
                <a:lnTo>
                  <a:pt x="11510" y="17520"/>
                </a:lnTo>
                <a:lnTo>
                  <a:pt x="11704" y="17423"/>
                </a:lnTo>
                <a:lnTo>
                  <a:pt x="11899" y="17350"/>
                </a:lnTo>
                <a:lnTo>
                  <a:pt x="12045" y="17301"/>
                </a:lnTo>
                <a:lnTo>
                  <a:pt x="12434" y="17301"/>
                </a:lnTo>
                <a:lnTo>
                  <a:pt x="12726" y="17374"/>
                </a:lnTo>
                <a:lnTo>
                  <a:pt x="12994" y="17447"/>
                </a:lnTo>
                <a:lnTo>
                  <a:pt x="13554" y="17666"/>
                </a:lnTo>
                <a:lnTo>
                  <a:pt x="13846" y="17739"/>
                </a:lnTo>
                <a:lnTo>
                  <a:pt x="14113" y="17788"/>
                </a:lnTo>
                <a:lnTo>
                  <a:pt x="14381" y="17788"/>
                </a:lnTo>
                <a:lnTo>
                  <a:pt x="14673" y="17764"/>
                </a:lnTo>
                <a:lnTo>
                  <a:pt x="14940" y="17691"/>
                </a:lnTo>
                <a:lnTo>
                  <a:pt x="15232" y="17618"/>
                </a:lnTo>
                <a:lnTo>
                  <a:pt x="15500" y="17520"/>
                </a:lnTo>
                <a:lnTo>
                  <a:pt x="15768" y="17399"/>
                </a:lnTo>
                <a:lnTo>
                  <a:pt x="16254" y="17155"/>
                </a:lnTo>
                <a:lnTo>
                  <a:pt x="16327" y="17107"/>
                </a:lnTo>
                <a:lnTo>
                  <a:pt x="16352" y="17034"/>
                </a:lnTo>
                <a:lnTo>
                  <a:pt x="16352" y="16961"/>
                </a:lnTo>
                <a:lnTo>
                  <a:pt x="16327" y="16888"/>
                </a:lnTo>
                <a:lnTo>
                  <a:pt x="16303" y="16839"/>
                </a:lnTo>
                <a:lnTo>
                  <a:pt x="16254" y="16790"/>
                </a:lnTo>
                <a:lnTo>
                  <a:pt x="16181" y="16766"/>
                </a:lnTo>
                <a:lnTo>
                  <a:pt x="16108" y="16790"/>
                </a:lnTo>
                <a:lnTo>
                  <a:pt x="15500" y="17034"/>
                </a:lnTo>
                <a:lnTo>
                  <a:pt x="15208" y="17155"/>
                </a:lnTo>
                <a:lnTo>
                  <a:pt x="14916" y="17253"/>
                </a:lnTo>
                <a:lnTo>
                  <a:pt x="14624" y="17326"/>
                </a:lnTo>
                <a:lnTo>
                  <a:pt x="14308" y="17350"/>
                </a:lnTo>
                <a:lnTo>
                  <a:pt x="13992" y="17350"/>
                </a:lnTo>
                <a:lnTo>
                  <a:pt x="13651" y="17301"/>
                </a:lnTo>
                <a:lnTo>
                  <a:pt x="13408" y="17228"/>
                </a:lnTo>
                <a:lnTo>
                  <a:pt x="13189" y="17155"/>
                </a:lnTo>
                <a:lnTo>
                  <a:pt x="12751" y="16985"/>
                </a:lnTo>
                <a:lnTo>
                  <a:pt x="12507" y="16936"/>
                </a:lnTo>
                <a:lnTo>
                  <a:pt x="12288" y="16912"/>
                </a:lnTo>
                <a:lnTo>
                  <a:pt x="12045" y="16912"/>
                </a:lnTo>
                <a:lnTo>
                  <a:pt x="11802" y="16961"/>
                </a:lnTo>
                <a:lnTo>
                  <a:pt x="11558" y="17034"/>
                </a:lnTo>
                <a:lnTo>
                  <a:pt x="11339" y="17131"/>
                </a:lnTo>
                <a:lnTo>
                  <a:pt x="10901" y="17326"/>
                </a:lnTo>
                <a:lnTo>
                  <a:pt x="10731" y="17399"/>
                </a:lnTo>
                <a:lnTo>
                  <a:pt x="10585" y="17423"/>
                </a:lnTo>
                <a:lnTo>
                  <a:pt x="10439" y="17423"/>
                </a:lnTo>
                <a:lnTo>
                  <a:pt x="10317" y="17399"/>
                </a:lnTo>
                <a:lnTo>
                  <a:pt x="10171" y="17374"/>
                </a:lnTo>
                <a:lnTo>
                  <a:pt x="10050" y="17326"/>
                </a:lnTo>
                <a:lnTo>
                  <a:pt x="9758" y="17180"/>
                </a:lnTo>
                <a:lnTo>
                  <a:pt x="9539" y="17058"/>
                </a:lnTo>
                <a:lnTo>
                  <a:pt x="9344" y="16961"/>
                </a:lnTo>
                <a:lnTo>
                  <a:pt x="9149" y="16912"/>
                </a:lnTo>
                <a:lnTo>
                  <a:pt x="8930" y="16888"/>
                </a:lnTo>
                <a:lnTo>
                  <a:pt x="8736" y="16863"/>
                </a:lnTo>
                <a:lnTo>
                  <a:pt x="8517" y="16912"/>
                </a:lnTo>
                <a:lnTo>
                  <a:pt x="8298" y="16961"/>
                </a:lnTo>
                <a:lnTo>
                  <a:pt x="8054" y="17034"/>
                </a:lnTo>
                <a:lnTo>
                  <a:pt x="7787" y="17131"/>
                </a:lnTo>
                <a:lnTo>
                  <a:pt x="7495" y="17228"/>
                </a:lnTo>
                <a:lnTo>
                  <a:pt x="7227" y="17277"/>
                </a:lnTo>
                <a:lnTo>
                  <a:pt x="6911" y="17301"/>
                </a:lnTo>
                <a:lnTo>
                  <a:pt x="6619" y="17277"/>
                </a:lnTo>
                <a:lnTo>
                  <a:pt x="6327" y="17228"/>
                </a:lnTo>
                <a:lnTo>
                  <a:pt x="5767" y="17082"/>
                </a:lnTo>
                <a:lnTo>
                  <a:pt x="5305" y="16961"/>
                </a:lnTo>
                <a:lnTo>
                  <a:pt x="4818" y="16888"/>
                </a:lnTo>
                <a:lnTo>
                  <a:pt x="4356" y="16888"/>
                </a:lnTo>
                <a:lnTo>
                  <a:pt x="4113" y="16912"/>
                </a:lnTo>
                <a:lnTo>
                  <a:pt x="3869" y="16961"/>
                </a:lnTo>
                <a:lnTo>
                  <a:pt x="3602" y="17034"/>
                </a:lnTo>
                <a:lnTo>
                  <a:pt x="3358" y="17131"/>
                </a:lnTo>
                <a:lnTo>
                  <a:pt x="3115" y="17253"/>
                </a:lnTo>
                <a:lnTo>
                  <a:pt x="2847" y="17326"/>
                </a:lnTo>
                <a:lnTo>
                  <a:pt x="2677" y="17350"/>
                </a:lnTo>
                <a:lnTo>
                  <a:pt x="2507" y="17350"/>
                </a:lnTo>
                <a:lnTo>
                  <a:pt x="2312" y="17301"/>
                </a:lnTo>
                <a:lnTo>
                  <a:pt x="2142" y="17253"/>
                </a:lnTo>
                <a:lnTo>
                  <a:pt x="1801" y="17107"/>
                </a:lnTo>
                <a:lnTo>
                  <a:pt x="1485" y="16936"/>
                </a:lnTo>
                <a:lnTo>
                  <a:pt x="1314" y="16863"/>
                </a:lnTo>
                <a:lnTo>
                  <a:pt x="1120" y="16790"/>
                </a:lnTo>
                <a:lnTo>
                  <a:pt x="949" y="16742"/>
                </a:lnTo>
                <a:lnTo>
                  <a:pt x="755" y="16717"/>
                </a:lnTo>
                <a:close/>
                <a:moveTo>
                  <a:pt x="16571" y="17666"/>
                </a:moveTo>
                <a:lnTo>
                  <a:pt x="15938" y="17861"/>
                </a:lnTo>
                <a:lnTo>
                  <a:pt x="15305" y="18056"/>
                </a:lnTo>
                <a:lnTo>
                  <a:pt x="14989" y="18129"/>
                </a:lnTo>
                <a:lnTo>
                  <a:pt x="14648" y="18202"/>
                </a:lnTo>
                <a:lnTo>
                  <a:pt x="14332" y="18250"/>
                </a:lnTo>
                <a:lnTo>
                  <a:pt x="14016" y="18275"/>
                </a:lnTo>
                <a:lnTo>
                  <a:pt x="13870" y="18250"/>
                </a:lnTo>
                <a:lnTo>
                  <a:pt x="13724" y="18226"/>
                </a:lnTo>
                <a:lnTo>
                  <a:pt x="13481" y="18104"/>
                </a:lnTo>
                <a:lnTo>
                  <a:pt x="13237" y="17983"/>
                </a:lnTo>
                <a:lnTo>
                  <a:pt x="12970" y="17861"/>
                </a:lnTo>
                <a:lnTo>
                  <a:pt x="12726" y="17788"/>
                </a:lnTo>
                <a:lnTo>
                  <a:pt x="12507" y="17764"/>
                </a:lnTo>
                <a:lnTo>
                  <a:pt x="12264" y="17764"/>
                </a:lnTo>
                <a:lnTo>
                  <a:pt x="12045" y="17812"/>
                </a:lnTo>
                <a:lnTo>
                  <a:pt x="11753" y="17885"/>
                </a:lnTo>
                <a:lnTo>
                  <a:pt x="11485" y="17983"/>
                </a:lnTo>
                <a:lnTo>
                  <a:pt x="10974" y="18202"/>
                </a:lnTo>
                <a:lnTo>
                  <a:pt x="10707" y="18275"/>
                </a:lnTo>
                <a:lnTo>
                  <a:pt x="10439" y="18323"/>
                </a:lnTo>
                <a:lnTo>
                  <a:pt x="10317" y="18323"/>
                </a:lnTo>
                <a:lnTo>
                  <a:pt x="10171" y="18299"/>
                </a:lnTo>
                <a:lnTo>
                  <a:pt x="10025" y="18250"/>
                </a:lnTo>
                <a:lnTo>
                  <a:pt x="9855" y="18202"/>
                </a:lnTo>
                <a:lnTo>
                  <a:pt x="9441" y="18007"/>
                </a:lnTo>
                <a:lnTo>
                  <a:pt x="9222" y="17910"/>
                </a:lnTo>
                <a:lnTo>
                  <a:pt x="9028" y="17837"/>
                </a:lnTo>
                <a:lnTo>
                  <a:pt x="8809" y="17788"/>
                </a:lnTo>
                <a:lnTo>
                  <a:pt x="8590" y="17764"/>
                </a:lnTo>
                <a:lnTo>
                  <a:pt x="8371" y="17764"/>
                </a:lnTo>
                <a:lnTo>
                  <a:pt x="8127" y="17788"/>
                </a:lnTo>
                <a:lnTo>
                  <a:pt x="7860" y="17885"/>
                </a:lnTo>
                <a:lnTo>
                  <a:pt x="7592" y="17983"/>
                </a:lnTo>
                <a:lnTo>
                  <a:pt x="7105" y="18202"/>
                </a:lnTo>
                <a:lnTo>
                  <a:pt x="6862" y="18299"/>
                </a:lnTo>
                <a:lnTo>
                  <a:pt x="6619" y="18372"/>
                </a:lnTo>
                <a:lnTo>
                  <a:pt x="6205" y="18372"/>
                </a:lnTo>
                <a:lnTo>
                  <a:pt x="6059" y="18323"/>
                </a:lnTo>
                <a:lnTo>
                  <a:pt x="5792" y="18250"/>
                </a:lnTo>
                <a:lnTo>
                  <a:pt x="5573" y="18153"/>
                </a:lnTo>
                <a:lnTo>
                  <a:pt x="5110" y="17958"/>
                </a:lnTo>
                <a:lnTo>
                  <a:pt x="4867" y="17885"/>
                </a:lnTo>
                <a:lnTo>
                  <a:pt x="4624" y="17812"/>
                </a:lnTo>
                <a:lnTo>
                  <a:pt x="4380" y="17788"/>
                </a:lnTo>
                <a:lnTo>
                  <a:pt x="4113" y="17788"/>
                </a:lnTo>
                <a:lnTo>
                  <a:pt x="3845" y="17837"/>
                </a:lnTo>
                <a:lnTo>
                  <a:pt x="3602" y="17910"/>
                </a:lnTo>
                <a:lnTo>
                  <a:pt x="3115" y="18129"/>
                </a:lnTo>
                <a:lnTo>
                  <a:pt x="2872" y="18226"/>
                </a:lnTo>
                <a:lnTo>
                  <a:pt x="2628" y="18323"/>
                </a:lnTo>
                <a:lnTo>
                  <a:pt x="2361" y="18372"/>
                </a:lnTo>
                <a:lnTo>
                  <a:pt x="2117" y="18421"/>
                </a:lnTo>
                <a:lnTo>
                  <a:pt x="1971" y="18421"/>
                </a:lnTo>
                <a:lnTo>
                  <a:pt x="1850" y="18396"/>
                </a:lnTo>
                <a:lnTo>
                  <a:pt x="1582" y="18299"/>
                </a:lnTo>
                <a:lnTo>
                  <a:pt x="1363" y="18177"/>
                </a:lnTo>
                <a:lnTo>
                  <a:pt x="1120" y="18031"/>
                </a:lnTo>
                <a:lnTo>
                  <a:pt x="876" y="17934"/>
                </a:lnTo>
                <a:lnTo>
                  <a:pt x="633" y="17837"/>
                </a:lnTo>
                <a:lnTo>
                  <a:pt x="511" y="17812"/>
                </a:lnTo>
                <a:lnTo>
                  <a:pt x="390" y="17812"/>
                </a:lnTo>
                <a:lnTo>
                  <a:pt x="244" y="17837"/>
                </a:lnTo>
                <a:lnTo>
                  <a:pt x="98" y="17885"/>
                </a:lnTo>
                <a:lnTo>
                  <a:pt x="49" y="17934"/>
                </a:lnTo>
                <a:lnTo>
                  <a:pt x="49" y="17983"/>
                </a:lnTo>
                <a:lnTo>
                  <a:pt x="73" y="18031"/>
                </a:lnTo>
                <a:lnTo>
                  <a:pt x="122" y="18056"/>
                </a:lnTo>
                <a:lnTo>
                  <a:pt x="268" y="18056"/>
                </a:lnTo>
                <a:lnTo>
                  <a:pt x="414" y="18080"/>
                </a:lnTo>
                <a:lnTo>
                  <a:pt x="682" y="18177"/>
                </a:lnTo>
                <a:lnTo>
                  <a:pt x="925" y="18299"/>
                </a:lnTo>
                <a:lnTo>
                  <a:pt x="1168" y="18445"/>
                </a:lnTo>
                <a:lnTo>
                  <a:pt x="1412" y="18567"/>
                </a:lnTo>
                <a:lnTo>
                  <a:pt x="1679" y="18688"/>
                </a:lnTo>
                <a:lnTo>
                  <a:pt x="1947" y="18761"/>
                </a:lnTo>
                <a:lnTo>
                  <a:pt x="2093" y="18786"/>
                </a:lnTo>
                <a:lnTo>
                  <a:pt x="2239" y="18810"/>
                </a:lnTo>
                <a:lnTo>
                  <a:pt x="2507" y="18761"/>
                </a:lnTo>
                <a:lnTo>
                  <a:pt x="2750" y="18713"/>
                </a:lnTo>
                <a:lnTo>
                  <a:pt x="2993" y="18615"/>
                </a:lnTo>
                <a:lnTo>
                  <a:pt x="3237" y="18518"/>
                </a:lnTo>
                <a:lnTo>
                  <a:pt x="3748" y="18323"/>
                </a:lnTo>
                <a:lnTo>
                  <a:pt x="3991" y="18250"/>
                </a:lnTo>
                <a:lnTo>
                  <a:pt x="4259" y="18202"/>
                </a:lnTo>
                <a:lnTo>
                  <a:pt x="4380" y="18177"/>
                </a:lnTo>
                <a:lnTo>
                  <a:pt x="4526" y="18202"/>
                </a:lnTo>
                <a:lnTo>
                  <a:pt x="4770" y="18250"/>
                </a:lnTo>
                <a:lnTo>
                  <a:pt x="5013" y="18348"/>
                </a:lnTo>
                <a:lnTo>
                  <a:pt x="5256" y="18469"/>
                </a:lnTo>
                <a:lnTo>
                  <a:pt x="5743" y="18713"/>
                </a:lnTo>
                <a:lnTo>
                  <a:pt x="5986" y="18810"/>
                </a:lnTo>
                <a:lnTo>
                  <a:pt x="6254" y="18859"/>
                </a:lnTo>
                <a:lnTo>
                  <a:pt x="6522" y="18859"/>
                </a:lnTo>
                <a:lnTo>
                  <a:pt x="6765" y="18834"/>
                </a:lnTo>
                <a:lnTo>
                  <a:pt x="6984" y="18786"/>
                </a:lnTo>
                <a:lnTo>
                  <a:pt x="7227" y="18713"/>
                </a:lnTo>
                <a:lnTo>
                  <a:pt x="7665" y="18494"/>
                </a:lnTo>
                <a:lnTo>
                  <a:pt x="8127" y="18299"/>
                </a:lnTo>
                <a:lnTo>
                  <a:pt x="8273" y="18250"/>
                </a:lnTo>
                <a:lnTo>
                  <a:pt x="8395" y="18226"/>
                </a:lnTo>
                <a:lnTo>
                  <a:pt x="8541" y="18226"/>
                </a:lnTo>
                <a:lnTo>
                  <a:pt x="8663" y="18250"/>
                </a:lnTo>
                <a:lnTo>
                  <a:pt x="8930" y="18299"/>
                </a:lnTo>
                <a:lnTo>
                  <a:pt x="9174" y="18396"/>
                </a:lnTo>
                <a:lnTo>
                  <a:pt x="9685" y="18640"/>
                </a:lnTo>
                <a:lnTo>
                  <a:pt x="9928" y="18737"/>
                </a:lnTo>
                <a:lnTo>
                  <a:pt x="10196" y="18810"/>
                </a:lnTo>
                <a:lnTo>
                  <a:pt x="10439" y="18834"/>
                </a:lnTo>
                <a:lnTo>
                  <a:pt x="10682" y="18810"/>
                </a:lnTo>
                <a:lnTo>
                  <a:pt x="10901" y="18761"/>
                </a:lnTo>
                <a:lnTo>
                  <a:pt x="11145" y="18688"/>
                </a:lnTo>
                <a:lnTo>
                  <a:pt x="11583" y="18494"/>
                </a:lnTo>
                <a:lnTo>
                  <a:pt x="12021" y="18299"/>
                </a:lnTo>
                <a:lnTo>
                  <a:pt x="12167" y="18275"/>
                </a:lnTo>
                <a:lnTo>
                  <a:pt x="12313" y="18250"/>
                </a:lnTo>
                <a:lnTo>
                  <a:pt x="12434" y="18250"/>
                </a:lnTo>
                <a:lnTo>
                  <a:pt x="12580" y="18275"/>
                </a:lnTo>
                <a:lnTo>
                  <a:pt x="12848" y="18323"/>
                </a:lnTo>
                <a:lnTo>
                  <a:pt x="13091" y="18421"/>
                </a:lnTo>
                <a:lnTo>
                  <a:pt x="13627" y="18640"/>
                </a:lnTo>
                <a:lnTo>
                  <a:pt x="13894" y="18713"/>
                </a:lnTo>
                <a:lnTo>
                  <a:pt x="14162" y="18761"/>
                </a:lnTo>
                <a:lnTo>
                  <a:pt x="14430" y="18737"/>
                </a:lnTo>
                <a:lnTo>
                  <a:pt x="14697" y="18688"/>
                </a:lnTo>
                <a:lnTo>
                  <a:pt x="15208" y="18567"/>
                </a:lnTo>
                <a:lnTo>
                  <a:pt x="15938" y="18348"/>
                </a:lnTo>
                <a:lnTo>
                  <a:pt x="16692" y="18129"/>
                </a:lnTo>
                <a:lnTo>
                  <a:pt x="16790" y="18080"/>
                </a:lnTo>
                <a:lnTo>
                  <a:pt x="16838" y="18007"/>
                </a:lnTo>
                <a:lnTo>
                  <a:pt x="16863" y="17934"/>
                </a:lnTo>
                <a:lnTo>
                  <a:pt x="16863" y="17837"/>
                </a:lnTo>
                <a:lnTo>
                  <a:pt x="16814" y="17764"/>
                </a:lnTo>
                <a:lnTo>
                  <a:pt x="16765" y="17691"/>
                </a:lnTo>
                <a:lnTo>
                  <a:pt x="16668" y="17666"/>
                </a:lnTo>
                <a:close/>
              </a:path>
            </a:pathLst>
          </a:custGeom>
          <a:solidFill>
            <a:schemeClr val="accent2">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218;p48">
            <a:extLst>
              <a:ext uri="{FF2B5EF4-FFF2-40B4-BE49-F238E27FC236}">
                <a16:creationId xmlns:a16="http://schemas.microsoft.com/office/drawing/2014/main" id="{90A659EA-9F21-57A2-E0F2-FED2DF9F1218}"/>
              </a:ext>
            </a:extLst>
          </p:cNvPr>
          <p:cNvSpPr/>
          <p:nvPr/>
        </p:nvSpPr>
        <p:spPr>
          <a:xfrm>
            <a:off x="5078551" y="402305"/>
            <a:ext cx="474371" cy="548124"/>
          </a:xfrm>
          <a:custGeom>
            <a:avLst/>
            <a:gdLst/>
            <a:ahLst/>
            <a:cxnLst/>
            <a:rect l="l" t="t" r="r" b="b"/>
            <a:pathLst>
              <a:path w="16279" h="18810" extrusionOk="0">
                <a:moveTo>
                  <a:pt x="8297" y="536"/>
                </a:moveTo>
                <a:lnTo>
                  <a:pt x="8078" y="658"/>
                </a:lnTo>
                <a:lnTo>
                  <a:pt x="7859" y="780"/>
                </a:lnTo>
                <a:lnTo>
                  <a:pt x="7567" y="974"/>
                </a:lnTo>
                <a:lnTo>
                  <a:pt x="7665" y="804"/>
                </a:lnTo>
                <a:lnTo>
                  <a:pt x="7786" y="682"/>
                </a:lnTo>
                <a:lnTo>
                  <a:pt x="7884" y="609"/>
                </a:lnTo>
                <a:lnTo>
                  <a:pt x="7981" y="585"/>
                </a:lnTo>
                <a:lnTo>
                  <a:pt x="8078" y="561"/>
                </a:lnTo>
                <a:lnTo>
                  <a:pt x="8200" y="536"/>
                </a:lnTo>
                <a:close/>
                <a:moveTo>
                  <a:pt x="8687" y="731"/>
                </a:moveTo>
                <a:lnTo>
                  <a:pt x="8760" y="828"/>
                </a:lnTo>
                <a:lnTo>
                  <a:pt x="8808" y="950"/>
                </a:lnTo>
                <a:lnTo>
                  <a:pt x="8760" y="974"/>
                </a:lnTo>
                <a:lnTo>
                  <a:pt x="8541" y="1072"/>
                </a:lnTo>
                <a:lnTo>
                  <a:pt x="8346" y="1169"/>
                </a:lnTo>
                <a:lnTo>
                  <a:pt x="7957" y="1412"/>
                </a:lnTo>
                <a:lnTo>
                  <a:pt x="7689" y="1583"/>
                </a:lnTo>
                <a:lnTo>
                  <a:pt x="7543" y="1680"/>
                </a:lnTo>
                <a:lnTo>
                  <a:pt x="7397" y="1777"/>
                </a:lnTo>
                <a:lnTo>
                  <a:pt x="7421" y="1534"/>
                </a:lnTo>
                <a:lnTo>
                  <a:pt x="7446" y="1315"/>
                </a:lnTo>
                <a:lnTo>
                  <a:pt x="8054" y="999"/>
                </a:lnTo>
                <a:lnTo>
                  <a:pt x="8370" y="853"/>
                </a:lnTo>
                <a:lnTo>
                  <a:pt x="8687" y="731"/>
                </a:lnTo>
                <a:close/>
                <a:moveTo>
                  <a:pt x="8881" y="1364"/>
                </a:moveTo>
                <a:lnTo>
                  <a:pt x="8881" y="1583"/>
                </a:lnTo>
                <a:lnTo>
                  <a:pt x="8687" y="1656"/>
                </a:lnTo>
                <a:lnTo>
                  <a:pt x="8492" y="1753"/>
                </a:lnTo>
                <a:lnTo>
                  <a:pt x="8249" y="1875"/>
                </a:lnTo>
                <a:lnTo>
                  <a:pt x="8005" y="2021"/>
                </a:lnTo>
                <a:lnTo>
                  <a:pt x="7957" y="2069"/>
                </a:lnTo>
                <a:lnTo>
                  <a:pt x="7932" y="2142"/>
                </a:lnTo>
                <a:lnTo>
                  <a:pt x="7786" y="2142"/>
                </a:lnTo>
                <a:lnTo>
                  <a:pt x="7373" y="2118"/>
                </a:lnTo>
                <a:lnTo>
                  <a:pt x="7373" y="2069"/>
                </a:lnTo>
                <a:lnTo>
                  <a:pt x="7470" y="2069"/>
                </a:lnTo>
                <a:lnTo>
                  <a:pt x="7567" y="2045"/>
                </a:lnTo>
                <a:lnTo>
                  <a:pt x="7738" y="1972"/>
                </a:lnTo>
                <a:lnTo>
                  <a:pt x="8054" y="1777"/>
                </a:lnTo>
                <a:lnTo>
                  <a:pt x="8881" y="1364"/>
                </a:lnTo>
                <a:close/>
                <a:moveTo>
                  <a:pt x="8857" y="2021"/>
                </a:moveTo>
                <a:lnTo>
                  <a:pt x="8857" y="2191"/>
                </a:lnTo>
                <a:lnTo>
                  <a:pt x="8541" y="2167"/>
                </a:lnTo>
                <a:lnTo>
                  <a:pt x="8857" y="2021"/>
                </a:lnTo>
                <a:close/>
                <a:moveTo>
                  <a:pt x="5937" y="2556"/>
                </a:moveTo>
                <a:lnTo>
                  <a:pt x="6765" y="2580"/>
                </a:lnTo>
                <a:lnTo>
                  <a:pt x="7592" y="2629"/>
                </a:lnTo>
                <a:lnTo>
                  <a:pt x="9173" y="2677"/>
                </a:lnTo>
                <a:lnTo>
                  <a:pt x="9976" y="2702"/>
                </a:lnTo>
                <a:lnTo>
                  <a:pt x="10755" y="2726"/>
                </a:lnTo>
                <a:lnTo>
                  <a:pt x="11582" y="2702"/>
                </a:lnTo>
                <a:lnTo>
                  <a:pt x="12385" y="2677"/>
                </a:lnTo>
                <a:lnTo>
                  <a:pt x="13213" y="2629"/>
                </a:lnTo>
                <a:lnTo>
                  <a:pt x="14016" y="2605"/>
                </a:lnTo>
                <a:lnTo>
                  <a:pt x="14064" y="2605"/>
                </a:lnTo>
                <a:lnTo>
                  <a:pt x="14235" y="2750"/>
                </a:lnTo>
                <a:lnTo>
                  <a:pt x="14405" y="2872"/>
                </a:lnTo>
                <a:lnTo>
                  <a:pt x="15038" y="3432"/>
                </a:lnTo>
                <a:lnTo>
                  <a:pt x="15329" y="3724"/>
                </a:lnTo>
                <a:lnTo>
                  <a:pt x="15597" y="4040"/>
                </a:lnTo>
                <a:lnTo>
                  <a:pt x="15694" y="4235"/>
                </a:lnTo>
                <a:lnTo>
                  <a:pt x="15792" y="4405"/>
                </a:lnTo>
                <a:lnTo>
                  <a:pt x="15694" y="4551"/>
                </a:lnTo>
                <a:lnTo>
                  <a:pt x="15573" y="4673"/>
                </a:lnTo>
                <a:lnTo>
                  <a:pt x="15402" y="4843"/>
                </a:lnTo>
                <a:lnTo>
                  <a:pt x="15232" y="4989"/>
                </a:lnTo>
                <a:lnTo>
                  <a:pt x="14843" y="5281"/>
                </a:lnTo>
                <a:lnTo>
                  <a:pt x="14454" y="5549"/>
                </a:lnTo>
                <a:lnTo>
                  <a:pt x="14235" y="5719"/>
                </a:lnTo>
                <a:lnTo>
                  <a:pt x="14064" y="5889"/>
                </a:lnTo>
                <a:lnTo>
                  <a:pt x="13286" y="5865"/>
                </a:lnTo>
                <a:lnTo>
                  <a:pt x="12507" y="5841"/>
                </a:lnTo>
                <a:lnTo>
                  <a:pt x="10974" y="5841"/>
                </a:lnTo>
                <a:lnTo>
                  <a:pt x="7859" y="5889"/>
                </a:lnTo>
                <a:lnTo>
                  <a:pt x="4623" y="5938"/>
                </a:lnTo>
                <a:lnTo>
                  <a:pt x="2385" y="5938"/>
                </a:lnTo>
                <a:lnTo>
                  <a:pt x="2117" y="5962"/>
                </a:lnTo>
                <a:lnTo>
                  <a:pt x="1874" y="6011"/>
                </a:lnTo>
                <a:lnTo>
                  <a:pt x="1849" y="5889"/>
                </a:lnTo>
                <a:lnTo>
                  <a:pt x="1849" y="5768"/>
                </a:lnTo>
                <a:lnTo>
                  <a:pt x="1801" y="5524"/>
                </a:lnTo>
                <a:lnTo>
                  <a:pt x="1655" y="4332"/>
                </a:lnTo>
                <a:lnTo>
                  <a:pt x="1606" y="3724"/>
                </a:lnTo>
                <a:lnTo>
                  <a:pt x="1557" y="3091"/>
                </a:lnTo>
                <a:lnTo>
                  <a:pt x="1557" y="2848"/>
                </a:lnTo>
                <a:lnTo>
                  <a:pt x="1533" y="2580"/>
                </a:lnTo>
                <a:lnTo>
                  <a:pt x="1874" y="2629"/>
                </a:lnTo>
                <a:lnTo>
                  <a:pt x="2214" y="2653"/>
                </a:lnTo>
                <a:lnTo>
                  <a:pt x="2920" y="2653"/>
                </a:lnTo>
                <a:lnTo>
                  <a:pt x="3626" y="2629"/>
                </a:lnTo>
                <a:lnTo>
                  <a:pt x="4283" y="2580"/>
                </a:lnTo>
                <a:lnTo>
                  <a:pt x="5110" y="2556"/>
                </a:lnTo>
                <a:close/>
                <a:moveTo>
                  <a:pt x="8468" y="6352"/>
                </a:moveTo>
                <a:lnTo>
                  <a:pt x="8200" y="6449"/>
                </a:lnTo>
                <a:lnTo>
                  <a:pt x="7835" y="6644"/>
                </a:lnTo>
                <a:lnTo>
                  <a:pt x="7665" y="6765"/>
                </a:lnTo>
                <a:lnTo>
                  <a:pt x="7494" y="6887"/>
                </a:lnTo>
                <a:lnTo>
                  <a:pt x="7470" y="6619"/>
                </a:lnTo>
                <a:lnTo>
                  <a:pt x="7421" y="6352"/>
                </a:lnTo>
                <a:close/>
                <a:moveTo>
                  <a:pt x="8735" y="6644"/>
                </a:moveTo>
                <a:lnTo>
                  <a:pt x="8735" y="6692"/>
                </a:lnTo>
                <a:lnTo>
                  <a:pt x="8735" y="6960"/>
                </a:lnTo>
                <a:lnTo>
                  <a:pt x="8103" y="6936"/>
                </a:lnTo>
                <a:lnTo>
                  <a:pt x="8030" y="6936"/>
                </a:lnTo>
                <a:lnTo>
                  <a:pt x="8200" y="6863"/>
                </a:lnTo>
                <a:lnTo>
                  <a:pt x="8735" y="6644"/>
                </a:lnTo>
                <a:close/>
                <a:moveTo>
                  <a:pt x="3942" y="7301"/>
                </a:moveTo>
                <a:lnTo>
                  <a:pt x="4331" y="7325"/>
                </a:lnTo>
                <a:lnTo>
                  <a:pt x="5061" y="7374"/>
                </a:lnTo>
                <a:lnTo>
                  <a:pt x="5864" y="7422"/>
                </a:lnTo>
                <a:lnTo>
                  <a:pt x="6667" y="7447"/>
                </a:lnTo>
                <a:lnTo>
                  <a:pt x="8297" y="7471"/>
                </a:lnTo>
                <a:lnTo>
                  <a:pt x="8833" y="7495"/>
                </a:lnTo>
                <a:lnTo>
                  <a:pt x="8930" y="7520"/>
                </a:lnTo>
                <a:lnTo>
                  <a:pt x="9052" y="7495"/>
                </a:lnTo>
                <a:lnTo>
                  <a:pt x="11607" y="7593"/>
                </a:lnTo>
                <a:lnTo>
                  <a:pt x="12361" y="7617"/>
                </a:lnTo>
                <a:lnTo>
                  <a:pt x="13115" y="7593"/>
                </a:lnTo>
                <a:lnTo>
                  <a:pt x="13870" y="7568"/>
                </a:lnTo>
                <a:lnTo>
                  <a:pt x="14624" y="7568"/>
                </a:lnTo>
                <a:lnTo>
                  <a:pt x="14600" y="7739"/>
                </a:lnTo>
                <a:lnTo>
                  <a:pt x="14575" y="7933"/>
                </a:lnTo>
                <a:lnTo>
                  <a:pt x="14575" y="8298"/>
                </a:lnTo>
                <a:lnTo>
                  <a:pt x="14624" y="8980"/>
                </a:lnTo>
                <a:lnTo>
                  <a:pt x="14697" y="9539"/>
                </a:lnTo>
                <a:lnTo>
                  <a:pt x="14746" y="10123"/>
                </a:lnTo>
                <a:lnTo>
                  <a:pt x="14770" y="10391"/>
                </a:lnTo>
                <a:lnTo>
                  <a:pt x="14794" y="10659"/>
                </a:lnTo>
                <a:lnTo>
                  <a:pt x="13310" y="10707"/>
                </a:lnTo>
                <a:lnTo>
                  <a:pt x="11826" y="10780"/>
                </a:lnTo>
                <a:lnTo>
                  <a:pt x="10341" y="10829"/>
                </a:lnTo>
                <a:lnTo>
                  <a:pt x="9587" y="10853"/>
                </a:lnTo>
                <a:lnTo>
                  <a:pt x="8833" y="10829"/>
                </a:lnTo>
                <a:lnTo>
                  <a:pt x="7178" y="10780"/>
                </a:lnTo>
                <a:lnTo>
                  <a:pt x="6327" y="10780"/>
                </a:lnTo>
                <a:lnTo>
                  <a:pt x="5499" y="10804"/>
                </a:lnTo>
                <a:lnTo>
                  <a:pt x="4088" y="10853"/>
                </a:lnTo>
                <a:lnTo>
                  <a:pt x="3358" y="10902"/>
                </a:lnTo>
                <a:lnTo>
                  <a:pt x="3017" y="10926"/>
                </a:lnTo>
                <a:lnTo>
                  <a:pt x="2677" y="10999"/>
                </a:lnTo>
                <a:lnTo>
                  <a:pt x="2677" y="10926"/>
                </a:lnTo>
                <a:lnTo>
                  <a:pt x="2652" y="10853"/>
                </a:lnTo>
                <a:lnTo>
                  <a:pt x="2604" y="10804"/>
                </a:lnTo>
                <a:lnTo>
                  <a:pt x="2531" y="10756"/>
                </a:lnTo>
                <a:lnTo>
                  <a:pt x="2239" y="10586"/>
                </a:lnTo>
                <a:lnTo>
                  <a:pt x="1947" y="10391"/>
                </a:lnTo>
                <a:lnTo>
                  <a:pt x="1411" y="10002"/>
                </a:lnTo>
                <a:lnTo>
                  <a:pt x="1168" y="9807"/>
                </a:lnTo>
                <a:lnTo>
                  <a:pt x="925" y="9612"/>
                </a:lnTo>
                <a:lnTo>
                  <a:pt x="681" y="9393"/>
                </a:lnTo>
                <a:lnTo>
                  <a:pt x="438" y="9199"/>
                </a:lnTo>
                <a:lnTo>
                  <a:pt x="633" y="9028"/>
                </a:lnTo>
                <a:lnTo>
                  <a:pt x="1338" y="8396"/>
                </a:lnTo>
                <a:lnTo>
                  <a:pt x="1703" y="8104"/>
                </a:lnTo>
                <a:lnTo>
                  <a:pt x="2068" y="7812"/>
                </a:lnTo>
                <a:lnTo>
                  <a:pt x="2336" y="7641"/>
                </a:lnTo>
                <a:lnTo>
                  <a:pt x="2458" y="7568"/>
                </a:lnTo>
                <a:lnTo>
                  <a:pt x="2579" y="7447"/>
                </a:lnTo>
                <a:lnTo>
                  <a:pt x="2604" y="7374"/>
                </a:lnTo>
                <a:lnTo>
                  <a:pt x="2847" y="7374"/>
                </a:lnTo>
                <a:lnTo>
                  <a:pt x="3115" y="7349"/>
                </a:lnTo>
                <a:lnTo>
                  <a:pt x="3577" y="7301"/>
                </a:lnTo>
                <a:close/>
                <a:moveTo>
                  <a:pt x="7446" y="11242"/>
                </a:moveTo>
                <a:lnTo>
                  <a:pt x="8541" y="11291"/>
                </a:lnTo>
                <a:lnTo>
                  <a:pt x="8395" y="11364"/>
                </a:lnTo>
                <a:lnTo>
                  <a:pt x="8249" y="11461"/>
                </a:lnTo>
                <a:lnTo>
                  <a:pt x="7981" y="11632"/>
                </a:lnTo>
                <a:lnTo>
                  <a:pt x="7567" y="11851"/>
                </a:lnTo>
                <a:lnTo>
                  <a:pt x="7519" y="11534"/>
                </a:lnTo>
                <a:lnTo>
                  <a:pt x="7494" y="11388"/>
                </a:lnTo>
                <a:lnTo>
                  <a:pt x="7446" y="11242"/>
                </a:lnTo>
                <a:close/>
                <a:moveTo>
                  <a:pt x="8784" y="11632"/>
                </a:moveTo>
                <a:lnTo>
                  <a:pt x="8735" y="12094"/>
                </a:lnTo>
                <a:lnTo>
                  <a:pt x="8541" y="12167"/>
                </a:lnTo>
                <a:lnTo>
                  <a:pt x="8370" y="12264"/>
                </a:lnTo>
                <a:lnTo>
                  <a:pt x="8005" y="12459"/>
                </a:lnTo>
                <a:lnTo>
                  <a:pt x="7762" y="12581"/>
                </a:lnTo>
                <a:lnTo>
                  <a:pt x="7640" y="12678"/>
                </a:lnTo>
                <a:lnTo>
                  <a:pt x="7543" y="12751"/>
                </a:lnTo>
                <a:lnTo>
                  <a:pt x="7543" y="12678"/>
                </a:lnTo>
                <a:lnTo>
                  <a:pt x="7567" y="12216"/>
                </a:lnTo>
                <a:lnTo>
                  <a:pt x="7713" y="12167"/>
                </a:lnTo>
                <a:lnTo>
                  <a:pt x="7859" y="12118"/>
                </a:lnTo>
                <a:lnTo>
                  <a:pt x="8103" y="11997"/>
                </a:lnTo>
                <a:lnTo>
                  <a:pt x="8443" y="11826"/>
                </a:lnTo>
                <a:lnTo>
                  <a:pt x="8614" y="11729"/>
                </a:lnTo>
                <a:lnTo>
                  <a:pt x="8784" y="11632"/>
                </a:lnTo>
                <a:close/>
                <a:moveTo>
                  <a:pt x="8735" y="12581"/>
                </a:moveTo>
                <a:lnTo>
                  <a:pt x="8735" y="13189"/>
                </a:lnTo>
                <a:lnTo>
                  <a:pt x="8662" y="13165"/>
                </a:lnTo>
                <a:lnTo>
                  <a:pt x="8565" y="13165"/>
                </a:lnTo>
                <a:lnTo>
                  <a:pt x="8468" y="13189"/>
                </a:lnTo>
                <a:lnTo>
                  <a:pt x="8249" y="13262"/>
                </a:lnTo>
                <a:lnTo>
                  <a:pt x="8054" y="13384"/>
                </a:lnTo>
                <a:lnTo>
                  <a:pt x="7859" y="13481"/>
                </a:lnTo>
                <a:lnTo>
                  <a:pt x="7665" y="13627"/>
                </a:lnTo>
                <a:lnTo>
                  <a:pt x="7446" y="13797"/>
                </a:lnTo>
                <a:lnTo>
                  <a:pt x="7494" y="13140"/>
                </a:lnTo>
                <a:lnTo>
                  <a:pt x="7665" y="13116"/>
                </a:lnTo>
                <a:lnTo>
                  <a:pt x="7835" y="13043"/>
                </a:lnTo>
                <a:lnTo>
                  <a:pt x="8151" y="12873"/>
                </a:lnTo>
                <a:lnTo>
                  <a:pt x="8735" y="12581"/>
                </a:lnTo>
                <a:close/>
                <a:moveTo>
                  <a:pt x="8735" y="13578"/>
                </a:moveTo>
                <a:lnTo>
                  <a:pt x="8735" y="14138"/>
                </a:lnTo>
                <a:lnTo>
                  <a:pt x="8541" y="14211"/>
                </a:lnTo>
                <a:lnTo>
                  <a:pt x="8346" y="14284"/>
                </a:lnTo>
                <a:lnTo>
                  <a:pt x="7981" y="14454"/>
                </a:lnTo>
                <a:lnTo>
                  <a:pt x="7689" y="14576"/>
                </a:lnTo>
                <a:lnTo>
                  <a:pt x="7543" y="14673"/>
                </a:lnTo>
                <a:lnTo>
                  <a:pt x="7421" y="14746"/>
                </a:lnTo>
                <a:lnTo>
                  <a:pt x="7421" y="14454"/>
                </a:lnTo>
                <a:lnTo>
                  <a:pt x="7421" y="14138"/>
                </a:lnTo>
                <a:lnTo>
                  <a:pt x="7567" y="14089"/>
                </a:lnTo>
                <a:lnTo>
                  <a:pt x="7738" y="14016"/>
                </a:lnTo>
                <a:lnTo>
                  <a:pt x="8005" y="13870"/>
                </a:lnTo>
                <a:lnTo>
                  <a:pt x="8176" y="13773"/>
                </a:lnTo>
                <a:lnTo>
                  <a:pt x="8370" y="13724"/>
                </a:lnTo>
                <a:lnTo>
                  <a:pt x="8735" y="13578"/>
                </a:lnTo>
                <a:close/>
                <a:moveTo>
                  <a:pt x="8735" y="14625"/>
                </a:moveTo>
                <a:lnTo>
                  <a:pt x="8735" y="15014"/>
                </a:lnTo>
                <a:lnTo>
                  <a:pt x="8687" y="15038"/>
                </a:lnTo>
                <a:lnTo>
                  <a:pt x="7908" y="15501"/>
                </a:lnTo>
                <a:lnTo>
                  <a:pt x="7689" y="15598"/>
                </a:lnTo>
                <a:lnTo>
                  <a:pt x="7446" y="15720"/>
                </a:lnTo>
                <a:lnTo>
                  <a:pt x="7421" y="15087"/>
                </a:lnTo>
                <a:lnTo>
                  <a:pt x="7592" y="15063"/>
                </a:lnTo>
                <a:lnTo>
                  <a:pt x="7738" y="15014"/>
                </a:lnTo>
                <a:lnTo>
                  <a:pt x="8054" y="14892"/>
                </a:lnTo>
                <a:lnTo>
                  <a:pt x="8735" y="14625"/>
                </a:lnTo>
                <a:close/>
                <a:moveTo>
                  <a:pt x="8711" y="15452"/>
                </a:moveTo>
                <a:lnTo>
                  <a:pt x="8711" y="16231"/>
                </a:lnTo>
                <a:lnTo>
                  <a:pt x="8419" y="16328"/>
                </a:lnTo>
                <a:lnTo>
                  <a:pt x="8151" y="16425"/>
                </a:lnTo>
                <a:lnTo>
                  <a:pt x="7811" y="16523"/>
                </a:lnTo>
                <a:lnTo>
                  <a:pt x="7494" y="16620"/>
                </a:lnTo>
                <a:lnTo>
                  <a:pt x="7470" y="16012"/>
                </a:lnTo>
                <a:lnTo>
                  <a:pt x="7567" y="16012"/>
                </a:lnTo>
                <a:lnTo>
                  <a:pt x="7689" y="15963"/>
                </a:lnTo>
                <a:lnTo>
                  <a:pt x="7908" y="15890"/>
                </a:lnTo>
                <a:lnTo>
                  <a:pt x="8322" y="15671"/>
                </a:lnTo>
                <a:lnTo>
                  <a:pt x="8711" y="15452"/>
                </a:lnTo>
                <a:close/>
                <a:moveTo>
                  <a:pt x="8687" y="16717"/>
                </a:moveTo>
                <a:lnTo>
                  <a:pt x="8687" y="17082"/>
                </a:lnTo>
                <a:lnTo>
                  <a:pt x="8687" y="17107"/>
                </a:lnTo>
                <a:lnTo>
                  <a:pt x="8346" y="17228"/>
                </a:lnTo>
                <a:lnTo>
                  <a:pt x="8005" y="17399"/>
                </a:lnTo>
                <a:lnTo>
                  <a:pt x="7543" y="17593"/>
                </a:lnTo>
                <a:lnTo>
                  <a:pt x="7519" y="17009"/>
                </a:lnTo>
                <a:lnTo>
                  <a:pt x="7689" y="17009"/>
                </a:lnTo>
                <a:lnTo>
                  <a:pt x="7859" y="16961"/>
                </a:lnTo>
                <a:lnTo>
                  <a:pt x="8176" y="16888"/>
                </a:lnTo>
                <a:lnTo>
                  <a:pt x="8687" y="16717"/>
                </a:lnTo>
                <a:close/>
                <a:moveTo>
                  <a:pt x="8687" y="17545"/>
                </a:moveTo>
                <a:lnTo>
                  <a:pt x="8687" y="18250"/>
                </a:lnTo>
                <a:lnTo>
                  <a:pt x="8370" y="18275"/>
                </a:lnTo>
                <a:lnTo>
                  <a:pt x="8054" y="18299"/>
                </a:lnTo>
                <a:lnTo>
                  <a:pt x="7835" y="18323"/>
                </a:lnTo>
                <a:lnTo>
                  <a:pt x="7592" y="18348"/>
                </a:lnTo>
                <a:lnTo>
                  <a:pt x="7543" y="18372"/>
                </a:lnTo>
                <a:lnTo>
                  <a:pt x="7543" y="18031"/>
                </a:lnTo>
                <a:lnTo>
                  <a:pt x="7689" y="17983"/>
                </a:lnTo>
                <a:lnTo>
                  <a:pt x="7811" y="17934"/>
                </a:lnTo>
                <a:lnTo>
                  <a:pt x="8078" y="17812"/>
                </a:lnTo>
                <a:lnTo>
                  <a:pt x="8687" y="17545"/>
                </a:lnTo>
                <a:close/>
                <a:moveTo>
                  <a:pt x="8078" y="1"/>
                </a:moveTo>
                <a:lnTo>
                  <a:pt x="7884" y="25"/>
                </a:lnTo>
                <a:lnTo>
                  <a:pt x="7713" y="74"/>
                </a:lnTo>
                <a:lnTo>
                  <a:pt x="7567" y="171"/>
                </a:lnTo>
                <a:lnTo>
                  <a:pt x="7446" y="269"/>
                </a:lnTo>
                <a:lnTo>
                  <a:pt x="7324" y="390"/>
                </a:lnTo>
                <a:lnTo>
                  <a:pt x="7227" y="536"/>
                </a:lnTo>
                <a:lnTo>
                  <a:pt x="7154" y="682"/>
                </a:lnTo>
                <a:lnTo>
                  <a:pt x="7081" y="853"/>
                </a:lnTo>
                <a:lnTo>
                  <a:pt x="7032" y="1023"/>
                </a:lnTo>
                <a:lnTo>
                  <a:pt x="6959" y="1388"/>
                </a:lnTo>
                <a:lnTo>
                  <a:pt x="6935" y="1753"/>
                </a:lnTo>
                <a:lnTo>
                  <a:pt x="6959" y="2118"/>
                </a:lnTo>
                <a:lnTo>
                  <a:pt x="6959" y="2118"/>
                </a:lnTo>
                <a:lnTo>
                  <a:pt x="5816" y="2094"/>
                </a:lnTo>
                <a:lnTo>
                  <a:pt x="4672" y="2094"/>
                </a:lnTo>
                <a:lnTo>
                  <a:pt x="2993" y="2167"/>
                </a:lnTo>
                <a:lnTo>
                  <a:pt x="1801" y="2167"/>
                </a:lnTo>
                <a:lnTo>
                  <a:pt x="1387" y="2191"/>
                </a:lnTo>
                <a:lnTo>
                  <a:pt x="1338" y="2191"/>
                </a:lnTo>
                <a:lnTo>
                  <a:pt x="1290" y="2215"/>
                </a:lnTo>
                <a:lnTo>
                  <a:pt x="1290" y="2240"/>
                </a:lnTo>
                <a:lnTo>
                  <a:pt x="1217" y="2288"/>
                </a:lnTo>
                <a:lnTo>
                  <a:pt x="1192" y="2361"/>
                </a:lnTo>
                <a:lnTo>
                  <a:pt x="1119" y="2556"/>
                </a:lnTo>
                <a:lnTo>
                  <a:pt x="1071" y="2775"/>
                </a:lnTo>
                <a:lnTo>
                  <a:pt x="1046" y="3018"/>
                </a:lnTo>
                <a:lnTo>
                  <a:pt x="1046" y="3261"/>
                </a:lnTo>
                <a:lnTo>
                  <a:pt x="1071" y="3748"/>
                </a:lnTo>
                <a:lnTo>
                  <a:pt x="1119" y="4162"/>
                </a:lnTo>
                <a:lnTo>
                  <a:pt x="1168" y="4770"/>
                </a:lnTo>
                <a:lnTo>
                  <a:pt x="1241" y="5378"/>
                </a:lnTo>
                <a:lnTo>
                  <a:pt x="1265" y="5622"/>
                </a:lnTo>
                <a:lnTo>
                  <a:pt x="1290" y="5889"/>
                </a:lnTo>
                <a:lnTo>
                  <a:pt x="1314" y="6011"/>
                </a:lnTo>
                <a:lnTo>
                  <a:pt x="1338" y="6133"/>
                </a:lnTo>
                <a:lnTo>
                  <a:pt x="1411" y="6230"/>
                </a:lnTo>
                <a:lnTo>
                  <a:pt x="1484" y="6303"/>
                </a:lnTo>
                <a:lnTo>
                  <a:pt x="1557" y="6352"/>
                </a:lnTo>
                <a:lnTo>
                  <a:pt x="1630" y="6352"/>
                </a:lnTo>
                <a:lnTo>
                  <a:pt x="1703" y="6327"/>
                </a:lnTo>
                <a:lnTo>
                  <a:pt x="1776" y="6279"/>
                </a:lnTo>
                <a:lnTo>
                  <a:pt x="1801" y="6254"/>
                </a:lnTo>
                <a:lnTo>
                  <a:pt x="2020" y="6303"/>
                </a:lnTo>
                <a:lnTo>
                  <a:pt x="2239" y="6327"/>
                </a:lnTo>
                <a:lnTo>
                  <a:pt x="2701" y="6352"/>
                </a:lnTo>
                <a:lnTo>
                  <a:pt x="4429" y="6376"/>
                </a:lnTo>
                <a:lnTo>
                  <a:pt x="6959" y="6352"/>
                </a:lnTo>
                <a:lnTo>
                  <a:pt x="6984" y="6595"/>
                </a:lnTo>
                <a:lnTo>
                  <a:pt x="7008" y="6911"/>
                </a:lnTo>
                <a:lnTo>
                  <a:pt x="5962" y="6887"/>
                </a:lnTo>
                <a:lnTo>
                  <a:pt x="4891" y="6838"/>
                </a:lnTo>
                <a:lnTo>
                  <a:pt x="4161" y="6814"/>
                </a:lnTo>
                <a:lnTo>
                  <a:pt x="3163" y="6814"/>
                </a:lnTo>
                <a:lnTo>
                  <a:pt x="2896" y="6863"/>
                </a:lnTo>
                <a:lnTo>
                  <a:pt x="2628" y="6936"/>
                </a:lnTo>
                <a:lnTo>
                  <a:pt x="2506" y="6984"/>
                </a:lnTo>
                <a:lnTo>
                  <a:pt x="2409" y="7057"/>
                </a:lnTo>
                <a:lnTo>
                  <a:pt x="2360" y="7033"/>
                </a:lnTo>
                <a:lnTo>
                  <a:pt x="2263" y="7033"/>
                </a:lnTo>
                <a:lnTo>
                  <a:pt x="2190" y="7057"/>
                </a:lnTo>
                <a:lnTo>
                  <a:pt x="1995" y="7130"/>
                </a:lnTo>
                <a:lnTo>
                  <a:pt x="1825" y="7228"/>
                </a:lnTo>
                <a:lnTo>
                  <a:pt x="1630" y="7374"/>
                </a:lnTo>
                <a:lnTo>
                  <a:pt x="1290" y="7666"/>
                </a:lnTo>
                <a:lnTo>
                  <a:pt x="1022" y="7933"/>
                </a:lnTo>
                <a:lnTo>
                  <a:pt x="681" y="8250"/>
                </a:lnTo>
                <a:lnTo>
                  <a:pt x="365" y="8590"/>
                </a:lnTo>
                <a:lnTo>
                  <a:pt x="243" y="8712"/>
                </a:lnTo>
                <a:lnTo>
                  <a:pt x="122" y="8858"/>
                </a:lnTo>
                <a:lnTo>
                  <a:pt x="24" y="9004"/>
                </a:lnTo>
                <a:lnTo>
                  <a:pt x="0" y="9077"/>
                </a:lnTo>
                <a:lnTo>
                  <a:pt x="0" y="9174"/>
                </a:lnTo>
                <a:lnTo>
                  <a:pt x="0" y="9199"/>
                </a:lnTo>
                <a:lnTo>
                  <a:pt x="0" y="9247"/>
                </a:lnTo>
                <a:lnTo>
                  <a:pt x="0" y="9320"/>
                </a:lnTo>
                <a:lnTo>
                  <a:pt x="73" y="9466"/>
                </a:lnTo>
                <a:lnTo>
                  <a:pt x="170" y="9612"/>
                </a:lnTo>
                <a:lnTo>
                  <a:pt x="292" y="9758"/>
                </a:lnTo>
                <a:lnTo>
                  <a:pt x="414" y="9904"/>
                </a:lnTo>
                <a:lnTo>
                  <a:pt x="681" y="10148"/>
                </a:lnTo>
                <a:lnTo>
                  <a:pt x="949" y="10367"/>
                </a:lnTo>
                <a:lnTo>
                  <a:pt x="1265" y="10610"/>
                </a:lnTo>
                <a:lnTo>
                  <a:pt x="1582" y="10829"/>
                </a:lnTo>
                <a:lnTo>
                  <a:pt x="1922" y="11048"/>
                </a:lnTo>
                <a:lnTo>
                  <a:pt x="2239" y="11242"/>
                </a:lnTo>
                <a:lnTo>
                  <a:pt x="2312" y="11267"/>
                </a:lnTo>
                <a:lnTo>
                  <a:pt x="2385" y="11267"/>
                </a:lnTo>
                <a:lnTo>
                  <a:pt x="2750" y="11340"/>
                </a:lnTo>
                <a:lnTo>
                  <a:pt x="3139" y="11388"/>
                </a:lnTo>
                <a:lnTo>
                  <a:pt x="3528" y="11388"/>
                </a:lnTo>
                <a:lnTo>
                  <a:pt x="3918" y="11364"/>
                </a:lnTo>
                <a:lnTo>
                  <a:pt x="4721" y="11315"/>
                </a:lnTo>
                <a:lnTo>
                  <a:pt x="5499" y="11267"/>
                </a:lnTo>
                <a:lnTo>
                  <a:pt x="6278" y="11242"/>
                </a:lnTo>
                <a:lnTo>
                  <a:pt x="7081" y="11242"/>
                </a:lnTo>
                <a:lnTo>
                  <a:pt x="7081" y="11607"/>
                </a:lnTo>
                <a:lnTo>
                  <a:pt x="7081" y="11972"/>
                </a:lnTo>
                <a:lnTo>
                  <a:pt x="7081" y="12313"/>
                </a:lnTo>
                <a:lnTo>
                  <a:pt x="7057" y="12678"/>
                </a:lnTo>
                <a:lnTo>
                  <a:pt x="6984" y="13578"/>
                </a:lnTo>
                <a:lnTo>
                  <a:pt x="6935" y="14016"/>
                </a:lnTo>
                <a:lnTo>
                  <a:pt x="6911" y="14454"/>
                </a:lnTo>
                <a:lnTo>
                  <a:pt x="6911" y="15476"/>
                </a:lnTo>
                <a:lnTo>
                  <a:pt x="6959" y="16498"/>
                </a:lnTo>
                <a:lnTo>
                  <a:pt x="7057" y="18542"/>
                </a:lnTo>
                <a:lnTo>
                  <a:pt x="7057" y="18615"/>
                </a:lnTo>
                <a:lnTo>
                  <a:pt x="7081" y="18688"/>
                </a:lnTo>
                <a:lnTo>
                  <a:pt x="7130" y="18737"/>
                </a:lnTo>
                <a:lnTo>
                  <a:pt x="7203" y="18761"/>
                </a:lnTo>
                <a:lnTo>
                  <a:pt x="7251" y="18786"/>
                </a:lnTo>
                <a:lnTo>
                  <a:pt x="7324" y="18786"/>
                </a:lnTo>
                <a:lnTo>
                  <a:pt x="7373" y="18761"/>
                </a:lnTo>
                <a:lnTo>
                  <a:pt x="7446" y="18737"/>
                </a:lnTo>
                <a:lnTo>
                  <a:pt x="7519" y="18786"/>
                </a:lnTo>
                <a:lnTo>
                  <a:pt x="7640" y="18810"/>
                </a:lnTo>
                <a:lnTo>
                  <a:pt x="8662" y="18810"/>
                </a:lnTo>
                <a:lnTo>
                  <a:pt x="8954" y="18786"/>
                </a:lnTo>
                <a:lnTo>
                  <a:pt x="9003" y="18786"/>
                </a:lnTo>
                <a:lnTo>
                  <a:pt x="9076" y="18761"/>
                </a:lnTo>
                <a:lnTo>
                  <a:pt x="9149" y="18664"/>
                </a:lnTo>
                <a:lnTo>
                  <a:pt x="9198" y="18542"/>
                </a:lnTo>
                <a:lnTo>
                  <a:pt x="9198" y="18421"/>
                </a:lnTo>
                <a:lnTo>
                  <a:pt x="9198" y="18323"/>
                </a:lnTo>
                <a:lnTo>
                  <a:pt x="9222" y="16547"/>
                </a:lnTo>
                <a:lnTo>
                  <a:pt x="9246" y="14771"/>
                </a:lnTo>
                <a:lnTo>
                  <a:pt x="9271" y="12946"/>
                </a:lnTo>
                <a:lnTo>
                  <a:pt x="9295" y="12118"/>
                </a:lnTo>
                <a:lnTo>
                  <a:pt x="9271" y="11729"/>
                </a:lnTo>
                <a:lnTo>
                  <a:pt x="9246" y="11315"/>
                </a:lnTo>
                <a:lnTo>
                  <a:pt x="10682" y="11315"/>
                </a:lnTo>
                <a:lnTo>
                  <a:pt x="12142" y="11267"/>
                </a:lnTo>
                <a:lnTo>
                  <a:pt x="13578" y="11194"/>
                </a:lnTo>
                <a:lnTo>
                  <a:pt x="14283" y="11169"/>
                </a:lnTo>
                <a:lnTo>
                  <a:pt x="15013" y="11169"/>
                </a:lnTo>
                <a:lnTo>
                  <a:pt x="15135" y="11145"/>
                </a:lnTo>
                <a:lnTo>
                  <a:pt x="15208" y="11072"/>
                </a:lnTo>
                <a:lnTo>
                  <a:pt x="15257" y="10999"/>
                </a:lnTo>
                <a:lnTo>
                  <a:pt x="15257" y="10902"/>
                </a:lnTo>
                <a:lnTo>
                  <a:pt x="15305" y="10731"/>
                </a:lnTo>
                <a:lnTo>
                  <a:pt x="15305" y="10586"/>
                </a:lnTo>
                <a:lnTo>
                  <a:pt x="15281" y="10245"/>
                </a:lnTo>
                <a:lnTo>
                  <a:pt x="15135" y="9126"/>
                </a:lnTo>
                <a:lnTo>
                  <a:pt x="15086" y="8615"/>
                </a:lnTo>
                <a:lnTo>
                  <a:pt x="15086" y="8104"/>
                </a:lnTo>
                <a:lnTo>
                  <a:pt x="15086" y="7933"/>
                </a:lnTo>
                <a:lnTo>
                  <a:pt x="15111" y="7739"/>
                </a:lnTo>
                <a:lnTo>
                  <a:pt x="15135" y="7568"/>
                </a:lnTo>
                <a:lnTo>
                  <a:pt x="15135" y="7374"/>
                </a:lnTo>
                <a:lnTo>
                  <a:pt x="15135" y="7276"/>
                </a:lnTo>
                <a:lnTo>
                  <a:pt x="15111" y="7179"/>
                </a:lnTo>
                <a:lnTo>
                  <a:pt x="15086" y="7130"/>
                </a:lnTo>
                <a:lnTo>
                  <a:pt x="15038" y="7106"/>
                </a:lnTo>
                <a:lnTo>
                  <a:pt x="14965" y="7057"/>
                </a:lnTo>
                <a:lnTo>
                  <a:pt x="14892" y="7033"/>
                </a:lnTo>
                <a:lnTo>
                  <a:pt x="14064" y="7033"/>
                </a:lnTo>
                <a:lnTo>
                  <a:pt x="13237" y="7057"/>
                </a:lnTo>
                <a:lnTo>
                  <a:pt x="12434" y="7082"/>
                </a:lnTo>
                <a:lnTo>
                  <a:pt x="11607" y="7082"/>
                </a:lnTo>
                <a:lnTo>
                  <a:pt x="9246" y="6984"/>
                </a:lnTo>
                <a:lnTo>
                  <a:pt x="9246" y="6765"/>
                </a:lnTo>
                <a:lnTo>
                  <a:pt x="9246" y="6571"/>
                </a:lnTo>
                <a:lnTo>
                  <a:pt x="9198" y="6352"/>
                </a:lnTo>
                <a:lnTo>
                  <a:pt x="9222" y="6327"/>
                </a:lnTo>
                <a:lnTo>
                  <a:pt x="10925" y="6303"/>
                </a:lnTo>
                <a:lnTo>
                  <a:pt x="12556" y="6303"/>
                </a:lnTo>
                <a:lnTo>
                  <a:pt x="14186" y="6376"/>
                </a:lnTo>
                <a:lnTo>
                  <a:pt x="14259" y="6376"/>
                </a:lnTo>
                <a:lnTo>
                  <a:pt x="14308" y="6352"/>
                </a:lnTo>
                <a:lnTo>
                  <a:pt x="14381" y="6279"/>
                </a:lnTo>
                <a:lnTo>
                  <a:pt x="14405" y="6206"/>
                </a:lnTo>
                <a:lnTo>
                  <a:pt x="14405" y="6108"/>
                </a:lnTo>
                <a:lnTo>
                  <a:pt x="14575" y="5962"/>
                </a:lnTo>
                <a:lnTo>
                  <a:pt x="14940" y="5670"/>
                </a:lnTo>
                <a:lnTo>
                  <a:pt x="15329" y="5427"/>
                </a:lnTo>
                <a:lnTo>
                  <a:pt x="15597" y="5232"/>
                </a:lnTo>
                <a:lnTo>
                  <a:pt x="15913" y="4965"/>
                </a:lnTo>
                <a:lnTo>
                  <a:pt x="16059" y="4819"/>
                </a:lnTo>
                <a:lnTo>
                  <a:pt x="16181" y="4673"/>
                </a:lnTo>
                <a:lnTo>
                  <a:pt x="16254" y="4502"/>
                </a:lnTo>
                <a:lnTo>
                  <a:pt x="16254" y="4429"/>
                </a:lnTo>
                <a:lnTo>
                  <a:pt x="16254" y="4356"/>
                </a:lnTo>
                <a:lnTo>
                  <a:pt x="16278" y="4283"/>
                </a:lnTo>
                <a:lnTo>
                  <a:pt x="16278" y="4210"/>
                </a:lnTo>
                <a:lnTo>
                  <a:pt x="16230" y="4064"/>
                </a:lnTo>
                <a:lnTo>
                  <a:pt x="16132" y="3894"/>
                </a:lnTo>
                <a:lnTo>
                  <a:pt x="16011" y="3724"/>
                </a:lnTo>
                <a:lnTo>
                  <a:pt x="15743" y="3432"/>
                </a:lnTo>
                <a:lnTo>
                  <a:pt x="15524" y="3213"/>
                </a:lnTo>
                <a:lnTo>
                  <a:pt x="15135" y="2848"/>
                </a:lnTo>
                <a:lnTo>
                  <a:pt x="14746" y="2532"/>
                </a:lnTo>
                <a:lnTo>
                  <a:pt x="14478" y="2288"/>
                </a:lnTo>
                <a:lnTo>
                  <a:pt x="14308" y="2215"/>
                </a:lnTo>
                <a:lnTo>
                  <a:pt x="14235" y="2167"/>
                </a:lnTo>
                <a:lnTo>
                  <a:pt x="14162" y="2167"/>
                </a:lnTo>
                <a:lnTo>
                  <a:pt x="14089" y="2118"/>
                </a:lnTo>
                <a:lnTo>
                  <a:pt x="14016" y="2118"/>
                </a:lnTo>
                <a:lnTo>
                  <a:pt x="13237" y="2142"/>
                </a:lnTo>
                <a:lnTo>
                  <a:pt x="12483" y="2167"/>
                </a:lnTo>
                <a:lnTo>
                  <a:pt x="11704" y="2215"/>
                </a:lnTo>
                <a:lnTo>
                  <a:pt x="10950" y="2240"/>
                </a:lnTo>
                <a:lnTo>
                  <a:pt x="10171" y="2240"/>
                </a:lnTo>
                <a:lnTo>
                  <a:pt x="9392" y="2215"/>
                </a:lnTo>
                <a:lnTo>
                  <a:pt x="9441" y="2069"/>
                </a:lnTo>
                <a:lnTo>
                  <a:pt x="9465" y="1899"/>
                </a:lnTo>
                <a:lnTo>
                  <a:pt x="9465" y="1558"/>
                </a:lnTo>
                <a:lnTo>
                  <a:pt x="9417" y="1218"/>
                </a:lnTo>
                <a:lnTo>
                  <a:pt x="9368" y="950"/>
                </a:lnTo>
                <a:lnTo>
                  <a:pt x="9295" y="755"/>
                </a:lnTo>
                <a:lnTo>
                  <a:pt x="9222" y="561"/>
                </a:lnTo>
                <a:lnTo>
                  <a:pt x="9125" y="415"/>
                </a:lnTo>
                <a:lnTo>
                  <a:pt x="8979" y="293"/>
                </a:lnTo>
                <a:lnTo>
                  <a:pt x="8833" y="196"/>
                </a:lnTo>
                <a:lnTo>
                  <a:pt x="8662" y="98"/>
                </a:lnTo>
                <a:lnTo>
                  <a:pt x="8492" y="50"/>
                </a:lnTo>
                <a:lnTo>
                  <a:pt x="8297" y="1"/>
                </a:lnTo>
                <a:close/>
              </a:path>
            </a:pathLst>
          </a:custGeom>
          <a:solidFill>
            <a:schemeClr val="accent6">
              <a:lumMod val="5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6DFF5A-CBF2-BEAB-C128-60791BA832DC}"/>
              </a:ext>
            </a:extLst>
          </p:cNvPr>
          <p:cNvSpPr txBox="1"/>
          <p:nvPr/>
        </p:nvSpPr>
        <p:spPr>
          <a:xfrm>
            <a:off x="1341530" y="1509801"/>
            <a:ext cx="6078348" cy="995209"/>
          </a:xfrm>
          <a:prstGeom prst="rect">
            <a:avLst/>
          </a:prstGeom>
          <a:noFill/>
        </p:spPr>
        <p:txBody>
          <a:bodyPr wrap="square" rtlCol="0">
            <a:spAutoFit/>
          </a:bodyPr>
          <a:lstStyle/>
          <a:p>
            <a:pPr algn="ctr" defTabSz="1219170">
              <a:buClr>
                <a:srgbClr val="000000"/>
              </a:buClr>
            </a:pPr>
            <a:r>
              <a:rPr lang="en-GB" sz="5867" kern="0" dirty="0">
                <a:solidFill>
                  <a:srgbClr val="57C0EB">
                    <a:lumMod val="50000"/>
                  </a:srgbClr>
                </a:solidFill>
                <a:latin typeface="Garamond" panose="02020404030301010803" pitchFamily="18" charset="0"/>
                <a:cs typeface="Arial"/>
                <a:sym typeface="Arial"/>
              </a:rPr>
              <a:t>The brief:</a:t>
            </a:r>
          </a:p>
        </p:txBody>
      </p:sp>
      <p:pic>
        <p:nvPicPr>
          <p:cNvPr id="75" name="Picture 74" descr="A picture containing chart&#10;&#10;Description automatically generated">
            <a:extLst>
              <a:ext uri="{FF2B5EF4-FFF2-40B4-BE49-F238E27FC236}">
                <a16:creationId xmlns:a16="http://schemas.microsoft.com/office/drawing/2014/main" id="{C310DCBB-C936-C152-218B-4EBCCD8F2EAF}"/>
              </a:ext>
            </a:extLst>
          </p:cNvPr>
          <p:cNvPicPr>
            <a:picLocks noChangeAspect="1"/>
          </p:cNvPicPr>
          <p:nvPr/>
        </p:nvPicPr>
        <p:blipFill>
          <a:blip r:embed="rId3">
            <a:alphaModFix amt="35000"/>
          </a:blip>
          <a:stretch>
            <a:fillRect/>
          </a:stretch>
        </p:blipFill>
        <p:spPr>
          <a:xfrm>
            <a:off x="8847059" y="6086626"/>
            <a:ext cx="916801" cy="660097"/>
          </a:xfrm>
          <a:prstGeom prst="rect">
            <a:avLst/>
          </a:prstGeom>
        </p:spPr>
      </p:pic>
      <p:pic>
        <p:nvPicPr>
          <p:cNvPr id="76" name="Picture 75" descr="A black and white sign&#10;&#10;Description automatically generated with low confidence">
            <a:extLst>
              <a:ext uri="{FF2B5EF4-FFF2-40B4-BE49-F238E27FC236}">
                <a16:creationId xmlns:a16="http://schemas.microsoft.com/office/drawing/2014/main" id="{9BF9F41B-8419-C0DF-25D9-163D75F273C5}"/>
              </a:ext>
            </a:extLst>
          </p:cNvPr>
          <p:cNvPicPr>
            <a:picLocks noChangeAspect="1"/>
          </p:cNvPicPr>
          <p:nvPr/>
        </p:nvPicPr>
        <p:blipFill>
          <a:blip r:embed="rId4">
            <a:alphaModFix amt="50000"/>
          </a:blip>
          <a:stretch>
            <a:fillRect/>
          </a:stretch>
        </p:blipFill>
        <p:spPr>
          <a:xfrm>
            <a:off x="9923955" y="6114100"/>
            <a:ext cx="1415413" cy="572963"/>
          </a:xfrm>
          <a:prstGeom prst="rect">
            <a:avLst/>
          </a:prstGeom>
        </p:spPr>
      </p:pic>
      <p:pic>
        <p:nvPicPr>
          <p:cNvPr id="77" name="Picture 76" descr="A picture containing sunburst chart&#10;&#10;Description automatically generated">
            <a:extLst>
              <a:ext uri="{FF2B5EF4-FFF2-40B4-BE49-F238E27FC236}">
                <a16:creationId xmlns:a16="http://schemas.microsoft.com/office/drawing/2014/main" id="{92050E82-AA9B-83E1-35E3-91C2862AC3C3}"/>
              </a:ext>
            </a:extLst>
          </p:cNvPr>
          <p:cNvPicPr>
            <a:picLocks noChangeAspect="1"/>
          </p:cNvPicPr>
          <p:nvPr/>
        </p:nvPicPr>
        <p:blipFill>
          <a:blip r:embed="rId5">
            <a:alphaModFix amt="35000"/>
          </a:blip>
          <a:stretch>
            <a:fillRect/>
          </a:stretch>
        </p:blipFill>
        <p:spPr>
          <a:xfrm>
            <a:off x="11487243" y="6021227"/>
            <a:ext cx="643387" cy="643387"/>
          </a:xfrm>
          <a:prstGeom prst="rect">
            <a:avLst/>
          </a:prstGeom>
        </p:spPr>
      </p:pic>
      <p:pic>
        <p:nvPicPr>
          <p:cNvPr id="78" name="Picture 77" descr="Logo&#10;&#10;Description automatically generated">
            <a:extLst>
              <a:ext uri="{FF2B5EF4-FFF2-40B4-BE49-F238E27FC236}">
                <a16:creationId xmlns:a16="http://schemas.microsoft.com/office/drawing/2014/main" id="{50C04BA7-B445-1E77-083C-E5B249D3F012}"/>
              </a:ext>
            </a:extLst>
          </p:cNvPr>
          <p:cNvPicPr>
            <a:picLocks noChangeAspect="1"/>
          </p:cNvPicPr>
          <p:nvPr/>
        </p:nvPicPr>
        <p:blipFill>
          <a:blip r:embed="rId6">
            <a:alphaModFix amt="35000"/>
          </a:blip>
          <a:stretch>
            <a:fillRect/>
          </a:stretch>
        </p:blipFill>
        <p:spPr>
          <a:xfrm>
            <a:off x="7838133" y="6004025"/>
            <a:ext cx="861051" cy="825297"/>
          </a:xfrm>
          <a:prstGeom prst="rect">
            <a:avLst/>
          </a:prstGeom>
        </p:spPr>
      </p:pic>
      <p:sp>
        <p:nvSpPr>
          <p:cNvPr id="3" name="TextBox 2">
            <a:extLst>
              <a:ext uri="{FF2B5EF4-FFF2-40B4-BE49-F238E27FC236}">
                <a16:creationId xmlns:a16="http://schemas.microsoft.com/office/drawing/2014/main" id="{9CAFE220-2925-F21F-00EA-EEFB7C2526E8}"/>
              </a:ext>
            </a:extLst>
          </p:cNvPr>
          <p:cNvSpPr txBox="1"/>
          <p:nvPr/>
        </p:nvSpPr>
        <p:spPr>
          <a:xfrm>
            <a:off x="2486150" y="2686754"/>
            <a:ext cx="7050262" cy="2554545"/>
          </a:xfrm>
          <a:prstGeom prst="rect">
            <a:avLst/>
          </a:prstGeom>
          <a:noFill/>
        </p:spPr>
        <p:txBody>
          <a:bodyPr wrap="square" rtlCol="0">
            <a:spAutoFit/>
          </a:bodyPr>
          <a:lstStyle/>
          <a:p>
            <a:r>
              <a:rPr lang="en-GB" sz="3200" dirty="0">
                <a:solidFill>
                  <a:schemeClr val="accent2">
                    <a:lumMod val="50000"/>
                  </a:schemeClr>
                </a:solidFill>
                <a:latin typeface="Garamond" panose="02020404030301010803" pitchFamily="18" charset="0"/>
              </a:rPr>
              <a:t>‘To make at least 8 Maths lessons linking Maths with the world of work, and provide context in their education’</a:t>
            </a:r>
          </a:p>
          <a:p>
            <a:endParaRPr lang="en-GB" sz="3200" dirty="0">
              <a:solidFill>
                <a:schemeClr val="accent2">
                  <a:lumMod val="50000"/>
                </a:schemeClr>
              </a:solidFill>
              <a:latin typeface="Garamond" panose="02020404030301010803" pitchFamily="18" charset="0"/>
            </a:endParaRPr>
          </a:p>
          <a:p>
            <a:r>
              <a:rPr lang="en-GB" sz="3200" dirty="0">
                <a:solidFill>
                  <a:schemeClr val="accent2">
                    <a:lumMod val="50000"/>
                  </a:schemeClr>
                </a:solidFill>
                <a:latin typeface="Garamond" panose="02020404030301010803" pitchFamily="18" charset="0"/>
              </a:rPr>
              <a:t> Suitable for KS3</a:t>
            </a:r>
          </a:p>
        </p:txBody>
      </p:sp>
    </p:spTree>
    <p:extLst>
      <p:ext uri="{BB962C8B-B14F-4D97-AF65-F5344CB8AC3E}">
        <p14:creationId xmlns:p14="http://schemas.microsoft.com/office/powerpoint/2010/main" val="811201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8D9971-2B15-254E-8640-A9DDFFB244EB}"/>
              </a:ext>
            </a:extLst>
          </p:cNvPr>
          <p:cNvSpPr/>
          <p:nvPr/>
        </p:nvSpPr>
        <p:spPr>
          <a:xfrm>
            <a:off x="5099408" y="133026"/>
            <a:ext cx="1613043" cy="514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5" name="TextBox 4">
            <a:extLst>
              <a:ext uri="{FF2B5EF4-FFF2-40B4-BE49-F238E27FC236}">
                <a16:creationId xmlns:a16="http://schemas.microsoft.com/office/drawing/2014/main" id="{38721249-8024-1C4D-9878-BFA70F22A286}"/>
              </a:ext>
            </a:extLst>
          </p:cNvPr>
          <p:cNvSpPr txBox="1"/>
          <p:nvPr/>
        </p:nvSpPr>
        <p:spPr>
          <a:xfrm>
            <a:off x="5099408" y="601382"/>
            <a:ext cx="1613043" cy="646331"/>
          </a:xfrm>
          <a:prstGeom prst="rect">
            <a:avLst/>
          </a:prstGeom>
          <a:noFill/>
        </p:spPr>
        <p:txBody>
          <a:bodyPr wrap="square" rtlCol="0">
            <a:spAutoFit/>
          </a:bodyPr>
          <a:lstStyle/>
          <a:p>
            <a:pPr algn="ctr" defTabSz="457200"/>
            <a:r>
              <a:rPr lang="en-GB" dirty="0">
                <a:solidFill>
                  <a:prstClr val="black"/>
                </a:solidFill>
                <a:latin typeface="Calibri" panose="020F0502020204030204"/>
              </a:rPr>
              <a:t>Starting Salary (per year)</a:t>
            </a:r>
          </a:p>
        </p:txBody>
      </p:sp>
      <p:sp>
        <p:nvSpPr>
          <p:cNvPr id="6" name="Rectangle 5">
            <a:extLst>
              <a:ext uri="{FF2B5EF4-FFF2-40B4-BE49-F238E27FC236}">
                <a16:creationId xmlns:a16="http://schemas.microsoft.com/office/drawing/2014/main" id="{0E56E3CC-7ED8-684A-A1BB-5E5C9A4FE5E2}"/>
              </a:ext>
            </a:extLst>
          </p:cNvPr>
          <p:cNvSpPr/>
          <p:nvPr/>
        </p:nvSpPr>
        <p:spPr>
          <a:xfrm>
            <a:off x="1797122" y="1090542"/>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8" name="Rectangle 7">
            <a:extLst>
              <a:ext uri="{FF2B5EF4-FFF2-40B4-BE49-F238E27FC236}">
                <a16:creationId xmlns:a16="http://schemas.microsoft.com/office/drawing/2014/main" id="{45DBCB06-D03E-904F-B7D4-199FF79417D3}"/>
              </a:ext>
            </a:extLst>
          </p:cNvPr>
          <p:cNvSpPr/>
          <p:nvPr/>
        </p:nvSpPr>
        <p:spPr>
          <a:xfrm>
            <a:off x="4173611" y="1911623"/>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9" name="TextBox 8">
            <a:extLst>
              <a:ext uri="{FF2B5EF4-FFF2-40B4-BE49-F238E27FC236}">
                <a16:creationId xmlns:a16="http://schemas.microsoft.com/office/drawing/2014/main" id="{FD6EE5A1-86C9-B249-BE82-024BCF98F30A}"/>
              </a:ext>
            </a:extLst>
          </p:cNvPr>
          <p:cNvSpPr txBox="1"/>
          <p:nvPr/>
        </p:nvSpPr>
        <p:spPr>
          <a:xfrm>
            <a:off x="1905001" y="1576861"/>
            <a:ext cx="1613043"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Personal allowance (single person)</a:t>
            </a:r>
          </a:p>
        </p:txBody>
      </p:sp>
      <p:cxnSp>
        <p:nvCxnSpPr>
          <p:cNvPr id="11" name="Straight Arrow Connector 10">
            <a:extLst>
              <a:ext uri="{FF2B5EF4-FFF2-40B4-BE49-F238E27FC236}">
                <a16:creationId xmlns:a16="http://schemas.microsoft.com/office/drawing/2014/main" id="{7BFCA3CB-CAD8-774D-8AF0-9FC0CE5B614D}"/>
              </a:ext>
            </a:extLst>
          </p:cNvPr>
          <p:cNvCxnSpPr>
            <a:cxnSpLocks/>
          </p:cNvCxnSpPr>
          <p:nvPr/>
        </p:nvCxnSpPr>
        <p:spPr>
          <a:xfrm flipH="1">
            <a:off x="3569736" y="575353"/>
            <a:ext cx="1396108" cy="450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23586A-EB25-6747-B834-D3C3CFDF51AC}"/>
              </a:ext>
            </a:extLst>
          </p:cNvPr>
          <p:cNvSpPr txBox="1"/>
          <p:nvPr/>
        </p:nvSpPr>
        <p:spPr>
          <a:xfrm>
            <a:off x="2012022" y="1167486"/>
            <a:ext cx="1340778" cy="369333"/>
          </a:xfrm>
          <a:prstGeom prst="rect">
            <a:avLst/>
          </a:prstGeom>
          <a:noFill/>
        </p:spPr>
        <p:txBody>
          <a:bodyPr wrap="square" rtlCol="0">
            <a:spAutoFit/>
          </a:bodyPr>
          <a:lstStyle/>
          <a:p>
            <a:pPr defTabSz="457200"/>
            <a:r>
              <a:rPr lang="en-GB" dirty="0">
                <a:solidFill>
                  <a:prstClr val="black"/>
                </a:solidFill>
                <a:latin typeface="Calibri" panose="020F0502020204030204"/>
              </a:rPr>
              <a:t>£12570</a:t>
            </a:r>
          </a:p>
        </p:txBody>
      </p:sp>
      <p:cxnSp>
        <p:nvCxnSpPr>
          <p:cNvPr id="13" name="Straight Arrow Connector 12">
            <a:extLst>
              <a:ext uri="{FF2B5EF4-FFF2-40B4-BE49-F238E27FC236}">
                <a16:creationId xmlns:a16="http://schemas.microsoft.com/office/drawing/2014/main" id="{5C8A762A-1AC3-8448-A8D7-626C4497E71C}"/>
              </a:ext>
            </a:extLst>
          </p:cNvPr>
          <p:cNvCxnSpPr>
            <a:cxnSpLocks/>
          </p:cNvCxnSpPr>
          <p:nvPr/>
        </p:nvCxnSpPr>
        <p:spPr>
          <a:xfrm>
            <a:off x="3518043" y="1352152"/>
            <a:ext cx="1345058" cy="512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05E5D2-F923-D748-AB13-22000E0596D2}"/>
              </a:ext>
            </a:extLst>
          </p:cNvPr>
          <p:cNvSpPr txBox="1"/>
          <p:nvPr/>
        </p:nvSpPr>
        <p:spPr>
          <a:xfrm rot="1259988">
            <a:off x="3741191" y="1219392"/>
            <a:ext cx="1484566"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Subtract this – put it in next box</a:t>
            </a:r>
          </a:p>
        </p:txBody>
      </p:sp>
      <p:sp>
        <p:nvSpPr>
          <p:cNvPr id="17" name="TextBox 16">
            <a:extLst>
              <a:ext uri="{FF2B5EF4-FFF2-40B4-BE49-F238E27FC236}">
                <a16:creationId xmlns:a16="http://schemas.microsoft.com/office/drawing/2014/main" id="{13DC2B54-9AA6-2047-A78A-A456FA1E510E}"/>
              </a:ext>
            </a:extLst>
          </p:cNvPr>
          <p:cNvSpPr txBox="1"/>
          <p:nvPr/>
        </p:nvSpPr>
        <p:spPr>
          <a:xfrm>
            <a:off x="4329436" y="2410568"/>
            <a:ext cx="1613043"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Taxable salary</a:t>
            </a:r>
          </a:p>
        </p:txBody>
      </p:sp>
      <p:cxnSp>
        <p:nvCxnSpPr>
          <p:cNvPr id="18" name="Straight Arrow Connector 17">
            <a:extLst>
              <a:ext uri="{FF2B5EF4-FFF2-40B4-BE49-F238E27FC236}">
                <a16:creationId xmlns:a16="http://schemas.microsoft.com/office/drawing/2014/main" id="{C5909F40-669C-F147-B95A-4875BCF4D421}"/>
              </a:ext>
            </a:extLst>
          </p:cNvPr>
          <p:cNvCxnSpPr>
            <a:cxnSpLocks/>
          </p:cNvCxnSpPr>
          <p:nvPr/>
        </p:nvCxnSpPr>
        <p:spPr>
          <a:xfrm>
            <a:off x="6729572" y="527598"/>
            <a:ext cx="1688389" cy="279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9C2B65-A30A-5A4C-BB82-B076F439FEB0}"/>
              </a:ext>
            </a:extLst>
          </p:cNvPr>
          <p:cNvSpPr txBox="1"/>
          <p:nvPr/>
        </p:nvSpPr>
        <p:spPr>
          <a:xfrm>
            <a:off x="2410406" y="2701755"/>
            <a:ext cx="1420192"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Find 20% of this</a:t>
            </a:r>
          </a:p>
        </p:txBody>
      </p:sp>
      <p:sp>
        <p:nvSpPr>
          <p:cNvPr id="21" name="Rectangle 20">
            <a:extLst>
              <a:ext uri="{FF2B5EF4-FFF2-40B4-BE49-F238E27FC236}">
                <a16:creationId xmlns:a16="http://schemas.microsoft.com/office/drawing/2014/main" id="{8CCE9596-A057-AB4D-A61D-4A74E2DA638B}"/>
              </a:ext>
            </a:extLst>
          </p:cNvPr>
          <p:cNvSpPr/>
          <p:nvPr/>
        </p:nvSpPr>
        <p:spPr>
          <a:xfrm>
            <a:off x="2149545" y="3408395"/>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23" name="TextBox 22">
            <a:extLst>
              <a:ext uri="{FF2B5EF4-FFF2-40B4-BE49-F238E27FC236}">
                <a16:creationId xmlns:a16="http://schemas.microsoft.com/office/drawing/2014/main" id="{B0FBF66D-DD07-AB41-A620-610720C37047}"/>
              </a:ext>
            </a:extLst>
          </p:cNvPr>
          <p:cNvSpPr txBox="1"/>
          <p:nvPr/>
        </p:nvSpPr>
        <p:spPr>
          <a:xfrm>
            <a:off x="2654748" y="3898348"/>
            <a:ext cx="1613043"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Tax</a:t>
            </a:r>
          </a:p>
        </p:txBody>
      </p:sp>
      <p:cxnSp>
        <p:nvCxnSpPr>
          <p:cNvPr id="24" name="Straight Arrow Connector 23">
            <a:extLst>
              <a:ext uri="{FF2B5EF4-FFF2-40B4-BE49-F238E27FC236}">
                <a16:creationId xmlns:a16="http://schemas.microsoft.com/office/drawing/2014/main" id="{6CA05A87-8135-6D42-861A-F321CE101D37}"/>
              </a:ext>
            </a:extLst>
          </p:cNvPr>
          <p:cNvCxnSpPr>
            <a:cxnSpLocks/>
          </p:cNvCxnSpPr>
          <p:nvPr/>
        </p:nvCxnSpPr>
        <p:spPr>
          <a:xfrm flipH="1">
            <a:off x="3410165" y="2438653"/>
            <a:ext cx="752153" cy="939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945AB99-B8DB-1F42-B090-7AEA153D2602}"/>
              </a:ext>
            </a:extLst>
          </p:cNvPr>
          <p:cNvSpPr/>
          <p:nvPr/>
        </p:nvSpPr>
        <p:spPr>
          <a:xfrm>
            <a:off x="8417961" y="991680"/>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28" name="TextBox 27">
            <a:extLst>
              <a:ext uri="{FF2B5EF4-FFF2-40B4-BE49-F238E27FC236}">
                <a16:creationId xmlns:a16="http://schemas.microsoft.com/office/drawing/2014/main" id="{77A19FD4-BB26-A340-B86B-03536DB7A51B}"/>
              </a:ext>
            </a:extLst>
          </p:cNvPr>
          <p:cNvSpPr txBox="1"/>
          <p:nvPr/>
        </p:nvSpPr>
        <p:spPr>
          <a:xfrm>
            <a:off x="8389707" y="3888862"/>
            <a:ext cx="1613043"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National Insurance</a:t>
            </a:r>
          </a:p>
        </p:txBody>
      </p:sp>
      <p:sp>
        <p:nvSpPr>
          <p:cNvPr id="34" name="TextBox 33">
            <a:extLst>
              <a:ext uri="{FF2B5EF4-FFF2-40B4-BE49-F238E27FC236}">
                <a16:creationId xmlns:a16="http://schemas.microsoft.com/office/drawing/2014/main" id="{008F77F4-9F8C-7B45-B8A4-AE147863BDA5}"/>
              </a:ext>
            </a:extLst>
          </p:cNvPr>
          <p:cNvSpPr txBox="1"/>
          <p:nvPr/>
        </p:nvSpPr>
        <p:spPr>
          <a:xfrm>
            <a:off x="8372632" y="1495550"/>
            <a:ext cx="1869040" cy="738664"/>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Threshold (if you earn less than this you don’t pay NI)</a:t>
            </a:r>
          </a:p>
        </p:txBody>
      </p:sp>
      <p:sp>
        <p:nvSpPr>
          <p:cNvPr id="35" name="TextBox 34">
            <a:extLst>
              <a:ext uri="{FF2B5EF4-FFF2-40B4-BE49-F238E27FC236}">
                <a16:creationId xmlns:a16="http://schemas.microsoft.com/office/drawing/2014/main" id="{29B450E2-0647-994A-B887-EF38074341E2}"/>
              </a:ext>
            </a:extLst>
          </p:cNvPr>
          <p:cNvSpPr txBox="1"/>
          <p:nvPr/>
        </p:nvSpPr>
        <p:spPr>
          <a:xfrm>
            <a:off x="8661971" y="1068624"/>
            <a:ext cx="1340778" cy="369333"/>
          </a:xfrm>
          <a:prstGeom prst="rect">
            <a:avLst/>
          </a:prstGeom>
          <a:noFill/>
        </p:spPr>
        <p:txBody>
          <a:bodyPr wrap="square" rtlCol="0">
            <a:spAutoFit/>
          </a:bodyPr>
          <a:lstStyle/>
          <a:p>
            <a:pPr defTabSz="457200"/>
            <a:r>
              <a:rPr lang="en-GB" dirty="0">
                <a:solidFill>
                  <a:prstClr val="black"/>
                </a:solidFill>
                <a:latin typeface="Calibri" panose="020F0502020204030204"/>
              </a:rPr>
              <a:t>£9568</a:t>
            </a:r>
          </a:p>
        </p:txBody>
      </p:sp>
      <p:sp>
        <p:nvSpPr>
          <p:cNvPr id="36" name="Rectangle 35">
            <a:extLst>
              <a:ext uri="{FF2B5EF4-FFF2-40B4-BE49-F238E27FC236}">
                <a16:creationId xmlns:a16="http://schemas.microsoft.com/office/drawing/2014/main" id="{D5C276AD-8C7B-D74E-BB01-125321D5B5F8}"/>
              </a:ext>
            </a:extLst>
          </p:cNvPr>
          <p:cNvSpPr/>
          <p:nvPr/>
        </p:nvSpPr>
        <p:spPr>
          <a:xfrm>
            <a:off x="6221053" y="1911623"/>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cxnSp>
        <p:nvCxnSpPr>
          <p:cNvPr id="37" name="Straight Arrow Connector 36">
            <a:extLst>
              <a:ext uri="{FF2B5EF4-FFF2-40B4-BE49-F238E27FC236}">
                <a16:creationId xmlns:a16="http://schemas.microsoft.com/office/drawing/2014/main" id="{62FC4353-CE85-B549-A679-EC6735CDACCD}"/>
              </a:ext>
            </a:extLst>
          </p:cNvPr>
          <p:cNvCxnSpPr>
            <a:cxnSpLocks/>
          </p:cNvCxnSpPr>
          <p:nvPr/>
        </p:nvCxnSpPr>
        <p:spPr>
          <a:xfrm flipH="1">
            <a:off x="7408259" y="1384547"/>
            <a:ext cx="906959" cy="453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F798ADB-14A9-9444-89F4-DD994B6C95F3}"/>
              </a:ext>
            </a:extLst>
          </p:cNvPr>
          <p:cNvSpPr txBox="1"/>
          <p:nvPr/>
        </p:nvSpPr>
        <p:spPr>
          <a:xfrm>
            <a:off x="6376878" y="2427904"/>
            <a:ext cx="1613043"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NI salary</a:t>
            </a:r>
          </a:p>
        </p:txBody>
      </p:sp>
      <p:cxnSp>
        <p:nvCxnSpPr>
          <p:cNvPr id="41" name="Straight Arrow Connector 40">
            <a:extLst>
              <a:ext uri="{FF2B5EF4-FFF2-40B4-BE49-F238E27FC236}">
                <a16:creationId xmlns:a16="http://schemas.microsoft.com/office/drawing/2014/main" id="{331B783C-B51D-514B-91DB-58DB7068EDAE}"/>
              </a:ext>
            </a:extLst>
          </p:cNvPr>
          <p:cNvCxnSpPr>
            <a:cxnSpLocks/>
          </p:cNvCxnSpPr>
          <p:nvPr/>
        </p:nvCxnSpPr>
        <p:spPr>
          <a:xfrm>
            <a:off x="7834097" y="2438654"/>
            <a:ext cx="827875" cy="813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AEA7F5A-7425-DB4C-880B-FB1251A7F808}"/>
              </a:ext>
            </a:extLst>
          </p:cNvPr>
          <p:cNvSpPr txBox="1"/>
          <p:nvPr/>
        </p:nvSpPr>
        <p:spPr>
          <a:xfrm>
            <a:off x="8289129" y="2619627"/>
            <a:ext cx="1420192"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Find 12% of this</a:t>
            </a:r>
          </a:p>
        </p:txBody>
      </p:sp>
      <p:sp>
        <p:nvSpPr>
          <p:cNvPr id="44" name="Rectangle 43">
            <a:extLst>
              <a:ext uri="{FF2B5EF4-FFF2-40B4-BE49-F238E27FC236}">
                <a16:creationId xmlns:a16="http://schemas.microsoft.com/office/drawing/2014/main" id="{9A0AC389-BCC3-D74C-BD11-618849F8109A}"/>
              </a:ext>
            </a:extLst>
          </p:cNvPr>
          <p:cNvSpPr/>
          <p:nvPr/>
        </p:nvSpPr>
        <p:spPr>
          <a:xfrm>
            <a:off x="8289130" y="3365641"/>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45" name="TextBox 44">
            <a:extLst>
              <a:ext uri="{FF2B5EF4-FFF2-40B4-BE49-F238E27FC236}">
                <a16:creationId xmlns:a16="http://schemas.microsoft.com/office/drawing/2014/main" id="{A90801F9-7D20-864E-ACDB-C231C00B89BF}"/>
              </a:ext>
            </a:extLst>
          </p:cNvPr>
          <p:cNvSpPr txBox="1"/>
          <p:nvPr/>
        </p:nvSpPr>
        <p:spPr>
          <a:xfrm rot="20109740">
            <a:off x="6986611" y="1207039"/>
            <a:ext cx="1484566"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Subtract this – put it in next box</a:t>
            </a:r>
          </a:p>
        </p:txBody>
      </p:sp>
      <p:sp>
        <p:nvSpPr>
          <p:cNvPr id="46" name="TextBox 45">
            <a:extLst>
              <a:ext uri="{FF2B5EF4-FFF2-40B4-BE49-F238E27FC236}">
                <a16:creationId xmlns:a16="http://schemas.microsoft.com/office/drawing/2014/main" id="{EE58F5F2-7319-1049-9947-71C3EB788F06}"/>
              </a:ext>
            </a:extLst>
          </p:cNvPr>
          <p:cNvSpPr txBox="1"/>
          <p:nvPr/>
        </p:nvSpPr>
        <p:spPr>
          <a:xfrm>
            <a:off x="4980131" y="3728480"/>
            <a:ext cx="2519047"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Add these two boxes together</a:t>
            </a:r>
          </a:p>
        </p:txBody>
      </p:sp>
      <p:cxnSp>
        <p:nvCxnSpPr>
          <p:cNvPr id="47" name="Straight Arrow Connector 46">
            <a:extLst>
              <a:ext uri="{FF2B5EF4-FFF2-40B4-BE49-F238E27FC236}">
                <a16:creationId xmlns:a16="http://schemas.microsoft.com/office/drawing/2014/main" id="{2E52C246-45CF-444B-B8CA-62DAD8DF9DAB}"/>
              </a:ext>
            </a:extLst>
          </p:cNvPr>
          <p:cNvCxnSpPr>
            <a:cxnSpLocks/>
          </p:cNvCxnSpPr>
          <p:nvPr/>
        </p:nvCxnSpPr>
        <p:spPr>
          <a:xfrm flipH="1">
            <a:off x="6726199" y="3597771"/>
            <a:ext cx="1559557" cy="524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DBDB369-98B2-2E41-84D8-0254912D9D8A}"/>
              </a:ext>
            </a:extLst>
          </p:cNvPr>
          <p:cNvCxnSpPr>
            <a:cxnSpLocks/>
          </p:cNvCxnSpPr>
          <p:nvPr/>
        </p:nvCxnSpPr>
        <p:spPr>
          <a:xfrm>
            <a:off x="3826839" y="3693124"/>
            <a:ext cx="1599257" cy="452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54DE82F8-DE10-5444-811F-92CDA260B84F}"/>
              </a:ext>
            </a:extLst>
          </p:cNvPr>
          <p:cNvSpPr/>
          <p:nvPr/>
        </p:nvSpPr>
        <p:spPr>
          <a:xfrm>
            <a:off x="5414531" y="4211129"/>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53" name="TextBox 52">
            <a:extLst>
              <a:ext uri="{FF2B5EF4-FFF2-40B4-BE49-F238E27FC236}">
                <a16:creationId xmlns:a16="http://schemas.microsoft.com/office/drawing/2014/main" id="{34438934-29C9-8B42-B6CA-3834B6417131}"/>
              </a:ext>
            </a:extLst>
          </p:cNvPr>
          <p:cNvSpPr txBox="1"/>
          <p:nvPr/>
        </p:nvSpPr>
        <p:spPr>
          <a:xfrm>
            <a:off x="5570356" y="4725122"/>
            <a:ext cx="1613043"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Total Deductions</a:t>
            </a:r>
          </a:p>
        </p:txBody>
      </p:sp>
      <p:sp>
        <p:nvSpPr>
          <p:cNvPr id="54" name="Rectangle 53">
            <a:extLst>
              <a:ext uri="{FF2B5EF4-FFF2-40B4-BE49-F238E27FC236}">
                <a16:creationId xmlns:a16="http://schemas.microsoft.com/office/drawing/2014/main" id="{C077EB3F-1E90-0B41-8AAC-CD4BC159DDE5}"/>
              </a:ext>
            </a:extLst>
          </p:cNvPr>
          <p:cNvSpPr/>
          <p:nvPr/>
        </p:nvSpPr>
        <p:spPr>
          <a:xfrm>
            <a:off x="2089079" y="5300476"/>
            <a:ext cx="1613043" cy="514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cxnSp>
        <p:nvCxnSpPr>
          <p:cNvPr id="55" name="Straight Arrow Connector 54">
            <a:extLst>
              <a:ext uri="{FF2B5EF4-FFF2-40B4-BE49-F238E27FC236}">
                <a16:creationId xmlns:a16="http://schemas.microsoft.com/office/drawing/2014/main" id="{BDDE5B5A-2078-A446-9C88-6D1701E93D2B}"/>
              </a:ext>
            </a:extLst>
          </p:cNvPr>
          <p:cNvCxnSpPr>
            <a:cxnSpLocks/>
          </p:cNvCxnSpPr>
          <p:nvPr/>
        </p:nvCxnSpPr>
        <p:spPr>
          <a:xfrm flipH="1">
            <a:off x="3569737" y="4595894"/>
            <a:ext cx="1816331" cy="566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722427B-8F80-8D4F-AAFD-70CC78511B0E}"/>
              </a:ext>
            </a:extLst>
          </p:cNvPr>
          <p:cNvSpPr txBox="1"/>
          <p:nvPr/>
        </p:nvSpPr>
        <p:spPr>
          <a:xfrm rot="20609109">
            <a:off x="3545255" y="4404882"/>
            <a:ext cx="1756721" cy="738664"/>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Subtract this from your ‘starting salary’ box at the top</a:t>
            </a:r>
          </a:p>
        </p:txBody>
      </p:sp>
      <p:sp>
        <p:nvSpPr>
          <p:cNvPr id="58" name="TextBox 57">
            <a:extLst>
              <a:ext uri="{FF2B5EF4-FFF2-40B4-BE49-F238E27FC236}">
                <a16:creationId xmlns:a16="http://schemas.microsoft.com/office/drawing/2014/main" id="{E086F73E-7800-C540-9B47-B984E53F935E}"/>
              </a:ext>
            </a:extLst>
          </p:cNvPr>
          <p:cNvSpPr txBox="1"/>
          <p:nvPr/>
        </p:nvSpPr>
        <p:spPr>
          <a:xfrm>
            <a:off x="2089078" y="5814722"/>
            <a:ext cx="1613043"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Total take home pay per year</a:t>
            </a:r>
          </a:p>
        </p:txBody>
      </p:sp>
      <p:sp>
        <p:nvSpPr>
          <p:cNvPr id="59" name="Rectangle 58">
            <a:extLst>
              <a:ext uri="{FF2B5EF4-FFF2-40B4-BE49-F238E27FC236}">
                <a16:creationId xmlns:a16="http://schemas.microsoft.com/office/drawing/2014/main" id="{5D05E25A-2DBC-714E-AC44-2BA1732A620A}"/>
              </a:ext>
            </a:extLst>
          </p:cNvPr>
          <p:cNvSpPr/>
          <p:nvPr/>
        </p:nvSpPr>
        <p:spPr>
          <a:xfrm>
            <a:off x="5570356" y="5546891"/>
            <a:ext cx="1613043" cy="514247"/>
          </a:xfrm>
          <a:prstGeom prst="rect">
            <a:avLst/>
          </a:prstGeom>
          <a:noFill/>
          <a:ln w="57150" cmpd="tri"/>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60" name="TextBox 59">
            <a:extLst>
              <a:ext uri="{FF2B5EF4-FFF2-40B4-BE49-F238E27FC236}">
                <a16:creationId xmlns:a16="http://schemas.microsoft.com/office/drawing/2014/main" id="{B7CD050A-9B8B-834E-8260-49B1A0761CC7}"/>
              </a:ext>
            </a:extLst>
          </p:cNvPr>
          <p:cNvSpPr txBox="1"/>
          <p:nvPr/>
        </p:nvSpPr>
        <p:spPr>
          <a:xfrm>
            <a:off x="5570356" y="6051909"/>
            <a:ext cx="1613043"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Total take home pay per month</a:t>
            </a:r>
          </a:p>
        </p:txBody>
      </p:sp>
      <p:cxnSp>
        <p:nvCxnSpPr>
          <p:cNvPr id="61" name="Straight Arrow Connector 60">
            <a:extLst>
              <a:ext uri="{FF2B5EF4-FFF2-40B4-BE49-F238E27FC236}">
                <a16:creationId xmlns:a16="http://schemas.microsoft.com/office/drawing/2014/main" id="{6B763D4F-7B1F-2248-95A9-281FF6BC0379}"/>
              </a:ext>
            </a:extLst>
          </p:cNvPr>
          <p:cNvCxnSpPr>
            <a:cxnSpLocks/>
          </p:cNvCxnSpPr>
          <p:nvPr/>
        </p:nvCxnSpPr>
        <p:spPr>
          <a:xfrm>
            <a:off x="3762055" y="5576949"/>
            <a:ext cx="1715343" cy="288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D5F4B3D-3B3F-E14E-A7C4-3987FA764253}"/>
              </a:ext>
            </a:extLst>
          </p:cNvPr>
          <p:cNvSpPr txBox="1"/>
          <p:nvPr/>
        </p:nvSpPr>
        <p:spPr>
          <a:xfrm>
            <a:off x="4101771" y="5714391"/>
            <a:ext cx="1756721"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Divide by 12</a:t>
            </a:r>
          </a:p>
        </p:txBody>
      </p:sp>
      <p:pic>
        <p:nvPicPr>
          <p:cNvPr id="64" name="Picture 63" descr="A picture containing chart&#10;&#10;Description automatically generated">
            <a:extLst>
              <a:ext uri="{FF2B5EF4-FFF2-40B4-BE49-F238E27FC236}">
                <a16:creationId xmlns:a16="http://schemas.microsoft.com/office/drawing/2014/main" id="{12376E7E-FC47-D84F-99C5-96E2E89D0E87}"/>
              </a:ext>
            </a:extLst>
          </p:cNvPr>
          <p:cNvPicPr>
            <a:picLocks noChangeAspect="1"/>
          </p:cNvPicPr>
          <p:nvPr/>
        </p:nvPicPr>
        <p:blipFill>
          <a:blip r:embed="rId2">
            <a:alphaModFix amt="35000"/>
          </a:blip>
          <a:stretch>
            <a:fillRect/>
          </a:stretch>
        </p:blipFill>
        <p:spPr>
          <a:xfrm>
            <a:off x="7920641" y="6261947"/>
            <a:ext cx="687601" cy="495073"/>
          </a:xfrm>
          <a:prstGeom prst="rect">
            <a:avLst/>
          </a:prstGeom>
        </p:spPr>
      </p:pic>
      <p:pic>
        <p:nvPicPr>
          <p:cNvPr id="65" name="Picture 64" descr="A black and white sign&#10;&#10;Description automatically generated with low confidence">
            <a:extLst>
              <a:ext uri="{FF2B5EF4-FFF2-40B4-BE49-F238E27FC236}">
                <a16:creationId xmlns:a16="http://schemas.microsoft.com/office/drawing/2014/main" id="{5CE271A1-895D-A848-A20C-8AC430F4334D}"/>
              </a:ext>
            </a:extLst>
          </p:cNvPr>
          <p:cNvPicPr>
            <a:picLocks noChangeAspect="1"/>
          </p:cNvPicPr>
          <p:nvPr/>
        </p:nvPicPr>
        <p:blipFill>
          <a:blip r:embed="rId3">
            <a:alphaModFix amt="50000"/>
          </a:blip>
          <a:stretch>
            <a:fillRect/>
          </a:stretch>
        </p:blipFill>
        <p:spPr>
          <a:xfrm>
            <a:off x="8779105" y="6327297"/>
            <a:ext cx="1061560" cy="429722"/>
          </a:xfrm>
          <a:prstGeom prst="rect">
            <a:avLst/>
          </a:prstGeom>
        </p:spPr>
      </p:pic>
      <p:pic>
        <p:nvPicPr>
          <p:cNvPr id="66" name="Picture 65" descr="A picture containing sunburst chart&#10;&#10;Description automatically generated">
            <a:extLst>
              <a:ext uri="{FF2B5EF4-FFF2-40B4-BE49-F238E27FC236}">
                <a16:creationId xmlns:a16="http://schemas.microsoft.com/office/drawing/2014/main" id="{CEBCEDC7-EBE3-D546-B20F-C1472EBD109A}"/>
              </a:ext>
            </a:extLst>
          </p:cNvPr>
          <p:cNvPicPr>
            <a:picLocks noChangeAspect="1"/>
          </p:cNvPicPr>
          <p:nvPr/>
        </p:nvPicPr>
        <p:blipFill>
          <a:blip r:embed="rId4">
            <a:alphaModFix amt="35000"/>
          </a:blip>
          <a:stretch>
            <a:fillRect/>
          </a:stretch>
        </p:blipFill>
        <p:spPr>
          <a:xfrm>
            <a:off x="10082664" y="6261946"/>
            <a:ext cx="482540" cy="482540"/>
          </a:xfrm>
          <a:prstGeom prst="rect">
            <a:avLst/>
          </a:prstGeom>
        </p:spPr>
      </p:pic>
      <p:sp>
        <p:nvSpPr>
          <p:cNvPr id="67" name="TextBox 66">
            <a:extLst>
              <a:ext uri="{FF2B5EF4-FFF2-40B4-BE49-F238E27FC236}">
                <a16:creationId xmlns:a16="http://schemas.microsoft.com/office/drawing/2014/main" id="{844B0F1A-121F-F346-A310-590ED08B8C90}"/>
              </a:ext>
            </a:extLst>
          </p:cNvPr>
          <p:cNvSpPr txBox="1"/>
          <p:nvPr/>
        </p:nvSpPr>
        <p:spPr>
          <a:xfrm rot="20623266">
            <a:off x="1782501" y="114790"/>
            <a:ext cx="2011323" cy="523220"/>
          </a:xfrm>
          <a:prstGeom prst="rect">
            <a:avLst/>
          </a:prstGeom>
          <a:noFill/>
        </p:spPr>
        <p:txBody>
          <a:bodyPr wrap="square" rtlCol="0">
            <a:spAutoFit/>
          </a:bodyPr>
          <a:lstStyle/>
          <a:p>
            <a:pPr algn="ctr" defTabSz="457200"/>
            <a:r>
              <a:rPr lang="en-GB" sz="1400" dirty="0">
                <a:solidFill>
                  <a:srgbClr val="4472C4">
                    <a:lumMod val="75000"/>
                  </a:srgbClr>
                </a:solidFill>
                <a:latin typeface="Calibri" panose="020F0502020204030204"/>
              </a:rPr>
              <a:t>For starting salaries below £50,000</a:t>
            </a:r>
          </a:p>
        </p:txBody>
      </p:sp>
      <p:pic>
        <p:nvPicPr>
          <p:cNvPr id="68" name="Picture 67" descr="A picture containing text, pool ball, pool table, gambling house&#10;&#10;Description automatically generated">
            <a:extLst>
              <a:ext uri="{FF2B5EF4-FFF2-40B4-BE49-F238E27FC236}">
                <a16:creationId xmlns:a16="http://schemas.microsoft.com/office/drawing/2014/main" id="{3FD8759C-0A8A-B343-828B-5B398F43098E}"/>
              </a:ext>
            </a:extLst>
          </p:cNvPr>
          <p:cNvPicPr>
            <a:picLocks noChangeAspect="1"/>
          </p:cNvPicPr>
          <p:nvPr/>
        </p:nvPicPr>
        <p:blipFill rotWithShape="1">
          <a:blip r:embed="rId5"/>
          <a:srcRect l="25778" r="61693"/>
          <a:stretch/>
        </p:blipFill>
        <p:spPr>
          <a:xfrm>
            <a:off x="1524001" y="6114149"/>
            <a:ext cx="716449" cy="794925"/>
          </a:xfrm>
          <a:prstGeom prst="rect">
            <a:avLst/>
          </a:prstGeom>
        </p:spPr>
      </p:pic>
      <p:pic>
        <p:nvPicPr>
          <p:cNvPr id="48" name="Picture 47" descr="Logo&#10;&#10;Description automatically generated">
            <a:extLst>
              <a:ext uri="{FF2B5EF4-FFF2-40B4-BE49-F238E27FC236}">
                <a16:creationId xmlns:a16="http://schemas.microsoft.com/office/drawing/2014/main" id="{A6C29DC4-432B-DA4A-A31F-E3DAA6F2F0E3}"/>
              </a:ext>
            </a:extLst>
          </p:cNvPr>
          <p:cNvPicPr>
            <a:picLocks noChangeAspect="1"/>
          </p:cNvPicPr>
          <p:nvPr/>
        </p:nvPicPr>
        <p:blipFill>
          <a:blip r:embed="rId6">
            <a:alphaModFix amt="35000"/>
          </a:blip>
          <a:stretch>
            <a:fillRect/>
          </a:stretch>
        </p:blipFill>
        <p:spPr>
          <a:xfrm>
            <a:off x="7153853" y="6232672"/>
            <a:ext cx="645788" cy="618973"/>
          </a:xfrm>
          <a:prstGeom prst="rect">
            <a:avLst/>
          </a:prstGeom>
        </p:spPr>
      </p:pic>
      <p:pic>
        <p:nvPicPr>
          <p:cNvPr id="50" name="Picture 49" descr="A picture containing shape&#10;&#10;Description automatically generated">
            <a:extLst>
              <a:ext uri="{FF2B5EF4-FFF2-40B4-BE49-F238E27FC236}">
                <a16:creationId xmlns:a16="http://schemas.microsoft.com/office/drawing/2014/main" id="{B1CE71D7-D5D0-0B0C-CC91-AC4B791F780C}"/>
              </a:ext>
            </a:extLst>
          </p:cNvPr>
          <p:cNvPicPr>
            <a:picLocks noChangeAspect="1"/>
          </p:cNvPicPr>
          <p:nvPr/>
        </p:nvPicPr>
        <p:blipFill>
          <a:blip r:embed="rId7"/>
          <a:stretch>
            <a:fillRect/>
          </a:stretch>
        </p:blipFill>
        <p:spPr>
          <a:xfrm>
            <a:off x="9840665" y="92792"/>
            <a:ext cx="627686" cy="816631"/>
          </a:xfrm>
          <a:prstGeom prst="rect">
            <a:avLst/>
          </a:prstGeom>
        </p:spPr>
      </p:pic>
    </p:spTree>
    <p:extLst>
      <p:ext uri="{BB962C8B-B14F-4D97-AF65-F5344CB8AC3E}">
        <p14:creationId xmlns:p14="http://schemas.microsoft.com/office/powerpoint/2010/main" val="2801571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8D9971-2B15-254E-8640-A9DDFFB244EB}"/>
              </a:ext>
            </a:extLst>
          </p:cNvPr>
          <p:cNvSpPr/>
          <p:nvPr/>
        </p:nvSpPr>
        <p:spPr>
          <a:xfrm>
            <a:off x="5179807" y="287389"/>
            <a:ext cx="1613043" cy="514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5" name="TextBox 4">
            <a:extLst>
              <a:ext uri="{FF2B5EF4-FFF2-40B4-BE49-F238E27FC236}">
                <a16:creationId xmlns:a16="http://schemas.microsoft.com/office/drawing/2014/main" id="{38721249-8024-1C4D-9878-BFA70F22A286}"/>
              </a:ext>
            </a:extLst>
          </p:cNvPr>
          <p:cNvSpPr txBox="1"/>
          <p:nvPr/>
        </p:nvSpPr>
        <p:spPr>
          <a:xfrm>
            <a:off x="4892262" y="-36252"/>
            <a:ext cx="2291137" cy="338554"/>
          </a:xfrm>
          <a:prstGeom prst="rect">
            <a:avLst/>
          </a:prstGeom>
          <a:noFill/>
        </p:spPr>
        <p:txBody>
          <a:bodyPr wrap="square" rtlCol="0">
            <a:spAutoFit/>
          </a:bodyPr>
          <a:lstStyle/>
          <a:p>
            <a:pPr algn="ctr" defTabSz="457200"/>
            <a:r>
              <a:rPr lang="en-GB" sz="1600" dirty="0">
                <a:solidFill>
                  <a:prstClr val="black"/>
                </a:solidFill>
                <a:latin typeface="Calibri" panose="020F0502020204030204"/>
              </a:rPr>
              <a:t>Starting Salary (per year)</a:t>
            </a:r>
          </a:p>
        </p:txBody>
      </p:sp>
      <p:sp>
        <p:nvSpPr>
          <p:cNvPr id="6" name="Rectangle 5">
            <a:extLst>
              <a:ext uri="{FF2B5EF4-FFF2-40B4-BE49-F238E27FC236}">
                <a16:creationId xmlns:a16="http://schemas.microsoft.com/office/drawing/2014/main" id="{0E56E3CC-7ED8-684A-A1BB-5E5C9A4FE5E2}"/>
              </a:ext>
            </a:extLst>
          </p:cNvPr>
          <p:cNvSpPr/>
          <p:nvPr/>
        </p:nvSpPr>
        <p:spPr>
          <a:xfrm>
            <a:off x="1763982" y="1296747"/>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8" name="Rectangle 7">
            <a:extLst>
              <a:ext uri="{FF2B5EF4-FFF2-40B4-BE49-F238E27FC236}">
                <a16:creationId xmlns:a16="http://schemas.microsoft.com/office/drawing/2014/main" id="{45DBCB06-D03E-904F-B7D4-199FF79417D3}"/>
              </a:ext>
            </a:extLst>
          </p:cNvPr>
          <p:cNvSpPr/>
          <p:nvPr/>
        </p:nvSpPr>
        <p:spPr>
          <a:xfrm>
            <a:off x="3679271" y="1336352"/>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9" name="TextBox 8">
            <a:extLst>
              <a:ext uri="{FF2B5EF4-FFF2-40B4-BE49-F238E27FC236}">
                <a16:creationId xmlns:a16="http://schemas.microsoft.com/office/drawing/2014/main" id="{FD6EE5A1-86C9-B249-BE82-024BCF98F30A}"/>
              </a:ext>
            </a:extLst>
          </p:cNvPr>
          <p:cNvSpPr txBox="1"/>
          <p:nvPr/>
        </p:nvSpPr>
        <p:spPr>
          <a:xfrm>
            <a:off x="1684497" y="890015"/>
            <a:ext cx="1791739" cy="461665"/>
          </a:xfrm>
          <a:prstGeom prst="rect">
            <a:avLst/>
          </a:prstGeom>
          <a:noFill/>
        </p:spPr>
        <p:txBody>
          <a:bodyPr wrap="square" rtlCol="0">
            <a:spAutoFit/>
          </a:bodyPr>
          <a:lstStyle/>
          <a:p>
            <a:pPr defTabSz="457200"/>
            <a:r>
              <a:rPr lang="en-GB" sz="1200" dirty="0">
                <a:solidFill>
                  <a:prstClr val="black"/>
                </a:solidFill>
                <a:latin typeface="Garamond" panose="02020404030301010803" pitchFamily="18" charset="0"/>
              </a:rPr>
              <a:t>Personal allowance </a:t>
            </a:r>
            <a:r>
              <a:rPr lang="en-GB" sz="1200" b="1" dirty="0">
                <a:solidFill>
                  <a:prstClr val="black"/>
                </a:solidFill>
                <a:latin typeface="Garamond" panose="02020404030301010803" pitchFamily="18" charset="0"/>
              </a:rPr>
              <a:t>No tax</a:t>
            </a:r>
            <a:r>
              <a:rPr lang="en-GB" sz="1200" dirty="0">
                <a:solidFill>
                  <a:prstClr val="black"/>
                </a:solidFill>
                <a:latin typeface="Garamond" panose="02020404030301010803" pitchFamily="18" charset="0"/>
              </a:rPr>
              <a:t> (single person)</a:t>
            </a:r>
          </a:p>
        </p:txBody>
      </p:sp>
      <p:cxnSp>
        <p:nvCxnSpPr>
          <p:cNvPr id="11" name="Straight Arrow Connector 10">
            <a:extLst>
              <a:ext uri="{FF2B5EF4-FFF2-40B4-BE49-F238E27FC236}">
                <a16:creationId xmlns:a16="http://schemas.microsoft.com/office/drawing/2014/main" id="{7BFCA3CB-CAD8-774D-8AF0-9FC0CE5B614D}"/>
              </a:ext>
            </a:extLst>
          </p:cNvPr>
          <p:cNvCxnSpPr>
            <a:cxnSpLocks/>
          </p:cNvCxnSpPr>
          <p:nvPr/>
        </p:nvCxnSpPr>
        <p:spPr>
          <a:xfrm flipH="1">
            <a:off x="3569736" y="575353"/>
            <a:ext cx="1396108" cy="450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23586A-EB25-6747-B834-D3C3CFDF51AC}"/>
              </a:ext>
            </a:extLst>
          </p:cNvPr>
          <p:cNvSpPr txBox="1"/>
          <p:nvPr/>
        </p:nvSpPr>
        <p:spPr>
          <a:xfrm>
            <a:off x="1987339" y="1342326"/>
            <a:ext cx="1340778" cy="369333"/>
          </a:xfrm>
          <a:prstGeom prst="rect">
            <a:avLst/>
          </a:prstGeom>
          <a:noFill/>
        </p:spPr>
        <p:txBody>
          <a:bodyPr wrap="square" rtlCol="0">
            <a:spAutoFit/>
          </a:bodyPr>
          <a:lstStyle/>
          <a:p>
            <a:pPr defTabSz="457200"/>
            <a:r>
              <a:rPr lang="en-GB" dirty="0">
                <a:solidFill>
                  <a:prstClr val="black"/>
                </a:solidFill>
                <a:latin typeface="Calibri" panose="020F0502020204030204"/>
              </a:rPr>
              <a:t>£12570</a:t>
            </a:r>
          </a:p>
        </p:txBody>
      </p:sp>
      <p:cxnSp>
        <p:nvCxnSpPr>
          <p:cNvPr id="13" name="Straight Arrow Connector 12">
            <a:extLst>
              <a:ext uri="{FF2B5EF4-FFF2-40B4-BE49-F238E27FC236}">
                <a16:creationId xmlns:a16="http://schemas.microsoft.com/office/drawing/2014/main" id="{5C8A762A-1AC3-8448-A8D7-626C4497E71C}"/>
              </a:ext>
            </a:extLst>
          </p:cNvPr>
          <p:cNvCxnSpPr>
            <a:cxnSpLocks/>
          </p:cNvCxnSpPr>
          <p:nvPr/>
        </p:nvCxnSpPr>
        <p:spPr>
          <a:xfrm flipH="1">
            <a:off x="4695025" y="737377"/>
            <a:ext cx="502613" cy="442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3DC2B54-9AA6-2047-A78A-A456FA1E510E}"/>
              </a:ext>
            </a:extLst>
          </p:cNvPr>
          <p:cNvSpPr txBox="1"/>
          <p:nvPr/>
        </p:nvSpPr>
        <p:spPr>
          <a:xfrm>
            <a:off x="2663054" y="4541141"/>
            <a:ext cx="791774"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Total tax</a:t>
            </a:r>
          </a:p>
        </p:txBody>
      </p:sp>
      <p:cxnSp>
        <p:nvCxnSpPr>
          <p:cNvPr id="18" name="Straight Arrow Connector 17">
            <a:extLst>
              <a:ext uri="{FF2B5EF4-FFF2-40B4-BE49-F238E27FC236}">
                <a16:creationId xmlns:a16="http://schemas.microsoft.com/office/drawing/2014/main" id="{C5909F40-669C-F147-B95A-4875BCF4D421}"/>
              </a:ext>
            </a:extLst>
          </p:cNvPr>
          <p:cNvCxnSpPr>
            <a:cxnSpLocks/>
          </p:cNvCxnSpPr>
          <p:nvPr/>
        </p:nvCxnSpPr>
        <p:spPr>
          <a:xfrm>
            <a:off x="6787973" y="619157"/>
            <a:ext cx="1118369" cy="769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9C2B65-A30A-5A4C-BB82-B076F439FEB0}"/>
              </a:ext>
            </a:extLst>
          </p:cNvPr>
          <p:cNvSpPr txBox="1"/>
          <p:nvPr/>
        </p:nvSpPr>
        <p:spPr>
          <a:xfrm rot="19321505">
            <a:off x="3133174" y="1959299"/>
            <a:ext cx="973155"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Find 20% of this</a:t>
            </a:r>
          </a:p>
        </p:txBody>
      </p:sp>
      <p:sp>
        <p:nvSpPr>
          <p:cNvPr id="21" name="Rectangle 20">
            <a:extLst>
              <a:ext uri="{FF2B5EF4-FFF2-40B4-BE49-F238E27FC236}">
                <a16:creationId xmlns:a16="http://schemas.microsoft.com/office/drawing/2014/main" id="{8CCE9596-A057-AB4D-A61D-4A74E2DA638B}"/>
              </a:ext>
            </a:extLst>
          </p:cNvPr>
          <p:cNvSpPr/>
          <p:nvPr/>
        </p:nvSpPr>
        <p:spPr>
          <a:xfrm>
            <a:off x="1749177" y="2740349"/>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23" name="TextBox 22">
            <a:extLst>
              <a:ext uri="{FF2B5EF4-FFF2-40B4-BE49-F238E27FC236}">
                <a16:creationId xmlns:a16="http://schemas.microsoft.com/office/drawing/2014/main" id="{B0FBF66D-DD07-AB41-A620-610720C37047}"/>
              </a:ext>
            </a:extLst>
          </p:cNvPr>
          <p:cNvSpPr txBox="1"/>
          <p:nvPr/>
        </p:nvSpPr>
        <p:spPr>
          <a:xfrm>
            <a:off x="5197638" y="1776046"/>
            <a:ext cx="1860500"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Higher rate tax and NI</a:t>
            </a:r>
          </a:p>
        </p:txBody>
      </p:sp>
      <p:cxnSp>
        <p:nvCxnSpPr>
          <p:cNvPr id="24" name="Straight Arrow Connector 23">
            <a:extLst>
              <a:ext uri="{FF2B5EF4-FFF2-40B4-BE49-F238E27FC236}">
                <a16:creationId xmlns:a16="http://schemas.microsoft.com/office/drawing/2014/main" id="{6CA05A87-8135-6D42-861A-F321CE101D37}"/>
              </a:ext>
            </a:extLst>
          </p:cNvPr>
          <p:cNvCxnSpPr>
            <a:cxnSpLocks/>
          </p:cNvCxnSpPr>
          <p:nvPr/>
        </p:nvCxnSpPr>
        <p:spPr>
          <a:xfrm flipH="1">
            <a:off x="3322585" y="1980839"/>
            <a:ext cx="909665" cy="731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945AB99-B8DB-1F42-B090-7AEA153D2602}"/>
              </a:ext>
            </a:extLst>
          </p:cNvPr>
          <p:cNvSpPr/>
          <p:nvPr/>
        </p:nvSpPr>
        <p:spPr>
          <a:xfrm>
            <a:off x="8989185" y="640060"/>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28" name="TextBox 27">
            <a:extLst>
              <a:ext uri="{FF2B5EF4-FFF2-40B4-BE49-F238E27FC236}">
                <a16:creationId xmlns:a16="http://schemas.microsoft.com/office/drawing/2014/main" id="{77A19FD4-BB26-A340-B86B-03536DB7A51B}"/>
              </a:ext>
            </a:extLst>
          </p:cNvPr>
          <p:cNvSpPr txBox="1"/>
          <p:nvPr/>
        </p:nvSpPr>
        <p:spPr>
          <a:xfrm>
            <a:off x="6816275" y="291143"/>
            <a:ext cx="1613043"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National Insurance</a:t>
            </a:r>
          </a:p>
        </p:txBody>
      </p:sp>
      <p:sp>
        <p:nvSpPr>
          <p:cNvPr id="34" name="TextBox 33">
            <a:extLst>
              <a:ext uri="{FF2B5EF4-FFF2-40B4-BE49-F238E27FC236}">
                <a16:creationId xmlns:a16="http://schemas.microsoft.com/office/drawing/2014/main" id="{008F77F4-9F8C-7B45-B8A4-AE147863BDA5}"/>
              </a:ext>
            </a:extLst>
          </p:cNvPr>
          <p:cNvSpPr txBox="1"/>
          <p:nvPr/>
        </p:nvSpPr>
        <p:spPr>
          <a:xfrm>
            <a:off x="8773734" y="188905"/>
            <a:ext cx="1945409" cy="461665"/>
          </a:xfrm>
          <a:prstGeom prst="rect">
            <a:avLst/>
          </a:prstGeom>
          <a:noFill/>
        </p:spPr>
        <p:txBody>
          <a:bodyPr wrap="square" rtlCol="0">
            <a:spAutoFit/>
          </a:bodyPr>
          <a:lstStyle/>
          <a:p>
            <a:pPr defTabSz="457200"/>
            <a:r>
              <a:rPr lang="en-GB" sz="1200" dirty="0">
                <a:solidFill>
                  <a:prstClr val="black"/>
                </a:solidFill>
                <a:latin typeface="Garamond" panose="02020404030301010803" pitchFamily="18" charset="0"/>
              </a:rPr>
              <a:t>Threshold (if you earn less than this you don’t pay N.I.)</a:t>
            </a:r>
          </a:p>
        </p:txBody>
      </p:sp>
      <p:sp>
        <p:nvSpPr>
          <p:cNvPr id="35" name="TextBox 34">
            <a:extLst>
              <a:ext uri="{FF2B5EF4-FFF2-40B4-BE49-F238E27FC236}">
                <a16:creationId xmlns:a16="http://schemas.microsoft.com/office/drawing/2014/main" id="{29B450E2-0647-994A-B887-EF38074341E2}"/>
              </a:ext>
            </a:extLst>
          </p:cNvPr>
          <p:cNvSpPr txBox="1"/>
          <p:nvPr/>
        </p:nvSpPr>
        <p:spPr>
          <a:xfrm>
            <a:off x="9216621" y="711048"/>
            <a:ext cx="1340778" cy="369333"/>
          </a:xfrm>
          <a:prstGeom prst="rect">
            <a:avLst/>
          </a:prstGeom>
          <a:noFill/>
        </p:spPr>
        <p:txBody>
          <a:bodyPr wrap="square" rtlCol="0">
            <a:spAutoFit/>
          </a:bodyPr>
          <a:lstStyle/>
          <a:p>
            <a:pPr defTabSz="457200"/>
            <a:r>
              <a:rPr lang="en-GB" dirty="0">
                <a:solidFill>
                  <a:prstClr val="black"/>
                </a:solidFill>
                <a:latin typeface="Calibri" panose="020F0502020204030204"/>
              </a:rPr>
              <a:t>£9568</a:t>
            </a:r>
          </a:p>
        </p:txBody>
      </p:sp>
      <p:sp>
        <p:nvSpPr>
          <p:cNvPr id="36" name="Rectangle 35">
            <a:extLst>
              <a:ext uri="{FF2B5EF4-FFF2-40B4-BE49-F238E27FC236}">
                <a16:creationId xmlns:a16="http://schemas.microsoft.com/office/drawing/2014/main" id="{D5C276AD-8C7B-D74E-BB01-125321D5B5F8}"/>
              </a:ext>
            </a:extLst>
          </p:cNvPr>
          <p:cNvSpPr/>
          <p:nvPr/>
        </p:nvSpPr>
        <p:spPr>
          <a:xfrm>
            <a:off x="7696843" y="1395410"/>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cxnSp>
        <p:nvCxnSpPr>
          <p:cNvPr id="37" name="Straight Arrow Connector 36">
            <a:extLst>
              <a:ext uri="{FF2B5EF4-FFF2-40B4-BE49-F238E27FC236}">
                <a16:creationId xmlns:a16="http://schemas.microsoft.com/office/drawing/2014/main" id="{62FC4353-CE85-B549-A679-EC6735CDACCD}"/>
              </a:ext>
            </a:extLst>
          </p:cNvPr>
          <p:cNvCxnSpPr>
            <a:cxnSpLocks/>
          </p:cNvCxnSpPr>
          <p:nvPr/>
        </p:nvCxnSpPr>
        <p:spPr>
          <a:xfrm flipH="1">
            <a:off x="3429074" y="5171355"/>
            <a:ext cx="1985838" cy="623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F798ADB-14A9-9444-89F4-DD994B6C95F3}"/>
              </a:ext>
            </a:extLst>
          </p:cNvPr>
          <p:cNvSpPr txBox="1"/>
          <p:nvPr/>
        </p:nvSpPr>
        <p:spPr>
          <a:xfrm>
            <a:off x="9324184" y="3320190"/>
            <a:ext cx="1613043"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N.I. standard rate</a:t>
            </a:r>
          </a:p>
        </p:txBody>
      </p:sp>
      <p:cxnSp>
        <p:nvCxnSpPr>
          <p:cNvPr id="41" name="Straight Arrow Connector 40">
            <a:extLst>
              <a:ext uri="{FF2B5EF4-FFF2-40B4-BE49-F238E27FC236}">
                <a16:creationId xmlns:a16="http://schemas.microsoft.com/office/drawing/2014/main" id="{331B783C-B51D-514B-91DB-58DB7068EDAE}"/>
              </a:ext>
            </a:extLst>
          </p:cNvPr>
          <p:cNvCxnSpPr>
            <a:cxnSpLocks/>
          </p:cNvCxnSpPr>
          <p:nvPr/>
        </p:nvCxnSpPr>
        <p:spPr>
          <a:xfrm>
            <a:off x="8910247" y="1937678"/>
            <a:ext cx="827875" cy="813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AEA7F5A-7425-DB4C-880B-FB1251A7F808}"/>
              </a:ext>
            </a:extLst>
          </p:cNvPr>
          <p:cNvSpPr txBox="1"/>
          <p:nvPr/>
        </p:nvSpPr>
        <p:spPr>
          <a:xfrm>
            <a:off x="7009125" y="2434953"/>
            <a:ext cx="1420192"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Find 2% of this</a:t>
            </a:r>
          </a:p>
        </p:txBody>
      </p:sp>
      <p:sp>
        <p:nvSpPr>
          <p:cNvPr id="44" name="Rectangle 43">
            <a:extLst>
              <a:ext uri="{FF2B5EF4-FFF2-40B4-BE49-F238E27FC236}">
                <a16:creationId xmlns:a16="http://schemas.microsoft.com/office/drawing/2014/main" id="{9A0AC389-BCC3-D74C-BD11-618849F8109A}"/>
              </a:ext>
            </a:extLst>
          </p:cNvPr>
          <p:cNvSpPr/>
          <p:nvPr/>
        </p:nvSpPr>
        <p:spPr>
          <a:xfrm>
            <a:off x="9034144" y="2821661"/>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45" name="TextBox 44">
            <a:extLst>
              <a:ext uri="{FF2B5EF4-FFF2-40B4-BE49-F238E27FC236}">
                <a16:creationId xmlns:a16="http://schemas.microsoft.com/office/drawing/2014/main" id="{A90801F9-7D20-864E-ACDB-C231C00B89BF}"/>
              </a:ext>
            </a:extLst>
          </p:cNvPr>
          <p:cNvSpPr txBox="1"/>
          <p:nvPr/>
        </p:nvSpPr>
        <p:spPr>
          <a:xfrm>
            <a:off x="5455060" y="4208336"/>
            <a:ext cx="1613043"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Add these two together, put in here</a:t>
            </a:r>
          </a:p>
        </p:txBody>
      </p:sp>
      <p:sp>
        <p:nvSpPr>
          <p:cNvPr id="46" name="TextBox 45">
            <a:extLst>
              <a:ext uri="{FF2B5EF4-FFF2-40B4-BE49-F238E27FC236}">
                <a16:creationId xmlns:a16="http://schemas.microsoft.com/office/drawing/2014/main" id="{EE58F5F2-7319-1049-9947-71C3EB788F06}"/>
              </a:ext>
            </a:extLst>
          </p:cNvPr>
          <p:cNvSpPr txBox="1"/>
          <p:nvPr/>
        </p:nvSpPr>
        <p:spPr>
          <a:xfrm>
            <a:off x="2790723" y="3358507"/>
            <a:ext cx="1276702"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Add these two boxes together</a:t>
            </a:r>
          </a:p>
        </p:txBody>
      </p:sp>
      <p:cxnSp>
        <p:nvCxnSpPr>
          <p:cNvPr id="47" name="Straight Arrow Connector 46">
            <a:extLst>
              <a:ext uri="{FF2B5EF4-FFF2-40B4-BE49-F238E27FC236}">
                <a16:creationId xmlns:a16="http://schemas.microsoft.com/office/drawing/2014/main" id="{2E52C246-45CF-444B-B8CA-62DAD8DF9DAB}"/>
              </a:ext>
            </a:extLst>
          </p:cNvPr>
          <p:cNvCxnSpPr>
            <a:cxnSpLocks/>
          </p:cNvCxnSpPr>
          <p:nvPr/>
        </p:nvCxnSpPr>
        <p:spPr>
          <a:xfrm flipH="1">
            <a:off x="7062723" y="4267255"/>
            <a:ext cx="1016016" cy="409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DBDB369-98B2-2E41-84D8-0254912D9D8A}"/>
              </a:ext>
            </a:extLst>
          </p:cNvPr>
          <p:cNvCxnSpPr>
            <a:cxnSpLocks/>
            <a:stCxn id="68" idx="3"/>
            <a:endCxn id="69" idx="0"/>
          </p:cNvCxnSpPr>
          <p:nvPr/>
        </p:nvCxnSpPr>
        <p:spPr>
          <a:xfrm flipH="1">
            <a:off x="4946331" y="2618809"/>
            <a:ext cx="368039" cy="445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54DE82F8-DE10-5444-811F-92CDA260B84F}"/>
              </a:ext>
            </a:extLst>
          </p:cNvPr>
          <p:cNvSpPr/>
          <p:nvPr/>
        </p:nvSpPr>
        <p:spPr>
          <a:xfrm>
            <a:off x="5432735" y="4746951"/>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53" name="TextBox 52">
            <a:extLst>
              <a:ext uri="{FF2B5EF4-FFF2-40B4-BE49-F238E27FC236}">
                <a16:creationId xmlns:a16="http://schemas.microsoft.com/office/drawing/2014/main" id="{34438934-29C9-8B42-B6CA-3834B6417131}"/>
              </a:ext>
            </a:extLst>
          </p:cNvPr>
          <p:cNvSpPr txBox="1"/>
          <p:nvPr/>
        </p:nvSpPr>
        <p:spPr>
          <a:xfrm>
            <a:off x="5516468" y="5219253"/>
            <a:ext cx="1613043"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Total Deductions</a:t>
            </a:r>
          </a:p>
        </p:txBody>
      </p:sp>
      <p:sp>
        <p:nvSpPr>
          <p:cNvPr id="54" name="Rectangle 53">
            <a:extLst>
              <a:ext uri="{FF2B5EF4-FFF2-40B4-BE49-F238E27FC236}">
                <a16:creationId xmlns:a16="http://schemas.microsoft.com/office/drawing/2014/main" id="{C077EB3F-1E90-0B41-8AAC-CD4BC159DDE5}"/>
              </a:ext>
            </a:extLst>
          </p:cNvPr>
          <p:cNvSpPr/>
          <p:nvPr/>
        </p:nvSpPr>
        <p:spPr>
          <a:xfrm>
            <a:off x="1744265" y="5794786"/>
            <a:ext cx="1613043" cy="514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cxnSp>
        <p:nvCxnSpPr>
          <p:cNvPr id="55" name="Straight Arrow Connector 54">
            <a:extLst>
              <a:ext uri="{FF2B5EF4-FFF2-40B4-BE49-F238E27FC236}">
                <a16:creationId xmlns:a16="http://schemas.microsoft.com/office/drawing/2014/main" id="{BDDE5B5A-2078-A446-9C88-6D1701E93D2B}"/>
              </a:ext>
            </a:extLst>
          </p:cNvPr>
          <p:cNvCxnSpPr>
            <a:cxnSpLocks/>
            <a:stCxn id="76" idx="3"/>
          </p:cNvCxnSpPr>
          <p:nvPr/>
        </p:nvCxnSpPr>
        <p:spPr>
          <a:xfrm>
            <a:off x="3913976" y="4333996"/>
            <a:ext cx="1518759" cy="361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722427B-8F80-8D4F-AAFD-70CC78511B0E}"/>
              </a:ext>
            </a:extLst>
          </p:cNvPr>
          <p:cNvSpPr txBox="1"/>
          <p:nvPr/>
        </p:nvSpPr>
        <p:spPr>
          <a:xfrm rot="20609109">
            <a:off x="3478611" y="5031386"/>
            <a:ext cx="1756721" cy="738664"/>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Subtract this from your ‘starting salary’ box at the top</a:t>
            </a:r>
          </a:p>
        </p:txBody>
      </p:sp>
      <p:sp>
        <p:nvSpPr>
          <p:cNvPr id="58" name="TextBox 57">
            <a:extLst>
              <a:ext uri="{FF2B5EF4-FFF2-40B4-BE49-F238E27FC236}">
                <a16:creationId xmlns:a16="http://schemas.microsoft.com/office/drawing/2014/main" id="{E086F73E-7800-C540-9B47-B984E53F935E}"/>
              </a:ext>
            </a:extLst>
          </p:cNvPr>
          <p:cNvSpPr txBox="1"/>
          <p:nvPr/>
        </p:nvSpPr>
        <p:spPr>
          <a:xfrm>
            <a:off x="1714585" y="6313519"/>
            <a:ext cx="1613043"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Total take home pay per year</a:t>
            </a:r>
          </a:p>
        </p:txBody>
      </p:sp>
      <p:sp>
        <p:nvSpPr>
          <p:cNvPr id="59" name="Rectangle 58">
            <a:extLst>
              <a:ext uri="{FF2B5EF4-FFF2-40B4-BE49-F238E27FC236}">
                <a16:creationId xmlns:a16="http://schemas.microsoft.com/office/drawing/2014/main" id="{5D05E25A-2DBC-714E-AC44-2BA1732A620A}"/>
              </a:ext>
            </a:extLst>
          </p:cNvPr>
          <p:cNvSpPr/>
          <p:nvPr/>
        </p:nvSpPr>
        <p:spPr>
          <a:xfrm>
            <a:off x="5531856" y="5906021"/>
            <a:ext cx="1613043" cy="514247"/>
          </a:xfrm>
          <a:prstGeom prst="rect">
            <a:avLst/>
          </a:prstGeom>
          <a:noFill/>
          <a:ln w="57150" cmpd="tri"/>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60" name="TextBox 59">
            <a:extLst>
              <a:ext uri="{FF2B5EF4-FFF2-40B4-BE49-F238E27FC236}">
                <a16:creationId xmlns:a16="http://schemas.microsoft.com/office/drawing/2014/main" id="{B7CD050A-9B8B-834E-8260-49B1A0761CC7}"/>
              </a:ext>
            </a:extLst>
          </p:cNvPr>
          <p:cNvSpPr txBox="1"/>
          <p:nvPr/>
        </p:nvSpPr>
        <p:spPr>
          <a:xfrm>
            <a:off x="5559150" y="6375760"/>
            <a:ext cx="1613043"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Total take home pay per month</a:t>
            </a:r>
          </a:p>
        </p:txBody>
      </p:sp>
      <p:cxnSp>
        <p:nvCxnSpPr>
          <p:cNvPr id="61" name="Straight Arrow Connector 60">
            <a:extLst>
              <a:ext uri="{FF2B5EF4-FFF2-40B4-BE49-F238E27FC236}">
                <a16:creationId xmlns:a16="http://schemas.microsoft.com/office/drawing/2014/main" id="{6B763D4F-7B1F-2248-95A9-281FF6BC0379}"/>
              </a:ext>
            </a:extLst>
          </p:cNvPr>
          <p:cNvCxnSpPr>
            <a:cxnSpLocks/>
          </p:cNvCxnSpPr>
          <p:nvPr/>
        </p:nvCxnSpPr>
        <p:spPr>
          <a:xfrm>
            <a:off x="3372400" y="6108410"/>
            <a:ext cx="2060334" cy="168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D5F4B3D-3B3F-E14E-A7C4-3987FA764253}"/>
              </a:ext>
            </a:extLst>
          </p:cNvPr>
          <p:cNvSpPr txBox="1"/>
          <p:nvPr/>
        </p:nvSpPr>
        <p:spPr>
          <a:xfrm>
            <a:off x="3833215" y="6182301"/>
            <a:ext cx="1756721"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Divide by 12</a:t>
            </a:r>
          </a:p>
        </p:txBody>
      </p:sp>
      <p:pic>
        <p:nvPicPr>
          <p:cNvPr id="64" name="Picture 63" descr="A picture containing chart&#10;&#10;Description automatically generated">
            <a:extLst>
              <a:ext uri="{FF2B5EF4-FFF2-40B4-BE49-F238E27FC236}">
                <a16:creationId xmlns:a16="http://schemas.microsoft.com/office/drawing/2014/main" id="{12376E7E-FC47-D84F-99C5-96E2E89D0E87}"/>
              </a:ext>
            </a:extLst>
          </p:cNvPr>
          <p:cNvPicPr>
            <a:picLocks noChangeAspect="1"/>
          </p:cNvPicPr>
          <p:nvPr/>
        </p:nvPicPr>
        <p:blipFill>
          <a:blip r:embed="rId2">
            <a:alphaModFix amt="35000"/>
          </a:blip>
          <a:stretch>
            <a:fillRect/>
          </a:stretch>
        </p:blipFill>
        <p:spPr>
          <a:xfrm>
            <a:off x="7920641" y="6261947"/>
            <a:ext cx="687601" cy="495073"/>
          </a:xfrm>
          <a:prstGeom prst="rect">
            <a:avLst/>
          </a:prstGeom>
        </p:spPr>
      </p:pic>
      <p:pic>
        <p:nvPicPr>
          <p:cNvPr id="65" name="Picture 64" descr="A black and white sign&#10;&#10;Description automatically generated with low confidence">
            <a:extLst>
              <a:ext uri="{FF2B5EF4-FFF2-40B4-BE49-F238E27FC236}">
                <a16:creationId xmlns:a16="http://schemas.microsoft.com/office/drawing/2014/main" id="{5CE271A1-895D-A848-A20C-8AC430F4334D}"/>
              </a:ext>
            </a:extLst>
          </p:cNvPr>
          <p:cNvPicPr>
            <a:picLocks noChangeAspect="1"/>
          </p:cNvPicPr>
          <p:nvPr/>
        </p:nvPicPr>
        <p:blipFill>
          <a:blip r:embed="rId3">
            <a:alphaModFix amt="50000"/>
          </a:blip>
          <a:stretch>
            <a:fillRect/>
          </a:stretch>
        </p:blipFill>
        <p:spPr>
          <a:xfrm>
            <a:off x="8779105" y="6327297"/>
            <a:ext cx="1061560" cy="429722"/>
          </a:xfrm>
          <a:prstGeom prst="rect">
            <a:avLst/>
          </a:prstGeom>
        </p:spPr>
      </p:pic>
      <p:pic>
        <p:nvPicPr>
          <p:cNvPr id="66" name="Picture 65" descr="A picture containing sunburst chart&#10;&#10;Description automatically generated">
            <a:extLst>
              <a:ext uri="{FF2B5EF4-FFF2-40B4-BE49-F238E27FC236}">
                <a16:creationId xmlns:a16="http://schemas.microsoft.com/office/drawing/2014/main" id="{CEBCEDC7-EBE3-D546-B20F-C1472EBD109A}"/>
              </a:ext>
            </a:extLst>
          </p:cNvPr>
          <p:cNvPicPr>
            <a:picLocks noChangeAspect="1"/>
          </p:cNvPicPr>
          <p:nvPr/>
        </p:nvPicPr>
        <p:blipFill>
          <a:blip r:embed="rId4">
            <a:alphaModFix amt="35000"/>
          </a:blip>
          <a:stretch>
            <a:fillRect/>
          </a:stretch>
        </p:blipFill>
        <p:spPr>
          <a:xfrm>
            <a:off x="10082664" y="6261946"/>
            <a:ext cx="482540" cy="482540"/>
          </a:xfrm>
          <a:prstGeom prst="rect">
            <a:avLst/>
          </a:prstGeom>
        </p:spPr>
      </p:pic>
      <p:sp>
        <p:nvSpPr>
          <p:cNvPr id="48" name="TextBox 47">
            <a:extLst>
              <a:ext uri="{FF2B5EF4-FFF2-40B4-BE49-F238E27FC236}">
                <a16:creationId xmlns:a16="http://schemas.microsoft.com/office/drawing/2014/main" id="{E6FBEDD5-D91A-7148-B3DC-14CDB91C3CE3}"/>
              </a:ext>
            </a:extLst>
          </p:cNvPr>
          <p:cNvSpPr txBox="1"/>
          <p:nvPr/>
        </p:nvSpPr>
        <p:spPr>
          <a:xfrm rot="20623266">
            <a:off x="1597982" y="260498"/>
            <a:ext cx="2011323" cy="523220"/>
          </a:xfrm>
          <a:prstGeom prst="rect">
            <a:avLst/>
          </a:prstGeom>
          <a:noFill/>
        </p:spPr>
        <p:txBody>
          <a:bodyPr wrap="square" rtlCol="0">
            <a:spAutoFit/>
          </a:bodyPr>
          <a:lstStyle/>
          <a:p>
            <a:pPr algn="ctr" defTabSz="457200"/>
            <a:r>
              <a:rPr lang="en-GB" sz="1400" dirty="0">
                <a:solidFill>
                  <a:srgbClr val="4472C4">
                    <a:lumMod val="75000"/>
                  </a:srgbClr>
                </a:solidFill>
                <a:latin typeface="Calibri" panose="020F0502020204030204"/>
              </a:rPr>
              <a:t>For starting salaries above £50,270</a:t>
            </a:r>
          </a:p>
        </p:txBody>
      </p:sp>
      <p:cxnSp>
        <p:nvCxnSpPr>
          <p:cNvPr id="50" name="Straight Arrow Connector 49">
            <a:extLst>
              <a:ext uri="{FF2B5EF4-FFF2-40B4-BE49-F238E27FC236}">
                <a16:creationId xmlns:a16="http://schemas.microsoft.com/office/drawing/2014/main" id="{11B557E6-76CC-7749-8F1A-CB8AFC24488F}"/>
              </a:ext>
            </a:extLst>
          </p:cNvPr>
          <p:cNvCxnSpPr>
            <a:cxnSpLocks/>
            <a:stCxn id="4" idx="2"/>
          </p:cNvCxnSpPr>
          <p:nvPr/>
        </p:nvCxnSpPr>
        <p:spPr>
          <a:xfrm flipH="1">
            <a:off x="5984266" y="801635"/>
            <a:ext cx="2063" cy="1068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79809F4-E00E-E845-998E-9A7A03FEEC51}"/>
              </a:ext>
            </a:extLst>
          </p:cNvPr>
          <p:cNvSpPr txBox="1"/>
          <p:nvPr/>
        </p:nvSpPr>
        <p:spPr>
          <a:xfrm>
            <a:off x="4058988" y="1412952"/>
            <a:ext cx="1340778" cy="369333"/>
          </a:xfrm>
          <a:prstGeom prst="rect">
            <a:avLst/>
          </a:prstGeom>
          <a:noFill/>
        </p:spPr>
        <p:txBody>
          <a:bodyPr wrap="square" rtlCol="0">
            <a:spAutoFit/>
          </a:bodyPr>
          <a:lstStyle/>
          <a:p>
            <a:pPr defTabSz="457200"/>
            <a:r>
              <a:rPr lang="en-GB" dirty="0">
                <a:solidFill>
                  <a:prstClr val="black"/>
                </a:solidFill>
                <a:latin typeface="Calibri" panose="020F0502020204030204"/>
              </a:rPr>
              <a:t>£37700</a:t>
            </a:r>
          </a:p>
        </p:txBody>
      </p:sp>
      <p:sp>
        <p:nvSpPr>
          <p:cNvPr id="62" name="Rectangle 61">
            <a:extLst>
              <a:ext uri="{FF2B5EF4-FFF2-40B4-BE49-F238E27FC236}">
                <a16:creationId xmlns:a16="http://schemas.microsoft.com/office/drawing/2014/main" id="{AB2FFF4F-F000-A948-8C41-9932576610C4}"/>
              </a:ext>
            </a:extLst>
          </p:cNvPr>
          <p:cNvSpPr/>
          <p:nvPr/>
        </p:nvSpPr>
        <p:spPr>
          <a:xfrm>
            <a:off x="5265605" y="2040580"/>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25" name="TextBox 24">
            <a:extLst>
              <a:ext uri="{FF2B5EF4-FFF2-40B4-BE49-F238E27FC236}">
                <a16:creationId xmlns:a16="http://schemas.microsoft.com/office/drawing/2014/main" id="{A6CB3169-7BE9-AB4E-8719-A389B38BF047}"/>
              </a:ext>
            </a:extLst>
          </p:cNvPr>
          <p:cNvSpPr txBox="1"/>
          <p:nvPr/>
        </p:nvSpPr>
        <p:spPr>
          <a:xfrm>
            <a:off x="5498707" y="1241975"/>
            <a:ext cx="1342878" cy="461665"/>
          </a:xfrm>
          <a:prstGeom prst="rect">
            <a:avLst/>
          </a:prstGeom>
          <a:noFill/>
        </p:spPr>
        <p:txBody>
          <a:bodyPr wrap="square" rtlCol="0">
            <a:spAutoFit/>
          </a:bodyPr>
          <a:lstStyle/>
          <a:p>
            <a:pPr defTabSz="457200"/>
            <a:r>
              <a:rPr lang="en-GB" sz="1200" dirty="0">
                <a:solidFill>
                  <a:prstClr val="black"/>
                </a:solidFill>
                <a:latin typeface="Garamond" panose="02020404030301010803" pitchFamily="18" charset="0"/>
              </a:rPr>
              <a:t>Deduct £50270 from starting salary</a:t>
            </a:r>
          </a:p>
        </p:txBody>
      </p:sp>
      <p:sp>
        <p:nvSpPr>
          <p:cNvPr id="68" name="TextBox 67">
            <a:extLst>
              <a:ext uri="{FF2B5EF4-FFF2-40B4-BE49-F238E27FC236}">
                <a16:creationId xmlns:a16="http://schemas.microsoft.com/office/drawing/2014/main" id="{F820EF25-85C0-C74F-A78B-623050DA0C7C}"/>
              </a:ext>
            </a:extLst>
          </p:cNvPr>
          <p:cNvSpPr txBox="1"/>
          <p:nvPr/>
        </p:nvSpPr>
        <p:spPr>
          <a:xfrm rot="20570717">
            <a:off x="4362862" y="2500715"/>
            <a:ext cx="973155" cy="523220"/>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Find 40% of this</a:t>
            </a:r>
          </a:p>
        </p:txBody>
      </p:sp>
      <p:sp>
        <p:nvSpPr>
          <p:cNvPr id="69" name="Rectangle 68">
            <a:extLst>
              <a:ext uri="{FF2B5EF4-FFF2-40B4-BE49-F238E27FC236}">
                <a16:creationId xmlns:a16="http://schemas.microsoft.com/office/drawing/2014/main" id="{C92BBD49-3A74-8A4C-87C4-A50988B743A1}"/>
              </a:ext>
            </a:extLst>
          </p:cNvPr>
          <p:cNvSpPr/>
          <p:nvPr/>
        </p:nvSpPr>
        <p:spPr>
          <a:xfrm>
            <a:off x="4139809" y="3064805"/>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70" name="TextBox 69">
            <a:extLst>
              <a:ext uri="{FF2B5EF4-FFF2-40B4-BE49-F238E27FC236}">
                <a16:creationId xmlns:a16="http://schemas.microsoft.com/office/drawing/2014/main" id="{E029EF5A-193A-7B41-8B35-689CDAA5705F}"/>
              </a:ext>
            </a:extLst>
          </p:cNvPr>
          <p:cNvSpPr txBox="1"/>
          <p:nvPr/>
        </p:nvSpPr>
        <p:spPr>
          <a:xfrm>
            <a:off x="3841374" y="1112033"/>
            <a:ext cx="1791739" cy="276999"/>
          </a:xfrm>
          <a:prstGeom prst="rect">
            <a:avLst/>
          </a:prstGeom>
          <a:noFill/>
        </p:spPr>
        <p:txBody>
          <a:bodyPr wrap="square" rtlCol="0">
            <a:spAutoFit/>
          </a:bodyPr>
          <a:lstStyle/>
          <a:p>
            <a:pPr defTabSz="457200"/>
            <a:r>
              <a:rPr lang="en-GB" sz="1200" dirty="0">
                <a:solidFill>
                  <a:prstClr val="black"/>
                </a:solidFill>
                <a:latin typeface="Garamond" panose="02020404030301010803" pitchFamily="18" charset="0"/>
              </a:rPr>
              <a:t>Standard rate tax</a:t>
            </a:r>
          </a:p>
        </p:txBody>
      </p:sp>
      <p:cxnSp>
        <p:nvCxnSpPr>
          <p:cNvPr id="72" name="Straight Arrow Connector 71">
            <a:extLst>
              <a:ext uri="{FF2B5EF4-FFF2-40B4-BE49-F238E27FC236}">
                <a16:creationId xmlns:a16="http://schemas.microsoft.com/office/drawing/2014/main" id="{FBD2062F-3C11-AB4E-84B7-82301C1947F9}"/>
              </a:ext>
            </a:extLst>
          </p:cNvPr>
          <p:cNvCxnSpPr>
            <a:cxnSpLocks/>
          </p:cNvCxnSpPr>
          <p:nvPr/>
        </p:nvCxnSpPr>
        <p:spPr>
          <a:xfrm>
            <a:off x="2550786" y="3286755"/>
            <a:ext cx="0" cy="790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D2BD221-D69F-F647-B43B-6855AA52AD33}"/>
              </a:ext>
            </a:extLst>
          </p:cNvPr>
          <p:cNvCxnSpPr>
            <a:cxnSpLocks/>
          </p:cNvCxnSpPr>
          <p:nvPr/>
        </p:nvCxnSpPr>
        <p:spPr>
          <a:xfrm flipH="1">
            <a:off x="3461163" y="3627966"/>
            <a:ext cx="731341" cy="452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F9D20B92-D754-1F4E-AF7F-B965A6706112}"/>
              </a:ext>
            </a:extLst>
          </p:cNvPr>
          <p:cNvSpPr/>
          <p:nvPr/>
        </p:nvSpPr>
        <p:spPr>
          <a:xfrm>
            <a:off x="2300933" y="4076872"/>
            <a:ext cx="1613043" cy="514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81" name="TextBox 80">
            <a:extLst>
              <a:ext uri="{FF2B5EF4-FFF2-40B4-BE49-F238E27FC236}">
                <a16:creationId xmlns:a16="http://schemas.microsoft.com/office/drawing/2014/main" id="{F355E843-4842-E146-884C-46D3DAC4F144}"/>
              </a:ext>
            </a:extLst>
          </p:cNvPr>
          <p:cNvSpPr txBox="1"/>
          <p:nvPr/>
        </p:nvSpPr>
        <p:spPr>
          <a:xfrm>
            <a:off x="7991469" y="1447350"/>
            <a:ext cx="1340778" cy="369333"/>
          </a:xfrm>
          <a:prstGeom prst="rect">
            <a:avLst/>
          </a:prstGeom>
          <a:noFill/>
        </p:spPr>
        <p:txBody>
          <a:bodyPr wrap="square" rtlCol="0">
            <a:spAutoFit/>
          </a:bodyPr>
          <a:lstStyle/>
          <a:p>
            <a:pPr defTabSz="457200"/>
            <a:r>
              <a:rPr lang="en-GB" dirty="0">
                <a:solidFill>
                  <a:prstClr val="black"/>
                </a:solidFill>
                <a:latin typeface="Calibri" panose="020F0502020204030204"/>
              </a:rPr>
              <a:t>£40702</a:t>
            </a:r>
          </a:p>
        </p:txBody>
      </p:sp>
      <p:sp>
        <p:nvSpPr>
          <p:cNvPr id="83" name="Rectangle 82">
            <a:extLst>
              <a:ext uri="{FF2B5EF4-FFF2-40B4-BE49-F238E27FC236}">
                <a16:creationId xmlns:a16="http://schemas.microsoft.com/office/drawing/2014/main" id="{ECF0AC76-163D-184B-8AE3-5F661C7DB6B4}"/>
              </a:ext>
            </a:extLst>
          </p:cNvPr>
          <p:cNvSpPr/>
          <p:nvPr/>
        </p:nvSpPr>
        <p:spPr>
          <a:xfrm>
            <a:off x="7059782" y="2803195"/>
            <a:ext cx="161304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cxnSp>
        <p:nvCxnSpPr>
          <p:cNvPr id="89" name="Straight Arrow Connector 88">
            <a:extLst>
              <a:ext uri="{FF2B5EF4-FFF2-40B4-BE49-F238E27FC236}">
                <a16:creationId xmlns:a16="http://schemas.microsoft.com/office/drawing/2014/main" id="{E7D9E9A3-A589-EF4F-9F83-DB4568FC298E}"/>
              </a:ext>
            </a:extLst>
          </p:cNvPr>
          <p:cNvCxnSpPr>
            <a:cxnSpLocks/>
          </p:cNvCxnSpPr>
          <p:nvPr/>
        </p:nvCxnSpPr>
        <p:spPr>
          <a:xfrm>
            <a:off x="6861954" y="2408542"/>
            <a:ext cx="664512" cy="404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A298E42B-4879-804A-99E8-04CBC0FED95B}"/>
              </a:ext>
            </a:extLst>
          </p:cNvPr>
          <p:cNvSpPr txBox="1"/>
          <p:nvPr/>
        </p:nvSpPr>
        <p:spPr>
          <a:xfrm>
            <a:off x="7276081" y="3287369"/>
            <a:ext cx="1613043"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N.I. higher rate</a:t>
            </a:r>
          </a:p>
        </p:txBody>
      </p:sp>
      <p:cxnSp>
        <p:nvCxnSpPr>
          <p:cNvPr id="92" name="Straight Arrow Connector 91">
            <a:extLst>
              <a:ext uri="{FF2B5EF4-FFF2-40B4-BE49-F238E27FC236}">
                <a16:creationId xmlns:a16="http://schemas.microsoft.com/office/drawing/2014/main" id="{B82E9820-6302-FE42-8707-7BED374B5AF8}"/>
              </a:ext>
            </a:extLst>
          </p:cNvPr>
          <p:cNvCxnSpPr>
            <a:cxnSpLocks/>
          </p:cNvCxnSpPr>
          <p:nvPr/>
        </p:nvCxnSpPr>
        <p:spPr>
          <a:xfrm>
            <a:off x="6926833" y="522994"/>
            <a:ext cx="1963842" cy="326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8B036827-FB16-B649-BADC-8140BE2B483C}"/>
              </a:ext>
            </a:extLst>
          </p:cNvPr>
          <p:cNvSpPr txBox="1"/>
          <p:nvPr/>
        </p:nvSpPr>
        <p:spPr>
          <a:xfrm>
            <a:off x="4199633" y="301417"/>
            <a:ext cx="1050854"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Income Tax</a:t>
            </a:r>
          </a:p>
        </p:txBody>
      </p:sp>
      <p:sp>
        <p:nvSpPr>
          <p:cNvPr id="95" name="Rectangle 94">
            <a:extLst>
              <a:ext uri="{FF2B5EF4-FFF2-40B4-BE49-F238E27FC236}">
                <a16:creationId xmlns:a16="http://schemas.microsoft.com/office/drawing/2014/main" id="{84CB5BC8-7E2C-B147-B4FB-E4FAFE7F6663}"/>
              </a:ext>
            </a:extLst>
          </p:cNvPr>
          <p:cNvSpPr/>
          <p:nvPr/>
        </p:nvSpPr>
        <p:spPr>
          <a:xfrm>
            <a:off x="8073360" y="3974312"/>
            <a:ext cx="1613043" cy="514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cxnSp>
        <p:nvCxnSpPr>
          <p:cNvPr id="96" name="Straight Arrow Connector 95">
            <a:extLst>
              <a:ext uri="{FF2B5EF4-FFF2-40B4-BE49-F238E27FC236}">
                <a16:creationId xmlns:a16="http://schemas.microsoft.com/office/drawing/2014/main" id="{E2C229BA-03D6-424C-8960-57E73CCCEF5A}"/>
              </a:ext>
            </a:extLst>
          </p:cNvPr>
          <p:cNvCxnSpPr>
            <a:cxnSpLocks/>
          </p:cNvCxnSpPr>
          <p:nvPr/>
        </p:nvCxnSpPr>
        <p:spPr>
          <a:xfrm>
            <a:off x="8359099" y="3344881"/>
            <a:ext cx="420006" cy="629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EC6F688-A6E2-B841-A1BF-4690A1D778A0}"/>
              </a:ext>
            </a:extLst>
          </p:cNvPr>
          <p:cNvCxnSpPr>
            <a:cxnSpLocks/>
            <a:endCxn id="95" idx="0"/>
          </p:cNvCxnSpPr>
          <p:nvPr/>
        </p:nvCxnSpPr>
        <p:spPr>
          <a:xfrm flipH="1">
            <a:off x="8879881" y="3378313"/>
            <a:ext cx="476884" cy="595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67F25A67-D22F-6C48-8BE9-AD7332E985A3}"/>
              </a:ext>
            </a:extLst>
          </p:cNvPr>
          <p:cNvSpPr txBox="1"/>
          <p:nvPr/>
        </p:nvSpPr>
        <p:spPr>
          <a:xfrm>
            <a:off x="8498534" y="4476317"/>
            <a:ext cx="1030412"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Total N.I.</a:t>
            </a:r>
          </a:p>
        </p:txBody>
      </p:sp>
      <p:sp>
        <p:nvSpPr>
          <p:cNvPr id="101" name="TextBox 100">
            <a:extLst>
              <a:ext uri="{FF2B5EF4-FFF2-40B4-BE49-F238E27FC236}">
                <a16:creationId xmlns:a16="http://schemas.microsoft.com/office/drawing/2014/main" id="{7C172958-C75F-D54E-A07D-F143576D580F}"/>
              </a:ext>
            </a:extLst>
          </p:cNvPr>
          <p:cNvSpPr txBox="1"/>
          <p:nvPr/>
        </p:nvSpPr>
        <p:spPr>
          <a:xfrm>
            <a:off x="9040724" y="2176526"/>
            <a:ext cx="1420192" cy="307777"/>
          </a:xfrm>
          <a:prstGeom prst="rect">
            <a:avLst/>
          </a:prstGeom>
          <a:noFill/>
        </p:spPr>
        <p:txBody>
          <a:bodyPr wrap="square" rtlCol="0">
            <a:spAutoFit/>
          </a:bodyPr>
          <a:lstStyle/>
          <a:p>
            <a:pPr defTabSz="457200"/>
            <a:r>
              <a:rPr lang="en-GB" sz="1400" dirty="0">
                <a:solidFill>
                  <a:prstClr val="black"/>
                </a:solidFill>
                <a:latin typeface="Garamond" panose="02020404030301010803" pitchFamily="18" charset="0"/>
              </a:rPr>
              <a:t>Find 12% of this</a:t>
            </a:r>
          </a:p>
        </p:txBody>
      </p:sp>
      <p:pic>
        <p:nvPicPr>
          <p:cNvPr id="108" name="Picture 107" descr="A picture containing text, pool ball, pool table, gambling house&#10;&#10;Description automatically generated">
            <a:extLst>
              <a:ext uri="{FF2B5EF4-FFF2-40B4-BE49-F238E27FC236}">
                <a16:creationId xmlns:a16="http://schemas.microsoft.com/office/drawing/2014/main" id="{BAF59080-344C-B34A-A27A-169834C465E6}"/>
              </a:ext>
            </a:extLst>
          </p:cNvPr>
          <p:cNvPicPr>
            <a:picLocks noChangeAspect="1"/>
          </p:cNvPicPr>
          <p:nvPr/>
        </p:nvPicPr>
        <p:blipFill rotWithShape="1">
          <a:blip r:embed="rId5"/>
          <a:srcRect l="25778" r="61693"/>
          <a:stretch/>
        </p:blipFill>
        <p:spPr>
          <a:xfrm>
            <a:off x="9930738" y="5438784"/>
            <a:ext cx="716449" cy="794925"/>
          </a:xfrm>
          <a:prstGeom prst="rect">
            <a:avLst/>
          </a:prstGeom>
        </p:spPr>
      </p:pic>
      <p:pic>
        <p:nvPicPr>
          <p:cNvPr id="67" name="Picture 66" descr="Logo&#10;&#10;Description automatically generated">
            <a:extLst>
              <a:ext uri="{FF2B5EF4-FFF2-40B4-BE49-F238E27FC236}">
                <a16:creationId xmlns:a16="http://schemas.microsoft.com/office/drawing/2014/main" id="{12FDF341-014A-FF47-95CE-921EC7687738}"/>
              </a:ext>
            </a:extLst>
          </p:cNvPr>
          <p:cNvPicPr>
            <a:picLocks noChangeAspect="1"/>
          </p:cNvPicPr>
          <p:nvPr/>
        </p:nvPicPr>
        <p:blipFill>
          <a:blip r:embed="rId6">
            <a:alphaModFix amt="35000"/>
          </a:blip>
          <a:stretch>
            <a:fillRect/>
          </a:stretch>
        </p:blipFill>
        <p:spPr>
          <a:xfrm>
            <a:off x="7153853" y="6232672"/>
            <a:ext cx="645788" cy="618973"/>
          </a:xfrm>
          <a:prstGeom prst="rect">
            <a:avLst/>
          </a:prstGeom>
        </p:spPr>
      </p:pic>
      <p:pic>
        <p:nvPicPr>
          <p:cNvPr id="71" name="Picture 70" descr="A picture containing shape&#10;&#10;Description automatically generated">
            <a:extLst>
              <a:ext uri="{FF2B5EF4-FFF2-40B4-BE49-F238E27FC236}">
                <a16:creationId xmlns:a16="http://schemas.microsoft.com/office/drawing/2014/main" id="{B3EFDEF2-134A-99E5-CA9A-4CA7B221CE37}"/>
              </a:ext>
            </a:extLst>
          </p:cNvPr>
          <p:cNvPicPr>
            <a:picLocks noChangeAspect="1"/>
          </p:cNvPicPr>
          <p:nvPr/>
        </p:nvPicPr>
        <p:blipFill>
          <a:blip r:embed="rId7"/>
          <a:stretch>
            <a:fillRect/>
          </a:stretch>
        </p:blipFill>
        <p:spPr>
          <a:xfrm>
            <a:off x="9948741" y="4402622"/>
            <a:ext cx="627686" cy="816631"/>
          </a:xfrm>
          <a:prstGeom prst="rect">
            <a:avLst/>
          </a:prstGeom>
        </p:spPr>
      </p:pic>
    </p:spTree>
    <p:extLst>
      <p:ext uri="{BB962C8B-B14F-4D97-AF65-F5344CB8AC3E}">
        <p14:creationId xmlns:p14="http://schemas.microsoft.com/office/powerpoint/2010/main" val="980146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D9508525-4F3F-E344-89C3-235B338F196F}"/>
              </a:ext>
            </a:extLst>
          </p:cNvPr>
          <p:cNvPicPr>
            <a:picLocks noChangeAspect="1"/>
          </p:cNvPicPr>
          <p:nvPr/>
        </p:nvPicPr>
        <p:blipFill>
          <a:blip r:embed="rId2">
            <a:alphaModFix amt="35000"/>
          </a:blip>
          <a:stretch>
            <a:fillRect/>
          </a:stretch>
        </p:blipFill>
        <p:spPr>
          <a:xfrm>
            <a:off x="7920641" y="6261947"/>
            <a:ext cx="687601" cy="495073"/>
          </a:xfrm>
          <a:prstGeom prst="rect">
            <a:avLst/>
          </a:prstGeom>
        </p:spPr>
      </p:pic>
      <p:pic>
        <p:nvPicPr>
          <p:cNvPr id="5" name="Picture 4" descr="A black and white sign&#10;&#10;Description automatically generated with low confidence">
            <a:extLst>
              <a:ext uri="{FF2B5EF4-FFF2-40B4-BE49-F238E27FC236}">
                <a16:creationId xmlns:a16="http://schemas.microsoft.com/office/drawing/2014/main" id="{5B88F96D-DB07-E54E-B294-7DA9ECC95C09}"/>
              </a:ext>
            </a:extLst>
          </p:cNvPr>
          <p:cNvPicPr>
            <a:picLocks noChangeAspect="1"/>
          </p:cNvPicPr>
          <p:nvPr/>
        </p:nvPicPr>
        <p:blipFill>
          <a:blip r:embed="rId3">
            <a:alphaModFix amt="50000"/>
          </a:blip>
          <a:stretch>
            <a:fillRect/>
          </a:stretch>
        </p:blipFill>
        <p:spPr>
          <a:xfrm>
            <a:off x="8779105" y="6327297"/>
            <a:ext cx="1061560" cy="429722"/>
          </a:xfrm>
          <a:prstGeom prst="rect">
            <a:avLst/>
          </a:prstGeom>
        </p:spPr>
      </p:pic>
      <p:pic>
        <p:nvPicPr>
          <p:cNvPr id="6" name="Picture 5" descr="A picture containing sunburst chart&#10;&#10;Description automatically generated">
            <a:extLst>
              <a:ext uri="{FF2B5EF4-FFF2-40B4-BE49-F238E27FC236}">
                <a16:creationId xmlns:a16="http://schemas.microsoft.com/office/drawing/2014/main" id="{C5E52C79-A022-784C-9DEB-EE03622F3036}"/>
              </a:ext>
            </a:extLst>
          </p:cNvPr>
          <p:cNvPicPr>
            <a:picLocks noChangeAspect="1"/>
          </p:cNvPicPr>
          <p:nvPr/>
        </p:nvPicPr>
        <p:blipFill>
          <a:blip r:embed="rId4">
            <a:alphaModFix amt="35000"/>
          </a:blip>
          <a:stretch>
            <a:fillRect/>
          </a:stretch>
        </p:blipFill>
        <p:spPr>
          <a:xfrm>
            <a:off x="10082664" y="6261946"/>
            <a:ext cx="482540" cy="482540"/>
          </a:xfrm>
          <a:prstGeom prst="rect">
            <a:avLst/>
          </a:prstGeom>
        </p:spPr>
      </p:pic>
      <p:sp>
        <p:nvSpPr>
          <p:cNvPr id="7" name="TextBox 6">
            <a:extLst>
              <a:ext uri="{FF2B5EF4-FFF2-40B4-BE49-F238E27FC236}">
                <a16:creationId xmlns:a16="http://schemas.microsoft.com/office/drawing/2014/main" id="{C109B9ED-A3BA-B449-BB2D-8A8F7C5663BD}"/>
              </a:ext>
            </a:extLst>
          </p:cNvPr>
          <p:cNvSpPr txBox="1"/>
          <p:nvPr/>
        </p:nvSpPr>
        <p:spPr>
          <a:xfrm>
            <a:off x="2160999" y="369870"/>
            <a:ext cx="5224619" cy="584775"/>
          </a:xfrm>
          <a:prstGeom prst="rect">
            <a:avLst/>
          </a:prstGeom>
          <a:noFill/>
        </p:spPr>
        <p:txBody>
          <a:bodyPr wrap="square" rtlCol="0">
            <a:spAutoFit/>
          </a:bodyPr>
          <a:lstStyle/>
          <a:p>
            <a:pPr defTabSz="457200"/>
            <a:r>
              <a:rPr lang="en-GB" sz="3200" dirty="0">
                <a:solidFill>
                  <a:prstClr val="black"/>
                </a:solidFill>
                <a:latin typeface="Garamond" panose="02020404030301010803" pitchFamily="18" charset="0"/>
              </a:rPr>
              <a:t>Did you know…?</a:t>
            </a:r>
          </a:p>
        </p:txBody>
      </p:sp>
      <p:sp>
        <p:nvSpPr>
          <p:cNvPr id="8" name="TextBox 7">
            <a:extLst>
              <a:ext uri="{FF2B5EF4-FFF2-40B4-BE49-F238E27FC236}">
                <a16:creationId xmlns:a16="http://schemas.microsoft.com/office/drawing/2014/main" id="{23E26918-2AB9-E94B-8A59-5B154165E73F}"/>
              </a:ext>
            </a:extLst>
          </p:cNvPr>
          <p:cNvSpPr txBox="1"/>
          <p:nvPr/>
        </p:nvSpPr>
        <p:spPr>
          <a:xfrm>
            <a:off x="2325385" y="1273996"/>
            <a:ext cx="7921666" cy="2862322"/>
          </a:xfrm>
          <a:prstGeom prst="rect">
            <a:avLst/>
          </a:prstGeom>
          <a:noFill/>
        </p:spPr>
        <p:txBody>
          <a:bodyPr wrap="square" rtlCol="0">
            <a:spAutoFit/>
          </a:bodyPr>
          <a:lstStyle/>
          <a:p>
            <a:pPr defTabSz="457200"/>
            <a:r>
              <a:rPr lang="en-GB" sz="3600" dirty="0">
                <a:solidFill>
                  <a:prstClr val="black"/>
                </a:solidFill>
                <a:latin typeface="Garamond" panose="02020404030301010803" pitchFamily="18" charset="0"/>
              </a:rPr>
              <a:t>There is an even higher rate of tax for people who earn more than £150,000 a year.  </a:t>
            </a:r>
          </a:p>
          <a:p>
            <a:pPr defTabSz="457200"/>
            <a:endParaRPr lang="en-GB" sz="3600" dirty="0">
              <a:solidFill>
                <a:prstClr val="black"/>
              </a:solidFill>
              <a:latin typeface="Garamond" panose="02020404030301010803" pitchFamily="18" charset="0"/>
            </a:endParaRPr>
          </a:p>
          <a:p>
            <a:pPr defTabSz="457200"/>
            <a:r>
              <a:rPr lang="en-GB" sz="3600" dirty="0">
                <a:solidFill>
                  <a:prstClr val="black"/>
                </a:solidFill>
                <a:latin typeface="Garamond" panose="02020404030301010803" pitchFamily="18" charset="0"/>
              </a:rPr>
              <a:t>What percentage do you think that is?</a:t>
            </a:r>
          </a:p>
        </p:txBody>
      </p:sp>
      <p:pic>
        <p:nvPicPr>
          <p:cNvPr id="9" name="Picture 8" descr="A picture containing text, pool ball, outdoor&#10;&#10;Description automatically generated">
            <a:extLst>
              <a:ext uri="{FF2B5EF4-FFF2-40B4-BE49-F238E27FC236}">
                <a16:creationId xmlns:a16="http://schemas.microsoft.com/office/drawing/2014/main" id="{61E52E0C-5FA3-084E-BEF8-238AA1FA5BA2}"/>
              </a:ext>
            </a:extLst>
          </p:cNvPr>
          <p:cNvPicPr>
            <a:picLocks noChangeAspect="1"/>
          </p:cNvPicPr>
          <p:nvPr/>
        </p:nvPicPr>
        <p:blipFill rotWithShape="1">
          <a:blip r:embed="rId5"/>
          <a:srcRect l="27351" t="-655" r="48817" b="50493"/>
          <a:stretch/>
        </p:blipFill>
        <p:spPr>
          <a:xfrm>
            <a:off x="1711892" y="5934670"/>
            <a:ext cx="826718" cy="923331"/>
          </a:xfrm>
          <a:prstGeom prst="rect">
            <a:avLst/>
          </a:prstGeom>
        </p:spPr>
      </p:pic>
      <p:pic>
        <p:nvPicPr>
          <p:cNvPr id="10" name="Picture 9" descr="Logo&#10;&#10;Description automatically generated">
            <a:extLst>
              <a:ext uri="{FF2B5EF4-FFF2-40B4-BE49-F238E27FC236}">
                <a16:creationId xmlns:a16="http://schemas.microsoft.com/office/drawing/2014/main" id="{8C3E0790-51DE-CA4A-8CCF-23A5EC169A33}"/>
              </a:ext>
            </a:extLst>
          </p:cNvPr>
          <p:cNvPicPr>
            <a:picLocks noChangeAspect="1"/>
          </p:cNvPicPr>
          <p:nvPr/>
        </p:nvPicPr>
        <p:blipFill>
          <a:blip r:embed="rId6">
            <a:alphaModFix amt="35000"/>
          </a:blip>
          <a:stretch>
            <a:fillRect/>
          </a:stretch>
        </p:blipFill>
        <p:spPr>
          <a:xfrm>
            <a:off x="7153853" y="6232672"/>
            <a:ext cx="645788" cy="618973"/>
          </a:xfrm>
          <a:prstGeom prst="rect">
            <a:avLst/>
          </a:prstGeom>
        </p:spPr>
      </p:pic>
    </p:spTree>
    <p:extLst>
      <p:ext uri="{BB962C8B-B14F-4D97-AF65-F5344CB8AC3E}">
        <p14:creationId xmlns:p14="http://schemas.microsoft.com/office/powerpoint/2010/main" val="2801295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D9508525-4F3F-E344-89C3-235B338F196F}"/>
              </a:ext>
            </a:extLst>
          </p:cNvPr>
          <p:cNvPicPr>
            <a:picLocks noChangeAspect="1"/>
          </p:cNvPicPr>
          <p:nvPr/>
        </p:nvPicPr>
        <p:blipFill>
          <a:blip r:embed="rId2">
            <a:alphaModFix amt="35000"/>
          </a:blip>
          <a:stretch>
            <a:fillRect/>
          </a:stretch>
        </p:blipFill>
        <p:spPr>
          <a:xfrm>
            <a:off x="7920641" y="6261947"/>
            <a:ext cx="687601" cy="495073"/>
          </a:xfrm>
          <a:prstGeom prst="rect">
            <a:avLst/>
          </a:prstGeom>
        </p:spPr>
      </p:pic>
      <p:pic>
        <p:nvPicPr>
          <p:cNvPr id="5" name="Picture 4" descr="A black and white sign&#10;&#10;Description automatically generated with low confidence">
            <a:extLst>
              <a:ext uri="{FF2B5EF4-FFF2-40B4-BE49-F238E27FC236}">
                <a16:creationId xmlns:a16="http://schemas.microsoft.com/office/drawing/2014/main" id="{5B88F96D-DB07-E54E-B294-7DA9ECC95C09}"/>
              </a:ext>
            </a:extLst>
          </p:cNvPr>
          <p:cNvPicPr>
            <a:picLocks noChangeAspect="1"/>
          </p:cNvPicPr>
          <p:nvPr/>
        </p:nvPicPr>
        <p:blipFill>
          <a:blip r:embed="rId3">
            <a:alphaModFix amt="50000"/>
          </a:blip>
          <a:stretch>
            <a:fillRect/>
          </a:stretch>
        </p:blipFill>
        <p:spPr>
          <a:xfrm>
            <a:off x="8779105" y="6327297"/>
            <a:ext cx="1061560" cy="429722"/>
          </a:xfrm>
          <a:prstGeom prst="rect">
            <a:avLst/>
          </a:prstGeom>
        </p:spPr>
      </p:pic>
      <p:pic>
        <p:nvPicPr>
          <p:cNvPr id="6" name="Picture 5" descr="A picture containing sunburst chart&#10;&#10;Description automatically generated">
            <a:extLst>
              <a:ext uri="{FF2B5EF4-FFF2-40B4-BE49-F238E27FC236}">
                <a16:creationId xmlns:a16="http://schemas.microsoft.com/office/drawing/2014/main" id="{C5E52C79-A022-784C-9DEB-EE03622F3036}"/>
              </a:ext>
            </a:extLst>
          </p:cNvPr>
          <p:cNvPicPr>
            <a:picLocks noChangeAspect="1"/>
          </p:cNvPicPr>
          <p:nvPr/>
        </p:nvPicPr>
        <p:blipFill>
          <a:blip r:embed="rId4">
            <a:alphaModFix amt="35000"/>
          </a:blip>
          <a:stretch>
            <a:fillRect/>
          </a:stretch>
        </p:blipFill>
        <p:spPr>
          <a:xfrm>
            <a:off x="10082664" y="6261946"/>
            <a:ext cx="482540" cy="482540"/>
          </a:xfrm>
          <a:prstGeom prst="rect">
            <a:avLst/>
          </a:prstGeom>
        </p:spPr>
      </p:pic>
      <p:sp>
        <p:nvSpPr>
          <p:cNvPr id="7" name="TextBox 6">
            <a:extLst>
              <a:ext uri="{FF2B5EF4-FFF2-40B4-BE49-F238E27FC236}">
                <a16:creationId xmlns:a16="http://schemas.microsoft.com/office/drawing/2014/main" id="{C109B9ED-A3BA-B449-BB2D-8A8F7C5663BD}"/>
              </a:ext>
            </a:extLst>
          </p:cNvPr>
          <p:cNvSpPr txBox="1"/>
          <p:nvPr/>
        </p:nvSpPr>
        <p:spPr>
          <a:xfrm>
            <a:off x="2160998" y="369869"/>
            <a:ext cx="7212458" cy="1569660"/>
          </a:xfrm>
          <a:prstGeom prst="rect">
            <a:avLst/>
          </a:prstGeom>
          <a:noFill/>
        </p:spPr>
        <p:txBody>
          <a:bodyPr wrap="square" rtlCol="0">
            <a:spAutoFit/>
          </a:bodyPr>
          <a:lstStyle/>
          <a:p>
            <a:pPr defTabSz="457200"/>
            <a:r>
              <a:rPr lang="en-GB" sz="3200" dirty="0">
                <a:solidFill>
                  <a:prstClr val="black"/>
                </a:solidFill>
                <a:latin typeface="Garamond" panose="02020404030301010803" pitchFamily="18" charset="0"/>
              </a:rPr>
              <a:t>Using your calculations from this lesson.  What </a:t>
            </a:r>
            <a:r>
              <a:rPr lang="en-GB" sz="3200" u="sng" dirty="0">
                <a:solidFill>
                  <a:prstClr val="black"/>
                </a:solidFill>
                <a:latin typeface="Garamond" panose="02020404030301010803" pitchFamily="18" charset="0"/>
              </a:rPr>
              <a:t>percentage</a:t>
            </a:r>
            <a:r>
              <a:rPr lang="en-GB" sz="3200" dirty="0">
                <a:solidFill>
                  <a:prstClr val="black"/>
                </a:solidFill>
                <a:latin typeface="Garamond" panose="02020404030301010803" pitchFamily="18" charset="0"/>
              </a:rPr>
              <a:t> of your total salary would you actually get?</a:t>
            </a:r>
          </a:p>
        </p:txBody>
      </p:sp>
      <p:pic>
        <p:nvPicPr>
          <p:cNvPr id="3" name="Picture 2" descr="Diagram&#10;&#10;Description automatically generated">
            <a:extLst>
              <a:ext uri="{FF2B5EF4-FFF2-40B4-BE49-F238E27FC236}">
                <a16:creationId xmlns:a16="http://schemas.microsoft.com/office/drawing/2014/main" id="{B12755CE-2505-F149-873C-8E122C3441BC}"/>
              </a:ext>
            </a:extLst>
          </p:cNvPr>
          <p:cNvPicPr>
            <a:picLocks noChangeAspect="1"/>
          </p:cNvPicPr>
          <p:nvPr/>
        </p:nvPicPr>
        <p:blipFill>
          <a:blip r:embed="rId5"/>
          <a:stretch>
            <a:fillRect/>
          </a:stretch>
        </p:blipFill>
        <p:spPr>
          <a:xfrm>
            <a:off x="1830107" y="2189665"/>
            <a:ext cx="5200841" cy="3887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14ED08C3-FFDE-2147-A547-205C28F89856}"/>
              </a:ext>
            </a:extLst>
          </p:cNvPr>
          <p:cNvSpPr txBox="1"/>
          <p:nvPr/>
        </p:nvSpPr>
        <p:spPr>
          <a:xfrm>
            <a:off x="7575480" y="2352782"/>
            <a:ext cx="2748455" cy="369332"/>
          </a:xfrm>
          <a:prstGeom prst="rect">
            <a:avLst/>
          </a:prstGeom>
          <a:noFill/>
        </p:spPr>
        <p:txBody>
          <a:bodyPr wrap="square" rtlCol="0">
            <a:spAutoFit/>
          </a:bodyPr>
          <a:lstStyle/>
          <a:p>
            <a:pPr defTabSz="457200"/>
            <a:r>
              <a:rPr lang="en-GB" dirty="0">
                <a:solidFill>
                  <a:prstClr val="black"/>
                </a:solidFill>
                <a:latin typeface="Garamond" panose="02020404030301010803" pitchFamily="18" charset="0"/>
              </a:rPr>
              <a:t>How do I do that?</a:t>
            </a:r>
          </a:p>
        </p:txBody>
      </p:sp>
      <p:sp>
        <p:nvSpPr>
          <p:cNvPr id="11" name="Oval 10">
            <a:extLst>
              <a:ext uri="{FF2B5EF4-FFF2-40B4-BE49-F238E27FC236}">
                <a16:creationId xmlns:a16="http://schemas.microsoft.com/office/drawing/2014/main" id="{B93B51BA-B3DC-D64F-8A4B-094B67570672}"/>
              </a:ext>
            </a:extLst>
          </p:cNvPr>
          <p:cNvSpPr/>
          <p:nvPr/>
        </p:nvSpPr>
        <p:spPr>
          <a:xfrm>
            <a:off x="3946989" y="5058441"/>
            <a:ext cx="1325366" cy="8630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12" name="Oval 11">
            <a:extLst>
              <a:ext uri="{FF2B5EF4-FFF2-40B4-BE49-F238E27FC236}">
                <a16:creationId xmlns:a16="http://schemas.microsoft.com/office/drawing/2014/main" id="{0962F40C-F4A9-F54C-9CA2-8144A961E24B}"/>
              </a:ext>
            </a:extLst>
          </p:cNvPr>
          <p:cNvSpPr/>
          <p:nvPr/>
        </p:nvSpPr>
        <p:spPr>
          <a:xfrm>
            <a:off x="3626778" y="2105934"/>
            <a:ext cx="1325366" cy="8630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13" name="TextBox 12">
            <a:extLst>
              <a:ext uri="{FF2B5EF4-FFF2-40B4-BE49-F238E27FC236}">
                <a16:creationId xmlns:a16="http://schemas.microsoft.com/office/drawing/2014/main" id="{4657D94F-6352-9440-9F37-FCCA5C3BB8F7}"/>
              </a:ext>
            </a:extLst>
          </p:cNvPr>
          <p:cNvSpPr txBox="1"/>
          <p:nvPr/>
        </p:nvSpPr>
        <p:spPr>
          <a:xfrm>
            <a:off x="7532156" y="3340113"/>
            <a:ext cx="2152171" cy="369332"/>
          </a:xfrm>
          <a:prstGeom prst="rect">
            <a:avLst/>
          </a:prstGeom>
          <a:noFill/>
        </p:spPr>
        <p:txBody>
          <a:bodyPr wrap="square" rtlCol="0">
            <a:spAutoFit/>
          </a:bodyPr>
          <a:lstStyle/>
          <a:p>
            <a:pPr defTabSz="457200"/>
            <a:r>
              <a:rPr lang="en-GB" u="sng" dirty="0">
                <a:solidFill>
                  <a:prstClr val="black"/>
                </a:solidFill>
                <a:latin typeface="Calibri" panose="020F0502020204030204"/>
              </a:rPr>
              <a:t>Total take home pay</a:t>
            </a:r>
          </a:p>
        </p:txBody>
      </p:sp>
      <p:sp>
        <p:nvSpPr>
          <p:cNvPr id="14" name="TextBox 13">
            <a:extLst>
              <a:ext uri="{FF2B5EF4-FFF2-40B4-BE49-F238E27FC236}">
                <a16:creationId xmlns:a16="http://schemas.microsoft.com/office/drawing/2014/main" id="{6CDF53BC-2582-3E4B-B10E-17B29BD1F16B}"/>
              </a:ext>
            </a:extLst>
          </p:cNvPr>
          <p:cNvSpPr txBox="1"/>
          <p:nvPr/>
        </p:nvSpPr>
        <p:spPr>
          <a:xfrm>
            <a:off x="7714388" y="3591037"/>
            <a:ext cx="1787704" cy="369332"/>
          </a:xfrm>
          <a:prstGeom prst="rect">
            <a:avLst/>
          </a:prstGeom>
          <a:noFill/>
        </p:spPr>
        <p:txBody>
          <a:bodyPr wrap="square" rtlCol="0">
            <a:spAutoFit/>
          </a:bodyPr>
          <a:lstStyle/>
          <a:p>
            <a:pPr defTabSz="457200"/>
            <a:r>
              <a:rPr lang="en-GB" dirty="0">
                <a:solidFill>
                  <a:prstClr val="black"/>
                </a:solidFill>
                <a:latin typeface="Calibri" panose="020F0502020204030204"/>
              </a:rPr>
              <a:t>Starting salary</a:t>
            </a:r>
          </a:p>
        </p:txBody>
      </p:sp>
      <p:sp>
        <p:nvSpPr>
          <p:cNvPr id="15" name="TextBox 14">
            <a:extLst>
              <a:ext uri="{FF2B5EF4-FFF2-40B4-BE49-F238E27FC236}">
                <a16:creationId xmlns:a16="http://schemas.microsoft.com/office/drawing/2014/main" id="{DB7B3021-E29D-1A41-B4BB-08BDDE5D8D05}"/>
              </a:ext>
            </a:extLst>
          </p:cNvPr>
          <p:cNvSpPr txBox="1"/>
          <p:nvPr/>
        </p:nvSpPr>
        <p:spPr>
          <a:xfrm>
            <a:off x="9637356" y="3406371"/>
            <a:ext cx="724539" cy="369332"/>
          </a:xfrm>
          <a:prstGeom prst="rect">
            <a:avLst/>
          </a:prstGeom>
          <a:noFill/>
        </p:spPr>
        <p:txBody>
          <a:bodyPr wrap="square" rtlCol="0">
            <a:spAutoFit/>
          </a:bodyPr>
          <a:lstStyle/>
          <a:p>
            <a:pPr defTabSz="457200"/>
            <a:r>
              <a:rPr lang="en-GB" dirty="0">
                <a:solidFill>
                  <a:prstClr val="black"/>
                </a:solidFill>
                <a:latin typeface="Calibri" panose="020F0502020204030204"/>
              </a:rPr>
              <a:t>X 100</a:t>
            </a:r>
          </a:p>
        </p:txBody>
      </p:sp>
      <p:pic>
        <p:nvPicPr>
          <p:cNvPr id="16" name="Picture 15" descr="A picture containing text, pool ball, pool table, gambling house&#10;&#10;Description automatically generated">
            <a:extLst>
              <a:ext uri="{FF2B5EF4-FFF2-40B4-BE49-F238E27FC236}">
                <a16:creationId xmlns:a16="http://schemas.microsoft.com/office/drawing/2014/main" id="{2B4A4721-075E-B142-8975-7C8C6D228AA5}"/>
              </a:ext>
            </a:extLst>
          </p:cNvPr>
          <p:cNvPicPr>
            <a:picLocks noChangeAspect="1"/>
          </p:cNvPicPr>
          <p:nvPr/>
        </p:nvPicPr>
        <p:blipFill rotWithShape="1">
          <a:blip r:embed="rId6"/>
          <a:srcRect l="25778" r="61693"/>
          <a:stretch/>
        </p:blipFill>
        <p:spPr>
          <a:xfrm>
            <a:off x="1524001" y="6114149"/>
            <a:ext cx="716449" cy="794925"/>
          </a:xfrm>
          <a:prstGeom prst="rect">
            <a:avLst/>
          </a:prstGeom>
        </p:spPr>
      </p:pic>
      <p:pic>
        <p:nvPicPr>
          <p:cNvPr id="17" name="Picture 16" descr="Logo&#10;&#10;Description automatically generated">
            <a:extLst>
              <a:ext uri="{FF2B5EF4-FFF2-40B4-BE49-F238E27FC236}">
                <a16:creationId xmlns:a16="http://schemas.microsoft.com/office/drawing/2014/main" id="{0DAB0FEC-B8CE-C84B-A6D6-BFC1C50981BE}"/>
              </a:ext>
            </a:extLst>
          </p:cNvPr>
          <p:cNvPicPr>
            <a:picLocks noChangeAspect="1"/>
          </p:cNvPicPr>
          <p:nvPr/>
        </p:nvPicPr>
        <p:blipFill>
          <a:blip r:embed="rId7">
            <a:alphaModFix amt="35000"/>
          </a:blip>
          <a:stretch>
            <a:fillRect/>
          </a:stretch>
        </p:blipFill>
        <p:spPr>
          <a:xfrm>
            <a:off x="7153853" y="6232672"/>
            <a:ext cx="645788" cy="618973"/>
          </a:xfrm>
          <a:prstGeom prst="rect">
            <a:avLst/>
          </a:prstGeom>
        </p:spPr>
      </p:pic>
    </p:spTree>
    <p:extLst>
      <p:ext uri="{BB962C8B-B14F-4D97-AF65-F5344CB8AC3E}">
        <p14:creationId xmlns:p14="http://schemas.microsoft.com/office/powerpoint/2010/main" val="1989894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8A0BB1-69F5-8942-ADA9-8105877ADC85}"/>
              </a:ext>
            </a:extLst>
          </p:cNvPr>
          <p:cNvSpPr txBox="1"/>
          <p:nvPr/>
        </p:nvSpPr>
        <p:spPr>
          <a:xfrm>
            <a:off x="2183481" y="81753"/>
            <a:ext cx="7825037" cy="1200329"/>
          </a:xfrm>
          <a:prstGeom prst="rect">
            <a:avLst/>
          </a:prstGeom>
          <a:noFill/>
        </p:spPr>
        <p:txBody>
          <a:bodyPr wrap="square" rtlCol="0">
            <a:spAutoFit/>
          </a:bodyPr>
          <a:lstStyle/>
          <a:p>
            <a:pPr algn="ctr" defTabSz="457200"/>
            <a:r>
              <a:rPr lang="en-GB" sz="3600" dirty="0">
                <a:solidFill>
                  <a:prstClr val="black"/>
                </a:solidFill>
                <a:latin typeface="Garamond" panose="02020404030301010803" pitchFamily="18" charset="0"/>
              </a:rPr>
              <a:t>You can explore loads of different careers on this website</a:t>
            </a:r>
            <a:r>
              <a:rPr lang="en-GB" dirty="0">
                <a:solidFill>
                  <a:prstClr val="black"/>
                </a:solidFill>
                <a:latin typeface="Calibri" panose="020F0502020204030204"/>
              </a:rPr>
              <a:t>.   </a:t>
            </a:r>
          </a:p>
        </p:txBody>
      </p:sp>
      <p:sp>
        <p:nvSpPr>
          <p:cNvPr id="7" name="TextBox 6">
            <a:extLst>
              <a:ext uri="{FF2B5EF4-FFF2-40B4-BE49-F238E27FC236}">
                <a16:creationId xmlns:a16="http://schemas.microsoft.com/office/drawing/2014/main" id="{7238241A-FFE0-8A47-AA29-04DC2AF19845}"/>
              </a:ext>
            </a:extLst>
          </p:cNvPr>
          <p:cNvSpPr txBox="1"/>
          <p:nvPr/>
        </p:nvSpPr>
        <p:spPr>
          <a:xfrm>
            <a:off x="3545441" y="1388204"/>
            <a:ext cx="5414481" cy="369332"/>
          </a:xfrm>
          <a:prstGeom prst="rect">
            <a:avLst/>
          </a:prstGeom>
          <a:noFill/>
        </p:spPr>
        <p:txBody>
          <a:bodyPr wrap="square">
            <a:spAutoFit/>
          </a:bodyPr>
          <a:lstStyle/>
          <a:p>
            <a:pPr defTabSz="457200"/>
            <a:r>
              <a:rPr lang="en-GB" dirty="0">
                <a:solidFill>
                  <a:prstClr val="black"/>
                </a:solidFill>
                <a:latin typeface="Calibri" panose="020F0502020204030204"/>
              </a:rPr>
              <a:t>https://</a:t>
            </a:r>
            <a:r>
              <a:rPr lang="en-GB" dirty="0" err="1">
                <a:solidFill>
                  <a:prstClr val="black"/>
                </a:solidFill>
                <a:latin typeface="Calibri" panose="020F0502020204030204"/>
              </a:rPr>
              <a:t>nationalcareers.service.gov.uk</a:t>
            </a:r>
            <a:r>
              <a:rPr lang="en-GB" dirty="0">
                <a:solidFill>
                  <a:prstClr val="black"/>
                </a:solidFill>
                <a:latin typeface="Calibri" panose="020F0502020204030204"/>
              </a:rPr>
              <a:t>/explore-careers</a:t>
            </a:r>
          </a:p>
        </p:txBody>
      </p:sp>
      <p:pic>
        <p:nvPicPr>
          <p:cNvPr id="9" name="Picture 8">
            <a:extLst>
              <a:ext uri="{FF2B5EF4-FFF2-40B4-BE49-F238E27FC236}">
                <a16:creationId xmlns:a16="http://schemas.microsoft.com/office/drawing/2014/main" id="{33C6AFCB-BB08-4146-BA5A-0342DDC47755}"/>
              </a:ext>
            </a:extLst>
          </p:cNvPr>
          <p:cNvPicPr>
            <a:picLocks noChangeAspect="1"/>
          </p:cNvPicPr>
          <p:nvPr/>
        </p:nvPicPr>
        <p:blipFill rotWithShape="1">
          <a:blip r:embed="rId2"/>
          <a:srcRect t="9618"/>
          <a:stretch/>
        </p:blipFill>
        <p:spPr>
          <a:xfrm>
            <a:off x="3815139" y="1887699"/>
            <a:ext cx="5414481" cy="2278949"/>
          </a:xfrm>
          <a:prstGeom prst="rect">
            <a:avLst/>
          </a:prstGeom>
        </p:spPr>
      </p:pic>
      <p:cxnSp>
        <p:nvCxnSpPr>
          <p:cNvPr id="11" name="Straight Arrow Connector 10">
            <a:extLst>
              <a:ext uri="{FF2B5EF4-FFF2-40B4-BE49-F238E27FC236}">
                <a16:creationId xmlns:a16="http://schemas.microsoft.com/office/drawing/2014/main" id="{68DF0E94-C9E2-614E-A4CA-5404026F6139}"/>
              </a:ext>
            </a:extLst>
          </p:cNvPr>
          <p:cNvCxnSpPr/>
          <p:nvPr/>
        </p:nvCxnSpPr>
        <p:spPr>
          <a:xfrm>
            <a:off x="2627838" y="3211145"/>
            <a:ext cx="1674688" cy="585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641AD1-520B-3D4B-BB77-2E3F1364F7C3}"/>
              </a:ext>
            </a:extLst>
          </p:cNvPr>
          <p:cNvSpPr txBox="1"/>
          <p:nvPr/>
        </p:nvSpPr>
        <p:spPr>
          <a:xfrm>
            <a:off x="1866919" y="2585680"/>
            <a:ext cx="1521841" cy="646331"/>
          </a:xfrm>
          <a:prstGeom prst="rect">
            <a:avLst/>
          </a:prstGeom>
          <a:noFill/>
        </p:spPr>
        <p:txBody>
          <a:bodyPr wrap="square" rtlCol="0">
            <a:spAutoFit/>
          </a:bodyPr>
          <a:lstStyle/>
          <a:p>
            <a:pPr defTabSz="457200"/>
            <a:r>
              <a:rPr lang="en-GB" dirty="0">
                <a:solidFill>
                  <a:prstClr val="black"/>
                </a:solidFill>
                <a:latin typeface="Calibri" panose="020F0502020204030204"/>
              </a:rPr>
              <a:t>You can see the salaries</a:t>
            </a:r>
          </a:p>
        </p:txBody>
      </p:sp>
      <p:pic>
        <p:nvPicPr>
          <p:cNvPr id="14" name="Picture 13" descr="Graphical user interface, text, application, email&#10;&#10;Description automatically generated">
            <a:extLst>
              <a:ext uri="{FF2B5EF4-FFF2-40B4-BE49-F238E27FC236}">
                <a16:creationId xmlns:a16="http://schemas.microsoft.com/office/drawing/2014/main" id="{BA00CCCA-9EBB-6A43-945B-C595F94A794E}"/>
              </a:ext>
            </a:extLst>
          </p:cNvPr>
          <p:cNvPicPr>
            <a:picLocks noChangeAspect="1"/>
          </p:cNvPicPr>
          <p:nvPr/>
        </p:nvPicPr>
        <p:blipFill>
          <a:blip r:embed="rId3"/>
          <a:stretch>
            <a:fillRect/>
          </a:stretch>
        </p:blipFill>
        <p:spPr>
          <a:xfrm>
            <a:off x="3815139" y="4102536"/>
            <a:ext cx="3503487" cy="2778072"/>
          </a:xfrm>
          <a:prstGeom prst="rect">
            <a:avLst/>
          </a:prstGeom>
        </p:spPr>
      </p:pic>
      <p:cxnSp>
        <p:nvCxnSpPr>
          <p:cNvPr id="15" name="Straight Arrow Connector 14">
            <a:extLst>
              <a:ext uri="{FF2B5EF4-FFF2-40B4-BE49-F238E27FC236}">
                <a16:creationId xmlns:a16="http://schemas.microsoft.com/office/drawing/2014/main" id="{735A0200-AC24-DC4B-885C-A8EA766C5958}"/>
              </a:ext>
            </a:extLst>
          </p:cNvPr>
          <p:cNvCxnSpPr>
            <a:cxnSpLocks/>
          </p:cNvCxnSpPr>
          <p:nvPr/>
        </p:nvCxnSpPr>
        <p:spPr>
          <a:xfrm>
            <a:off x="3214100" y="4444125"/>
            <a:ext cx="6626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377C0E5-E319-5F49-80AB-B7147A59A160}"/>
              </a:ext>
            </a:extLst>
          </p:cNvPr>
          <p:cNvSpPr txBox="1"/>
          <p:nvPr/>
        </p:nvSpPr>
        <p:spPr>
          <a:xfrm>
            <a:off x="1748767" y="3722651"/>
            <a:ext cx="1521841" cy="923330"/>
          </a:xfrm>
          <a:prstGeom prst="rect">
            <a:avLst/>
          </a:prstGeom>
          <a:noFill/>
        </p:spPr>
        <p:txBody>
          <a:bodyPr wrap="square" rtlCol="0">
            <a:spAutoFit/>
          </a:bodyPr>
          <a:lstStyle/>
          <a:p>
            <a:pPr defTabSz="457200"/>
            <a:r>
              <a:rPr lang="en-GB" dirty="0">
                <a:solidFill>
                  <a:prstClr val="black"/>
                </a:solidFill>
                <a:latin typeface="Calibri" panose="020F0502020204030204"/>
              </a:rPr>
              <a:t>What qualifications you will need</a:t>
            </a:r>
          </a:p>
        </p:txBody>
      </p:sp>
      <p:cxnSp>
        <p:nvCxnSpPr>
          <p:cNvPr id="19" name="Straight Arrow Connector 18">
            <a:extLst>
              <a:ext uri="{FF2B5EF4-FFF2-40B4-BE49-F238E27FC236}">
                <a16:creationId xmlns:a16="http://schemas.microsoft.com/office/drawing/2014/main" id="{5654905C-F5D8-FC47-8FB8-465F43108204}"/>
              </a:ext>
            </a:extLst>
          </p:cNvPr>
          <p:cNvCxnSpPr>
            <a:cxnSpLocks/>
          </p:cNvCxnSpPr>
          <p:nvPr/>
        </p:nvCxnSpPr>
        <p:spPr>
          <a:xfrm flipV="1">
            <a:off x="3152138" y="5029738"/>
            <a:ext cx="650697" cy="180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0D40DC0-39D8-1B49-9775-98C04C7A2011}"/>
              </a:ext>
            </a:extLst>
          </p:cNvPr>
          <p:cNvSpPr txBox="1"/>
          <p:nvPr/>
        </p:nvSpPr>
        <p:spPr>
          <a:xfrm>
            <a:off x="1647739" y="4845242"/>
            <a:ext cx="1521841" cy="646331"/>
          </a:xfrm>
          <a:prstGeom prst="rect">
            <a:avLst/>
          </a:prstGeom>
          <a:noFill/>
        </p:spPr>
        <p:txBody>
          <a:bodyPr wrap="square" rtlCol="0">
            <a:spAutoFit/>
          </a:bodyPr>
          <a:lstStyle/>
          <a:p>
            <a:pPr defTabSz="457200"/>
            <a:r>
              <a:rPr lang="en-GB" dirty="0">
                <a:solidFill>
                  <a:prstClr val="black"/>
                </a:solidFill>
                <a:latin typeface="Calibri" panose="020F0502020204030204"/>
              </a:rPr>
              <a:t>What skills you will need</a:t>
            </a:r>
          </a:p>
        </p:txBody>
      </p:sp>
      <p:sp>
        <p:nvSpPr>
          <p:cNvPr id="22" name="TextBox 21">
            <a:extLst>
              <a:ext uri="{FF2B5EF4-FFF2-40B4-BE49-F238E27FC236}">
                <a16:creationId xmlns:a16="http://schemas.microsoft.com/office/drawing/2014/main" id="{905B404A-1F59-C64C-A6A2-7D658747E0D6}"/>
              </a:ext>
            </a:extLst>
          </p:cNvPr>
          <p:cNvSpPr txBox="1"/>
          <p:nvPr/>
        </p:nvSpPr>
        <p:spPr>
          <a:xfrm>
            <a:off x="1943342" y="5611504"/>
            <a:ext cx="1521841" cy="646331"/>
          </a:xfrm>
          <a:prstGeom prst="rect">
            <a:avLst/>
          </a:prstGeom>
          <a:noFill/>
        </p:spPr>
        <p:txBody>
          <a:bodyPr wrap="square" rtlCol="0">
            <a:spAutoFit/>
          </a:bodyPr>
          <a:lstStyle/>
          <a:p>
            <a:pPr defTabSz="457200"/>
            <a:r>
              <a:rPr lang="en-GB" dirty="0">
                <a:solidFill>
                  <a:prstClr val="black"/>
                </a:solidFill>
                <a:latin typeface="Calibri" panose="020F0502020204030204"/>
              </a:rPr>
              <a:t>What you would do</a:t>
            </a:r>
          </a:p>
        </p:txBody>
      </p:sp>
      <p:cxnSp>
        <p:nvCxnSpPr>
          <p:cNvPr id="23" name="Straight Arrow Connector 22">
            <a:extLst>
              <a:ext uri="{FF2B5EF4-FFF2-40B4-BE49-F238E27FC236}">
                <a16:creationId xmlns:a16="http://schemas.microsoft.com/office/drawing/2014/main" id="{8B4D2C09-8E4A-6D49-B245-BCF95659EE93}"/>
              </a:ext>
            </a:extLst>
          </p:cNvPr>
          <p:cNvCxnSpPr>
            <a:cxnSpLocks/>
          </p:cNvCxnSpPr>
          <p:nvPr/>
        </p:nvCxnSpPr>
        <p:spPr>
          <a:xfrm flipV="1">
            <a:off x="3044576" y="5683265"/>
            <a:ext cx="745955" cy="309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Picture 24" descr="A picture containing text, pool ball, pool table, gambling house&#10;&#10;Description automatically generated">
            <a:extLst>
              <a:ext uri="{FF2B5EF4-FFF2-40B4-BE49-F238E27FC236}">
                <a16:creationId xmlns:a16="http://schemas.microsoft.com/office/drawing/2014/main" id="{533DC7C1-FB10-354A-B526-9068A2841E48}"/>
              </a:ext>
            </a:extLst>
          </p:cNvPr>
          <p:cNvPicPr>
            <a:picLocks noChangeAspect="1"/>
          </p:cNvPicPr>
          <p:nvPr/>
        </p:nvPicPr>
        <p:blipFill rotWithShape="1">
          <a:blip r:embed="rId4"/>
          <a:srcRect l="1206" r="86580"/>
          <a:stretch/>
        </p:blipFill>
        <p:spPr>
          <a:xfrm>
            <a:off x="1524000" y="6205098"/>
            <a:ext cx="650196" cy="740062"/>
          </a:xfrm>
          <a:prstGeom prst="rect">
            <a:avLst/>
          </a:prstGeom>
        </p:spPr>
      </p:pic>
      <p:pic>
        <p:nvPicPr>
          <p:cNvPr id="26" name="Picture 25" descr="A picture containing chart&#10;&#10;Description automatically generated">
            <a:extLst>
              <a:ext uri="{FF2B5EF4-FFF2-40B4-BE49-F238E27FC236}">
                <a16:creationId xmlns:a16="http://schemas.microsoft.com/office/drawing/2014/main" id="{66E1722B-F667-8942-96D1-EBCBEE42C49D}"/>
              </a:ext>
            </a:extLst>
          </p:cNvPr>
          <p:cNvPicPr>
            <a:picLocks noChangeAspect="1"/>
          </p:cNvPicPr>
          <p:nvPr/>
        </p:nvPicPr>
        <p:blipFill>
          <a:blip r:embed="rId5">
            <a:alphaModFix amt="35000"/>
          </a:blip>
          <a:stretch>
            <a:fillRect/>
          </a:stretch>
        </p:blipFill>
        <p:spPr>
          <a:xfrm>
            <a:off x="7920641" y="6261947"/>
            <a:ext cx="687601" cy="495073"/>
          </a:xfrm>
          <a:prstGeom prst="rect">
            <a:avLst/>
          </a:prstGeom>
        </p:spPr>
      </p:pic>
      <p:pic>
        <p:nvPicPr>
          <p:cNvPr id="27" name="Picture 26" descr="A black and white sign&#10;&#10;Description automatically generated with low confidence">
            <a:extLst>
              <a:ext uri="{FF2B5EF4-FFF2-40B4-BE49-F238E27FC236}">
                <a16:creationId xmlns:a16="http://schemas.microsoft.com/office/drawing/2014/main" id="{1F4834B9-AE9D-1645-821D-46E0400EF1B8}"/>
              </a:ext>
            </a:extLst>
          </p:cNvPr>
          <p:cNvPicPr>
            <a:picLocks noChangeAspect="1"/>
          </p:cNvPicPr>
          <p:nvPr/>
        </p:nvPicPr>
        <p:blipFill>
          <a:blip r:embed="rId6">
            <a:alphaModFix amt="50000"/>
          </a:blip>
          <a:stretch>
            <a:fillRect/>
          </a:stretch>
        </p:blipFill>
        <p:spPr>
          <a:xfrm>
            <a:off x="8779105" y="6327297"/>
            <a:ext cx="1061560" cy="429722"/>
          </a:xfrm>
          <a:prstGeom prst="rect">
            <a:avLst/>
          </a:prstGeom>
        </p:spPr>
      </p:pic>
      <p:pic>
        <p:nvPicPr>
          <p:cNvPr id="28" name="Picture 27" descr="A picture containing sunburst chart&#10;&#10;Description automatically generated">
            <a:extLst>
              <a:ext uri="{FF2B5EF4-FFF2-40B4-BE49-F238E27FC236}">
                <a16:creationId xmlns:a16="http://schemas.microsoft.com/office/drawing/2014/main" id="{33847AA2-7935-EA4D-BF18-B2E4A3731368}"/>
              </a:ext>
            </a:extLst>
          </p:cNvPr>
          <p:cNvPicPr>
            <a:picLocks noChangeAspect="1"/>
          </p:cNvPicPr>
          <p:nvPr/>
        </p:nvPicPr>
        <p:blipFill>
          <a:blip r:embed="rId7">
            <a:alphaModFix amt="35000"/>
          </a:blip>
          <a:stretch>
            <a:fillRect/>
          </a:stretch>
        </p:blipFill>
        <p:spPr>
          <a:xfrm>
            <a:off x="10082664" y="6261946"/>
            <a:ext cx="482540" cy="482540"/>
          </a:xfrm>
          <a:prstGeom prst="rect">
            <a:avLst/>
          </a:prstGeom>
        </p:spPr>
      </p:pic>
      <p:pic>
        <p:nvPicPr>
          <p:cNvPr id="18" name="Picture 17" descr="Logo&#10;&#10;Description automatically generated">
            <a:extLst>
              <a:ext uri="{FF2B5EF4-FFF2-40B4-BE49-F238E27FC236}">
                <a16:creationId xmlns:a16="http://schemas.microsoft.com/office/drawing/2014/main" id="{3AA51BDF-1D81-D241-A889-B6E44E0D9C3F}"/>
              </a:ext>
            </a:extLst>
          </p:cNvPr>
          <p:cNvPicPr>
            <a:picLocks noChangeAspect="1"/>
          </p:cNvPicPr>
          <p:nvPr/>
        </p:nvPicPr>
        <p:blipFill>
          <a:blip r:embed="rId8">
            <a:alphaModFix amt="35000"/>
          </a:blip>
          <a:stretch>
            <a:fillRect/>
          </a:stretch>
        </p:blipFill>
        <p:spPr>
          <a:xfrm>
            <a:off x="7153853" y="6232672"/>
            <a:ext cx="645788" cy="618973"/>
          </a:xfrm>
          <a:prstGeom prst="rect">
            <a:avLst/>
          </a:prstGeom>
        </p:spPr>
      </p:pic>
    </p:spTree>
    <p:extLst>
      <p:ext uri="{BB962C8B-B14F-4D97-AF65-F5344CB8AC3E}">
        <p14:creationId xmlns:p14="http://schemas.microsoft.com/office/powerpoint/2010/main" val="1244935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id="{EA6ADE49-8015-B56C-0BB0-C4DDF791D7EF}"/>
              </a:ext>
            </a:extLst>
          </p:cNvPr>
          <p:cNvPicPr>
            <a:picLocks noChangeAspect="1"/>
          </p:cNvPicPr>
          <p:nvPr/>
        </p:nvPicPr>
        <p:blipFill>
          <a:blip r:embed="rId3">
            <a:alphaModFix amt="35000"/>
          </a:blip>
          <a:stretch>
            <a:fillRect/>
          </a:stretch>
        </p:blipFill>
        <p:spPr>
          <a:xfrm>
            <a:off x="9040253" y="6126915"/>
            <a:ext cx="862014" cy="606061"/>
          </a:xfrm>
          <a:prstGeom prst="rect">
            <a:avLst/>
          </a:prstGeom>
        </p:spPr>
      </p:pic>
      <p:pic>
        <p:nvPicPr>
          <p:cNvPr id="16" name="Picture 15" descr="A black and white sign&#10;&#10;Description automatically generated with low confidence">
            <a:extLst>
              <a:ext uri="{FF2B5EF4-FFF2-40B4-BE49-F238E27FC236}">
                <a16:creationId xmlns:a16="http://schemas.microsoft.com/office/drawing/2014/main" id="{893858F4-DDBF-56F3-888D-C5B358253C4E}"/>
              </a:ext>
            </a:extLst>
          </p:cNvPr>
          <p:cNvPicPr>
            <a:picLocks noChangeAspect="1"/>
          </p:cNvPicPr>
          <p:nvPr/>
        </p:nvPicPr>
        <p:blipFill>
          <a:blip r:embed="rId4">
            <a:alphaModFix amt="50000"/>
          </a:blip>
          <a:stretch>
            <a:fillRect/>
          </a:stretch>
        </p:blipFill>
        <p:spPr>
          <a:xfrm>
            <a:off x="10201000" y="6206916"/>
            <a:ext cx="1164539" cy="526060"/>
          </a:xfrm>
          <a:prstGeom prst="rect">
            <a:avLst/>
          </a:prstGeom>
        </p:spPr>
      </p:pic>
      <p:pic>
        <p:nvPicPr>
          <p:cNvPr id="17" name="Picture 16" descr="A picture containing sunburst chart&#10;&#10;Description automatically generated">
            <a:extLst>
              <a:ext uri="{FF2B5EF4-FFF2-40B4-BE49-F238E27FC236}">
                <a16:creationId xmlns:a16="http://schemas.microsoft.com/office/drawing/2014/main" id="{12591602-74FE-F38B-161F-2A63BFCCDDD1}"/>
              </a:ext>
            </a:extLst>
          </p:cNvPr>
          <p:cNvPicPr>
            <a:picLocks noChangeAspect="1"/>
          </p:cNvPicPr>
          <p:nvPr/>
        </p:nvPicPr>
        <p:blipFill>
          <a:blip r:embed="rId5">
            <a:alphaModFix amt="35000"/>
          </a:blip>
          <a:stretch>
            <a:fillRect/>
          </a:stretch>
        </p:blipFill>
        <p:spPr>
          <a:xfrm>
            <a:off x="11519314" y="6112879"/>
            <a:ext cx="601705" cy="590719"/>
          </a:xfrm>
          <a:prstGeom prst="rect">
            <a:avLst/>
          </a:prstGeom>
        </p:spPr>
      </p:pic>
      <p:pic>
        <p:nvPicPr>
          <p:cNvPr id="18" name="Picture 17" descr="Logo&#10;&#10;Description automatically generated">
            <a:extLst>
              <a:ext uri="{FF2B5EF4-FFF2-40B4-BE49-F238E27FC236}">
                <a16:creationId xmlns:a16="http://schemas.microsoft.com/office/drawing/2014/main" id="{D1D1153B-FBEE-EB00-E743-C916F330EDD1}"/>
              </a:ext>
            </a:extLst>
          </p:cNvPr>
          <p:cNvPicPr>
            <a:picLocks noChangeAspect="1"/>
          </p:cNvPicPr>
          <p:nvPr/>
        </p:nvPicPr>
        <p:blipFill>
          <a:blip r:embed="rId6">
            <a:alphaModFix amt="35000"/>
          </a:blip>
          <a:stretch>
            <a:fillRect/>
          </a:stretch>
        </p:blipFill>
        <p:spPr>
          <a:xfrm>
            <a:off x="7930695" y="6091076"/>
            <a:ext cx="761696" cy="757737"/>
          </a:xfrm>
          <a:prstGeom prst="rect">
            <a:avLst/>
          </a:prstGeom>
        </p:spPr>
      </p:pic>
      <p:sp>
        <p:nvSpPr>
          <p:cNvPr id="19" name="TextBox 18">
            <a:extLst>
              <a:ext uri="{FF2B5EF4-FFF2-40B4-BE49-F238E27FC236}">
                <a16:creationId xmlns:a16="http://schemas.microsoft.com/office/drawing/2014/main" id="{F6AB579E-12CF-35E5-2050-1B30391B5D37}"/>
              </a:ext>
            </a:extLst>
          </p:cNvPr>
          <p:cNvSpPr txBox="1"/>
          <p:nvPr/>
        </p:nvSpPr>
        <p:spPr>
          <a:xfrm>
            <a:off x="1190834" y="1176010"/>
            <a:ext cx="9810332" cy="748988"/>
          </a:xfrm>
          <a:prstGeom prst="rect">
            <a:avLst/>
          </a:prstGeom>
          <a:noFill/>
        </p:spPr>
        <p:txBody>
          <a:bodyPr wrap="square" rtlCol="0">
            <a:spAutoFit/>
          </a:bodyPr>
          <a:lstStyle/>
          <a:p>
            <a:pPr algn="ctr" defTabSz="1219170"/>
            <a:r>
              <a:rPr lang="en-GB" sz="4267" dirty="0">
                <a:solidFill>
                  <a:srgbClr val="273F68"/>
                </a:solidFill>
                <a:latin typeface="Garamond" panose="02020404030301010803" pitchFamily="18" charset="0"/>
                <a:cs typeface="Arial"/>
                <a:sym typeface="Arial"/>
              </a:rPr>
              <a:t>Feedback from the schools that trialled them</a:t>
            </a:r>
          </a:p>
        </p:txBody>
      </p:sp>
      <p:sp>
        <p:nvSpPr>
          <p:cNvPr id="20" name="TextBox 19">
            <a:extLst>
              <a:ext uri="{FF2B5EF4-FFF2-40B4-BE49-F238E27FC236}">
                <a16:creationId xmlns:a16="http://schemas.microsoft.com/office/drawing/2014/main" id="{89D17F8C-55AC-BF66-021E-5FBC93C1715E}"/>
              </a:ext>
            </a:extLst>
          </p:cNvPr>
          <p:cNvSpPr txBox="1"/>
          <p:nvPr/>
        </p:nvSpPr>
        <p:spPr>
          <a:xfrm>
            <a:off x="360814" y="1994020"/>
            <a:ext cx="11646524" cy="707886"/>
          </a:xfrm>
          <a:prstGeom prst="rect">
            <a:avLst/>
          </a:prstGeom>
          <a:noFill/>
        </p:spPr>
        <p:txBody>
          <a:bodyPr wrap="square" rtlCol="0">
            <a:spAutoFit/>
          </a:bodyPr>
          <a:lstStyle/>
          <a:p>
            <a:pPr marL="380990" indent="-380990" defTabSz="1219170">
              <a:buFont typeface="Arial" panose="020B0604020202020204" pitchFamily="34" charset="0"/>
              <a:buChar char="•"/>
            </a:pPr>
            <a:r>
              <a:rPr lang="en-GB" sz="2000" dirty="0">
                <a:solidFill>
                  <a:srgbClr val="273F68"/>
                </a:solidFill>
                <a:latin typeface="Garamond" panose="02020404030301010803" pitchFamily="18" charset="0"/>
                <a:cs typeface="Arial"/>
                <a:sym typeface="Arial"/>
              </a:rPr>
              <a:t>One school used it from year 7 through to </a:t>
            </a:r>
            <a:r>
              <a:rPr lang="en-GB" sz="2000" dirty="0" err="1">
                <a:solidFill>
                  <a:srgbClr val="273F68"/>
                </a:solidFill>
                <a:latin typeface="Garamond" panose="02020404030301010803" pitchFamily="18" charset="0"/>
                <a:cs typeface="Arial"/>
                <a:sym typeface="Arial"/>
              </a:rPr>
              <a:t>yr</a:t>
            </a:r>
            <a:r>
              <a:rPr lang="en-GB" sz="2000" dirty="0">
                <a:solidFill>
                  <a:srgbClr val="273F68"/>
                </a:solidFill>
                <a:latin typeface="Garamond" panose="02020404030301010803" pitchFamily="18" charset="0"/>
                <a:cs typeface="Arial"/>
                <a:sym typeface="Arial"/>
              </a:rPr>
              <a:t> 12 in their global Finance week – picking suitable lessons for each year group</a:t>
            </a:r>
          </a:p>
        </p:txBody>
      </p:sp>
      <p:sp>
        <p:nvSpPr>
          <p:cNvPr id="21" name="TextBox 20">
            <a:extLst>
              <a:ext uri="{FF2B5EF4-FFF2-40B4-BE49-F238E27FC236}">
                <a16:creationId xmlns:a16="http://schemas.microsoft.com/office/drawing/2014/main" id="{1F78AE8D-AB88-941E-3FC2-448207EA9C80}"/>
              </a:ext>
            </a:extLst>
          </p:cNvPr>
          <p:cNvSpPr txBox="1"/>
          <p:nvPr/>
        </p:nvSpPr>
        <p:spPr>
          <a:xfrm>
            <a:off x="360814" y="2743506"/>
            <a:ext cx="7738233" cy="400110"/>
          </a:xfrm>
          <a:prstGeom prst="rect">
            <a:avLst/>
          </a:prstGeom>
          <a:noFill/>
        </p:spPr>
        <p:txBody>
          <a:bodyPr wrap="square" rtlCol="0">
            <a:spAutoFit/>
          </a:bodyPr>
          <a:lstStyle/>
          <a:p>
            <a:pPr marL="380990" indent="-380990" defTabSz="1219170">
              <a:buFont typeface="Arial" panose="020B0604020202020204" pitchFamily="34" charset="0"/>
              <a:buChar char="•"/>
            </a:pPr>
            <a:r>
              <a:rPr lang="en-GB" sz="2000" dirty="0">
                <a:solidFill>
                  <a:srgbClr val="273F68"/>
                </a:solidFill>
                <a:latin typeface="Garamond" panose="02020404030301010803" pitchFamily="18" charset="0"/>
                <a:cs typeface="Arial"/>
                <a:sym typeface="Arial"/>
              </a:rPr>
              <a:t>They found them enjoyable</a:t>
            </a:r>
          </a:p>
        </p:txBody>
      </p:sp>
      <p:sp>
        <p:nvSpPr>
          <p:cNvPr id="22" name="TextBox 21">
            <a:extLst>
              <a:ext uri="{FF2B5EF4-FFF2-40B4-BE49-F238E27FC236}">
                <a16:creationId xmlns:a16="http://schemas.microsoft.com/office/drawing/2014/main" id="{175FADCE-3193-3794-6D77-9C2F8EE20BAE}"/>
              </a:ext>
            </a:extLst>
          </p:cNvPr>
          <p:cNvSpPr txBox="1"/>
          <p:nvPr/>
        </p:nvSpPr>
        <p:spPr>
          <a:xfrm>
            <a:off x="346322" y="3373412"/>
            <a:ext cx="10782725" cy="400110"/>
          </a:xfrm>
          <a:prstGeom prst="rect">
            <a:avLst/>
          </a:prstGeom>
          <a:noFill/>
        </p:spPr>
        <p:txBody>
          <a:bodyPr wrap="square" rtlCol="0">
            <a:spAutoFit/>
          </a:bodyPr>
          <a:lstStyle/>
          <a:p>
            <a:pPr marL="380990" indent="-380990" defTabSz="1219170">
              <a:buFont typeface="Arial" panose="020B0604020202020204" pitchFamily="34" charset="0"/>
              <a:buChar char="•"/>
            </a:pPr>
            <a:r>
              <a:rPr lang="en-GB" sz="2000" dirty="0">
                <a:solidFill>
                  <a:srgbClr val="273F68"/>
                </a:solidFill>
                <a:latin typeface="Garamond" panose="02020404030301010803" pitchFamily="18" charset="0"/>
                <a:cs typeface="Arial"/>
                <a:sym typeface="Arial"/>
              </a:rPr>
              <a:t>They particularly liked the personal finance one as they were all surprised – they called it an eye-opener</a:t>
            </a:r>
          </a:p>
        </p:txBody>
      </p:sp>
      <p:sp>
        <p:nvSpPr>
          <p:cNvPr id="23" name="TextBox 22">
            <a:extLst>
              <a:ext uri="{FF2B5EF4-FFF2-40B4-BE49-F238E27FC236}">
                <a16:creationId xmlns:a16="http://schemas.microsoft.com/office/drawing/2014/main" id="{8A3C42D8-BD88-BD8F-A983-468613C3B19F}"/>
              </a:ext>
            </a:extLst>
          </p:cNvPr>
          <p:cNvSpPr txBox="1"/>
          <p:nvPr/>
        </p:nvSpPr>
        <p:spPr>
          <a:xfrm>
            <a:off x="348769" y="3974370"/>
            <a:ext cx="10782725" cy="400110"/>
          </a:xfrm>
          <a:prstGeom prst="rect">
            <a:avLst/>
          </a:prstGeom>
          <a:noFill/>
        </p:spPr>
        <p:txBody>
          <a:bodyPr wrap="square" rtlCol="0">
            <a:spAutoFit/>
          </a:bodyPr>
          <a:lstStyle/>
          <a:p>
            <a:pPr marL="380990" indent="-380990" defTabSz="1219170">
              <a:buFont typeface="Arial" panose="020B0604020202020204" pitchFamily="34" charset="0"/>
              <a:buChar char="•"/>
            </a:pPr>
            <a:r>
              <a:rPr lang="en-GB" sz="2000" dirty="0">
                <a:solidFill>
                  <a:srgbClr val="273F68"/>
                </a:solidFill>
                <a:latin typeface="Garamond" panose="02020404030301010803" pitchFamily="18" charset="0"/>
                <a:cs typeface="Arial"/>
                <a:sym typeface="Arial"/>
              </a:rPr>
              <a:t>They adapted the cost of living one, to using flats for sale in their local area </a:t>
            </a:r>
          </a:p>
        </p:txBody>
      </p:sp>
      <p:sp>
        <p:nvSpPr>
          <p:cNvPr id="24" name="TextBox 23">
            <a:extLst>
              <a:ext uri="{FF2B5EF4-FFF2-40B4-BE49-F238E27FC236}">
                <a16:creationId xmlns:a16="http://schemas.microsoft.com/office/drawing/2014/main" id="{A505FDB3-3BD7-84C4-ED11-E1D1E28DC3BD}"/>
              </a:ext>
            </a:extLst>
          </p:cNvPr>
          <p:cNvSpPr txBox="1"/>
          <p:nvPr/>
        </p:nvSpPr>
        <p:spPr>
          <a:xfrm>
            <a:off x="333477" y="4549859"/>
            <a:ext cx="10782725" cy="400110"/>
          </a:xfrm>
          <a:prstGeom prst="rect">
            <a:avLst/>
          </a:prstGeom>
          <a:noFill/>
        </p:spPr>
        <p:txBody>
          <a:bodyPr wrap="square" rtlCol="0">
            <a:spAutoFit/>
          </a:bodyPr>
          <a:lstStyle/>
          <a:p>
            <a:pPr marL="380990" indent="-380990" defTabSz="1219170">
              <a:buFont typeface="Arial" panose="020B0604020202020204" pitchFamily="34" charset="0"/>
              <a:buChar char="•"/>
            </a:pPr>
            <a:r>
              <a:rPr lang="en-GB" sz="2000" dirty="0">
                <a:solidFill>
                  <a:srgbClr val="273F68"/>
                </a:solidFill>
                <a:latin typeface="Garamond" panose="02020404030301010803" pitchFamily="18" charset="0"/>
                <a:cs typeface="Arial"/>
                <a:sym typeface="Arial"/>
              </a:rPr>
              <a:t>They liked that they could pick and choose from the selection for the ability of their class</a:t>
            </a:r>
          </a:p>
        </p:txBody>
      </p:sp>
      <p:sp>
        <p:nvSpPr>
          <p:cNvPr id="25" name="TextBox 24">
            <a:extLst>
              <a:ext uri="{FF2B5EF4-FFF2-40B4-BE49-F238E27FC236}">
                <a16:creationId xmlns:a16="http://schemas.microsoft.com/office/drawing/2014/main" id="{C768AC4C-DA8D-2E64-50ED-1C8912E747B6}"/>
              </a:ext>
            </a:extLst>
          </p:cNvPr>
          <p:cNvSpPr txBox="1"/>
          <p:nvPr/>
        </p:nvSpPr>
        <p:spPr>
          <a:xfrm>
            <a:off x="316144" y="5114119"/>
            <a:ext cx="10782725" cy="400110"/>
          </a:xfrm>
          <a:prstGeom prst="rect">
            <a:avLst/>
          </a:prstGeom>
          <a:noFill/>
        </p:spPr>
        <p:txBody>
          <a:bodyPr wrap="square" rtlCol="0">
            <a:spAutoFit/>
          </a:bodyPr>
          <a:lstStyle/>
          <a:p>
            <a:pPr marL="380990" indent="-380990" defTabSz="1219170">
              <a:buFont typeface="Arial" panose="020B0604020202020204" pitchFamily="34" charset="0"/>
              <a:buChar char="•"/>
            </a:pPr>
            <a:r>
              <a:rPr lang="en-GB" sz="2000" dirty="0">
                <a:solidFill>
                  <a:srgbClr val="273F68"/>
                </a:solidFill>
                <a:latin typeface="Garamond" panose="02020404030301010803" pitchFamily="18" charset="0"/>
                <a:cs typeface="Arial"/>
                <a:sym typeface="Arial"/>
              </a:rPr>
              <a:t>One school is writing them into their scheme of work</a:t>
            </a:r>
          </a:p>
        </p:txBody>
      </p:sp>
      <p:sp>
        <p:nvSpPr>
          <p:cNvPr id="26" name="TextBox 25">
            <a:extLst>
              <a:ext uri="{FF2B5EF4-FFF2-40B4-BE49-F238E27FC236}">
                <a16:creationId xmlns:a16="http://schemas.microsoft.com/office/drawing/2014/main" id="{23ED7913-F292-9374-920C-FFF83FEB8F7F}"/>
              </a:ext>
            </a:extLst>
          </p:cNvPr>
          <p:cNvSpPr txBox="1"/>
          <p:nvPr/>
        </p:nvSpPr>
        <p:spPr>
          <a:xfrm>
            <a:off x="345775" y="5711728"/>
            <a:ext cx="10782725" cy="400110"/>
          </a:xfrm>
          <a:prstGeom prst="rect">
            <a:avLst/>
          </a:prstGeom>
          <a:noFill/>
        </p:spPr>
        <p:txBody>
          <a:bodyPr wrap="square" rtlCol="0">
            <a:spAutoFit/>
          </a:bodyPr>
          <a:lstStyle/>
          <a:p>
            <a:pPr marL="380990" indent="-380990" defTabSz="1219170">
              <a:buFont typeface="Arial" panose="020B0604020202020204" pitchFamily="34" charset="0"/>
              <a:buChar char="•"/>
            </a:pPr>
            <a:r>
              <a:rPr lang="en-GB" sz="2000" dirty="0">
                <a:solidFill>
                  <a:srgbClr val="273F68"/>
                </a:solidFill>
                <a:latin typeface="Garamond" panose="02020404030301010803" pitchFamily="18" charset="0"/>
                <a:cs typeface="Arial"/>
                <a:sym typeface="Arial"/>
              </a:rPr>
              <a:t>Overall they went really well and rated them ‘very effective’</a:t>
            </a:r>
          </a:p>
        </p:txBody>
      </p:sp>
      <p:grpSp>
        <p:nvGrpSpPr>
          <p:cNvPr id="27" name="Google Shape;306;p6">
            <a:extLst>
              <a:ext uri="{FF2B5EF4-FFF2-40B4-BE49-F238E27FC236}">
                <a16:creationId xmlns:a16="http://schemas.microsoft.com/office/drawing/2014/main" id="{F407383A-39F1-F8C1-7600-9B89622E9916}"/>
              </a:ext>
            </a:extLst>
          </p:cNvPr>
          <p:cNvGrpSpPr/>
          <p:nvPr/>
        </p:nvGrpSpPr>
        <p:grpSpPr>
          <a:xfrm>
            <a:off x="2460" y="150283"/>
            <a:ext cx="12363231" cy="1214388"/>
            <a:chOff x="-45603" y="440026"/>
            <a:chExt cx="9272423" cy="910791"/>
          </a:xfrm>
        </p:grpSpPr>
        <p:sp>
          <p:nvSpPr>
            <p:cNvPr id="28" name="Google Shape;307;p6">
              <a:extLst>
                <a:ext uri="{FF2B5EF4-FFF2-40B4-BE49-F238E27FC236}">
                  <a16:creationId xmlns:a16="http://schemas.microsoft.com/office/drawing/2014/main" id="{7D7DB53D-B54C-E582-135C-7692C0A559A2}"/>
                </a:ext>
              </a:extLst>
            </p:cNvPr>
            <p:cNvSpPr/>
            <p:nvPr/>
          </p:nvSpPr>
          <p:spPr>
            <a:xfrm>
              <a:off x="2176354" y="708034"/>
              <a:ext cx="281779" cy="397462"/>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29" name="Google Shape;308;p6">
              <a:extLst>
                <a:ext uri="{FF2B5EF4-FFF2-40B4-BE49-F238E27FC236}">
                  <a16:creationId xmlns:a16="http://schemas.microsoft.com/office/drawing/2014/main" id="{0EE2B55E-A77D-332E-AEF2-E5AF07157DB3}"/>
                </a:ext>
              </a:extLst>
            </p:cNvPr>
            <p:cNvSpPr/>
            <p:nvPr/>
          </p:nvSpPr>
          <p:spPr>
            <a:xfrm>
              <a:off x="552323" y="912340"/>
              <a:ext cx="339086" cy="309912"/>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0" name="Google Shape;309;p6">
              <a:extLst>
                <a:ext uri="{FF2B5EF4-FFF2-40B4-BE49-F238E27FC236}">
                  <a16:creationId xmlns:a16="http://schemas.microsoft.com/office/drawing/2014/main" id="{D7D51EAE-46AE-24EE-5E2B-E942A5F788EB}"/>
                </a:ext>
              </a:extLst>
            </p:cNvPr>
            <p:cNvSpPr/>
            <p:nvPr/>
          </p:nvSpPr>
          <p:spPr>
            <a:xfrm rot="-2700000">
              <a:off x="4913658" y="470447"/>
              <a:ext cx="181249" cy="400170"/>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1" name="Google Shape;310;p6">
              <a:extLst>
                <a:ext uri="{FF2B5EF4-FFF2-40B4-BE49-F238E27FC236}">
                  <a16:creationId xmlns:a16="http://schemas.microsoft.com/office/drawing/2014/main" id="{BCBF055A-697C-D6CE-1F37-72D1D70458FB}"/>
                </a:ext>
              </a:extLst>
            </p:cNvPr>
            <p:cNvSpPr/>
            <p:nvPr/>
          </p:nvSpPr>
          <p:spPr>
            <a:xfrm rot="-1967309">
              <a:off x="27613" y="549243"/>
              <a:ext cx="142154" cy="312221"/>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2" name="Google Shape;311;p6">
              <a:extLst>
                <a:ext uri="{FF2B5EF4-FFF2-40B4-BE49-F238E27FC236}">
                  <a16:creationId xmlns:a16="http://schemas.microsoft.com/office/drawing/2014/main" id="{44E6C87D-4038-97E7-2DD8-B6659395F33B}"/>
                </a:ext>
              </a:extLst>
            </p:cNvPr>
            <p:cNvSpPr/>
            <p:nvPr/>
          </p:nvSpPr>
          <p:spPr>
            <a:xfrm>
              <a:off x="6508977" y="1054156"/>
              <a:ext cx="212880" cy="143991"/>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3" name="Google Shape;312;p6">
              <a:extLst>
                <a:ext uri="{FF2B5EF4-FFF2-40B4-BE49-F238E27FC236}">
                  <a16:creationId xmlns:a16="http://schemas.microsoft.com/office/drawing/2014/main" id="{C7B397DF-A6AE-9F37-3363-FCAFC5B58F95}"/>
                </a:ext>
              </a:extLst>
            </p:cNvPr>
            <p:cNvSpPr/>
            <p:nvPr/>
          </p:nvSpPr>
          <p:spPr>
            <a:xfrm>
              <a:off x="4683118" y="1001445"/>
              <a:ext cx="272854" cy="185024"/>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4" name="Google Shape;313;p6">
              <a:extLst>
                <a:ext uri="{FF2B5EF4-FFF2-40B4-BE49-F238E27FC236}">
                  <a16:creationId xmlns:a16="http://schemas.microsoft.com/office/drawing/2014/main" id="{DFAE03FA-5177-32B7-26CA-3F2C6C40D8D9}"/>
                </a:ext>
              </a:extLst>
            </p:cNvPr>
            <p:cNvSpPr/>
            <p:nvPr/>
          </p:nvSpPr>
          <p:spPr>
            <a:xfrm rot="3663599">
              <a:off x="5966469" y="976075"/>
              <a:ext cx="204754" cy="377157"/>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5" name="Google Shape;314;p6">
              <a:extLst>
                <a:ext uri="{FF2B5EF4-FFF2-40B4-BE49-F238E27FC236}">
                  <a16:creationId xmlns:a16="http://schemas.microsoft.com/office/drawing/2014/main" id="{D240108F-4E8C-1019-D244-E150FD05C478}"/>
                </a:ext>
              </a:extLst>
            </p:cNvPr>
            <p:cNvSpPr/>
            <p:nvPr/>
          </p:nvSpPr>
          <p:spPr>
            <a:xfrm rot="-3368760">
              <a:off x="5437768" y="638636"/>
              <a:ext cx="351278" cy="9398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6" name="Google Shape;315;p6">
              <a:extLst>
                <a:ext uri="{FF2B5EF4-FFF2-40B4-BE49-F238E27FC236}">
                  <a16:creationId xmlns:a16="http://schemas.microsoft.com/office/drawing/2014/main" id="{B4A7580B-A665-7DB0-805E-97D26CBCF48D}"/>
                </a:ext>
              </a:extLst>
            </p:cNvPr>
            <p:cNvSpPr/>
            <p:nvPr/>
          </p:nvSpPr>
          <p:spPr>
            <a:xfrm rot="3013936">
              <a:off x="1856192" y="906044"/>
              <a:ext cx="112704" cy="289910"/>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7" name="Google Shape;316;p6">
              <a:extLst>
                <a:ext uri="{FF2B5EF4-FFF2-40B4-BE49-F238E27FC236}">
                  <a16:creationId xmlns:a16="http://schemas.microsoft.com/office/drawing/2014/main" id="{910E344E-73BF-DBC9-2062-B3C2D1E01AC1}"/>
                </a:ext>
              </a:extLst>
            </p:cNvPr>
            <p:cNvSpPr/>
            <p:nvPr/>
          </p:nvSpPr>
          <p:spPr>
            <a:xfrm rot="2198047">
              <a:off x="3510054" y="793341"/>
              <a:ext cx="140231" cy="36705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8" name="Google Shape;317;p6">
              <a:extLst>
                <a:ext uri="{FF2B5EF4-FFF2-40B4-BE49-F238E27FC236}">
                  <a16:creationId xmlns:a16="http://schemas.microsoft.com/office/drawing/2014/main" id="{13BB5A16-3161-53E4-B16B-7217A37B18BC}"/>
                </a:ext>
              </a:extLst>
            </p:cNvPr>
            <p:cNvSpPr/>
            <p:nvPr/>
          </p:nvSpPr>
          <p:spPr>
            <a:xfrm rot="9906392">
              <a:off x="7295836" y="1033664"/>
              <a:ext cx="191420" cy="182909"/>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39" name="Google Shape;318;p6">
              <a:extLst>
                <a:ext uri="{FF2B5EF4-FFF2-40B4-BE49-F238E27FC236}">
                  <a16:creationId xmlns:a16="http://schemas.microsoft.com/office/drawing/2014/main" id="{8D5A256A-D99D-D1C7-589C-AD0EFDEDF2A7}"/>
                </a:ext>
              </a:extLst>
            </p:cNvPr>
            <p:cNvSpPr/>
            <p:nvPr/>
          </p:nvSpPr>
          <p:spPr>
            <a:xfrm>
              <a:off x="301831" y="611168"/>
              <a:ext cx="314135" cy="349552"/>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0" name="Google Shape;319;p6">
              <a:extLst>
                <a:ext uri="{FF2B5EF4-FFF2-40B4-BE49-F238E27FC236}">
                  <a16:creationId xmlns:a16="http://schemas.microsoft.com/office/drawing/2014/main" id="{A48A9FCC-BD40-D71E-FD4B-5981A1231120}"/>
                </a:ext>
              </a:extLst>
            </p:cNvPr>
            <p:cNvSpPr/>
            <p:nvPr/>
          </p:nvSpPr>
          <p:spPr>
            <a:xfrm>
              <a:off x="5200465" y="821938"/>
              <a:ext cx="313748" cy="356086"/>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1" name="Google Shape;320;p6">
              <a:extLst>
                <a:ext uri="{FF2B5EF4-FFF2-40B4-BE49-F238E27FC236}">
                  <a16:creationId xmlns:a16="http://schemas.microsoft.com/office/drawing/2014/main" id="{A586757A-0DC8-CC06-EC67-C983E5B5198E}"/>
                </a:ext>
              </a:extLst>
            </p:cNvPr>
            <p:cNvSpPr/>
            <p:nvPr/>
          </p:nvSpPr>
          <p:spPr>
            <a:xfrm rot="-988374">
              <a:off x="8793699" y="981136"/>
              <a:ext cx="395858" cy="320125"/>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2" name="Google Shape;321;p6">
              <a:extLst>
                <a:ext uri="{FF2B5EF4-FFF2-40B4-BE49-F238E27FC236}">
                  <a16:creationId xmlns:a16="http://schemas.microsoft.com/office/drawing/2014/main" id="{2A2F252E-58E8-3A69-8B15-8B5A33E9AA1B}"/>
                </a:ext>
              </a:extLst>
            </p:cNvPr>
            <p:cNvSpPr/>
            <p:nvPr/>
          </p:nvSpPr>
          <p:spPr>
            <a:xfrm rot="1179229">
              <a:off x="6978602" y="547675"/>
              <a:ext cx="347146" cy="378286"/>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3" name="Google Shape;322;p6">
              <a:extLst>
                <a:ext uri="{FF2B5EF4-FFF2-40B4-BE49-F238E27FC236}">
                  <a16:creationId xmlns:a16="http://schemas.microsoft.com/office/drawing/2014/main" id="{145D0371-EEA0-422E-7044-F13B8165B7FF}"/>
                </a:ext>
              </a:extLst>
            </p:cNvPr>
            <p:cNvSpPr/>
            <p:nvPr/>
          </p:nvSpPr>
          <p:spPr>
            <a:xfrm>
              <a:off x="980841" y="910413"/>
              <a:ext cx="326644" cy="367792"/>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4" name="Google Shape;323;p6">
              <a:extLst>
                <a:ext uri="{FF2B5EF4-FFF2-40B4-BE49-F238E27FC236}">
                  <a16:creationId xmlns:a16="http://schemas.microsoft.com/office/drawing/2014/main" id="{75D21807-7A27-0D79-F45D-CFAD084B210F}"/>
                </a:ext>
              </a:extLst>
            </p:cNvPr>
            <p:cNvSpPr/>
            <p:nvPr/>
          </p:nvSpPr>
          <p:spPr>
            <a:xfrm>
              <a:off x="8699186" y="523462"/>
              <a:ext cx="403969" cy="323646"/>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5" name="Google Shape;324;p6">
              <a:extLst>
                <a:ext uri="{FF2B5EF4-FFF2-40B4-BE49-F238E27FC236}">
                  <a16:creationId xmlns:a16="http://schemas.microsoft.com/office/drawing/2014/main" id="{AA2A83CD-E602-E84F-B885-1402E253C470}"/>
                </a:ext>
              </a:extLst>
            </p:cNvPr>
            <p:cNvSpPr/>
            <p:nvPr/>
          </p:nvSpPr>
          <p:spPr>
            <a:xfrm>
              <a:off x="6870722" y="1009504"/>
              <a:ext cx="256151" cy="229019"/>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6" name="Google Shape;325;p6">
              <a:extLst>
                <a:ext uri="{FF2B5EF4-FFF2-40B4-BE49-F238E27FC236}">
                  <a16:creationId xmlns:a16="http://schemas.microsoft.com/office/drawing/2014/main" id="{393E777A-7BCA-B180-9637-42A071B4DEB2}"/>
                </a:ext>
              </a:extLst>
            </p:cNvPr>
            <p:cNvSpPr/>
            <p:nvPr/>
          </p:nvSpPr>
          <p:spPr>
            <a:xfrm rot="-2424567">
              <a:off x="1204048" y="475241"/>
              <a:ext cx="211213" cy="278694"/>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47" name="Google Shape;326;p6">
              <a:extLst>
                <a:ext uri="{FF2B5EF4-FFF2-40B4-BE49-F238E27FC236}">
                  <a16:creationId xmlns:a16="http://schemas.microsoft.com/office/drawing/2014/main" id="{8BB5E837-CC2B-278A-5051-E756D0485EFF}"/>
                </a:ext>
              </a:extLst>
            </p:cNvPr>
            <p:cNvSpPr/>
            <p:nvPr/>
          </p:nvSpPr>
          <p:spPr>
            <a:xfrm>
              <a:off x="7556769" y="607048"/>
              <a:ext cx="402022" cy="236475"/>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48" name="Google Shape;327;p6">
              <a:extLst>
                <a:ext uri="{FF2B5EF4-FFF2-40B4-BE49-F238E27FC236}">
                  <a16:creationId xmlns:a16="http://schemas.microsoft.com/office/drawing/2014/main" id="{8E782EFF-3275-87E8-76D7-23C91B62DC2F}"/>
                </a:ext>
              </a:extLst>
            </p:cNvPr>
            <p:cNvGrpSpPr/>
            <p:nvPr/>
          </p:nvGrpSpPr>
          <p:grpSpPr>
            <a:xfrm rot="890855">
              <a:off x="3181660" y="515636"/>
              <a:ext cx="370663" cy="217580"/>
              <a:chOff x="1429156" y="1387535"/>
              <a:chExt cx="657769" cy="386112"/>
            </a:xfrm>
          </p:grpSpPr>
          <p:sp>
            <p:nvSpPr>
              <p:cNvPr id="85" name="Google Shape;328;p6">
                <a:extLst>
                  <a:ext uri="{FF2B5EF4-FFF2-40B4-BE49-F238E27FC236}">
                    <a16:creationId xmlns:a16="http://schemas.microsoft.com/office/drawing/2014/main" id="{B7463455-4B19-68A9-CA52-DADC12D85167}"/>
                  </a:ext>
                </a:extLst>
              </p:cNvPr>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86" name="Google Shape;329;p6">
                <a:extLst>
                  <a:ext uri="{FF2B5EF4-FFF2-40B4-BE49-F238E27FC236}">
                    <a16:creationId xmlns:a16="http://schemas.microsoft.com/office/drawing/2014/main" id="{0AC838BD-8A83-3450-4C96-410D72CA65F0}"/>
                  </a:ext>
                </a:extLst>
              </p:cNvPr>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49" name="Google Shape;330;p6">
              <a:extLst>
                <a:ext uri="{FF2B5EF4-FFF2-40B4-BE49-F238E27FC236}">
                  <a16:creationId xmlns:a16="http://schemas.microsoft.com/office/drawing/2014/main" id="{AB6C0341-0302-0B4E-A55D-AC2E2FF30702}"/>
                </a:ext>
              </a:extLst>
            </p:cNvPr>
            <p:cNvSpPr/>
            <p:nvPr/>
          </p:nvSpPr>
          <p:spPr>
            <a:xfrm rot="-2499483">
              <a:off x="4165391" y="919169"/>
              <a:ext cx="428994" cy="1130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0" name="Google Shape;331;p6">
              <a:extLst>
                <a:ext uri="{FF2B5EF4-FFF2-40B4-BE49-F238E27FC236}">
                  <a16:creationId xmlns:a16="http://schemas.microsoft.com/office/drawing/2014/main" id="{450560DA-B04A-660E-5882-9599D2E7F912}"/>
                </a:ext>
              </a:extLst>
            </p:cNvPr>
            <p:cNvSpPr/>
            <p:nvPr/>
          </p:nvSpPr>
          <p:spPr>
            <a:xfrm>
              <a:off x="674582" y="523294"/>
              <a:ext cx="375105" cy="294447"/>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51" name="Google Shape;332;p6">
              <a:extLst>
                <a:ext uri="{FF2B5EF4-FFF2-40B4-BE49-F238E27FC236}">
                  <a16:creationId xmlns:a16="http://schemas.microsoft.com/office/drawing/2014/main" id="{7E015F3F-D4FD-487C-B37B-5E492B012DD6}"/>
                </a:ext>
              </a:extLst>
            </p:cNvPr>
            <p:cNvGrpSpPr/>
            <p:nvPr/>
          </p:nvGrpSpPr>
          <p:grpSpPr>
            <a:xfrm>
              <a:off x="3707787" y="505390"/>
              <a:ext cx="212392" cy="256778"/>
              <a:chOff x="1010452" y="1144365"/>
              <a:chExt cx="376916" cy="455685"/>
            </a:xfrm>
          </p:grpSpPr>
          <p:sp>
            <p:nvSpPr>
              <p:cNvPr id="83" name="Google Shape;333;p6">
                <a:extLst>
                  <a:ext uri="{FF2B5EF4-FFF2-40B4-BE49-F238E27FC236}">
                    <a16:creationId xmlns:a16="http://schemas.microsoft.com/office/drawing/2014/main" id="{D51A5244-203B-60CD-2551-D0EB2BF543EA}"/>
                  </a:ext>
                </a:extLst>
              </p:cNvPr>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84" name="Google Shape;334;p6">
                <a:extLst>
                  <a:ext uri="{FF2B5EF4-FFF2-40B4-BE49-F238E27FC236}">
                    <a16:creationId xmlns:a16="http://schemas.microsoft.com/office/drawing/2014/main" id="{4E3974FA-11ED-7FA9-F206-952D7B03AA12}"/>
                  </a:ext>
                </a:extLst>
              </p:cNvPr>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52" name="Google Shape;335;p6">
              <a:extLst>
                <a:ext uri="{FF2B5EF4-FFF2-40B4-BE49-F238E27FC236}">
                  <a16:creationId xmlns:a16="http://schemas.microsoft.com/office/drawing/2014/main" id="{AE2D5B64-26CE-1706-E855-FBD414D91FAC}"/>
                </a:ext>
              </a:extLst>
            </p:cNvPr>
            <p:cNvSpPr/>
            <p:nvPr/>
          </p:nvSpPr>
          <p:spPr>
            <a:xfrm rot="-1100489">
              <a:off x="8420309" y="672386"/>
              <a:ext cx="223722" cy="226855"/>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3" name="Google Shape;336;p6">
              <a:extLst>
                <a:ext uri="{FF2B5EF4-FFF2-40B4-BE49-F238E27FC236}">
                  <a16:creationId xmlns:a16="http://schemas.microsoft.com/office/drawing/2014/main" id="{1E157865-9C54-7592-C59F-7C7EB32DDB3A}"/>
                </a:ext>
              </a:extLst>
            </p:cNvPr>
            <p:cNvSpPr/>
            <p:nvPr/>
          </p:nvSpPr>
          <p:spPr>
            <a:xfrm>
              <a:off x="3572521" y="981550"/>
              <a:ext cx="255529" cy="288428"/>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4" name="Google Shape;337;p6">
              <a:extLst>
                <a:ext uri="{FF2B5EF4-FFF2-40B4-BE49-F238E27FC236}">
                  <a16:creationId xmlns:a16="http://schemas.microsoft.com/office/drawing/2014/main" id="{C4EB32CB-39A7-8132-97D4-7CCD40AF8740}"/>
                </a:ext>
              </a:extLst>
            </p:cNvPr>
            <p:cNvSpPr/>
            <p:nvPr/>
          </p:nvSpPr>
          <p:spPr>
            <a:xfrm rot="1800079">
              <a:off x="8229930" y="1002016"/>
              <a:ext cx="198020" cy="248076"/>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5" name="Google Shape;338;p6">
              <a:extLst>
                <a:ext uri="{FF2B5EF4-FFF2-40B4-BE49-F238E27FC236}">
                  <a16:creationId xmlns:a16="http://schemas.microsoft.com/office/drawing/2014/main" id="{5CF2A1A9-18BA-9F4A-6178-236A5EC85710}"/>
                </a:ext>
              </a:extLst>
            </p:cNvPr>
            <p:cNvSpPr/>
            <p:nvPr/>
          </p:nvSpPr>
          <p:spPr>
            <a:xfrm>
              <a:off x="3943429" y="927518"/>
              <a:ext cx="163399" cy="25729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6" name="Google Shape;339;p6">
              <a:extLst>
                <a:ext uri="{FF2B5EF4-FFF2-40B4-BE49-F238E27FC236}">
                  <a16:creationId xmlns:a16="http://schemas.microsoft.com/office/drawing/2014/main" id="{4EB42D7A-6345-1924-93C0-854B446C3A82}"/>
                </a:ext>
              </a:extLst>
            </p:cNvPr>
            <p:cNvSpPr/>
            <p:nvPr/>
          </p:nvSpPr>
          <p:spPr>
            <a:xfrm>
              <a:off x="4038156" y="505004"/>
              <a:ext cx="340006" cy="361563"/>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7" name="Google Shape;340;p6">
              <a:extLst>
                <a:ext uri="{FF2B5EF4-FFF2-40B4-BE49-F238E27FC236}">
                  <a16:creationId xmlns:a16="http://schemas.microsoft.com/office/drawing/2014/main" id="{283A6CD6-E491-16F9-57AB-425451BDF006}"/>
                </a:ext>
              </a:extLst>
            </p:cNvPr>
            <p:cNvSpPr/>
            <p:nvPr/>
          </p:nvSpPr>
          <p:spPr>
            <a:xfrm>
              <a:off x="2854633" y="688547"/>
              <a:ext cx="416637" cy="259709"/>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8" name="Google Shape;341;p6">
              <a:extLst>
                <a:ext uri="{FF2B5EF4-FFF2-40B4-BE49-F238E27FC236}">
                  <a16:creationId xmlns:a16="http://schemas.microsoft.com/office/drawing/2014/main" id="{143FDF49-B0E6-5EB8-5E0F-AFCE659FBF88}"/>
                </a:ext>
              </a:extLst>
            </p:cNvPr>
            <p:cNvSpPr/>
            <p:nvPr/>
          </p:nvSpPr>
          <p:spPr>
            <a:xfrm rot="-1252057">
              <a:off x="6497159" y="534061"/>
              <a:ext cx="204722" cy="302187"/>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59" name="Google Shape;342;p6">
              <a:extLst>
                <a:ext uri="{FF2B5EF4-FFF2-40B4-BE49-F238E27FC236}">
                  <a16:creationId xmlns:a16="http://schemas.microsoft.com/office/drawing/2014/main" id="{28708EAA-964F-15BA-8025-1896F414D87F}"/>
                </a:ext>
              </a:extLst>
            </p:cNvPr>
            <p:cNvSpPr/>
            <p:nvPr/>
          </p:nvSpPr>
          <p:spPr>
            <a:xfrm>
              <a:off x="2537776" y="539860"/>
              <a:ext cx="230803" cy="290180"/>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0" name="Google Shape;343;p6">
              <a:extLst>
                <a:ext uri="{FF2B5EF4-FFF2-40B4-BE49-F238E27FC236}">
                  <a16:creationId xmlns:a16="http://schemas.microsoft.com/office/drawing/2014/main" id="{3F723E59-45A4-D7B1-F555-D42F1D89CF45}"/>
                </a:ext>
              </a:extLst>
            </p:cNvPr>
            <p:cNvSpPr/>
            <p:nvPr/>
          </p:nvSpPr>
          <p:spPr>
            <a:xfrm>
              <a:off x="5713194" y="743996"/>
              <a:ext cx="256984" cy="24403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1" name="Google Shape;344;p6">
              <a:extLst>
                <a:ext uri="{FF2B5EF4-FFF2-40B4-BE49-F238E27FC236}">
                  <a16:creationId xmlns:a16="http://schemas.microsoft.com/office/drawing/2014/main" id="{1B12FDFD-B055-234C-0217-990A1B0E1911}"/>
                </a:ext>
              </a:extLst>
            </p:cNvPr>
            <p:cNvSpPr/>
            <p:nvPr/>
          </p:nvSpPr>
          <p:spPr>
            <a:xfrm>
              <a:off x="2507283" y="945803"/>
              <a:ext cx="99390" cy="211075"/>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2" name="Google Shape;345;p6">
              <a:extLst>
                <a:ext uri="{FF2B5EF4-FFF2-40B4-BE49-F238E27FC236}">
                  <a16:creationId xmlns:a16="http://schemas.microsoft.com/office/drawing/2014/main" id="{07744982-24BE-CBBB-B4D1-57F5E5FF4F9C}"/>
                </a:ext>
              </a:extLst>
            </p:cNvPr>
            <p:cNvSpPr/>
            <p:nvPr/>
          </p:nvSpPr>
          <p:spPr>
            <a:xfrm>
              <a:off x="8045390" y="829868"/>
              <a:ext cx="135793" cy="114511"/>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3" name="Google Shape;346;p6">
              <a:extLst>
                <a:ext uri="{FF2B5EF4-FFF2-40B4-BE49-F238E27FC236}">
                  <a16:creationId xmlns:a16="http://schemas.microsoft.com/office/drawing/2014/main" id="{FC3BD5F3-4A3D-0CEB-8477-610EA4C75B87}"/>
                </a:ext>
              </a:extLst>
            </p:cNvPr>
            <p:cNvSpPr/>
            <p:nvPr/>
          </p:nvSpPr>
          <p:spPr>
            <a:xfrm>
              <a:off x="5019180" y="1018026"/>
              <a:ext cx="99190" cy="9853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4" name="Google Shape;347;p6">
              <a:extLst>
                <a:ext uri="{FF2B5EF4-FFF2-40B4-BE49-F238E27FC236}">
                  <a16:creationId xmlns:a16="http://schemas.microsoft.com/office/drawing/2014/main" id="{EA015D4A-7202-9D59-0FC9-A3B657C7ED1E}"/>
                </a:ext>
              </a:extLst>
            </p:cNvPr>
            <p:cNvSpPr/>
            <p:nvPr/>
          </p:nvSpPr>
          <p:spPr>
            <a:xfrm rot="9301126">
              <a:off x="6297718" y="732778"/>
              <a:ext cx="123698" cy="266216"/>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5" name="Google Shape;348;p6">
              <a:extLst>
                <a:ext uri="{FF2B5EF4-FFF2-40B4-BE49-F238E27FC236}">
                  <a16:creationId xmlns:a16="http://schemas.microsoft.com/office/drawing/2014/main" id="{5ED5FEA5-8D53-DE6A-9169-5142DF523DD6}"/>
                </a:ext>
              </a:extLst>
            </p:cNvPr>
            <p:cNvSpPr/>
            <p:nvPr/>
          </p:nvSpPr>
          <p:spPr>
            <a:xfrm>
              <a:off x="1756780" y="575182"/>
              <a:ext cx="134585" cy="137354"/>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6" name="Google Shape;349;p6">
              <a:extLst>
                <a:ext uri="{FF2B5EF4-FFF2-40B4-BE49-F238E27FC236}">
                  <a16:creationId xmlns:a16="http://schemas.microsoft.com/office/drawing/2014/main" id="{2BDEB9D8-8E32-3F4E-5A63-8ADD883B8370}"/>
                </a:ext>
              </a:extLst>
            </p:cNvPr>
            <p:cNvSpPr/>
            <p:nvPr/>
          </p:nvSpPr>
          <p:spPr>
            <a:xfrm>
              <a:off x="4716478" y="737980"/>
              <a:ext cx="145419" cy="160635"/>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7" name="Google Shape;350;p6">
              <a:extLst>
                <a:ext uri="{FF2B5EF4-FFF2-40B4-BE49-F238E27FC236}">
                  <a16:creationId xmlns:a16="http://schemas.microsoft.com/office/drawing/2014/main" id="{5E7640CD-E6E2-5928-E17E-D951F2D395DA}"/>
                </a:ext>
              </a:extLst>
            </p:cNvPr>
            <p:cNvSpPr/>
            <p:nvPr/>
          </p:nvSpPr>
          <p:spPr>
            <a:xfrm>
              <a:off x="1639378" y="819333"/>
              <a:ext cx="126045" cy="135687"/>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8" name="Google Shape;351;p6">
              <a:extLst>
                <a:ext uri="{FF2B5EF4-FFF2-40B4-BE49-F238E27FC236}">
                  <a16:creationId xmlns:a16="http://schemas.microsoft.com/office/drawing/2014/main" id="{7B0B271C-AA89-903E-4003-16DB320423B7}"/>
                </a:ext>
              </a:extLst>
            </p:cNvPr>
            <p:cNvSpPr/>
            <p:nvPr/>
          </p:nvSpPr>
          <p:spPr>
            <a:xfrm>
              <a:off x="8172573" y="555140"/>
              <a:ext cx="115263" cy="15729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69" name="Google Shape;352;p6">
              <a:extLst>
                <a:ext uri="{FF2B5EF4-FFF2-40B4-BE49-F238E27FC236}">
                  <a16:creationId xmlns:a16="http://schemas.microsoft.com/office/drawing/2014/main" id="{C2099D69-DECB-C0DB-25ED-D6E6A99AB512}"/>
                </a:ext>
              </a:extLst>
            </p:cNvPr>
            <p:cNvSpPr/>
            <p:nvPr/>
          </p:nvSpPr>
          <p:spPr>
            <a:xfrm>
              <a:off x="4481735" y="547509"/>
              <a:ext cx="87093" cy="153839"/>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70" name="Google Shape;353;p6">
              <a:extLst>
                <a:ext uri="{FF2B5EF4-FFF2-40B4-BE49-F238E27FC236}">
                  <a16:creationId xmlns:a16="http://schemas.microsoft.com/office/drawing/2014/main" id="{82FB62D9-830A-3E6D-319A-DD47FBA80E6B}"/>
                </a:ext>
              </a:extLst>
            </p:cNvPr>
            <p:cNvSpPr/>
            <p:nvPr/>
          </p:nvSpPr>
          <p:spPr>
            <a:xfrm>
              <a:off x="2048182" y="505004"/>
              <a:ext cx="126077" cy="173483"/>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71" name="Google Shape;354;p6">
              <a:extLst>
                <a:ext uri="{FF2B5EF4-FFF2-40B4-BE49-F238E27FC236}">
                  <a16:creationId xmlns:a16="http://schemas.microsoft.com/office/drawing/2014/main" id="{5B0D33AA-2671-4692-B340-196904A0F3A1}"/>
                </a:ext>
              </a:extLst>
            </p:cNvPr>
            <p:cNvSpPr/>
            <p:nvPr/>
          </p:nvSpPr>
          <p:spPr>
            <a:xfrm>
              <a:off x="126658" y="1006747"/>
              <a:ext cx="126356" cy="163706"/>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72" name="Google Shape;355;p6">
              <a:extLst>
                <a:ext uri="{FF2B5EF4-FFF2-40B4-BE49-F238E27FC236}">
                  <a16:creationId xmlns:a16="http://schemas.microsoft.com/office/drawing/2014/main" id="{AE48CC71-E798-15C8-B1A2-032730AF3D22}"/>
                </a:ext>
              </a:extLst>
            </p:cNvPr>
            <p:cNvGrpSpPr/>
            <p:nvPr/>
          </p:nvGrpSpPr>
          <p:grpSpPr>
            <a:xfrm>
              <a:off x="7836651" y="987182"/>
              <a:ext cx="121750" cy="155749"/>
              <a:chOff x="6422295" y="3351500"/>
              <a:chExt cx="252856" cy="323399"/>
            </a:xfrm>
          </p:grpSpPr>
          <p:sp>
            <p:nvSpPr>
              <p:cNvPr id="81" name="Google Shape;356;p6">
                <a:extLst>
                  <a:ext uri="{FF2B5EF4-FFF2-40B4-BE49-F238E27FC236}">
                    <a16:creationId xmlns:a16="http://schemas.microsoft.com/office/drawing/2014/main" id="{A8C08B7C-9F56-80AD-4F02-07C9A5DD892F}"/>
                  </a:ext>
                </a:extLst>
              </p:cNvPr>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82" name="Google Shape;357;p6">
                <a:extLst>
                  <a:ext uri="{FF2B5EF4-FFF2-40B4-BE49-F238E27FC236}">
                    <a16:creationId xmlns:a16="http://schemas.microsoft.com/office/drawing/2014/main" id="{513EAC28-05D7-246D-2015-CBE014D559AA}"/>
                  </a:ext>
                </a:extLst>
              </p:cNvPr>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73" name="Google Shape;358;p6">
              <a:extLst>
                <a:ext uri="{FF2B5EF4-FFF2-40B4-BE49-F238E27FC236}">
                  <a16:creationId xmlns:a16="http://schemas.microsoft.com/office/drawing/2014/main" id="{B0FEC764-EFE1-9F78-5F80-FDD3FC725C5E}"/>
                </a:ext>
              </a:extLst>
            </p:cNvPr>
            <p:cNvSpPr/>
            <p:nvPr/>
          </p:nvSpPr>
          <p:spPr>
            <a:xfrm>
              <a:off x="1353734" y="881315"/>
              <a:ext cx="187420" cy="190001"/>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74" name="Google Shape;359;p6">
              <a:extLst>
                <a:ext uri="{FF2B5EF4-FFF2-40B4-BE49-F238E27FC236}">
                  <a16:creationId xmlns:a16="http://schemas.microsoft.com/office/drawing/2014/main" id="{218CE33C-2A90-51A8-77E7-E6DC8ED2FD45}"/>
                </a:ext>
              </a:extLst>
            </p:cNvPr>
            <p:cNvSpPr/>
            <p:nvPr/>
          </p:nvSpPr>
          <p:spPr>
            <a:xfrm>
              <a:off x="6088369" y="586056"/>
              <a:ext cx="149720" cy="115699"/>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nvGrpSpPr>
            <p:cNvPr id="75" name="Google Shape;360;p6">
              <a:extLst>
                <a:ext uri="{FF2B5EF4-FFF2-40B4-BE49-F238E27FC236}">
                  <a16:creationId xmlns:a16="http://schemas.microsoft.com/office/drawing/2014/main" id="{475A255E-174B-EE6A-3EC0-7EB2B5190AAB}"/>
                </a:ext>
              </a:extLst>
            </p:cNvPr>
            <p:cNvGrpSpPr/>
            <p:nvPr/>
          </p:nvGrpSpPr>
          <p:grpSpPr>
            <a:xfrm>
              <a:off x="3137402" y="1006079"/>
              <a:ext cx="129429" cy="165162"/>
              <a:chOff x="6793660" y="3322411"/>
              <a:chExt cx="268804" cy="342944"/>
            </a:xfrm>
          </p:grpSpPr>
          <p:sp>
            <p:nvSpPr>
              <p:cNvPr id="78" name="Google Shape;361;p6">
                <a:extLst>
                  <a:ext uri="{FF2B5EF4-FFF2-40B4-BE49-F238E27FC236}">
                    <a16:creationId xmlns:a16="http://schemas.microsoft.com/office/drawing/2014/main" id="{15D6D0CD-50A4-729F-FBC6-6E6994776DA3}"/>
                  </a:ext>
                </a:extLst>
              </p:cNvPr>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79" name="Google Shape;362;p6">
                <a:extLst>
                  <a:ext uri="{FF2B5EF4-FFF2-40B4-BE49-F238E27FC236}">
                    <a16:creationId xmlns:a16="http://schemas.microsoft.com/office/drawing/2014/main" id="{3F27FA6D-5EC7-AD03-1729-514C899F536E}"/>
                  </a:ext>
                </a:extLst>
              </p:cNvPr>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80" name="Google Shape;363;p6">
                <a:extLst>
                  <a:ext uri="{FF2B5EF4-FFF2-40B4-BE49-F238E27FC236}">
                    <a16:creationId xmlns:a16="http://schemas.microsoft.com/office/drawing/2014/main" id="{E4F9E2C8-9507-A49A-411F-8B94EE5DEC1E}"/>
                  </a:ext>
                </a:extLst>
              </p:cNvPr>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
          <p:nvSpPr>
            <p:cNvPr id="76" name="Google Shape;364;p6">
              <a:extLst>
                <a:ext uri="{FF2B5EF4-FFF2-40B4-BE49-F238E27FC236}">
                  <a16:creationId xmlns:a16="http://schemas.microsoft.com/office/drawing/2014/main" id="{56D8056F-B712-9A3B-F101-A0D581ED6E7D}"/>
                </a:ext>
              </a:extLst>
            </p:cNvPr>
            <p:cNvSpPr/>
            <p:nvPr/>
          </p:nvSpPr>
          <p:spPr>
            <a:xfrm>
              <a:off x="2776508" y="1006744"/>
              <a:ext cx="212021" cy="115156"/>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sp>
          <p:nvSpPr>
            <p:cNvPr id="77" name="Google Shape;365;p6">
              <a:extLst>
                <a:ext uri="{FF2B5EF4-FFF2-40B4-BE49-F238E27FC236}">
                  <a16:creationId xmlns:a16="http://schemas.microsoft.com/office/drawing/2014/main" id="{0A3F1788-3FC3-B51D-A259-C5E0256B7439}"/>
                </a:ext>
              </a:extLst>
            </p:cNvPr>
            <p:cNvSpPr/>
            <p:nvPr/>
          </p:nvSpPr>
          <p:spPr>
            <a:xfrm rot="1466637">
              <a:off x="5246242" y="579297"/>
              <a:ext cx="132710" cy="129208"/>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Short Stack"/>
                <a:ea typeface="Short Stack"/>
                <a:cs typeface="Short Stack"/>
                <a:sym typeface="Short Stack"/>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6" name="Google Shape;115;p3">
            <a:extLst>
              <a:ext uri="{FF2B5EF4-FFF2-40B4-BE49-F238E27FC236}">
                <a16:creationId xmlns:a16="http://schemas.microsoft.com/office/drawing/2014/main" id="{E2971A7B-16EA-2822-0761-6DF7FE5AF2D3}"/>
              </a:ext>
            </a:extLst>
          </p:cNvPr>
          <p:cNvSpPr/>
          <p:nvPr/>
        </p:nvSpPr>
        <p:spPr>
          <a:xfrm rot="2001982">
            <a:off x="181524" y="2955821"/>
            <a:ext cx="428632" cy="946355"/>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chemeClr val="accent3"/>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8" name="Google Shape;117;p3">
            <a:extLst>
              <a:ext uri="{FF2B5EF4-FFF2-40B4-BE49-F238E27FC236}">
                <a16:creationId xmlns:a16="http://schemas.microsoft.com/office/drawing/2014/main" id="{558FAB71-5FD5-B631-4043-24B1CAA0B9AE}"/>
              </a:ext>
            </a:extLst>
          </p:cNvPr>
          <p:cNvSpPr/>
          <p:nvPr/>
        </p:nvSpPr>
        <p:spPr>
          <a:xfrm>
            <a:off x="5468001" y="6198907"/>
            <a:ext cx="502475" cy="339869"/>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chemeClr val="accent3"/>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10" name="Google Shape;119;p3">
            <a:extLst>
              <a:ext uri="{FF2B5EF4-FFF2-40B4-BE49-F238E27FC236}">
                <a16:creationId xmlns:a16="http://schemas.microsoft.com/office/drawing/2014/main" id="{B7C00361-BE48-5BF8-81B9-9B4659C71630}"/>
              </a:ext>
            </a:extLst>
          </p:cNvPr>
          <p:cNvSpPr/>
          <p:nvPr/>
        </p:nvSpPr>
        <p:spPr>
          <a:xfrm rot="3971375">
            <a:off x="4184775" y="6163756"/>
            <a:ext cx="483879" cy="891305"/>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chemeClr val="accent4"/>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11" name="Google Shape;120;p3">
            <a:extLst>
              <a:ext uri="{FF2B5EF4-FFF2-40B4-BE49-F238E27FC236}">
                <a16:creationId xmlns:a16="http://schemas.microsoft.com/office/drawing/2014/main" id="{081DC5D9-CEFA-CCF7-A933-C51FFB7905B3}"/>
              </a:ext>
            </a:extLst>
          </p:cNvPr>
          <p:cNvSpPr/>
          <p:nvPr/>
        </p:nvSpPr>
        <p:spPr>
          <a:xfrm rot="18224176">
            <a:off x="6822295" y="531396"/>
            <a:ext cx="830869" cy="22230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12" name="Google Shape;121;p3">
            <a:extLst>
              <a:ext uri="{FF2B5EF4-FFF2-40B4-BE49-F238E27FC236}">
                <a16:creationId xmlns:a16="http://schemas.microsoft.com/office/drawing/2014/main" id="{97A716A2-98B0-AB52-4506-2C17E106DAAF}"/>
              </a:ext>
            </a:extLst>
          </p:cNvPr>
          <p:cNvSpPr/>
          <p:nvPr/>
        </p:nvSpPr>
        <p:spPr>
          <a:xfrm rot="3011666">
            <a:off x="4280699" y="877071"/>
            <a:ext cx="266400" cy="685264"/>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chemeClr val="accent4"/>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16" name="Google Shape;125;p3">
            <a:extLst>
              <a:ext uri="{FF2B5EF4-FFF2-40B4-BE49-F238E27FC236}">
                <a16:creationId xmlns:a16="http://schemas.microsoft.com/office/drawing/2014/main" id="{9FB96F56-F712-0F8A-8BF3-AE2254073FC6}"/>
              </a:ext>
            </a:extLst>
          </p:cNvPr>
          <p:cNvSpPr/>
          <p:nvPr/>
        </p:nvSpPr>
        <p:spPr>
          <a:xfrm>
            <a:off x="2371849" y="5649442"/>
            <a:ext cx="741783" cy="841879"/>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18" name="Google Shape;127;p3">
            <a:extLst>
              <a:ext uri="{FF2B5EF4-FFF2-40B4-BE49-F238E27FC236}">
                <a16:creationId xmlns:a16="http://schemas.microsoft.com/office/drawing/2014/main" id="{AAABE451-EBC4-8B4D-7FCB-9F85B9DC0AFD}"/>
              </a:ext>
            </a:extLst>
          </p:cNvPr>
          <p:cNvSpPr/>
          <p:nvPr/>
        </p:nvSpPr>
        <p:spPr>
          <a:xfrm rot="1185294">
            <a:off x="6417161" y="5594137"/>
            <a:ext cx="821969" cy="895704"/>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chemeClr val="accent5"/>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19" name="Google Shape;128;p3">
            <a:extLst>
              <a:ext uri="{FF2B5EF4-FFF2-40B4-BE49-F238E27FC236}">
                <a16:creationId xmlns:a16="http://schemas.microsoft.com/office/drawing/2014/main" id="{9C7A7B09-99AC-175A-5B4C-75E0DD0786C0}"/>
              </a:ext>
            </a:extLst>
          </p:cNvPr>
          <p:cNvSpPr/>
          <p:nvPr/>
        </p:nvSpPr>
        <p:spPr>
          <a:xfrm>
            <a:off x="1857417" y="998570"/>
            <a:ext cx="772271" cy="869557"/>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20" name="Google Shape;129;p3">
            <a:extLst>
              <a:ext uri="{FF2B5EF4-FFF2-40B4-BE49-F238E27FC236}">
                <a16:creationId xmlns:a16="http://schemas.microsoft.com/office/drawing/2014/main" id="{C74E2B1C-FFE5-00BA-AB7F-7D2CF9A7C153}"/>
              </a:ext>
            </a:extLst>
          </p:cNvPr>
          <p:cNvSpPr/>
          <p:nvPr/>
        </p:nvSpPr>
        <p:spPr>
          <a:xfrm>
            <a:off x="10154119" y="4005236"/>
            <a:ext cx="955087" cy="765184"/>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chemeClr val="accent3"/>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grpSp>
        <p:nvGrpSpPr>
          <p:cNvPr id="23" name="Google Shape;133;p3">
            <a:extLst>
              <a:ext uri="{FF2B5EF4-FFF2-40B4-BE49-F238E27FC236}">
                <a16:creationId xmlns:a16="http://schemas.microsoft.com/office/drawing/2014/main" id="{462A46DE-B630-8FDC-822C-684C8BD2D15D}"/>
              </a:ext>
            </a:extLst>
          </p:cNvPr>
          <p:cNvGrpSpPr/>
          <p:nvPr/>
        </p:nvGrpSpPr>
        <p:grpSpPr>
          <a:xfrm rot="891035">
            <a:off x="319961" y="1799501"/>
            <a:ext cx="877028" cy="514817"/>
            <a:chOff x="1429156" y="1387535"/>
            <a:chExt cx="657769" cy="386112"/>
          </a:xfrm>
        </p:grpSpPr>
        <p:sp>
          <p:nvSpPr>
            <p:cNvPr id="24" name="Google Shape;134;p3">
              <a:extLst>
                <a:ext uri="{FF2B5EF4-FFF2-40B4-BE49-F238E27FC236}">
                  <a16:creationId xmlns:a16="http://schemas.microsoft.com/office/drawing/2014/main" id="{0209506D-7D6F-9340-3FE1-D93300160880}"/>
                </a:ext>
              </a:extLst>
            </p:cNvPr>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25" name="Google Shape;135;p3">
              <a:extLst>
                <a:ext uri="{FF2B5EF4-FFF2-40B4-BE49-F238E27FC236}">
                  <a16:creationId xmlns:a16="http://schemas.microsoft.com/office/drawing/2014/main" id="{C3A89B69-B38A-F27D-5F6F-D42E2235D0DD}"/>
                </a:ext>
              </a:extLst>
            </p:cNvPr>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grpSp>
      <p:sp>
        <p:nvSpPr>
          <p:cNvPr id="26" name="Google Shape;136;p3">
            <a:extLst>
              <a:ext uri="{FF2B5EF4-FFF2-40B4-BE49-F238E27FC236}">
                <a16:creationId xmlns:a16="http://schemas.microsoft.com/office/drawing/2014/main" id="{41ECBBB1-8F63-AA1C-320B-2BECFFE2AD7B}"/>
              </a:ext>
            </a:extLst>
          </p:cNvPr>
          <p:cNvSpPr/>
          <p:nvPr/>
        </p:nvSpPr>
        <p:spPr>
          <a:xfrm rot="19903308">
            <a:off x="10419002" y="1368620"/>
            <a:ext cx="1014029" cy="2672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27" name="Google Shape;137;p3">
            <a:extLst>
              <a:ext uri="{FF2B5EF4-FFF2-40B4-BE49-F238E27FC236}">
                <a16:creationId xmlns:a16="http://schemas.microsoft.com/office/drawing/2014/main" id="{66E89FB2-C160-726E-3677-73FD2488361E}"/>
              </a:ext>
            </a:extLst>
          </p:cNvPr>
          <p:cNvSpPr/>
          <p:nvPr/>
        </p:nvSpPr>
        <p:spPr>
          <a:xfrm>
            <a:off x="813506" y="3194594"/>
            <a:ext cx="886847" cy="696151"/>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chemeClr val="accent4"/>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33" name="Google Shape;143;p3">
            <a:extLst>
              <a:ext uri="{FF2B5EF4-FFF2-40B4-BE49-F238E27FC236}">
                <a16:creationId xmlns:a16="http://schemas.microsoft.com/office/drawing/2014/main" id="{14EF40E5-A4FE-F585-B04F-6E33052ACBED}"/>
              </a:ext>
            </a:extLst>
          </p:cNvPr>
          <p:cNvSpPr/>
          <p:nvPr/>
        </p:nvSpPr>
        <p:spPr>
          <a:xfrm rot="1799564">
            <a:off x="10891193" y="4927597"/>
            <a:ext cx="468292" cy="586668"/>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35" name="Google Shape;145;p3">
            <a:extLst>
              <a:ext uri="{FF2B5EF4-FFF2-40B4-BE49-F238E27FC236}">
                <a16:creationId xmlns:a16="http://schemas.microsoft.com/office/drawing/2014/main" id="{0A8B77B2-7BCA-751F-4DD7-CF9B63E742E3}"/>
              </a:ext>
            </a:extLst>
          </p:cNvPr>
          <p:cNvSpPr/>
          <p:nvPr/>
        </p:nvSpPr>
        <p:spPr>
          <a:xfrm>
            <a:off x="9443049" y="-71995"/>
            <a:ext cx="803864" cy="854828"/>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37" name="Google Shape;147;p3">
            <a:extLst>
              <a:ext uri="{FF2B5EF4-FFF2-40B4-BE49-F238E27FC236}">
                <a16:creationId xmlns:a16="http://schemas.microsoft.com/office/drawing/2014/main" id="{C6A309A8-3536-5D25-372E-EC672E1487E8}"/>
              </a:ext>
            </a:extLst>
          </p:cNvPr>
          <p:cNvSpPr/>
          <p:nvPr/>
        </p:nvSpPr>
        <p:spPr>
          <a:xfrm rot="20354952">
            <a:off x="10512836" y="2796823"/>
            <a:ext cx="485225" cy="716235"/>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39" name="Google Shape;149;p3">
            <a:extLst>
              <a:ext uri="{FF2B5EF4-FFF2-40B4-BE49-F238E27FC236}">
                <a16:creationId xmlns:a16="http://schemas.microsoft.com/office/drawing/2014/main" id="{39127C06-217C-B7D4-0B21-3E4A78697E76}"/>
              </a:ext>
            </a:extLst>
          </p:cNvPr>
          <p:cNvSpPr/>
          <p:nvPr/>
        </p:nvSpPr>
        <p:spPr>
          <a:xfrm>
            <a:off x="3585049" y="5465018"/>
            <a:ext cx="607576" cy="576972"/>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45" name="Google Shape;155;p3">
            <a:extLst>
              <a:ext uri="{FF2B5EF4-FFF2-40B4-BE49-F238E27FC236}">
                <a16:creationId xmlns:a16="http://schemas.microsoft.com/office/drawing/2014/main" id="{F87233A3-F70E-7402-24B9-9EC997B293EB}"/>
              </a:ext>
            </a:extLst>
          </p:cNvPr>
          <p:cNvSpPr/>
          <p:nvPr/>
        </p:nvSpPr>
        <p:spPr>
          <a:xfrm>
            <a:off x="4044939" y="274361"/>
            <a:ext cx="318195" cy="324740"/>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chemeClr val="accent3"/>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46" name="Google Shape;156;p3">
            <a:extLst>
              <a:ext uri="{FF2B5EF4-FFF2-40B4-BE49-F238E27FC236}">
                <a16:creationId xmlns:a16="http://schemas.microsoft.com/office/drawing/2014/main" id="{9E35C91D-E45C-F529-88D3-9FEB47AD534F}"/>
              </a:ext>
            </a:extLst>
          </p:cNvPr>
          <p:cNvSpPr/>
          <p:nvPr/>
        </p:nvSpPr>
        <p:spPr>
          <a:xfrm>
            <a:off x="11650200" y="585625"/>
            <a:ext cx="343808" cy="379784"/>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chemeClr val="accent3"/>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49" name="Google Shape;159;p3">
            <a:extLst>
              <a:ext uri="{FF2B5EF4-FFF2-40B4-BE49-F238E27FC236}">
                <a16:creationId xmlns:a16="http://schemas.microsoft.com/office/drawing/2014/main" id="{0BC028B4-E154-B498-54A9-DB672F648473}"/>
              </a:ext>
            </a:extLst>
          </p:cNvPr>
          <p:cNvSpPr/>
          <p:nvPr/>
        </p:nvSpPr>
        <p:spPr>
          <a:xfrm>
            <a:off x="948678" y="4001545"/>
            <a:ext cx="205911" cy="363715"/>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chemeClr val="accent5"/>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50" name="Google Shape;160;p3">
            <a:extLst>
              <a:ext uri="{FF2B5EF4-FFF2-40B4-BE49-F238E27FC236}">
                <a16:creationId xmlns:a16="http://schemas.microsoft.com/office/drawing/2014/main" id="{B0EFBF81-43A8-AA49-593F-24998526A2C0}"/>
              </a:ext>
            </a:extLst>
          </p:cNvPr>
          <p:cNvSpPr/>
          <p:nvPr/>
        </p:nvSpPr>
        <p:spPr>
          <a:xfrm>
            <a:off x="11435834" y="3410704"/>
            <a:ext cx="298429" cy="410641"/>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chemeClr val="accent4"/>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51" name="Google Shape;161;p3">
            <a:extLst>
              <a:ext uri="{FF2B5EF4-FFF2-40B4-BE49-F238E27FC236}">
                <a16:creationId xmlns:a16="http://schemas.microsoft.com/office/drawing/2014/main" id="{9D6494B3-8CB8-A0A9-5759-3ED06854D405}"/>
              </a:ext>
            </a:extLst>
          </p:cNvPr>
          <p:cNvSpPr/>
          <p:nvPr/>
        </p:nvSpPr>
        <p:spPr>
          <a:xfrm>
            <a:off x="187804" y="1115213"/>
            <a:ext cx="298737" cy="387044"/>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chemeClr val="accent4"/>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56" name="Google Shape;166;p3">
            <a:extLst>
              <a:ext uri="{FF2B5EF4-FFF2-40B4-BE49-F238E27FC236}">
                <a16:creationId xmlns:a16="http://schemas.microsoft.com/office/drawing/2014/main" id="{C4030988-44EF-28A8-9DB0-5E75250F2801}"/>
              </a:ext>
            </a:extLst>
          </p:cNvPr>
          <p:cNvSpPr/>
          <p:nvPr/>
        </p:nvSpPr>
        <p:spPr>
          <a:xfrm>
            <a:off x="8028261" y="182906"/>
            <a:ext cx="353979" cy="273543"/>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grpSp>
        <p:nvGrpSpPr>
          <p:cNvPr id="57" name="Google Shape;167;p3">
            <a:extLst>
              <a:ext uri="{FF2B5EF4-FFF2-40B4-BE49-F238E27FC236}">
                <a16:creationId xmlns:a16="http://schemas.microsoft.com/office/drawing/2014/main" id="{2E87F532-56AA-C595-BAE3-EB044A480B68}"/>
              </a:ext>
            </a:extLst>
          </p:cNvPr>
          <p:cNvGrpSpPr/>
          <p:nvPr/>
        </p:nvGrpSpPr>
        <p:grpSpPr>
          <a:xfrm>
            <a:off x="1579237" y="6173444"/>
            <a:ext cx="306257" cy="390773"/>
            <a:chOff x="6793660" y="3322411"/>
            <a:chExt cx="268804" cy="342944"/>
          </a:xfrm>
        </p:grpSpPr>
        <p:sp>
          <p:nvSpPr>
            <p:cNvPr id="58" name="Google Shape;168;p3">
              <a:extLst>
                <a:ext uri="{FF2B5EF4-FFF2-40B4-BE49-F238E27FC236}">
                  <a16:creationId xmlns:a16="http://schemas.microsoft.com/office/drawing/2014/main" id="{EEF0F6FF-0C94-E925-28EF-2BFD35CD97C1}"/>
                </a:ext>
              </a:extLst>
            </p:cNvPr>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chemeClr val="accent3"/>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59" name="Google Shape;169;p3">
              <a:extLst>
                <a:ext uri="{FF2B5EF4-FFF2-40B4-BE49-F238E27FC236}">
                  <a16:creationId xmlns:a16="http://schemas.microsoft.com/office/drawing/2014/main" id="{98565639-42A1-E6A0-083E-BB5CC922ECE3}"/>
                </a:ext>
              </a:extLst>
            </p:cNvPr>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chemeClr val="accent3"/>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60" name="Google Shape;170;p3">
              <a:extLst>
                <a:ext uri="{FF2B5EF4-FFF2-40B4-BE49-F238E27FC236}">
                  <a16:creationId xmlns:a16="http://schemas.microsoft.com/office/drawing/2014/main" id="{AC2FF128-AA3E-43CE-9427-DF139C5F4F15}"/>
                </a:ext>
              </a:extLst>
            </p:cNvPr>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chemeClr val="accent3"/>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grpSp>
      <p:sp>
        <p:nvSpPr>
          <p:cNvPr id="61" name="Google Shape;171;p3">
            <a:extLst>
              <a:ext uri="{FF2B5EF4-FFF2-40B4-BE49-F238E27FC236}">
                <a16:creationId xmlns:a16="http://schemas.microsoft.com/office/drawing/2014/main" id="{283F564B-77EB-F8C8-E1D9-52A2B4822602}"/>
              </a:ext>
            </a:extLst>
          </p:cNvPr>
          <p:cNvSpPr/>
          <p:nvPr/>
        </p:nvSpPr>
        <p:spPr>
          <a:xfrm>
            <a:off x="6457783" y="1115204"/>
            <a:ext cx="502976" cy="273184"/>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Short Stack"/>
              <a:ea typeface="Short Stack"/>
              <a:cs typeface="Short Stack"/>
              <a:sym typeface="Short Stack"/>
            </a:endParaRPr>
          </a:p>
        </p:txBody>
      </p:sp>
      <p:sp>
        <p:nvSpPr>
          <p:cNvPr id="64" name="Google Shape;1268;p48">
            <a:extLst>
              <a:ext uri="{FF2B5EF4-FFF2-40B4-BE49-F238E27FC236}">
                <a16:creationId xmlns:a16="http://schemas.microsoft.com/office/drawing/2014/main" id="{364B283C-175F-704A-B599-ACA96CC52FCA}"/>
              </a:ext>
            </a:extLst>
          </p:cNvPr>
          <p:cNvSpPr/>
          <p:nvPr/>
        </p:nvSpPr>
        <p:spPr>
          <a:xfrm>
            <a:off x="337171" y="4824137"/>
            <a:ext cx="874744" cy="663255"/>
          </a:xfrm>
          <a:custGeom>
            <a:avLst/>
            <a:gdLst/>
            <a:ahLst/>
            <a:cxnLst/>
            <a:rect l="l" t="t" r="r" b="b"/>
            <a:pathLst>
              <a:path w="18153" h="13384" extrusionOk="0">
                <a:moveTo>
                  <a:pt x="15865" y="1752"/>
                </a:moveTo>
                <a:lnTo>
                  <a:pt x="15962" y="1801"/>
                </a:lnTo>
                <a:lnTo>
                  <a:pt x="16230" y="1801"/>
                </a:lnTo>
                <a:lnTo>
                  <a:pt x="16279" y="1825"/>
                </a:lnTo>
                <a:lnTo>
                  <a:pt x="16303" y="1850"/>
                </a:lnTo>
                <a:lnTo>
                  <a:pt x="16327" y="1923"/>
                </a:lnTo>
                <a:lnTo>
                  <a:pt x="16303" y="1971"/>
                </a:lnTo>
                <a:lnTo>
                  <a:pt x="16279" y="2117"/>
                </a:lnTo>
                <a:lnTo>
                  <a:pt x="16230" y="2190"/>
                </a:lnTo>
                <a:lnTo>
                  <a:pt x="16157" y="2288"/>
                </a:lnTo>
                <a:lnTo>
                  <a:pt x="16084" y="2336"/>
                </a:lnTo>
                <a:lnTo>
                  <a:pt x="16011" y="2361"/>
                </a:lnTo>
                <a:lnTo>
                  <a:pt x="15938" y="2336"/>
                </a:lnTo>
                <a:lnTo>
                  <a:pt x="15865" y="2239"/>
                </a:lnTo>
                <a:lnTo>
                  <a:pt x="15792" y="2142"/>
                </a:lnTo>
                <a:lnTo>
                  <a:pt x="15768" y="2020"/>
                </a:lnTo>
                <a:lnTo>
                  <a:pt x="15768" y="1923"/>
                </a:lnTo>
                <a:lnTo>
                  <a:pt x="15841" y="1801"/>
                </a:lnTo>
                <a:lnTo>
                  <a:pt x="15865" y="1752"/>
                </a:lnTo>
                <a:close/>
                <a:moveTo>
                  <a:pt x="10925" y="4015"/>
                </a:moveTo>
                <a:lnTo>
                  <a:pt x="11023" y="4039"/>
                </a:lnTo>
                <a:lnTo>
                  <a:pt x="11071" y="4064"/>
                </a:lnTo>
                <a:lnTo>
                  <a:pt x="11096" y="4064"/>
                </a:lnTo>
                <a:lnTo>
                  <a:pt x="11096" y="4088"/>
                </a:lnTo>
                <a:lnTo>
                  <a:pt x="11120" y="4112"/>
                </a:lnTo>
                <a:lnTo>
                  <a:pt x="11120" y="4137"/>
                </a:lnTo>
                <a:lnTo>
                  <a:pt x="11120" y="4185"/>
                </a:lnTo>
                <a:lnTo>
                  <a:pt x="11120" y="4210"/>
                </a:lnTo>
                <a:lnTo>
                  <a:pt x="11096" y="4283"/>
                </a:lnTo>
                <a:lnTo>
                  <a:pt x="11023" y="4380"/>
                </a:lnTo>
                <a:lnTo>
                  <a:pt x="10998" y="4429"/>
                </a:lnTo>
                <a:lnTo>
                  <a:pt x="10950" y="4477"/>
                </a:lnTo>
                <a:lnTo>
                  <a:pt x="10901" y="4477"/>
                </a:lnTo>
                <a:lnTo>
                  <a:pt x="10901" y="4453"/>
                </a:lnTo>
                <a:lnTo>
                  <a:pt x="10877" y="4453"/>
                </a:lnTo>
                <a:lnTo>
                  <a:pt x="10828" y="4380"/>
                </a:lnTo>
                <a:lnTo>
                  <a:pt x="10779" y="4307"/>
                </a:lnTo>
                <a:lnTo>
                  <a:pt x="10779" y="4234"/>
                </a:lnTo>
                <a:lnTo>
                  <a:pt x="10779" y="4137"/>
                </a:lnTo>
                <a:lnTo>
                  <a:pt x="10828" y="4064"/>
                </a:lnTo>
                <a:lnTo>
                  <a:pt x="10901" y="4015"/>
                </a:lnTo>
                <a:close/>
                <a:moveTo>
                  <a:pt x="12507" y="5159"/>
                </a:moveTo>
                <a:lnTo>
                  <a:pt x="12580" y="5183"/>
                </a:lnTo>
                <a:lnTo>
                  <a:pt x="12629" y="5256"/>
                </a:lnTo>
                <a:lnTo>
                  <a:pt x="12677" y="5329"/>
                </a:lnTo>
                <a:lnTo>
                  <a:pt x="12677" y="5451"/>
                </a:lnTo>
                <a:lnTo>
                  <a:pt x="12653" y="5548"/>
                </a:lnTo>
                <a:lnTo>
                  <a:pt x="12604" y="5645"/>
                </a:lnTo>
                <a:lnTo>
                  <a:pt x="12556" y="5743"/>
                </a:lnTo>
                <a:lnTo>
                  <a:pt x="12507" y="5767"/>
                </a:lnTo>
                <a:lnTo>
                  <a:pt x="12458" y="5791"/>
                </a:lnTo>
                <a:lnTo>
                  <a:pt x="12337" y="5767"/>
                </a:lnTo>
                <a:lnTo>
                  <a:pt x="12239" y="5718"/>
                </a:lnTo>
                <a:lnTo>
                  <a:pt x="12166" y="5645"/>
                </a:lnTo>
                <a:lnTo>
                  <a:pt x="12142" y="5572"/>
                </a:lnTo>
                <a:lnTo>
                  <a:pt x="12142" y="5499"/>
                </a:lnTo>
                <a:lnTo>
                  <a:pt x="12166" y="5426"/>
                </a:lnTo>
                <a:lnTo>
                  <a:pt x="12191" y="5353"/>
                </a:lnTo>
                <a:lnTo>
                  <a:pt x="12264" y="5329"/>
                </a:lnTo>
                <a:lnTo>
                  <a:pt x="12312" y="5305"/>
                </a:lnTo>
                <a:lnTo>
                  <a:pt x="12337" y="5256"/>
                </a:lnTo>
                <a:lnTo>
                  <a:pt x="12361" y="5183"/>
                </a:lnTo>
                <a:lnTo>
                  <a:pt x="12410" y="5159"/>
                </a:lnTo>
                <a:close/>
                <a:moveTo>
                  <a:pt x="5499" y="6229"/>
                </a:moveTo>
                <a:lnTo>
                  <a:pt x="5597" y="6302"/>
                </a:lnTo>
                <a:lnTo>
                  <a:pt x="5694" y="6351"/>
                </a:lnTo>
                <a:lnTo>
                  <a:pt x="5743" y="6424"/>
                </a:lnTo>
                <a:lnTo>
                  <a:pt x="5767" y="6546"/>
                </a:lnTo>
                <a:lnTo>
                  <a:pt x="5743" y="6643"/>
                </a:lnTo>
                <a:lnTo>
                  <a:pt x="5670" y="6740"/>
                </a:lnTo>
                <a:lnTo>
                  <a:pt x="5621" y="6813"/>
                </a:lnTo>
                <a:lnTo>
                  <a:pt x="5524" y="6838"/>
                </a:lnTo>
                <a:lnTo>
                  <a:pt x="5475" y="6862"/>
                </a:lnTo>
                <a:lnTo>
                  <a:pt x="5426" y="6862"/>
                </a:lnTo>
                <a:lnTo>
                  <a:pt x="5329" y="6789"/>
                </a:lnTo>
                <a:lnTo>
                  <a:pt x="5280" y="6716"/>
                </a:lnTo>
                <a:lnTo>
                  <a:pt x="5280" y="6643"/>
                </a:lnTo>
                <a:lnTo>
                  <a:pt x="5280" y="6594"/>
                </a:lnTo>
                <a:lnTo>
                  <a:pt x="5305" y="6497"/>
                </a:lnTo>
                <a:lnTo>
                  <a:pt x="5353" y="6400"/>
                </a:lnTo>
                <a:lnTo>
                  <a:pt x="5475" y="6254"/>
                </a:lnTo>
                <a:lnTo>
                  <a:pt x="5499" y="6229"/>
                </a:lnTo>
                <a:close/>
                <a:moveTo>
                  <a:pt x="7568" y="7470"/>
                </a:moveTo>
                <a:lnTo>
                  <a:pt x="7616" y="7519"/>
                </a:lnTo>
                <a:lnTo>
                  <a:pt x="7689" y="7519"/>
                </a:lnTo>
                <a:lnTo>
                  <a:pt x="7835" y="7543"/>
                </a:lnTo>
                <a:lnTo>
                  <a:pt x="7908" y="7568"/>
                </a:lnTo>
                <a:lnTo>
                  <a:pt x="7957" y="7592"/>
                </a:lnTo>
                <a:lnTo>
                  <a:pt x="7957" y="7616"/>
                </a:lnTo>
                <a:lnTo>
                  <a:pt x="7957" y="7641"/>
                </a:lnTo>
                <a:lnTo>
                  <a:pt x="7957" y="7665"/>
                </a:lnTo>
                <a:lnTo>
                  <a:pt x="7908" y="7714"/>
                </a:lnTo>
                <a:lnTo>
                  <a:pt x="7908" y="7738"/>
                </a:lnTo>
                <a:lnTo>
                  <a:pt x="7811" y="7811"/>
                </a:lnTo>
                <a:lnTo>
                  <a:pt x="7787" y="7835"/>
                </a:lnTo>
                <a:lnTo>
                  <a:pt x="7714" y="7884"/>
                </a:lnTo>
                <a:lnTo>
                  <a:pt x="7641" y="7884"/>
                </a:lnTo>
                <a:lnTo>
                  <a:pt x="7641" y="7908"/>
                </a:lnTo>
                <a:lnTo>
                  <a:pt x="7592" y="7908"/>
                </a:lnTo>
                <a:lnTo>
                  <a:pt x="7543" y="7884"/>
                </a:lnTo>
                <a:lnTo>
                  <a:pt x="7519" y="7884"/>
                </a:lnTo>
                <a:lnTo>
                  <a:pt x="7495" y="7860"/>
                </a:lnTo>
                <a:lnTo>
                  <a:pt x="7495" y="7835"/>
                </a:lnTo>
                <a:lnTo>
                  <a:pt x="7470" y="7811"/>
                </a:lnTo>
                <a:lnTo>
                  <a:pt x="7422" y="7689"/>
                </a:lnTo>
                <a:lnTo>
                  <a:pt x="7397" y="7616"/>
                </a:lnTo>
                <a:lnTo>
                  <a:pt x="7422" y="7543"/>
                </a:lnTo>
                <a:lnTo>
                  <a:pt x="7495" y="7519"/>
                </a:lnTo>
                <a:lnTo>
                  <a:pt x="7568" y="7470"/>
                </a:lnTo>
                <a:close/>
                <a:moveTo>
                  <a:pt x="16011" y="1363"/>
                </a:moveTo>
                <a:lnTo>
                  <a:pt x="15889" y="1387"/>
                </a:lnTo>
                <a:lnTo>
                  <a:pt x="15768" y="1436"/>
                </a:lnTo>
                <a:lnTo>
                  <a:pt x="15646" y="1509"/>
                </a:lnTo>
                <a:lnTo>
                  <a:pt x="15573" y="1582"/>
                </a:lnTo>
                <a:lnTo>
                  <a:pt x="15500" y="1655"/>
                </a:lnTo>
                <a:lnTo>
                  <a:pt x="15476" y="1752"/>
                </a:lnTo>
                <a:lnTo>
                  <a:pt x="15427" y="1825"/>
                </a:lnTo>
                <a:lnTo>
                  <a:pt x="15403" y="2020"/>
                </a:lnTo>
                <a:lnTo>
                  <a:pt x="15451" y="2215"/>
                </a:lnTo>
                <a:lnTo>
                  <a:pt x="15500" y="2361"/>
                </a:lnTo>
                <a:lnTo>
                  <a:pt x="15330" y="2458"/>
                </a:lnTo>
                <a:lnTo>
                  <a:pt x="15159" y="2579"/>
                </a:lnTo>
                <a:lnTo>
                  <a:pt x="14989" y="2725"/>
                </a:lnTo>
                <a:lnTo>
                  <a:pt x="14843" y="2896"/>
                </a:lnTo>
                <a:lnTo>
                  <a:pt x="14283" y="3528"/>
                </a:lnTo>
                <a:lnTo>
                  <a:pt x="13918" y="3893"/>
                </a:lnTo>
                <a:lnTo>
                  <a:pt x="13529" y="4234"/>
                </a:lnTo>
                <a:lnTo>
                  <a:pt x="13140" y="4599"/>
                </a:lnTo>
                <a:lnTo>
                  <a:pt x="12775" y="4964"/>
                </a:lnTo>
                <a:lnTo>
                  <a:pt x="12677" y="4891"/>
                </a:lnTo>
                <a:lnTo>
                  <a:pt x="12556" y="4842"/>
                </a:lnTo>
                <a:lnTo>
                  <a:pt x="12507" y="4842"/>
                </a:lnTo>
                <a:lnTo>
                  <a:pt x="12434" y="4818"/>
                </a:lnTo>
                <a:lnTo>
                  <a:pt x="12264" y="4818"/>
                </a:lnTo>
                <a:lnTo>
                  <a:pt x="12191" y="4867"/>
                </a:lnTo>
                <a:lnTo>
                  <a:pt x="12020" y="4696"/>
                </a:lnTo>
                <a:lnTo>
                  <a:pt x="11826" y="4502"/>
                </a:lnTo>
                <a:lnTo>
                  <a:pt x="11655" y="4331"/>
                </a:lnTo>
                <a:lnTo>
                  <a:pt x="11582" y="4307"/>
                </a:lnTo>
                <a:lnTo>
                  <a:pt x="11582" y="4161"/>
                </a:lnTo>
                <a:lnTo>
                  <a:pt x="11582" y="4039"/>
                </a:lnTo>
                <a:lnTo>
                  <a:pt x="11534" y="3918"/>
                </a:lnTo>
                <a:lnTo>
                  <a:pt x="11485" y="3820"/>
                </a:lnTo>
                <a:lnTo>
                  <a:pt x="11388" y="3723"/>
                </a:lnTo>
                <a:lnTo>
                  <a:pt x="11242" y="3626"/>
                </a:lnTo>
                <a:lnTo>
                  <a:pt x="11169" y="3577"/>
                </a:lnTo>
                <a:lnTo>
                  <a:pt x="11120" y="3528"/>
                </a:lnTo>
                <a:lnTo>
                  <a:pt x="11047" y="3504"/>
                </a:lnTo>
                <a:lnTo>
                  <a:pt x="10974" y="3504"/>
                </a:lnTo>
                <a:lnTo>
                  <a:pt x="10828" y="3528"/>
                </a:lnTo>
                <a:lnTo>
                  <a:pt x="10682" y="3601"/>
                </a:lnTo>
                <a:lnTo>
                  <a:pt x="10536" y="3723"/>
                </a:lnTo>
                <a:lnTo>
                  <a:pt x="10439" y="3869"/>
                </a:lnTo>
                <a:lnTo>
                  <a:pt x="10341" y="4039"/>
                </a:lnTo>
                <a:lnTo>
                  <a:pt x="10317" y="4234"/>
                </a:lnTo>
                <a:lnTo>
                  <a:pt x="10317" y="4380"/>
                </a:lnTo>
                <a:lnTo>
                  <a:pt x="10171" y="4477"/>
                </a:lnTo>
                <a:lnTo>
                  <a:pt x="10025" y="4575"/>
                </a:lnTo>
                <a:lnTo>
                  <a:pt x="9879" y="4721"/>
                </a:lnTo>
                <a:lnTo>
                  <a:pt x="9733" y="4867"/>
                </a:lnTo>
                <a:lnTo>
                  <a:pt x="9490" y="5159"/>
                </a:lnTo>
                <a:lnTo>
                  <a:pt x="9319" y="5402"/>
                </a:lnTo>
                <a:lnTo>
                  <a:pt x="8954" y="5864"/>
                </a:lnTo>
                <a:lnTo>
                  <a:pt x="8614" y="6375"/>
                </a:lnTo>
                <a:lnTo>
                  <a:pt x="8298" y="6789"/>
                </a:lnTo>
                <a:lnTo>
                  <a:pt x="8152" y="7008"/>
                </a:lnTo>
                <a:lnTo>
                  <a:pt x="8030" y="7227"/>
                </a:lnTo>
                <a:lnTo>
                  <a:pt x="7908" y="7203"/>
                </a:lnTo>
                <a:lnTo>
                  <a:pt x="7787" y="7178"/>
                </a:lnTo>
                <a:lnTo>
                  <a:pt x="7738" y="7154"/>
                </a:lnTo>
                <a:lnTo>
                  <a:pt x="7616" y="7130"/>
                </a:lnTo>
                <a:lnTo>
                  <a:pt x="7470" y="7130"/>
                </a:lnTo>
                <a:lnTo>
                  <a:pt x="7349" y="7178"/>
                </a:lnTo>
                <a:lnTo>
                  <a:pt x="7227" y="7251"/>
                </a:lnTo>
                <a:lnTo>
                  <a:pt x="7178" y="7203"/>
                </a:lnTo>
                <a:lnTo>
                  <a:pt x="6935" y="7081"/>
                </a:lnTo>
                <a:lnTo>
                  <a:pt x="6692" y="6935"/>
                </a:lnTo>
                <a:lnTo>
                  <a:pt x="6448" y="6765"/>
                </a:lnTo>
                <a:lnTo>
                  <a:pt x="6327" y="6716"/>
                </a:lnTo>
                <a:lnTo>
                  <a:pt x="6205" y="6667"/>
                </a:lnTo>
                <a:lnTo>
                  <a:pt x="6229" y="6546"/>
                </a:lnTo>
                <a:lnTo>
                  <a:pt x="6205" y="6424"/>
                </a:lnTo>
                <a:lnTo>
                  <a:pt x="6181" y="6278"/>
                </a:lnTo>
                <a:lnTo>
                  <a:pt x="6132" y="6181"/>
                </a:lnTo>
                <a:lnTo>
                  <a:pt x="6059" y="6059"/>
                </a:lnTo>
                <a:lnTo>
                  <a:pt x="5986" y="5962"/>
                </a:lnTo>
                <a:lnTo>
                  <a:pt x="5889" y="5889"/>
                </a:lnTo>
                <a:lnTo>
                  <a:pt x="5767" y="5840"/>
                </a:lnTo>
                <a:lnTo>
                  <a:pt x="5694" y="5816"/>
                </a:lnTo>
                <a:lnTo>
                  <a:pt x="5621" y="5791"/>
                </a:lnTo>
                <a:lnTo>
                  <a:pt x="5475" y="5791"/>
                </a:lnTo>
                <a:lnTo>
                  <a:pt x="5329" y="5840"/>
                </a:lnTo>
                <a:lnTo>
                  <a:pt x="5207" y="5913"/>
                </a:lnTo>
                <a:lnTo>
                  <a:pt x="5086" y="6010"/>
                </a:lnTo>
                <a:lnTo>
                  <a:pt x="4964" y="6156"/>
                </a:lnTo>
                <a:lnTo>
                  <a:pt x="4891" y="6302"/>
                </a:lnTo>
                <a:lnTo>
                  <a:pt x="4818" y="6473"/>
                </a:lnTo>
                <a:lnTo>
                  <a:pt x="4818" y="6570"/>
                </a:lnTo>
                <a:lnTo>
                  <a:pt x="4818" y="6692"/>
                </a:lnTo>
                <a:lnTo>
                  <a:pt x="4769" y="6716"/>
                </a:lnTo>
                <a:lnTo>
                  <a:pt x="3918" y="7714"/>
                </a:lnTo>
                <a:lnTo>
                  <a:pt x="3504" y="8225"/>
                </a:lnTo>
                <a:lnTo>
                  <a:pt x="3090" y="8760"/>
                </a:lnTo>
                <a:lnTo>
                  <a:pt x="2677" y="9271"/>
                </a:lnTo>
                <a:lnTo>
                  <a:pt x="2214" y="9782"/>
                </a:lnTo>
                <a:lnTo>
                  <a:pt x="2044" y="9952"/>
                </a:lnTo>
                <a:lnTo>
                  <a:pt x="1874" y="10147"/>
                </a:lnTo>
                <a:lnTo>
                  <a:pt x="1801" y="10244"/>
                </a:lnTo>
                <a:lnTo>
                  <a:pt x="1752" y="10366"/>
                </a:lnTo>
                <a:lnTo>
                  <a:pt x="1703" y="10488"/>
                </a:lnTo>
                <a:lnTo>
                  <a:pt x="1703" y="10609"/>
                </a:lnTo>
                <a:lnTo>
                  <a:pt x="1728" y="10682"/>
                </a:lnTo>
                <a:lnTo>
                  <a:pt x="1776" y="10731"/>
                </a:lnTo>
                <a:lnTo>
                  <a:pt x="1849" y="10755"/>
                </a:lnTo>
                <a:lnTo>
                  <a:pt x="1922" y="10731"/>
                </a:lnTo>
                <a:lnTo>
                  <a:pt x="2020" y="10682"/>
                </a:lnTo>
                <a:lnTo>
                  <a:pt x="2117" y="10633"/>
                </a:lnTo>
                <a:lnTo>
                  <a:pt x="2263" y="10463"/>
                </a:lnTo>
                <a:lnTo>
                  <a:pt x="2579" y="10123"/>
                </a:lnTo>
                <a:lnTo>
                  <a:pt x="2969" y="9733"/>
                </a:lnTo>
                <a:lnTo>
                  <a:pt x="3163" y="9514"/>
                </a:lnTo>
                <a:lnTo>
                  <a:pt x="3334" y="9295"/>
                </a:lnTo>
                <a:lnTo>
                  <a:pt x="3747" y="8760"/>
                </a:lnTo>
                <a:lnTo>
                  <a:pt x="4185" y="8225"/>
                </a:lnTo>
                <a:lnTo>
                  <a:pt x="4648" y="7714"/>
                </a:lnTo>
                <a:lnTo>
                  <a:pt x="5086" y="7203"/>
                </a:lnTo>
                <a:lnTo>
                  <a:pt x="5159" y="7251"/>
                </a:lnTo>
                <a:lnTo>
                  <a:pt x="5280" y="7300"/>
                </a:lnTo>
                <a:lnTo>
                  <a:pt x="5378" y="7324"/>
                </a:lnTo>
                <a:lnTo>
                  <a:pt x="5499" y="7324"/>
                </a:lnTo>
                <a:lnTo>
                  <a:pt x="5645" y="7300"/>
                </a:lnTo>
                <a:lnTo>
                  <a:pt x="5791" y="7251"/>
                </a:lnTo>
                <a:lnTo>
                  <a:pt x="5913" y="7154"/>
                </a:lnTo>
                <a:lnTo>
                  <a:pt x="6010" y="7057"/>
                </a:lnTo>
                <a:lnTo>
                  <a:pt x="6205" y="7178"/>
                </a:lnTo>
                <a:lnTo>
                  <a:pt x="6400" y="7300"/>
                </a:lnTo>
                <a:lnTo>
                  <a:pt x="6716" y="7519"/>
                </a:lnTo>
                <a:lnTo>
                  <a:pt x="6862" y="7616"/>
                </a:lnTo>
                <a:lnTo>
                  <a:pt x="7032" y="7689"/>
                </a:lnTo>
                <a:lnTo>
                  <a:pt x="7057" y="7811"/>
                </a:lnTo>
                <a:lnTo>
                  <a:pt x="7105" y="7933"/>
                </a:lnTo>
                <a:lnTo>
                  <a:pt x="7154" y="8030"/>
                </a:lnTo>
                <a:lnTo>
                  <a:pt x="7227" y="8127"/>
                </a:lnTo>
                <a:lnTo>
                  <a:pt x="7324" y="8176"/>
                </a:lnTo>
                <a:lnTo>
                  <a:pt x="7397" y="8225"/>
                </a:lnTo>
                <a:lnTo>
                  <a:pt x="7495" y="8273"/>
                </a:lnTo>
                <a:lnTo>
                  <a:pt x="7714" y="8273"/>
                </a:lnTo>
                <a:lnTo>
                  <a:pt x="7835" y="8225"/>
                </a:lnTo>
                <a:lnTo>
                  <a:pt x="8006" y="8127"/>
                </a:lnTo>
                <a:lnTo>
                  <a:pt x="8152" y="8006"/>
                </a:lnTo>
                <a:lnTo>
                  <a:pt x="8225" y="7908"/>
                </a:lnTo>
                <a:lnTo>
                  <a:pt x="8273" y="7835"/>
                </a:lnTo>
                <a:lnTo>
                  <a:pt x="8298" y="7738"/>
                </a:lnTo>
                <a:lnTo>
                  <a:pt x="8322" y="7641"/>
                </a:lnTo>
                <a:lnTo>
                  <a:pt x="8322" y="7543"/>
                </a:lnTo>
                <a:lnTo>
                  <a:pt x="8298" y="7470"/>
                </a:lnTo>
                <a:lnTo>
                  <a:pt x="8468" y="7300"/>
                </a:lnTo>
                <a:lnTo>
                  <a:pt x="8614" y="7130"/>
                </a:lnTo>
                <a:lnTo>
                  <a:pt x="8906" y="6740"/>
                </a:lnTo>
                <a:lnTo>
                  <a:pt x="9173" y="6327"/>
                </a:lnTo>
                <a:lnTo>
                  <a:pt x="9417" y="5962"/>
                </a:lnTo>
                <a:lnTo>
                  <a:pt x="9782" y="5499"/>
                </a:lnTo>
                <a:lnTo>
                  <a:pt x="10195" y="5086"/>
                </a:lnTo>
                <a:lnTo>
                  <a:pt x="10268" y="5013"/>
                </a:lnTo>
                <a:lnTo>
                  <a:pt x="10366" y="4940"/>
                </a:lnTo>
                <a:lnTo>
                  <a:pt x="10585" y="4818"/>
                </a:lnTo>
                <a:lnTo>
                  <a:pt x="10706" y="4891"/>
                </a:lnTo>
                <a:lnTo>
                  <a:pt x="10828" y="4915"/>
                </a:lnTo>
                <a:lnTo>
                  <a:pt x="10950" y="4940"/>
                </a:lnTo>
                <a:lnTo>
                  <a:pt x="11096" y="4915"/>
                </a:lnTo>
                <a:lnTo>
                  <a:pt x="11193" y="4867"/>
                </a:lnTo>
                <a:lnTo>
                  <a:pt x="11266" y="4794"/>
                </a:lnTo>
                <a:lnTo>
                  <a:pt x="11363" y="4721"/>
                </a:lnTo>
                <a:lnTo>
                  <a:pt x="11436" y="4648"/>
                </a:lnTo>
                <a:lnTo>
                  <a:pt x="11704" y="4964"/>
                </a:lnTo>
                <a:lnTo>
                  <a:pt x="11874" y="5183"/>
                </a:lnTo>
                <a:lnTo>
                  <a:pt x="11801" y="5305"/>
                </a:lnTo>
                <a:lnTo>
                  <a:pt x="11777" y="5426"/>
                </a:lnTo>
                <a:lnTo>
                  <a:pt x="11753" y="5548"/>
                </a:lnTo>
                <a:lnTo>
                  <a:pt x="11777" y="5694"/>
                </a:lnTo>
                <a:lnTo>
                  <a:pt x="11826" y="5816"/>
                </a:lnTo>
                <a:lnTo>
                  <a:pt x="11899" y="5913"/>
                </a:lnTo>
                <a:lnTo>
                  <a:pt x="12020" y="6010"/>
                </a:lnTo>
                <a:lnTo>
                  <a:pt x="12142" y="6059"/>
                </a:lnTo>
                <a:lnTo>
                  <a:pt x="12264" y="6108"/>
                </a:lnTo>
                <a:lnTo>
                  <a:pt x="12410" y="6108"/>
                </a:lnTo>
                <a:lnTo>
                  <a:pt x="12531" y="6083"/>
                </a:lnTo>
                <a:lnTo>
                  <a:pt x="12653" y="6035"/>
                </a:lnTo>
                <a:lnTo>
                  <a:pt x="12726" y="5986"/>
                </a:lnTo>
                <a:lnTo>
                  <a:pt x="12799" y="5913"/>
                </a:lnTo>
                <a:lnTo>
                  <a:pt x="12872" y="5840"/>
                </a:lnTo>
                <a:lnTo>
                  <a:pt x="12921" y="5743"/>
                </a:lnTo>
                <a:lnTo>
                  <a:pt x="12969" y="5548"/>
                </a:lnTo>
                <a:lnTo>
                  <a:pt x="12969" y="5329"/>
                </a:lnTo>
                <a:lnTo>
                  <a:pt x="12969" y="5280"/>
                </a:lnTo>
                <a:lnTo>
                  <a:pt x="13042" y="5256"/>
                </a:lnTo>
                <a:lnTo>
                  <a:pt x="13383" y="4915"/>
                </a:lnTo>
                <a:lnTo>
                  <a:pt x="13748" y="4575"/>
                </a:lnTo>
                <a:lnTo>
                  <a:pt x="14454" y="3942"/>
                </a:lnTo>
                <a:lnTo>
                  <a:pt x="15111" y="3309"/>
                </a:lnTo>
                <a:lnTo>
                  <a:pt x="15768" y="2677"/>
                </a:lnTo>
                <a:lnTo>
                  <a:pt x="15792" y="2652"/>
                </a:lnTo>
                <a:lnTo>
                  <a:pt x="15914" y="2701"/>
                </a:lnTo>
                <a:lnTo>
                  <a:pt x="16157" y="2701"/>
                </a:lnTo>
                <a:lnTo>
                  <a:pt x="16279" y="2652"/>
                </a:lnTo>
                <a:lnTo>
                  <a:pt x="16376" y="2579"/>
                </a:lnTo>
                <a:lnTo>
                  <a:pt x="16449" y="2506"/>
                </a:lnTo>
                <a:lnTo>
                  <a:pt x="16522" y="2409"/>
                </a:lnTo>
                <a:lnTo>
                  <a:pt x="16595" y="2312"/>
                </a:lnTo>
                <a:lnTo>
                  <a:pt x="16643" y="2215"/>
                </a:lnTo>
                <a:lnTo>
                  <a:pt x="16668" y="2093"/>
                </a:lnTo>
                <a:lnTo>
                  <a:pt x="16692" y="1996"/>
                </a:lnTo>
                <a:lnTo>
                  <a:pt x="16692" y="1874"/>
                </a:lnTo>
                <a:lnTo>
                  <a:pt x="16668" y="1777"/>
                </a:lnTo>
                <a:lnTo>
                  <a:pt x="16643" y="1679"/>
                </a:lnTo>
                <a:lnTo>
                  <a:pt x="16570" y="1606"/>
                </a:lnTo>
                <a:lnTo>
                  <a:pt x="16522" y="1533"/>
                </a:lnTo>
                <a:lnTo>
                  <a:pt x="16424" y="1460"/>
                </a:lnTo>
                <a:lnTo>
                  <a:pt x="16352" y="1436"/>
                </a:lnTo>
                <a:lnTo>
                  <a:pt x="16254" y="1412"/>
                </a:lnTo>
                <a:lnTo>
                  <a:pt x="16157" y="1387"/>
                </a:lnTo>
                <a:lnTo>
                  <a:pt x="16011" y="1363"/>
                </a:lnTo>
                <a:close/>
                <a:moveTo>
                  <a:pt x="195" y="0"/>
                </a:moveTo>
                <a:lnTo>
                  <a:pt x="146" y="49"/>
                </a:lnTo>
                <a:lnTo>
                  <a:pt x="98" y="73"/>
                </a:lnTo>
                <a:lnTo>
                  <a:pt x="49" y="195"/>
                </a:lnTo>
                <a:lnTo>
                  <a:pt x="0" y="317"/>
                </a:lnTo>
                <a:lnTo>
                  <a:pt x="0" y="438"/>
                </a:lnTo>
                <a:lnTo>
                  <a:pt x="0" y="584"/>
                </a:lnTo>
                <a:lnTo>
                  <a:pt x="25" y="876"/>
                </a:lnTo>
                <a:lnTo>
                  <a:pt x="49" y="1120"/>
                </a:lnTo>
                <a:lnTo>
                  <a:pt x="49" y="1947"/>
                </a:lnTo>
                <a:lnTo>
                  <a:pt x="25" y="2774"/>
                </a:lnTo>
                <a:lnTo>
                  <a:pt x="49" y="3601"/>
                </a:lnTo>
                <a:lnTo>
                  <a:pt x="25" y="4429"/>
                </a:lnTo>
                <a:lnTo>
                  <a:pt x="0" y="6108"/>
                </a:lnTo>
                <a:lnTo>
                  <a:pt x="0" y="6984"/>
                </a:lnTo>
                <a:lnTo>
                  <a:pt x="0" y="7860"/>
                </a:lnTo>
                <a:lnTo>
                  <a:pt x="73" y="9587"/>
                </a:lnTo>
                <a:lnTo>
                  <a:pt x="146" y="11315"/>
                </a:lnTo>
                <a:lnTo>
                  <a:pt x="171" y="12191"/>
                </a:lnTo>
                <a:lnTo>
                  <a:pt x="171" y="13067"/>
                </a:lnTo>
                <a:lnTo>
                  <a:pt x="195" y="13188"/>
                </a:lnTo>
                <a:lnTo>
                  <a:pt x="268" y="13261"/>
                </a:lnTo>
                <a:lnTo>
                  <a:pt x="317" y="13310"/>
                </a:lnTo>
                <a:lnTo>
                  <a:pt x="390" y="13310"/>
                </a:lnTo>
                <a:lnTo>
                  <a:pt x="900" y="13383"/>
                </a:lnTo>
                <a:lnTo>
                  <a:pt x="1898" y="13383"/>
                </a:lnTo>
                <a:lnTo>
                  <a:pt x="2409" y="13334"/>
                </a:lnTo>
                <a:lnTo>
                  <a:pt x="3431" y="13261"/>
                </a:lnTo>
                <a:lnTo>
                  <a:pt x="3942" y="13213"/>
                </a:lnTo>
                <a:lnTo>
                  <a:pt x="4453" y="13188"/>
                </a:lnTo>
                <a:lnTo>
                  <a:pt x="10025" y="13188"/>
                </a:lnTo>
                <a:lnTo>
                  <a:pt x="11169" y="13164"/>
                </a:lnTo>
                <a:lnTo>
                  <a:pt x="13432" y="13091"/>
                </a:lnTo>
                <a:lnTo>
                  <a:pt x="14575" y="13067"/>
                </a:lnTo>
                <a:lnTo>
                  <a:pt x="16741" y="13067"/>
                </a:lnTo>
                <a:lnTo>
                  <a:pt x="17276" y="13091"/>
                </a:lnTo>
                <a:lnTo>
                  <a:pt x="17544" y="13140"/>
                </a:lnTo>
                <a:lnTo>
                  <a:pt x="17811" y="13164"/>
                </a:lnTo>
                <a:lnTo>
                  <a:pt x="17933" y="13164"/>
                </a:lnTo>
                <a:lnTo>
                  <a:pt x="18030" y="13115"/>
                </a:lnTo>
                <a:lnTo>
                  <a:pt x="18103" y="13042"/>
                </a:lnTo>
                <a:lnTo>
                  <a:pt x="18152" y="12945"/>
                </a:lnTo>
                <a:lnTo>
                  <a:pt x="18152" y="12848"/>
                </a:lnTo>
                <a:lnTo>
                  <a:pt x="18128" y="12750"/>
                </a:lnTo>
                <a:lnTo>
                  <a:pt x="18055" y="12677"/>
                </a:lnTo>
                <a:lnTo>
                  <a:pt x="17957" y="12629"/>
                </a:lnTo>
                <a:lnTo>
                  <a:pt x="17495" y="12556"/>
                </a:lnTo>
                <a:lnTo>
                  <a:pt x="17008" y="12531"/>
                </a:lnTo>
                <a:lnTo>
                  <a:pt x="16084" y="12507"/>
                </a:lnTo>
                <a:lnTo>
                  <a:pt x="14940" y="12483"/>
                </a:lnTo>
                <a:lnTo>
                  <a:pt x="13821" y="12507"/>
                </a:lnTo>
                <a:lnTo>
                  <a:pt x="11534" y="12580"/>
                </a:lnTo>
                <a:lnTo>
                  <a:pt x="10414" y="12604"/>
                </a:lnTo>
                <a:lnTo>
                  <a:pt x="9271" y="12629"/>
                </a:lnTo>
                <a:lnTo>
                  <a:pt x="7032" y="12604"/>
                </a:lnTo>
                <a:lnTo>
                  <a:pt x="5913" y="12604"/>
                </a:lnTo>
                <a:lnTo>
                  <a:pt x="4818" y="12629"/>
                </a:lnTo>
                <a:lnTo>
                  <a:pt x="3796" y="12677"/>
                </a:lnTo>
                <a:lnTo>
                  <a:pt x="2774" y="12726"/>
                </a:lnTo>
                <a:lnTo>
                  <a:pt x="1752" y="12799"/>
                </a:lnTo>
                <a:lnTo>
                  <a:pt x="730" y="12848"/>
                </a:lnTo>
                <a:lnTo>
                  <a:pt x="681" y="11169"/>
                </a:lnTo>
                <a:lnTo>
                  <a:pt x="608" y="9490"/>
                </a:lnTo>
                <a:lnTo>
                  <a:pt x="535" y="7787"/>
                </a:lnTo>
                <a:lnTo>
                  <a:pt x="535" y="6959"/>
                </a:lnTo>
                <a:lnTo>
                  <a:pt x="535" y="6108"/>
                </a:lnTo>
                <a:lnTo>
                  <a:pt x="560" y="4356"/>
                </a:lnTo>
                <a:lnTo>
                  <a:pt x="560" y="2579"/>
                </a:lnTo>
                <a:lnTo>
                  <a:pt x="560" y="1752"/>
                </a:lnTo>
                <a:lnTo>
                  <a:pt x="584" y="1363"/>
                </a:lnTo>
                <a:lnTo>
                  <a:pt x="584" y="949"/>
                </a:lnTo>
                <a:lnTo>
                  <a:pt x="560" y="706"/>
                </a:lnTo>
                <a:lnTo>
                  <a:pt x="535" y="438"/>
                </a:lnTo>
                <a:lnTo>
                  <a:pt x="511" y="317"/>
                </a:lnTo>
                <a:lnTo>
                  <a:pt x="463" y="219"/>
                </a:lnTo>
                <a:lnTo>
                  <a:pt x="390" y="98"/>
                </a:lnTo>
                <a:lnTo>
                  <a:pt x="317" y="25"/>
                </a:lnTo>
                <a:lnTo>
                  <a:pt x="244" y="0"/>
                </a:lnTo>
                <a:close/>
              </a:path>
            </a:pathLst>
          </a:custGeom>
          <a:solidFill>
            <a:schemeClr val="accent3">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266;p48">
            <a:extLst>
              <a:ext uri="{FF2B5EF4-FFF2-40B4-BE49-F238E27FC236}">
                <a16:creationId xmlns:a16="http://schemas.microsoft.com/office/drawing/2014/main" id="{26A44431-CE73-8B9C-7FE4-5D1F25DABCF7}"/>
              </a:ext>
            </a:extLst>
          </p:cNvPr>
          <p:cNvSpPr/>
          <p:nvPr/>
        </p:nvSpPr>
        <p:spPr>
          <a:xfrm>
            <a:off x="743227" y="219976"/>
            <a:ext cx="696981" cy="678051"/>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chemeClr val="accent6">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267;p48">
            <a:extLst>
              <a:ext uri="{FF2B5EF4-FFF2-40B4-BE49-F238E27FC236}">
                <a16:creationId xmlns:a16="http://schemas.microsoft.com/office/drawing/2014/main" id="{68952E5C-B61E-24DE-A5C1-1B5AF96566EE}"/>
              </a:ext>
            </a:extLst>
          </p:cNvPr>
          <p:cNvSpPr/>
          <p:nvPr/>
        </p:nvSpPr>
        <p:spPr>
          <a:xfrm>
            <a:off x="8460499" y="770404"/>
            <a:ext cx="803863" cy="617984"/>
          </a:xfrm>
          <a:custGeom>
            <a:avLst/>
            <a:gdLst/>
            <a:ahLst/>
            <a:cxnLst/>
            <a:rect l="l" t="t" r="r" b="b"/>
            <a:pathLst>
              <a:path w="18177" h="13384" extrusionOk="0">
                <a:moveTo>
                  <a:pt x="10877" y="4039"/>
                </a:moveTo>
                <a:lnTo>
                  <a:pt x="10755" y="4064"/>
                </a:lnTo>
                <a:lnTo>
                  <a:pt x="10707" y="4088"/>
                </a:lnTo>
                <a:lnTo>
                  <a:pt x="10634" y="4112"/>
                </a:lnTo>
                <a:lnTo>
                  <a:pt x="10609" y="4185"/>
                </a:lnTo>
                <a:lnTo>
                  <a:pt x="10561" y="4258"/>
                </a:lnTo>
                <a:lnTo>
                  <a:pt x="10536" y="4331"/>
                </a:lnTo>
                <a:lnTo>
                  <a:pt x="10536" y="4429"/>
                </a:lnTo>
                <a:lnTo>
                  <a:pt x="10561" y="4575"/>
                </a:lnTo>
                <a:lnTo>
                  <a:pt x="10585" y="4623"/>
                </a:lnTo>
                <a:lnTo>
                  <a:pt x="10634" y="4696"/>
                </a:lnTo>
                <a:lnTo>
                  <a:pt x="10707" y="4745"/>
                </a:lnTo>
                <a:lnTo>
                  <a:pt x="10780" y="4769"/>
                </a:lnTo>
                <a:lnTo>
                  <a:pt x="10828" y="4794"/>
                </a:lnTo>
                <a:lnTo>
                  <a:pt x="10999" y="4794"/>
                </a:lnTo>
                <a:lnTo>
                  <a:pt x="11047" y="4769"/>
                </a:lnTo>
                <a:lnTo>
                  <a:pt x="11169" y="4696"/>
                </a:lnTo>
                <a:lnTo>
                  <a:pt x="11266" y="4575"/>
                </a:lnTo>
                <a:lnTo>
                  <a:pt x="11291" y="4502"/>
                </a:lnTo>
                <a:lnTo>
                  <a:pt x="11291" y="4429"/>
                </a:lnTo>
                <a:lnTo>
                  <a:pt x="11291" y="4356"/>
                </a:lnTo>
                <a:lnTo>
                  <a:pt x="11266" y="4283"/>
                </a:lnTo>
                <a:lnTo>
                  <a:pt x="11169" y="4161"/>
                </a:lnTo>
                <a:lnTo>
                  <a:pt x="11120" y="4088"/>
                </a:lnTo>
                <a:lnTo>
                  <a:pt x="11047" y="4064"/>
                </a:lnTo>
                <a:lnTo>
                  <a:pt x="10950" y="4039"/>
                </a:lnTo>
                <a:close/>
                <a:moveTo>
                  <a:pt x="12361" y="3942"/>
                </a:moveTo>
                <a:lnTo>
                  <a:pt x="12288" y="3966"/>
                </a:lnTo>
                <a:lnTo>
                  <a:pt x="12215" y="4015"/>
                </a:lnTo>
                <a:lnTo>
                  <a:pt x="12142" y="4064"/>
                </a:lnTo>
                <a:lnTo>
                  <a:pt x="12093" y="4137"/>
                </a:lnTo>
                <a:lnTo>
                  <a:pt x="12045" y="4210"/>
                </a:lnTo>
                <a:lnTo>
                  <a:pt x="12020" y="4307"/>
                </a:lnTo>
                <a:lnTo>
                  <a:pt x="11996" y="4380"/>
                </a:lnTo>
                <a:lnTo>
                  <a:pt x="12020" y="4477"/>
                </a:lnTo>
                <a:lnTo>
                  <a:pt x="12045" y="4550"/>
                </a:lnTo>
                <a:lnTo>
                  <a:pt x="12093" y="4623"/>
                </a:lnTo>
                <a:lnTo>
                  <a:pt x="12142" y="4696"/>
                </a:lnTo>
                <a:lnTo>
                  <a:pt x="12215" y="4745"/>
                </a:lnTo>
                <a:lnTo>
                  <a:pt x="12288" y="4794"/>
                </a:lnTo>
                <a:lnTo>
                  <a:pt x="12361" y="4818"/>
                </a:lnTo>
                <a:lnTo>
                  <a:pt x="12531" y="4818"/>
                </a:lnTo>
                <a:lnTo>
                  <a:pt x="12629" y="4794"/>
                </a:lnTo>
                <a:lnTo>
                  <a:pt x="12702" y="4745"/>
                </a:lnTo>
                <a:lnTo>
                  <a:pt x="12750" y="4696"/>
                </a:lnTo>
                <a:lnTo>
                  <a:pt x="12823" y="4623"/>
                </a:lnTo>
                <a:lnTo>
                  <a:pt x="12848" y="4550"/>
                </a:lnTo>
                <a:lnTo>
                  <a:pt x="12872" y="4477"/>
                </a:lnTo>
                <a:lnTo>
                  <a:pt x="12896" y="4380"/>
                </a:lnTo>
                <a:lnTo>
                  <a:pt x="12872" y="4307"/>
                </a:lnTo>
                <a:lnTo>
                  <a:pt x="12848" y="4210"/>
                </a:lnTo>
                <a:lnTo>
                  <a:pt x="12823" y="4137"/>
                </a:lnTo>
                <a:lnTo>
                  <a:pt x="12750" y="4064"/>
                </a:lnTo>
                <a:lnTo>
                  <a:pt x="12702" y="4015"/>
                </a:lnTo>
                <a:lnTo>
                  <a:pt x="12629" y="3966"/>
                </a:lnTo>
                <a:lnTo>
                  <a:pt x="12531" y="3942"/>
                </a:lnTo>
                <a:close/>
                <a:moveTo>
                  <a:pt x="11534" y="5013"/>
                </a:moveTo>
                <a:lnTo>
                  <a:pt x="11412" y="5061"/>
                </a:lnTo>
                <a:lnTo>
                  <a:pt x="11315" y="5110"/>
                </a:lnTo>
                <a:lnTo>
                  <a:pt x="11242" y="5232"/>
                </a:lnTo>
                <a:lnTo>
                  <a:pt x="11218" y="5353"/>
                </a:lnTo>
                <a:lnTo>
                  <a:pt x="11242" y="5475"/>
                </a:lnTo>
                <a:lnTo>
                  <a:pt x="11315" y="5572"/>
                </a:lnTo>
                <a:lnTo>
                  <a:pt x="11412" y="5645"/>
                </a:lnTo>
                <a:lnTo>
                  <a:pt x="11534" y="5670"/>
                </a:lnTo>
                <a:lnTo>
                  <a:pt x="11655" y="5645"/>
                </a:lnTo>
                <a:lnTo>
                  <a:pt x="11753" y="5572"/>
                </a:lnTo>
                <a:lnTo>
                  <a:pt x="11826" y="5475"/>
                </a:lnTo>
                <a:lnTo>
                  <a:pt x="11850" y="5353"/>
                </a:lnTo>
                <a:lnTo>
                  <a:pt x="11826" y="5232"/>
                </a:lnTo>
                <a:lnTo>
                  <a:pt x="11753" y="5110"/>
                </a:lnTo>
                <a:lnTo>
                  <a:pt x="11655" y="5061"/>
                </a:lnTo>
                <a:lnTo>
                  <a:pt x="11534" y="5013"/>
                </a:lnTo>
                <a:close/>
                <a:moveTo>
                  <a:pt x="12312" y="5889"/>
                </a:moveTo>
                <a:lnTo>
                  <a:pt x="12239" y="5913"/>
                </a:lnTo>
                <a:lnTo>
                  <a:pt x="12166" y="5937"/>
                </a:lnTo>
                <a:lnTo>
                  <a:pt x="12093" y="5986"/>
                </a:lnTo>
                <a:lnTo>
                  <a:pt x="12045" y="6059"/>
                </a:lnTo>
                <a:lnTo>
                  <a:pt x="12020" y="6132"/>
                </a:lnTo>
                <a:lnTo>
                  <a:pt x="11996" y="6205"/>
                </a:lnTo>
                <a:lnTo>
                  <a:pt x="11996" y="6278"/>
                </a:lnTo>
                <a:lnTo>
                  <a:pt x="11996" y="6351"/>
                </a:lnTo>
                <a:lnTo>
                  <a:pt x="12020" y="6424"/>
                </a:lnTo>
                <a:lnTo>
                  <a:pt x="12045" y="6497"/>
                </a:lnTo>
                <a:lnTo>
                  <a:pt x="12093" y="6570"/>
                </a:lnTo>
                <a:lnTo>
                  <a:pt x="12166" y="6619"/>
                </a:lnTo>
                <a:lnTo>
                  <a:pt x="12239" y="6643"/>
                </a:lnTo>
                <a:lnTo>
                  <a:pt x="12312" y="6667"/>
                </a:lnTo>
                <a:lnTo>
                  <a:pt x="12458" y="6667"/>
                </a:lnTo>
                <a:lnTo>
                  <a:pt x="12531" y="6643"/>
                </a:lnTo>
                <a:lnTo>
                  <a:pt x="12604" y="6619"/>
                </a:lnTo>
                <a:lnTo>
                  <a:pt x="12677" y="6570"/>
                </a:lnTo>
                <a:lnTo>
                  <a:pt x="12726" y="6497"/>
                </a:lnTo>
                <a:lnTo>
                  <a:pt x="12750" y="6424"/>
                </a:lnTo>
                <a:lnTo>
                  <a:pt x="12775" y="6351"/>
                </a:lnTo>
                <a:lnTo>
                  <a:pt x="12799" y="6278"/>
                </a:lnTo>
                <a:lnTo>
                  <a:pt x="12775" y="6205"/>
                </a:lnTo>
                <a:lnTo>
                  <a:pt x="12750" y="6132"/>
                </a:lnTo>
                <a:lnTo>
                  <a:pt x="12726" y="6059"/>
                </a:lnTo>
                <a:lnTo>
                  <a:pt x="12677" y="5986"/>
                </a:lnTo>
                <a:lnTo>
                  <a:pt x="12604" y="5937"/>
                </a:lnTo>
                <a:lnTo>
                  <a:pt x="12531" y="5913"/>
                </a:lnTo>
                <a:lnTo>
                  <a:pt x="12458" y="5889"/>
                </a:lnTo>
                <a:close/>
                <a:moveTo>
                  <a:pt x="10950" y="5889"/>
                </a:moveTo>
                <a:lnTo>
                  <a:pt x="10853" y="5913"/>
                </a:lnTo>
                <a:lnTo>
                  <a:pt x="10780" y="5937"/>
                </a:lnTo>
                <a:lnTo>
                  <a:pt x="10707" y="5986"/>
                </a:lnTo>
                <a:lnTo>
                  <a:pt x="10634" y="6035"/>
                </a:lnTo>
                <a:lnTo>
                  <a:pt x="10585" y="6108"/>
                </a:lnTo>
                <a:lnTo>
                  <a:pt x="10536" y="6181"/>
                </a:lnTo>
                <a:lnTo>
                  <a:pt x="10512" y="6254"/>
                </a:lnTo>
                <a:lnTo>
                  <a:pt x="10488" y="6351"/>
                </a:lnTo>
                <a:lnTo>
                  <a:pt x="10512" y="6424"/>
                </a:lnTo>
                <a:lnTo>
                  <a:pt x="10536" y="6521"/>
                </a:lnTo>
                <a:lnTo>
                  <a:pt x="10585" y="6594"/>
                </a:lnTo>
                <a:lnTo>
                  <a:pt x="10634" y="6643"/>
                </a:lnTo>
                <a:lnTo>
                  <a:pt x="10707" y="6716"/>
                </a:lnTo>
                <a:lnTo>
                  <a:pt x="10780" y="6740"/>
                </a:lnTo>
                <a:lnTo>
                  <a:pt x="10853" y="6765"/>
                </a:lnTo>
                <a:lnTo>
                  <a:pt x="10950" y="6789"/>
                </a:lnTo>
                <a:lnTo>
                  <a:pt x="11023" y="6765"/>
                </a:lnTo>
                <a:lnTo>
                  <a:pt x="11120" y="6740"/>
                </a:lnTo>
                <a:lnTo>
                  <a:pt x="11193" y="6716"/>
                </a:lnTo>
                <a:lnTo>
                  <a:pt x="11242" y="6643"/>
                </a:lnTo>
                <a:lnTo>
                  <a:pt x="11315" y="6594"/>
                </a:lnTo>
                <a:lnTo>
                  <a:pt x="11339" y="6521"/>
                </a:lnTo>
                <a:lnTo>
                  <a:pt x="11364" y="6424"/>
                </a:lnTo>
                <a:lnTo>
                  <a:pt x="11388" y="6351"/>
                </a:lnTo>
                <a:lnTo>
                  <a:pt x="11364" y="6254"/>
                </a:lnTo>
                <a:lnTo>
                  <a:pt x="11339" y="6181"/>
                </a:lnTo>
                <a:lnTo>
                  <a:pt x="11315" y="6108"/>
                </a:lnTo>
                <a:lnTo>
                  <a:pt x="11242" y="6035"/>
                </a:lnTo>
                <a:lnTo>
                  <a:pt x="11193" y="5986"/>
                </a:lnTo>
                <a:lnTo>
                  <a:pt x="11120" y="5937"/>
                </a:lnTo>
                <a:lnTo>
                  <a:pt x="11023" y="5913"/>
                </a:lnTo>
                <a:lnTo>
                  <a:pt x="10950" y="5889"/>
                </a:lnTo>
                <a:close/>
                <a:moveTo>
                  <a:pt x="2799" y="6351"/>
                </a:moveTo>
                <a:lnTo>
                  <a:pt x="2628" y="6546"/>
                </a:lnTo>
                <a:lnTo>
                  <a:pt x="2507" y="6692"/>
                </a:lnTo>
                <a:lnTo>
                  <a:pt x="2166" y="7057"/>
                </a:lnTo>
                <a:lnTo>
                  <a:pt x="2117" y="6740"/>
                </a:lnTo>
                <a:lnTo>
                  <a:pt x="2093" y="6570"/>
                </a:lnTo>
                <a:lnTo>
                  <a:pt x="2044" y="6424"/>
                </a:lnTo>
                <a:lnTo>
                  <a:pt x="2799" y="6351"/>
                </a:lnTo>
                <a:close/>
                <a:moveTo>
                  <a:pt x="11558" y="6813"/>
                </a:moveTo>
                <a:lnTo>
                  <a:pt x="11461" y="6838"/>
                </a:lnTo>
                <a:lnTo>
                  <a:pt x="11388" y="6862"/>
                </a:lnTo>
                <a:lnTo>
                  <a:pt x="11315" y="6911"/>
                </a:lnTo>
                <a:lnTo>
                  <a:pt x="11242" y="6959"/>
                </a:lnTo>
                <a:lnTo>
                  <a:pt x="11169" y="7032"/>
                </a:lnTo>
                <a:lnTo>
                  <a:pt x="11145" y="7105"/>
                </a:lnTo>
                <a:lnTo>
                  <a:pt x="11120" y="7203"/>
                </a:lnTo>
                <a:lnTo>
                  <a:pt x="11096" y="7276"/>
                </a:lnTo>
                <a:lnTo>
                  <a:pt x="11120" y="7373"/>
                </a:lnTo>
                <a:lnTo>
                  <a:pt x="11145" y="7470"/>
                </a:lnTo>
                <a:lnTo>
                  <a:pt x="11169" y="7543"/>
                </a:lnTo>
                <a:lnTo>
                  <a:pt x="11242" y="7616"/>
                </a:lnTo>
                <a:lnTo>
                  <a:pt x="11315" y="7665"/>
                </a:lnTo>
                <a:lnTo>
                  <a:pt x="11388" y="7714"/>
                </a:lnTo>
                <a:lnTo>
                  <a:pt x="11461" y="7738"/>
                </a:lnTo>
                <a:lnTo>
                  <a:pt x="11655" y="7738"/>
                </a:lnTo>
                <a:lnTo>
                  <a:pt x="11728" y="7714"/>
                </a:lnTo>
                <a:lnTo>
                  <a:pt x="11801" y="7665"/>
                </a:lnTo>
                <a:lnTo>
                  <a:pt x="11874" y="7616"/>
                </a:lnTo>
                <a:lnTo>
                  <a:pt x="11947" y="7543"/>
                </a:lnTo>
                <a:lnTo>
                  <a:pt x="11972" y="7470"/>
                </a:lnTo>
                <a:lnTo>
                  <a:pt x="11996" y="7373"/>
                </a:lnTo>
                <a:lnTo>
                  <a:pt x="12020" y="7276"/>
                </a:lnTo>
                <a:lnTo>
                  <a:pt x="11996" y="7203"/>
                </a:lnTo>
                <a:lnTo>
                  <a:pt x="11972" y="7105"/>
                </a:lnTo>
                <a:lnTo>
                  <a:pt x="11947" y="7032"/>
                </a:lnTo>
                <a:lnTo>
                  <a:pt x="11874" y="6959"/>
                </a:lnTo>
                <a:lnTo>
                  <a:pt x="11801" y="6911"/>
                </a:lnTo>
                <a:lnTo>
                  <a:pt x="11728" y="6862"/>
                </a:lnTo>
                <a:lnTo>
                  <a:pt x="11655" y="6838"/>
                </a:lnTo>
                <a:lnTo>
                  <a:pt x="11558" y="6813"/>
                </a:lnTo>
                <a:close/>
                <a:moveTo>
                  <a:pt x="3918" y="6327"/>
                </a:moveTo>
                <a:lnTo>
                  <a:pt x="3845" y="6375"/>
                </a:lnTo>
                <a:lnTo>
                  <a:pt x="3553" y="6667"/>
                </a:lnTo>
                <a:lnTo>
                  <a:pt x="3285" y="6959"/>
                </a:lnTo>
                <a:lnTo>
                  <a:pt x="2726" y="7592"/>
                </a:lnTo>
                <a:lnTo>
                  <a:pt x="2434" y="7908"/>
                </a:lnTo>
                <a:lnTo>
                  <a:pt x="2263" y="8103"/>
                </a:lnTo>
                <a:lnTo>
                  <a:pt x="2117" y="8298"/>
                </a:lnTo>
                <a:lnTo>
                  <a:pt x="2166" y="7543"/>
                </a:lnTo>
                <a:lnTo>
                  <a:pt x="2239" y="7519"/>
                </a:lnTo>
                <a:lnTo>
                  <a:pt x="2312" y="7470"/>
                </a:lnTo>
                <a:lnTo>
                  <a:pt x="2482" y="7349"/>
                </a:lnTo>
                <a:lnTo>
                  <a:pt x="2726" y="7081"/>
                </a:lnTo>
                <a:lnTo>
                  <a:pt x="3066" y="6716"/>
                </a:lnTo>
                <a:lnTo>
                  <a:pt x="3212" y="6594"/>
                </a:lnTo>
                <a:lnTo>
                  <a:pt x="3310" y="6448"/>
                </a:lnTo>
                <a:lnTo>
                  <a:pt x="3358" y="6400"/>
                </a:lnTo>
                <a:lnTo>
                  <a:pt x="3358" y="6327"/>
                </a:lnTo>
                <a:close/>
                <a:moveTo>
                  <a:pt x="12312" y="7860"/>
                </a:moveTo>
                <a:lnTo>
                  <a:pt x="12239" y="7884"/>
                </a:lnTo>
                <a:lnTo>
                  <a:pt x="12166" y="7908"/>
                </a:lnTo>
                <a:lnTo>
                  <a:pt x="12093" y="7957"/>
                </a:lnTo>
                <a:lnTo>
                  <a:pt x="12045" y="8006"/>
                </a:lnTo>
                <a:lnTo>
                  <a:pt x="11996" y="8079"/>
                </a:lnTo>
                <a:lnTo>
                  <a:pt x="11972" y="8152"/>
                </a:lnTo>
                <a:lnTo>
                  <a:pt x="11947" y="8273"/>
                </a:lnTo>
                <a:lnTo>
                  <a:pt x="11972" y="8395"/>
                </a:lnTo>
                <a:lnTo>
                  <a:pt x="12045" y="8517"/>
                </a:lnTo>
                <a:lnTo>
                  <a:pt x="12142" y="8590"/>
                </a:lnTo>
                <a:lnTo>
                  <a:pt x="12215" y="8638"/>
                </a:lnTo>
                <a:lnTo>
                  <a:pt x="12458" y="8638"/>
                </a:lnTo>
                <a:lnTo>
                  <a:pt x="12556" y="8590"/>
                </a:lnTo>
                <a:lnTo>
                  <a:pt x="12629" y="8541"/>
                </a:lnTo>
                <a:lnTo>
                  <a:pt x="12653" y="8517"/>
                </a:lnTo>
                <a:lnTo>
                  <a:pt x="12726" y="8444"/>
                </a:lnTo>
                <a:lnTo>
                  <a:pt x="12750" y="8346"/>
                </a:lnTo>
                <a:lnTo>
                  <a:pt x="12775" y="8225"/>
                </a:lnTo>
                <a:lnTo>
                  <a:pt x="12726" y="8103"/>
                </a:lnTo>
                <a:lnTo>
                  <a:pt x="12653" y="7981"/>
                </a:lnTo>
                <a:lnTo>
                  <a:pt x="12556" y="7908"/>
                </a:lnTo>
                <a:lnTo>
                  <a:pt x="12483" y="7860"/>
                </a:lnTo>
                <a:close/>
                <a:moveTo>
                  <a:pt x="10974" y="7981"/>
                </a:moveTo>
                <a:lnTo>
                  <a:pt x="10877" y="8006"/>
                </a:lnTo>
                <a:lnTo>
                  <a:pt x="10804" y="8030"/>
                </a:lnTo>
                <a:lnTo>
                  <a:pt x="10682" y="8127"/>
                </a:lnTo>
                <a:lnTo>
                  <a:pt x="10609" y="8225"/>
                </a:lnTo>
                <a:lnTo>
                  <a:pt x="10561" y="8346"/>
                </a:lnTo>
                <a:lnTo>
                  <a:pt x="10585" y="8492"/>
                </a:lnTo>
                <a:lnTo>
                  <a:pt x="10609" y="8590"/>
                </a:lnTo>
                <a:lnTo>
                  <a:pt x="10682" y="8663"/>
                </a:lnTo>
                <a:lnTo>
                  <a:pt x="10755" y="8711"/>
                </a:lnTo>
                <a:lnTo>
                  <a:pt x="10853" y="8736"/>
                </a:lnTo>
                <a:lnTo>
                  <a:pt x="10853" y="8760"/>
                </a:lnTo>
                <a:lnTo>
                  <a:pt x="10999" y="8760"/>
                </a:lnTo>
                <a:lnTo>
                  <a:pt x="11145" y="8736"/>
                </a:lnTo>
                <a:lnTo>
                  <a:pt x="11218" y="8711"/>
                </a:lnTo>
                <a:lnTo>
                  <a:pt x="11266" y="8638"/>
                </a:lnTo>
                <a:lnTo>
                  <a:pt x="11339" y="8565"/>
                </a:lnTo>
                <a:lnTo>
                  <a:pt x="11364" y="8468"/>
                </a:lnTo>
                <a:lnTo>
                  <a:pt x="11388" y="8371"/>
                </a:lnTo>
                <a:lnTo>
                  <a:pt x="11364" y="8273"/>
                </a:lnTo>
                <a:lnTo>
                  <a:pt x="11339" y="8176"/>
                </a:lnTo>
                <a:lnTo>
                  <a:pt x="11291" y="8127"/>
                </a:lnTo>
                <a:lnTo>
                  <a:pt x="11218" y="8054"/>
                </a:lnTo>
                <a:lnTo>
                  <a:pt x="11145" y="8006"/>
                </a:lnTo>
                <a:lnTo>
                  <a:pt x="11047" y="7981"/>
                </a:lnTo>
                <a:close/>
                <a:moveTo>
                  <a:pt x="11704" y="8882"/>
                </a:moveTo>
                <a:lnTo>
                  <a:pt x="11631" y="8906"/>
                </a:lnTo>
                <a:lnTo>
                  <a:pt x="11558" y="8930"/>
                </a:lnTo>
                <a:lnTo>
                  <a:pt x="11485" y="8955"/>
                </a:lnTo>
                <a:lnTo>
                  <a:pt x="11437" y="9003"/>
                </a:lnTo>
                <a:lnTo>
                  <a:pt x="11364" y="9101"/>
                </a:lnTo>
                <a:lnTo>
                  <a:pt x="11339" y="9198"/>
                </a:lnTo>
                <a:lnTo>
                  <a:pt x="11315" y="9295"/>
                </a:lnTo>
                <a:lnTo>
                  <a:pt x="11315" y="9393"/>
                </a:lnTo>
                <a:lnTo>
                  <a:pt x="11364" y="9490"/>
                </a:lnTo>
                <a:lnTo>
                  <a:pt x="11437" y="9587"/>
                </a:lnTo>
                <a:lnTo>
                  <a:pt x="11510" y="9636"/>
                </a:lnTo>
                <a:lnTo>
                  <a:pt x="11607" y="9685"/>
                </a:lnTo>
                <a:lnTo>
                  <a:pt x="11850" y="9685"/>
                </a:lnTo>
                <a:lnTo>
                  <a:pt x="11899" y="9636"/>
                </a:lnTo>
                <a:lnTo>
                  <a:pt x="11996" y="9587"/>
                </a:lnTo>
                <a:lnTo>
                  <a:pt x="12045" y="9514"/>
                </a:lnTo>
                <a:lnTo>
                  <a:pt x="12093" y="9393"/>
                </a:lnTo>
                <a:lnTo>
                  <a:pt x="12093" y="9295"/>
                </a:lnTo>
                <a:lnTo>
                  <a:pt x="12093" y="9222"/>
                </a:lnTo>
                <a:lnTo>
                  <a:pt x="12069" y="9125"/>
                </a:lnTo>
                <a:lnTo>
                  <a:pt x="11996" y="9003"/>
                </a:lnTo>
                <a:lnTo>
                  <a:pt x="11923" y="8955"/>
                </a:lnTo>
                <a:lnTo>
                  <a:pt x="11850" y="8930"/>
                </a:lnTo>
                <a:lnTo>
                  <a:pt x="11777" y="8906"/>
                </a:lnTo>
                <a:lnTo>
                  <a:pt x="11704" y="8882"/>
                </a:lnTo>
                <a:close/>
                <a:moveTo>
                  <a:pt x="4112" y="6327"/>
                </a:moveTo>
                <a:lnTo>
                  <a:pt x="4745" y="6375"/>
                </a:lnTo>
                <a:lnTo>
                  <a:pt x="4721" y="6619"/>
                </a:lnTo>
                <a:lnTo>
                  <a:pt x="4721" y="6886"/>
                </a:lnTo>
                <a:lnTo>
                  <a:pt x="4648" y="6886"/>
                </a:lnTo>
                <a:lnTo>
                  <a:pt x="4477" y="6959"/>
                </a:lnTo>
                <a:lnTo>
                  <a:pt x="4380" y="7081"/>
                </a:lnTo>
                <a:lnTo>
                  <a:pt x="4161" y="7349"/>
                </a:lnTo>
                <a:lnTo>
                  <a:pt x="3431" y="8249"/>
                </a:lnTo>
                <a:lnTo>
                  <a:pt x="3091" y="8590"/>
                </a:lnTo>
                <a:lnTo>
                  <a:pt x="2750" y="8955"/>
                </a:lnTo>
                <a:lnTo>
                  <a:pt x="2409" y="9344"/>
                </a:lnTo>
                <a:lnTo>
                  <a:pt x="2239" y="9539"/>
                </a:lnTo>
                <a:lnTo>
                  <a:pt x="2117" y="9733"/>
                </a:lnTo>
                <a:lnTo>
                  <a:pt x="2117" y="8736"/>
                </a:lnTo>
                <a:lnTo>
                  <a:pt x="2239" y="8687"/>
                </a:lnTo>
                <a:lnTo>
                  <a:pt x="2385" y="8614"/>
                </a:lnTo>
                <a:lnTo>
                  <a:pt x="2507" y="8517"/>
                </a:lnTo>
                <a:lnTo>
                  <a:pt x="2628" y="8371"/>
                </a:lnTo>
                <a:lnTo>
                  <a:pt x="2823" y="8127"/>
                </a:lnTo>
                <a:lnTo>
                  <a:pt x="3018" y="7884"/>
                </a:lnTo>
                <a:lnTo>
                  <a:pt x="3577" y="7276"/>
                </a:lnTo>
                <a:lnTo>
                  <a:pt x="3869" y="6959"/>
                </a:lnTo>
                <a:lnTo>
                  <a:pt x="4161" y="6667"/>
                </a:lnTo>
                <a:lnTo>
                  <a:pt x="4210" y="6619"/>
                </a:lnTo>
                <a:lnTo>
                  <a:pt x="4234" y="6570"/>
                </a:lnTo>
                <a:lnTo>
                  <a:pt x="4234" y="6521"/>
                </a:lnTo>
                <a:lnTo>
                  <a:pt x="4210" y="6448"/>
                </a:lnTo>
                <a:lnTo>
                  <a:pt x="4185" y="6375"/>
                </a:lnTo>
                <a:lnTo>
                  <a:pt x="4112" y="6327"/>
                </a:lnTo>
                <a:close/>
                <a:moveTo>
                  <a:pt x="12239" y="9709"/>
                </a:moveTo>
                <a:lnTo>
                  <a:pt x="12166" y="9733"/>
                </a:lnTo>
                <a:lnTo>
                  <a:pt x="12093" y="9782"/>
                </a:lnTo>
                <a:lnTo>
                  <a:pt x="12020" y="9831"/>
                </a:lnTo>
                <a:lnTo>
                  <a:pt x="11972" y="9879"/>
                </a:lnTo>
                <a:lnTo>
                  <a:pt x="11947" y="9952"/>
                </a:lnTo>
                <a:lnTo>
                  <a:pt x="11923" y="10025"/>
                </a:lnTo>
                <a:lnTo>
                  <a:pt x="11923" y="10098"/>
                </a:lnTo>
                <a:lnTo>
                  <a:pt x="11923" y="10196"/>
                </a:lnTo>
                <a:lnTo>
                  <a:pt x="11947" y="10269"/>
                </a:lnTo>
                <a:lnTo>
                  <a:pt x="11972" y="10342"/>
                </a:lnTo>
                <a:lnTo>
                  <a:pt x="12020" y="10390"/>
                </a:lnTo>
                <a:lnTo>
                  <a:pt x="12093" y="10439"/>
                </a:lnTo>
                <a:lnTo>
                  <a:pt x="12166" y="10488"/>
                </a:lnTo>
                <a:lnTo>
                  <a:pt x="12239" y="10512"/>
                </a:lnTo>
                <a:lnTo>
                  <a:pt x="12385" y="10512"/>
                </a:lnTo>
                <a:lnTo>
                  <a:pt x="12483" y="10488"/>
                </a:lnTo>
                <a:lnTo>
                  <a:pt x="12531" y="10439"/>
                </a:lnTo>
                <a:lnTo>
                  <a:pt x="12604" y="10390"/>
                </a:lnTo>
                <a:lnTo>
                  <a:pt x="12653" y="10342"/>
                </a:lnTo>
                <a:lnTo>
                  <a:pt x="12677" y="10269"/>
                </a:lnTo>
                <a:lnTo>
                  <a:pt x="12702" y="10196"/>
                </a:lnTo>
                <a:lnTo>
                  <a:pt x="12726" y="10098"/>
                </a:lnTo>
                <a:lnTo>
                  <a:pt x="12702" y="10025"/>
                </a:lnTo>
                <a:lnTo>
                  <a:pt x="12677" y="9952"/>
                </a:lnTo>
                <a:lnTo>
                  <a:pt x="12653" y="9879"/>
                </a:lnTo>
                <a:lnTo>
                  <a:pt x="12604" y="9831"/>
                </a:lnTo>
                <a:lnTo>
                  <a:pt x="12531" y="9782"/>
                </a:lnTo>
                <a:lnTo>
                  <a:pt x="12483" y="9733"/>
                </a:lnTo>
                <a:lnTo>
                  <a:pt x="12385" y="9709"/>
                </a:lnTo>
                <a:close/>
                <a:moveTo>
                  <a:pt x="10950" y="9831"/>
                </a:moveTo>
                <a:lnTo>
                  <a:pt x="10853" y="9855"/>
                </a:lnTo>
                <a:lnTo>
                  <a:pt x="10755" y="9879"/>
                </a:lnTo>
                <a:lnTo>
                  <a:pt x="10658" y="9952"/>
                </a:lnTo>
                <a:lnTo>
                  <a:pt x="10609" y="10025"/>
                </a:lnTo>
                <a:lnTo>
                  <a:pt x="10561" y="10123"/>
                </a:lnTo>
                <a:lnTo>
                  <a:pt x="10561" y="10220"/>
                </a:lnTo>
                <a:lnTo>
                  <a:pt x="10561" y="10342"/>
                </a:lnTo>
                <a:lnTo>
                  <a:pt x="10585" y="10415"/>
                </a:lnTo>
                <a:lnTo>
                  <a:pt x="10634" y="10463"/>
                </a:lnTo>
                <a:lnTo>
                  <a:pt x="10755" y="10560"/>
                </a:lnTo>
                <a:lnTo>
                  <a:pt x="10828" y="10609"/>
                </a:lnTo>
                <a:lnTo>
                  <a:pt x="10950" y="10633"/>
                </a:lnTo>
                <a:lnTo>
                  <a:pt x="11047" y="10609"/>
                </a:lnTo>
                <a:lnTo>
                  <a:pt x="11145" y="10560"/>
                </a:lnTo>
                <a:lnTo>
                  <a:pt x="11266" y="10463"/>
                </a:lnTo>
                <a:lnTo>
                  <a:pt x="11291" y="10415"/>
                </a:lnTo>
                <a:lnTo>
                  <a:pt x="11315" y="10342"/>
                </a:lnTo>
                <a:lnTo>
                  <a:pt x="11339" y="10220"/>
                </a:lnTo>
                <a:lnTo>
                  <a:pt x="11315" y="10123"/>
                </a:lnTo>
                <a:lnTo>
                  <a:pt x="11291" y="10025"/>
                </a:lnTo>
                <a:lnTo>
                  <a:pt x="11218" y="9952"/>
                </a:lnTo>
                <a:lnTo>
                  <a:pt x="11145" y="9879"/>
                </a:lnTo>
                <a:lnTo>
                  <a:pt x="11047" y="9855"/>
                </a:lnTo>
                <a:lnTo>
                  <a:pt x="10950" y="9831"/>
                </a:lnTo>
                <a:close/>
                <a:moveTo>
                  <a:pt x="4696" y="7373"/>
                </a:moveTo>
                <a:lnTo>
                  <a:pt x="4672" y="8079"/>
                </a:lnTo>
                <a:lnTo>
                  <a:pt x="4575" y="8127"/>
                </a:lnTo>
                <a:lnTo>
                  <a:pt x="4477" y="8176"/>
                </a:lnTo>
                <a:lnTo>
                  <a:pt x="4404" y="8273"/>
                </a:lnTo>
                <a:lnTo>
                  <a:pt x="4331" y="8346"/>
                </a:lnTo>
                <a:lnTo>
                  <a:pt x="4088" y="8760"/>
                </a:lnTo>
                <a:lnTo>
                  <a:pt x="3723" y="9320"/>
                </a:lnTo>
                <a:lnTo>
                  <a:pt x="3529" y="9587"/>
                </a:lnTo>
                <a:lnTo>
                  <a:pt x="3310" y="9855"/>
                </a:lnTo>
                <a:lnTo>
                  <a:pt x="3139" y="9977"/>
                </a:lnTo>
                <a:lnTo>
                  <a:pt x="2969" y="10098"/>
                </a:lnTo>
                <a:lnTo>
                  <a:pt x="2604" y="10390"/>
                </a:lnTo>
                <a:lnTo>
                  <a:pt x="2434" y="10560"/>
                </a:lnTo>
                <a:lnTo>
                  <a:pt x="2263" y="10706"/>
                </a:lnTo>
                <a:lnTo>
                  <a:pt x="2142" y="10901"/>
                </a:lnTo>
                <a:lnTo>
                  <a:pt x="2069" y="11071"/>
                </a:lnTo>
                <a:lnTo>
                  <a:pt x="2117" y="10536"/>
                </a:lnTo>
                <a:lnTo>
                  <a:pt x="2117" y="10001"/>
                </a:lnTo>
                <a:lnTo>
                  <a:pt x="2336" y="9904"/>
                </a:lnTo>
                <a:lnTo>
                  <a:pt x="2555" y="9782"/>
                </a:lnTo>
                <a:lnTo>
                  <a:pt x="2750" y="9612"/>
                </a:lnTo>
                <a:lnTo>
                  <a:pt x="2945" y="9441"/>
                </a:lnTo>
                <a:lnTo>
                  <a:pt x="3310" y="9052"/>
                </a:lnTo>
                <a:lnTo>
                  <a:pt x="3626" y="8687"/>
                </a:lnTo>
                <a:lnTo>
                  <a:pt x="4015" y="8249"/>
                </a:lnTo>
                <a:lnTo>
                  <a:pt x="4380" y="7787"/>
                </a:lnTo>
                <a:lnTo>
                  <a:pt x="4550" y="7592"/>
                </a:lnTo>
                <a:lnTo>
                  <a:pt x="4696" y="7373"/>
                </a:lnTo>
                <a:close/>
                <a:moveTo>
                  <a:pt x="17033" y="6254"/>
                </a:moveTo>
                <a:lnTo>
                  <a:pt x="17009" y="6473"/>
                </a:lnTo>
                <a:lnTo>
                  <a:pt x="17009" y="6692"/>
                </a:lnTo>
                <a:lnTo>
                  <a:pt x="17033" y="7154"/>
                </a:lnTo>
                <a:lnTo>
                  <a:pt x="17009" y="7884"/>
                </a:lnTo>
                <a:lnTo>
                  <a:pt x="16984" y="8614"/>
                </a:lnTo>
                <a:lnTo>
                  <a:pt x="16936" y="9247"/>
                </a:lnTo>
                <a:lnTo>
                  <a:pt x="16911" y="9879"/>
                </a:lnTo>
                <a:lnTo>
                  <a:pt x="16911" y="10488"/>
                </a:lnTo>
                <a:lnTo>
                  <a:pt x="16936" y="11120"/>
                </a:lnTo>
                <a:lnTo>
                  <a:pt x="16376" y="11193"/>
                </a:lnTo>
                <a:lnTo>
                  <a:pt x="16425" y="10488"/>
                </a:lnTo>
                <a:lnTo>
                  <a:pt x="16449" y="9758"/>
                </a:lnTo>
                <a:lnTo>
                  <a:pt x="16473" y="8298"/>
                </a:lnTo>
                <a:lnTo>
                  <a:pt x="16473" y="7592"/>
                </a:lnTo>
                <a:lnTo>
                  <a:pt x="16449" y="6886"/>
                </a:lnTo>
                <a:lnTo>
                  <a:pt x="16449" y="6594"/>
                </a:lnTo>
                <a:lnTo>
                  <a:pt x="16425" y="6448"/>
                </a:lnTo>
                <a:lnTo>
                  <a:pt x="16400" y="6302"/>
                </a:lnTo>
                <a:lnTo>
                  <a:pt x="16717" y="6278"/>
                </a:lnTo>
                <a:lnTo>
                  <a:pt x="17033" y="6254"/>
                </a:lnTo>
                <a:close/>
                <a:moveTo>
                  <a:pt x="10147" y="3334"/>
                </a:moveTo>
                <a:lnTo>
                  <a:pt x="10415" y="3407"/>
                </a:lnTo>
                <a:lnTo>
                  <a:pt x="10682" y="3431"/>
                </a:lnTo>
                <a:lnTo>
                  <a:pt x="10950" y="3407"/>
                </a:lnTo>
                <a:lnTo>
                  <a:pt x="11242" y="3407"/>
                </a:lnTo>
                <a:lnTo>
                  <a:pt x="11218" y="3455"/>
                </a:lnTo>
                <a:lnTo>
                  <a:pt x="11218" y="3528"/>
                </a:lnTo>
                <a:lnTo>
                  <a:pt x="11242" y="3626"/>
                </a:lnTo>
                <a:lnTo>
                  <a:pt x="11266" y="3699"/>
                </a:lnTo>
                <a:lnTo>
                  <a:pt x="11315" y="3772"/>
                </a:lnTo>
                <a:lnTo>
                  <a:pt x="11388" y="3820"/>
                </a:lnTo>
                <a:lnTo>
                  <a:pt x="11485" y="3869"/>
                </a:lnTo>
                <a:lnTo>
                  <a:pt x="11607" y="3869"/>
                </a:lnTo>
                <a:lnTo>
                  <a:pt x="11704" y="3820"/>
                </a:lnTo>
                <a:lnTo>
                  <a:pt x="11801" y="3772"/>
                </a:lnTo>
                <a:lnTo>
                  <a:pt x="11850" y="3723"/>
                </a:lnTo>
                <a:lnTo>
                  <a:pt x="11874" y="3650"/>
                </a:lnTo>
                <a:lnTo>
                  <a:pt x="11899" y="3528"/>
                </a:lnTo>
                <a:lnTo>
                  <a:pt x="11874" y="3431"/>
                </a:lnTo>
                <a:lnTo>
                  <a:pt x="11874" y="3382"/>
                </a:lnTo>
                <a:lnTo>
                  <a:pt x="12823" y="3382"/>
                </a:lnTo>
                <a:lnTo>
                  <a:pt x="12823" y="3626"/>
                </a:lnTo>
                <a:lnTo>
                  <a:pt x="12848" y="3820"/>
                </a:lnTo>
                <a:lnTo>
                  <a:pt x="12896" y="4380"/>
                </a:lnTo>
                <a:lnTo>
                  <a:pt x="12969" y="4940"/>
                </a:lnTo>
                <a:lnTo>
                  <a:pt x="12994" y="5499"/>
                </a:lnTo>
                <a:lnTo>
                  <a:pt x="12994" y="6059"/>
                </a:lnTo>
                <a:lnTo>
                  <a:pt x="12945" y="7397"/>
                </a:lnTo>
                <a:lnTo>
                  <a:pt x="12896" y="8711"/>
                </a:lnTo>
                <a:lnTo>
                  <a:pt x="12896" y="9320"/>
                </a:lnTo>
                <a:lnTo>
                  <a:pt x="12896" y="9928"/>
                </a:lnTo>
                <a:lnTo>
                  <a:pt x="12896" y="11120"/>
                </a:lnTo>
                <a:lnTo>
                  <a:pt x="12458" y="11096"/>
                </a:lnTo>
                <a:lnTo>
                  <a:pt x="12020" y="11096"/>
                </a:lnTo>
                <a:lnTo>
                  <a:pt x="12020" y="11023"/>
                </a:lnTo>
                <a:lnTo>
                  <a:pt x="12020" y="10925"/>
                </a:lnTo>
                <a:lnTo>
                  <a:pt x="11996" y="10852"/>
                </a:lnTo>
                <a:lnTo>
                  <a:pt x="11947" y="10779"/>
                </a:lnTo>
                <a:lnTo>
                  <a:pt x="11899" y="10731"/>
                </a:lnTo>
                <a:lnTo>
                  <a:pt x="11850" y="10682"/>
                </a:lnTo>
                <a:lnTo>
                  <a:pt x="11777" y="10633"/>
                </a:lnTo>
                <a:lnTo>
                  <a:pt x="11704" y="10609"/>
                </a:lnTo>
                <a:lnTo>
                  <a:pt x="11534" y="10609"/>
                </a:lnTo>
                <a:lnTo>
                  <a:pt x="11461" y="10633"/>
                </a:lnTo>
                <a:lnTo>
                  <a:pt x="11388" y="10682"/>
                </a:lnTo>
                <a:lnTo>
                  <a:pt x="11339" y="10731"/>
                </a:lnTo>
                <a:lnTo>
                  <a:pt x="11291" y="10779"/>
                </a:lnTo>
                <a:lnTo>
                  <a:pt x="11242" y="10852"/>
                </a:lnTo>
                <a:lnTo>
                  <a:pt x="11218" y="10925"/>
                </a:lnTo>
                <a:lnTo>
                  <a:pt x="11218" y="11023"/>
                </a:lnTo>
                <a:lnTo>
                  <a:pt x="11242" y="11120"/>
                </a:lnTo>
                <a:lnTo>
                  <a:pt x="10853" y="11144"/>
                </a:lnTo>
                <a:lnTo>
                  <a:pt x="10463" y="11217"/>
                </a:lnTo>
                <a:lnTo>
                  <a:pt x="10415" y="10852"/>
                </a:lnTo>
                <a:lnTo>
                  <a:pt x="10366" y="10488"/>
                </a:lnTo>
                <a:lnTo>
                  <a:pt x="10342" y="9758"/>
                </a:lnTo>
                <a:lnTo>
                  <a:pt x="10317" y="8322"/>
                </a:lnTo>
                <a:lnTo>
                  <a:pt x="10317" y="7251"/>
                </a:lnTo>
                <a:lnTo>
                  <a:pt x="10293" y="6716"/>
                </a:lnTo>
                <a:lnTo>
                  <a:pt x="10269" y="6205"/>
                </a:lnTo>
                <a:lnTo>
                  <a:pt x="10171" y="4502"/>
                </a:lnTo>
                <a:lnTo>
                  <a:pt x="10147" y="3699"/>
                </a:lnTo>
                <a:lnTo>
                  <a:pt x="10147" y="3334"/>
                </a:lnTo>
                <a:close/>
                <a:moveTo>
                  <a:pt x="16035" y="6302"/>
                </a:moveTo>
                <a:lnTo>
                  <a:pt x="16035" y="6448"/>
                </a:lnTo>
                <a:lnTo>
                  <a:pt x="16035" y="6594"/>
                </a:lnTo>
                <a:lnTo>
                  <a:pt x="16060" y="6886"/>
                </a:lnTo>
                <a:lnTo>
                  <a:pt x="16060" y="7592"/>
                </a:lnTo>
                <a:lnTo>
                  <a:pt x="16035" y="8298"/>
                </a:lnTo>
                <a:lnTo>
                  <a:pt x="16011" y="9028"/>
                </a:lnTo>
                <a:lnTo>
                  <a:pt x="15962" y="9758"/>
                </a:lnTo>
                <a:lnTo>
                  <a:pt x="15938" y="10488"/>
                </a:lnTo>
                <a:lnTo>
                  <a:pt x="15938" y="10852"/>
                </a:lnTo>
                <a:lnTo>
                  <a:pt x="15962" y="11217"/>
                </a:lnTo>
                <a:lnTo>
                  <a:pt x="15719" y="11217"/>
                </a:lnTo>
                <a:lnTo>
                  <a:pt x="15743" y="11169"/>
                </a:lnTo>
                <a:lnTo>
                  <a:pt x="15768" y="10852"/>
                </a:lnTo>
                <a:lnTo>
                  <a:pt x="15768" y="10536"/>
                </a:lnTo>
                <a:lnTo>
                  <a:pt x="15743" y="10220"/>
                </a:lnTo>
                <a:lnTo>
                  <a:pt x="15743" y="9904"/>
                </a:lnTo>
                <a:lnTo>
                  <a:pt x="15743" y="9198"/>
                </a:lnTo>
                <a:lnTo>
                  <a:pt x="15743" y="8517"/>
                </a:lnTo>
                <a:lnTo>
                  <a:pt x="15695" y="7884"/>
                </a:lnTo>
                <a:lnTo>
                  <a:pt x="15622" y="7251"/>
                </a:lnTo>
                <a:lnTo>
                  <a:pt x="15622" y="7008"/>
                </a:lnTo>
                <a:lnTo>
                  <a:pt x="15622" y="6765"/>
                </a:lnTo>
                <a:lnTo>
                  <a:pt x="15670" y="6302"/>
                </a:lnTo>
                <a:close/>
                <a:moveTo>
                  <a:pt x="15354" y="6302"/>
                </a:moveTo>
                <a:lnTo>
                  <a:pt x="15281" y="6546"/>
                </a:lnTo>
                <a:lnTo>
                  <a:pt x="15257" y="6813"/>
                </a:lnTo>
                <a:lnTo>
                  <a:pt x="15232" y="7081"/>
                </a:lnTo>
                <a:lnTo>
                  <a:pt x="15232" y="7349"/>
                </a:lnTo>
                <a:lnTo>
                  <a:pt x="15305" y="7884"/>
                </a:lnTo>
                <a:lnTo>
                  <a:pt x="15354" y="8395"/>
                </a:lnTo>
                <a:lnTo>
                  <a:pt x="15354" y="8760"/>
                </a:lnTo>
                <a:lnTo>
                  <a:pt x="15354" y="9149"/>
                </a:lnTo>
                <a:lnTo>
                  <a:pt x="15330" y="9904"/>
                </a:lnTo>
                <a:lnTo>
                  <a:pt x="15305" y="10220"/>
                </a:lnTo>
                <a:lnTo>
                  <a:pt x="15305" y="10585"/>
                </a:lnTo>
                <a:lnTo>
                  <a:pt x="15330" y="10925"/>
                </a:lnTo>
                <a:lnTo>
                  <a:pt x="15378" y="11071"/>
                </a:lnTo>
                <a:lnTo>
                  <a:pt x="15427" y="11242"/>
                </a:lnTo>
                <a:lnTo>
                  <a:pt x="15208" y="11242"/>
                </a:lnTo>
                <a:lnTo>
                  <a:pt x="15232" y="11193"/>
                </a:lnTo>
                <a:lnTo>
                  <a:pt x="15232" y="11120"/>
                </a:lnTo>
                <a:lnTo>
                  <a:pt x="15184" y="10755"/>
                </a:lnTo>
                <a:lnTo>
                  <a:pt x="15135" y="10366"/>
                </a:lnTo>
                <a:lnTo>
                  <a:pt x="15086" y="9636"/>
                </a:lnTo>
                <a:lnTo>
                  <a:pt x="15062" y="8882"/>
                </a:lnTo>
                <a:lnTo>
                  <a:pt x="15013" y="8127"/>
                </a:lnTo>
                <a:lnTo>
                  <a:pt x="14989" y="7543"/>
                </a:lnTo>
                <a:lnTo>
                  <a:pt x="14989" y="6959"/>
                </a:lnTo>
                <a:lnTo>
                  <a:pt x="14989" y="6789"/>
                </a:lnTo>
                <a:lnTo>
                  <a:pt x="15013" y="6619"/>
                </a:lnTo>
                <a:lnTo>
                  <a:pt x="15038" y="6473"/>
                </a:lnTo>
                <a:lnTo>
                  <a:pt x="15038" y="6302"/>
                </a:lnTo>
                <a:close/>
                <a:moveTo>
                  <a:pt x="4575" y="10633"/>
                </a:moveTo>
                <a:lnTo>
                  <a:pt x="4575" y="10950"/>
                </a:lnTo>
                <a:lnTo>
                  <a:pt x="4599" y="11290"/>
                </a:lnTo>
                <a:lnTo>
                  <a:pt x="4429" y="11242"/>
                </a:lnTo>
                <a:lnTo>
                  <a:pt x="4258" y="11217"/>
                </a:lnTo>
                <a:lnTo>
                  <a:pt x="3893" y="11217"/>
                </a:lnTo>
                <a:lnTo>
                  <a:pt x="4088" y="11047"/>
                </a:lnTo>
                <a:lnTo>
                  <a:pt x="4283" y="10852"/>
                </a:lnTo>
                <a:lnTo>
                  <a:pt x="4575" y="10633"/>
                </a:lnTo>
                <a:close/>
                <a:moveTo>
                  <a:pt x="4648" y="8711"/>
                </a:moveTo>
                <a:lnTo>
                  <a:pt x="4648" y="8882"/>
                </a:lnTo>
                <a:lnTo>
                  <a:pt x="4599" y="9952"/>
                </a:lnTo>
                <a:lnTo>
                  <a:pt x="4550" y="9952"/>
                </a:lnTo>
                <a:lnTo>
                  <a:pt x="4477" y="10001"/>
                </a:lnTo>
                <a:lnTo>
                  <a:pt x="4404" y="10074"/>
                </a:lnTo>
                <a:lnTo>
                  <a:pt x="4283" y="10196"/>
                </a:lnTo>
                <a:lnTo>
                  <a:pt x="3942" y="10536"/>
                </a:lnTo>
                <a:lnTo>
                  <a:pt x="3626" y="10828"/>
                </a:lnTo>
                <a:lnTo>
                  <a:pt x="3480" y="10974"/>
                </a:lnTo>
                <a:lnTo>
                  <a:pt x="3358" y="11169"/>
                </a:lnTo>
                <a:lnTo>
                  <a:pt x="3334" y="11242"/>
                </a:lnTo>
                <a:lnTo>
                  <a:pt x="3237" y="11242"/>
                </a:lnTo>
                <a:lnTo>
                  <a:pt x="2653" y="11266"/>
                </a:lnTo>
                <a:lnTo>
                  <a:pt x="2044" y="11315"/>
                </a:lnTo>
                <a:lnTo>
                  <a:pt x="2044" y="11315"/>
                </a:lnTo>
                <a:lnTo>
                  <a:pt x="2069" y="11144"/>
                </a:lnTo>
                <a:lnTo>
                  <a:pt x="2093" y="11193"/>
                </a:lnTo>
                <a:lnTo>
                  <a:pt x="2142" y="11217"/>
                </a:lnTo>
                <a:lnTo>
                  <a:pt x="2190" y="11242"/>
                </a:lnTo>
                <a:lnTo>
                  <a:pt x="2239" y="11217"/>
                </a:lnTo>
                <a:lnTo>
                  <a:pt x="2409" y="11120"/>
                </a:lnTo>
                <a:lnTo>
                  <a:pt x="2555" y="11023"/>
                </a:lnTo>
                <a:lnTo>
                  <a:pt x="2823" y="10779"/>
                </a:lnTo>
                <a:lnTo>
                  <a:pt x="3261" y="10415"/>
                </a:lnTo>
                <a:lnTo>
                  <a:pt x="3650" y="10050"/>
                </a:lnTo>
                <a:lnTo>
                  <a:pt x="3845" y="9831"/>
                </a:lnTo>
                <a:lnTo>
                  <a:pt x="4039" y="9612"/>
                </a:lnTo>
                <a:lnTo>
                  <a:pt x="4356" y="9125"/>
                </a:lnTo>
                <a:lnTo>
                  <a:pt x="4648" y="8711"/>
                </a:lnTo>
                <a:close/>
                <a:moveTo>
                  <a:pt x="6035" y="536"/>
                </a:moveTo>
                <a:lnTo>
                  <a:pt x="6327" y="560"/>
                </a:lnTo>
                <a:lnTo>
                  <a:pt x="6619" y="584"/>
                </a:lnTo>
                <a:lnTo>
                  <a:pt x="7203" y="584"/>
                </a:lnTo>
                <a:lnTo>
                  <a:pt x="7592" y="609"/>
                </a:lnTo>
                <a:lnTo>
                  <a:pt x="8346" y="609"/>
                </a:lnTo>
                <a:lnTo>
                  <a:pt x="8736" y="560"/>
                </a:lnTo>
                <a:lnTo>
                  <a:pt x="8663" y="803"/>
                </a:lnTo>
                <a:lnTo>
                  <a:pt x="8638" y="1047"/>
                </a:lnTo>
                <a:lnTo>
                  <a:pt x="8638" y="1436"/>
                </a:lnTo>
                <a:lnTo>
                  <a:pt x="8638" y="1971"/>
                </a:lnTo>
                <a:lnTo>
                  <a:pt x="8687" y="2531"/>
                </a:lnTo>
                <a:lnTo>
                  <a:pt x="8711" y="3066"/>
                </a:lnTo>
                <a:lnTo>
                  <a:pt x="8711" y="3626"/>
                </a:lnTo>
                <a:lnTo>
                  <a:pt x="8687" y="4575"/>
                </a:lnTo>
                <a:lnTo>
                  <a:pt x="8711" y="5499"/>
                </a:lnTo>
                <a:lnTo>
                  <a:pt x="8760" y="7373"/>
                </a:lnTo>
                <a:lnTo>
                  <a:pt x="8833" y="9271"/>
                </a:lnTo>
                <a:lnTo>
                  <a:pt x="8857" y="11144"/>
                </a:lnTo>
                <a:lnTo>
                  <a:pt x="7178" y="11144"/>
                </a:lnTo>
                <a:lnTo>
                  <a:pt x="6911" y="11169"/>
                </a:lnTo>
                <a:lnTo>
                  <a:pt x="6643" y="11169"/>
                </a:lnTo>
                <a:lnTo>
                  <a:pt x="6400" y="11217"/>
                </a:lnTo>
                <a:lnTo>
                  <a:pt x="6156" y="11315"/>
                </a:lnTo>
                <a:lnTo>
                  <a:pt x="6132" y="11023"/>
                </a:lnTo>
                <a:lnTo>
                  <a:pt x="6132" y="10731"/>
                </a:lnTo>
                <a:lnTo>
                  <a:pt x="6132" y="10147"/>
                </a:lnTo>
                <a:lnTo>
                  <a:pt x="6059" y="8711"/>
                </a:lnTo>
                <a:lnTo>
                  <a:pt x="6035" y="7933"/>
                </a:lnTo>
                <a:lnTo>
                  <a:pt x="6035" y="7178"/>
                </a:lnTo>
                <a:lnTo>
                  <a:pt x="6083" y="6424"/>
                </a:lnTo>
                <a:lnTo>
                  <a:pt x="6132" y="5645"/>
                </a:lnTo>
                <a:lnTo>
                  <a:pt x="6229" y="4210"/>
                </a:lnTo>
                <a:lnTo>
                  <a:pt x="6254" y="3480"/>
                </a:lnTo>
                <a:lnTo>
                  <a:pt x="6254" y="3115"/>
                </a:lnTo>
                <a:lnTo>
                  <a:pt x="6229" y="2750"/>
                </a:lnTo>
                <a:lnTo>
                  <a:pt x="6035" y="1485"/>
                </a:lnTo>
                <a:lnTo>
                  <a:pt x="6035" y="1241"/>
                </a:lnTo>
                <a:lnTo>
                  <a:pt x="6035" y="1022"/>
                </a:lnTo>
                <a:lnTo>
                  <a:pt x="6035" y="536"/>
                </a:lnTo>
                <a:close/>
                <a:moveTo>
                  <a:pt x="14721" y="6327"/>
                </a:moveTo>
                <a:lnTo>
                  <a:pt x="14624" y="6497"/>
                </a:lnTo>
                <a:lnTo>
                  <a:pt x="14600" y="6716"/>
                </a:lnTo>
                <a:lnTo>
                  <a:pt x="14575" y="6959"/>
                </a:lnTo>
                <a:lnTo>
                  <a:pt x="14551" y="7203"/>
                </a:lnTo>
                <a:lnTo>
                  <a:pt x="14575" y="7665"/>
                </a:lnTo>
                <a:lnTo>
                  <a:pt x="14600" y="8006"/>
                </a:lnTo>
                <a:lnTo>
                  <a:pt x="14673" y="9612"/>
                </a:lnTo>
                <a:lnTo>
                  <a:pt x="14721" y="10439"/>
                </a:lnTo>
                <a:lnTo>
                  <a:pt x="14770" y="10828"/>
                </a:lnTo>
                <a:lnTo>
                  <a:pt x="14843" y="11242"/>
                </a:lnTo>
                <a:lnTo>
                  <a:pt x="14843" y="11266"/>
                </a:lnTo>
                <a:lnTo>
                  <a:pt x="14600" y="11290"/>
                </a:lnTo>
                <a:lnTo>
                  <a:pt x="14381" y="11339"/>
                </a:lnTo>
                <a:lnTo>
                  <a:pt x="14454" y="10755"/>
                </a:lnTo>
                <a:lnTo>
                  <a:pt x="14502" y="10171"/>
                </a:lnTo>
                <a:lnTo>
                  <a:pt x="14502" y="9587"/>
                </a:lnTo>
                <a:lnTo>
                  <a:pt x="14478" y="9003"/>
                </a:lnTo>
                <a:lnTo>
                  <a:pt x="14429" y="7689"/>
                </a:lnTo>
                <a:lnTo>
                  <a:pt x="14405" y="7008"/>
                </a:lnTo>
                <a:lnTo>
                  <a:pt x="14356" y="6375"/>
                </a:lnTo>
                <a:lnTo>
                  <a:pt x="14721" y="6327"/>
                </a:lnTo>
                <a:close/>
                <a:moveTo>
                  <a:pt x="12361" y="2871"/>
                </a:moveTo>
                <a:lnTo>
                  <a:pt x="11680" y="2920"/>
                </a:lnTo>
                <a:lnTo>
                  <a:pt x="10901" y="2944"/>
                </a:lnTo>
                <a:lnTo>
                  <a:pt x="10512" y="2944"/>
                </a:lnTo>
                <a:lnTo>
                  <a:pt x="10147" y="2993"/>
                </a:lnTo>
                <a:lnTo>
                  <a:pt x="10074" y="3042"/>
                </a:lnTo>
                <a:lnTo>
                  <a:pt x="10025" y="3090"/>
                </a:lnTo>
                <a:lnTo>
                  <a:pt x="10001" y="3090"/>
                </a:lnTo>
                <a:lnTo>
                  <a:pt x="9904" y="3139"/>
                </a:lnTo>
                <a:lnTo>
                  <a:pt x="9831" y="3212"/>
                </a:lnTo>
                <a:lnTo>
                  <a:pt x="9806" y="3334"/>
                </a:lnTo>
                <a:lnTo>
                  <a:pt x="9782" y="3455"/>
                </a:lnTo>
                <a:lnTo>
                  <a:pt x="9758" y="3723"/>
                </a:lnTo>
                <a:lnTo>
                  <a:pt x="9782" y="3918"/>
                </a:lnTo>
                <a:lnTo>
                  <a:pt x="9782" y="4429"/>
                </a:lnTo>
                <a:lnTo>
                  <a:pt x="9806" y="4940"/>
                </a:lnTo>
                <a:lnTo>
                  <a:pt x="9855" y="5937"/>
                </a:lnTo>
                <a:lnTo>
                  <a:pt x="9879" y="7032"/>
                </a:lnTo>
                <a:lnTo>
                  <a:pt x="9904" y="8127"/>
                </a:lnTo>
                <a:lnTo>
                  <a:pt x="9928" y="9758"/>
                </a:lnTo>
                <a:lnTo>
                  <a:pt x="9952" y="10560"/>
                </a:lnTo>
                <a:lnTo>
                  <a:pt x="10001" y="10974"/>
                </a:lnTo>
                <a:lnTo>
                  <a:pt x="10050" y="11363"/>
                </a:lnTo>
                <a:lnTo>
                  <a:pt x="10025" y="11388"/>
                </a:lnTo>
                <a:lnTo>
                  <a:pt x="10001" y="11436"/>
                </a:lnTo>
                <a:lnTo>
                  <a:pt x="10001" y="11534"/>
                </a:lnTo>
                <a:lnTo>
                  <a:pt x="10025" y="11631"/>
                </a:lnTo>
                <a:lnTo>
                  <a:pt x="10074" y="11655"/>
                </a:lnTo>
                <a:lnTo>
                  <a:pt x="10123" y="11680"/>
                </a:lnTo>
                <a:lnTo>
                  <a:pt x="10171" y="11680"/>
                </a:lnTo>
                <a:lnTo>
                  <a:pt x="10244" y="11704"/>
                </a:lnTo>
                <a:lnTo>
                  <a:pt x="10317" y="11704"/>
                </a:lnTo>
                <a:lnTo>
                  <a:pt x="10585" y="11728"/>
                </a:lnTo>
                <a:lnTo>
                  <a:pt x="10853" y="11704"/>
                </a:lnTo>
                <a:lnTo>
                  <a:pt x="11364" y="11655"/>
                </a:lnTo>
                <a:lnTo>
                  <a:pt x="12142" y="11631"/>
                </a:lnTo>
                <a:lnTo>
                  <a:pt x="12921" y="11607"/>
                </a:lnTo>
                <a:lnTo>
                  <a:pt x="12969" y="11655"/>
                </a:lnTo>
                <a:lnTo>
                  <a:pt x="13042" y="11680"/>
                </a:lnTo>
                <a:lnTo>
                  <a:pt x="13091" y="11704"/>
                </a:lnTo>
                <a:lnTo>
                  <a:pt x="13164" y="11680"/>
                </a:lnTo>
                <a:lnTo>
                  <a:pt x="13237" y="11655"/>
                </a:lnTo>
                <a:lnTo>
                  <a:pt x="13286" y="11607"/>
                </a:lnTo>
                <a:lnTo>
                  <a:pt x="13334" y="11558"/>
                </a:lnTo>
                <a:lnTo>
                  <a:pt x="13359" y="11461"/>
                </a:lnTo>
                <a:lnTo>
                  <a:pt x="13383" y="10877"/>
                </a:lnTo>
                <a:lnTo>
                  <a:pt x="13383" y="10293"/>
                </a:lnTo>
                <a:lnTo>
                  <a:pt x="13359" y="9685"/>
                </a:lnTo>
                <a:lnTo>
                  <a:pt x="13359" y="9101"/>
                </a:lnTo>
                <a:lnTo>
                  <a:pt x="13432" y="6619"/>
                </a:lnTo>
                <a:lnTo>
                  <a:pt x="13432" y="6059"/>
                </a:lnTo>
                <a:lnTo>
                  <a:pt x="13432" y="5524"/>
                </a:lnTo>
                <a:lnTo>
                  <a:pt x="13407" y="4964"/>
                </a:lnTo>
                <a:lnTo>
                  <a:pt x="13334" y="4404"/>
                </a:lnTo>
                <a:lnTo>
                  <a:pt x="13213" y="3723"/>
                </a:lnTo>
                <a:lnTo>
                  <a:pt x="13188" y="3480"/>
                </a:lnTo>
                <a:lnTo>
                  <a:pt x="13188" y="3212"/>
                </a:lnTo>
                <a:lnTo>
                  <a:pt x="13213" y="3139"/>
                </a:lnTo>
                <a:lnTo>
                  <a:pt x="13188" y="3042"/>
                </a:lnTo>
                <a:lnTo>
                  <a:pt x="13140" y="2969"/>
                </a:lnTo>
                <a:lnTo>
                  <a:pt x="13042" y="2920"/>
                </a:lnTo>
                <a:lnTo>
                  <a:pt x="12896" y="2871"/>
                </a:lnTo>
                <a:close/>
                <a:moveTo>
                  <a:pt x="3188" y="5816"/>
                </a:moveTo>
                <a:lnTo>
                  <a:pt x="2823" y="5840"/>
                </a:lnTo>
                <a:lnTo>
                  <a:pt x="2458" y="5864"/>
                </a:lnTo>
                <a:lnTo>
                  <a:pt x="2093" y="5937"/>
                </a:lnTo>
                <a:lnTo>
                  <a:pt x="1923" y="5986"/>
                </a:lnTo>
                <a:lnTo>
                  <a:pt x="1752" y="6035"/>
                </a:lnTo>
                <a:lnTo>
                  <a:pt x="1679" y="6059"/>
                </a:lnTo>
                <a:lnTo>
                  <a:pt x="1631" y="6083"/>
                </a:lnTo>
                <a:lnTo>
                  <a:pt x="1631" y="6108"/>
                </a:lnTo>
                <a:lnTo>
                  <a:pt x="1582" y="6181"/>
                </a:lnTo>
                <a:lnTo>
                  <a:pt x="1582" y="6278"/>
                </a:lnTo>
                <a:lnTo>
                  <a:pt x="1606" y="6351"/>
                </a:lnTo>
                <a:lnTo>
                  <a:pt x="1655" y="6400"/>
                </a:lnTo>
                <a:lnTo>
                  <a:pt x="1704" y="7032"/>
                </a:lnTo>
                <a:lnTo>
                  <a:pt x="1704" y="7665"/>
                </a:lnTo>
                <a:lnTo>
                  <a:pt x="1704" y="8930"/>
                </a:lnTo>
                <a:lnTo>
                  <a:pt x="1606" y="11461"/>
                </a:lnTo>
                <a:lnTo>
                  <a:pt x="1631" y="11558"/>
                </a:lnTo>
                <a:lnTo>
                  <a:pt x="1655" y="11631"/>
                </a:lnTo>
                <a:lnTo>
                  <a:pt x="1728" y="11655"/>
                </a:lnTo>
                <a:lnTo>
                  <a:pt x="1801" y="11680"/>
                </a:lnTo>
                <a:lnTo>
                  <a:pt x="1947" y="11728"/>
                </a:lnTo>
                <a:lnTo>
                  <a:pt x="2117" y="11753"/>
                </a:lnTo>
                <a:lnTo>
                  <a:pt x="2434" y="11753"/>
                </a:lnTo>
                <a:lnTo>
                  <a:pt x="2750" y="11728"/>
                </a:lnTo>
                <a:lnTo>
                  <a:pt x="3066" y="11704"/>
                </a:lnTo>
                <a:lnTo>
                  <a:pt x="3942" y="11704"/>
                </a:lnTo>
                <a:lnTo>
                  <a:pt x="4356" y="11728"/>
                </a:lnTo>
                <a:lnTo>
                  <a:pt x="4575" y="11728"/>
                </a:lnTo>
                <a:lnTo>
                  <a:pt x="4794" y="11704"/>
                </a:lnTo>
                <a:lnTo>
                  <a:pt x="4891" y="11680"/>
                </a:lnTo>
                <a:lnTo>
                  <a:pt x="4964" y="11655"/>
                </a:lnTo>
                <a:lnTo>
                  <a:pt x="5013" y="11582"/>
                </a:lnTo>
                <a:lnTo>
                  <a:pt x="5013" y="11509"/>
                </a:lnTo>
                <a:lnTo>
                  <a:pt x="4988" y="11169"/>
                </a:lnTo>
                <a:lnTo>
                  <a:pt x="4964" y="10852"/>
                </a:lnTo>
                <a:lnTo>
                  <a:pt x="4988" y="10196"/>
                </a:lnTo>
                <a:lnTo>
                  <a:pt x="5037" y="8882"/>
                </a:lnTo>
                <a:lnTo>
                  <a:pt x="5086" y="7178"/>
                </a:lnTo>
                <a:lnTo>
                  <a:pt x="5110" y="6692"/>
                </a:lnTo>
                <a:lnTo>
                  <a:pt x="5110" y="6448"/>
                </a:lnTo>
                <a:lnTo>
                  <a:pt x="5086" y="6205"/>
                </a:lnTo>
                <a:lnTo>
                  <a:pt x="5061" y="6132"/>
                </a:lnTo>
                <a:lnTo>
                  <a:pt x="5037" y="6035"/>
                </a:lnTo>
                <a:lnTo>
                  <a:pt x="4988" y="5962"/>
                </a:lnTo>
                <a:lnTo>
                  <a:pt x="4915" y="5889"/>
                </a:lnTo>
                <a:lnTo>
                  <a:pt x="4818" y="5864"/>
                </a:lnTo>
                <a:lnTo>
                  <a:pt x="3991" y="5816"/>
                </a:lnTo>
                <a:close/>
                <a:moveTo>
                  <a:pt x="5889" y="25"/>
                </a:moveTo>
                <a:lnTo>
                  <a:pt x="5816" y="49"/>
                </a:lnTo>
                <a:lnTo>
                  <a:pt x="5743" y="98"/>
                </a:lnTo>
                <a:lnTo>
                  <a:pt x="5670" y="219"/>
                </a:lnTo>
                <a:lnTo>
                  <a:pt x="5621" y="341"/>
                </a:lnTo>
                <a:lnTo>
                  <a:pt x="5548" y="609"/>
                </a:lnTo>
                <a:lnTo>
                  <a:pt x="5524" y="901"/>
                </a:lnTo>
                <a:lnTo>
                  <a:pt x="5524" y="1193"/>
                </a:lnTo>
                <a:lnTo>
                  <a:pt x="5548" y="1509"/>
                </a:lnTo>
                <a:lnTo>
                  <a:pt x="5572" y="1801"/>
                </a:lnTo>
                <a:lnTo>
                  <a:pt x="5670" y="2361"/>
                </a:lnTo>
                <a:lnTo>
                  <a:pt x="5718" y="2750"/>
                </a:lnTo>
                <a:lnTo>
                  <a:pt x="5743" y="3139"/>
                </a:lnTo>
                <a:lnTo>
                  <a:pt x="5743" y="3528"/>
                </a:lnTo>
                <a:lnTo>
                  <a:pt x="5718" y="3918"/>
                </a:lnTo>
                <a:lnTo>
                  <a:pt x="5694" y="4672"/>
                </a:lnTo>
                <a:lnTo>
                  <a:pt x="5621" y="5475"/>
                </a:lnTo>
                <a:lnTo>
                  <a:pt x="5572" y="6278"/>
                </a:lnTo>
                <a:lnTo>
                  <a:pt x="5548" y="7081"/>
                </a:lnTo>
                <a:lnTo>
                  <a:pt x="5524" y="7908"/>
                </a:lnTo>
                <a:lnTo>
                  <a:pt x="5548" y="8711"/>
                </a:lnTo>
                <a:lnTo>
                  <a:pt x="5645" y="10293"/>
                </a:lnTo>
                <a:lnTo>
                  <a:pt x="5645" y="10925"/>
                </a:lnTo>
                <a:lnTo>
                  <a:pt x="5670" y="11242"/>
                </a:lnTo>
                <a:lnTo>
                  <a:pt x="5718" y="11558"/>
                </a:lnTo>
                <a:lnTo>
                  <a:pt x="5743" y="11631"/>
                </a:lnTo>
                <a:lnTo>
                  <a:pt x="5767" y="11680"/>
                </a:lnTo>
                <a:lnTo>
                  <a:pt x="5816" y="11728"/>
                </a:lnTo>
                <a:lnTo>
                  <a:pt x="5986" y="11728"/>
                </a:lnTo>
                <a:lnTo>
                  <a:pt x="6108" y="11680"/>
                </a:lnTo>
                <a:lnTo>
                  <a:pt x="6351" y="11728"/>
                </a:lnTo>
                <a:lnTo>
                  <a:pt x="6619" y="11753"/>
                </a:lnTo>
                <a:lnTo>
                  <a:pt x="8030" y="11753"/>
                </a:lnTo>
                <a:lnTo>
                  <a:pt x="8857" y="11728"/>
                </a:lnTo>
                <a:lnTo>
                  <a:pt x="8955" y="11704"/>
                </a:lnTo>
                <a:lnTo>
                  <a:pt x="9028" y="11680"/>
                </a:lnTo>
                <a:lnTo>
                  <a:pt x="9149" y="11680"/>
                </a:lnTo>
                <a:lnTo>
                  <a:pt x="9271" y="11655"/>
                </a:lnTo>
                <a:lnTo>
                  <a:pt x="9320" y="11607"/>
                </a:lnTo>
                <a:lnTo>
                  <a:pt x="9344" y="11582"/>
                </a:lnTo>
                <a:lnTo>
                  <a:pt x="9368" y="11509"/>
                </a:lnTo>
                <a:lnTo>
                  <a:pt x="9393" y="11436"/>
                </a:lnTo>
                <a:lnTo>
                  <a:pt x="9368" y="9563"/>
                </a:lnTo>
                <a:lnTo>
                  <a:pt x="9295" y="7714"/>
                </a:lnTo>
                <a:lnTo>
                  <a:pt x="9222" y="5840"/>
                </a:lnTo>
                <a:lnTo>
                  <a:pt x="9198" y="4915"/>
                </a:lnTo>
                <a:lnTo>
                  <a:pt x="9198" y="3991"/>
                </a:lnTo>
                <a:lnTo>
                  <a:pt x="9198" y="3431"/>
                </a:lnTo>
                <a:lnTo>
                  <a:pt x="9174" y="2871"/>
                </a:lnTo>
                <a:lnTo>
                  <a:pt x="9125" y="2312"/>
                </a:lnTo>
                <a:lnTo>
                  <a:pt x="9076" y="1752"/>
                </a:lnTo>
                <a:lnTo>
                  <a:pt x="9052" y="1266"/>
                </a:lnTo>
                <a:lnTo>
                  <a:pt x="9052" y="803"/>
                </a:lnTo>
                <a:lnTo>
                  <a:pt x="9076" y="609"/>
                </a:lnTo>
                <a:lnTo>
                  <a:pt x="9076" y="487"/>
                </a:lnTo>
                <a:lnTo>
                  <a:pt x="9076" y="463"/>
                </a:lnTo>
                <a:lnTo>
                  <a:pt x="9052" y="414"/>
                </a:lnTo>
                <a:lnTo>
                  <a:pt x="9076" y="341"/>
                </a:lnTo>
                <a:lnTo>
                  <a:pt x="9076" y="268"/>
                </a:lnTo>
                <a:lnTo>
                  <a:pt x="9052" y="195"/>
                </a:lnTo>
                <a:lnTo>
                  <a:pt x="9003" y="146"/>
                </a:lnTo>
                <a:lnTo>
                  <a:pt x="8955" y="73"/>
                </a:lnTo>
                <a:lnTo>
                  <a:pt x="8906" y="25"/>
                </a:lnTo>
                <a:lnTo>
                  <a:pt x="8736" y="25"/>
                </a:lnTo>
                <a:lnTo>
                  <a:pt x="8298" y="73"/>
                </a:lnTo>
                <a:lnTo>
                  <a:pt x="7884" y="73"/>
                </a:lnTo>
                <a:lnTo>
                  <a:pt x="7032" y="49"/>
                </a:lnTo>
                <a:lnTo>
                  <a:pt x="6521" y="49"/>
                </a:lnTo>
                <a:lnTo>
                  <a:pt x="6278" y="73"/>
                </a:lnTo>
                <a:lnTo>
                  <a:pt x="6010" y="98"/>
                </a:lnTo>
                <a:lnTo>
                  <a:pt x="5962" y="49"/>
                </a:lnTo>
                <a:lnTo>
                  <a:pt x="5889" y="25"/>
                </a:lnTo>
                <a:close/>
                <a:moveTo>
                  <a:pt x="16619" y="5791"/>
                </a:moveTo>
                <a:lnTo>
                  <a:pt x="16108" y="5816"/>
                </a:lnTo>
                <a:lnTo>
                  <a:pt x="15622" y="5864"/>
                </a:lnTo>
                <a:lnTo>
                  <a:pt x="15111" y="5889"/>
                </a:lnTo>
                <a:lnTo>
                  <a:pt x="14697" y="5889"/>
                </a:lnTo>
                <a:lnTo>
                  <a:pt x="14478" y="5937"/>
                </a:lnTo>
                <a:lnTo>
                  <a:pt x="14283" y="6010"/>
                </a:lnTo>
                <a:lnTo>
                  <a:pt x="14210" y="5937"/>
                </a:lnTo>
                <a:lnTo>
                  <a:pt x="14113" y="5913"/>
                </a:lnTo>
                <a:lnTo>
                  <a:pt x="14089" y="5913"/>
                </a:lnTo>
                <a:lnTo>
                  <a:pt x="14040" y="5937"/>
                </a:lnTo>
                <a:lnTo>
                  <a:pt x="14016" y="5986"/>
                </a:lnTo>
                <a:lnTo>
                  <a:pt x="13991" y="6035"/>
                </a:lnTo>
                <a:lnTo>
                  <a:pt x="13943" y="6351"/>
                </a:lnTo>
                <a:lnTo>
                  <a:pt x="13918" y="6667"/>
                </a:lnTo>
                <a:lnTo>
                  <a:pt x="13918" y="7008"/>
                </a:lnTo>
                <a:lnTo>
                  <a:pt x="13918" y="7324"/>
                </a:lnTo>
                <a:lnTo>
                  <a:pt x="13967" y="7981"/>
                </a:lnTo>
                <a:lnTo>
                  <a:pt x="14016" y="8614"/>
                </a:lnTo>
                <a:lnTo>
                  <a:pt x="14040" y="9344"/>
                </a:lnTo>
                <a:lnTo>
                  <a:pt x="14040" y="10050"/>
                </a:lnTo>
                <a:lnTo>
                  <a:pt x="14016" y="10755"/>
                </a:lnTo>
                <a:lnTo>
                  <a:pt x="13967" y="11120"/>
                </a:lnTo>
                <a:lnTo>
                  <a:pt x="13894" y="11461"/>
                </a:lnTo>
                <a:lnTo>
                  <a:pt x="13894" y="11558"/>
                </a:lnTo>
                <a:lnTo>
                  <a:pt x="13918" y="11631"/>
                </a:lnTo>
                <a:lnTo>
                  <a:pt x="13967" y="11704"/>
                </a:lnTo>
                <a:lnTo>
                  <a:pt x="14040" y="11728"/>
                </a:lnTo>
                <a:lnTo>
                  <a:pt x="14089" y="11753"/>
                </a:lnTo>
                <a:lnTo>
                  <a:pt x="14235" y="11753"/>
                </a:lnTo>
                <a:lnTo>
                  <a:pt x="14308" y="11704"/>
                </a:lnTo>
                <a:lnTo>
                  <a:pt x="14624" y="11728"/>
                </a:lnTo>
                <a:lnTo>
                  <a:pt x="15597" y="11728"/>
                </a:lnTo>
                <a:lnTo>
                  <a:pt x="16327" y="11704"/>
                </a:lnTo>
                <a:lnTo>
                  <a:pt x="16668" y="11655"/>
                </a:lnTo>
                <a:lnTo>
                  <a:pt x="17033" y="11607"/>
                </a:lnTo>
                <a:lnTo>
                  <a:pt x="17082" y="11655"/>
                </a:lnTo>
                <a:lnTo>
                  <a:pt x="17130" y="11680"/>
                </a:lnTo>
                <a:lnTo>
                  <a:pt x="17203" y="11704"/>
                </a:lnTo>
                <a:lnTo>
                  <a:pt x="17276" y="11704"/>
                </a:lnTo>
                <a:lnTo>
                  <a:pt x="17349" y="11680"/>
                </a:lnTo>
                <a:lnTo>
                  <a:pt x="17398" y="11631"/>
                </a:lnTo>
                <a:lnTo>
                  <a:pt x="17422" y="11582"/>
                </a:lnTo>
                <a:lnTo>
                  <a:pt x="17422" y="11509"/>
                </a:lnTo>
                <a:lnTo>
                  <a:pt x="17374" y="11144"/>
                </a:lnTo>
                <a:lnTo>
                  <a:pt x="17349" y="10779"/>
                </a:lnTo>
                <a:lnTo>
                  <a:pt x="17349" y="10050"/>
                </a:lnTo>
                <a:lnTo>
                  <a:pt x="17349" y="9344"/>
                </a:lnTo>
                <a:lnTo>
                  <a:pt x="17398" y="8614"/>
                </a:lnTo>
                <a:lnTo>
                  <a:pt x="17422" y="7884"/>
                </a:lnTo>
                <a:lnTo>
                  <a:pt x="17447" y="7154"/>
                </a:lnTo>
                <a:lnTo>
                  <a:pt x="17447" y="6911"/>
                </a:lnTo>
                <a:lnTo>
                  <a:pt x="17422" y="6643"/>
                </a:lnTo>
                <a:lnTo>
                  <a:pt x="17398" y="6375"/>
                </a:lnTo>
                <a:lnTo>
                  <a:pt x="17349" y="6254"/>
                </a:lnTo>
                <a:lnTo>
                  <a:pt x="17301" y="6156"/>
                </a:lnTo>
                <a:lnTo>
                  <a:pt x="17325" y="6083"/>
                </a:lnTo>
                <a:lnTo>
                  <a:pt x="17325" y="6035"/>
                </a:lnTo>
                <a:lnTo>
                  <a:pt x="17301" y="5937"/>
                </a:lnTo>
                <a:lnTo>
                  <a:pt x="17228" y="5840"/>
                </a:lnTo>
                <a:lnTo>
                  <a:pt x="17179" y="5816"/>
                </a:lnTo>
                <a:lnTo>
                  <a:pt x="17106" y="5791"/>
                </a:lnTo>
                <a:close/>
                <a:moveTo>
                  <a:pt x="195" y="0"/>
                </a:moveTo>
                <a:lnTo>
                  <a:pt x="146" y="49"/>
                </a:lnTo>
                <a:lnTo>
                  <a:pt x="98" y="73"/>
                </a:lnTo>
                <a:lnTo>
                  <a:pt x="49" y="195"/>
                </a:lnTo>
                <a:lnTo>
                  <a:pt x="25" y="317"/>
                </a:lnTo>
                <a:lnTo>
                  <a:pt x="0" y="438"/>
                </a:lnTo>
                <a:lnTo>
                  <a:pt x="0" y="584"/>
                </a:lnTo>
                <a:lnTo>
                  <a:pt x="49" y="876"/>
                </a:lnTo>
                <a:lnTo>
                  <a:pt x="73" y="1120"/>
                </a:lnTo>
                <a:lnTo>
                  <a:pt x="49" y="1947"/>
                </a:lnTo>
                <a:lnTo>
                  <a:pt x="49" y="2774"/>
                </a:lnTo>
                <a:lnTo>
                  <a:pt x="49" y="3601"/>
                </a:lnTo>
                <a:lnTo>
                  <a:pt x="49" y="4429"/>
                </a:lnTo>
                <a:lnTo>
                  <a:pt x="0" y="6108"/>
                </a:lnTo>
                <a:lnTo>
                  <a:pt x="0" y="6984"/>
                </a:lnTo>
                <a:lnTo>
                  <a:pt x="25" y="7860"/>
                </a:lnTo>
                <a:lnTo>
                  <a:pt x="73" y="9587"/>
                </a:lnTo>
                <a:lnTo>
                  <a:pt x="146" y="11315"/>
                </a:lnTo>
                <a:lnTo>
                  <a:pt x="171" y="12191"/>
                </a:lnTo>
                <a:lnTo>
                  <a:pt x="195" y="13067"/>
                </a:lnTo>
                <a:lnTo>
                  <a:pt x="219" y="13188"/>
                </a:lnTo>
                <a:lnTo>
                  <a:pt x="292" y="13261"/>
                </a:lnTo>
                <a:lnTo>
                  <a:pt x="341" y="13310"/>
                </a:lnTo>
                <a:lnTo>
                  <a:pt x="390" y="13310"/>
                </a:lnTo>
                <a:lnTo>
                  <a:pt x="901" y="13383"/>
                </a:lnTo>
                <a:lnTo>
                  <a:pt x="1923" y="13383"/>
                </a:lnTo>
                <a:lnTo>
                  <a:pt x="2409" y="13334"/>
                </a:lnTo>
                <a:lnTo>
                  <a:pt x="3431" y="13261"/>
                </a:lnTo>
                <a:lnTo>
                  <a:pt x="3942" y="13213"/>
                </a:lnTo>
                <a:lnTo>
                  <a:pt x="4453" y="13188"/>
                </a:lnTo>
                <a:lnTo>
                  <a:pt x="10050" y="13188"/>
                </a:lnTo>
                <a:lnTo>
                  <a:pt x="11169" y="13164"/>
                </a:lnTo>
                <a:lnTo>
                  <a:pt x="13432" y="13091"/>
                </a:lnTo>
                <a:lnTo>
                  <a:pt x="14575" y="13067"/>
                </a:lnTo>
                <a:lnTo>
                  <a:pt x="16765" y="13067"/>
                </a:lnTo>
                <a:lnTo>
                  <a:pt x="17301" y="13091"/>
                </a:lnTo>
                <a:lnTo>
                  <a:pt x="17544" y="13140"/>
                </a:lnTo>
                <a:lnTo>
                  <a:pt x="17812" y="13164"/>
                </a:lnTo>
                <a:lnTo>
                  <a:pt x="17933" y="13164"/>
                </a:lnTo>
                <a:lnTo>
                  <a:pt x="18031" y="13115"/>
                </a:lnTo>
                <a:lnTo>
                  <a:pt x="18104" y="13042"/>
                </a:lnTo>
                <a:lnTo>
                  <a:pt x="18152" y="12945"/>
                </a:lnTo>
                <a:lnTo>
                  <a:pt x="18177" y="12848"/>
                </a:lnTo>
                <a:lnTo>
                  <a:pt x="18152" y="12750"/>
                </a:lnTo>
                <a:lnTo>
                  <a:pt x="18079" y="12677"/>
                </a:lnTo>
                <a:lnTo>
                  <a:pt x="17958" y="12629"/>
                </a:lnTo>
                <a:lnTo>
                  <a:pt x="17495" y="12556"/>
                </a:lnTo>
                <a:lnTo>
                  <a:pt x="17033" y="12531"/>
                </a:lnTo>
                <a:lnTo>
                  <a:pt x="16084" y="12507"/>
                </a:lnTo>
                <a:lnTo>
                  <a:pt x="14940" y="12483"/>
                </a:lnTo>
                <a:lnTo>
                  <a:pt x="13821" y="12507"/>
                </a:lnTo>
                <a:lnTo>
                  <a:pt x="11558" y="12580"/>
                </a:lnTo>
                <a:lnTo>
                  <a:pt x="10415" y="12604"/>
                </a:lnTo>
                <a:lnTo>
                  <a:pt x="9271" y="12629"/>
                </a:lnTo>
                <a:lnTo>
                  <a:pt x="7057" y="12604"/>
                </a:lnTo>
                <a:lnTo>
                  <a:pt x="5937" y="12604"/>
                </a:lnTo>
                <a:lnTo>
                  <a:pt x="4818" y="12629"/>
                </a:lnTo>
                <a:lnTo>
                  <a:pt x="3796" y="12677"/>
                </a:lnTo>
                <a:lnTo>
                  <a:pt x="2774" y="12726"/>
                </a:lnTo>
                <a:lnTo>
                  <a:pt x="1752" y="12799"/>
                </a:lnTo>
                <a:lnTo>
                  <a:pt x="730" y="12848"/>
                </a:lnTo>
                <a:lnTo>
                  <a:pt x="682" y="11169"/>
                </a:lnTo>
                <a:lnTo>
                  <a:pt x="609" y="9490"/>
                </a:lnTo>
                <a:lnTo>
                  <a:pt x="560" y="7787"/>
                </a:lnTo>
                <a:lnTo>
                  <a:pt x="536" y="6959"/>
                </a:lnTo>
                <a:lnTo>
                  <a:pt x="560" y="6108"/>
                </a:lnTo>
                <a:lnTo>
                  <a:pt x="584" y="4356"/>
                </a:lnTo>
                <a:lnTo>
                  <a:pt x="560" y="2579"/>
                </a:lnTo>
                <a:lnTo>
                  <a:pt x="584" y="1752"/>
                </a:lnTo>
                <a:lnTo>
                  <a:pt x="584" y="1363"/>
                </a:lnTo>
                <a:lnTo>
                  <a:pt x="584" y="949"/>
                </a:lnTo>
                <a:lnTo>
                  <a:pt x="560" y="706"/>
                </a:lnTo>
                <a:lnTo>
                  <a:pt x="536" y="438"/>
                </a:lnTo>
                <a:lnTo>
                  <a:pt x="511" y="317"/>
                </a:lnTo>
                <a:lnTo>
                  <a:pt x="463" y="219"/>
                </a:lnTo>
                <a:lnTo>
                  <a:pt x="390" y="98"/>
                </a:lnTo>
                <a:lnTo>
                  <a:pt x="317" y="25"/>
                </a:lnTo>
                <a:lnTo>
                  <a:pt x="268" y="0"/>
                </a:ln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262;p48">
            <a:extLst>
              <a:ext uri="{FF2B5EF4-FFF2-40B4-BE49-F238E27FC236}">
                <a16:creationId xmlns:a16="http://schemas.microsoft.com/office/drawing/2014/main" id="{E8914CC6-83D0-1AC7-2E3D-FAE724F0DE31}"/>
              </a:ext>
            </a:extLst>
          </p:cNvPr>
          <p:cNvSpPr/>
          <p:nvPr/>
        </p:nvSpPr>
        <p:spPr>
          <a:xfrm>
            <a:off x="349283" y="5912017"/>
            <a:ext cx="759719" cy="652200"/>
          </a:xfrm>
          <a:custGeom>
            <a:avLst/>
            <a:gdLst/>
            <a:ahLst/>
            <a:cxnLst/>
            <a:rect l="l" t="t" r="r" b="b"/>
            <a:pathLst>
              <a:path w="19126" h="15136" extrusionOk="0">
                <a:moveTo>
                  <a:pt x="8979" y="2628"/>
                </a:moveTo>
                <a:lnTo>
                  <a:pt x="8687" y="2653"/>
                </a:lnTo>
                <a:lnTo>
                  <a:pt x="8395" y="2701"/>
                </a:lnTo>
                <a:lnTo>
                  <a:pt x="7811" y="2799"/>
                </a:lnTo>
                <a:lnTo>
                  <a:pt x="7543" y="2872"/>
                </a:lnTo>
                <a:lnTo>
                  <a:pt x="7251" y="2969"/>
                </a:lnTo>
                <a:lnTo>
                  <a:pt x="7130" y="3042"/>
                </a:lnTo>
                <a:lnTo>
                  <a:pt x="7008" y="3139"/>
                </a:lnTo>
                <a:lnTo>
                  <a:pt x="6935" y="3237"/>
                </a:lnTo>
                <a:lnTo>
                  <a:pt x="6886" y="3383"/>
                </a:lnTo>
                <a:lnTo>
                  <a:pt x="6886" y="3456"/>
                </a:lnTo>
                <a:lnTo>
                  <a:pt x="6935" y="3529"/>
                </a:lnTo>
                <a:lnTo>
                  <a:pt x="7032" y="3553"/>
                </a:lnTo>
                <a:lnTo>
                  <a:pt x="7105" y="3577"/>
                </a:lnTo>
                <a:lnTo>
                  <a:pt x="7203" y="3577"/>
                </a:lnTo>
                <a:lnTo>
                  <a:pt x="7300" y="3553"/>
                </a:lnTo>
                <a:lnTo>
                  <a:pt x="7470" y="3480"/>
                </a:lnTo>
                <a:lnTo>
                  <a:pt x="7641" y="3407"/>
                </a:lnTo>
                <a:lnTo>
                  <a:pt x="7908" y="3334"/>
                </a:lnTo>
                <a:lnTo>
                  <a:pt x="8176" y="3261"/>
                </a:lnTo>
                <a:lnTo>
                  <a:pt x="8736" y="3188"/>
                </a:lnTo>
                <a:lnTo>
                  <a:pt x="9076" y="3164"/>
                </a:lnTo>
                <a:lnTo>
                  <a:pt x="9563" y="3139"/>
                </a:lnTo>
                <a:lnTo>
                  <a:pt x="9806" y="3164"/>
                </a:lnTo>
                <a:lnTo>
                  <a:pt x="10025" y="3212"/>
                </a:lnTo>
                <a:lnTo>
                  <a:pt x="10196" y="3261"/>
                </a:lnTo>
                <a:lnTo>
                  <a:pt x="10269" y="3310"/>
                </a:lnTo>
                <a:lnTo>
                  <a:pt x="10317" y="3383"/>
                </a:lnTo>
                <a:lnTo>
                  <a:pt x="10390" y="3456"/>
                </a:lnTo>
                <a:lnTo>
                  <a:pt x="10487" y="3504"/>
                </a:lnTo>
                <a:lnTo>
                  <a:pt x="10585" y="3504"/>
                </a:lnTo>
                <a:lnTo>
                  <a:pt x="10682" y="3456"/>
                </a:lnTo>
                <a:lnTo>
                  <a:pt x="10755" y="3407"/>
                </a:lnTo>
                <a:lnTo>
                  <a:pt x="10804" y="3310"/>
                </a:lnTo>
                <a:lnTo>
                  <a:pt x="10828" y="3212"/>
                </a:lnTo>
                <a:lnTo>
                  <a:pt x="10779" y="3091"/>
                </a:lnTo>
                <a:lnTo>
                  <a:pt x="10706" y="2993"/>
                </a:lnTo>
                <a:lnTo>
                  <a:pt x="10633" y="2920"/>
                </a:lnTo>
                <a:lnTo>
                  <a:pt x="10536" y="2847"/>
                </a:lnTo>
                <a:lnTo>
                  <a:pt x="10439" y="2799"/>
                </a:lnTo>
                <a:lnTo>
                  <a:pt x="10220" y="2726"/>
                </a:lnTo>
                <a:lnTo>
                  <a:pt x="9952" y="2653"/>
                </a:lnTo>
                <a:lnTo>
                  <a:pt x="9709" y="2628"/>
                </a:lnTo>
                <a:close/>
                <a:moveTo>
                  <a:pt x="13797" y="3577"/>
                </a:moveTo>
                <a:lnTo>
                  <a:pt x="13578" y="3601"/>
                </a:lnTo>
                <a:lnTo>
                  <a:pt x="13334" y="3650"/>
                </a:lnTo>
                <a:lnTo>
                  <a:pt x="13115" y="3723"/>
                </a:lnTo>
                <a:lnTo>
                  <a:pt x="13018" y="3772"/>
                </a:lnTo>
                <a:lnTo>
                  <a:pt x="12945" y="3845"/>
                </a:lnTo>
                <a:lnTo>
                  <a:pt x="12945" y="3893"/>
                </a:lnTo>
                <a:lnTo>
                  <a:pt x="12945" y="3918"/>
                </a:lnTo>
                <a:lnTo>
                  <a:pt x="13042" y="3942"/>
                </a:lnTo>
                <a:lnTo>
                  <a:pt x="13140" y="3966"/>
                </a:lnTo>
                <a:lnTo>
                  <a:pt x="13334" y="3966"/>
                </a:lnTo>
                <a:lnTo>
                  <a:pt x="13699" y="3942"/>
                </a:lnTo>
                <a:lnTo>
                  <a:pt x="13918" y="3942"/>
                </a:lnTo>
                <a:lnTo>
                  <a:pt x="14137" y="3966"/>
                </a:lnTo>
                <a:lnTo>
                  <a:pt x="14356" y="3966"/>
                </a:lnTo>
                <a:lnTo>
                  <a:pt x="14478" y="3942"/>
                </a:lnTo>
                <a:lnTo>
                  <a:pt x="14575" y="3918"/>
                </a:lnTo>
                <a:lnTo>
                  <a:pt x="14600" y="3893"/>
                </a:lnTo>
                <a:lnTo>
                  <a:pt x="14600" y="3869"/>
                </a:lnTo>
                <a:lnTo>
                  <a:pt x="14624" y="3820"/>
                </a:lnTo>
                <a:lnTo>
                  <a:pt x="14600" y="3772"/>
                </a:lnTo>
                <a:lnTo>
                  <a:pt x="14527" y="3699"/>
                </a:lnTo>
                <a:lnTo>
                  <a:pt x="14454" y="3650"/>
                </a:lnTo>
                <a:lnTo>
                  <a:pt x="14381" y="3601"/>
                </a:lnTo>
                <a:lnTo>
                  <a:pt x="14186" y="3577"/>
                </a:lnTo>
                <a:close/>
                <a:moveTo>
                  <a:pt x="3650" y="5548"/>
                </a:moveTo>
                <a:lnTo>
                  <a:pt x="3553" y="5597"/>
                </a:lnTo>
                <a:lnTo>
                  <a:pt x="3480" y="5621"/>
                </a:lnTo>
                <a:lnTo>
                  <a:pt x="3382" y="5694"/>
                </a:lnTo>
                <a:lnTo>
                  <a:pt x="3309" y="5767"/>
                </a:lnTo>
                <a:lnTo>
                  <a:pt x="3188" y="5937"/>
                </a:lnTo>
                <a:lnTo>
                  <a:pt x="3163" y="6035"/>
                </a:lnTo>
                <a:lnTo>
                  <a:pt x="3139" y="6132"/>
                </a:lnTo>
                <a:lnTo>
                  <a:pt x="3115" y="6254"/>
                </a:lnTo>
                <a:lnTo>
                  <a:pt x="3139" y="6375"/>
                </a:lnTo>
                <a:lnTo>
                  <a:pt x="3163" y="6473"/>
                </a:lnTo>
                <a:lnTo>
                  <a:pt x="3212" y="6594"/>
                </a:lnTo>
                <a:lnTo>
                  <a:pt x="3285" y="6692"/>
                </a:lnTo>
                <a:lnTo>
                  <a:pt x="3358" y="6765"/>
                </a:lnTo>
                <a:lnTo>
                  <a:pt x="3455" y="6838"/>
                </a:lnTo>
                <a:lnTo>
                  <a:pt x="3577" y="6886"/>
                </a:lnTo>
                <a:lnTo>
                  <a:pt x="3674" y="6911"/>
                </a:lnTo>
                <a:lnTo>
                  <a:pt x="3772" y="6935"/>
                </a:lnTo>
                <a:lnTo>
                  <a:pt x="3869" y="6911"/>
                </a:lnTo>
                <a:lnTo>
                  <a:pt x="3966" y="6911"/>
                </a:lnTo>
                <a:lnTo>
                  <a:pt x="4161" y="6813"/>
                </a:lnTo>
                <a:lnTo>
                  <a:pt x="4307" y="6692"/>
                </a:lnTo>
                <a:lnTo>
                  <a:pt x="4404" y="6521"/>
                </a:lnTo>
                <a:lnTo>
                  <a:pt x="4453" y="6351"/>
                </a:lnTo>
                <a:lnTo>
                  <a:pt x="4453" y="6181"/>
                </a:lnTo>
                <a:lnTo>
                  <a:pt x="4404" y="6010"/>
                </a:lnTo>
                <a:lnTo>
                  <a:pt x="4356" y="5937"/>
                </a:lnTo>
                <a:lnTo>
                  <a:pt x="4307" y="5840"/>
                </a:lnTo>
                <a:lnTo>
                  <a:pt x="4234" y="5743"/>
                </a:lnTo>
                <a:lnTo>
                  <a:pt x="4161" y="5670"/>
                </a:lnTo>
                <a:lnTo>
                  <a:pt x="4064" y="5621"/>
                </a:lnTo>
                <a:lnTo>
                  <a:pt x="3966" y="5572"/>
                </a:lnTo>
                <a:lnTo>
                  <a:pt x="3869" y="5548"/>
                </a:lnTo>
                <a:close/>
                <a:moveTo>
                  <a:pt x="17495" y="7373"/>
                </a:moveTo>
                <a:lnTo>
                  <a:pt x="17739" y="7446"/>
                </a:lnTo>
                <a:lnTo>
                  <a:pt x="17617" y="7592"/>
                </a:lnTo>
                <a:lnTo>
                  <a:pt x="17447" y="7689"/>
                </a:lnTo>
                <a:lnTo>
                  <a:pt x="17447" y="7543"/>
                </a:lnTo>
                <a:lnTo>
                  <a:pt x="17495" y="7373"/>
                </a:lnTo>
                <a:close/>
                <a:moveTo>
                  <a:pt x="5061" y="487"/>
                </a:moveTo>
                <a:lnTo>
                  <a:pt x="5256" y="560"/>
                </a:lnTo>
                <a:lnTo>
                  <a:pt x="5426" y="633"/>
                </a:lnTo>
                <a:lnTo>
                  <a:pt x="5621" y="682"/>
                </a:lnTo>
                <a:lnTo>
                  <a:pt x="5791" y="779"/>
                </a:lnTo>
                <a:lnTo>
                  <a:pt x="5913" y="852"/>
                </a:lnTo>
                <a:lnTo>
                  <a:pt x="6035" y="949"/>
                </a:lnTo>
                <a:lnTo>
                  <a:pt x="6254" y="1168"/>
                </a:lnTo>
                <a:lnTo>
                  <a:pt x="6473" y="1387"/>
                </a:lnTo>
                <a:lnTo>
                  <a:pt x="6692" y="1606"/>
                </a:lnTo>
                <a:lnTo>
                  <a:pt x="6813" y="1655"/>
                </a:lnTo>
                <a:lnTo>
                  <a:pt x="6911" y="1655"/>
                </a:lnTo>
                <a:lnTo>
                  <a:pt x="7032" y="1631"/>
                </a:lnTo>
                <a:lnTo>
                  <a:pt x="7105" y="1558"/>
                </a:lnTo>
                <a:lnTo>
                  <a:pt x="8127" y="1485"/>
                </a:lnTo>
                <a:lnTo>
                  <a:pt x="9174" y="1485"/>
                </a:lnTo>
                <a:lnTo>
                  <a:pt x="9490" y="1509"/>
                </a:lnTo>
                <a:lnTo>
                  <a:pt x="9806" y="1558"/>
                </a:lnTo>
                <a:lnTo>
                  <a:pt x="10439" y="1679"/>
                </a:lnTo>
                <a:lnTo>
                  <a:pt x="11047" y="1850"/>
                </a:lnTo>
                <a:lnTo>
                  <a:pt x="11655" y="2044"/>
                </a:lnTo>
                <a:lnTo>
                  <a:pt x="12093" y="2239"/>
                </a:lnTo>
                <a:lnTo>
                  <a:pt x="12556" y="2409"/>
                </a:lnTo>
                <a:lnTo>
                  <a:pt x="12434" y="2458"/>
                </a:lnTo>
                <a:lnTo>
                  <a:pt x="12361" y="2507"/>
                </a:lnTo>
                <a:lnTo>
                  <a:pt x="12288" y="2580"/>
                </a:lnTo>
                <a:lnTo>
                  <a:pt x="12264" y="2677"/>
                </a:lnTo>
                <a:lnTo>
                  <a:pt x="12264" y="2701"/>
                </a:lnTo>
                <a:lnTo>
                  <a:pt x="12288" y="2726"/>
                </a:lnTo>
                <a:lnTo>
                  <a:pt x="12385" y="2774"/>
                </a:lnTo>
                <a:lnTo>
                  <a:pt x="12483" y="2750"/>
                </a:lnTo>
                <a:lnTo>
                  <a:pt x="12677" y="2726"/>
                </a:lnTo>
                <a:lnTo>
                  <a:pt x="12872" y="2701"/>
                </a:lnTo>
                <a:lnTo>
                  <a:pt x="12969" y="2677"/>
                </a:lnTo>
                <a:lnTo>
                  <a:pt x="13042" y="2653"/>
                </a:lnTo>
                <a:lnTo>
                  <a:pt x="13626" y="2993"/>
                </a:lnTo>
                <a:lnTo>
                  <a:pt x="13432" y="3018"/>
                </a:lnTo>
                <a:lnTo>
                  <a:pt x="12896" y="3066"/>
                </a:lnTo>
                <a:lnTo>
                  <a:pt x="12653" y="3115"/>
                </a:lnTo>
                <a:lnTo>
                  <a:pt x="12410" y="3212"/>
                </a:lnTo>
                <a:lnTo>
                  <a:pt x="12385" y="3237"/>
                </a:lnTo>
                <a:lnTo>
                  <a:pt x="12410" y="3261"/>
                </a:lnTo>
                <a:lnTo>
                  <a:pt x="12531" y="3285"/>
                </a:lnTo>
                <a:lnTo>
                  <a:pt x="12653" y="3310"/>
                </a:lnTo>
                <a:lnTo>
                  <a:pt x="12921" y="3310"/>
                </a:lnTo>
                <a:lnTo>
                  <a:pt x="13432" y="3261"/>
                </a:lnTo>
                <a:lnTo>
                  <a:pt x="13699" y="3261"/>
                </a:lnTo>
                <a:lnTo>
                  <a:pt x="13991" y="3237"/>
                </a:lnTo>
                <a:lnTo>
                  <a:pt x="14259" y="3456"/>
                </a:lnTo>
                <a:lnTo>
                  <a:pt x="14527" y="3699"/>
                </a:lnTo>
                <a:lnTo>
                  <a:pt x="14819" y="3966"/>
                </a:lnTo>
                <a:lnTo>
                  <a:pt x="15062" y="4283"/>
                </a:lnTo>
                <a:lnTo>
                  <a:pt x="14794" y="4258"/>
                </a:lnTo>
                <a:lnTo>
                  <a:pt x="14551" y="4283"/>
                </a:lnTo>
                <a:lnTo>
                  <a:pt x="14308" y="4283"/>
                </a:lnTo>
                <a:lnTo>
                  <a:pt x="14016" y="4307"/>
                </a:lnTo>
                <a:lnTo>
                  <a:pt x="13870" y="4331"/>
                </a:lnTo>
                <a:lnTo>
                  <a:pt x="13724" y="4380"/>
                </a:lnTo>
                <a:lnTo>
                  <a:pt x="13626" y="4453"/>
                </a:lnTo>
                <a:lnTo>
                  <a:pt x="13529" y="4526"/>
                </a:lnTo>
                <a:lnTo>
                  <a:pt x="13529" y="4550"/>
                </a:lnTo>
                <a:lnTo>
                  <a:pt x="13553" y="4575"/>
                </a:lnTo>
                <a:lnTo>
                  <a:pt x="13651" y="4623"/>
                </a:lnTo>
                <a:lnTo>
                  <a:pt x="13748" y="4648"/>
                </a:lnTo>
                <a:lnTo>
                  <a:pt x="13967" y="4648"/>
                </a:lnTo>
                <a:lnTo>
                  <a:pt x="14429" y="4623"/>
                </a:lnTo>
                <a:lnTo>
                  <a:pt x="14770" y="4623"/>
                </a:lnTo>
                <a:lnTo>
                  <a:pt x="15086" y="4648"/>
                </a:lnTo>
                <a:lnTo>
                  <a:pt x="15232" y="4672"/>
                </a:lnTo>
                <a:lnTo>
                  <a:pt x="15354" y="4672"/>
                </a:lnTo>
                <a:lnTo>
                  <a:pt x="15549" y="5037"/>
                </a:lnTo>
                <a:lnTo>
                  <a:pt x="15330" y="4988"/>
                </a:lnTo>
                <a:lnTo>
                  <a:pt x="14600" y="4988"/>
                </a:lnTo>
                <a:lnTo>
                  <a:pt x="14332" y="5037"/>
                </a:lnTo>
                <a:lnTo>
                  <a:pt x="14210" y="5086"/>
                </a:lnTo>
                <a:lnTo>
                  <a:pt x="14089" y="5134"/>
                </a:lnTo>
                <a:lnTo>
                  <a:pt x="14064" y="5159"/>
                </a:lnTo>
                <a:lnTo>
                  <a:pt x="14064" y="5183"/>
                </a:lnTo>
                <a:lnTo>
                  <a:pt x="14064" y="5207"/>
                </a:lnTo>
                <a:lnTo>
                  <a:pt x="14089" y="5232"/>
                </a:lnTo>
                <a:lnTo>
                  <a:pt x="14186" y="5256"/>
                </a:lnTo>
                <a:lnTo>
                  <a:pt x="14283" y="5280"/>
                </a:lnTo>
                <a:lnTo>
                  <a:pt x="14502" y="5305"/>
                </a:lnTo>
                <a:lnTo>
                  <a:pt x="14916" y="5305"/>
                </a:lnTo>
                <a:lnTo>
                  <a:pt x="15305" y="5329"/>
                </a:lnTo>
                <a:lnTo>
                  <a:pt x="15695" y="5378"/>
                </a:lnTo>
                <a:lnTo>
                  <a:pt x="15792" y="5645"/>
                </a:lnTo>
                <a:lnTo>
                  <a:pt x="15889" y="5913"/>
                </a:lnTo>
                <a:lnTo>
                  <a:pt x="15743" y="5864"/>
                </a:lnTo>
                <a:lnTo>
                  <a:pt x="15597" y="5816"/>
                </a:lnTo>
                <a:lnTo>
                  <a:pt x="15305" y="5767"/>
                </a:lnTo>
                <a:lnTo>
                  <a:pt x="15038" y="5743"/>
                </a:lnTo>
                <a:lnTo>
                  <a:pt x="14746" y="5718"/>
                </a:lnTo>
                <a:lnTo>
                  <a:pt x="14454" y="5718"/>
                </a:lnTo>
                <a:lnTo>
                  <a:pt x="14186" y="5767"/>
                </a:lnTo>
                <a:lnTo>
                  <a:pt x="14162" y="5767"/>
                </a:lnTo>
                <a:lnTo>
                  <a:pt x="14137" y="5791"/>
                </a:lnTo>
                <a:lnTo>
                  <a:pt x="14162" y="5816"/>
                </a:lnTo>
                <a:lnTo>
                  <a:pt x="14162" y="5840"/>
                </a:lnTo>
                <a:lnTo>
                  <a:pt x="14259" y="5889"/>
                </a:lnTo>
                <a:lnTo>
                  <a:pt x="14381" y="5937"/>
                </a:lnTo>
                <a:lnTo>
                  <a:pt x="14600" y="5986"/>
                </a:lnTo>
                <a:lnTo>
                  <a:pt x="15038" y="6010"/>
                </a:lnTo>
                <a:lnTo>
                  <a:pt x="15354" y="6083"/>
                </a:lnTo>
                <a:lnTo>
                  <a:pt x="15670" y="6156"/>
                </a:lnTo>
                <a:lnTo>
                  <a:pt x="15841" y="6229"/>
                </a:lnTo>
                <a:lnTo>
                  <a:pt x="15914" y="6254"/>
                </a:lnTo>
                <a:lnTo>
                  <a:pt x="15987" y="6278"/>
                </a:lnTo>
                <a:lnTo>
                  <a:pt x="16035" y="6570"/>
                </a:lnTo>
                <a:lnTo>
                  <a:pt x="16084" y="6838"/>
                </a:lnTo>
                <a:lnTo>
                  <a:pt x="15914" y="6740"/>
                </a:lnTo>
                <a:lnTo>
                  <a:pt x="15743" y="6667"/>
                </a:lnTo>
                <a:lnTo>
                  <a:pt x="15524" y="6619"/>
                </a:lnTo>
                <a:lnTo>
                  <a:pt x="15305" y="6594"/>
                </a:lnTo>
                <a:lnTo>
                  <a:pt x="14867" y="6546"/>
                </a:lnTo>
                <a:lnTo>
                  <a:pt x="14551" y="6497"/>
                </a:lnTo>
                <a:lnTo>
                  <a:pt x="14527" y="6497"/>
                </a:lnTo>
                <a:lnTo>
                  <a:pt x="14502" y="6546"/>
                </a:lnTo>
                <a:lnTo>
                  <a:pt x="14575" y="6619"/>
                </a:lnTo>
                <a:lnTo>
                  <a:pt x="14624" y="6667"/>
                </a:lnTo>
                <a:lnTo>
                  <a:pt x="14794" y="6765"/>
                </a:lnTo>
                <a:lnTo>
                  <a:pt x="14965" y="6838"/>
                </a:lnTo>
                <a:lnTo>
                  <a:pt x="15159" y="6886"/>
                </a:lnTo>
                <a:lnTo>
                  <a:pt x="15378" y="6935"/>
                </a:lnTo>
                <a:lnTo>
                  <a:pt x="15597" y="7008"/>
                </a:lnTo>
                <a:lnTo>
                  <a:pt x="15816" y="7105"/>
                </a:lnTo>
                <a:lnTo>
                  <a:pt x="15987" y="7227"/>
                </a:lnTo>
                <a:lnTo>
                  <a:pt x="16060" y="7276"/>
                </a:lnTo>
                <a:lnTo>
                  <a:pt x="16108" y="7276"/>
                </a:lnTo>
                <a:lnTo>
                  <a:pt x="16133" y="7762"/>
                </a:lnTo>
                <a:lnTo>
                  <a:pt x="16060" y="7714"/>
                </a:lnTo>
                <a:lnTo>
                  <a:pt x="15743" y="7519"/>
                </a:lnTo>
                <a:lnTo>
                  <a:pt x="15427" y="7324"/>
                </a:lnTo>
                <a:lnTo>
                  <a:pt x="15281" y="7276"/>
                </a:lnTo>
                <a:lnTo>
                  <a:pt x="15013" y="7203"/>
                </a:lnTo>
                <a:lnTo>
                  <a:pt x="14794" y="7203"/>
                </a:lnTo>
                <a:lnTo>
                  <a:pt x="14770" y="7227"/>
                </a:lnTo>
                <a:lnTo>
                  <a:pt x="14746" y="7251"/>
                </a:lnTo>
                <a:lnTo>
                  <a:pt x="14746" y="7276"/>
                </a:lnTo>
                <a:lnTo>
                  <a:pt x="14746" y="7324"/>
                </a:lnTo>
                <a:lnTo>
                  <a:pt x="14794" y="7373"/>
                </a:lnTo>
                <a:lnTo>
                  <a:pt x="14843" y="7397"/>
                </a:lnTo>
                <a:lnTo>
                  <a:pt x="14965" y="7470"/>
                </a:lnTo>
                <a:lnTo>
                  <a:pt x="15378" y="7689"/>
                </a:lnTo>
                <a:lnTo>
                  <a:pt x="15597" y="7835"/>
                </a:lnTo>
                <a:lnTo>
                  <a:pt x="15816" y="7981"/>
                </a:lnTo>
                <a:lnTo>
                  <a:pt x="15962" y="8103"/>
                </a:lnTo>
                <a:lnTo>
                  <a:pt x="16108" y="8200"/>
                </a:lnTo>
                <a:lnTo>
                  <a:pt x="16035" y="8784"/>
                </a:lnTo>
                <a:lnTo>
                  <a:pt x="15914" y="8687"/>
                </a:lnTo>
                <a:lnTo>
                  <a:pt x="15792" y="8590"/>
                </a:lnTo>
                <a:lnTo>
                  <a:pt x="15549" y="8419"/>
                </a:lnTo>
                <a:lnTo>
                  <a:pt x="15354" y="8273"/>
                </a:lnTo>
                <a:lnTo>
                  <a:pt x="15111" y="8152"/>
                </a:lnTo>
                <a:lnTo>
                  <a:pt x="14867" y="8030"/>
                </a:lnTo>
                <a:lnTo>
                  <a:pt x="14746" y="7981"/>
                </a:lnTo>
                <a:lnTo>
                  <a:pt x="14624" y="7957"/>
                </a:lnTo>
                <a:lnTo>
                  <a:pt x="14600" y="7981"/>
                </a:lnTo>
                <a:lnTo>
                  <a:pt x="14575" y="8006"/>
                </a:lnTo>
                <a:lnTo>
                  <a:pt x="14575" y="8054"/>
                </a:lnTo>
                <a:lnTo>
                  <a:pt x="14575" y="8079"/>
                </a:lnTo>
                <a:lnTo>
                  <a:pt x="14746" y="8249"/>
                </a:lnTo>
                <a:lnTo>
                  <a:pt x="14940" y="8371"/>
                </a:lnTo>
                <a:lnTo>
                  <a:pt x="15330" y="8638"/>
                </a:lnTo>
                <a:lnTo>
                  <a:pt x="15622" y="8882"/>
                </a:lnTo>
                <a:lnTo>
                  <a:pt x="15792" y="9003"/>
                </a:lnTo>
                <a:lnTo>
                  <a:pt x="15962" y="9101"/>
                </a:lnTo>
                <a:lnTo>
                  <a:pt x="15889" y="9368"/>
                </a:lnTo>
                <a:lnTo>
                  <a:pt x="15792" y="9612"/>
                </a:lnTo>
                <a:lnTo>
                  <a:pt x="15695" y="9466"/>
                </a:lnTo>
                <a:lnTo>
                  <a:pt x="15549" y="9320"/>
                </a:lnTo>
                <a:lnTo>
                  <a:pt x="15281" y="9101"/>
                </a:lnTo>
                <a:lnTo>
                  <a:pt x="15135" y="8955"/>
                </a:lnTo>
                <a:lnTo>
                  <a:pt x="14965" y="8809"/>
                </a:lnTo>
                <a:lnTo>
                  <a:pt x="14794" y="8711"/>
                </a:lnTo>
                <a:lnTo>
                  <a:pt x="14697" y="8663"/>
                </a:lnTo>
                <a:lnTo>
                  <a:pt x="14600" y="8663"/>
                </a:lnTo>
                <a:lnTo>
                  <a:pt x="14600" y="8760"/>
                </a:lnTo>
                <a:lnTo>
                  <a:pt x="14648" y="8833"/>
                </a:lnTo>
                <a:lnTo>
                  <a:pt x="14746" y="9003"/>
                </a:lnTo>
                <a:lnTo>
                  <a:pt x="14867" y="9149"/>
                </a:lnTo>
                <a:lnTo>
                  <a:pt x="14989" y="9271"/>
                </a:lnTo>
                <a:lnTo>
                  <a:pt x="15330" y="9587"/>
                </a:lnTo>
                <a:lnTo>
                  <a:pt x="15476" y="9758"/>
                </a:lnTo>
                <a:lnTo>
                  <a:pt x="15549" y="9831"/>
                </a:lnTo>
                <a:lnTo>
                  <a:pt x="15646" y="9879"/>
                </a:lnTo>
                <a:lnTo>
                  <a:pt x="15646" y="9904"/>
                </a:lnTo>
                <a:lnTo>
                  <a:pt x="15476" y="10196"/>
                </a:lnTo>
                <a:lnTo>
                  <a:pt x="15232" y="10463"/>
                </a:lnTo>
                <a:lnTo>
                  <a:pt x="15232" y="10293"/>
                </a:lnTo>
                <a:lnTo>
                  <a:pt x="15159" y="10147"/>
                </a:lnTo>
                <a:lnTo>
                  <a:pt x="15013" y="9855"/>
                </a:lnTo>
                <a:lnTo>
                  <a:pt x="14843" y="9636"/>
                </a:lnTo>
                <a:lnTo>
                  <a:pt x="14673" y="9466"/>
                </a:lnTo>
                <a:lnTo>
                  <a:pt x="14454" y="9295"/>
                </a:lnTo>
                <a:lnTo>
                  <a:pt x="14235" y="9149"/>
                </a:lnTo>
                <a:lnTo>
                  <a:pt x="14186" y="9149"/>
                </a:lnTo>
                <a:lnTo>
                  <a:pt x="14186" y="9174"/>
                </a:lnTo>
                <a:lnTo>
                  <a:pt x="14308" y="9393"/>
                </a:lnTo>
                <a:lnTo>
                  <a:pt x="14429" y="9563"/>
                </a:lnTo>
                <a:lnTo>
                  <a:pt x="14697" y="9952"/>
                </a:lnTo>
                <a:lnTo>
                  <a:pt x="14794" y="10147"/>
                </a:lnTo>
                <a:lnTo>
                  <a:pt x="14867" y="10366"/>
                </a:lnTo>
                <a:lnTo>
                  <a:pt x="14916" y="10536"/>
                </a:lnTo>
                <a:lnTo>
                  <a:pt x="14965" y="10609"/>
                </a:lnTo>
                <a:lnTo>
                  <a:pt x="15038" y="10658"/>
                </a:lnTo>
                <a:lnTo>
                  <a:pt x="14892" y="10780"/>
                </a:lnTo>
                <a:lnTo>
                  <a:pt x="14843" y="10658"/>
                </a:lnTo>
                <a:lnTo>
                  <a:pt x="14794" y="10561"/>
                </a:lnTo>
                <a:lnTo>
                  <a:pt x="14648" y="10366"/>
                </a:lnTo>
                <a:lnTo>
                  <a:pt x="14308" y="10001"/>
                </a:lnTo>
                <a:lnTo>
                  <a:pt x="14113" y="9831"/>
                </a:lnTo>
                <a:lnTo>
                  <a:pt x="13918" y="9685"/>
                </a:lnTo>
                <a:lnTo>
                  <a:pt x="13894" y="9685"/>
                </a:lnTo>
                <a:lnTo>
                  <a:pt x="13870" y="9733"/>
                </a:lnTo>
                <a:lnTo>
                  <a:pt x="13918" y="9904"/>
                </a:lnTo>
                <a:lnTo>
                  <a:pt x="14016" y="10050"/>
                </a:lnTo>
                <a:lnTo>
                  <a:pt x="14113" y="10196"/>
                </a:lnTo>
                <a:lnTo>
                  <a:pt x="14235" y="10342"/>
                </a:lnTo>
                <a:lnTo>
                  <a:pt x="14356" y="10488"/>
                </a:lnTo>
                <a:lnTo>
                  <a:pt x="14478" y="10634"/>
                </a:lnTo>
                <a:lnTo>
                  <a:pt x="14575" y="10804"/>
                </a:lnTo>
                <a:lnTo>
                  <a:pt x="14600" y="10974"/>
                </a:lnTo>
                <a:lnTo>
                  <a:pt x="14502" y="11047"/>
                </a:lnTo>
                <a:lnTo>
                  <a:pt x="14356" y="10853"/>
                </a:lnTo>
                <a:lnTo>
                  <a:pt x="14186" y="10658"/>
                </a:lnTo>
                <a:lnTo>
                  <a:pt x="13991" y="10512"/>
                </a:lnTo>
                <a:lnTo>
                  <a:pt x="13797" y="10390"/>
                </a:lnTo>
                <a:lnTo>
                  <a:pt x="13772" y="10366"/>
                </a:lnTo>
                <a:lnTo>
                  <a:pt x="13724" y="10366"/>
                </a:lnTo>
                <a:lnTo>
                  <a:pt x="13675" y="10415"/>
                </a:lnTo>
                <a:lnTo>
                  <a:pt x="13651" y="10463"/>
                </a:lnTo>
                <a:lnTo>
                  <a:pt x="13651" y="10512"/>
                </a:lnTo>
                <a:lnTo>
                  <a:pt x="13675" y="10536"/>
                </a:lnTo>
                <a:lnTo>
                  <a:pt x="13845" y="10682"/>
                </a:lnTo>
                <a:lnTo>
                  <a:pt x="13991" y="10853"/>
                </a:lnTo>
                <a:lnTo>
                  <a:pt x="14113" y="11023"/>
                </a:lnTo>
                <a:lnTo>
                  <a:pt x="14235" y="11218"/>
                </a:lnTo>
                <a:lnTo>
                  <a:pt x="14040" y="11339"/>
                </a:lnTo>
                <a:lnTo>
                  <a:pt x="13918" y="11218"/>
                </a:lnTo>
                <a:lnTo>
                  <a:pt x="13797" y="11120"/>
                </a:lnTo>
                <a:lnTo>
                  <a:pt x="13675" y="11023"/>
                </a:lnTo>
                <a:lnTo>
                  <a:pt x="13578" y="10974"/>
                </a:lnTo>
                <a:lnTo>
                  <a:pt x="13529" y="10950"/>
                </a:lnTo>
                <a:lnTo>
                  <a:pt x="13480" y="10950"/>
                </a:lnTo>
                <a:lnTo>
                  <a:pt x="13407" y="10999"/>
                </a:lnTo>
                <a:lnTo>
                  <a:pt x="13407" y="11047"/>
                </a:lnTo>
                <a:lnTo>
                  <a:pt x="13383" y="11072"/>
                </a:lnTo>
                <a:lnTo>
                  <a:pt x="13407" y="11120"/>
                </a:lnTo>
                <a:lnTo>
                  <a:pt x="13432" y="11145"/>
                </a:lnTo>
                <a:lnTo>
                  <a:pt x="13553" y="11315"/>
                </a:lnTo>
                <a:lnTo>
                  <a:pt x="13675" y="11485"/>
                </a:lnTo>
                <a:lnTo>
                  <a:pt x="13724" y="11583"/>
                </a:lnTo>
                <a:lnTo>
                  <a:pt x="13553" y="11704"/>
                </a:lnTo>
                <a:lnTo>
                  <a:pt x="13432" y="11558"/>
                </a:lnTo>
                <a:lnTo>
                  <a:pt x="13261" y="11461"/>
                </a:lnTo>
                <a:lnTo>
                  <a:pt x="13213" y="11461"/>
                </a:lnTo>
                <a:lnTo>
                  <a:pt x="13188" y="11485"/>
                </a:lnTo>
                <a:lnTo>
                  <a:pt x="13188" y="11534"/>
                </a:lnTo>
                <a:lnTo>
                  <a:pt x="13213" y="11558"/>
                </a:lnTo>
                <a:lnTo>
                  <a:pt x="13261" y="11631"/>
                </a:lnTo>
                <a:lnTo>
                  <a:pt x="13310" y="11704"/>
                </a:lnTo>
                <a:lnTo>
                  <a:pt x="13359" y="11874"/>
                </a:lnTo>
                <a:lnTo>
                  <a:pt x="13359" y="11899"/>
                </a:lnTo>
                <a:lnTo>
                  <a:pt x="13237" y="12020"/>
                </a:lnTo>
                <a:lnTo>
                  <a:pt x="13188" y="12118"/>
                </a:lnTo>
                <a:lnTo>
                  <a:pt x="13164" y="12215"/>
                </a:lnTo>
                <a:lnTo>
                  <a:pt x="13188" y="12288"/>
                </a:lnTo>
                <a:lnTo>
                  <a:pt x="13213" y="12385"/>
                </a:lnTo>
                <a:lnTo>
                  <a:pt x="13213" y="12775"/>
                </a:lnTo>
                <a:lnTo>
                  <a:pt x="13237" y="13164"/>
                </a:lnTo>
                <a:lnTo>
                  <a:pt x="13237" y="13553"/>
                </a:lnTo>
                <a:lnTo>
                  <a:pt x="13213" y="13748"/>
                </a:lnTo>
                <a:lnTo>
                  <a:pt x="13188" y="13943"/>
                </a:lnTo>
                <a:lnTo>
                  <a:pt x="13140" y="14064"/>
                </a:lnTo>
                <a:lnTo>
                  <a:pt x="13067" y="14162"/>
                </a:lnTo>
                <a:lnTo>
                  <a:pt x="12994" y="14210"/>
                </a:lnTo>
                <a:lnTo>
                  <a:pt x="12921" y="14235"/>
                </a:lnTo>
                <a:lnTo>
                  <a:pt x="12823" y="14210"/>
                </a:lnTo>
                <a:lnTo>
                  <a:pt x="12726" y="14186"/>
                </a:lnTo>
                <a:lnTo>
                  <a:pt x="12507" y="14040"/>
                </a:lnTo>
                <a:lnTo>
                  <a:pt x="12288" y="13821"/>
                </a:lnTo>
                <a:lnTo>
                  <a:pt x="12069" y="13578"/>
                </a:lnTo>
                <a:lnTo>
                  <a:pt x="11728" y="13164"/>
                </a:lnTo>
                <a:lnTo>
                  <a:pt x="11850" y="13042"/>
                </a:lnTo>
                <a:lnTo>
                  <a:pt x="11923" y="12969"/>
                </a:lnTo>
                <a:lnTo>
                  <a:pt x="11947" y="12896"/>
                </a:lnTo>
                <a:lnTo>
                  <a:pt x="11947" y="12823"/>
                </a:lnTo>
                <a:lnTo>
                  <a:pt x="11923" y="12750"/>
                </a:lnTo>
                <a:lnTo>
                  <a:pt x="11874" y="12677"/>
                </a:lnTo>
                <a:lnTo>
                  <a:pt x="11826" y="12629"/>
                </a:lnTo>
                <a:lnTo>
                  <a:pt x="11777" y="12604"/>
                </a:lnTo>
                <a:lnTo>
                  <a:pt x="11680" y="12580"/>
                </a:lnTo>
                <a:lnTo>
                  <a:pt x="11655" y="12385"/>
                </a:lnTo>
                <a:lnTo>
                  <a:pt x="11631" y="12361"/>
                </a:lnTo>
                <a:lnTo>
                  <a:pt x="11582" y="12361"/>
                </a:lnTo>
                <a:lnTo>
                  <a:pt x="11582" y="12385"/>
                </a:lnTo>
                <a:lnTo>
                  <a:pt x="11558" y="12580"/>
                </a:lnTo>
                <a:lnTo>
                  <a:pt x="11509" y="12580"/>
                </a:lnTo>
                <a:lnTo>
                  <a:pt x="11485" y="12604"/>
                </a:lnTo>
                <a:lnTo>
                  <a:pt x="11461" y="12604"/>
                </a:lnTo>
                <a:lnTo>
                  <a:pt x="11242" y="12702"/>
                </a:lnTo>
                <a:lnTo>
                  <a:pt x="11169" y="12361"/>
                </a:lnTo>
                <a:lnTo>
                  <a:pt x="11144" y="12191"/>
                </a:lnTo>
                <a:lnTo>
                  <a:pt x="11169" y="12020"/>
                </a:lnTo>
                <a:lnTo>
                  <a:pt x="11144" y="11972"/>
                </a:lnTo>
                <a:lnTo>
                  <a:pt x="11120" y="11947"/>
                </a:lnTo>
                <a:lnTo>
                  <a:pt x="11071" y="11947"/>
                </a:lnTo>
                <a:lnTo>
                  <a:pt x="11047" y="11972"/>
                </a:lnTo>
                <a:lnTo>
                  <a:pt x="11023" y="12118"/>
                </a:lnTo>
                <a:lnTo>
                  <a:pt x="10998" y="12312"/>
                </a:lnTo>
                <a:lnTo>
                  <a:pt x="10998" y="12556"/>
                </a:lnTo>
                <a:lnTo>
                  <a:pt x="10998" y="12799"/>
                </a:lnTo>
                <a:lnTo>
                  <a:pt x="10633" y="12896"/>
                </a:lnTo>
                <a:lnTo>
                  <a:pt x="10609" y="12604"/>
                </a:lnTo>
                <a:lnTo>
                  <a:pt x="10560" y="12361"/>
                </a:lnTo>
                <a:lnTo>
                  <a:pt x="10512" y="12118"/>
                </a:lnTo>
                <a:lnTo>
                  <a:pt x="10390" y="11607"/>
                </a:lnTo>
                <a:lnTo>
                  <a:pt x="10366" y="11583"/>
                </a:lnTo>
                <a:lnTo>
                  <a:pt x="10342" y="11558"/>
                </a:lnTo>
                <a:lnTo>
                  <a:pt x="10293" y="11583"/>
                </a:lnTo>
                <a:lnTo>
                  <a:pt x="10269" y="11607"/>
                </a:lnTo>
                <a:lnTo>
                  <a:pt x="10244" y="11826"/>
                </a:lnTo>
                <a:lnTo>
                  <a:pt x="10244" y="12045"/>
                </a:lnTo>
                <a:lnTo>
                  <a:pt x="10269" y="12507"/>
                </a:lnTo>
                <a:lnTo>
                  <a:pt x="10269" y="12726"/>
                </a:lnTo>
                <a:lnTo>
                  <a:pt x="10269" y="12945"/>
                </a:lnTo>
                <a:lnTo>
                  <a:pt x="9636" y="12994"/>
                </a:lnTo>
                <a:lnTo>
                  <a:pt x="9612" y="12726"/>
                </a:lnTo>
                <a:lnTo>
                  <a:pt x="9612" y="12507"/>
                </a:lnTo>
                <a:lnTo>
                  <a:pt x="9612" y="12337"/>
                </a:lnTo>
                <a:lnTo>
                  <a:pt x="9612" y="12142"/>
                </a:lnTo>
                <a:lnTo>
                  <a:pt x="9563" y="11972"/>
                </a:lnTo>
                <a:lnTo>
                  <a:pt x="9514" y="11899"/>
                </a:lnTo>
                <a:lnTo>
                  <a:pt x="9466" y="11826"/>
                </a:lnTo>
                <a:lnTo>
                  <a:pt x="9417" y="11826"/>
                </a:lnTo>
                <a:lnTo>
                  <a:pt x="9393" y="11850"/>
                </a:lnTo>
                <a:lnTo>
                  <a:pt x="9344" y="12020"/>
                </a:lnTo>
                <a:lnTo>
                  <a:pt x="9320" y="12215"/>
                </a:lnTo>
                <a:lnTo>
                  <a:pt x="9295" y="12604"/>
                </a:lnTo>
                <a:lnTo>
                  <a:pt x="9271" y="12799"/>
                </a:lnTo>
                <a:lnTo>
                  <a:pt x="9247" y="12994"/>
                </a:lnTo>
                <a:lnTo>
                  <a:pt x="9052" y="12994"/>
                </a:lnTo>
                <a:lnTo>
                  <a:pt x="9003" y="12604"/>
                </a:lnTo>
                <a:lnTo>
                  <a:pt x="8930" y="12191"/>
                </a:lnTo>
                <a:lnTo>
                  <a:pt x="8857" y="11753"/>
                </a:lnTo>
                <a:lnTo>
                  <a:pt x="8833" y="11704"/>
                </a:lnTo>
                <a:lnTo>
                  <a:pt x="8784" y="11680"/>
                </a:lnTo>
                <a:lnTo>
                  <a:pt x="8711" y="11704"/>
                </a:lnTo>
                <a:lnTo>
                  <a:pt x="8711" y="11777"/>
                </a:lnTo>
                <a:lnTo>
                  <a:pt x="8711" y="12191"/>
                </a:lnTo>
                <a:lnTo>
                  <a:pt x="8687" y="12604"/>
                </a:lnTo>
                <a:lnTo>
                  <a:pt x="8687" y="12994"/>
                </a:lnTo>
                <a:lnTo>
                  <a:pt x="8176" y="12994"/>
                </a:lnTo>
                <a:lnTo>
                  <a:pt x="8200" y="12653"/>
                </a:lnTo>
                <a:lnTo>
                  <a:pt x="8273" y="12215"/>
                </a:lnTo>
                <a:lnTo>
                  <a:pt x="8346" y="11777"/>
                </a:lnTo>
                <a:lnTo>
                  <a:pt x="8346" y="11704"/>
                </a:lnTo>
                <a:lnTo>
                  <a:pt x="8298" y="11655"/>
                </a:lnTo>
                <a:lnTo>
                  <a:pt x="8249" y="11655"/>
                </a:lnTo>
                <a:lnTo>
                  <a:pt x="8200" y="11704"/>
                </a:lnTo>
                <a:lnTo>
                  <a:pt x="8079" y="11899"/>
                </a:lnTo>
                <a:lnTo>
                  <a:pt x="8006" y="12118"/>
                </a:lnTo>
                <a:lnTo>
                  <a:pt x="7933" y="12337"/>
                </a:lnTo>
                <a:lnTo>
                  <a:pt x="7884" y="12556"/>
                </a:lnTo>
                <a:lnTo>
                  <a:pt x="7835" y="12750"/>
                </a:lnTo>
                <a:lnTo>
                  <a:pt x="7811" y="12969"/>
                </a:lnTo>
                <a:lnTo>
                  <a:pt x="7300" y="12945"/>
                </a:lnTo>
                <a:lnTo>
                  <a:pt x="7349" y="12653"/>
                </a:lnTo>
                <a:lnTo>
                  <a:pt x="7397" y="12385"/>
                </a:lnTo>
                <a:lnTo>
                  <a:pt x="7495" y="12045"/>
                </a:lnTo>
                <a:lnTo>
                  <a:pt x="7592" y="11680"/>
                </a:lnTo>
                <a:lnTo>
                  <a:pt x="7568" y="11655"/>
                </a:lnTo>
                <a:lnTo>
                  <a:pt x="7543" y="11631"/>
                </a:lnTo>
                <a:lnTo>
                  <a:pt x="7470" y="11680"/>
                </a:lnTo>
                <a:lnTo>
                  <a:pt x="7397" y="11728"/>
                </a:lnTo>
                <a:lnTo>
                  <a:pt x="7276" y="11850"/>
                </a:lnTo>
                <a:lnTo>
                  <a:pt x="7178" y="11996"/>
                </a:lnTo>
                <a:lnTo>
                  <a:pt x="7130" y="12166"/>
                </a:lnTo>
                <a:lnTo>
                  <a:pt x="7008" y="12507"/>
                </a:lnTo>
                <a:lnTo>
                  <a:pt x="6959" y="12702"/>
                </a:lnTo>
                <a:lnTo>
                  <a:pt x="6935" y="12872"/>
                </a:lnTo>
                <a:lnTo>
                  <a:pt x="6473" y="12702"/>
                </a:lnTo>
                <a:lnTo>
                  <a:pt x="6521" y="12556"/>
                </a:lnTo>
                <a:lnTo>
                  <a:pt x="6546" y="12483"/>
                </a:lnTo>
                <a:lnTo>
                  <a:pt x="6546" y="12410"/>
                </a:lnTo>
                <a:lnTo>
                  <a:pt x="6546" y="12337"/>
                </a:lnTo>
                <a:lnTo>
                  <a:pt x="6497" y="12288"/>
                </a:lnTo>
                <a:lnTo>
                  <a:pt x="6473" y="12288"/>
                </a:lnTo>
                <a:lnTo>
                  <a:pt x="6375" y="12385"/>
                </a:lnTo>
                <a:lnTo>
                  <a:pt x="6302" y="12483"/>
                </a:lnTo>
                <a:lnTo>
                  <a:pt x="6181" y="12629"/>
                </a:lnTo>
                <a:lnTo>
                  <a:pt x="5889" y="12629"/>
                </a:lnTo>
                <a:lnTo>
                  <a:pt x="5816" y="12653"/>
                </a:lnTo>
                <a:lnTo>
                  <a:pt x="5743" y="12750"/>
                </a:lnTo>
                <a:lnTo>
                  <a:pt x="5743" y="12799"/>
                </a:lnTo>
                <a:lnTo>
                  <a:pt x="5743" y="12872"/>
                </a:lnTo>
                <a:lnTo>
                  <a:pt x="5743" y="12921"/>
                </a:lnTo>
                <a:lnTo>
                  <a:pt x="5791" y="12969"/>
                </a:lnTo>
                <a:lnTo>
                  <a:pt x="5986" y="13115"/>
                </a:lnTo>
                <a:lnTo>
                  <a:pt x="6181" y="13237"/>
                </a:lnTo>
                <a:lnTo>
                  <a:pt x="5986" y="13505"/>
                </a:lnTo>
                <a:lnTo>
                  <a:pt x="5767" y="13748"/>
                </a:lnTo>
                <a:lnTo>
                  <a:pt x="5305" y="14210"/>
                </a:lnTo>
                <a:lnTo>
                  <a:pt x="5134" y="14381"/>
                </a:lnTo>
                <a:lnTo>
                  <a:pt x="4988" y="14527"/>
                </a:lnTo>
                <a:lnTo>
                  <a:pt x="4891" y="14551"/>
                </a:lnTo>
                <a:lnTo>
                  <a:pt x="4818" y="14551"/>
                </a:lnTo>
                <a:lnTo>
                  <a:pt x="4721" y="14527"/>
                </a:lnTo>
                <a:lnTo>
                  <a:pt x="4648" y="14454"/>
                </a:lnTo>
                <a:lnTo>
                  <a:pt x="4648" y="13383"/>
                </a:lnTo>
                <a:lnTo>
                  <a:pt x="4623" y="12872"/>
                </a:lnTo>
                <a:lnTo>
                  <a:pt x="4599" y="12337"/>
                </a:lnTo>
                <a:lnTo>
                  <a:pt x="4575" y="12239"/>
                </a:lnTo>
                <a:lnTo>
                  <a:pt x="4526" y="12191"/>
                </a:lnTo>
                <a:lnTo>
                  <a:pt x="4502" y="12166"/>
                </a:lnTo>
                <a:lnTo>
                  <a:pt x="4404" y="12118"/>
                </a:lnTo>
                <a:lnTo>
                  <a:pt x="4307" y="12020"/>
                </a:lnTo>
                <a:lnTo>
                  <a:pt x="4185" y="11947"/>
                </a:lnTo>
                <a:lnTo>
                  <a:pt x="3918" y="11801"/>
                </a:lnTo>
                <a:lnTo>
                  <a:pt x="3650" y="11680"/>
                </a:lnTo>
                <a:lnTo>
                  <a:pt x="3407" y="11510"/>
                </a:lnTo>
                <a:lnTo>
                  <a:pt x="3163" y="11339"/>
                </a:lnTo>
                <a:lnTo>
                  <a:pt x="2920" y="11145"/>
                </a:lnTo>
                <a:lnTo>
                  <a:pt x="2677" y="10926"/>
                </a:lnTo>
                <a:lnTo>
                  <a:pt x="2482" y="10658"/>
                </a:lnTo>
                <a:lnTo>
                  <a:pt x="2288" y="10390"/>
                </a:lnTo>
                <a:lnTo>
                  <a:pt x="2117" y="10098"/>
                </a:lnTo>
                <a:lnTo>
                  <a:pt x="1947" y="9758"/>
                </a:lnTo>
                <a:lnTo>
                  <a:pt x="1850" y="9587"/>
                </a:lnTo>
                <a:lnTo>
                  <a:pt x="1752" y="9441"/>
                </a:lnTo>
                <a:lnTo>
                  <a:pt x="1704" y="9028"/>
                </a:lnTo>
                <a:lnTo>
                  <a:pt x="1655" y="8614"/>
                </a:lnTo>
                <a:lnTo>
                  <a:pt x="1655" y="8517"/>
                </a:lnTo>
                <a:lnTo>
                  <a:pt x="1631" y="8371"/>
                </a:lnTo>
                <a:lnTo>
                  <a:pt x="1582" y="8249"/>
                </a:lnTo>
                <a:lnTo>
                  <a:pt x="1533" y="8225"/>
                </a:lnTo>
                <a:lnTo>
                  <a:pt x="1485" y="8225"/>
                </a:lnTo>
                <a:lnTo>
                  <a:pt x="1412" y="8249"/>
                </a:lnTo>
                <a:lnTo>
                  <a:pt x="1363" y="8322"/>
                </a:lnTo>
                <a:lnTo>
                  <a:pt x="1339" y="8371"/>
                </a:lnTo>
                <a:lnTo>
                  <a:pt x="1314" y="8444"/>
                </a:lnTo>
                <a:lnTo>
                  <a:pt x="1290" y="8614"/>
                </a:lnTo>
                <a:lnTo>
                  <a:pt x="1266" y="8760"/>
                </a:lnTo>
                <a:lnTo>
                  <a:pt x="1266" y="8906"/>
                </a:lnTo>
                <a:lnTo>
                  <a:pt x="1266" y="9076"/>
                </a:lnTo>
                <a:lnTo>
                  <a:pt x="1120" y="9101"/>
                </a:lnTo>
                <a:lnTo>
                  <a:pt x="998" y="9149"/>
                </a:lnTo>
                <a:lnTo>
                  <a:pt x="828" y="9003"/>
                </a:lnTo>
                <a:lnTo>
                  <a:pt x="755" y="8906"/>
                </a:lnTo>
                <a:lnTo>
                  <a:pt x="682" y="8809"/>
                </a:lnTo>
                <a:lnTo>
                  <a:pt x="584" y="8565"/>
                </a:lnTo>
                <a:lnTo>
                  <a:pt x="511" y="8322"/>
                </a:lnTo>
                <a:lnTo>
                  <a:pt x="463" y="8079"/>
                </a:lnTo>
                <a:lnTo>
                  <a:pt x="438" y="7811"/>
                </a:lnTo>
                <a:lnTo>
                  <a:pt x="438" y="7592"/>
                </a:lnTo>
                <a:lnTo>
                  <a:pt x="438" y="7373"/>
                </a:lnTo>
                <a:lnTo>
                  <a:pt x="487" y="7154"/>
                </a:lnTo>
                <a:lnTo>
                  <a:pt x="536" y="6911"/>
                </a:lnTo>
                <a:lnTo>
                  <a:pt x="609" y="6740"/>
                </a:lnTo>
                <a:lnTo>
                  <a:pt x="706" y="6570"/>
                </a:lnTo>
                <a:lnTo>
                  <a:pt x="925" y="6302"/>
                </a:lnTo>
                <a:lnTo>
                  <a:pt x="998" y="6302"/>
                </a:lnTo>
                <a:lnTo>
                  <a:pt x="1290" y="6327"/>
                </a:lnTo>
                <a:lnTo>
                  <a:pt x="1436" y="6302"/>
                </a:lnTo>
                <a:lnTo>
                  <a:pt x="1533" y="6327"/>
                </a:lnTo>
                <a:lnTo>
                  <a:pt x="1631" y="6327"/>
                </a:lnTo>
                <a:lnTo>
                  <a:pt x="1728" y="6254"/>
                </a:lnTo>
                <a:lnTo>
                  <a:pt x="1752" y="6205"/>
                </a:lnTo>
                <a:lnTo>
                  <a:pt x="1777" y="6156"/>
                </a:lnTo>
                <a:lnTo>
                  <a:pt x="1874" y="5840"/>
                </a:lnTo>
                <a:lnTo>
                  <a:pt x="1971" y="5548"/>
                </a:lnTo>
                <a:lnTo>
                  <a:pt x="2093" y="5280"/>
                </a:lnTo>
                <a:lnTo>
                  <a:pt x="2239" y="5013"/>
                </a:lnTo>
                <a:lnTo>
                  <a:pt x="2409" y="4769"/>
                </a:lnTo>
                <a:lnTo>
                  <a:pt x="2604" y="4526"/>
                </a:lnTo>
                <a:lnTo>
                  <a:pt x="3017" y="4039"/>
                </a:lnTo>
                <a:lnTo>
                  <a:pt x="3407" y="3601"/>
                </a:lnTo>
                <a:lnTo>
                  <a:pt x="3820" y="3164"/>
                </a:lnTo>
                <a:lnTo>
                  <a:pt x="4137" y="2872"/>
                </a:lnTo>
                <a:lnTo>
                  <a:pt x="4283" y="2726"/>
                </a:lnTo>
                <a:lnTo>
                  <a:pt x="4429" y="2555"/>
                </a:lnTo>
                <a:lnTo>
                  <a:pt x="4502" y="2555"/>
                </a:lnTo>
                <a:lnTo>
                  <a:pt x="4550" y="2507"/>
                </a:lnTo>
                <a:lnTo>
                  <a:pt x="4599" y="2361"/>
                </a:lnTo>
                <a:lnTo>
                  <a:pt x="4599" y="2215"/>
                </a:lnTo>
                <a:lnTo>
                  <a:pt x="4599" y="2069"/>
                </a:lnTo>
                <a:lnTo>
                  <a:pt x="4623" y="1923"/>
                </a:lnTo>
                <a:lnTo>
                  <a:pt x="4672" y="1631"/>
                </a:lnTo>
                <a:lnTo>
                  <a:pt x="4745" y="1339"/>
                </a:lnTo>
                <a:lnTo>
                  <a:pt x="4891" y="901"/>
                </a:lnTo>
                <a:lnTo>
                  <a:pt x="5061" y="487"/>
                </a:lnTo>
                <a:close/>
                <a:moveTo>
                  <a:pt x="4915" y="0"/>
                </a:moveTo>
                <a:lnTo>
                  <a:pt x="4842" y="25"/>
                </a:lnTo>
                <a:lnTo>
                  <a:pt x="4794" y="49"/>
                </a:lnTo>
                <a:lnTo>
                  <a:pt x="4696" y="146"/>
                </a:lnTo>
                <a:lnTo>
                  <a:pt x="4599" y="268"/>
                </a:lnTo>
                <a:lnTo>
                  <a:pt x="4526" y="414"/>
                </a:lnTo>
                <a:lnTo>
                  <a:pt x="4453" y="584"/>
                </a:lnTo>
                <a:lnTo>
                  <a:pt x="4356" y="925"/>
                </a:lnTo>
                <a:lnTo>
                  <a:pt x="4283" y="1217"/>
                </a:lnTo>
                <a:lnTo>
                  <a:pt x="4210" y="1436"/>
                </a:lnTo>
                <a:lnTo>
                  <a:pt x="4137" y="1728"/>
                </a:lnTo>
                <a:lnTo>
                  <a:pt x="4112" y="2020"/>
                </a:lnTo>
                <a:lnTo>
                  <a:pt x="4112" y="2166"/>
                </a:lnTo>
                <a:lnTo>
                  <a:pt x="4137" y="2288"/>
                </a:lnTo>
                <a:lnTo>
                  <a:pt x="3893" y="2385"/>
                </a:lnTo>
                <a:lnTo>
                  <a:pt x="3674" y="2531"/>
                </a:lnTo>
                <a:lnTo>
                  <a:pt x="3455" y="2726"/>
                </a:lnTo>
                <a:lnTo>
                  <a:pt x="3236" y="2945"/>
                </a:lnTo>
                <a:lnTo>
                  <a:pt x="2871" y="3383"/>
                </a:lnTo>
                <a:lnTo>
                  <a:pt x="2531" y="3772"/>
                </a:lnTo>
                <a:lnTo>
                  <a:pt x="2142" y="4210"/>
                </a:lnTo>
                <a:lnTo>
                  <a:pt x="1923" y="4453"/>
                </a:lnTo>
                <a:lnTo>
                  <a:pt x="1752" y="4721"/>
                </a:lnTo>
                <a:lnTo>
                  <a:pt x="1582" y="4988"/>
                </a:lnTo>
                <a:lnTo>
                  <a:pt x="1436" y="5280"/>
                </a:lnTo>
                <a:lnTo>
                  <a:pt x="1339" y="5572"/>
                </a:lnTo>
                <a:lnTo>
                  <a:pt x="1290" y="5864"/>
                </a:lnTo>
                <a:lnTo>
                  <a:pt x="925" y="5864"/>
                </a:lnTo>
                <a:lnTo>
                  <a:pt x="755" y="5889"/>
                </a:lnTo>
                <a:lnTo>
                  <a:pt x="633" y="5937"/>
                </a:lnTo>
                <a:lnTo>
                  <a:pt x="536" y="5986"/>
                </a:lnTo>
                <a:lnTo>
                  <a:pt x="438" y="6083"/>
                </a:lnTo>
                <a:lnTo>
                  <a:pt x="341" y="6181"/>
                </a:lnTo>
                <a:lnTo>
                  <a:pt x="268" y="6302"/>
                </a:lnTo>
                <a:lnTo>
                  <a:pt x="219" y="6424"/>
                </a:lnTo>
                <a:lnTo>
                  <a:pt x="122" y="6716"/>
                </a:lnTo>
                <a:lnTo>
                  <a:pt x="49" y="7032"/>
                </a:lnTo>
                <a:lnTo>
                  <a:pt x="25" y="7324"/>
                </a:lnTo>
                <a:lnTo>
                  <a:pt x="0" y="7592"/>
                </a:lnTo>
                <a:lnTo>
                  <a:pt x="0" y="7811"/>
                </a:lnTo>
                <a:lnTo>
                  <a:pt x="25" y="8054"/>
                </a:lnTo>
                <a:lnTo>
                  <a:pt x="49" y="8322"/>
                </a:lnTo>
                <a:lnTo>
                  <a:pt x="122" y="8638"/>
                </a:lnTo>
                <a:lnTo>
                  <a:pt x="219" y="8930"/>
                </a:lnTo>
                <a:lnTo>
                  <a:pt x="365" y="9198"/>
                </a:lnTo>
                <a:lnTo>
                  <a:pt x="438" y="9320"/>
                </a:lnTo>
                <a:lnTo>
                  <a:pt x="536" y="9417"/>
                </a:lnTo>
                <a:lnTo>
                  <a:pt x="633" y="9514"/>
                </a:lnTo>
                <a:lnTo>
                  <a:pt x="730" y="9563"/>
                </a:lnTo>
                <a:lnTo>
                  <a:pt x="852" y="9612"/>
                </a:lnTo>
                <a:lnTo>
                  <a:pt x="1047" y="9612"/>
                </a:lnTo>
                <a:lnTo>
                  <a:pt x="1095" y="9587"/>
                </a:lnTo>
                <a:lnTo>
                  <a:pt x="1314" y="9587"/>
                </a:lnTo>
                <a:lnTo>
                  <a:pt x="1339" y="9612"/>
                </a:lnTo>
                <a:lnTo>
                  <a:pt x="1387" y="9758"/>
                </a:lnTo>
                <a:lnTo>
                  <a:pt x="1436" y="9928"/>
                </a:lnTo>
                <a:lnTo>
                  <a:pt x="1582" y="10220"/>
                </a:lnTo>
                <a:lnTo>
                  <a:pt x="1752" y="10512"/>
                </a:lnTo>
                <a:lnTo>
                  <a:pt x="1923" y="10804"/>
                </a:lnTo>
                <a:lnTo>
                  <a:pt x="2117" y="11072"/>
                </a:lnTo>
                <a:lnTo>
                  <a:pt x="2312" y="11315"/>
                </a:lnTo>
                <a:lnTo>
                  <a:pt x="2531" y="11510"/>
                </a:lnTo>
                <a:lnTo>
                  <a:pt x="2750" y="11704"/>
                </a:lnTo>
                <a:lnTo>
                  <a:pt x="3236" y="12045"/>
                </a:lnTo>
                <a:lnTo>
                  <a:pt x="3455" y="12191"/>
                </a:lnTo>
                <a:lnTo>
                  <a:pt x="3674" y="12288"/>
                </a:lnTo>
                <a:lnTo>
                  <a:pt x="3918" y="12385"/>
                </a:lnTo>
                <a:lnTo>
                  <a:pt x="4137" y="12507"/>
                </a:lnTo>
                <a:lnTo>
                  <a:pt x="4161" y="12531"/>
                </a:lnTo>
                <a:lnTo>
                  <a:pt x="4112" y="13067"/>
                </a:lnTo>
                <a:lnTo>
                  <a:pt x="4112" y="13626"/>
                </a:lnTo>
                <a:lnTo>
                  <a:pt x="4112" y="14746"/>
                </a:lnTo>
                <a:lnTo>
                  <a:pt x="4137" y="14819"/>
                </a:lnTo>
                <a:lnTo>
                  <a:pt x="4161" y="14867"/>
                </a:lnTo>
                <a:lnTo>
                  <a:pt x="4185" y="14916"/>
                </a:lnTo>
                <a:lnTo>
                  <a:pt x="4234" y="14965"/>
                </a:lnTo>
                <a:lnTo>
                  <a:pt x="4331" y="14989"/>
                </a:lnTo>
                <a:lnTo>
                  <a:pt x="4453" y="14989"/>
                </a:lnTo>
                <a:lnTo>
                  <a:pt x="4550" y="15062"/>
                </a:lnTo>
                <a:lnTo>
                  <a:pt x="4648" y="15111"/>
                </a:lnTo>
                <a:lnTo>
                  <a:pt x="4769" y="15135"/>
                </a:lnTo>
                <a:lnTo>
                  <a:pt x="4891" y="15111"/>
                </a:lnTo>
                <a:lnTo>
                  <a:pt x="4988" y="15086"/>
                </a:lnTo>
                <a:lnTo>
                  <a:pt x="5110" y="15038"/>
                </a:lnTo>
                <a:lnTo>
                  <a:pt x="5305" y="14940"/>
                </a:lnTo>
                <a:lnTo>
                  <a:pt x="5548" y="14721"/>
                </a:lnTo>
                <a:lnTo>
                  <a:pt x="5791" y="14502"/>
                </a:lnTo>
                <a:lnTo>
                  <a:pt x="6229" y="14040"/>
                </a:lnTo>
                <a:lnTo>
                  <a:pt x="6497" y="13748"/>
                </a:lnTo>
                <a:lnTo>
                  <a:pt x="6619" y="13602"/>
                </a:lnTo>
                <a:lnTo>
                  <a:pt x="6716" y="13432"/>
                </a:lnTo>
                <a:lnTo>
                  <a:pt x="6984" y="13505"/>
                </a:lnTo>
                <a:lnTo>
                  <a:pt x="7227" y="13529"/>
                </a:lnTo>
                <a:lnTo>
                  <a:pt x="7762" y="13578"/>
                </a:lnTo>
                <a:lnTo>
                  <a:pt x="8273" y="13578"/>
                </a:lnTo>
                <a:lnTo>
                  <a:pt x="8760" y="13602"/>
                </a:lnTo>
                <a:lnTo>
                  <a:pt x="9198" y="13578"/>
                </a:lnTo>
                <a:lnTo>
                  <a:pt x="9660" y="13578"/>
                </a:lnTo>
                <a:lnTo>
                  <a:pt x="10098" y="13529"/>
                </a:lnTo>
                <a:lnTo>
                  <a:pt x="10560" y="13480"/>
                </a:lnTo>
                <a:lnTo>
                  <a:pt x="10925" y="13407"/>
                </a:lnTo>
                <a:lnTo>
                  <a:pt x="11315" y="13334"/>
                </a:lnTo>
                <a:lnTo>
                  <a:pt x="11363" y="13480"/>
                </a:lnTo>
                <a:lnTo>
                  <a:pt x="11436" y="13626"/>
                </a:lnTo>
                <a:lnTo>
                  <a:pt x="11607" y="13943"/>
                </a:lnTo>
                <a:lnTo>
                  <a:pt x="11850" y="14210"/>
                </a:lnTo>
                <a:lnTo>
                  <a:pt x="11972" y="14356"/>
                </a:lnTo>
                <a:lnTo>
                  <a:pt x="12118" y="14478"/>
                </a:lnTo>
                <a:lnTo>
                  <a:pt x="12264" y="14575"/>
                </a:lnTo>
                <a:lnTo>
                  <a:pt x="12410" y="14673"/>
                </a:lnTo>
                <a:lnTo>
                  <a:pt x="12580" y="14721"/>
                </a:lnTo>
                <a:lnTo>
                  <a:pt x="12726" y="14770"/>
                </a:lnTo>
                <a:lnTo>
                  <a:pt x="12896" y="14794"/>
                </a:lnTo>
                <a:lnTo>
                  <a:pt x="13042" y="14770"/>
                </a:lnTo>
                <a:lnTo>
                  <a:pt x="13213" y="14721"/>
                </a:lnTo>
                <a:lnTo>
                  <a:pt x="13359" y="14624"/>
                </a:lnTo>
                <a:lnTo>
                  <a:pt x="13480" y="14527"/>
                </a:lnTo>
                <a:lnTo>
                  <a:pt x="13578" y="14405"/>
                </a:lnTo>
                <a:lnTo>
                  <a:pt x="13651" y="14283"/>
                </a:lnTo>
                <a:lnTo>
                  <a:pt x="13724" y="14162"/>
                </a:lnTo>
                <a:lnTo>
                  <a:pt x="13748" y="14016"/>
                </a:lnTo>
                <a:lnTo>
                  <a:pt x="13772" y="13845"/>
                </a:lnTo>
                <a:lnTo>
                  <a:pt x="13797" y="13529"/>
                </a:lnTo>
                <a:lnTo>
                  <a:pt x="13772" y="13213"/>
                </a:lnTo>
                <a:lnTo>
                  <a:pt x="13748" y="12872"/>
                </a:lnTo>
                <a:lnTo>
                  <a:pt x="13748" y="12580"/>
                </a:lnTo>
                <a:lnTo>
                  <a:pt x="13748" y="12288"/>
                </a:lnTo>
                <a:lnTo>
                  <a:pt x="13943" y="12118"/>
                </a:lnTo>
                <a:lnTo>
                  <a:pt x="14137" y="11947"/>
                </a:lnTo>
                <a:lnTo>
                  <a:pt x="14551" y="11655"/>
                </a:lnTo>
                <a:lnTo>
                  <a:pt x="14989" y="11388"/>
                </a:lnTo>
                <a:lnTo>
                  <a:pt x="15403" y="11072"/>
                </a:lnTo>
                <a:lnTo>
                  <a:pt x="15622" y="10877"/>
                </a:lnTo>
                <a:lnTo>
                  <a:pt x="15816" y="10634"/>
                </a:lnTo>
                <a:lnTo>
                  <a:pt x="15987" y="10390"/>
                </a:lnTo>
                <a:lnTo>
                  <a:pt x="16133" y="10123"/>
                </a:lnTo>
                <a:lnTo>
                  <a:pt x="16254" y="9855"/>
                </a:lnTo>
                <a:lnTo>
                  <a:pt x="16376" y="9563"/>
                </a:lnTo>
                <a:lnTo>
                  <a:pt x="16449" y="9271"/>
                </a:lnTo>
                <a:lnTo>
                  <a:pt x="16522" y="8979"/>
                </a:lnTo>
                <a:lnTo>
                  <a:pt x="16595" y="8614"/>
                </a:lnTo>
                <a:lnTo>
                  <a:pt x="16619" y="8249"/>
                </a:lnTo>
                <a:lnTo>
                  <a:pt x="16765" y="8273"/>
                </a:lnTo>
                <a:lnTo>
                  <a:pt x="16911" y="8298"/>
                </a:lnTo>
                <a:lnTo>
                  <a:pt x="17057" y="8273"/>
                </a:lnTo>
                <a:lnTo>
                  <a:pt x="17203" y="8249"/>
                </a:lnTo>
                <a:lnTo>
                  <a:pt x="17228" y="8273"/>
                </a:lnTo>
                <a:lnTo>
                  <a:pt x="17325" y="8346"/>
                </a:lnTo>
                <a:lnTo>
                  <a:pt x="17422" y="8444"/>
                </a:lnTo>
                <a:lnTo>
                  <a:pt x="17641" y="8565"/>
                </a:lnTo>
                <a:lnTo>
                  <a:pt x="17885" y="8663"/>
                </a:lnTo>
                <a:lnTo>
                  <a:pt x="18128" y="8687"/>
                </a:lnTo>
                <a:lnTo>
                  <a:pt x="18395" y="8663"/>
                </a:lnTo>
                <a:lnTo>
                  <a:pt x="18639" y="8614"/>
                </a:lnTo>
                <a:lnTo>
                  <a:pt x="18858" y="8492"/>
                </a:lnTo>
                <a:lnTo>
                  <a:pt x="18979" y="8419"/>
                </a:lnTo>
                <a:lnTo>
                  <a:pt x="19077" y="8346"/>
                </a:lnTo>
                <a:lnTo>
                  <a:pt x="19125" y="8249"/>
                </a:lnTo>
                <a:lnTo>
                  <a:pt x="19125" y="8176"/>
                </a:lnTo>
                <a:lnTo>
                  <a:pt x="19101" y="8079"/>
                </a:lnTo>
                <a:lnTo>
                  <a:pt x="19052" y="8006"/>
                </a:lnTo>
                <a:lnTo>
                  <a:pt x="18979" y="7957"/>
                </a:lnTo>
                <a:lnTo>
                  <a:pt x="18833" y="7957"/>
                </a:lnTo>
                <a:lnTo>
                  <a:pt x="18736" y="8006"/>
                </a:lnTo>
                <a:lnTo>
                  <a:pt x="18639" y="8103"/>
                </a:lnTo>
                <a:lnTo>
                  <a:pt x="18517" y="8176"/>
                </a:lnTo>
                <a:lnTo>
                  <a:pt x="18371" y="8200"/>
                </a:lnTo>
                <a:lnTo>
                  <a:pt x="18225" y="8225"/>
                </a:lnTo>
                <a:lnTo>
                  <a:pt x="18079" y="8200"/>
                </a:lnTo>
                <a:lnTo>
                  <a:pt x="17933" y="8176"/>
                </a:lnTo>
                <a:lnTo>
                  <a:pt x="17787" y="8127"/>
                </a:lnTo>
                <a:lnTo>
                  <a:pt x="17666" y="8054"/>
                </a:lnTo>
                <a:lnTo>
                  <a:pt x="17885" y="7933"/>
                </a:lnTo>
                <a:lnTo>
                  <a:pt x="18031" y="7835"/>
                </a:lnTo>
                <a:lnTo>
                  <a:pt x="18104" y="7738"/>
                </a:lnTo>
                <a:lnTo>
                  <a:pt x="18152" y="7641"/>
                </a:lnTo>
                <a:lnTo>
                  <a:pt x="18201" y="7543"/>
                </a:lnTo>
                <a:lnTo>
                  <a:pt x="18225" y="7446"/>
                </a:lnTo>
                <a:lnTo>
                  <a:pt x="18250" y="7349"/>
                </a:lnTo>
                <a:lnTo>
                  <a:pt x="18225" y="7251"/>
                </a:lnTo>
                <a:lnTo>
                  <a:pt x="18201" y="7154"/>
                </a:lnTo>
                <a:lnTo>
                  <a:pt x="18177" y="7057"/>
                </a:lnTo>
                <a:lnTo>
                  <a:pt x="18128" y="6984"/>
                </a:lnTo>
                <a:lnTo>
                  <a:pt x="18055" y="6911"/>
                </a:lnTo>
                <a:lnTo>
                  <a:pt x="18006" y="6862"/>
                </a:lnTo>
                <a:lnTo>
                  <a:pt x="17909" y="6813"/>
                </a:lnTo>
                <a:lnTo>
                  <a:pt x="17812" y="6789"/>
                </a:lnTo>
                <a:lnTo>
                  <a:pt x="17714" y="6789"/>
                </a:lnTo>
                <a:lnTo>
                  <a:pt x="17593" y="6813"/>
                </a:lnTo>
                <a:lnTo>
                  <a:pt x="17495" y="6838"/>
                </a:lnTo>
                <a:lnTo>
                  <a:pt x="17349" y="6911"/>
                </a:lnTo>
                <a:lnTo>
                  <a:pt x="17228" y="7008"/>
                </a:lnTo>
                <a:lnTo>
                  <a:pt x="17130" y="7105"/>
                </a:lnTo>
                <a:lnTo>
                  <a:pt x="17082" y="7227"/>
                </a:lnTo>
                <a:lnTo>
                  <a:pt x="17033" y="7373"/>
                </a:lnTo>
                <a:lnTo>
                  <a:pt x="17009" y="7519"/>
                </a:lnTo>
                <a:lnTo>
                  <a:pt x="17009" y="7665"/>
                </a:lnTo>
                <a:lnTo>
                  <a:pt x="17033" y="7811"/>
                </a:lnTo>
                <a:lnTo>
                  <a:pt x="16644" y="7835"/>
                </a:lnTo>
                <a:lnTo>
                  <a:pt x="16644" y="7397"/>
                </a:lnTo>
                <a:lnTo>
                  <a:pt x="16619" y="6935"/>
                </a:lnTo>
                <a:lnTo>
                  <a:pt x="16546" y="6497"/>
                </a:lnTo>
                <a:lnTo>
                  <a:pt x="16449" y="6059"/>
                </a:lnTo>
                <a:lnTo>
                  <a:pt x="16327" y="5621"/>
                </a:lnTo>
                <a:lnTo>
                  <a:pt x="16157" y="5207"/>
                </a:lnTo>
                <a:lnTo>
                  <a:pt x="15987" y="4794"/>
                </a:lnTo>
                <a:lnTo>
                  <a:pt x="15768" y="4404"/>
                </a:lnTo>
                <a:lnTo>
                  <a:pt x="15597" y="4161"/>
                </a:lnTo>
                <a:lnTo>
                  <a:pt x="15427" y="3918"/>
                </a:lnTo>
                <a:lnTo>
                  <a:pt x="15232" y="3699"/>
                </a:lnTo>
                <a:lnTo>
                  <a:pt x="15038" y="3480"/>
                </a:lnTo>
                <a:lnTo>
                  <a:pt x="14843" y="3285"/>
                </a:lnTo>
                <a:lnTo>
                  <a:pt x="14624" y="3091"/>
                </a:lnTo>
                <a:lnTo>
                  <a:pt x="14162" y="2750"/>
                </a:lnTo>
                <a:lnTo>
                  <a:pt x="13675" y="2434"/>
                </a:lnTo>
                <a:lnTo>
                  <a:pt x="13164" y="2166"/>
                </a:lnTo>
                <a:lnTo>
                  <a:pt x="12629" y="1923"/>
                </a:lnTo>
                <a:lnTo>
                  <a:pt x="12093" y="1704"/>
                </a:lnTo>
                <a:lnTo>
                  <a:pt x="11461" y="1460"/>
                </a:lnTo>
                <a:lnTo>
                  <a:pt x="10804" y="1266"/>
                </a:lnTo>
                <a:lnTo>
                  <a:pt x="10147" y="1120"/>
                </a:lnTo>
                <a:lnTo>
                  <a:pt x="9466" y="1022"/>
                </a:lnTo>
                <a:lnTo>
                  <a:pt x="8882" y="974"/>
                </a:lnTo>
                <a:lnTo>
                  <a:pt x="8249" y="974"/>
                </a:lnTo>
                <a:lnTo>
                  <a:pt x="7933" y="998"/>
                </a:lnTo>
                <a:lnTo>
                  <a:pt x="7641" y="1047"/>
                </a:lnTo>
                <a:lnTo>
                  <a:pt x="7349" y="1120"/>
                </a:lnTo>
                <a:lnTo>
                  <a:pt x="7057" y="1217"/>
                </a:lnTo>
                <a:lnTo>
                  <a:pt x="6570" y="755"/>
                </a:lnTo>
                <a:lnTo>
                  <a:pt x="6327" y="536"/>
                </a:lnTo>
                <a:lnTo>
                  <a:pt x="6059" y="317"/>
                </a:lnTo>
                <a:lnTo>
                  <a:pt x="5816" y="195"/>
                </a:lnTo>
                <a:lnTo>
                  <a:pt x="5548" y="98"/>
                </a:lnTo>
                <a:lnTo>
                  <a:pt x="5280" y="25"/>
                </a:lnTo>
                <a:lnTo>
                  <a:pt x="5013" y="25"/>
                </a:lnTo>
                <a:lnTo>
                  <a:pt x="496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263;p48">
            <a:extLst>
              <a:ext uri="{FF2B5EF4-FFF2-40B4-BE49-F238E27FC236}">
                <a16:creationId xmlns:a16="http://schemas.microsoft.com/office/drawing/2014/main" id="{5C08C3B4-16B7-2098-FCE6-2A3EAE653660}"/>
              </a:ext>
            </a:extLst>
          </p:cNvPr>
          <p:cNvSpPr/>
          <p:nvPr/>
        </p:nvSpPr>
        <p:spPr>
          <a:xfrm rot="19762692">
            <a:off x="4797794" y="5525579"/>
            <a:ext cx="732141" cy="511279"/>
          </a:xfrm>
          <a:custGeom>
            <a:avLst/>
            <a:gdLst/>
            <a:ahLst/>
            <a:cxnLst/>
            <a:rect l="l" t="t" r="r" b="b"/>
            <a:pathLst>
              <a:path w="18640" h="12654" extrusionOk="0">
                <a:moveTo>
                  <a:pt x="11486" y="512"/>
                </a:moveTo>
                <a:lnTo>
                  <a:pt x="14089" y="536"/>
                </a:lnTo>
                <a:lnTo>
                  <a:pt x="16206" y="585"/>
                </a:lnTo>
                <a:lnTo>
                  <a:pt x="17106" y="585"/>
                </a:lnTo>
                <a:lnTo>
                  <a:pt x="17374" y="633"/>
                </a:lnTo>
                <a:lnTo>
                  <a:pt x="17617" y="706"/>
                </a:lnTo>
                <a:lnTo>
                  <a:pt x="17715" y="755"/>
                </a:lnTo>
                <a:lnTo>
                  <a:pt x="17812" y="828"/>
                </a:lnTo>
                <a:lnTo>
                  <a:pt x="17885" y="925"/>
                </a:lnTo>
                <a:lnTo>
                  <a:pt x="17958" y="1047"/>
                </a:lnTo>
                <a:lnTo>
                  <a:pt x="17982" y="1169"/>
                </a:lnTo>
                <a:lnTo>
                  <a:pt x="18007" y="1315"/>
                </a:lnTo>
                <a:lnTo>
                  <a:pt x="17982" y="1607"/>
                </a:lnTo>
                <a:lnTo>
                  <a:pt x="17958" y="1753"/>
                </a:lnTo>
                <a:lnTo>
                  <a:pt x="17958" y="1923"/>
                </a:lnTo>
                <a:lnTo>
                  <a:pt x="17958" y="2264"/>
                </a:lnTo>
                <a:lnTo>
                  <a:pt x="18007" y="2604"/>
                </a:lnTo>
                <a:lnTo>
                  <a:pt x="18031" y="2945"/>
                </a:lnTo>
                <a:lnTo>
                  <a:pt x="18031" y="3115"/>
                </a:lnTo>
                <a:lnTo>
                  <a:pt x="17520" y="3164"/>
                </a:lnTo>
                <a:lnTo>
                  <a:pt x="17009" y="3188"/>
                </a:lnTo>
                <a:lnTo>
                  <a:pt x="15963" y="3212"/>
                </a:lnTo>
                <a:lnTo>
                  <a:pt x="14917" y="3188"/>
                </a:lnTo>
                <a:lnTo>
                  <a:pt x="13870" y="3164"/>
                </a:lnTo>
                <a:lnTo>
                  <a:pt x="12751" y="3139"/>
                </a:lnTo>
                <a:lnTo>
                  <a:pt x="11607" y="3115"/>
                </a:lnTo>
                <a:lnTo>
                  <a:pt x="11023" y="3139"/>
                </a:lnTo>
                <a:lnTo>
                  <a:pt x="10439" y="3188"/>
                </a:lnTo>
                <a:lnTo>
                  <a:pt x="9855" y="3237"/>
                </a:lnTo>
                <a:lnTo>
                  <a:pt x="9271" y="3261"/>
                </a:lnTo>
                <a:lnTo>
                  <a:pt x="8712" y="3261"/>
                </a:lnTo>
                <a:lnTo>
                  <a:pt x="8152" y="3237"/>
                </a:lnTo>
                <a:lnTo>
                  <a:pt x="7057" y="3164"/>
                </a:lnTo>
                <a:lnTo>
                  <a:pt x="5938" y="3091"/>
                </a:lnTo>
                <a:lnTo>
                  <a:pt x="5403" y="3091"/>
                </a:lnTo>
                <a:lnTo>
                  <a:pt x="4843" y="3066"/>
                </a:lnTo>
                <a:lnTo>
                  <a:pt x="3651" y="3091"/>
                </a:lnTo>
                <a:lnTo>
                  <a:pt x="2483" y="3139"/>
                </a:lnTo>
                <a:lnTo>
                  <a:pt x="1412" y="3164"/>
                </a:lnTo>
                <a:lnTo>
                  <a:pt x="950" y="3164"/>
                </a:lnTo>
                <a:lnTo>
                  <a:pt x="731" y="3188"/>
                </a:lnTo>
                <a:lnTo>
                  <a:pt x="487" y="3212"/>
                </a:lnTo>
                <a:lnTo>
                  <a:pt x="487" y="3212"/>
                </a:lnTo>
                <a:lnTo>
                  <a:pt x="512" y="2799"/>
                </a:lnTo>
                <a:lnTo>
                  <a:pt x="560" y="2410"/>
                </a:lnTo>
                <a:lnTo>
                  <a:pt x="633" y="1996"/>
                </a:lnTo>
                <a:lnTo>
                  <a:pt x="731" y="1607"/>
                </a:lnTo>
                <a:lnTo>
                  <a:pt x="828" y="1363"/>
                </a:lnTo>
                <a:lnTo>
                  <a:pt x="925" y="1169"/>
                </a:lnTo>
                <a:lnTo>
                  <a:pt x="1071" y="998"/>
                </a:lnTo>
                <a:lnTo>
                  <a:pt x="1217" y="852"/>
                </a:lnTo>
                <a:lnTo>
                  <a:pt x="1388" y="731"/>
                </a:lnTo>
                <a:lnTo>
                  <a:pt x="1582" y="658"/>
                </a:lnTo>
                <a:lnTo>
                  <a:pt x="1777" y="585"/>
                </a:lnTo>
                <a:lnTo>
                  <a:pt x="1996" y="512"/>
                </a:lnTo>
                <a:lnTo>
                  <a:pt x="2118" y="560"/>
                </a:lnTo>
                <a:lnTo>
                  <a:pt x="2239" y="560"/>
                </a:lnTo>
                <a:lnTo>
                  <a:pt x="2483" y="585"/>
                </a:lnTo>
                <a:lnTo>
                  <a:pt x="2969" y="536"/>
                </a:lnTo>
                <a:lnTo>
                  <a:pt x="4016" y="512"/>
                </a:lnTo>
                <a:lnTo>
                  <a:pt x="5062" y="512"/>
                </a:lnTo>
                <a:lnTo>
                  <a:pt x="6084" y="536"/>
                </a:lnTo>
                <a:lnTo>
                  <a:pt x="7106" y="560"/>
                </a:lnTo>
                <a:lnTo>
                  <a:pt x="8128" y="585"/>
                </a:lnTo>
                <a:lnTo>
                  <a:pt x="8639" y="585"/>
                </a:lnTo>
                <a:lnTo>
                  <a:pt x="9150" y="560"/>
                </a:lnTo>
                <a:lnTo>
                  <a:pt x="10220" y="512"/>
                </a:lnTo>
                <a:close/>
                <a:moveTo>
                  <a:pt x="487" y="3650"/>
                </a:moveTo>
                <a:lnTo>
                  <a:pt x="560" y="3675"/>
                </a:lnTo>
                <a:lnTo>
                  <a:pt x="512" y="3748"/>
                </a:lnTo>
                <a:lnTo>
                  <a:pt x="487" y="3772"/>
                </a:lnTo>
                <a:lnTo>
                  <a:pt x="487" y="3650"/>
                </a:lnTo>
                <a:close/>
                <a:moveTo>
                  <a:pt x="10147" y="3748"/>
                </a:moveTo>
                <a:lnTo>
                  <a:pt x="9782" y="4137"/>
                </a:lnTo>
                <a:lnTo>
                  <a:pt x="9612" y="4356"/>
                </a:lnTo>
                <a:lnTo>
                  <a:pt x="9466" y="4575"/>
                </a:lnTo>
                <a:lnTo>
                  <a:pt x="9344" y="4745"/>
                </a:lnTo>
                <a:lnTo>
                  <a:pt x="9344" y="4745"/>
                </a:lnTo>
                <a:lnTo>
                  <a:pt x="9515" y="4356"/>
                </a:lnTo>
                <a:lnTo>
                  <a:pt x="9685" y="3967"/>
                </a:lnTo>
                <a:lnTo>
                  <a:pt x="9782" y="3796"/>
                </a:lnTo>
                <a:lnTo>
                  <a:pt x="9807" y="3772"/>
                </a:lnTo>
                <a:lnTo>
                  <a:pt x="10147" y="3748"/>
                </a:lnTo>
                <a:close/>
                <a:moveTo>
                  <a:pt x="1509" y="3699"/>
                </a:moveTo>
                <a:lnTo>
                  <a:pt x="1339" y="3845"/>
                </a:lnTo>
                <a:lnTo>
                  <a:pt x="1217" y="3991"/>
                </a:lnTo>
                <a:lnTo>
                  <a:pt x="950" y="4332"/>
                </a:lnTo>
                <a:lnTo>
                  <a:pt x="731" y="4648"/>
                </a:lnTo>
                <a:lnTo>
                  <a:pt x="512" y="4989"/>
                </a:lnTo>
                <a:lnTo>
                  <a:pt x="512" y="4697"/>
                </a:lnTo>
                <a:lnTo>
                  <a:pt x="633" y="4380"/>
                </a:lnTo>
                <a:lnTo>
                  <a:pt x="779" y="4040"/>
                </a:lnTo>
                <a:lnTo>
                  <a:pt x="877" y="3869"/>
                </a:lnTo>
                <a:lnTo>
                  <a:pt x="998" y="3723"/>
                </a:lnTo>
                <a:lnTo>
                  <a:pt x="1509" y="3699"/>
                </a:lnTo>
                <a:close/>
                <a:moveTo>
                  <a:pt x="15452" y="3723"/>
                </a:moveTo>
                <a:lnTo>
                  <a:pt x="15111" y="4186"/>
                </a:lnTo>
                <a:lnTo>
                  <a:pt x="14746" y="4648"/>
                </a:lnTo>
                <a:lnTo>
                  <a:pt x="14454" y="5013"/>
                </a:lnTo>
                <a:lnTo>
                  <a:pt x="14333" y="5208"/>
                </a:lnTo>
                <a:lnTo>
                  <a:pt x="14235" y="5402"/>
                </a:lnTo>
                <a:lnTo>
                  <a:pt x="13846" y="5402"/>
                </a:lnTo>
                <a:lnTo>
                  <a:pt x="13919" y="5305"/>
                </a:lnTo>
                <a:lnTo>
                  <a:pt x="13992" y="5159"/>
                </a:lnTo>
                <a:lnTo>
                  <a:pt x="14089" y="4964"/>
                </a:lnTo>
                <a:lnTo>
                  <a:pt x="14479" y="4356"/>
                </a:lnTo>
                <a:lnTo>
                  <a:pt x="14673" y="4040"/>
                </a:lnTo>
                <a:lnTo>
                  <a:pt x="14722" y="3869"/>
                </a:lnTo>
                <a:lnTo>
                  <a:pt x="14771" y="3723"/>
                </a:lnTo>
                <a:close/>
                <a:moveTo>
                  <a:pt x="14503" y="3699"/>
                </a:moveTo>
                <a:lnTo>
                  <a:pt x="14187" y="4161"/>
                </a:lnTo>
                <a:lnTo>
                  <a:pt x="13919" y="4599"/>
                </a:lnTo>
                <a:lnTo>
                  <a:pt x="13651" y="4989"/>
                </a:lnTo>
                <a:lnTo>
                  <a:pt x="13530" y="5183"/>
                </a:lnTo>
                <a:lnTo>
                  <a:pt x="13505" y="5281"/>
                </a:lnTo>
                <a:lnTo>
                  <a:pt x="13481" y="5402"/>
                </a:lnTo>
                <a:lnTo>
                  <a:pt x="13481" y="5427"/>
                </a:lnTo>
                <a:lnTo>
                  <a:pt x="13019" y="5427"/>
                </a:lnTo>
                <a:lnTo>
                  <a:pt x="13116" y="5183"/>
                </a:lnTo>
                <a:lnTo>
                  <a:pt x="13238" y="4940"/>
                </a:lnTo>
                <a:lnTo>
                  <a:pt x="13432" y="4648"/>
                </a:lnTo>
                <a:lnTo>
                  <a:pt x="13627" y="4332"/>
                </a:lnTo>
                <a:lnTo>
                  <a:pt x="13822" y="4015"/>
                </a:lnTo>
                <a:lnTo>
                  <a:pt x="13968" y="3699"/>
                </a:lnTo>
                <a:close/>
                <a:moveTo>
                  <a:pt x="16255" y="3723"/>
                </a:moveTo>
                <a:lnTo>
                  <a:pt x="15914" y="4210"/>
                </a:lnTo>
                <a:lnTo>
                  <a:pt x="15573" y="4672"/>
                </a:lnTo>
                <a:lnTo>
                  <a:pt x="15282" y="5037"/>
                </a:lnTo>
                <a:lnTo>
                  <a:pt x="15160" y="5208"/>
                </a:lnTo>
                <a:lnTo>
                  <a:pt x="15111" y="5329"/>
                </a:lnTo>
                <a:lnTo>
                  <a:pt x="15087" y="5427"/>
                </a:lnTo>
                <a:lnTo>
                  <a:pt x="14722" y="5427"/>
                </a:lnTo>
                <a:lnTo>
                  <a:pt x="14795" y="5329"/>
                </a:lnTo>
                <a:lnTo>
                  <a:pt x="15257" y="4697"/>
                </a:lnTo>
                <a:lnTo>
                  <a:pt x="15403" y="4478"/>
                </a:lnTo>
                <a:lnTo>
                  <a:pt x="15525" y="4234"/>
                </a:lnTo>
                <a:lnTo>
                  <a:pt x="15622" y="3991"/>
                </a:lnTo>
                <a:lnTo>
                  <a:pt x="15646" y="3845"/>
                </a:lnTo>
                <a:lnTo>
                  <a:pt x="15671" y="3723"/>
                </a:lnTo>
                <a:close/>
                <a:moveTo>
                  <a:pt x="3748" y="3626"/>
                </a:moveTo>
                <a:lnTo>
                  <a:pt x="3602" y="3772"/>
                </a:lnTo>
                <a:lnTo>
                  <a:pt x="3480" y="3967"/>
                </a:lnTo>
                <a:lnTo>
                  <a:pt x="3286" y="4307"/>
                </a:lnTo>
                <a:lnTo>
                  <a:pt x="3091" y="4599"/>
                </a:lnTo>
                <a:lnTo>
                  <a:pt x="2872" y="4867"/>
                </a:lnTo>
                <a:lnTo>
                  <a:pt x="2677" y="5159"/>
                </a:lnTo>
                <a:lnTo>
                  <a:pt x="2580" y="5305"/>
                </a:lnTo>
                <a:lnTo>
                  <a:pt x="2507" y="5451"/>
                </a:lnTo>
                <a:lnTo>
                  <a:pt x="2191" y="5451"/>
                </a:lnTo>
                <a:lnTo>
                  <a:pt x="2312" y="5305"/>
                </a:lnTo>
                <a:lnTo>
                  <a:pt x="2410" y="5135"/>
                </a:lnTo>
                <a:lnTo>
                  <a:pt x="2604" y="4867"/>
                </a:lnTo>
                <a:lnTo>
                  <a:pt x="2799" y="4599"/>
                </a:lnTo>
                <a:lnTo>
                  <a:pt x="2945" y="4307"/>
                </a:lnTo>
                <a:lnTo>
                  <a:pt x="3091" y="4040"/>
                </a:lnTo>
                <a:lnTo>
                  <a:pt x="3213" y="3748"/>
                </a:lnTo>
                <a:lnTo>
                  <a:pt x="3213" y="3699"/>
                </a:lnTo>
                <a:lnTo>
                  <a:pt x="3164" y="3675"/>
                </a:lnTo>
                <a:lnTo>
                  <a:pt x="3115" y="3650"/>
                </a:lnTo>
                <a:lnTo>
                  <a:pt x="3091" y="3699"/>
                </a:lnTo>
                <a:lnTo>
                  <a:pt x="2872" y="3942"/>
                </a:lnTo>
                <a:lnTo>
                  <a:pt x="2653" y="4210"/>
                </a:lnTo>
                <a:lnTo>
                  <a:pt x="2434" y="4453"/>
                </a:lnTo>
                <a:lnTo>
                  <a:pt x="2215" y="4721"/>
                </a:lnTo>
                <a:lnTo>
                  <a:pt x="1947" y="5062"/>
                </a:lnTo>
                <a:lnTo>
                  <a:pt x="1826" y="5232"/>
                </a:lnTo>
                <a:lnTo>
                  <a:pt x="1777" y="5329"/>
                </a:lnTo>
                <a:lnTo>
                  <a:pt x="1753" y="5427"/>
                </a:lnTo>
                <a:lnTo>
                  <a:pt x="1388" y="5427"/>
                </a:lnTo>
                <a:lnTo>
                  <a:pt x="1461" y="5305"/>
                </a:lnTo>
                <a:lnTo>
                  <a:pt x="1534" y="5159"/>
                </a:lnTo>
                <a:lnTo>
                  <a:pt x="1631" y="5013"/>
                </a:lnTo>
                <a:lnTo>
                  <a:pt x="1728" y="4867"/>
                </a:lnTo>
                <a:lnTo>
                  <a:pt x="1972" y="4575"/>
                </a:lnTo>
                <a:lnTo>
                  <a:pt x="2142" y="4356"/>
                </a:lnTo>
                <a:lnTo>
                  <a:pt x="2288" y="4137"/>
                </a:lnTo>
                <a:lnTo>
                  <a:pt x="2410" y="3894"/>
                </a:lnTo>
                <a:lnTo>
                  <a:pt x="2507" y="3650"/>
                </a:lnTo>
                <a:lnTo>
                  <a:pt x="3748" y="3626"/>
                </a:lnTo>
                <a:close/>
                <a:moveTo>
                  <a:pt x="4551" y="3602"/>
                </a:moveTo>
                <a:lnTo>
                  <a:pt x="4356" y="3796"/>
                </a:lnTo>
                <a:lnTo>
                  <a:pt x="4186" y="4015"/>
                </a:lnTo>
                <a:lnTo>
                  <a:pt x="3894" y="4478"/>
                </a:lnTo>
                <a:lnTo>
                  <a:pt x="3699" y="4697"/>
                </a:lnTo>
                <a:lnTo>
                  <a:pt x="3505" y="4940"/>
                </a:lnTo>
                <a:lnTo>
                  <a:pt x="3407" y="5062"/>
                </a:lnTo>
                <a:lnTo>
                  <a:pt x="3334" y="5183"/>
                </a:lnTo>
                <a:lnTo>
                  <a:pt x="3286" y="5329"/>
                </a:lnTo>
                <a:lnTo>
                  <a:pt x="3261" y="5451"/>
                </a:lnTo>
                <a:lnTo>
                  <a:pt x="2921" y="5451"/>
                </a:lnTo>
                <a:lnTo>
                  <a:pt x="3067" y="5281"/>
                </a:lnTo>
                <a:lnTo>
                  <a:pt x="3213" y="5062"/>
                </a:lnTo>
                <a:lnTo>
                  <a:pt x="3432" y="4672"/>
                </a:lnTo>
                <a:lnTo>
                  <a:pt x="3724" y="4161"/>
                </a:lnTo>
                <a:lnTo>
                  <a:pt x="4016" y="3602"/>
                </a:lnTo>
                <a:close/>
                <a:moveTo>
                  <a:pt x="13140" y="3675"/>
                </a:moveTo>
                <a:lnTo>
                  <a:pt x="13724" y="3699"/>
                </a:lnTo>
                <a:lnTo>
                  <a:pt x="13505" y="3894"/>
                </a:lnTo>
                <a:lnTo>
                  <a:pt x="13335" y="4137"/>
                </a:lnTo>
                <a:lnTo>
                  <a:pt x="12994" y="4624"/>
                </a:lnTo>
                <a:lnTo>
                  <a:pt x="12751" y="5013"/>
                </a:lnTo>
                <a:lnTo>
                  <a:pt x="12605" y="5232"/>
                </a:lnTo>
                <a:lnTo>
                  <a:pt x="12483" y="5451"/>
                </a:lnTo>
                <a:lnTo>
                  <a:pt x="12313" y="5451"/>
                </a:lnTo>
                <a:lnTo>
                  <a:pt x="12459" y="5256"/>
                </a:lnTo>
                <a:lnTo>
                  <a:pt x="12556" y="5037"/>
                </a:lnTo>
                <a:lnTo>
                  <a:pt x="12775" y="4624"/>
                </a:lnTo>
                <a:lnTo>
                  <a:pt x="12873" y="4405"/>
                </a:lnTo>
                <a:lnTo>
                  <a:pt x="12946" y="4161"/>
                </a:lnTo>
                <a:lnTo>
                  <a:pt x="13043" y="3918"/>
                </a:lnTo>
                <a:lnTo>
                  <a:pt x="13140" y="3675"/>
                </a:lnTo>
                <a:close/>
                <a:moveTo>
                  <a:pt x="16912" y="3723"/>
                </a:moveTo>
                <a:lnTo>
                  <a:pt x="16547" y="4283"/>
                </a:lnTo>
                <a:lnTo>
                  <a:pt x="16328" y="4575"/>
                </a:lnTo>
                <a:lnTo>
                  <a:pt x="16109" y="4818"/>
                </a:lnTo>
                <a:lnTo>
                  <a:pt x="15841" y="5086"/>
                </a:lnTo>
                <a:lnTo>
                  <a:pt x="15695" y="5281"/>
                </a:lnTo>
                <a:lnTo>
                  <a:pt x="15573" y="5451"/>
                </a:lnTo>
                <a:lnTo>
                  <a:pt x="15501" y="5451"/>
                </a:lnTo>
                <a:lnTo>
                  <a:pt x="15695" y="5135"/>
                </a:lnTo>
                <a:lnTo>
                  <a:pt x="15914" y="4843"/>
                </a:lnTo>
                <a:lnTo>
                  <a:pt x="16084" y="4575"/>
                </a:lnTo>
                <a:lnTo>
                  <a:pt x="16230" y="4307"/>
                </a:lnTo>
                <a:lnTo>
                  <a:pt x="16474" y="3723"/>
                </a:lnTo>
                <a:close/>
                <a:moveTo>
                  <a:pt x="12921" y="3650"/>
                </a:moveTo>
                <a:lnTo>
                  <a:pt x="12800" y="3821"/>
                </a:lnTo>
                <a:lnTo>
                  <a:pt x="12702" y="3991"/>
                </a:lnTo>
                <a:lnTo>
                  <a:pt x="12532" y="4332"/>
                </a:lnTo>
                <a:lnTo>
                  <a:pt x="12362" y="4599"/>
                </a:lnTo>
                <a:lnTo>
                  <a:pt x="12167" y="4891"/>
                </a:lnTo>
                <a:lnTo>
                  <a:pt x="11997" y="5159"/>
                </a:lnTo>
                <a:lnTo>
                  <a:pt x="11948" y="5305"/>
                </a:lnTo>
                <a:lnTo>
                  <a:pt x="11899" y="5451"/>
                </a:lnTo>
                <a:lnTo>
                  <a:pt x="11583" y="5475"/>
                </a:lnTo>
                <a:lnTo>
                  <a:pt x="11583" y="5475"/>
                </a:lnTo>
                <a:lnTo>
                  <a:pt x="11729" y="5232"/>
                </a:lnTo>
                <a:lnTo>
                  <a:pt x="11826" y="4964"/>
                </a:lnTo>
                <a:lnTo>
                  <a:pt x="12045" y="4453"/>
                </a:lnTo>
                <a:lnTo>
                  <a:pt x="12216" y="4064"/>
                </a:lnTo>
                <a:lnTo>
                  <a:pt x="12289" y="3869"/>
                </a:lnTo>
                <a:lnTo>
                  <a:pt x="12337" y="3650"/>
                </a:lnTo>
                <a:close/>
                <a:moveTo>
                  <a:pt x="4746" y="3602"/>
                </a:moveTo>
                <a:lnTo>
                  <a:pt x="5792" y="3626"/>
                </a:lnTo>
                <a:lnTo>
                  <a:pt x="6814" y="3675"/>
                </a:lnTo>
                <a:lnTo>
                  <a:pt x="6571" y="3845"/>
                </a:lnTo>
                <a:lnTo>
                  <a:pt x="6352" y="4064"/>
                </a:lnTo>
                <a:lnTo>
                  <a:pt x="6157" y="4283"/>
                </a:lnTo>
                <a:lnTo>
                  <a:pt x="5987" y="4526"/>
                </a:lnTo>
                <a:lnTo>
                  <a:pt x="5573" y="5135"/>
                </a:lnTo>
                <a:lnTo>
                  <a:pt x="5427" y="5305"/>
                </a:lnTo>
                <a:lnTo>
                  <a:pt x="5403" y="5402"/>
                </a:lnTo>
                <a:lnTo>
                  <a:pt x="5378" y="5500"/>
                </a:lnTo>
                <a:lnTo>
                  <a:pt x="5013" y="5500"/>
                </a:lnTo>
                <a:lnTo>
                  <a:pt x="5232" y="5232"/>
                </a:lnTo>
                <a:lnTo>
                  <a:pt x="5427" y="4940"/>
                </a:lnTo>
                <a:lnTo>
                  <a:pt x="6206" y="3748"/>
                </a:lnTo>
                <a:lnTo>
                  <a:pt x="6230" y="3699"/>
                </a:lnTo>
                <a:lnTo>
                  <a:pt x="6206" y="3675"/>
                </a:lnTo>
                <a:lnTo>
                  <a:pt x="6108" y="3675"/>
                </a:lnTo>
                <a:lnTo>
                  <a:pt x="5865" y="3894"/>
                </a:lnTo>
                <a:lnTo>
                  <a:pt x="5646" y="4113"/>
                </a:lnTo>
                <a:lnTo>
                  <a:pt x="5427" y="4356"/>
                </a:lnTo>
                <a:lnTo>
                  <a:pt x="5208" y="4599"/>
                </a:lnTo>
                <a:lnTo>
                  <a:pt x="4892" y="5013"/>
                </a:lnTo>
                <a:lnTo>
                  <a:pt x="4770" y="5256"/>
                </a:lnTo>
                <a:lnTo>
                  <a:pt x="4648" y="5500"/>
                </a:lnTo>
                <a:lnTo>
                  <a:pt x="4429" y="5475"/>
                </a:lnTo>
                <a:lnTo>
                  <a:pt x="4746" y="5037"/>
                </a:lnTo>
                <a:lnTo>
                  <a:pt x="4989" y="4745"/>
                </a:lnTo>
                <a:lnTo>
                  <a:pt x="5208" y="4405"/>
                </a:lnTo>
                <a:lnTo>
                  <a:pt x="5403" y="4088"/>
                </a:lnTo>
                <a:lnTo>
                  <a:pt x="5476" y="3894"/>
                </a:lnTo>
                <a:lnTo>
                  <a:pt x="5549" y="3723"/>
                </a:lnTo>
                <a:lnTo>
                  <a:pt x="5549" y="3675"/>
                </a:lnTo>
                <a:lnTo>
                  <a:pt x="5500" y="3650"/>
                </a:lnTo>
                <a:lnTo>
                  <a:pt x="5476" y="3626"/>
                </a:lnTo>
                <a:lnTo>
                  <a:pt x="5427" y="3650"/>
                </a:lnTo>
                <a:lnTo>
                  <a:pt x="5159" y="3918"/>
                </a:lnTo>
                <a:lnTo>
                  <a:pt x="4916" y="4210"/>
                </a:lnTo>
                <a:lnTo>
                  <a:pt x="4429" y="4794"/>
                </a:lnTo>
                <a:lnTo>
                  <a:pt x="4162" y="5110"/>
                </a:lnTo>
                <a:lnTo>
                  <a:pt x="4016" y="5281"/>
                </a:lnTo>
                <a:lnTo>
                  <a:pt x="3894" y="5475"/>
                </a:lnTo>
                <a:lnTo>
                  <a:pt x="3529" y="5451"/>
                </a:lnTo>
                <a:lnTo>
                  <a:pt x="3821" y="5086"/>
                </a:lnTo>
                <a:lnTo>
                  <a:pt x="4064" y="4721"/>
                </a:lnTo>
                <a:lnTo>
                  <a:pt x="4405" y="4161"/>
                </a:lnTo>
                <a:lnTo>
                  <a:pt x="4575" y="3869"/>
                </a:lnTo>
                <a:lnTo>
                  <a:pt x="4746" y="3602"/>
                </a:lnTo>
                <a:close/>
                <a:moveTo>
                  <a:pt x="11997" y="3650"/>
                </a:moveTo>
                <a:lnTo>
                  <a:pt x="11875" y="3869"/>
                </a:lnTo>
                <a:lnTo>
                  <a:pt x="11778" y="4088"/>
                </a:lnTo>
                <a:lnTo>
                  <a:pt x="11559" y="4551"/>
                </a:lnTo>
                <a:lnTo>
                  <a:pt x="11315" y="4989"/>
                </a:lnTo>
                <a:lnTo>
                  <a:pt x="11218" y="5232"/>
                </a:lnTo>
                <a:lnTo>
                  <a:pt x="11194" y="5378"/>
                </a:lnTo>
                <a:lnTo>
                  <a:pt x="11169" y="5500"/>
                </a:lnTo>
                <a:lnTo>
                  <a:pt x="10756" y="5500"/>
                </a:lnTo>
                <a:lnTo>
                  <a:pt x="10950" y="5256"/>
                </a:lnTo>
                <a:lnTo>
                  <a:pt x="11121" y="4989"/>
                </a:lnTo>
                <a:lnTo>
                  <a:pt x="11291" y="4672"/>
                </a:lnTo>
                <a:lnTo>
                  <a:pt x="11437" y="4332"/>
                </a:lnTo>
                <a:lnTo>
                  <a:pt x="11705" y="3650"/>
                </a:lnTo>
                <a:close/>
                <a:moveTo>
                  <a:pt x="17593" y="3699"/>
                </a:moveTo>
                <a:lnTo>
                  <a:pt x="17471" y="3894"/>
                </a:lnTo>
                <a:lnTo>
                  <a:pt x="17325" y="4088"/>
                </a:lnTo>
                <a:lnTo>
                  <a:pt x="17082" y="4502"/>
                </a:lnTo>
                <a:lnTo>
                  <a:pt x="16887" y="4745"/>
                </a:lnTo>
                <a:lnTo>
                  <a:pt x="16668" y="4989"/>
                </a:lnTo>
                <a:lnTo>
                  <a:pt x="16474" y="5232"/>
                </a:lnTo>
                <a:lnTo>
                  <a:pt x="16376" y="5378"/>
                </a:lnTo>
                <a:lnTo>
                  <a:pt x="16303" y="5500"/>
                </a:lnTo>
                <a:lnTo>
                  <a:pt x="16133" y="5475"/>
                </a:lnTo>
                <a:lnTo>
                  <a:pt x="16620" y="4867"/>
                </a:lnTo>
                <a:lnTo>
                  <a:pt x="16790" y="4599"/>
                </a:lnTo>
                <a:lnTo>
                  <a:pt x="16936" y="4307"/>
                </a:lnTo>
                <a:lnTo>
                  <a:pt x="17033" y="4015"/>
                </a:lnTo>
                <a:lnTo>
                  <a:pt x="17131" y="3723"/>
                </a:lnTo>
                <a:lnTo>
                  <a:pt x="17593" y="3699"/>
                </a:lnTo>
                <a:close/>
                <a:moveTo>
                  <a:pt x="2337" y="3650"/>
                </a:moveTo>
                <a:lnTo>
                  <a:pt x="1947" y="4064"/>
                </a:lnTo>
                <a:lnTo>
                  <a:pt x="1558" y="4478"/>
                </a:lnTo>
                <a:lnTo>
                  <a:pt x="1363" y="4697"/>
                </a:lnTo>
                <a:lnTo>
                  <a:pt x="1193" y="4940"/>
                </a:lnTo>
                <a:lnTo>
                  <a:pt x="1096" y="5062"/>
                </a:lnTo>
                <a:lnTo>
                  <a:pt x="1047" y="5183"/>
                </a:lnTo>
                <a:lnTo>
                  <a:pt x="1023" y="5329"/>
                </a:lnTo>
                <a:lnTo>
                  <a:pt x="1023" y="5451"/>
                </a:lnTo>
                <a:lnTo>
                  <a:pt x="804" y="5475"/>
                </a:lnTo>
                <a:lnTo>
                  <a:pt x="609" y="5524"/>
                </a:lnTo>
                <a:lnTo>
                  <a:pt x="609" y="5524"/>
                </a:lnTo>
                <a:lnTo>
                  <a:pt x="682" y="5451"/>
                </a:lnTo>
                <a:lnTo>
                  <a:pt x="755" y="5354"/>
                </a:lnTo>
                <a:lnTo>
                  <a:pt x="901" y="5135"/>
                </a:lnTo>
                <a:lnTo>
                  <a:pt x="1023" y="4891"/>
                </a:lnTo>
                <a:lnTo>
                  <a:pt x="1120" y="4697"/>
                </a:lnTo>
                <a:lnTo>
                  <a:pt x="1485" y="4186"/>
                </a:lnTo>
                <a:lnTo>
                  <a:pt x="1874" y="3675"/>
                </a:lnTo>
                <a:lnTo>
                  <a:pt x="2288" y="3650"/>
                </a:lnTo>
                <a:close/>
                <a:moveTo>
                  <a:pt x="11510" y="3650"/>
                </a:moveTo>
                <a:lnTo>
                  <a:pt x="11291" y="3967"/>
                </a:lnTo>
                <a:lnTo>
                  <a:pt x="11096" y="4283"/>
                </a:lnTo>
                <a:lnTo>
                  <a:pt x="10902" y="4599"/>
                </a:lnTo>
                <a:lnTo>
                  <a:pt x="10707" y="4891"/>
                </a:lnTo>
                <a:lnTo>
                  <a:pt x="10464" y="5208"/>
                </a:lnTo>
                <a:lnTo>
                  <a:pt x="10366" y="5354"/>
                </a:lnTo>
                <a:lnTo>
                  <a:pt x="10269" y="5524"/>
                </a:lnTo>
                <a:lnTo>
                  <a:pt x="10001" y="5524"/>
                </a:lnTo>
                <a:lnTo>
                  <a:pt x="10269" y="5208"/>
                </a:lnTo>
                <a:lnTo>
                  <a:pt x="10488" y="4891"/>
                </a:lnTo>
                <a:lnTo>
                  <a:pt x="10683" y="4599"/>
                </a:lnTo>
                <a:lnTo>
                  <a:pt x="10853" y="4307"/>
                </a:lnTo>
                <a:lnTo>
                  <a:pt x="11023" y="3991"/>
                </a:lnTo>
                <a:lnTo>
                  <a:pt x="11145" y="3675"/>
                </a:lnTo>
                <a:lnTo>
                  <a:pt x="11437" y="3650"/>
                </a:lnTo>
                <a:close/>
                <a:moveTo>
                  <a:pt x="6936" y="3699"/>
                </a:moveTo>
                <a:lnTo>
                  <a:pt x="7325" y="3723"/>
                </a:lnTo>
                <a:lnTo>
                  <a:pt x="7057" y="4015"/>
                </a:lnTo>
                <a:lnTo>
                  <a:pt x="6814" y="4356"/>
                </a:lnTo>
                <a:lnTo>
                  <a:pt x="6619" y="4599"/>
                </a:lnTo>
                <a:lnTo>
                  <a:pt x="6400" y="4867"/>
                </a:lnTo>
                <a:lnTo>
                  <a:pt x="6327" y="5013"/>
                </a:lnTo>
                <a:lnTo>
                  <a:pt x="6254" y="5159"/>
                </a:lnTo>
                <a:lnTo>
                  <a:pt x="6206" y="5329"/>
                </a:lnTo>
                <a:lnTo>
                  <a:pt x="6206" y="5475"/>
                </a:lnTo>
                <a:lnTo>
                  <a:pt x="6206" y="5500"/>
                </a:lnTo>
                <a:lnTo>
                  <a:pt x="6230" y="5548"/>
                </a:lnTo>
                <a:lnTo>
                  <a:pt x="5768" y="5524"/>
                </a:lnTo>
                <a:lnTo>
                  <a:pt x="5889" y="5378"/>
                </a:lnTo>
                <a:lnTo>
                  <a:pt x="5987" y="5208"/>
                </a:lnTo>
                <a:lnTo>
                  <a:pt x="6157" y="4916"/>
                </a:lnTo>
                <a:lnTo>
                  <a:pt x="6546" y="4332"/>
                </a:lnTo>
                <a:lnTo>
                  <a:pt x="6936" y="3723"/>
                </a:lnTo>
                <a:lnTo>
                  <a:pt x="6936" y="3699"/>
                </a:lnTo>
                <a:close/>
                <a:moveTo>
                  <a:pt x="7568" y="3723"/>
                </a:moveTo>
                <a:lnTo>
                  <a:pt x="8103" y="3748"/>
                </a:lnTo>
                <a:lnTo>
                  <a:pt x="7933" y="3991"/>
                </a:lnTo>
                <a:lnTo>
                  <a:pt x="7763" y="4234"/>
                </a:lnTo>
                <a:lnTo>
                  <a:pt x="7592" y="4478"/>
                </a:lnTo>
                <a:lnTo>
                  <a:pt x="7422" y="4721"/>
                </a:lnTo>
                <a:lnTo>
                  <a:pt x="7057" y="5110"/>
                </a:lnTo>
                <a:lnTo>
                  <a:pt x="6887" y="5329"/>
                </a:lnTo>
                <a:lnTo>
                  <a:pt x="6838" y="5427"/>
                </a:lnTo>
                <a:lnTo>
                  <a:pt x="6814" y="5548"/>
                </a:lnTo>
                <a:lnTo>
                  <a:pt x="6327" y="5548"/>
                </a:lnTo>
                <a:lnTo>
                  <a:pt x="6449" y="5451"/>
                </a:lnTo>
                <a:lnTo>
                  <a:pt x="6546" y="5354"/>
                </a:lnTo>
                <a:lnTo>
                  <a:pt x="6717" y="5110"/>
                </a:lnTo>
                <a:lnTo>
                  <a:pt x="7009" y="4624"/>
                </a:lnTo>
                <a:lnTo>
                  <a:pt x="7325" y="4186"/>
                </a:lnTo>
                <a:lnTo>
                  <a:pt x="7447" y="3967"/>
                </a:lnTo>
                <a:lnTo>
                  <a:pt x="7568" y="3723"/>
                </a:lnTo>
                <a:close/>
                <a:moveTo>
                  <a:pt x="10902" y="3675"/>
                </a:moveTo>
                <a:lnTo>
                  <a:pt x="10172" y="4721"/>
                </a:lnTo>
                <a:lnTo>
                  <a:pt x="10026" y="4916"/>
                </a:lnTo>
                <a:lnTo>
                  <a:pt x="9855" y="5110"/>
                </a:lnTo>
                <a:lnTo>
                  <a:pt x="9709" y="5329"/>
                </a:lnTo>
                <a:lnTo>
                  <a:pt x="9661" y="5427"/>
                </a:lnTo>
                <a:lnTo>
                  <a:pt x="9612" y="5548"/>
                </a:lnTo>
                <a:lnTo>
                  <a:pt x="9320" y="5548"/>
                </a:lnTo>
                <a:lnTo>
                  <a:pt x="9515" y="5208"/>
                </a:lnTo>
                <a:lnTo>
                  <a:pt x="9661" y="4867"/>
                </a:lnTo>
                <a:lnTo>
                  <a:pt x="10026" y="4307"/>
                </a:lnTo>
                <a:lnTo>
                  <a:pt x="10391" y="3723"/>
                </a:lnTo>
                <a:lnTo>
                  <a:pt x="10902" y="3675"/>
                </a:lnTo>
                <a:close/>
                <a:moveTo>
                  <a:pt x="9150" y="5062"/>
                </a:moveTo>
                <a:lnTo>
                  <a:pt x="9004" y="5305"/>
                </a:lnTo>
                <a:lnTo>
                  <a:pt x="8979" y="5427"/>
                </a:lnTo>
                <a:lnTo>
                  <a:pt x="8931" y="5548"/>
                </a:lnTo>
                <a:lnTo>
                  <a:pt x="8736" y="5573"/>
                </a:lnTo>
                <a:lnTo>
                  <a:pt x="8736" y="5573"/>
                </a:lnTo>
                <a:lnTo>
                  <a:pt x="8955" y="5281"/>
                </a:lnTo>
                <a:lnTo>
                  <a:pt x="9150" y="5062"/>
                </a:lnTo>
                <a:close/>
                <a:moveTo>
                  <a:pt x="8785" y="3772"/>
                </a:moveTo>
                <a:lnTo>
                  <a:pt x="8663" y="3918"/>
                </a:lnTo>
                <a:lnTo>
                  <a:pt x="8541" y="4064"/>
                </a:lnTo>
                <a:lnTo>
                  <a:pt x="8322" y="4380"/>
                </a:lnTo>
                <a:lnTo>
                  <a:pt x="8103" y="4672"/>
                </a:lnTo>
                <a:lnTo>
                  <a:pt x="7884" y="4940"/>
                </a:lnTo>
                <a:lnTo>
                  <a:pt x="7690" y="5256"/>
                </a:lnTo>
                <a:lnTo>
                  <a:pt x="7617" y="5402"/>
                </a:lnTo>
                <a:lnTo>
                  <a:pt x="7544" y="5573"/>
                </a:lnTo>
                <a:lnTo>
                  <a:pt x="7228" y="5573"/>
                </a:lnTo>
                <a:lnTo>
                  <a:pt x="7374" y="5402"/>
                </a:lnTo>
                <a:lnTo>
                  <a:pt x="7495" y="5256"/>
                </a:lnTo>
                <a:lnTo>
                  <a:pt x="7714" y="4940"/>
                </a:lnTo>
                <a:lnTo>
                  <a:pt x="7909" y="4672"/>
                </a:lnTo>
                <a:lnTo>
                  <a:pt x="8079" y="4380"/>
                </a:lnTo>
                <a:lnTo>
                  <a:pt x="8225" y="4088"/>
                </a:lnTo>
                <a:lnTo>
                  <a:pt x="8347" y="3772"/>
                </a:lnTo>
                <a:close/>
                <a:moveTo>
                  <a:pt x="9515" y="3772"/>
                </a:moveTo>
                <a:lnTo>
                  <a:pt x="9490" y="3821"/>
                </a:lnTo>
                <a:lnTo>
                  <a:pt x="9393" y="3918"/>
                </a:lnTo>
                <a:lnTo>
                  <a:pt x="9320" y="4040"/>
                </a:lnTo>
                <a:lnTo>
                  <a:pt x="9150" y="4332"/>
                </a:lnTo>
                <a:lnTo>
                  <a:pt x="9028" y="4624"/>
                </a:lnTo>
                <a:lnTo>
                  <a:pt x="8833" y="4843"/>
                </a:lnTo>
                <a:lnTo>
                  <a:pt x="8614" y="5086"/>
                </a:lnTo>
                <a:lnTo>
                  <a:pt x="8541" y="5183"/>
                </a:lnTo>
                <a:lnTo>
                  <a:pt x="8444" y="5305"/>
                </a:lnTo>
                <a:lnTo>
                  <a:pt x="8395" y="5427"/>
                </a:lnTo>
                <a:lnTo>
                  <a:pt x="8347" y="5573"/>
                </a:lnTo>
                <a:lnTo>
                  <a:pt x="7884" y="5573"/>
                </a:lnTo>
                <a:lnTo>
                  <a:pt x="8055" y="5378"/>
                </a:lnTo>
                <a:lnTo>
                  <a:pt x="8201" y="5183"/>
                </a:lnTo>
                <a:lnTo>
                  <a:pt x="8444" y="4794"/>
                </a:lnTo>
                <a:lnTo>
                  <a:pt x="8614" y="4551"/>
                </a:lnTo>
                <a:lnTo>
                  <a:pt x="8760" y="4307"/>
                </a:lnTo>
                <a:lnTo>
                  <a:pt x="9028" y="3796"/>
                </a:lnTo>
                <a:lnTo>
                  <a:pt x="9271" y="3796"/>
                </a:lnTo>
                <a:lnTo>
                  <a:pt x="9515" y="3772"/>
                </a:lnTo>
                <a:close/>
                <a:moveTo>
                  <a:pt x="18031" y="3650"/>
                </a:moveTo>
                <a:lnTo>
                  <a:pt x="18031" y="4015"/>
                </a:lnTo>
                <a:lnTo>
                  <a:pt x="17934" y="4186"/>
                </a:lnTo>
                <a:lnTo>
                  <a:pt x="17836" y="4380"/>
                </a:lnTo>
                <a:lnTo>
                  <a:pt x="17642" y="4745"/>
                </a:lnTo>
                <a:lnTo>
                  <a:pt x="17350" y="5159"/>
                </a:lnTo>
                <a:lnTo>
                  <a:pt x="17228" y="5354"/>
                </a:lnTo>
                <a:lnTo>
                  <a:pt x="17131" y="5573"/>
                </a:lnTo>
                <a:lnTo>
                  <a:pt x="16766" y="5548"/>
                </a:lnTo>
                <a:lnTo>
                  <a:pt x="16912" y="5378"/>
                </a:lnTo>
                <a:lnTo>
                  <a:pt x="17058" y="5183"/>
                </a:lnTo>
                <a:lnTo>
                  <a:pt x="17325" y="4818"/>
                </a:lnTo>
                <a:lnTo>
                  <a:pt x="17471" y="4551"/>
                </a:lnTo>
                <a:lnTo>
                  <a:pt x="17569" y="4259"/>
                </a:lnTo>
                <a:lnTo>
                  <a:pt x="17739" y="3699"/>
                </a:lnTo>
                <a:lnTo>
                  <a:pt x="18031" y="3650"/>
                </a:lnTo>
                <a:close/>
                <a:moveTo>
                  <a:pt x="18007" y="4818"/>
                </a:moveTo>
                <a:lnTo>
                  <a:pt x="18007" y="5597"/>
                </a:lnTo>
                <a:lnTo>
                  <a:pt x="17544" y="5597"/>
                </a:lnTo>
                <a:lnTo>
                  <a:pt x="17642" y="5378"/>
                </a:lnTo>
                <a:lnTo>
                  <a:pt x="17812" y="5110"/>
                </a:lnTo>
                <a:lnTo>
                  <a:pt x="18007" y="4818"/>
                </a:lnTo>
                <a:close/>
                <a:moveTo>
                  <a:pt x="560" y="5913"/>
                </a:moveTo>
                <a:lnTo>
                  <a:pt x="537" y="5960"/>
                </a:lnTo>
                <a:lnTo>
                  <a:pt x="537" y="5960"/>
                </a:lnTo>
                <a:lnTo>
                  <a:pt x="536" y="5938"/>
                </a:lnTo>
                <a:lnTo>
                  <a:pt x="560" y="5913"/>
                </a:lnTo>
                <a:close/>
                <a:moveTo>
                  <a:pt x="4673" y="6692"/>
                </a:moveTo>
                <a:lnTo>
                  <a:pt x="4600" y="6716"/>
                </a:lnTo>
                <a:lnTo>
                  <a:pt x="4527" y="6765"/>
                </a:lnTo>
                <a:lnTo>
                  <a:pt x="4405" y="6838"/>
                </a:lnTo>
                <a:lnTo>
                  <a:pt x="4283" y="6911"/>
                </a:lnTo>
                <a:lnTo>
                  <a:pt x="4089" y="6984"/>
                </a:lnTo>
                <a:lnTo>
                  <a:pt x="4016" y="7008"/>
                </a:lnTo>
                <a:lnTo>
                  <a:pt x="4016" y="6935"/>
                </a:lnTo>
                <a:lnTo>
                  <a:pt x="3991" y="6862"/>
                </a:lnTo>
                <a:lnTo>
                  <a:pt x="3967" y="6789"/>
                </a:lnTo>
                <a:lnTo>
                  <a:pt x="3918" y="6741"/>
                </a:lnTo>
                <a:lnTo>
                  <a:pt x="3870" y="6716"/>
                </a:lnTo>
                <a:lnTo>
                  <a:pt x="3797" y="6716"/>
                </a:lnTo>
                <a:lnTo>
                  <a:pt x="3724" y="6741"/>
                </a:lnTo>
                <a:lnTo>
                  <a:pt x="3675" y="6789"/>
                </a:lnTo>
                <a:lnTo>
                  <a:pt x="3578" y="6887"/>
                </a:lnTo>
                <a:lnTo>
                  <a:pt x="3456" y="6984"/>
                </a:lnTo>
                <a:lnTo>
                  <a:pt x="3213" y="7130"/>
                </a:lnTo>
                <a:lnTo>
                  <a:pt x="3042" y="7227"/>
                </a:lnTo>
                <a:lnTo>
                  <a:pt x="2848" y="7252"/>
                </a:lnTo>
                <a:lnTo>
                  <a:pt x="2799" y="7252"/>
                </a:lnTo>
                <a:lnTo>
                  <a:pt x="2799" y="7227"/>
                </a:lnTo>
                <a:lnTo>
                  <a:pt x="2799" y="7106"/>
                </a:lnTo>
                <a:lnTo>
                  <a:pt x="2848" y="6984"/>
                </a:lnTo>
                <a:lnTo>
                  <a:pt x="2896" y="6887"/>
                </a:lnTo>
                <a:lnTo>
                  <a:pt x="2896" y="6838"/>
                </a:lnTo>
                <a:lnTo>
                  <a:pt x="2872" y="6789"/>
                </a:lnTo>
                <a:lnTo>
                  <a:pt x="2823" y="6741"/>
                </a:lnTo>
                <a:lnTo>
                  <a:pt x="2775" y="6741"/>
                </a:lnTo>
                <a:lnTo>
                  <a:pt x="2702" y="6765"/>
                </a:lnTo>
                <a:lnTo>
                  <a:pt x="2629" y="6789"/>
                </a:lnTo>
                <a:lnTo>
                  <a:pt x="2531" y="6887"/>
                </a:lnTo>
                <a:lnTo>
                  <a:pt x="2458" y="7008"/>
                </a:lnTo>
                <a:lnTo>
                  <a:pt x="2434" y="7130"/>
                </a:lnTo>
                <a:lnTo>
                  <a:pt x="2434" y="7276"/>
                </a:lnTo>
                <a:lnTo>
                  <a:pt x="2483" y="7422"/>
                </a:lnTo>
                <a:lnTo>
                  <a:pt x="2556" y="7519"/>
                </a:lnTo>
                <a:lnTo>
                  <a:pt x="2677" y="7617"/>
                </a:lnTo>
                <a:lnTo>
                  <a:pt x="2799" y="7641"/>
                </a:lnTo>
                <a:lnTo>
                  <a:pt x="2921" y="7665"/>
                </a:lnTo>
                <a:lnTo>
                  <a:pt x="3042" y="7641"/>
                </a:lnTo>
                <a:lnTo>
                  <a:pt x="3188" y="7617"/>
                </a:lnTo>
                <a:lnTo>
                  <a:pt x="3432" y="7495"/>
                </a:lnTo>
                <a:lnTo>
                  <a:pt x="3675" y="7349"/>
                </a:lnTo>
                <a:lnTo>
                  <a:pt x="3748" y="7373"/>
                </a:lnTo>
                <a:lnTo>
                  <a:pt x="3845" y="7398"/>
                </a:lnTo>
                <a:lnTo>
                  <a:pt x="4040" y="7398"/>
                </a:lnTo>
                <a:lnTo>
                  <a:pt x="4259" y="7349"/>
                </a:lnTo>
                <a:lnTo>
                  <a:pt x="4478" y="7276"/>
                </a:lnTo>
                <a:lnTo>
                  <a:pt x="4551" y="7373"/>
                </a:lnTo>
                <a:lnTo>
                  <a:pt x="4673" y="7446"/>
                </a:lnTo>
                <a:lnTo>
                  <a:pt x="4819" y="7495"/>
                </a:lnTo>
                <a:lnTo>
                  <a:pt x="4989" y="7519"/>
                </a:lnTo>
                <a:lnTo>
                  <a:pt x="5159" y="7519"/>
                </a:lnTo>
                <a:lnTo>
                  <a:pt x="5354" y="7495"/>
                </a:lnTo>
                <a:lnTo>
                  <a:pt x="5524" y="7446"/>
                </a:lnTo>
                <a:lnTo>
                  <a:pt x="5695" y="7373"/>
                </a:lnTo>
                <a:lnTo>
                  <a:pt x="5792" y="7446"/>
                </a:lnTo>
                <a:lnTo>
                  <a:pt x="5914" y="7495"/>
                </a:lnTo>
                <a:lnTo>
                  <a:pt x="6060" y="7519"/>
                </a:lnTo>
                <a:lnTo>
                  <a:pt x="6230" y="7519"/>
                </a:lnTo>
                <a:lnTo>
                  <a:pt x="6400" y="7495"/>
                </a:lnTo>
                <a:lnTo>
                  <a:pt x="6571" y="7422"/>
                </a:lnTo>
                <a:lnTo>
                  <a:pt x="6741" y="7373"/>
                </a:lnTo>
                <a:lnTo>
                  <a:pt x="6911" y="7276"/>
                </a:lnTo>
                <a:lnTo>
                  <a:pt x="7009" y="7373"/>
                </a:lnTo>
                <a:lnTo>
                  <a:pt x="7106" y="7422"/>
                </a:lnTo>
                <a:lnTo>
                  <a:pt x="7252" y="7446"/>
                </a:lnTo>
                <a:lnTo>
                  <a:pt x="7544" y="7446"/>
                </a:lnTo>
                <a:lnTo>
                  <a:pt x="7690" y="7398"/>
                </a:lnTo>
                <a:lnTo>
                  <a:pt x="7982" y="7300"/>
                </a:lnTo>
                <a:lnTo>
                  <a:pt x="8055" y="7398"/>
                </a:lnTo>
                <a:lnTo>
                  <a:pt x="8152" y="7471"/>
                </a:lnTo>
                <a:lnTo>
                  <a:pt x="8249" y="7519"/>
                </a:lnTo>
                <a:lnTo>
                  <a:pt x="8347" y="7544"/>
                </a:lnTo>
                <a:lnTo>
                  <a:pt x="8468" y="7519"/>
                </a:lnTo>
                <a:lnTo>
                  <a:pt x="8566" y="7471"/>
                </a:lnTo>
                <a:lnTo>
                  <a:pt x="8687" y="7422"/>
                </a:lnTo>
                <a:lnTo>
                  <a:pt x="8785" y="7325"/>
                </a:lnTo>
                <a:lnTo>
                  <a:pt x="8906" y="7373"/>
                </a:lnTo>
                <a:lnTo>
                  <a:pt x="9077" y="7422"/>
                </a:lnTo>
                <a:lnTo>
                  <a:pt x="9223" y="7446"/>
                </a:lnTo>
                <a:lnTo>
                  <a:pt x="9369" y="7471"/>
                </a:lnTo>
                <a:lnTo>
                  <a:pt x="9539" y="7446"/>
                </a:lnTo>
                <a:lnTo>
                  <a:pt x="9685" y="7422"/>
                </a:lnTo>
                <a:lnTo>
                  <a:pt x="9807" y="7373"/>
                </a:lnTo>
                <a:lnTo>
                  <a:pt x="9928" y="7276"/>
                </a:lnTo>
                <a:lnTo>
                  <a:pt x="9977" y="7227"/>
                </a:lnTo>
                <a:lnTo>
                  <a:pt x="9977" y="7154"/>
                </a:lnTo>
                <a:lnTo>
                  <a:pt x="9928" y="7081"/>
                </a:lnTo>
                <a:lnTo>
                  <a:pt x="9880" y="7033"/>
                </a:lnTo>
                <a:lnTo>
                  <a:pt x="9734" y="7008"/>
                </a:lnTo>
                <a:lnTo>
                  <a:pt x="9101" y="7008"/>
                </a:lnTo>
                <a:lnTo>
                  <a:pt x="8979" y="6960"/>
                </a:lnTo>
                <a:lnTo>
                  <a:pt x="8858" y="6887"/>
                </a:lnTo>
                <a:lnTo>
                  <a:pt x="8785" y="6838"/>
                </a:lnTo>
                <a:lnTo>
                  <a:pt x="8687" y="6814"/>
                </a:lnTo>
                <a:lnTo>
                  <a:pt x="8590" y="6862"/>
                </a:lnTo>
                <a:lnTo>
                  <a:pt x="8541" y="6935"/>
                </a:lnTo>
                <a:lnTo>
                  <a:pt x="8493" y="7008"/>
                </a:lnTo>
                <a:lnTo>
                  <a:pt x="8468" y="7033"/>
                </a:lnTo>
                <a:lnTo>
                  <a:pt x="8395" y="7033"/>
                </a:lnTo>
                <a:lnTo>
                  <a:pt x="8322" y="6984"/>
                </a:lnTo>
                <a:lnTo>
                  <a:pt x="8274" y="6887"/>
                </a:lnTo>
                <a:lnTo>
                  <a:pt x="8201" y="6789"/>
                </a:lnTo>
                <a:lnTo>
                  <a:pt x="8152" y="6765"/>
                </a:lnTo>
                <a:lnTo>
                  <a:pt x="8055" y="6765"/>
                </a:lnTo>
                <a:lnTo>
                  <a:pt x="8006" y="6789"/>
                </a:lnTo>
                <a:lnTo>
                  <a:pt x="7836" y="6887"/>
                </a:lnTo>
                <a:lnTo>
                  <a:pt x="7568" y="7008"/>
                </a:lnTo>
                <a:lnTo>
                  <a:pt x="7447" y="7033"/>
                </a:lnTo>
                <a:lnTo>
                  <a:pt x="7349" y="7033"/>
                </a:lnTo>
                <a:lnTo>
                  <a:pt x="7301" y="7008"/>
                </a:lnTo>
                <a:lnTo>
                  <a:pt x="7276" y="6984"/>
                </a:lnTo>
                <a:lnTo>
                  <a:pt x="7252" y="6960"/>
                </a:lnTo>
                <a:lnTo>
                  <a:pt x="7252" y="6911"/>
                </a:lnTo>
                <a:lnTo>
                  <a:pt x="7228" y="6838"/>
                </a:lnTo>
                <a:lnTo>
                  <a:pt x="7203" y="6765"/>
                </a:lnTo>
                <a:lnTo>
                  <a:pt x="7155" y="6741"/>
                </a:lnTo>
                <a:lnTo>
                  <a:pt x="7106" y="6716"/>
                </a:lnTo>
                <a:lnTo>
                  <a:pt x="6960" y="6716"/>
                </a:lnTo>
                <a:lnTo>
                  <a:pt x="6887" y="6741"/>
                </a:lnTo>
                <a:lnTo>
                  <a:pt x="6838" y="6814"/>
                </a:lnTo>
                <a:lnTo>
                  <a:pt x="6790" y="6862"/>
                </a:lnTo>
                <a:lnTo>
                  <a:pt x="6668" y="6935"/>
                </a:lnTo>
                <a:lnTo>
                  <a:pt x="6522" y="7008"/>
                </a:lnTo>
                <a:lnTo>
                  <a:pt x="6376" y="7057"/>
                </a:lnTo>
                <a:lnTo>
                  <a:pt x="6254" y="7106"/>
                </a:lnTo>
                <a:lnTo>
                  <a:pt x="6133" y="7106"/>
                </a:lnTo>
                <a:lnTo>
                  <a:pt x="6108" y="7081"/>
                </a:lnTo>
                <a:lnTo>
                  <a:pt x="6084" y="7057"/>
                </a:lnTo>
                <a:lnTo>
                  <a:pt x="6060" y="7033"/>
                </a:lnTo>
                <a:lnTo>
                  <a:pt x="6084" y="6960"/>
                </a:lnTo>
                <a:lnTo>
                  <a:pt x="6084" y="6887"/>
                </a:lnTo>
                <a:lnTo>
                  <a:pt x="6060" y="6814"/>
                </a:lnTo>
                <a:lnTo>
                  <a:pt x="6011" y="6741"/>
                </a:lnTo>
                <a:lnTo>
                  <a:pt x="5938" y="6716"/>
                </a:lnTo>
                <a:lnTo>
                  <a:pt x="5865" y="6692"/>
                </a:lnTo>
                <a:lnTo>
                  <a:pt x="5792" y="6692"/>
                </a:lnTo>
                <a:lnTo>
                  <a:pt x="5719" y="6741"/>
                </a:lnTo>
                <a:lnTo>
                  <a:pt x="5670" y="6789"/>
                </a:lnTo>
                <a:lnTo>
                  <a:pt x="5597" y="6911"/>
                </a:lnTo>
                <a:lnTo>
                  <a:pt x="5500" y="6984"/>
                </a:lnTo>
                <a:lnTo>
                  <a:pt x="5403" y="7057"/>
                </a:lnTo>
                <a:lnTo>
                  <a:pt x="5281" y="7106"/>
                </a:lnTo>
                <a:lnTo>
                  <a:pt x="5038" y="7106"/>
                </a:lnTo>
                <a:lnTo>
                  <a:pt x="4892" y="7081"/>
                </a:lnTo>
                <a:lnTo>
                  <a:pt x="4867" y="7057"/>
                </a:lnTo>
                <a:lnTo>
                  <a:pt x="4867" y="7008"/>
                </a:lnTo>
                <a:lnTo>
                  <a:pt x="4892" y="6935"/>
                </a:lnTo>
                <a:lnTo>
                  <a:pt x="4867" y="6862"/>
                </a:lnTo>
                <a:lnTo>
                  <a:pt x="4843" y="6789"/>
                </a:lnTo>
                <a:lnTo>
                  <a:pt x="4794" y="6741"/>
                </a:lnTo>
                <a:lnTo>
                  <a:pt x="4746" y="6716"/>
                </a:lnTo>
                <a:lnTo>
                  <a:pt x="4673" y="6692"/>
                </a:lnTo>
                <a:close/>
                <a:moveTo>
                  <a:pt x="14649" y="7690"/>
                </a:moveTo>
                <a:lnTo>
                  <a:pt x="14941" y="7714"/>
                </a:lnTo>
                <a:lnTo>
                  <a:pt x="15233" y="7763"/>
                </a:lnTo>
                <a:lnTo>
                  <a:pt x="15501" y="7860"/>
                </a:lnTo>
                <a:lnTo>
                  <a:pt x="15598" y="7909"/>
                </a:lnTo>
                <a:lnTo>
                  <a:pt x="15695" y="8006"/>
                </a:lnTo>
                <a:lnTo>
                  <a:pt x="15768" y="8103"/>
                </a:lnTo>
                <a:lnTo>
                  <a:pt x="15817" y="8225"/>
                </a:lnTo>
                <a:lnTo>
                  <a:pt x="15865" y="8347"/>
                </a:lnTo>
                <a:lnTo>
                  <a:pt x="15865" y="8468"/>
                </a:lnTo>
                <a:lnTo>
                  <a:pt x="15841" y="8590"/>
                </a:lnTo>
                <a:lnTo>
                  <a:pt x="15792" y="8712"/>
                </a:lnTo>
                <a:lnTo>
                  <a:pt x="15719" y="8785"/>
                </a:lnTo>
                <a:lnTo>
                  <a:pt x="15622" y="8858"/>
                </a:lnTo>
                <a:lnTo>
                  <a:pt x="15428" y="8955"/>
                </a:lnTo>
                <a:lnTo>
                  <a:pt x="15209" y="9004"/>
                </a:lnTo>
                <a:lnTo>
                  <a:pt x="14990" y="9052"/>
                </a:lnTo>
                <a:lnTo>
                  <a:pt x="14600" y="9077"/>
                </a:lnTo>
                <a:lnTo>
                  <a:pt x="14406" y="9077"/>
                </a:lnTo>
                <a:lnTo>
                  <a:pt x="14211" y="9028"/>
                </a:lnTo>
                <a:lnTo>
                  <a:pt x="14041" y="8979"/>
                </a:lnTo>
                <a:lnTo>
                  <a:pt x="13870" y="8882"/>
                </a:lnTo>
                <a:lnTo>
                  <a:pt x="13822" y="8809"/>
                </a:lnTo>
                <a:lnTo>
                  <a:pt x="13773" y="8736"/>
                </a:lnTo>
                <a:lnTo>
                  <a:pt x="13724" y="8639"/>
                </a:lnTo>
                <a:lnTo>
                  <a:pt x="13700" y="8541"/>
                </a:lnTo>
                <a:lnTo>
                  <a:pt x="13651" y="8347"/>
                </a:lnTo>
                <a:lnTo>
                  <a:pt x="13651" y="8128"/>
                </a:lnTo>
                <a:lnTo>
                  <a:pt x="13676" y="8006"/>
                </a:lnTo>
                <a:lnTo>
                  <a:pt x="13700" y="7909"/>
                </a:lnTo>
                <a:lnTo>
                  <a:pt x="13749" y="7811"/>
                </a:lnTo>
                <a:lnTo>
                  <a:pt x="13822" y="7738"/>
                </a:lnTo>
                <a:lnTo>
                  <a:pt x="13870" y="7714"/>
                </a:lnTo>
                <a:lnTo>
                  <a:pt x="14381" y="7714"/>
                </a:lnTo>
                <a:lnTo>
                  <a:pt x="14649" y="7690"/>
                </a:lnTo>
                <a:close/>
                <a:moveTo>
                  <a:pt x="5451" y="8493"/>
                </a:moveTo>
                <a:lnTo>
                  <a:pt x="5403" y="8517"/>
                </a:lnTo>
                <a:lnTo>
                  <a:pt x="5354" y="8541"/>
                </a:lnTo>
                <a:lnTo>
                  <a:pt x="5232" y="8663"/>
                </a:lnTo>
                <a:lnTo>
                  <a:pt x="5062" y="8785"/>
                </a:lnTo>
                <a:lnTo>
                  <a:pt x="4965" y="8833"/>
                </a:lnTo>
                <a:lnTo>
                  <a:pt x="4892" y="8858"/>
                </a:lnTo>
                <a:lnTo>
                  <a:pt x="4843" y="8833"/>
                </a:lnTo>
                <a:lnTo>
                  <a:pt x="4843" y="8760"/>
                </a:lnTo>
                <a:lnTo>
                  <a:pt x="4819" y="8687"/>
                </a:lnTo>
                <a:lnTo>
                  <a:pt x="4794" y="8639"/>
                </a:lnTo>
                <a:lnTo>
                  <a:pt x="4746" y="8590"/>
                </a:lnTo>
                <a:lnTo>
                  <a:pt x="4697" y="8566"/>
                </a:lnTo>
                <a:lnTo>
                  <a:pt x="4600" y="8566"/>
                </a:lnTo>
                <a:lnTo>
                  <a:pt x="4527" y="8590"/>
                </a:lnTo>
                <a:lnTo>
                  <a:pt x="4478" y="8614"/>
                </a:lnTo>
                <a:lnTo>
                  <a:pt x="4332" y="8712"/>
                </a:lnTo>
                <a:lnTo>
                  <a:pt x="4162" y="8785"/>
                </a:lnTo>
                <a:lnTo>
                  <a:pt x="4064" y="8809"/>
                </a:lnTo>
                <a:lnTo>
                  <a:pt x="3967" y="8809"/>
                </a:lnTo>
                <a:lnTo>
                  <a:pt x="3894" y="8785"/>
                </a:lnTo>
                <a:lnTo>
                  <a:pt x="3845" y="8712"/>
                </a:lnTo>
                <a:lnTo>
                  <a:pt x="3797" y="8614"/>
                </a:lnTo>
                <a:lnTo>
                  <a:pt x="3724" y="8566"/>
                </a:lnTo>
                <a:lnTo>
                  <a:pt x="3651" y="8566"/>
                </a:lnTo>
                <a:lnTo>
                  <a:pt x="3553" y="8590"/>
                </a:lnTo>
                <a:lnTo>
                  <a:pt x="3359" y="8687"/>
                </a:lnTo>
                <a:lnTo>
                  <a:pt x="3140" y="8736"/>
                </a:lnTo>
                <a:lnTo>
                  <a:pt x="2896" y="8809"/>
                </a:lnTo>
                <a:lnTo>
                  <a:pt x="2775" y="8809"/>
                </a:lnTo>
                <a:lnTo>
                  <a:pt x="2799" y="8663"/>
                </a:lnTo>
                <a:lnTo>
                  <a:pt x="2799" y="8639"/>
                </a:lnTo>
                <a:lnTo>
                  <a:pt x="2775" y="8639"/>
                </a:lnTo>
                <a:lnTo>
                  <a:pt x="2677" y="8663"/>
                </a:lnTo>
                <a:lnTo>
                  <a:pt x="2604" y="8736"/>
                </a:lnTo>
                <a:lnTo>
                  <a:pt x="2556" y="8809"/>
                </a:lnTo>
                <a:lnTo>
                  <a:pt x="2507" y="8882"/>
                </a:lnTo>
                <a:lnTo>
                  <a:pt x="2483" y="8955"/>
                </a:lnTo>
                <a:lnTo>
                  <a:pt x="2507" y="9028"/>
                </a:lnTo>
                <a:lnTo>
                  <a:pt x="2556" y="9101"/>
                </a:lnTo>
                <a:lnTo>
                  <a:pt x="2653" y="9150"/>
                </a:lnTo>
                <a:lnTo>
                  <a:pt x="2750" y="9174"/>
                </a:lnTo>
                <a:lnTo>
                  <a:pt x="2872" y="9198"/>
                </a:lnTo>
                <a:lnTo>
                  <a:pt x="3115" y="9174"/>
                </a:lnTo>
                <a:lnTo>
                  <a:pt x="3359" y="9125"/>
                </a:lnTo>
                <a:lnTo>
                  <a:pt x="3578" y="9028"/>
                </a:lnTo>
                <a:lnTo>
                  <a:pt x="3675" y="9101"/>
                </a:lnTo>
                <a:lnTo>
                  <a:pt x="3772" y="9174"/>
                </a:lnTo>
                <a:lnTo>
                  <a:pt x="3894" y="9198"/>
                </a:lnTo>
                <a:lnTo>
                  <a:pt x="3991" y="9223"/>
                </a:lnTo>
                <a:lnTo>
                  <a:pt x="4113" y="9198"/>
                </a:lnTo>
                <a:lnTo>
                  <a:pt x="4235" y="9174"/>
                </a:lnTo>
                <a:lnTo>
                  <a:pt x="4502" y="9077"/>
                </a:lnTo>
                <a:lnTo>
                  <a:pt x="4575" y="9174"/>
                </a:lnTo>
                <a:lnTo>
                  <a:pt x="4673" y="9247"/>
                </a:lnTo>
                <a:lnTo>
                  <a:pt x="4770" y="9271"/>
                </a:lnTo>
                <a:lnTo>
                  <a:pt x="4916" y="9271"/>
                </a:lnTo>
                <a:lnTo>
                  <a:pt x="5038" y="9247"/>
                </a:lnTo>
                <a:lnTo>
                  <a:pt x="5184" y="9174"/>
                </a:lnTo>
                <a:lnTo>
                  <a:pt x="5305" y="9101"/>
                </a:lnTo>
                <a:lnTo>
                  <a:pt x="5427" y="9028"/>
                </a:lnTo>
                <a:lnTo>
                  <a:pt x="5524" y="9125"/>
                </a:lnTo>
                <a:lnTo>
                  <a:pt x="5646" y="9198"/>
                </a:lnTo>
                <a:lnTo>
                  <a:pt x="5768" y="9223"/>
                </a:lnTo>
                <a:lnTo>
                  <a:pt x="5914" y="9247"/>
                </a:lnTo>
                <a:lnTo>
                  <a:pt x="6060" y="9247"/>
                </a:lnTo>
                <a:lnTo>
                  <a:pt x="6181" y="9223"/>
                </a:lnTo>
                <a:lnTo>
                  <a:pt x="6327" y="9174"/>
                </a:lnTo>
                <a:lnTo>
                  <a:pt x="6473" y="9125"/>
                </a:lnTo>
                <a:lnTo>
                  <a:pt x="6546" y="9198"/>
                </a:lnTo>
                <a:lnTo>
                  <a:pt x="6644" y="9247"/>
                </a:lnTo>
                <a:lnTo>
                  <a:pt x="6741" y="9271"/>
                </a:lnTo>
                <a:lnTo>
                  <a:pt x="6838" y="9296"/>
                </a:lnTo>
                <a:lnTo>
                  <a:pt x="6960" y="9271"/>
                </a:lnTo>
                <a:lnTo>
                  <a:pt x="7057" y="9247"/>
                </a:lnTo>
                <a:lnTo>
                  <a:pt x="7155" y="9223"/>
                </a:lnTo>
                <a:lnTo>
                  <a:pt x="7252" y="9150"/>
                </a:lnTo>
                <a:lnTo>
                  <a:pt x="7325" y="9174"/>
                </a:lnTo>
                <a:lnTo>
                  <a:pt x="7398" y="9150"/>
                </a:lnTo>
                <a:lnTo>
                  <a:pt x="7447" y="9125"/>
                </a:lnTo>
                <a:lnTo>
                  <a:pt x="7471" y="9077"/>
                </a:lnTo>
                <a:lnTo>
                  <a:pt x="7520" y="9028"/>
                </a:lnTo>
                <a:lnTo>
                  <a:pt x="7520" y="8979"/>
                </a:lnTo>
                <a:lnTo>
                  <a:pt x="7495" y="8906"/>
                </a:lnTo>
                <a:lnTo>
                  <a:pt x="7471" y="8833"/>
                </a:lnTo>
                <a:lnTo>
                  <a:pt x="7398" y="8760"/>
                </a:lnTo>
                <a:lnTo>
                  <a:pt x="7325" y="8712"/>
                </a:lnTo>
                <a:lnTo>
                  <a:pt x="7179" y="8712"/>
                </a:lnTo>
                <a:lnTo>
                  <a:pt x="7106" y="8760"/>
                </a:lnTo>
                <a:lnTo>
                  <a:pt x="7009" y="8858"/>
                </a:lnTo>
                <a:lnTo>
                  <a:pt x="6960" y="8882"/>
                </a:lnTo>
                <a:lnTo>
                  <a:pt x="6911" y="8882"/>
                </a:lnTo>
                <a:lnTo>
                  <a:pt x="6814" y="8858"/>
                </a:lnTo>
                <a:lnTo>
                  <a:pt x="6692" y="8760"/>
                </a:lnTo>
                <a:lnTo>
                  <a:pt x="6619" y="8687"/>
                </a:lnTo>
                <a:lnTo>
                  <a:pt x="6546" y="8663"/>
                </a:lnTo>
                <a:lnTo>
                  <a:pt x="6473" y="8663"/>
                </a:lnTo>
                <a:lnTo>
                  <a:pt x="6376" y="8712"/>
                </a:lnTo>
                <a:lnTo>
                  <a:pt x="6303" y="8760"/>
                </a:lnTo>
                <a:lnTo>
                  <a:pt x="6206" y="8809"/>
                </a:lnTo>
                <a:lnTo>
                  <a:pt x="6084" y="8858"/>
                </a:lnTo>
                <a:lnTo>
                  <a:pt x="5889" y="8858"/>
                </a:lnTo>
                <a:lnTo>
                  <a:pt x="5792" y="8809"/>
                </a:lnTo>
                <a:lnTo>
                  <a:pt x="5743" y="8736"/>
                </a:lnTo>
                <a:lnTo>
                  <a:pt x="5695" y="8639"/>
                </a:lnTo>
                <a:lnTo>
                  <a:pt x="5670" y="8590"/>
                </a:lnTo>
                <a:lnTo>
                  <a:pt x="5646" y="8541"/>
                </a:lnTo>
                <a:lnTo>
                  <a:pt x="5549" y="8493"/>
                </a:lnTo>
                <a:close/>
                <a:moveTo>
                  <a:pt x="13943" y="7276"/>
                </a:moveTo>
                <a:lnTo>
                  <a:pt x="13773" y="7325"/>
                </a:lnTo>
                <a:lnTo>
                  <a:pt x="13603" y="7373"/>
                </a:lnTo>
                <a:lnTo>
                  <a:pt x="13578" y="7398"/>
                </a:lnTo>
                <a:lnTo>
                  <a:pt x="13554" y="7422"/>
                </a:lnTo>
                <a:lnTo>
                  <a:pt x="13432" y="7544"/>
                </a:lnTo>
                <a:lnTo>
                  <a:pt x="13359" y="7714"/>
                </a:lnTo>
                <a:lnTo>
                  <a:pt x="13286" y="7884"/>
                </a:lnTo>
                <a:lnTo>
                  <a:pt x="13262" y="8079"/>
                </a:lnTo>
                <a:lnTo>
                  <a:pt x="13262" y="8298"/>
                </a:lnTo>
                <a:lnTo>
                  <a:pt x="13262" y="8493"/>
                </a:lnTo>
                <a:lnTo>
                  <a:pt x="13286" y="8663"/>
                </a:lnTo>
                <a:lnTo>
                  <a:pt x="13311" y="8809"/>
                </a:lnTo>
                <a:lnTo>
                  <a:pt x="13359" y="8955"/>
                </a:lnTo>
                <a:lnTo>
                  <a:pt x="13432" y="9077"/>
                </a:lnTo>
                <a:lnTo>
                  <a:pt x="13530" y="9174"/>
                </a:lnTo>
                <a:lnTo>
                  <a:pt x="13627" y="9247"/>
                </a:lnTo>
                <a:lnTo>
                  <a:pt x="13724" y="9320"/>
                </a:lnTo>
                <a:lnTo>
                  <a:pt x="13846" y="9393"/>
                </a:lnTo>
                <a:lnTo>
                  <a:pt x="14114" y="9466"/>
                </a:lnTo>
                <a:lnTo>
                  <a:pt x="14406" y="9490"/>
                </a:lnTo>
                <a:lnTo>
                  <a:pt x="14698" y="9515"/>
                </a:lnTo>
                <a:lnTo>
                  <a:pt x="14965" y="9490"/>
                </a:lnTo>
                <a:lnTo>
                  <a:pt x="15233" y="9442"/>
                </a:lnTo>
                <a:lnTo>
                  <a:pt x="15501" y="9369"/>
                </a:lnTo>
                <a:lnTo>
                  <a:pt x="15744" y="9247"/>
                </a:lnTo>
                <a:lnTo>
                  <a:pt x="15938" y="9101"/>
                </a:lnTo>
                <a:lnTo>
                  <a:pt x="16036" y="9004"/>
                </a:lnTo>
                <a:lnTo>
                  <a:pt x="16109" y="8906"/>
                </a:lnTo>
                <a:lnTo>
                  <a:pt x="16157" y="8809"/>
                </a:lnTo>
                <a:lnTo>
                  <a:pt x="16206" y="8687"/>
                </a:lnTo>
                <a:lnTo>
                  <a:pt x="16230" y="8566"/>
                </a:lnTo>
                <a:lnTo>
                  <a:pt x="16230" y="8444"/>
                </a:lnTo>
                <a:lnTo>
                  <a:pt x="16230" y="8322"/>
                </a:lnTo>
                <a:lnTo>
                  <a:pt x="16206" y="8176"/>
                </a:lnTo>
                <a:lnTo>
                  <a:pt x="16157" y="8030"/>
                </a:lnTo>
                <a:lnTo>
                  <a:pt x="16109" y="7909"/>
                </a:lnTo>
                <a:lnTo>
                  <a:pt x="16011" y="7763"/>
                </a:lnTo>
                <a:lnTo>
                  <a:pt x="15890" y="7665"/>
                </a:lnTo>
                <a:lnTo>
                  <a:pt x="15768" y="7568"/>
                </a:lnTo>
                <a:lnTo>
                  <a:pt x="15622" y="7495"/>
                </a:lnTo>
                <a:lnTo>
                  <a:pt x="15476" y="7422"/>
                </a:lnTo>
                <a:lnTo>
                  <a:pt x="15330" y="7398"/>
                </a:lnTo>
                <a:lnTo>
                  <a:pt x="15014" y="7325"/>
                </a:lnTo>
                <a:lnTo>
                  <a:pt x="14673" y="7300"/>
                </a:lnTo>
                <a:lnTo>
                  <a:pt x="14308" y="7276"/>
                </a:lnTo>
                <a:close/>
                <a:moveTo>
                  <a:pt x="15038" y="5889"/>
                </a:moveTo>
                <a:lnTo>
                  <a:pt x="15549" y="5913"/>
                </a:lnTo>
                <a:lnTo>
                  <a:pt x="16084" y="5962"/>
                </a:lnTo>
                <a:lnTo>
                  <a:pt x="16620" y="6011"/>
                </a:lnTo>
                <a:lnTo>
                  <a:pt x="17131" y="6059"/>
                </a:lnTo>
                <a:lnTo>
                  <a:pt x="17179" y="6084"/>
                </a:lnTo>
                <a:lnTo>
                  <a:pt x="17301" y="6084"/>
                </a:lnTo>
                <a:lnTo>
                  <a:pt x="17350" y="6059"/>
                </a:lnTo>
                <a:lnTo>
                  <a:pt x="18031" y="6059"/>
                </a:lnTo>
                <a:lnTo>
                  <a:pt x="18080" y="7130"/>
                </a:lnTo>
                <a:lnTo>
                  <a:pt x="18080" y="7665"/>
                </a:lnTo>
                <a:lnTo>
                  <a:pt x="18055" y="8201"/>
                </a:lnTo>
                <a:lnTo>
                  <a:pt x="17958" y="9369"/>
                </a:lnTo>
                <a:lnTo>
                  <a:pt x="17885" y="9928"/>
                </a:lnTo>
                <a:lnTo>
                  <a:pt x="17788" y="10512"/>
                </a:lnTo>
                <a:lnTo>
                  <a:pt x="17715" y="10780"/>
                </a:lnTo>
                <a:lnTo>
                  <a:pt x="17617" y="11047"/>
                </a:lnTo>
                <a:lnTo>
                  <a:pt x="17496" y="11291"/>
                </a:lnTo>
                <a:lnTo>
                  <a:pt x="17350" y="11534"/>
                </a:lnTo>
                <a:lnTo>
                  <a:pt x="17204" y="11680"/>
                </a:lnTo>
                <a:lnTo>
                  <a:pt x="17058" y="11826"/>
                </a:lnTo>
                <a:lnTo>
                  <a:pt x="16912" y="11923"/>
                </a:lnTo>
                <a:lnTo>
                  <a:pt x="16741" y="12021"/>
                </a:lnTo>
                <a:lnTo>
                  <a:pt x="16644" y="11996"/>
                </a:lnTo>
                <a:lnTo>
                  <a:pt x="16547" y="12021"/>
                </a:lnTo>
                <a:lnTo>
                  <a:pt x="16352" y="12069"/>
                </a:lnTo>
                <a:lnTo>
                  <a:pt x="16133" y="12118"/>
                </a:lnTo>
                <a:lnTo>
                  <a:pt x="15914" y="12142"/>
                </a:lnTo>
                <a:lnTo>
                  <a:pt x="15282" y="12142"/>
                </a:lnTo>
                <a:lnTo>
                  <a:pt x="14844" y="12118"/>
                </a:lnTo>
                <a:lnTo>
                  <a:pt x="14333" y="12069"/>
                </a:lnTo>
                <a:lnTo>
                  <a:pt x="10366" y="12069"/>
                </a:lnTo>
                <a:lnTo>
                  <a:pt x="7982" y="12094"/>
                </a:lnTo>
                <a:lnTo>
                  <a:pt x="5695" y="12069"/>
                </a:lnTo>
                <a:lnTo>
                  <a:pt x="2896" y="12069"/>
                </a:lnTo>
                <a:lnTo>
                  <a:pt x="2337" y="12045"/>
                </a:lnTo>
                <a:lnTo>
                  <a:pt x="2069" y="11996"/>
                </a:lnTo>
                <a:lnTo>
                  <a:pt x="1801" y="11948"/>
                </a:lnTo>
                <a:lnTo>
                  <a:pt x="1558" y="11875"/>
                </a:lnTo>
                <a:lnTo>
                  <a:pt x="1315" y="11753"/>
                </a:lnTo>
                <a:lnTo>
                  <a:pt x="1193" y="11656"/>
                </a:lnTo>
                <a:lnTo>
                  <a:pt x="1071" y="11558"/>
                </a:lnTo>
                <a:lnTo>
                  <a:pt x="974" y="11437"/>
                </a:lnTo>
                <a:lnTo>
                  <a:pt x="877" y="11315"/>
                </a:lnTo>
                <a:lnTo>
                  <a:pt x="755" y="11023"/>
                </a:lnTo>
                <a:lnTo>
                  <a:pt x="658" y="10707"/>
                </a:lnTo>
                <a:lnTo>
                  <a:pt x="682" y="10634"/>
                </a:lnTo>
                <a:lnTo>
                  <a:pt x="658" y="10536"/>
                </a:lnTo>
                <a:lnTo>
                  <a:pt x="609" y="10342"/>
                </a:lnTo>
                <a:lnTo>
                  <a:pt x="585" y="10123"/>
                </a:lnTo>
                <a:lnTo>
                  <a:pt x="560" y="9709"/>
                </a:lnTo>
                <a:lnTo>
                  <a:pt x="560" y="9296"/>
                </a:lnTo>
                <a:lnTo>
                  <a:pt x="585" y="8882"/>
                </a:lnTo>
                <a:lnTo>
                  <a:pt x="609" y="8395"/>
                </a:lnTo>
                <a:lnTo>
                  <a:pt x="609" y="7909"/>
                </a:lnTo>
                <a:lnTo>
                  <a:pt x="585" y="6960"/>
                </a:lnTo>
                <a:lnTo>
                  <a:pt x="537" y="5963"/>
                </a:lnTo>
                <a:lnTo>
                  <a:pt x="537" y="5963"/>
                </a:lnTo>
                <a:lnTo>
                  <a:pt x="560" y="5986"/>
                </a:lnTo>
                <a:lnTo>
                  <a:pt x="731" y="5962"/>
                </a:lnTo>
                <a:lnTo>
                  <a:pt x="1315" y="5913"/>
                </a:lnTo>
                <a:lnTo>
                  <a:pt x="3067" y="5913"/>
                </a:lnTo>
                <a:lnTo>
                  <a:pt x="4892" y="5962"/>
                </a:lnTo>
                <a:lnTo>
                  <a:pt x="6741" y="6011"/>
                </a:lnTo>
                <a:lnTo>
                  <a:pt x="7909" y="6035"/>
                </a:lnTo>
                <a:lnTo>
                  <a:pt x="9101" y="6035"/>
                </a:lnTo>
                <a:lnTo>
                  <a:pt x="10269" y="5986"/>
                </a:lnTo>
                <a:lnTo>
                  <a:pt x="11437" y="5938"/>
                </a:lnTo>
                <a:lnTo>
                  <a:pt x="12410" y="5913"/>
                </a:lnTo>
                <a:lnTo>
                  <a:pt x="12435" y="5938"/>
                </a:lnTo>
                <a:lnTo>
                  <a:pt x="12459" y="5962"/>
                </a:lnTo>
                <a:lnTo>
                  <a:pt x="12508" y="5986"/>
                </a:lnTo>
                <a:lnTo>
                  <a:pt x="12532" y="5986"/>
                </a:lnTo>
                <a:lnTo>
                  <a:pt x="12654" y="5913"/>
                </a:lnTo>
                <a:lnTo>
                  <a:pt x="13846" y="5889"/>
                </a:lnTo>
                <a:close/>
                <a:moveTo>
                  <a:pt x="5062" y="1"/>
                </a:moveTo>
                <a:lnTo>
                  <a:pt x="4210" y="25"/>
                </a:lnTo>
                <a:lnTo>
                  <a:pt x="3359" y="49"/>
                </a:lnTo>
                <a:lnTo>
                  <a:pt x="2507" y="98"/>
                </a:lnTo>
                <a:lnTo>
                  <a:pt x="2458" y="74"/>
                </a:lnTo>
                <a:lnTo>
                  <a:pt x="2118" y="49"/>
                </a:lnTo>
                <a:lnTo>
                  <a:pt x="1801" y="49"/>
                </a:lnTo>
                <a:lnTo>
                  <a:pt x="1534" y="122"/>
                </a:lnTo>
                <a:lnTo>
                  <a:pt x="1290" y="220"/>
                </a:lnTo>
                <a:lnTo>
                  <a:pt x="1071" y="366"/>
                </a:lnTo>
                <a:lnTo>
                  <a:pt x="852" y="536"/>
                </a:lnTo>
                <a:lnTo>
                  <a:pt x="682" y="731"/>
                </a:lnTo>
                <a:lnTo>
                  <a:pt x="536" y="974"/>
                </a:lnTo>
                <a:lnTo>
                  <a:pt x="414" y="1217"/>
                </a:lnTo>
                <a:lnTo>
                  <a:pt x="317" y="1485"/>
                </a:lnTo>
                <a:lnTo>
                  <a:pt x="220" y="1777"/>
                </a:lnTo>
                <a:lnTo>
                  <a:pt x="147" y="2069"/>
                </a:lnTo>
                <a:lnTo>
                  <a:pt x="98" y="2361"/>
                </a:lnTo>
                <a:lnTo>
                  <a:pt x="49" y="2653"/>
                </a:lnTo>
                <a:lnTo>
                  <a:pt x="25" y="3212"/>
                </a:lnTo>
                <a:lnTo>
                  <a:pt x="1" y="3991"/>
                </a:lnTo>
                <a:lnTo>
                  <a:pt x="1" y="4794"/>
                </a:lnTo>
                <a:lnTo>
                  <a:pt x="1" y="4818"/>
                </a:lnTo>
                <a:lnTo>
                  <a:pt x="1" y="4891"/>
                </a:lnTo>
                <a:lnTo>
                  <a:pt x="25" y="4940"/>
                </a:lnTo>
                <a:lnTo>
                  <a:pt x="49" y="6376"/>
                </a:lnTo>
                <a:lnTo>
                  <a:pt x="98" y="7544"/>
                </a:lnTo>
                <a:lnTo>
                  <a:pt x="98" y="8128"/>
                </a:lnTo>
                <a:lnTo>
                  <a:pt x="98" y="8712"/>
                </a:lnTo>
                <a:lnTo>
                  <a:pt x="49" y="9198"/>
                </a:lnTo>
                <a:lnTo>
                  <a:pt x="49" y="9709"/>
                </a:lnTo>
                <a:lnTo>
                  <a:pt x="74" y="10196"/>
                </a:lnTo>
                <a:lnTo>
                  <a:pt x="98" y="10439"/>
                </a:lnTo>
                <a:lnTo>
                  <a:pt x="171" y="10682"/>
                </a:lnTo>
                <a:lnTo>
                  <a:pt x="171" y="10707"/>
                </a:lnTo>
                <a:lnTo>
                  <a:pt x="220" y="10999"/>
                </a:lnTo>
                <a:lnTo>
                  <a:pt x="293" y="11291"/>
                </a:lnTo>
                <a:lnTo>
                  <a:pt x="414" y="11558"/>
                </a:lnTo>
                <a:lnTo>
                  <a:pt x="487" y="11704"/>
                </a:lnTo>
                <a:lnTo>
                  <a:pt x="585" y="11826"/>
                </a:lnTo>
                <a:lnTo>
                  <a:pt x="731" y="11972"/>
                </a:lnTo>
                <a:lnTo>
                  <a:pt x="877" y="12094"/>
                </a:lnTo>
                <a:lnTo>
                  <a:pt x="1023" y="12191"/>
                </a:lnTo>
                <a:lnTo>
                  <a:pt x="1193" y="12288"/>
                </a:lnTo>
                <a:lnTo>
                  <a:pt x="1363" y="12337"/>
                </a:lnTo>
                <a:lnTo>
                  <a:pt x="1558" y="12386"/>
                </a:lnTo>
                <a:lnTo>
                  <a:pt x="1947" y="12459"/>
                </a:lnTo>
                <a:lnTo>
                  <a:pt x="2580" y="12507"/>
                </a:lnTo>
                <a:lnTo>
                  <a:pt x="3237" y="12532"/>
                </a:lnTo>
                <a:lnTo>
                  <a:pt x="4527" y="12507"/>
                </a:lnTo>
                <a:lnTo>
                  <a:pt x="5865" y="12532"/>
                </a:lnTo>
                <a:lnTo>
                  <a:pt x="7203" y="12556"/>
                </a:lnTo>
                <a:lnTo>
                  <a:pt x="13773" y="12556"/>
                </a:lnTo>
                <a:lnTo>
                  <a:pt x="14381" y="12580"/>
                </a:lnTo>
                <a:lnTo>
                  <a:pt x="14990" y="12605"/>
                </a:lnTo>
                <a:lnTo>
                  <a:pt x="15330" y="12629"/>
                </a:lnTo>
                <a:lnTo>
                  <a:pt x="15671" y="12653"/>
                </a:lnTo>
                <a:lnTo>
                  <a:pt x="16036" y="12653"/>
                </a:lnTo>
                <a:lnTo>
                  <a:pt x="16206" y="12629"/>
                </a:lnTo>
                <a:lnTo>
                  <a:pt x="16376" y="12580"/>
                </a:lnTo>
                <a:lnTo>
                  <a:pt x="16449" y="12605"/>
                </a:lnTo>
                <a:lnTo>
                  <a:pt x="16595" y="12605"/>
                </a:lnTo>
                <a:lnTo>
                  <a:pt x="16741" y="12580"/>
                </a:lnTo>
                <a:lnTo>
                  <a:pt x="16985" y="12507"/>
                </a:lnTo>
                <a:lnTo>
                  <a:pt x="17228" y="12386"/>
                </a:lnTo>
                <a:lnTo>
                  <a:pt x="17447" y="12215"/>
                </a:lnTo>
                <a:lnTo>
                  <a:pt x="17642" y="12021"/>
                </a:lnTo>
                <a:lnTo>
                  <a:pt x="17812" y="11802"/>
                </a:lnTo>
                <a:lnTo>
                  <a:pt x="17982" y="11583"/>
                </a:lnTo>
                <a:lnTo>
                  <a:pt x="18104" y="11364"/>
                </a:lnTo>
                <a:lnTo>
                  <a:pt x="18201" y="11096"/>
                </a:lnTo>
                <a:lnTo>
                  <a:pt x="18299" y="10804"/>
                </a:lnTo>
                <a:lnTo>
                  <a:pt x="18347" y="10512"/>
                </a:lnTo>
                <a:lnTo>
                  <a:pt x="18420" y="10245"/>
                </a:lnTo>
                <a:lnTo>
                  <a:pt x="18469" y="9661"/>
                </a:lnTo>
                <a:lnTo>
                  <a:pt x="18542" y="9077"/>
                </a:lnTo>
                <a:lnTo>
                  <a:pt x="18591" y="8371"/>
                </a:lnTo>
                <a:lnTo>
                  <a:pt x="18615" y="8030"/>
                </a:lnTo>
                <a:lnTo>
                  <a:pt x="18639" y="7665"/>
                </a:lnTo>
                <a:lnTo>
                  <a:pt x="18639" y="7179"/>
                </a:lnTo>
                <a:lnTo>
                  <a:pt x="18615" y="6692"/>
                </a:lnTo>
                <a:lnTo>
                  <a:pt x="18566" y="5719"/>
                </a:lnTo>
                <a:lnTo>
                  <a:pt x="18542" y="5208"/>
                </a:lnTo>
                <a:lnTo>
                  <a:pt x="18542" y="4697"/>
                </a:lnTo>
                <a:lnTo>
                  <a:pt x="18566" y="3675"/>
                </a:lnTo>
                <a:lnTo>
                  <a:pt x="18566" y="2750"/>
                </a:lnTo>
                <a:lnTo>
                  <a:pt x="18518" y="1680"/>
                </a:lnTo>
                <a:lnTo>
                  <a:pt x="18493" y="1582"/>
                </a:lnTo>
                <a:lnTo>
                  <a:pt x="18493" y="1436"/>
                </a:lnTo>
                <a:lnTo>
                  <a:pt x="18493" y="1242"/>
                </a:lnTo>
                <a:lnTo>
                  <a:pt x="18445" y="1047"/>
                </a:lnTo>
                <a:lnTo>
                  <a:pt x="18396" y="852"/>
                </a:lnTo>
                <a:lnTo>
                  <a:pt x="18299" y="682"/>
                </a:lnTo>
                <a:lnTo>
                  <a:pt x="18201" y="560"/>
                </a:lnTo>
                <a:lnTo>
                  <a:pt x="18080" y="439"/>
                </a:lnTo>
                <a:lnTo>
                  <a:pt x="17909" y="341"/>
                </a:lnTo>
                <a:lnTo>
                  <a:pt x="17739" y="268"/>
                </a:lnTo>
                <a:lnTo>
                  <a:pt x="17569" y="195"/>
                </a:lnTo>
                <a:lnTo>
                  <a:pt x="17398" y="171"/>
                </a:lnTo>
                <a:lnTo>
                  <a:pt x="17204" y="171"/>
                </a:lnTo>
                <a:lnTo>
                  <a:pt x="17033" y="195"/>
                </a:lnTo>
                <a:lnTo>
                  <a:pt x="16985" y="171"/>
                </a:lnTo>
                <a:lnTo>
                  <a:pt x="16912" y="171"/>
                </a:lnTo>
                <a:lnTo>
                  <a:pt x="15963" y="147"/>
                </a:lnTo>
                <a:lnTo>
                  <a:pt x="15014" y="122"/>
                </a:lnTo>
                <a:lnTo>
                  <a:pt x="13116" y="74"/>
                </a:lnTo>
                <a:lnTo>
                  <a:pt x="11218" y="25"/>
                </a:lnTo>
                <a:lnTo>
                  <a:pt x="10293" y="25"/>
                </a:lnTo>
                <a:lnTo>
                  <a:pt x="9344" y="49"/>
                </a:lnTo>
                <a:lnTo>
                  <a:pt x="8493" y="74"/>
                </a:lnTo>
                <a:lnTo>
                  <a:pt x="7641" y="74"/>
                </a:lnTo>
                <a:lnTo>
                  <a:pt x="5914" y="25"/>
                </a:lnTo>
                <a:lnTo>
                  <a:pt x="5062" y="1"/>
                </a:lnTo>
                <a:close/>
              </a:path>
            </a:pathLst>
          </a:custGeom>
          <a:solidFill>
            <a:schemeClr val="accent6">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264;p48">
            <a:extLst>
              <a:ext uri="{FF2B5EF4-FFF2-40B4-BE49-F238E27FC236}">
                <a16:creationId xmlns:a16="http://schemas.microsoft.com/office/drawing/2014/main" id="{2C663B2B-C207-651E-A131-B0756A1F6087}"/>
              </a:ext>
            </a:extLst>
          </p:cNvPr>
          <p:cNvSpPr/>
          <p:nvPr/>
        </p:nvSpPr>
        <p:spPr>
          <a:xfrm>
            <a:off x="2486150" y="235342"/>
            <a:ext cx="843372" cy="643351"/>
          </a:xfrm>
          <a:custGeom>
            <a:avLst/>
            <a:gdLst/>
            <a:ahLst/>
            <a:cxnLst/>
            <a:rect l="l" t="t" r="r" b="b"/>
            <a:pathLst>
              <a:path w="17690" h="13822" extrusionOk="0">
                <a:moveTo>
                  <a:pt x="4867" y="2166"/>
                </a:moveTo>
                <a:lnTo>
                  <a:pt x="5694" y="2215"/>
                </a:lnTo>
                <a:lnTo>
                  <a:pt x="6497" y="2263"/>
                </a:lnTo>
                <a:lnTo>
                  <a:pt x="7568" y="2288"/>
                </a:lnTo>
                <a:lnTo>
                  <a:pt x="8638" y="2312"/>
                </a:lnTo>
                <a:lnTo>
                  <a:pt x="10755" y="2312"/>
                </a:lnTo>
                <a:lnTo>
                  <a:pt x="11826" y="2361"/>
                </a:lnTo>
                <a:lnTo>
                  <a:pt x="12896" y="2434"/>
                </a:lnTo>
                <a:lnTo>
                  <a:pt x="13967" y="2507"/>
                </a:lnTo>
                <a:lnTo>
                  <a:pt x="15013" y="2555"/>
                </a:lnTo>
                <a:lnTo>
                  <a:pt x="15841" y="2531"/>
                </a:lnTo>
                <a:lnTo>
                  <a:pt x="16644" y="2531"/>
                </a:lnTo>
                <a:lnTo>
                  <a:pt x="16838" y="2555"/>
                </a:lnTo>
                <a:lnTo>
                  <a:pt x="17033" y="2604"/>
                </a:lnTo>
                <a:lnTo>
                  <a:pt x="17106" y="2628"/>
                </a:lnTo>
                <a:lnTo>
                  <a:pt x="17179" y="2701"/>
                </a:lnTo>
                <a:lnTo>
                  <a:pt x="17228" y="2774"/>
                </a:lnTo>
                <a:lnTo>
                  <a:pt x="17252" y="2872"/>
                </a:lnTo>
                <a:lnTo>
                  <a:pt x="17252" y="2872"/>
                </a:lnTo>
                <a:lnTo>
                  <a:pt x="16863" y="2799"/>
                </a:lnTo>
                <a:lnTo>
                  <a:pt x="16473" y="2774"/>
                </a:lnTo>
                <a:lnTo>
                  <a:pt x="16084" y="2750"/>
                </a:lnTo>
                <a:lnTo>
                  <a:pt x="15695" y="2726"/>
                </a:lnTo>
                <a:lnTo>
                  <a:pt x="14892" y="2726"/>
                </a:lnTo>
                <a:lnTo>
                  <a:pt x="14113" y="2750"/>
                </a:lnTo>
                <a:lnTo>
                  <a:pt x="12239" y="2750"/>
                </a:lnTo>
                <a:lnTo>
                  <a:pt x="10390" y="2726"/>
                </a:lnTo>
                <a:lnTo>
                  <a:pt x="9466" y="2677"/>
                </a:lnTo>
                <a:lnTo>
                  <a:pt x="8541" y="2653"/>
                </a:lnTo>
                <a:lnTo>
                  <a:pt x="7641" y="2604"/>
                </a:lnTo>
                <a:lnTo>
                  <a:pt x="6716" y="2580"/>
                </a:lnTo>
                <a:lnTo>
                  <a:pt x="5207" y="2555"/>
                </a:lnTo>
                <a:lnTo>
                  <a:pt x="5013" y="2555"/>
                </a:lnTo>
                <a:lnTo>
                  <a:pt x="4818" y="2580"/>
                </a:lnTo>
                <a:lnTo>
                  <a:pt x="4648" y="2628"/>
                </a:lnTo>
                <a:lnTo>
                  <a:pt x="4477" y="2701"/>
                </a:lnTo>
                <a:lnTo>
                  <a:pt x="4356" y="2239"/>
                </a:lnTo>
                <a:lnTo>
                  <a:pt x="4380" y="2215"/>
                </a:lnTo>
                <a:lnTo>
                  <a:pt x="4404" y="2215"/>
                </a:lnTo>
                <a:lnTo>
                  <a:pt x="4550" y="2166"/>
                </a:lnTo>
                <a:close/>
                <a:moveTo>
                  <a:pt x="15330" y="3163"/>
                </a:moveTo>
                <a:lnTo>
                  <a:pt x="16230" y="3188"/>
                </a:lnTo>
                <a:lnTo>
                  <a:pt x="16035" y="3577"/>
                </a:lnTo>
                <a:lnTo>
                  <a:pt x="15524" y="3577"/>
                </a:lnTo>
                <a:lnTo>
                  <a:pt x="15135" y="3601"/>
                </a:lnTo>
                <a:lnTo>
                  <a:pt x="15232" y="3334"/>
                </a:lnTo>
                <a:lnTo>
                  <a:pt x="15330" y="3163"/>
                </a:lnTo>
                <a:close/>
                <a:moveTo>
                  <a:pt x="16425" y="3212"/>
                </a:moveTo>
                <a:lnTo>
                  <a:pt x="17179" y="3261"/>
                </a:lnTo>
                <a:lnTo>
                  <a:pt x="17155" y="3285"/>
                </a:lnTo>
                <a:lnTo>
                  <a:pt x="17106" y="3382"/>
                </a:lnTo>
                <a:lnTo>
                  <a:pt x="16984" y="3577"/>
                </a:lnTo>
                <a:lnTo>
                  <a:pt x="16522" y="3601"/>
                </a:lnTo>
                <a:lnTo>
                  <a:pt x="16352" y="3577"/>
                </a:lnTo>
                <a:lnTo>
                  <a:pt x="16400" y="3382"/>
                </a:lnTo>
                <a:lnTo>
                  <a:pt x="16425" y="3212"/>
                </a:lnTo>
                <a:close/>
                <a:moveTo>
                  <a:pt x="15038" y="3139"/>
                </a:moveTo>
                <a:lnTo>
                  <a:pt x="14940" y="3334"/>
                </a:lnTo>
                <a:lnTo>
                  <a:pt x="14843" y="3504"/>
                </a:lnTo>
                <a:lnTo>
                  <a:pt x="14794" y="3601"/>
                </a:lnTo>
                <a:lnTo>
                  <a:pt x="13894" y="3650"/>
                </a:lnTo>
                <a:lnTo>
                  <a:pt x="13943" y="3407"/>
                </a:lnTo>
                <a:lnTo>
                  <a:pt x="13943" y="3139"/>
                </a:lnTo>
                <a:close/>
                <a:moveTo>
                  <a:pt x="14575" y="4064"/>
                </a:moveTo>
                <a:lnTo>
                  <a:pt x="14308" y="4623"/>
                </a:lnTo>
                <a:lnTo>
                  <a:pt x="13602" y="4623"/>
                </a:lnTo>
                <a:lnTo>
                  <a:pt x="13724" y="4356"/>
                </a:lnTo>
                <a:lnTo>
                  <a:pt x="13797" y="4064"/>
                </a:lnTo>
                <a:close/>
                <a:moveTo>
                  <a:pt x="15524" y="3991"/>
                </a:moveTo>
                <a:lnTo>
                  <a:pt x="15816" y="4015"/>
                </a:lnTo>
                <a:lnTo>
                  <a:pt x="15670" y="4283"/>
                </a:lnTo>
                <a:lnTo>
                  <a:pt x="15451" y="4648"/>
                </a:lnTo>
                <a:lnTo>
                  <a:pt x="14916" y="4648"/>
                </a:lnTo>
                <a:lnTo>
                  <a:pt x="14673" y="4623"/>
                </a:lnTo>
                <a:lnTo>
                  <a:pt x="14965" y="4039"/>
                </a:lnTo>
                <a:lnTo>
                  <a:pt x="15524" y="3991"/>
                </a:lnTo>
                <a:close/>
                <a:moveTo>
                  <a:pt x="16741" y="4039"/>
                </a:moveTo>
                <a:lnTo>
                  <a:pt x="16425" y="4648"/>
                </a:lnTo>
                <a:lnTo>
                  <a:pt x="15816" y="4648"/>
                </a:lnTo>
                <a:lnTo>
                  <a:pt x="16011" y="4307"/>
                </a:lnTo>
                <a:lnTo>
                  <a:pt x="16157" y="4039"/>
                </a:lnTo>
                <a:lnTo>
                  <a:pt x="16449" y="4064"/>
                </a:lnTo>
                <a:lnTo>
                  <a:pt x="16741" y="4039"/>
                </a:lnTo>
                <a:close/>
                <a:moveTo>
                  <a:pt x="14916" y="4988"/>
                </a:moveTo>
                <a:lnTo>
                  <a:pt x="15208" y="5013"/>
                </a:lnTo>
                <a:lnTo>
                  <a:pt x="14965" y="5426"/>
                </a:lnTo>
                <a:lnTo>
                  <a:pt x="14259" y="5426"/>
                </a:lnTo>
                <a:lnTo>
                  <a:pt x="14502" y="4988"/>
                </a:lnTo>
                <a:close/>
                <a:moveTo>
                  <a:pt x="13480" y="4964"/>
                </a:moveTo>
                <a:lnTo>
                  <a:pt x="14113" y="4988"/>
                </a:lnTo>
                <a:lnTo>
                  <a:pt x="13918" y="5378"/>
                </a:lnTo>
                <a:lnTo>
                  <a:pt x="13894" y="5426"/>
                </a:lnTo>
                <a:lnTo>
                  <a:pt x="13578" y="5426"/>
                </a:lnTo>
                <a:lnTo>
                  <a:pt x="13261" y="5451"/>
                </a:lnTo>
                <a:lnTo>
                  <a:pt x="13261" y="5451"/>
                </a:lnTo>
                <a:lnTo>
                  <a:pt x="13480" y="4964"/>
                </a:lnTo>
                <a:close/>
                <a:moveTo>
                  <a:pt x="16206" y="5037"/>
                </a:moveTo>
                <a:lnTo>
                  <a:pt x="15987" y="5451"/>
                </a:lnTo>
                <a:lnTo>
                  <a:pt x="15670" y="5402"/>
                </a:lnTo>
                <a:lnTo>
                  <a:pt x="15354" y="5402"/>
                </a:lnTo>
                <a:lnTo>
                  <a:pt x="15573" y="5037"/>
                </a:lnTo>
                <a:close/>
                <a:moveTo>
                  <a:pt x="15135" y="5816"/>
                </a:moveTo>
                <a:lnTo>
                  <a:pt x="15768" y="5840"/>
                </a:lnTo>
                <a:lnTo>
                  <a:pt x="15549" y="6278"/>
                </a:lnTo>
                <a:lnTo>
                  <a:pt x="15208" y="6278"/>
                </a:lnTo>
                <a:lnTo>
                  <a:pt x="14892" y="6327"/>
                </a:lnTo>
                <a:lnTo>
                  <a:pt x="15135" y="5816"/>
                </a:lnTo>
                <a:close/>
                <a:moveTo>
                  <a:pt x="14259" y="5791"/>
                </a:moveTo>
                <a:lnTo>
                  <a:pt x="14770" y="5816"/>
                </a:lnTo>
                <a:lnTo>
                  <a:pt x="14478" y="6351"/>
                </a:lnTo>
                <a:lnTo>
                  <a:pt x="13845" y="6351"/>
                </a:lnTo>
                <a:lnTo>
                  <a:pt x="13943" y="6083"/>
                </a:lnTo>
                <a:lnTo>
                  <a:pt x="14064" y="5840"/>
                </a:lnTo>
                <a:lnTo>
                  <a:pt x="14089" y="5791"/>
                </a:lnTo>
                <a:close/>
                <a:moveTo>
                  <a:pt x="13164" y="5694"/>
                </a:moveTo>
                <a:lnTo>
                  <a:pt x="13432" y="5743"/>
                </a:lnTo>
                <a:lnTo>
                  <a:pt x="13724" y="5767"/>
                </a:lnTo>
                <a:lnTo>
                  <a:pt x="13456" y="6327"/>
                </a:lnTo>
                <a:lnTo>
                  <a:pt x="13188" y="6351"/>
                </a:lnTo>
                <a:lnTo>
                  <a:pt x="12896" y="6400"/>
                </a:lnTo>
                <a:lnTo>
                  <a:pt x="13164" y="5694"/>
                </a:lnTo>
                <a:close/>
                <a:moveTo>
                  <a:pt x="15378" y="6594"/>
                </a:moveTo>
                <a:lnTo>
                  <a:pt x="15257" y="6838"/>
                </a:lnTo>
                <a:lnTo>
                  <a:pt x="15159" y="6862"/>
                </a:lnTo>
                <a:lnTo>
                  <a:pt x="14892" y="6911"/>
                </a:lnTo>
                <a:lnTo>
                  <a:pt x="14624" y="6935"/>
                </a:lnTo>
                <a:lnTo>
                  <a:pt x="14600" y="6935"/>
                </a:lnTo>
                <a:lnTo>
                  <a:pt x="14746" y="6643"/>
                </a:lnTo>
                <a:lnTo>
                  <a:pt x="15208" y="6594"/>
                </a:lnTo>
                <a:close/>
                <a:moveTo>
                  <a:pt x="15038" y="7349"/>
                </a:moveTo>
                <a:lnTo>
                  <a:pt x="14916" y="7592"/>
                </a:lnTo>
                <a:lnTo>
                  <a:pt x="14794" y="7811"/>
                </a:lnTo>
                <a:lnTo>
                  <a:pt x="14162" y="7811"/>
                </a:lnTo>
                <a:lnTo>
                  <a:pt x="14356" y="7397"/>
                </a:lnTo>
                <a:lnTo>
                  <a:pt x="14697" y="7397"/>
                </a:lnTo>
                <a:lnTo>
                  <a:pt x="15038" y="7349"/>
                </a:lnTo>
                <a:close/>
                <a:moveTo>
                  <a:pt x="14040" y="8030"/>
                </a:moveTo>
                <a:lnTo>
                  <a:pt x="14283" y="8079"/>
                </a:lnTo>
                <a:lnTo>
                  <a:pt x="14575" y="8103"/>
                </a:lnTo>
                <a:lnTo>
                  <a:pt x="14405" y="8273"/>
                </a:lnTo>
                <a:lnTo>
                  <a:pt x="14210" y="8395"/>
                </a:lnTo>
                <a:lnTo>
                  <a:pt x="14016" y="8492"/>
                </a:lnTo>
                <a:lnTo>
                  <a:pt x="13772" y="8565"/>
                </a:lnTo>
                <a:lnTo>
                  <a:pt x="14040" y="8030"/>
                </a:lnTo>
                <a:close/>
                <a:moveTo>
                  <a:pt x="13748" y="6619"/>
                </a:moveTo>
                <a:lnTo>
                  <a:pt x="14332" y="6643"/>
                </a:lnTo>
                <a:lnTo>
                  <a:pt x="14162" y="6935"/>
                </a:lnTo>
                <a:lnTo>
                  <a:pt x="13967" y="6935"/>
                </a:lnTo>
                <a:lnTo>
                  <a:pt x="13772" y="6959"/>
                </a:lnTo>
                <a:lnTo>
                  <a:pt x="13724" y="6984"/>
                </a:lnTo>
                <a:lnTo>
                  <a:pt x="13699" y="7008"/>
                </a:lnTo>
                <a:lnTo>
                  <a:pt x="13675" y="7057"/>
                </a:lnTo>
                <a:lnTo>
                  <a:pt x="13675" y="7130"/>
                </a:lnTo>
                <a:lnTo>
                  <a:pt x="13724" y="7203"/>
                </a:lnTo>
                <a:lnTo>
                  <a:pt x="13845" y="7276"/>
                </a:lnTo>
                <a:lnTo>
                  <a:pt x="13967" y="7324"/>
                </a:lnTo>
                <a:lnTo>
                  <a:pt x="13724" y="7811"/>
                </a:lnTo>
                <a:lnTo>
                  <a:pt x="13456" y="7811"/>
                </a:lnTo>
                <a:lnTo>
                  <a:pt x="13432" y="7835"/>
                </a:lnTo>
                <a:lnTo>
                  <a:pt x="13456" y="7860"/>
                </a:lnTo>
                <a:lnTo>
                  <a:pt x="13480" y="7884"/>
                </a:lnTo>
                <a:lnTo>
                  <a:pt x="13651" y="7933"/>
                </a:lnTo>
                <a:lnTo>
                  <a:pt x="13310" y="8614"/>
                </a:lnTo>
                <a:lnTo>
                  <a:pt x="12896" y="8638"/>
                </a:lnTo>
                <a:lnTo>
                  <a:pt x="12872" y="8638"/>
                </a:lnTo>
                <a:lnTo>
                  <a:pt x="13018" y="8419"/>
                </a:lnTo>
                <a:lnTo>
                  <a:pt x="13140" y="8176"/>
                </a:lnTo>
                <a:lnTo>
                  <a:pt x="13359" y="7665"/>
                </a:lnTo>
                <a:lnTo>
                  <a:pt x="13553" y="7130"/>
                </a:lnTo>
                <a:lnTo>
                  <a:pt x="13748" y="6619"/>
                </a:lnTo>
                <a:close/>
                <a:moveTo>
                  <a:pt x="12872" y="6473"/>
                </a:moveTo>
                <a:lnTo>
                  <a:pt x="13359" y="6570"/>
                </a:lnTo>
                <a:lnTo>
                  <a:pt x="12945" y="7616"/>
                </a:lnTo>
                <a:lnTo>
                  <a:pt x="12702" y="8152"/>
                </a:lnTo>
                <a:lnTo>
                  <a:pt x="12434" y="8638"/>
                </a:lnTo>
                <a:lnTo>
                  <a:pt x="12434" y="8687"/>
                </a:lnTo>
                <a:lnTo>
                  <a:pt x="12166" y="8687"/>
                </a:lnTo>
                <a:lnTo>
                  <a:pt x="12264" y="8395"/>
                </a:lnTo>
                <a:lnTo>
                  <a:pt x="12507" y="7641"/>
                </a:lnTo>
                <a:lnTo>
                  <a:pt x="12750" y="6886"/>
                </a:lnTo>
                <a:lnTo>
                  <a:pt x="12872" y="6473"/>
                </a:lnTo>
                <a:close/>
                <a:moveTo>
                  <a:pt x="13821" y="3115"/>
                </a:moveTo>
                <a:lnTo>
                  <a:pt x="13578" y="3674"/>
                </a:lnTo>
                <a:lnTo>
                  <a:pt x="12921" y="3650"/>
                </a:lnTo>
                <a:lnTo>
                  <a:pt x="12872" y="3674"/>
                </a:lnTo>
                <a:lnTo>
                  <a:pt x="12823" y="3723"/>
                </a:lnTo>
                <a:lnTo>
                  <a:pt x="12823" y="3796"/>
                </a:lnTo>
                <a:lnTo>
                  <a:pt x="12872" y="3820"/>
                </a:lnTo>
                <a:lnTo>
                  <a:pt x="13140" y="3942"/>
                </a:lnTo>
                <a:lnTo>
                  <a:pt x="13432" y="4015"/>
                </a:lnTo>
                <a:lnTo>
                  <a:pt x="13164" y="4672"/>
                </a:lnTo>
                <a:lnTo>
                  <a:pt x="12872" y="4696"/>
                </a:lnTo>
                <a:lnTo>
                  <a:pt x="12823" y="4745"/>
                </a:lnTo>
                <a:lnTo>
                  <a:pt x="12799" y="4794"/>
                </a:lnTo>
                <a:lnTo>
                  <a:pt x="12823" y="4842"/>
                </a:lnTo>
                <a:lnTo>
                  <a:pt x="12872" y="4867"/>
                </a:lnTo>
                <a:lnTo>
                  <a:pt x="13042" y="4891"/>
                </a:lnTo>
                <a:lnTo>
                  <a:pt x="12750" y="5670"/>
                </a:lnTo>
                <a:lnTo>
                  <a:pt x="12483" y="6448"/>
                </a:lnTo>
                <a:lnTo>
                  <a:pt x="12045" y="7860"/>
                </a:lnTo>
                <a:lnTo>
                  <a:pt x="11826" y="8444"/>
                </a:lnTo>
                <a:lnTo>
                  <a:pt x="11753" y="8638"/>
                </a:lnTo>
                <a:lnTo>
                  <a:pt x="11704" y="8711"/>
                </a:lnTo>
                <a:lnTo>
                  <a:pt x="11777" y="8663"/>
                </a:lnTo>
                <a:lnTo>
                  <a:pt x="11729" y="8736"/>
                </a:lnTo>
                <a:lnTo>
                  <a:pt x="10999" y="8784"/>
                </a:lnTo>
                <a:lnTo>
                  <a:pt x="11120" y="8517"/>
                </a:lnTo>
                <a:lnTo>
                  <a:pt x="11218" y="8225"/>
                </a:lnTo>
                <a:lnTo>
                  <a:pt x="11364" y="7689"/>
                </a:lnTo>
                <a:lnTo>
                  <a:pt x="11607" y="6789"/>
                </a:lnTo>
                <a:lnTo>
                  <a:pt x="11753" y="6351"/>
                </a:lnTo>
                <a:lnTo>
                  <a:pt x="11899" y="5889"/>
                </a:lnTo>
                <a:lnTo>
                  <a:pt x="12118" y="5207"/>
                </a:lnTo>
                <a:lnTo>
                  <a:pt x="12337" y="4502"/>
                </a:lnTo>
                <a:lnTo>
                  <a:pt x="12556" y="3820"/>
                </a:lnTo>
                <a:lnTo>
                  <a:pt x="12799" y="3115"/>
                </a:lnTo>
                <a:close/>
                <a:moveTo>
                  <a:pt x="12434" y="3115"/>
                </a:moveTo>
                <a:lnTo>
                  <a:pt x="12288" y="3382"/>
                </a:lnTo>
                <a:lnTo>
                  <a:pt x="12142" y="3674"/>
                </a:lnTo>
                <a:lnTo>
                  <a:pt x="12045" y="3991"/>
                </a:lnTo>
                <a:lnTo>
                  <a:pt x="11948" y="4307"/>
                </a:lnTo>
                <a:lnTo>
                  <a:pt x="11777" y="4964"/>
                </a:lnTo>
                <a:lnTo>
                  <a:pt x="11607" y="5572"/>
                </a:lnTo>
                <a:lnTo>
                  <a:pt x="10536" y="8809"/>
                </a:lnTo>
                <a:lnTo>
                  <a:pt x="10342" y="8833"/>
                </a:lnTo>
                <a:lnTo>
                  <a:pt x="10488" y="8249"/>
                </a:lnTo>
                <a:lnTo>
                  <a:pt x="10585" y="7665"/>
                </a:lnTo>
                <a:lnTo>
                  <a:pt x="10950" y="6132"/>
                </a:lnTo>
                <a:lnTo>
                  <a:pt x="11120" y="5402"/>
                </a:lnTo>
                <a:lnTo>
                  <a:pt x="11315" y="4648"/>
                </a:lnTo>
                <a:lnTo>
                  <a:pt x="11388" y="4258"/>
                </a:lnTo>
                <a:lnTo>
                  <a:pt x="11437" y="3869"/>
                </a:lnTo>
                <a:lnTo>
                  <a:pt x="11485" y="3480"/>
                </a:lnTo>
                <a:lnTo>
                  <a:pt x="11485" y="3115"/>
                </a:lnTo>
                <a:close/>
                <a:moveTo>
                  <a:pt x="11169" y="3090"/>
                </a:moveTo>
                <a:lnTo>
                  <a:pt x="11072" y="3455"/>
                </a:lnTo>
                <a:lnTo>
                  <a:pt x="10974" y="3820"/>
                </a:lnTo>
                <a:lnTo>
                  <a:pt x="10804" y="4550"/>
                </a:lnTo>
                <a:lnTo>
                  <a:pt x="10658" y="5305"/>
                </a:lnTo>
                <a:lnTo>
                  <a:pt x="10512" y="6035"/>
                </a:lnTo>
                <a:lnTo>
                  <a:pt x="10342" y="6716"/>
                </a:lnTo>
                <a:lnTo>
                  <a:pt x="10147" y="7422"/>
                </a:lnTo>
                <a:lnTo>
                  <a:pt x="9977" y="8152"/>
                </a:lnTo>
                <a:lnTo>
                  <a:pt x="9904" y="8517"/>
                </a:lnTo>
                <a:lnTo>
                  <a:pt x="9855" y="8857"/>
                </a:lnTo>
                <a:lnTo>
                  <a:pt x="9490" y="8906"/>
                </a:lnTo>
                <a:lnTo>
                  <a:pt x="9539" y="8687"/>
                </a:lnTo>
                <a:lnTo>
                  <a:pt x="9539" y="8468"/>
                </a:lnTo>
                <a:lnTo>
                  <a:pt x="9514" y="8054"/>
                </a:lnTo>
                <a:lnTo>
                  <a:pt x="9539" y="7616"/>
                </a:lnTo>
                <a:lnTo>
                  <a:pt x="9563" y="7178"/>
                </a:lnTo>
                <a:lnTo>
                  <a:pt x="9685" y="6327"/>
                </a:lnTo>
                <a:lnTo>
                  <a:pt x="9758" y="5816"/>
                </a:lnTo>
                <a:lnTo>
                  <a:pt x="9855" y="5353"/>
                </a:lnTo>
                <a:lnTo>
                  <a:pt x="9977" y="4867"/>
                </a:lnTo>
                <a:lnTo>
                  <a:pt x="10098" y="4380"/>
                </a:lnTo>
                <a:lnTo>
                  <a:pt x="10171" y="4088"/>
                </a:lnTo>
                <a:lnTo>
                  <a:pt x="10244" y="3747"/>
                </a:lnTo>
                <a:lnTo>
                  <a:pt x="10293" y="3407"/>
                </a:lnTo>
                <a:lnTo>
                  <a:pt x="10293" y="3236"/>
                </a:lnTo>
                <a:lnTo>
                  <a:pt x="10269" y="3090"/>
                </a:lnTo>
                <a:close/>
                <a:moveTo>
                  <a:pt x="9149" y="3042"/>
                </a:moveTo>
                <a:lnTo>
                  <a:pt x="9952" y="3066"/>
                </a:lnTo>
                <a:lnTo>
                  <a:pt x="9879" y="3382"/>
                </a:lnTo>
                <a:lnTo>
                  <a:pt x="9831" y="3674"/>
                </a:lnTo>
                <a:lnTo>
                  <a:pt x="9782" y="3991"/>
                </a:lnTo>
                <a:lnTo>
                  <a:pt x="9709" y="4283"/>
                </a:lnTo>
                <a:lnTo>
                  <a:pt x="9490" y="5110"/>
                </a:lnTo>
                <a:lnTo>
                  <a:pt x="9393" y="5548"/>
                </a:lnTo>
                <a:lnTo>
                  <a:pt x="9320" y="5962"/>
                </a:lnTo>
                <a:lnTo>
                  <a:pt x="9222" y="6789"/>
                </a:lnTo>
                <a:lnTo>
                  <a:pt x="9125" y="7592"/>
                </a:lnTo>
                <a:lnTo>
                  <a:pt x="9125" y="7738"/>
                </a:lnTo>
                <a:lnTo>
                  <a:pt x="9125" y="7908"/>
                </a:lnTo>
                <a:lnTo>
                  <a:pt x="9149" y="8273"/>
                </a:lnTo>
                <a:lnTo>
                  <a:pt x="9149" y="8614"/>
                </a:lnTo>
                <a:lnTo>
                  <a:pt x="9125" y="8784"/>
                </a:lnTo>
                <a:lnTo>
                  <a:pt x="9076" y="8930"/>
                </a:lnTo>
                <a:lnTo>
                  <a:pt x="9052" y="8955"/>
                </a:lnTo>
                <a:lnTo>
                  <a:pt x="8906" y="8955"/>
                </a:lnTo>
                <a:lnTo>
                  <a:pt x="8517" y="9003"/>
                </a:lnTo>
                <a:lnTo>
                  <a:pt x="8638" y="8273"/>
                </a:lnTo>
                <a:lnTo>
                  <a:pt x="8736" y="7519"/>
                </a:lnTo>
                <a:lnTo>
                  <a:pt x="8857" y="6035"/>
                </a:lnTo>
                <a:lnTo>
                  <a:pt x="8955" y="5280"/>
                </a:lnTo>
                <a:lnTo>
                  <a:pt x="9052" y="4550"/>
                </a:lnTo>
                <a:lnTo>
                  <a:pt x="9149" y="3796"/>
                </a:lnTo>
                <a:lnTo>
                  <a:pt x="9149" y="3407"/>
                </a:lnTo>
                <a:lnTo>
                  <a:pt x="9149" y="3042"/>
                </a:lnTo>
                <a:close/>
                <a:moveTo>
                  <a:pt x="8006" y="2993"/>
                </a:moveTo>
                <a:lnTo>
                  <a:pt x="8809" y="3017"/>
                </a:lnTo>
                <a:lnTo>
                  <a:pt x="8784" y="3139"/>
                </a:lnTo>
                <a:lnTo>
                  <a:pt x="8784" y="3261"/>
                </a:lnTo>
                <a:lnTo>
                  <a:pt x="8784" y="3504"/>
                </a:lnTo>
                <a:lnTo>
                  <a:pt x="8784" y="3747"/>
                </a:lnTo>
                <a:lnTo>
                  <a:pt x="8760" y="3991"/>
                </a:lnTo>
                <a:lnTo>
                  <a:pt x="8687" y="4502"/>
                </a:lnTo>
                <a:lnTo>
                  <a:pt x="8590" y="4988"/>
                </a:lnTo>
                <a:lnTo>
                  <a:pt x="8517" y="5475"/>
                </a:lnTo>
                <a:lnTo>
                  <a:pt x="8395" y="6375"/>
                </a:lnTo>
                <a:lnTo>
                  <a:pt x="8298" y="7251"/>
                </a:lnTo>
                <a:lnTo>
                  <a:pt x="8200" y="8152"/>
                </a:lnTo>
                <a:lnTo>
                  <a:pt x="8079" y="9028"/>
                </a:lnTo>
                <a:lnTo>
                  <a:pt x="7957" y="9028"/>
                </a:lnTo>
                <a:lnTo>
                  <a:pt x="7981" y="8273"/>
                </a:lnTo>
                <a:lnTo>
                  <a:pt x="8006" y="7495"/>
                </a:lnTo>
                <a:lnTo>
                  <a:pt x="8103" y="5962"/>
                </a:lnTo>
                <a:lnTo>
                  <a:pt x="8127" y="5572"/>
                </a:lnTo>
                <a:lnTo>
                  <a:pt x="8103" y="5159"/>
                </a:lnTo>
                <a:lnTo>
                  <a:pt x="8054" y="4380"/>
                </a:lnTo>
                <a:lnTo>
                  <a:pt x="8030" y="3674"/>
                </a:lnTo>
                <a:lnTo>
                  <a:pt x="8030" y="3334"/>
                </a:lnTo>
                <a:lnTo>
                  <a:pt x="8006" y="2993"/>
                </a:lnTo>
                <a:close/>
                <a:moveTo>
                  <a:pt x="6959" y="2945"/>
                </a:moveTo>
                <a:lnTo>
                  <a:pt x="7081" y="2969"/>
                </a:lnTo>
                <a:lnTo>
                  <a:pt x="7714" y="2969"/>
                </a:lnTo>
                <a:lnTo>
                  <a:pt x="7641" y="3285"/>
                </a:lnTo>
                <a:lnTo>
                  <a:pt x="7592" y="3626"/>
                </a:lnTo>
                <a:lnTo>
                  <a:pt x="7592" y="3966"/>
                </a:lnTo>
                <a:lnTo>
                  <a:pt x="7616" y="4307"/>
                </a:lnTo>
                <a:lnTo>
                  <a:pt x="7665" y="5013"/>
                </a:lnTo>
                <a:lnTo>
                  <a:pt x="7689" y="5329"/>
                </a:lnTo>
                <a:lnTo>
                  <a:pt x="7689" y="5670"/>
                </a:lnTo>
                <a:lnTo>
                  <a:pt x="7665" y="6497"/>
                </a:lnTo>
                <a:lnTo>
                  <a:pt x="7592" y="7349"/>
                </a:lnTo>
                <a:lnTo>
                  <a:pt x="7543" y="8200"/>
                </a:lnTo>
                <a:lnTo>
                  <a:pt x="7543" y="8638"/>
                </a:lnTo>
                <a:lnTo>
                  <a:pt x="7543" y="9052"/>
                </a:lnTo>
                <a:lnTo>
                  <a:pt x="7081" y="9052"/>
                </a:lnTo>
                <a:lnTo>
                  <a:pt x="7130" y="8614"/>
                </a:lnTo>
                <a:lnTo>
                  <a:pt x="7178" y="8152"/>
                </a:lnTo>
                <a:lnTo>
                  <a:pt x="7178" y="7689"/>
                </a:lnTo>
                <a:lnTo>
                  <a:pt x="7178" y="7227"/>
                </a:lnTo>
                <a:lnTo>
                  <a:pt x="7154" y="6302"/>
                </a:lnTo>
                <a:lnTo>
                  <a:pt x="7081" y="5402"/>
                </a:lnTo>
                <a:lnTo>
                  <a:pt x="7008" y="4648"/>
                </a:lnTo>
                <a:lnTo>
                  <a:pt x="6935" y="3893"/>
                </a:lnTo>
                <a:lnTo>
                  <a:pt x="6935" y="3674"/>
                </a:lnTo>
                <a:lnTo>
                  <a:pt x="6959" y="3431"/>
                </a:lnTo>
                <a:lnTo>
                  <a:pt x="6959" y="3188"/>
                </a:lnTo>
                <a:lnTo>
                  <a:pt x="6959" y="2945"/>
                </a:lnTo>
                <a:close/>
                <a:moveTo>
                  <a:pt x="6570" y="2945"/>
                </a:moveTo>
                <a:lnTo>
                  <a:pt x="6546" y="3163"/>
                </a:lnTo>
                <a:lnTo>
                  <a:pt x="6521" y="3382"/>
                </a:lnTo>
                <a:lnTo>
                  <a:pt x="6497" y="3796"/>
                </a:lnTo>
                <a:lnTo>
                  <a:pt x="6521" y="4210"/>
                </a:lnTo>
                <a:lnTo>
                  <a:pt x="6619" y="5061"/>
                </a:lnTo>
                <a:lnTo>
                  <a:pt x="6716" y="6059"/>
                </a:lnTo>
                <a:lnTo>
                  <a:pt x="6740" y="6546"/>
                </a:lnTo>
                <a:lnTo>
                  <a:pt x="6765" y="7057"/>
                </a:lnTo>
                <a:lnTo>
                  <a:pt x="6765" y="7568"/>
                </a:lnTo>
                <a:lnTo>
                  <a:pt x="6765" y="8079"/>
                </a:lnTo>
                <a:lnTo>
                  <a:pt x="6716" y="8590"/>
                </a:lnTo>
                <a:lnTo>
                  <a:pt x="6643" y="9076"/>
                </a:lnTo>
                <a:lnTo>
                  <a:pt x="6473" y="9076"/>
                </a:lnTo>
                <a:lnTo>
                  <a:pt x="6473" y="8979"/>
                </a:lnTo>
                <a:lnTo>
                  <a:pt x="6448" y="8882"/>
                </a:lnTo>
                <a:lnTo>
                  <a:pt x="6400" y="8711"/>
                </a:lnTo>
                <a:lnTo>
                  <a:pt x="6351" y="8298"/>
                </a:lnTo>
                <a:lnTo>
                  <a:pt x="6302" y="7884"/>
                </a:lnTo>
                <a:lnTo>
                  <a:pt x="6229" y="7081"/>
                </a:lnTo>
                <a:lnTo>
                  <a:pt x="6181" y="6424"/>
                </a:lnTo>
                <a:lnTo>
                  <a:pt x="6108" y="5767"/>
                </a:lnTo>
                <a:lnTo>
                  <a:pt x="5913" y="4137"/>
                </a:lnTo>
                <a:lnTo>
                  <a:pt x="5864" y="3820"/>
                </a:lnTo>
                <a:lnTo>
                  <a:pt x="5816" y="3528"/>
                </a:lnTo>
                <a:lnTo>
                  <a:pt x="5743" y="3212"/>
                </a:lnTo>
                <a:lnTo>
                  <a:pt x="5645" y="2945"/>
                </a:lnTo>
                <a:close/>
                <a:moveTo>
                  <a:pt x="5013" y="2920"/>
                </a:moveTo>
                <a:lnTo>
                  <a:pt x="5475" y="2945"/>
                </a:lnTo>
                <a:lnTo>
                  <a:pt x="5451" y="3236"/>
                </a:lnTo>
                <a:lnTo>
                  <a:pt x="5475" y="3528"/>
                </a:lnTo>
                <a:lnTo>
                  <a:pt x="5524" y="4137"/>
                </a:lnTo>
                <a:lnTo>
                  <a:pt x="5718" y="5767"/>
                </a:lnTo>
                <a:lnTo>
                  <a:pt x="5791" y="6424"/>
                </a:lnTo>
                <a:lnTo>
                  <a:pt x="5840" y="7081"/>
                </a:lnTo>
                <a:lnTo>
                  <a:pt x="5889" y="7860"/>
                </a:lnTo>
                <a:lnTo>
                  <a:pt x="5986" y="8663"/>
                </a:lnTo>
                <a:lnTo>
                  <a:pt x="6010" y="8857"/>
                </a:lnTo>
                <a:lnTo>
                  <a:pt x="6035" y="9003"/>
                </a:lnTo>
                <a:lnTo>
                  <a:pt x="6083" y="9125"/>
                </a:lnTo>
                <a:lnTo>
                  <a:pt x="5913" y="9149"/>
                </a:lnTo>
                <a:lnTo>
                  <a:pt x="5962" y="9052"/>
                </a:lnTo>
                <a:lnTo>
                  <a:pt x="5962" y="8906"/>
                </a:lnTo>
                <a:lnTo>
                  <a:pt x="5864" y="8395"/>
                </a:lnTo>
                <a:lnTo>
                  <a:pt x="5718" y="7860"/>
                </a:lnTo>
                <a:lnTo>
                  <a:pt x="5572" y="7349"/>
                </a:lnTo>
                <a:lnTo>
                  <a:pt x="5451" y="6838"/>
                </a:lnTo>
                <a:lnTo>
                  <a:pt x="5207" y="5670"/>
                </a:lnTo>
                <a:lnTo>
                  <a:pt x="5086" y="5110"/>
                </a:lnTo>
                <a:lnTo>
                  <a:pt x="4940" y="4550"/>
                </a:lnTo>
                <a:lnTo>
                  <a:pt x="4721" y="3723"/>
                </a:lnTo>
                <a:lnTo>
                  <a:pt x="4526" y="2920"/>
                </a:lnTo>
                <a:close/>
                <a:moveTo>
                  <a:pt x="5572" y="9612"/>
                </a:moveTo>
                <a:lnTo>
                  <a:pt x="5791" y="9660"/>
                </a:lnTo>
                <a:lnTo>
                  <a:pt x="5621" y="9904"/>
                </a:lnTo>
                <a:lnTo>
                  <a:pt x="5499" y="10147"/>
                </a:lnTo>
                <a:lnTo>
                  <a:pt x="5426" y="10293"/>
                </a:lnTo>
                <a:lnTo>
                  <a:pt x="5378" y="10439"/>
                </a:lnTo>
                <a:lnTo>
                  <a:pt x="5329" y="10609"/>
                </a:lnTo>
                <a:lnTo>
                  <a:pt x="5353" y="10755"/>
                </a:lnTo>
                <a:lnTo>
                  <a:pt x="5378" y="10804"/>
                </a:lnTo>
                <a:lnTo>
                  <a:pt x="5402" y="10853"/>
                </a:lnTo>
                <a:lnTo>
                  <a:pt x="5402" y="10926"/>
                </a:lnTo>
                <a:lnTo>
                  <a:pt x="5426" y="10999"/>
                </a:lnTo>
                <a:lnTo>
                  <a:pt x="5451" y="11120"/>
                </a:lnTo>
                <a:lnTo>
                  <a:pt x="5499" y="11217"/>
                </a:lnTo>
                <a:lnTo>
                  <a:pt x="5305" y="11242"/>
                </a:lnTo>
                <a:lnTo>
                  <a:pt x="5110" y="11290"/>
                </a:lnTo>
                <a:lnTo>
                  <a:pt x="4988" y="11193"/>
                </a:lnTo>
                <a:lnTo>
                  <a:pt x="4940" y="11144"/>
                </a:lnTo>
                <a:lnTo>
                  <a:pt x="4867" y="11071"/>
                </a:lnTo>
                <a:lnTo>
                  <a:pt x="5037" y="10853"/>
                </a:lnTo>
                <a:lnTo>
                  <a:pt x="5159" y="10585"/>
                </a:lnTo>
                <a:lnTo>
                  <a:pt x="5353" y="10074"/>
                </a:lnTo>
                <a:lnTo>
                  <a:pt x="5451" y="9831"/>
                </a:lnTo>
                <a:lnTo>
                  <a:pt x="5572" y="9612"/>
                </a:lnTo>
                <a:close/>
                <a:moveTo>
                  <a:pt x="14016" y="11193"/>
                </a:moveTo>
                <a:lnTo>
                  <a:pt x="14040" y="11290"/>
                </a:lnTo>
                <a:lnTo>
                  <a:pt x="13845" y="11290"/>
                </a:lnTo>
                <a:lnTo>
                  <a:pt x="13724" y="11315"/>
                </a:lnTo>
                <a:lnTo>
                  <a:pt x="13651" y="11217"/>
                </a:lnTo>
                <a:lnTo>
                  <a:pt x="13772" y="11217"/>
                </a:lnTo>
                <a:lnTo>
                  <a:pt x="14016" y="11193"/>
                </a:lnTo>
                <a:close/>
                <a:moveTo>
                  <a:pt x="5864" y="10950"/>
                </a:moveTo>
                <a:lnTo>
                  <a:pt x="6083" y="11023"/>
                </a:lnTo>
                <a:lnTo>
                  <a:pt x="6302" y="11047"/>
                </a:lnTo>
                <a:lnTo>
                  <a:pt x="6692" y="11071"/>
                </a:lnTo>
                <a:lnTo>
                  <a:pt x="7397" y="11096"/>
                </a:lnTo>
                <a:lnTo>
                  <a:pt x="8079" y="11120"/>
                </a:lnTo>
                <a:lnTo>
                  <a:pt x="9490" y="11120"/>
                </a:lnTo>
                <a:lnTo>
                  <a:pt x="10877" y="11169"/>
                </a:lnTo>
                <a:lnTo>
                  <a:pt x="12288" y="11217"/>
                </a:lnTo>
                <a:lnTo>
                  <a:pt x="13188" y="11217"/>
                </a:lnTo>
                <a:lnTo>
                  <a:pt x="13261" y="11315"/>
                </a:lnTo>
                <a:lnTo>
                  <a:pt x="13310" y="11388"/>
                </a:lnTo>
                <a:lnTo>
                  <a:pt x="12872" y="11339"/>
                </a:lnTo>
                <a:lnTo>
                  <a:pt x="12434" y="11315"/>
                </a:lnTo>
                <a:lnTo>
                  <a:pt x="11534" y="11315"/>
                </a:lnTo>
                <a:lnTo>
                  <a:pt x="10634" y="11363"/>
                </a:lnTo>
                <a:lnTo>
                  <a:pt x="9733" y="11363"/>
                </a:lnTo>
                <a:lnTo>
                  <a:pt x="9247" y="11339"/>
                </a:lnTo>
                <a:lnTo>
                  <a:pt x="8736" y="11290"/>
                </a:lnTo>
                <a:lnTo>
                  <a:pt x="8225" y="11242"/>
                </a:lnTo>
                <a:lnTo>
                  <a:pt x="7738" y="11193"/>
                </a:lnTo>
                <a:lnTo>
                  <a:pt x="6862" y="11120"/>
                </a:lnTo>
                <a:lnTo>
                  <a:pt x="6424" y="11120"/>
                </a:lnTo>
                <a:lnTo>
                  <a:pt x="6205" y="11144"/>
                </a:lnTo>
                <a:lnTo>
                  <a:pt x="6010" y="11193"/>
                </a:lnTo>
                <a:lnTo>
                  <a:pt x="5986" y="11169"/>
                </a:lnTo>
                <a:lnTo>
                  <a:pt x="5864" y="10950"/>
                </a:lnTo>
                <a:close/>
                <a:moveTo>
                  <a:pt x="5572" y="12191"/>
                </a:moveTo>
                <a:lnTo>
                  <a:pt x="5499" y="12215"/>
                </a:lnTo>
                <a:lnTo>
                  <a:pt x="5402" y="12264"/>
                </a:lnTo>
                <a:lnTo>
                  <a:pt x="5329" y="12312"/>
                </a:lnTo>
                <a:lnTo>
                  <a:pt x="5256" y="12361"/>
                </a:lnTo>
                <a:lnTo>
                  <a:pt x="5232" y="12434"/>
                </a:lnTo>
                <a:lnTo>
                  <a:pt x="5183" y="12507"/>
                </a:lnTo>
                <a:lnTo>
                  <a:pt x="5183" y="12580"/>
                </a:lnTo>
                <a:lnTo>
                  <a:pt x="5207" y="12629"/>
                </a:lnTo>
                <a:lnTo>
                  <a:pt x="5232" y="12726"/>
                </a:lnTo>
                <a:lnTo>
                  <a:pt x="5305" y="12799"/>
                </a:lnTo>
                <a:lnTo>
                  <a:pt x="5378" y="12823"/>
                </a:lnTo>
                <a:lnTo>
                  <a:pt x="5475" y="12848"/>
                </a:lnTo>
                <a:lnTo>
                  <a:pt x="5572" y="12823"/>
                </a:lnTo>
                <a:lnTo>
                  <a:pt x="5670" y="12799"/>
                </a:lnTo>
                <a:lnTo>
                  <a:pt x="5767" y="12750"/>
                </a:lnTo>
                <a:lnTo>
                  <a:pt x="5840" y="12653"/>
                </a:lnTo>
                <a:lnTo>
                  <a:pt x="5864" y="12580"/>
                </a:lnTo>
                <a:lnTo>
                  <a:pt x="5889" y="12483"/>
                </a:lnTo>
                <a:lnTo>
                  <a:pt x="5864" y="12410"/>
                </a:lnTo>
                <a:lnTo>
                  <a:pt x="5816" y="12312"/>
                </a:lnTo>
                <a:lnTo>
                  <a:pt x="5743" y="12264"/>
                </a:lnTo>
                <a:lnTo>
                  <a:pt x="5670" y="12215"/>
                </a:lnTo>
                <a:lnTo>
                  <a:pt x="5572" y="12191"/>
                </a:lnTo>
                <a:close/>
                <a:moveTo>
                  <a:pt x="14040" y="12239"/>
                </a:moveTo>
                <a:lnTo>
                  <a:pt x="13967" y="12264"/>
                </a:lnTo>
                <a:lnTo>
                  <a:pt x="13918" y="12288"/>
                </a:lnTo>
                <a:lnTo>
                  <a:pt x="13797" y="12361"/>
                </a:lnTo>
                <a:lnTo>
                  <a:pt x="13724" y="12458"/>
                </a:lnTo>
                <a:lnTo>
                  <a:pt x="13699" y="12531"/>
                </a:lnTo>
                <a:lnTo>
                  <a:pt x="13675" y="12604"/>
                </a:lnTo>
                <a:lnTo>
                  <a:pt x="13699" y="12677"/>
                </a:lnTo>
                <a:lnTo>
                  <a:pt x="13724" y="12750"/>
                </a:lnTo>
                <a:lnTo>
                  <a:pt x="13797" y="12872"/>
                </a:lnTo>
                <a:lnTo>
                  <a:pt x="13918" y="12945"/>
                </a:lnTo>
                <a:lnTo>
                  <a:pt x="13967" y="12969"/>
                </a:lnTo>
                <a:lnTo>
                  <a:pt x="14113" y="12969"/>
                </a:lnTo>
                <a:lnTo>
                  <a:pt x="14186" y="12945"/>
                </a:lnTo>
                <a:lnTo>
                  <a:pt x="14308" y="12872"/>
                </a:lnTo>
                <a:lnTo>
                  <a:pt x="14381" y="12750"/>
                </a:lnTo>
                <a:lnTo>
                  <a:pt x="14405" y="12677"/>
                </a:lnTo>
                <a:lnTo>
                  <a:pt x="14405" y="12604"/>
                </a:lnTo>
                <a:lnTo>
                  <a:pt x="14405" y="12531"/>
                </a:lnTo>
                <a:lnTo>
                  <a:pt x="14381" y="12458"/>
                </a:lnTo>
                <a:lnTo>
                  <a:pt x="14308" y="12361"/>
                </a:lnTo>
                <a:lnTo>
                  <a:pt x="14186" y="12288"/>
                </a:lnTo>
                <a:lnTo>
                  <a:pt x="14113" y="12264"/>
                </a:lnTo>
                <a:lnTo>
                  <a:pt x="14040" y="12239"/>
                </a:lnTo>
                <a:close/>
                <a:moveTo>
                  <a:pt x="14089" y="11753"/>
                </a:moveTo>
                <a:lnTo>
                  <a:pt x="14235" y="11777"/>
                </a:lnTo>
                <a:lnTo>
                  <a:pt x="14381" y="11801"/>
                </a:lnTo>
                <a:lnTo>
                  <a:pt x="14502" y="11874"/>
                </a:lnTo>
                <a:lnTo>
                  <a:pt x="14600" y="11972"/>
                </a:lnTo>
                <a:lnTo>
                  <a:pt x="14673" y="12093"/>
                </a:lnTo>
                <a:lnTo>
                  <a:pt x="14746" y="12215"/>
                </a:lnTo>
                <a:lnTo>
                  <a:pt x="14770" y="12385"/>
                </a:lnTo>
                <a:lnTo>
                  <a:pt x="14794" y="12580"/>
                </a:lnTo>
                <a:lnTo>
                  <a:pt x="14770" y="12750"/>
                </a:lnTo>
                <a:lnTo>
                  <a:pt x="14721" y="12896"/>
                </a:lnTo>
                <a:lnTo>
                  <a:pt x="14648" y="13042"/>
                </a:lnTo>
                <a:lnTo>
                  <a:pt x="14551" y="13164"/>
                </a:lnTo>
                <a:lnTo>
                  <a:pt x="14405" y="13261"/>
                </a:lnTo>
                <a:lnTo>
                  <a:pt x="14259" y="13334"/>
                </a:lnTo>
                <a:lnTo>
                  <a:pt x="14089" y="13383"/>
                </a:lnTo>
                <a:lnTo>
                  <a:pt x="13870" y="13383"/>
                </a:lnTo>
                <a:lnTo>
                  <a:pt x="13651" y="13334"/>
                </a:lnTo>
                <a:lnTo>
                  <a:pt x="13480" y="13261"/>
                </a:lnTo>
                <a:lnTo>
                  <a:pt x="13334" y="13164"/>
                </a:lnTo>
                <a:lnTo>
                  <a:pt x="13237" y="13018"/>
                </a:lnTo>
                <a:lnTo>
                  <a:pt x="13164" y="12848"/>
                </a:lnTo>
                <a:lnTo>
                  <a:pt x="13164" y="12653"/>
                </a:lnTo>
                <a:lnTo>
                  <a:pt x="13213" y="12434"/>
                </a:lnTo>
                <a:lnTo>
                  <a:pt x="13286" y="12264"/>
                </a:lnTo>
                <a:lnTo>
                  <a:pt x="13359" y="12118"/>
                </a:lnTo>
                <a:lnTo>
                  <a:pt x="13480" y="11972"/>
                </a:lnTo>
                <a:lnTo>
                  <a:pt x="13602" y="11850"/>
                </a:lnTo>
                <a:lnTo>
                  <a:pt x="13602" y="11826"/>
                </a:lnTo>
                <a:lnTo>
                  <a:pt x="13675" y="11850"/>
                </a:lnTo>
                <a:lnTo>
                  <a:pt x="13748" y="11850"/>
                </a:lnTo>
                <a:lnTo>
                  <a:pt x="13797" y="11826"/>
                </a:lnTo>
                <a:lnTo>
                  <a:pt x="13845" y="11777"/>
                </a:lnTo>
                <a:lnTo>
                  <a:pt x="13918" y="11777"/>
                </a:lnTo>
                <a:lnTo>
                  <a:pt x="14089" y="11753"/>
                </a:lnTo>
                <a:close/>
                <a:moveTo>
                  <a:pt x="5475" y="11631"/>
                </a:moveTo>
                <a:lnTo>
                  <a:pt x="5524" y="11704"/>
                </a:lnTo>
                <a:lnTo>
                  <a:pt x="5597" y="11728"/>
                </a:lnTo>
                <a:lnTo>
                  <a:pt x="5645" y="11753"/>
                </a:lnTo>
                <a:lnTo>
                  <a:pt x="5743" y="11753"/>
                </a:lnTo>
                <a:lnTo>
                  <a:pt x="5840" y="11728"/>
                </a:lnTo>
                <a:lnTo>
                  <a:pt x="5937" y="11753"/>
                </a:lnTo>
                <a:lnTo>
                  <a:pt x="6010" y="11801"/>
                </a:lnTo>
                <a:lnTo>
                  <a:pt x="6083" y="11874"/>
                </a:lnTo>
                <a:lnTo>
                  <a:pt x="6132" y="11972"/>
                </a:lnTo>
                <a:lnTo>
                  <a:pt x="6181" y="12093"/>
                </a:lnTo>
                <a:lnTo>
                  <a:pt x="6229" y="12361"/>
                </a:lnTo>
                <a:lnTo>
                  <a:pt x="6229" y="12653"/>
                </a:lnTo>
                <a:lnTo>
                  <a:pt x="6181" y="12945"/>
                </a:lnTo>
                <a:lnTo>
                  <a:pt x="6132" y="13067"/>
                </a:lnTo>
                <a:lnTo>
                  <a:pt x="6083" y="13164"/>
                </a:lnTo>
                <a:lnTo>
                  <a:pt x="6010" y="13261"/>
                </a:lnTo>
                <a:lnTo>
                  <a:pt x="5937" y="13310"/>
                </a:lnTo>
                <a:lnTo>
                  <a:pt x="5840" y="13359"/>
                </a:lnTo>
                <a:lnTo>
                  <a:pt x="5743" y="13383"/>
                </a:lnTo>
                <a:lnTo>
                  <a:pt x="5645" y="13407"/>
                </a:lnTo>
                <a:lnTo>
                  <a:pt x="5548" y="13407"/>
                </a:lnTo>
                <a:lnTo>
                  <a:pt x="5353" y="13359"/>
                </a:lnTo>
                <a:lnTo>
                  <a:pt x="5159" y="13286"/>
                </a:lnTo>
                <a:lnTo>
                  <a:pt x="5013" y="13140"/>
                </a:lnTo>
                <a:lnTo>
                  <a:pt x="4867" y="12994"/>
                </a:lnTo>
                <a:lnTo>
                  <a:pt x="4769" y="12823"/>
                </a:lnTo>
                <a:lnTo>
                  <a:pt x="4721" y="12629"/>
                </a:lnTo>
                <a:lnTo>
                  <a:pt x="4721" y="12434"/>
                </a:lnTo>
                <a:lnTo>
                  <a:pt x="4745" y="12264"/>
                </a:lnTo>
                <a:lnTo>
                  <a:pt x="4818" y="12118"/>
                </a:lnTo>
                <a:lnTo>
                  <a:pt x="4915" y="11972"/>
                </a:lnTo>
                <a:lnTo>
                  <a:pt x="5037" y="11850"/>
                </a:lnTo>
                <a:lnTo>
                  <a:pt x="5159" y="11753"/>
                </a:lnTo>
                <a:lnTo>
                  <a:pt x="5329" y="11680"/>
                </a:lnTo>
                <a:lnTo>
                  <a:pt x="5475" y="11631"/>
                </a:lnTo>
                <a:close/>
                <a:moveTo>
                  <a:pt x="706" y="0"/>
                </a:moveTo>
                <a:lnTo>
                  <a:pt x="511" y="25"/>
                </a:lnTo>
                <a:lnTo>
                  <a:pt x="317" y="49"/>
                </a:lnTo>
                <a:lnTo>
                  <a:pt x="146" y="122"/>
                </a:lnTo>
                <a:lnTo>
                  <a:pt x="73" y="171"/>
                </a:lnTo>
                <a:lnTo>
                  <a:pt x="25" y="268"/>
                </a:lnTo>
                <a:lnTo>
                  <a:pt x="0" y="341"/>
                </a:lnTo>
                <a:lnTo>
                  <a:pt x="25" y="438"/>
                </a:lnTo>
                <a:lnTo>
                  <a:pt x="49" y="536"/>
                </a:lnTo>
                <a:lnTo>
                  <a:pt x="122" y="609"/>
                </a:lnTo>
                <a:lnTo>
                  <a:pt x="195" y="633"/>
                </a:lnTo>
                <a:lnTo>
                  <a:pt x="292" y="657"/>
                </a:lnTo>
                <a:lnTo>
                  <a:pt x="657" y="657"/>
                </a:lnTo>
                <a:lnTo>
                  <a:pt x="1047" y="682"/>
                </a:lnTo>
                <a:lnTo>
                  <a:pt x="1412" y="730"/>
                </a:lnTo>
                <a:lnTo>
                  <a:pt x="1777" y="755"/>
                </a:lnTo>
                <a:lnTo>
                  <a:pt x="3188" y="828"/>
                </a:lnTo>
                <a:lnTo>
                  <a:pt x="3212" y="998"/>
                </a:lnTo>
                <a:lnTo>
                  <a:pt x="3237" y="1144"/>
                </a:lnTo>
                <a:lnTo>
                  <a:pt x="3358" y="1460"/>
                </a:lnTo>
                <a:lnTo>
                  <a:pt x="3480" y="1777"/>
                </a:lnTo>
                <a:lnTo>
                  <a:pt x="3602" y="2069"/>
                </a:lnTo>
                <a:lnTo>
                  <a:pt x="3772" y="2701"/>
                </a:lnTo>
                <a:lnTo>
                  <a:pt x="3918" y="3309"/>
                </a:lnTo>
                <a:lnTo>
                  <a:pt x="4210" y="4550"/>
                </a:lnTo>
                <a:lnTo>
                  <a:pt x="5329" y="9076"/>
                </a:lnTo>
                <a:lnTo>
                  <a:pt x="5329" y="9101"/>
                </a:lnTo>
                <a:lnTo>
                  <a:pt x="5159" y="9344"/>
                </a:lnTo>
                <a:lnTo>
                  <a:pt x="5037" y="9563"/>
                </a:lnTo>
                <a:lnTo>
                  <a:pt x="4842" y="9928"/>
                </a:lnTo>
                <a:lnTo>
                  <a:pt x="4696" y="10317"/>
                </a:lnTo>
                <a:lnTo>
                  <a:pt x="4526" y="10634"/>
                </a:lnTo>
                <a:lnTo>
                  <a:pt x="4453" y="10780"/>
                </a:lnTo>
                <a:lnTo>
                  <a:pt x="4380" y="10950"/>
                </a:lnTo>
                <a:lnTo>
                  <a:pt x="4356" y="10999"/>
                </a:lnTo>
                <a:lnTo>
                  <a:pt x="4380" y="11047"/>
                </a:lnTo>
                <a:lnTo>
                  <a:pt x="4404" y="11144"/>
                </a:lnTo>
                <a:lnTo>
                  <a:pt x="4429" y="11217"/>
                </a:lnTo>
                <a:lnTo>
                  <a:pt x="4453" y="11315"/>
                </a:lnTo>
                <a:lnTo>
                  <a:pt x="4526" y="11412"/>
                </a:lnTo>
                <a:lnTo>
                  <a:pt x="4672" y="11607"/>
                </a:lnTo>
                <a:lnTo>
                  <a:pt x="4502" y="11801"/>
                </a:lnTo>
                <a:lnTo>
                  <a:pt x="4380" y="12045"/>
                </a:lnTo>
                <a:lnTo>
                  <a:pt x="4307" y="12288"/>
                </a:lnTo>
                <a:lnTo>
                  <a:pt x="4283" y="12556"/>
                </a:lnTo>
                <a:lnTo>
                  <a:pt x="4283" y="12726"/>
                </a:lnTo>
                <a:lnTo>
                  <a:pt x="4307" y="12872"/>
                </a:lnTo>
                <a:lnTo>
                  <a:pt x="4356" y="13018"/>
                </a:lnTo>
                <a:lnTo>
                  <a:pt x="4429" y="13140"/>
                </a:lnTo>
                <a:lnTo>
                  <a:pt x="4502" y="13261"/>
                </a:lnTo>
                <a:lnTo>
                  <a:pt x="4575" y="13383"/>
                </a:lnTo>
                <a:lnTo>
                  <a:pt x="4696" y="13480"/>
                </a:lnTo>
                <a:lnTo>
                  <a:pt x="4818" y="13578"/>
                </a:lnTo>
                <a:lnTo>
                  <a:pt x="4940" y="13651"/>
                </a:lnTo>
                <a:lnTo>
                  <a:pt x="5061" y="13724"/>
                </a:lnTo>
                <a:lnTo>
                  <a:pt x="5207" y="13772"/>
                </a:lnTo>
                <a:lnTo>
                  <a:pt x="5353" y="13797"/>
                </a:lnTo>
                <a:lnTo>
                  <a:pt x="5499" y="13821"/>
                </a:lnTo>
                <a:lnTo>
                  <a:pt x="5791" y="13821"/>
                </a:lnTo>
                <a:lnTo>
                  <a:pt x="5937" y="13797"/>
                </a:lnTo>
                <a:lnTo>
                  <a:pt x="6108" y="13748"/>
                </a:lnTo>
                <a:lnTo>
                  <a:pt x="6254" y="13675"/>
                </a:lnTo>
                <a:lnTo>
                  <a:pt x="6375" y="13553"/>
                </a:lnTo>
                <a:lnTo>
                  <a:pt x="6473" y="13432"/>
                </a:lnTo>
                <a:lnTo>
                  <a:pt x="6570" y="13286"/>
                </a:lnTo>
                <a:lnTo>
                  <a:pt x="6619" y="13140"/>
                </a:lnTo>
                <a:lnTo>
                  <a:pt x="6667" y="12969"/>
                </a:lnTo>
                <a:lnTo>
                  <a:pt x="6692" y="12799"/>
                </a:lnTo>
                <a:lnTo>
                  <a:pt x="6692" y="12629"/>
                </a:lnTo>
                <a:lnTo>
                  <a:pt x="6692" y="12434"/>
                </a:lnTo>
                <a:lnTo>
                  <a:pt x="6667" y="12264"/>
                </a:lnTo>
                <a:lnTo>
                  <a:pt x="6619" y="12093"/>
                </a:lnTo>
                <a:lnTo>
                  <a:pt x="6570" y="11923"/>
                </a:lnTo>
                <a:lnTo>
                  <a:pt x="6497" y="11777"/>
                </a:lnTo>
                <a:lnTo>
                  <a:pt x="6424" y="11631"/>
                </a:lnTo>
                <a:lnTo>
                  <a:pt x="6327" y="11509"/>
                </a:lnTo>
                <a:lnTo>
                  <a:pt x="6862" y="11534"/>
                </a:lnTo>
                <a:lnTo>
                  <a:pt x="7373" y="11534"/>
                </a:lnTo>
                <a:lnTo>
                  <a:pt x="8371" y="11631"/>
                </a:lnTo>
                <a:lnTo>
                  <a:pt x="9368" y="11728"/>
                </a:lnTo>
                <a:lnTo>
                  <a:pt x="9831" y="11753"/>
                </a:lnTo>
                <a:lnTo>
                  <a:pt x="10293" y="11753"/>
                </a:lnTo>
                <a:lnTo>
                  <a:pt x="11218" y="11704"/>
                </a:lnTo>
                <a:lnTo>
                  <a:pt x="11704" y="11680"/>
                </a:lnTo>
                <a:lnTo>
                  <a:pt x="12166" y="11680"/>
                </a:lnTo>
                <a:lnTo>
                  <a:pt x="12629" y="11704"/>
                </a:lnTo>
                <a:lnTo>
                  <a:pt x="13091" y="11753"/>
                </a:lnTo>
                <a:lnTo>
                  <a:pt x="12921" y="11996"/>
                </a:lnTo>
                <a:lnTo>
                  <a:pt x="12799" y="12264"/>
                </a:lnTo>
                <a:lnTo>
                  <a:pt x="12750" y="12434"/>
                </a:lnTo>
                <a:lnTo>
                  <a:pt x="12702" y="12580"/>
                </a:lnTo>
                <a:lnTo>
                  <a:pt x="12702" y="12726"/>
                </a:lnTo>
                <a:lnTo>
                  <a:pt x="12702" y="12872"/>
                </a:lnTo>
                <a:lnTo>
                  <a:pt x="12750" y="13018"/>
                </a:lnTo>
                <a:lnTo>
                  <a:pt x="12799" y="13140"/>
                </a:lnTo>
                <a:lnTo>
                  <a:pt x="12848" y="13261"/>
                </a:lnTo>
                <a:lnTo>
                  <a:pt x="12945" y="13383"/>
                </a:lnTo>
                <a:lnTo>
                  <a:pt x="13042" y="13480"/>
                </a:lnTo>
                <a:lnTo>
                  <a:pt x="13140" y="13553"/>
                </a:lnTo>
                <a:lnTo>
                  <a:pt x="13261" y="13626"/>
                </a:lnTo>
                <a:lnTo>
                  <a:pt x="13407" y="13699"/>
                </a:lnTo>
                <a:lnTo>
                  <a:pt x="13553" y="13748"/>
                </a:lnTo>
                <a:lnTo>
                  <a:pt x="13699" y="13797"/>
                </a:lnTo>
                <a:lnTo>
                  <a:pt x="13845" y="13821"/>
                </a:lnTo>
                <a:lnTo>
                  <a:pt x="14016" y="13821"/>
                </a:lnTo>
                <a:lnTo>
                  <a:pt x="14283" y="13797"/>
                </a:lnTo>
                <a:lnTo>
                  <a:pt x="14502" y="13748"/>
                </a:lnTo>
                <a:lnTo>
                  <a:pt x="14697" y="13651"/>
                </a:lnTo>
                <a:lnTo>
                  <a:pt x="14867" y="13505"/>
                </a:lnTo>
                <a:lnTo>
                  <a:pt x="14989" y="13359"/>
                </a:lnTo>
                <a:lnTo>
                  <a:pt x="15086" y="13164"/>
                </a:lnTo>
                <a:lnTo>
                  <a:pt x="15159" y="12969"/>
                </a:lnTo>
                <a:lnTo>
                  <a:pt x="15208" y="12750"/>
                </a:lnTo>
                <a:lnTo>
                  <a:pt x="15208" y="12531"/>
                </a:lnTo>
                <a:lnTo>
                  <a:pt x="15184" y="12337"/>
                </a:lnTo>
                <a:lnTo>
                  <a:pt x="15159" y="12118"/>
                </a:lnTo>
                <a:lnTo>
                  <a:pt x="15086" y="11923"/>
                </a:lnTo>
                <a:lnTo>
                  <a:pt x="14989" y="11728"/>
                </a:lnTo>
                <a:lnTo>
                  <a:pt x="14867" y="11582"/>
                </a:lnTo>
                <a:lnTo>
                  <a:pt x="14721" y="11436"/>
                </a:lnTo>
                <a:lnTo>
                  <a:pt x="14551" y="11339"/>
                </a:lnTo>
                <a:lnTo>
                  <a:pt x="14405" y="11144"/>
                </a:lnTo>
                <a:lnTo>
                  <a:pt x="14648" y="11120"/>
                </a:lnTo>
                <a:lnTo>
                  <a:pt x="14989" y="11120"/>
                </a:lnTo>
                <a:lnTo>
                  <a:pt x="15062" y="11071"/>
                </a:lnTo>
                <a:lnTo>
                  <a:pt x="15086" y="10999"/>
                </a:lnTo>
                <a:lnTo>
                  <a:pt x="15111" y="10926"/>
                </a:lnTo>
                <a:lnTo>
                  <a:pt x="15086" y="10853"/>
                </a:lnTo>
                <a:lnTo>
                  <a:pt x="15062" y="10780"/>
                </a:lnTo>
                <a:lnTo>
                  <a:pt x="14989" y="10707"/>
                </a:lnTo>
                <a:lnTo>
                  <a:pt x="14892" y="10682"/>
                </a:lnTo>
                <a:lnTo>
                  <a:pt x="14648" y="10682"/>
                </a:lnTo>
                <a:lnTo>
                  <a:pt x="14429" y="10707"/>
                </a:lnTo>
                <a:lnTo>
                  <a:pt x="13967" y="10780"/>
                </a:lnTo>
                <a:lnTo>
                  <a:pt x="12653" y="10780"/>
                </a:lnTo>
                <a:lnTo>
                  <a:pt x="11339" y="10755"/>
                </a:lnTo>
                <a:lnTo>
                  <a:pt x="10050" y="10707"/>
                </a:lnTo>
                <a:lnTo>
                  <a:pt x="8760" y="10707"/>
                </a:lnTo>
                <a:lnTo>
                  <a:pt x="7495" y="10731"/>
                </a:lnTo>
                <a:lnTo>
                  <a:pt x="7081" y="10707"/>
                </a:lnTo>
                <a:lnTo>
                  <a:pt x="6643" y="10682"/>
                </a:lnTo>
                <a:lnTo>
                  <a:pt x="6229" y="10634"/>
                </a:lnTo>
                <a:lnTo>
                  <a:pt x="5816" y="10634"/>
                </a:lnTo>
                <a:lnTo>
                  <a:pt x="5864" y="10439"/>
                </a:lnTo>
                <a:lnTo>
                  <a:pt x="5913" y="10269"/>
                </a:lnTo>
                <a:lnTo>
                  <a:pt x="6035" y="9977"/>
                </a:lnTo>
                <a:lnTo>
                  <a:pt x="6059" y="9831"/>
                </a:lnTo>
                <a:lnTo>
                  <a:pt x="6083" y="9709"/>
                </a:lnTo>
                <a:lnTo>
                  <a:pt x="6400" y="9709"/>
                </a:lnTo>
                <a:lnTo>
                  <a:pt x="6716" y="9685"/>
                </a:lnTo>
                <a:lnTo>
                  <a:pt x="7300" y="9660"/>
                </a:lnTo>
                <a:lnTo>
                  <a:pt x="7860" y="9636"/>
                </a:lnTo>
                <a:lnTo>
                  <a:pt x="8395" y="9612"/>
                </a:lnTo>
                <a:lnTo>
                  <a:pt x="9466" y="9514"/>
                </a:lnTo>
                <a:lnTo>
                  <a:pt x="10512" y="9417"/>
                </a:lnTo>
                <a:lnTo>
                  <a:pt x="11558" y="9368"/>
                </a:lnTo>
                <a:lnTo>
                  <a:pt x="12604" y="9295"/>
                </a:lnTo>
                <a:lnTo>
                  <a:pt x="13140" y="9247"/>
                </a:lnTo>
                <a:lnTo>
                  <a:pt x="13651" y="9174"/>
                </a:lnTo>
                <a:lnTo>
                  <a:pt x="13991" y="9125"/>
                </a:lnTo>
                <a:lnTo>
                  <a:pt x="14332" y="9003"/>
                </a:lnTo>
                <a:lnTo>
                  <a:pt x="14624" y="8833"/>
                </a:lnTo>
                <a:lnTo>
                  <a:pt x="14916" y="8614"/>
                </a:lnTo>
                <a:lnTo>
                  <a:pt x="15062" y="8492"/>
                </a:lnTo>
                <a:lnTo>
                  <a:pt x="15159" y="8322"/>
                </a:lnTo>
                <a:lnTo>
                  <a:pt x="15257" y="8152"/>
                </a:lnTo>
                <a:lnTo>
                  <a:pt x="15354" y="7957"/>
                </a:lnTo>
                <a:lnTo>
                  <a:pt x="15500" y="7592"/>
                </a:lnTo>
                <a:lnTo>
                  <a:pt x="15646" y="7227"/>
                </a:lnTo>
                <a:lnTo>
                  <a:pt x="15914" y="6546"/>
                </a:lnTo>
                <a:lnTo>
                  <a:pt x="15987" y="6546"/>
                </a:lnTo>
                <a:lnTo>
                  <a:pt x="16011" y="6521"/>
                </a:lnTo>
                <a:lnTo>
                  <a:pt x="16035" y="6497"/>
                </a:lnTo>
                <a:lnTo>
                  <a:pt x="16035" y="6473"/>
                </a:lnTo>
                <a:lnTo>
                  <a:pt x="16011" y="6424"/>
                </a:lnTo>
                <a:lnTo>
                  <a:pt x="15987" y="6424"/>
                </a:lnTo>
                <a:lnTo>
                  <a:pt x="16303" y="5816"/>
                </a:lnTo>
                <a:lnTo>
                  <a:pt x="16327" y="5767"/>
                </a:lnTo>
                <a:lnTo>
                  <a:pt x="16352" y="5743"/>
                </a:lnTo>
                <a:lnTo>
                  <a:pt x="16376" y="5670"/>
                </a:lnTo>
                <a:lnTo>
                  <a:pt x="17009" y="4550"/>
                </a:lnTo>
                <a:lnTo>
                  <a:pt x="17325" y="3991"/>
                </a:lnTo>
                <a:lnTo>
                  <a:pt x="17641" y="3431"/>
                </a:lnTo>
                <a:lnTo>
                  <a:pt x="17666" y="3334"/>
                </a:lnTo>
                <a:lnTo>
                  <a:pt x="17641" y="3236"/>
                </a:lnTo>
                <a:lnTo>
                  <a:pt x="17690" y="2945"/>
                </a:lnTo>
                <a:lnTo>
                  <a:pt x="17690" y="2799"/>
                </a:lnTo>
                <a:lnTo>
                  <a:pt x="17690" y="2677"/>
                </a:lnTo>
                <a:lnTo>
                  <a:pt x="17641" y="2555"/>
                </a:lnTo>
                <a:lnTo>
                  <a:pt x="17568" y="2458"/>
                </a:lnTo>
                <a:lnTo>
                  <a:pt x="17495" y="2361"/>
                </a:lnTo>
                <a:lnTo>
                  <a:pt x="17398" y="2288"/>
                </a:lnTo>
                <a:lnTo>
                  <a:pt x="17301" y="2215"/>
                </a:lnTo>
                <a:lnTo>
                  <a:pt x="17155" y="2166"/>
                </a:lnTo>
                <a:lnTo>
                  <a:pt x="16984" y="2117"/>
                </a:lnTo>
                <a:lnTo>
                  <a:pt x="16790" y="2069"/>
                </a:lnTo>
                <a:lnTo>
                  <a:pt x="16376" y="2069"/>
                </a:lnTo>
                <a:lnTo>
                  <a:pt x="15597" y="2093"/>
                </a:lnTo>
                <a:lnTo>
                  <a:pt x="14283" y="2093"/>
                </a:lnTo>
                <a:lnTo>
                  <a:pt x="13651" y="2069"/>
                </a:lnTo>
                <a:lnTo>
                  <a:pt x="12994" y="2020"/>
                </a:lnTo>
                <a:lnTo>
                  <a:pt x="11753" y="1923"/>
                </a:lnTo>
                <a:lnTo>
                  <a:pt x="10488" y="1898"/>
                </a:lnTo>
                <a:lnTo>
                  <a:pt x="9222" y="1874"/>
                </a:lnTo>
                <a:lnTo>
                  <a:pt x="7981" y="1874"/>
                </a:lnTo>
                <a:lnTo>
                  <a:pt x="7032" y="1850"/>
                </a:lnTo>
                <a:lnTo>
                  <a:pt x="6083" y="1825"/>
                </a:lnTo>
                <a:lnTo>
                  <a:pt x="5159" y="1801"/>
                </a:lnTo>
                <a:lnTo>
                  <a:pt x="4210" y="1801"/>
                </a:lnTo>
                <a:lnTo>
                  <a:pt x="4112" y="1509"/>
                </a:lnTo>
                <a:lnTo>
                  <a:pt x="3991" y="1241"/>
                </a:lnTo>
                <a:lnTo>
                  <a:pt x="3942" y="998"/>
                </a:lnTo>
                <a:lnTo>
                  <a:pt x="3845" y="633"/>
                </a:lnTo>
                <a:lnTo>
                  <a:pt x="3796" y="463"/>
                </a:lnTo>
                <a:lnTo>
                  <a:pt x="3723" y="292"/>
                </a:lnTo>
                <a:lnTo>
                  <a:pt x="3650" y="195"/>
                </a:lnTo>
                <a:lnTo>
                  <a:pt x="3577" y="146"/>
                </a:lnTo>
                <a:lnTo>
                  <a:pt x="3529" y="146"/>
                </a:lnTo>
                <a:lnTo>
                  <a:pt x="2604" y="122"/>
                </a:lnTo>
                <a:lnTo>
                  <a:pt x="1655" y="73"/>
                </a:lnTo>
                <a:lnTo>
                  <a:pt x="901" y="0"/>
                </a:lnTo>
                <a:close/>
              </a:path>
            </a:pathLst>
          </a:custGeom>
          <a:solidFill>
            <a:schemeClr val="accent5">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279;p48">
            <a:extLst>
              <a:ext uri="{FF2B5EF4-FFF2-40B4-BE49-F238E27FC236}">
                <a16:creationId xmlns:a16="http://schemas.microsoft.com/office/drawing/2014/main" id="{DB1D5C40-E1F7-E692-7A0B-E38FEDA97FFD}"/>
              </a:ext>
            </a:extLst>
          </p:cNvPr>
          <p:cNvSpPr/>
          <p:nvPr/>
        </p:nvSpPr>
        <p:spPr>
          <a:xfrm>
            <a:off x="11259091" y="1929410"/>
            <a:ext cx="563013" cy="475797"/>
          </a:xfrm>
          <a:custGeom>
            <a:avLst/>
            <a:gdLst/>
            <a:ahLst/>
            <a:cxnLst/>
            <a:rect l="l" t="t" r="r" b="b"/>
            <a:pathLst>
              <a:path w="19321" h="16328" extrusionOk="0">
                <a:moveTo>
                  <a:pt x="15403" y="1996"/>
                </a:moveTo>
                <a:lnTo>
                  <a:pt x="15573" y="2215"/>
                </a:lnTo>
                <a:lnTo>
                  <a:pt x="15695" y="2458"/>
                </a:lnTo>
                <a:lnTo>
                  <a:pt x="15500" y="2531"/>
                </a:lnTo>
                <a:lnTo>
                  <a:pt x="15306" y="2629"/>
                </a:lnTo>
                <a:lnTo>
                  <a:pt x="14916" y="2799"/>
                </a:lnTo>
                <a:lnTo>
                  <a:pt x="14819" y="2483"/>
                </a:lnTo>
                <a:lnTo>
                  <a:pt x="14673" y="2215"/>
                </a:lnTo>
                <a:lnTo>
                  <a:pt x="14965" y="2118"/>
                </a:lnTo>
                <a:lnTo>
                  <a:pt x="15403" y="1996"/>
                </a:lnTo>
                <a:close/>
                <a:moveTo>
                  <a:pt x="15817" y="2702"/>
                </a:moveTo>
                <a:lnTo>
                  <a:pt x="16011" y="3140"/>
                </a:lnTo>
                <a:lnTo>
                  <a:pt x="15646" y="3286"/>
                </a:lnTo>
                <a:lnTo>
                  <a:pt x="15379" y="3407"/>
                </a:lnTo>
                <a:lnTo>
                  <a:pt x="15111" y="3553"/>
                </a:lnTo>
                <a:lnTo>
                  <a:pt x="14989" y="3042"/>
                </a:lnTo>
                <a:lnTo>
                  <a:pt x="15306" y="2921"/>
                </a:lnTo>
                <a:lnTo>
                  <a:pt x="15573" y="2823"/>
                </a:lnTo>
                <a:lnTo>
                  <a:pt x="15817" y="2702"/>
                </a:lnTo>
                <a:close/>
                <a:moveTo>
                  <a:pt x="16084" y="3286"/>
                </a:moveTo>
                <a:lnTo>
                  <a:pt x="16206" y="3602"/>
                </a:lnTo>
                <a:lnTo>
                  <a:pt x="15817" y="3772"/>
                </a:lnTo>
                <a:lnTo>
                  <a:pt x="15500" y="3894"/>
                </a:lnTo>
                <a:lnTo>
                  <a:pt x="15354" y="3943"/>
                </a:lnTo>
                <a:lnTo>
                  <a:pt x="15208" y="4040"/>
                </a:lnTo>
                <a:lnTo>
                  <a:pt x="15135" y="3699"/>
                </a:lnTo>
                <a:lnTo>
                  <a:pt x="15427" y="3578"/>
                </a:lnTo>
                <a:lnTo>
                  <a:pt x="15719" y="3456"/>
                </a:lnTo>
                <a:lnTo>
                  <a:pt x="16084" y="3286"/>
                </a:lnTo>
                <a:close/>
                <a:moveTo>
                  <a:pt x="16303" y="3894"/>
                </a:moveTo>
                <a:lnTo>
                  <a:pt x="16449" y="4283"/>
                </a:lnTo>
                <a:lnTo>
                  <a:pt x="16376" y="4259"/>
                </a:lnTo>
                <a:lnTo>
                  <a:pt x="16279" y="4259"/>
                </a:lnTo>
                <a:lnTo>
                  <a:pt x="16133" y="4308"/>
                </a:lnTo>
                <a:lnTo>
                  <a:pt x="15841" y="4454"/>
                </a:lnTo>
                <a:lnTo>
                  <a:pt x="15598" y="4575"/>
                </a:lnTo>
                <a:lnTo>
                  <a:pt x="15379" y="4697"/>
                </a:lnTo>
                <a:lnTo>
                  <a:pt x="15257" y="4259"/>
                </a:lnTo>
                <a:lnTo>
                  <a:pt x="15427" y="4210"/>
                </a:lnTo>
                <a:lnTo>
                  <a:pt x="15573" y="4162"/>
                </a:lnTo>
                <a:lnTo>
                  <a:pt x="15890" y="4040"/>
                </a:lnTo>
                <a:lnTo>
                  <a:pt x="16303" y="3894"/>
                </a:lnTo>
                <a:close/>
                <a:moveTo>
                  <a:pt x="16498" y="4405"/>
                </a:moveTo>
                <a:lnTo>
                  <a:pt x="16498" y="4454"/>
                </a:lnTo>
                <a:lnTo>
                  <a:pt x="16595" y="4721"/>
                </a:lnTo>
                <a:lnTo>
                  <a:pt x="16449" y="4770"/>
                </a:lnTo>
                <a:lnTo>
                  <a:pt x="16303" y="4819"/>
                </a:lnTo>
                <a:lnTo>
                  <a:pt x="16011" y="4965"/>
                </a:lnTo>
                <a:lnTo>
                  <a:pt x="15768" y="5086"/>
                </a:lnTo>
                <a:lnTo>
                  <a:pt x="15622" y="5184"/>
                </a:lnTo>
                <a:lnTo>
                  <a:pt x="15549" y="5232"/>
                </a:lnTo>
                <a:lnTo>
                  <a:pt x="15525" y="5305"/>
                </a:lnTo>
                <a:lnTo>
                  <a:pt x="15427" y="4892"/>
                </a:lnTo>
                <a:lnTo>
                  <a:pt x="15695" y="4819"/>
                </a:lnTo>
                <a:lnTo>
                  <a:pt x="15938" y="4721"/>
                </a:lnTo>
                <a:lnTo>
                  <a:pt x="16255" y="4624"/>
                </a:lnTo>
                <a:lnTo>
                  <a:pt x="16401" y="4527"/>
                </a:lnTo>
                <a:lnTo>
                  <a:pt x="16449" y="4478"/>
                </a:lnTo>
                <a:lnTo>
                  <a:pt x="16498" y="4405"/>
                </a:lnTo>
                <a:close/>
                <a:moveTo>
                  <a:pt x="16717" y="5062"/>
                </a:moveTo>
                <a:lnTo>
                  <a:pt x="16814" y="5305"/>
                </a:lnTo>
                <a:lnTo>
                  <a:pt x="16547" y="5403"/>
                </a:lnTo>
                <a:lnTo>
                  <a:pt x="16303" y="5524"/>
                </a:lnTo>
                <a:lnTo>
                  <a:pt x="15987" y="5670"/>
                </a:lnTo>
                <a:lnTo>
                  <a:pt x="15817" y="5743"/>
                </a:lnTo>
                <a:lnTo>
                  <a:pt x="15671" y="5816"/>
                </a:lnTo>
                <a:lnTo>
                  <a:pt x="15549" y="5354"/>
                </a:lnTo>
                <a:lnTo>
                  <a:pt x="15622" y="5403"/>
                </a:lnTo>
                <a:lnTo>
                  <a:pt x="15719" y="5427"/>
                </a:lnTo>
                <a:lnTo>
                  <a:pt x="15792" y="5403"/>
                </a:lnTo>
                <a:lnTo>
                  <a:pt x="15890" y="5378"/>
                </a:lnTo>
                <a:lnTo>
                  <a:pt x="16084" y="5305"/>
                </a:lnTo>
                <a:lnTo>
                  <a:pt x="16255" y="5257"/>
                </a:lnTo>
                <a:lnTo>
                  <a:pt x="16498" y="5159"/>
                </a:lnTo>
                <a:lnTo>
                  <a:pt x="16620" y="5111"/>
                </a:lnTo>
                <a:lnTo>
                  <a:pt x="16717" y="5062"/>
                </a:lnTo>
                <a:close/>
                <a:moveTo>
                  <a:pt x="17082" y="4551"/>
                </a:moveTo>
                <a:lnTo>
                  <a:pt x="17106" y="4575"/>
                </a:lnTo>
                <a:lnTo>
                  <a:pt x="17228" y="4673"/>
                </a:lnTo>
                <a:lnTo>
                  <a:pt x="17350" y="4746"/>
                </a:lnTo>
                <a:lnTo>
                  <a:pt x="17496" y="4794"/>
                </a:lnTo>
                <a:lnTo>
                  <a:pt x="17666" y="4819"/>
                </a:lnTo>
                <a:lnTo>
                  <a:pt x="17885" y="4867"/>
                </a:lnTo>
                <a:lnTo>
                  <a:pt x="18128" y="4965"/>
                </a:lnTo>
                <a:lnTo>
                  <a:pt x="18323" y="5062"/>
                </a:lnTo>
                <a:lnTo>
                  <a:pt x="18518" y="5208"/>
                </a:lnTo>
                <a:lnTo>
                  <a:pt x="18591" y="5281"/>
                </a:lnTo>
                <a:lnTo>
                  <a:pt x="18664" y="5354"/>
                </a:lnTo>
                <a:lnTo>
                  <a:pt x="18785" y="5573"/>
                </a:lnTo>
                <a:lnTo>
                  <a:pt x="18810" y="5670"/>
                </a:lnTo>
                <a:lnTo>
                  <a:pt x="18834" y="5768"/>
                </a:lnTo>
                <a:lnTo>
                  <a:pt x="18834" y="5889"/>
                </a:lnTo>
                <a:lnTo>
                  <a:pt x="18810" y="6011"/>
                </a:lnTo>
                <a:lnTo>
                  <a:pt x="18761" y="6108"/>
                </a:lnTo>
                <a:lnTo>
                  <a:pt x="18664" y="6181"/>
                </a:lnTo>
                <a:lnTo>
                  <a:pt x="18542" y="6254"/>
                </a:lnTo>
                <a:lnTo>
                  <a:pt x="18396" y="6303"/>
                </a:lnTo>
                <a:lnTo>
                  <a:pt x="18080" y="6376"/>
                </a:lnTo>
                <a:lnTo>
                  <a:pt x="17812" y="6400"/>
                </a:lnTo>
                <a:lnTo>
                  <a:pt x="17447" y="5476"/>
                </a:lnTo>
                <a:lnTo>
                  <a:pt x="17082" y="4551"/>
                </a:lnTo>
                <a:close/>
                <a:moveTo>
                  <a:pt x="16936" y="5622"/>
                </a:moveTo>
                <a:lnTo>
                  <a:pt x="17033" y="5889"/>
                </a:lnTo>
                <a:lnTo>
                  <a:pt x="16863" y="5938"/>
                </a:lnTo>
                <a:lnTo>
                  <a:pt x="16717" y="6011"/>
                </a:lnTo>
                <a:lnTo>
                  <a:pt x="16401" y="6157"/>
                </a:lnTo>
                <a:lnTo>
                  <a:pt x="16084" y="6303"/>
                </a:lnTo>
                <a:lnTo>
                  <a:pt x="15768" y="6425"/>
                </a:lnTo>
                <a:lnTo>
                  <a:pt x="15768" y="6376"/>
                </a:lnTo>
                <a:lnTo>
                  <a:pt x="15719" y="6303"/>
                </a:lnTo>
                <a:lnTo>
                  <a:pt x="15719" y="6157"/>
                </a:lnTo>
                <a:lnTo>
                  <a:pt x="15719" y="6011"/>
                </a:lnTo>
                <a:lnTo>
                  <a:pt x="15890" y="5987"/>
                </a:lnTo>
                <a:lnTo>
                  <a:pt x="16084" y="5938"/>
                </a:lnTo>
                <a:lnTo>
                  <a:pt x="16425" y="5816"/>
                </a:lnTo>
                <a:lnTo>
                  <a:pt x="16668" y="5719"/>
                </a:lnTo>
                <a:lnTo>
                  <a:pt x="16936" y="5622"/>
                </a:lnTo>
                <a:close/>
                <a:moveTo>
                  <a:pt x="2142" y="4770"/>
                </a:moveTo>
                <a:lnTo>
                  <a:pt x="1607" y="6303"/>
                </a:lnTo>
                <a:lnTo>
                  <a:pt x="1534" y="6473"/>
                </a:lnTo>
                <a:lnTo>
                  <a:pt x="1436" y="6449"/>
                </a:lnTo>
                <a:lnTo>
                  <a:pt x="877" y="6449"/>
                </a:lnTo>
                <a:lnTo>
                  <a:pt x="779" y="6400"/>
                </a:lnTo>
                <a:lnTo>
                  <a:pt x="706" y="6327"/>
                </a:lnTo>
                <a:lnTo>
                  <a:pt x="609" y="6230"/>
                </a:lnTo>
                <a:lnTo>
                  <a:pt x="536" y="6084"/>
                </a:lnTo>
                <a:lnTo>
                  <a:pt x="512" y="5938"/>
                </a:lnTo>
                <a:lnTo>
                  <a:pt x="536" y="5816"/>
                </a:lnTo>
                <a:lnTo>
                  <a:pt x="560" y="5670"/>
                </a:lnTo>
                <a:lnTo>
                  <a:pt x="633" y="5524"/>
                </a:lnTo>
                <a:lnTo>
                  <a:pt x="706" y="5403"/>
                </a:lnTo>
                <a:lnTo>
                  <a:pt x="804" y="5305"/>
                </a:lnTo>
                <a:lnTo>
                  <a:pt x="901" y="5208"/>
                </a:lnTo>
                <a:lnTo>
                  <a:pt x="998" y="5111"/>
                </a:lnTo>
                <a:lnTo>
                  <a:pt x="1144" y="5038"/>
                </a:lnTo>
                <a:lnTo>
                  <a:pt x="1266" y="4965"/>
                </a:lnTo>
                <a:lnTo>
                  <a:pt x="1412" y="4916"/>
                </a:lnTo>
                <a:lnTo>
                  <a:pt x="1704" y="4867"/>
                </a:lnTo>
                <a:lnTo>
                  <a:pt x="1996" y="4819"/>
                </a:lnTo>
                <a:lnTo>
                  <a:pt x="2142" y="4770"/>
                </a:lnTo>
                <a:close/>
                <a:moveTo>
                  <a:pt x="10342" y="1899"/>
                </a:moveTo>
                <a:lnTo>
                  <a:pt x="10926" y="1923"/>
                </a:lnTo>
                <a:lnTo>
                  <a:pt x="11510" y="1972"/>
                </a:lnTo>
                <a:lnTo>
                  <a:pt x="12094" y="2045"/>
                </a:lnTo>
                <a:lnTo>
                  <a:pt x="12702" y="2118"/>
                </a:lnTo>
                <a:lnTo>
                  <a:pt x="13286" y="2239"/>
                </a:lnTo>
                <a:lnTo>
                  <a:pt x="13797" y="2361"/>
                </a:lnTo>
                <a:lnTo>
                  <a:pt x="14065" y="2410"/>
                </a:lnTo>
                <a:lnTo>
                  <a:pt x="14308" y="2434"/>
                </a:lnTo>
                <a:lnTo>
                  <a:pt x="14332" y="2653"/>
                </a:lnTo>
                <a:lnTo>
                  <a:pt x="14357" y="2872"/>
                </a:lnTo>
                <a:lnTo>
                  <a:pt x="14478" y="3334"/>
                </a:lnTo>
                <a:lnTo>
                  <a:pt x="14600" y="3772"/>
                </a:lnTo>
                <a:lnTo>
                  <a:pt x="14722" y="4186"/>
                </a:lnTo>
                <a:lnTo>
                  <a:pt x="14989" y="5305"/>
                </a:lnTo>
                <a:lnTo>
                  <a:pt x="15111" y="5816"/>
                </a:lnTo>
                <a:lnTo>
                  <a:pt x="15184" y="6084"/>
                </a:lnTo>
                <a:lnTo>
                  <a:pt x="15281" y="6327"/>
                </a:lnTo>
                <a:lnTo>
                  <a:pt x="15014" y="6449"/>
                </a:lnTo>
                <a:lnTo>
                  <a:pt x="14722" y="6571"/>
                </a:lnTo>
                <a:lnTo>
                  <a:pt x="14162" y="6814"/>
                </a:lnTo>
                <a:lnTo>
                  <a:pt x="13457" y="7033"/>
                </a:lnTo>
                <a:lnTo>
                  <a:pt x="12751" y="7228"/>
                </a:lnTo>
                <a:lnTo>
                  <a:pt x="11972" y="7398"/>
                </a:lnTo>
                <a:lnTo>
                  <a:pt x="11169" y="7520"/>
                </a:lnTo>
                <a:lnTo>
                  <a:pt x="10366" y="7593"/>
                </a:lnTo>
                <a:lnTo>
                  <a:pt x="9588" y="7617"/>
                </a:lnTo>
                <a:lnTo>
                  <a:pt x="8809" y="7617"/>
                </a:lnTo>
                <a:lnTo>
                  <a:pt x="8055" y="7568"/>
                </a:lnTo>
                <a:lnTo>
                  <a:pt x="7300" y="7471"/>
                </a:lnTo>
                <a:lnTo>
                  <a:pt x="6546" y="7325"/>
                </a:lnTo>
                <a:lnTo>
                  <a:pt x="5840" y="7155"/>
                </a:lnTo>
                <a:lnTo>
                  <a:pt x="5135" y="6960"/>
                </a:lnTo>
                <a:lnTo>
                  <a:pt x="4794" y="6838"/>
                </a:lnTo>
                <a:lnTo>
                  <a:pt x="4478" y="6717"/>
                </a:lnTo>
                <a:lnTo>
                  <a:pt x="4137" y="6595"/>
                </a:lnTo>
                <a:lnTo>
                  <a:pt x="3821" y="6498"/>
                </a:lnTo>
                <a:lnTo>
                  <a:pt x="3821" y="6449"/>
                </a:lnTo>
                <a:lnTo>
                  <a:pt x="3943" y="5914"/>
                </a:lnTo>
                <a:lnTo>
                  <a:pt x="4064" y="5378"/>
                </a:lnTo>
                <a:lnTo>
                  <a:pt x="4186" y="4867"/>
                </a:lnTo>
                <a:lnTo>
                  <a:pt x="4356" y="4332"/>
                </a:lnTo>
                <a:lnTo>
                  <a:pt x="4527" y="3821"/>
                </a:lnTo>
                <a:lnTo>
                  <a:pt x="4697" y="3310"/>
                </a:lnTo>
                <a:lnTo>
                  <a:pt x="4843" y="2896"/>
                </a:lnTo>
                <a:lnTo>
                  <a:pt x="4916" y="2702"/>
                </a:lnTo>
                <a:lnTo>
                  <a:pt x="4965" y="2483"/>
                </a:lnTo>
                <a:lnTo>
                  <a:pt x="5038" y="2507"/>
                </a:lnTo>
                <a:lnTo>
                  <a:pt x="5111" y="2507"/>
                </a:lnTo>
                <a:lnTo>
                  <a:pt x="6254" y="2264"/>
                </a:lnTo>
                <a:lnTo>
                  <a:pt x="6838" y="2142"/>
                </a:lnTo>
                <a:lnTo>
                  <a:pt x="7398" y="2069"/>
                </a:lnTo>
                <a:lnTo>
                  <a:pt x="7982" y="1996"/>
                </a:lnTo>
                <a:lnTo>
                  <a:pt x="8566" y="1947"/>
                </a:lnTo>
                <a:lnTo>
                  <a:pt x="9150" y="1923"/>
                </a:lnTo>
                <a:lnTo>
                  <a:pt x="9734" y="1899"/>
                </a:lnTo>
                <a:close/>
                <a:moveTo>
                  <a:pt x="16863" y="7933"/>
                </a:moveTo>
                <a:lnTo>
                  <a:pt x="16011" y="8177"/>
                </a:lnTo>
                <a:lnTo>
                  <a:pt x="15160" y="8371"/>
                </a:lnTo>
                <a:lnTo>
                  <a:pt x="14308" y="8566"/>
                </a:lnTo>
                <a:lnTo>
                  <a:pt x="13432" y="8736"/>
                </a:lnTo>
                <a:lnTo>
                  <a:pt x="12581" y="8882"/>
                </a:lnTo>
                <a:lnTo>
                  <a:pt x="11705" y="9004"/>
                </a:lnTo>
                <a:lnTo>
                  <a:pt x="10829" y="9077"/>
                </a:lnTo>
                <a:lnTo>
                  <a:pt x="9953" y="9126"/>
                </a:lnTo>
                <a:lnTo>
                  <a:pt x="9052" y="9126"/>
                </a:lnTo>
                <a:lnTo>
                  <a:pt x="8176" y="9101"/>
                </a:lnTo>
                <a:lnTo>
                  <a:pt x="7276" y="9053"/>
                </a:lnTo>
                <a:lnTo>
                  <a:pt x="6400" y="8955"/>
                </a:lnTo>
                <a:lnTo>
                  <a:pt x="5476" y="8834"/>
                </a:lnTo>
                <a:lnTo>
                  <a:pt x="4575" y="8663"/>
                </a:lnTo>
                <a:lnTo>
                  <a:pt x="3675" y="8469"/>
                </a:lnTo>
                <a:lnTo>
                  <a:pt x="2775" y="8323"/>
                </a:lnTo>
                <a:lnTo>
                  <a:pt x="2702" y="8347"/>
                </a:lnTo>
                <a:lnTo>
                  <a:pt x="2677" y="8371"/>
                </a:lnTo>
                <a:lnTo>
                  <a:pt x="2677" y="8420"/>
                </a:lnTo>
                <a:lnTo>
                  <a:pt x="2726" y="8469"/>
                </a:lnTo>
                <a:lnTo>
                  <a:pt x="3140" y="8615"/>
                </a:lnTo>
                <a:lnTo>
                  <a:pt x="3553" y="8761"/>
                </a:lnTo>
                <a:lnTo>
                  <a:pt x="3991" y="8882"/>
                </a:lnTo>
                <a:lnTo>
                  <a:pt x="4429" y="8980"/>
                </a:lnTo>
                <a:lnTo>
                  <a:pt x="5305" y="9126"/>
                </a:lnTo>
                <a:lnTo>
                  <a:pt x="6181" y="9272"/>
                </a:lnTo>
                <a:lnTo>
                  <a:pt x="7081" y="9369"/>
                </a:lnTo>
                <a:lnTo>
                  <a:pt x="7957" y="9442"/>
                </a:lnTo>
                <a:lnTo>
                  <a:pt x="8858" y="9466"/>
                </a:lnTo>
                <a:lnTo>
                  <a:pt x="9758" y="9466"/>
                </a:lnTo>
                <a:lnTo>
                  <a:pt x="10658" y="9442"/>
                </a:lnTo>
                <a:lnTo>
                  <a:pt x="11583" y="9393"/>
                </a:lnTo>
                <a:lnTo>
                  <a:pt x="12508" y="9296"/>
                </a:lnTo>
                <a:lnTo>
                  <a:pt x="13408" y="9174"/>
                </a:lnTo>
                <a:lnTo>
                  <a:pt x="14308" y="9004"/>
                </a:lnTo>
                <a:lnTo>
                  <a:pt x="15208" y="8785"/>
                </a:lnTo>
                <a:lnTo>
                  <a:pt x="16084" y="8542"/>
                </a:lnTo>
                <a:lnTo>
                  <a:pt x="16960" y="8250"/>
                </a:lnTo>
                <a:lnTo>
                  <a:pt x="17009" y="8225"/>
                </a:lnTo>
                <a:lnTo>
                  <a:pt x="17058" y="8177"/>
                </a:lnTo>
                <a:lnTo>
                  <a:pt x="17058" y="8104"/>
                </a:lnTo>
                <a:lnTo>
                  <a:pt x="17058" y="8055"/>
                </a:lnTo>
                <a:lnTo>
                  <a:pt x="17033" y="8006"/>
                </a:lnTo>
                <a:lnTo>
                  <a:pt x="16985" y="7958"/>
                </a:lnTo>
                <a:lnTo>
                  <a:pt x="16936" y="7933"/>
                </a:lnTo>
                <a:close/>
                <a:moveTo>
                  <a:pt x="9320" y="9953"/>
                </a:moveTo>
                <a:lnTo>
                  <a:pt x="8639" y="9977"/>
                </a:lnTo>
                <a:lnTo>
                  <a:pt x="7714" y="9977"/>
                </a:lnTo>
                <a:lnTo>
                  <a:pt x="7446" y="10001"/>
                </a:lnTo>
                <a:lnTo>
                  <a:pt x="7300" y="10026"/>
                </a:lnTo>
                <a:lnTo>
                  <a:pt x="7179" y="10050"/>
                </a:lnTo>
                <a:lnTo>
                  <a:pt x="7081" y="10123"/>
                </a:lnTo>
                <a:lnTo>
                  <a:pt x="6984" y="10220"/>
                </a:lnTo>
                <a:lnTo>
                  <a:pt x="6960" y="10269"/>
                </a:lnTo>
                <a:lnTo>
                  <a:pt x="6984" y="10293"/>
                </a:lnTo>
                <a:lnTo>
                  <a:pt x="7057" y="10366"/>
                </a:lnTo>
                <a:lnTo>
                  <a:pt x="7154" y="10415"/>
                </a:lnTo>
                <a:lnTo>
                  <a:pt x="7252" y="10464"/>
                </a:lnTo>
                <a:lnTo>
                  <a:pt x="7349" y="10488"/>
                </a:lnTo>
                <a:lnTo>
                  <a:pt x="7568" y="10512"/>
                </a:lnTo>
                <a:lnTo>
                  <a:pt x="10585" y="10512"/>
                </a:lnTo>
                <a:lnTo>
                  <a:pt x="12021" y="10561"/>
                </a:lnTo>
                <a:lnTo>
                  <a:pt x="12143" y="10537"/>
                </a:lnTo>
                <a:lnTo>
                  <a:pt x="12216" y="10488"/>
                </a:lnTo>
                <a:lnTo>
                  <a:pt x="12264" y="10391"/>
                </a:lnTo>
                <a:lnTo>
                  <a:pt x="12289" y="10293"/>
                </a:lnTo>
                <a:lnTo>
                  <a:pt x="12264" y="10196"/>
                </a:lnTo>
                <a:lnTo>
                  <a:pt x="12216" y="10099"/>
                </a:lnTo>
                <a:lnTo>
                  <a:pt x="12143" y="10050"/>
                </a:lnTo>
                <a:lnTo>
                  <a:pt x="12021" y="10001"/>
                </a:lnTo>
                <a:lnTo>
                  <a:pt x="10683" y="9977"/>
                </a:lnTo>
                <a:lnTo>
                  <a:pt x="9320" y="9953"/>
                </a:lnTo>
                <a:close/>
                <a:moveTo>
                  <a:pt x="10950" y="10975"/>
                </a:moveTo>
                <a:lnTo>
                  <a:pt x="10683" y="10999"/>
                </a:lnTo>
                <a:lnTo>
                  <a:pt x="10123" y="11023"/>
                </a:lnTo>
                <a:lnTo>
                  <a:pt x="9612" y="11048"/>
                </a:lnTo>
                <a:lnTo>
                  <a:pt x="9028" y="11023"/>
                </a:lnTo>
                <a:lnTo>
                  <a:pt x="8152" y="11023"/>
                </a:lnTo>
                <a:lnTo>
                  <a:pt x="7860" y="11048"/>
                </a:lnTo>
                <a:lnTo>
                  <a:pt x="7568" y="11096"/>
                </a:lnTo>
                <a:lnTo>
                  <a:pt x="7300" y="11169"/>
                </a:lnTo>
                <a:lnTo>
                  <a:pt x="7252" y="11194"/>
                </a:lnTo>
                <a:lnTo>
                  <a:pt x="7227" y="11218"/>
                </a:lnTo>
                <a:lnTo>
                  <a:pt x="7203" y="11315"/>
                </a:lnTo>
                <a:lnTo>
                  <a:pt x="7227" y="11413"/>
                </a:lnTo>
                <a:lnTo>
                  <a:pt x="7252" y="11437"/>
                </a:lnTo>
                <a:lnTo>
                  <a:pt x="7300" y="11461"/>
                </a:lnTo>
                <a:lnTo>
                  <a:pt x="7568" y="11534"/>
                </a:lnTo>
                <a:lnTo>
                  <a:pt x="7811" y="11559"/>
                </a:lnTo>
                <a:lnTo>
                  <a:pt x="8079" y="11583"/>
                </a:lnTo>
                <a:lnTo>
                  <a:pt x="8347" y="11607"/>
                </a:lnTo>
                <a:lnTo>
                  <a:pt x="9417" y="11559"/>
                </a:lnTo>
                <a:lnTo>
                  <a:pt x="10561" y="11559"/>
                </a:lnTo>
                <a:lnTo>
                  <a:pt x="11145" y="11583"/>
                </a:lnTo>
                <a:lnTo>
                  <a:pt x="11437" y="11559"/>
                </a:lnTo>
                <a:lnTo>
                  <a:pt x="11583" y="11534"/>
                </a:lnTo>
                <a:lnTo>
                  <a:pt x="11729" y="11486"/>
                </a:lnTo>
                <a:lnTo>
                  <a:pt x="11802" y="11461"/>
                </a:lnTo>
                <a:lnTo>
                  <a:pt x="11851" y="11413"/>
                </a:lnTo>
                <a:lnTo>
                  <a:pt x="11875" y="11364"/>
                </a:lnTo>
                <a:lnTo>
                  <a:pt x="11875" y="11291"/>
                </a:lnTo>
                <a:lnTo>
                  <a:pt x="11875" y="11218"/>
                </a:lnTo>
                <a:lnTo>
                  <a:pt x="11851" y="11169"/>
                </a:lnTo>
                <a:lnTo>
                  <a:pt x="11802" y="11121"/>
                </a:lnTo>
                <a:lnTo>
                  <a:pt x="11729" y="11096"/>
                </a:lnTo>
                <a:lnTo>
                  <a:pt x="11486" y="11023"/>
                </a:lnTo>
                <a:lnTo>
                  <a:pt x="11218" y="10999"/>
                </a:lnTo>
                <a:lnTo>
                  <a:pt x="10950" y="10975"/>
                </a:lnTo>
                <a:close/>
                <a:moveTo>
                  <a:pt x="4210" y="9734"/>
                </a:moveTo>
                <a:lnTo>
                  <a:pt x="4356" y="9758"/>
                </a:lnTo>
                <a:lnTo>
                  <a:pt x="4478" y="9783"/>
                </a:lnTo>
                <a:lnTo>
                  <a:pt x="4600" y="9807"/>
                </a:lnTo>
                <a:lnTo>
                  <a:pt x="4819" y="9928"/>
                </a:lnTo>
                <a:lnTo>
                  <a:pt x="5013" y="10074"/>
                </a:lnTo>
                <a:lnTo>
                  <a:pt x="5184" y="10269"/>
                </a:lnTo>
                <a:lnTo>
                  <a:pt x="5330" y="10488"/>
                </a:lnTo>
                <a:lnTo>
                  <a:pt x="5451" y="10756"/>
                </a:lnTo>
                <a:lnTo>
                  <a:pt x="5524" y="10902"/>
                </a:lnTo>
                <a:lnTo>
                  <a:pt x="5549" y="11048"/>
                </a:lnTo>
                <a:lnTo>
                  <a:pt x="5549" y="11194"/>
                </a:lnTo>
                <a:lnTo>
                  <a:pt x="5524" y="11315"/>
                </a:lnTo>
                <a:lnTo>
                  <a:pt x="5476" y="11437"/>
                </a:lnTo>
                <a:lnTo>
                  <a:pt x="5427" y="11534"/>
                </a:lnTo>
                <a:lnTo>
                  <a:pt x="5330" y="11607"/>
                </a:lnTo>
                <a:lnTo>
                  <a:pt x="5232" y="11680"/>
                </a:lnTo>
                <a:lnTo>
                  <a:pt x="5135" y="11753"/>
                </a:lnTo>
                <a:lnTo>
                  <a:pt x="5013" y="11802"/>
                </a:lnTo>
                <a:lnTo>
                  <a:pt x="4770" y="11875"/>
                </a:lnTo>
                <a:lnTo>
                  <a:pt x="4478" y="11924"/>
                </a:lnTo>
                <a:lnTo>
                  <a:pt x="4210" y="11924"/>
                </a:lnTo>
                <a:lnTo>
                  <a:pt x="3967" y="11899"/>
                </a:lnTo>
                <a:lnTo>
                  <a:pt x="3699" y="11851"/>
                </a:lnTo>
                <a:lnTo>
                  <a:pt x="3456" y="11753"/>
                </a:lnTo>
                <a:lnTo>
                  <a:pt x="3213" y="11656"/>
                </a:lnTo>
                <a:lnTo>
                  <a:pt x="3018" y="11510"/>
                </a:lnTo>
                <a:lnTo>
                  <a:pt x="2921" y="11413"/>
                </a:lnTo>
                <a:lnTo>
                  <a:pt x="2848" y="11315"/>
                </a:lnTo>
                <a:lnTo>
                  <a:pt x="2799" y="11194"/>
                </a:lnTo>
                <a:lnTo>
                  <a:pt x="2750" y="11096"/>
                </a:lnTo>
                <a:lnTo>
                  <a:pt x="2702" y="10950"/>
                </a:lnTo>
                <a:lnTo>
                  <a:pt x="2677" y="10829"/>
                </a:lnTo>
                <a:lnTo>
                  <a:pt x="2702" y="10707"/>
                </a:lnTo>
                <a:lnTo>
                  <a:pt x="2702" y="10610"/>
                </a:lnTo>
                <a:lnTo>
                  <a:pt x="2726" y="10512"/>
                </a:lnTo>
                <a:lnTo>
                  <a:pt x="2775" y="10415"/>
                </a:lnTo>
                <a:lnTo>
                  <a:pt x="2896" y="10269"/>
                </a:lnTo>
                <a:lnTo>
                  <a:pt x="3042" y="10147"/>
                </a:lnTo>
                <a:lnTo>
                  <a:pt x="3213" y="10050"/>
                </a:lnTo>
                <a:lnTo>
                  <a:pt x="3383" y="9977"/>
                </a:lnTo>
                <a:lnTo>
                  <a:pt x="3772" y="9807"/>
                </a:lnTo>
                <a:lnTo>
                  <a:pt x="3797" y="9807"/>
                </a:lnTo>
                <a:lnTo>
                  <a:pt x="3943" y="9758"/>
                </a:lnTo>
                <a:lnTo>
                  <a:pt x="4089" y="9758"/>
                </a:lnTo>
                <a:lnTo>
                  <a:pt x="4210" y="9734"/>
                </a:lnTo>
                <a:close/>
                <a:moveTo>
                  <a:pt x="15208" y="9612"/>
                </a:moveTo>
                <a:lnTo>
                  <a:pt x="15476" y="9637"/>
                </a:lnTo>
                <a:lnTo>
                  <a:pt x="15622" y="9685"/>
                </a:lnTo>
                <a:lnTo>
                  <a:pt x="15719" y="9734"/>
                </a:lnTo>
                <a:lnTo>
                  <a:pt x="15914" y="9880"/>
                </a:lnTo>
                <a:lnTo>
                  <a:pt x="16084" y="10050"/>
                </a:lnTo>
                <a:lnTo>
                  <a:pt x="16279" y="10220"/>
                </a:lnTo>
                <a:lnTo>
                  <a:pt x="16401" y="10342"/>
                </a:lnTo>
                <a:lnTo>
                  <a:pt x="16498" y="10464"/>
                </a:lnTo>
                <a:lnTo>
                  <a:pt x="16547" y="10585"/>
                </a:lnTo>
                <a:lnTo>
                  <a:pt x="16571" y="10731"/>
                </a:lnTo>
                <a:lnTo>
                  <a:pt x="16571" y="10877"/>
                </a:lnTo>
                <a:lnTo>
                  <a:pt x="16547" y="11023"/>
                </a:lnTo>
                <a:lnTo>
                  <a:pt x="16498" y="11169"/>
                </a:lnTo>
                <a:lnTo>
                  <a:pt x="16425" y="11315"/>
                </a:lnTo>
                <a:lnTo>
                  <a:pt x="16352" y="11437"/>
                </a:lnTo>
                <a:lnTo>
                  <a:pt x="16255" y="11534"/>
                </a:lnTo>
                <a:lnTo>
                  <a:pt x="16133" y="11632"/>
                </a:lnTo>
                <a:lnTo>
                  <a:pt x="16011" y="11705"/>
                </a:lnTo>
                <a:lnTo>
                  <a:pt x="15768" y="11826"/>
                </a:lnTo>
                <a:lnTo>
                  <a:pt x="15500" y="11899"/>
                </a:lnTo>
                <a:lnTo>
                  <a:pt x="15208" y="11948"/>
                </a:lnTo>
                <a:lnTo>
                  <a:pt x="14916" y="11972"/>
                </a:lnTo>
                <a:lnTo>
                  <a:pt x="14624" y="11972"/>
                </a:lnTo>
                <a:lnTo>
                  <a:pt x="14357" y="11924"/>
                </a:lnTo>
                <a:lnTo>
                  <a:pt x="14235" y="11875"/>
                </a:lnTo>
                <a:lnTo>
                  <a:pt x="14113" y="11802"/>
                </a:lnTo>
                <a:lnTo>
                  <a:pt x="14016" y="11729"/>
                </a:lnTo>
                <a:lnTo>
                  <a:pt x="13919" y="11632"/>
                </a:lnTo>
                <a:lnTo>
                  <a:pt x="13846" y="11534"/>
                </a:lnTo>
                <a:lnTo>
                  <a:pt x="13797" y="11413"/>
                </a:lnTo>
                <a:lnTo>
                  <a:pt x="13773" y="11267"/>
                </a:lnTo>
                <a:lnTo>
                  <a:pt x="13748" y="11096"/>
                </a:lnTo>
                <a:lnTo>
                  <a:pt x="13773" y="10902"/>
                </a:lnTo>
                <a:lnTo>
                  <a:pt x="13821" y="10707"/>
                </a:lnTo>
                <a:lnTo>
                  <a:pt x="13919" y="10537"/>
                </a:lnTo>
                <a:lnTo>
                  <a:pt x="14040" y="10391"/>
                </a:lnTo>
                <a:lnTo>
                  <a:pt x="14284" y="10074"/>
                </a:lnTo>
                <a:lnTo>
                  <a:pt x="14405" y="9928"/>
                </a:lnTo>
                <a:lnTo>
                  <a:pt x="14503" y="9758"/>
                </a:lnTo>
                <a:lnTo>
                  <a:pt x="14746" y="9685"/>
                </a:lnTo>
                <a:lnTo>
                  <a:pt x="14989" y="9637"/>
                </a:lnTo>
                <a:lnTo>
                  <a:pt x="15208" y="9612"/>
                </a:lnTo>
                <a:close/>
                <a:moveTo>
                  <a:pt x="4064" y="9247"/>
                </a:moveTo>
                <a:lnTo>
                  <a:pt x="3870" y="9296"/>
                </a:lnTo>
                <a:lnTo>
                  <a:pt x="3675" y="9345"/>
                </a:lnTo>
                <a:lnTo>
                  <a:pt x="3626" y="9393"/>
                </a:lnTo>
                <a:lnTo>
                  <a:pt x="3578" y="9418"/>
                </a:lnTo>
                <a:lnTo>
                  <a:pt x="3334" y="9491"/>
                </a:lnTo>
                <a:lnTo>
                  <a:pt x="3091" y="9612"/>
                </a:lnTo>
                <a:lnTo>
                  <a:pt x="2848" y="9758"/>
                </a:lnTo>
                <a:lnTo>
                  <a:pt x="2653" y="9928"/>
                </a:lnTo>
                <a:lnTo>
                  <a:pt x="2458" y="10123"/>
                </a:lnTo>
                <a:lnTo>
                  <a:pt x="2337" y="10342"/>
                </a:lnTo>
                <a:lnTo>
                  <a:pt x="2239" y="10585"/>
                </a:lnTo>
                <a:lnTo>
                  <a:pt x="2215" y="10707"/>
                </a:lnTo>
                <a:lnTo>
                  <a:pt x="2215" y="10829"/>
                </a:lnTo>
                <a:lnTo>
                  <a:pt x="2239" y="11023"/>
                </a:lnTo>
                <a:lnTo>
                  <a:pt x="2264" y="11218"/>
                </a:lnTo>
                <a:lnTo>
                  <a:pt x="2337" y="11388"/>
                </a:lnTo>
                <a:lnTo>
                  <a:pt x="2434" y="11559"/>
                </a:lnTo>
                <a:lnTo>
                  <a:pt x="2531" y="11705"/>
                </a:lnTo>
                <a:lnTo>
                  <a:pt x="2653" y="11826"/>
                </a:lnTo>
                <a:lnTo>
                  <a:pt x="2775" y="11948"/>
                </a:lnTo>
                <a:lnTo>
                  <a:pt x="2945" y="12045"/>
                </a:lnTo>
                <a:lnTo>
                  <a:pt x="3091" y="12118"/>
                </a:lnTo>
                <a:lnTo>
                  <a:pt x="3261" y="12216"/>
                </a:lnTo>
                <a:lnTo>
                  <a:pt x="3626" y="12313"/>
                </a:lnTo>
                <a:lnTo>
                  <a:pt x="4016" y="12386"/>
                </a:lnTo>
                <a:lnTo>
                  <a:pt x="4381" y="12435"/>
                </a:lnTo>
                <a:lnTo>
                  <a:pt x="4575" y="12435"/>
                </a:lnTo>
                <a:lnTo>
                  <a:pt x="4746" y="12410"/>
                </a:lnTo>
                <a:lnTo>
                  <a:pt x="4916" y="12386"/>
                </a:lnTo>
                <a:lnTo>
                  <a:pt x="5086" y="12337"/>
                </a:lnTo>
                <a:lnTo>
                  <a:pt x="5232" y="12264"/>
                </a:lnTo>
                <a:lnTo>
                  <a:pt x="5378" y="12191"/>
                </a:lnTo>
                <a:lnTo>
                  <a:pt x="5500" y="12118"/>
                </a:lnTo>
                <a:lnTo>
                  <a:pt x="5622" y="11997"/>
                </a:lnTo>
                <a:lnTo>
                  <a:pt x="5719" y="11875"/>
                </a:lnTo>
                <a:lnTo>
                  <a:pt x="5816" y="11753"/>
                </a:lnTo>
                <a:lnTo>
                  <a:pt x="5889" y="11607"/>
                </a:lnTo>
                <a:lnTo>
                  <a:pt x="5938" y="11461"/>
                </a:lnTo>
                <a:lnTo>
                  <a:pt x="5986" y="11315"/>
                </a:lnTo>
                <a:lnTo>
                  <a:pt x="5986" y="11145"/>
                </a:lnTo>
                <a:lnTo>
                  <a:pt x="5986" y="10950"/>
                </a:lnTo>
                <a:lnTo>
                  <a:pt x="5962" y="10780"/>
                </a:lnTo>
                <a:lnTo>
                  <a:pt x="5913" y="10585"/>
                </a:lnTo>
                <a:lnTo>
                  <a:pt x="5865" y="10415"/>
                </a:lnTo>
                <a:lnTo>
                  <a:pt x="5768" y="10245"/>
                </a:lnTo>
                <a:lnTo>
                  <a:pt x="5670" y="10074"/>
                </a:lnTo>
                <a:lnTo>
                  <a:pt x="5549" y="9928"/>
                </a:lnTo>
                <a:lnTo>
                  <a:pt x="5427" y="9783"/>
                </a:lnTo>
                <a:lnTo>
                  <a:pt x="5281" y="9661"/>
                </a:lnTo>
                <a:lnTo>
                  <a:pt x="5111" y="9539"/>
                </a:lnTo>
                <a:lnTo>
                  <a:pt x="4965" y="9442"/>
                </a:lnTo>
                <a:lnTo>
                  <a:pt x="4794" y="9369"/>
                </a:lnTo>
                <a:lnTo>
                  <a:pt x="4600" y="9296"/>
                </a:lnTo>
                <a:lnTo>
                  <a:pt x="4429" y="9272"/>
                </a:lnTo>
                <a:lnTo>
                  <a:pt x="4235" y="9247"/>
                </a:lnTo>
                <a:close/>
                <a:moveTo>
                  <a:pt x="14916" y="9150"/>
                </a:moveTo>
                <a:lnTo>
                  <a:pt x="14746" y="9199"/>
                </a:lnTo>
                <a:lnTo>
                  <a:pt x="14576" y="9247"/>
                </a:lnTo>
                <a:lnTo>
                  <a:pt x="14405" y="9320"/>
                </a:lnTo>
                <a:lnTo>
                  <a:pt x="14259" y="9418"/>
                </a:lnTo>
                <a:lnTo>
                  <a:pt x="14113" y="9539"/>
                </a:lnTo>
                <a:lnTo>
                  <a:pt x="14065" y="9612"/>
                </a:lnTo>
                <a:lnTo>
                  <a:pt x="14065" y="9710"/>
                </a:lnTo>
                <a:lnTo>
                  <a:pt x="13846" y="9904"/>
                </a:lnTo>
                <a:lnTo>
                  <a:pt x="13676" y="10123"/>
                </a:lnTo>
                <a:lnTo>
                  <a:pt x="13505" y="10366"/>
                </a:lnTo>
                <a:lnTo>
                  <a:pt x="13408" y="10634"/>
                </a:lnTo>
                <a:lnTo>
                  <a:pt x="13335" y="10926"/>
                </a:lnTo>
                <a:lnTo>
                  <a:pt x="13311" y="11194"/>
                </a:lnTo>
                <a:lnTo>
                  <a:pt x="13335" y="11461"/>
                </a:lnTo>
                <a:lnTo>
                  <a:pt x="13359" y="11583"/>
                </a:lnTo>
                <a:lnTo>
                  <a:pt x="13408" y="11705"/>
                </a:lnTo>
                <a:lnTo>
                  <a:pt x="13505" y="11875"/>
                </a:lnTo>
                <a:lnTo>
                  <a:pt x="13627" y="12021"/>
                </a:lnTo>
                <a:lnTo>
                  <a:pt x="13773" y="12143"/>
                </a:lnTo>
                <a:lnTo>
                  <a:pt x="13919" y="12240"/>
                </a:lnTo>
                <a:lnTo>
                  <a:pt x="14089" y="12337"/>
                </a:lnTo>
                <a:lnTo>
                  <a:pt x="14259" y="12386"/>
                </a:lnTo>
                <a:lnTo>
                  <a:pt x="14454" y="12410"/>
                </a:lnTo>
                <a:lnTo>
                  <a:pt x="14649" y="12435"/>
                </a:lnTo>
                <a:lnTo>
                  <a:pt x="14843" y="12459"/>
                </a:lnTo>
                <a:lnTo>
                  <a:pt x="15038" y="12435"/>
                </a:lnTo>
                <a:lnTo>
                  <a:pt x="15452" y="12386"/>
                </a:lnTo>
                <a:lnTo>
                  <a:pt x="15817" y="12289"/>
                </a:lnTo>
                <a:lnTo>
                  <a:pt x="16157" y="12143"/>
                </a:lnTo>
                <a:lnTo>
                  <a:pt x="16303" y="12070"/>
                </a:lnTo>
                <a:lnTo>
                  <a:pt x="16449" y="11972"/>
                </a:lnTo>
                <a:lnTo>
                  <a:pt x="16571" y="11875"/>
                </a:lnTo>
                <a:lnTo>
                  <a:pt x="16693" y="11753"/>
                </a:lnTo>
                <a:lnTo>
                  <a:pt x="16790" y="11607"/>
                </a:lnTo>
                <a:lnTo>
                  <a:pt x="16887" y="11461"/>
                </a:lnTo>
                <a:lnTo>
                  <a:pt x="16936" y="11315"/>
                </a:lnTo>
                <a:lnTo>
                  <a:pt x="16985" y="11169"/>
                </a:lnTo>
                <a:lnTo>
                  <a:pt x="17033" y="10999"/>
                </a:lnTo>
                <a:lnTo>
                  <a:pt x="17033" y="10853"/>
                </a:lnTo>
                <a:lnTo>
                  <a:pt x="17033" y="10683"/>
                </a:lnTo>
                <a:lnTo>
                  <a:pt x="17009" y="10512"/>
                </a:lnTo>
                <a:lnTo>
                  <a:pt x="16936" y="10366"/>
                </a:lnTo>
                <a:lnTo>
                  <a:pt x="16863" y="10220"/>
                </a:lnTo>
                <a:lnTo>
                  <a:pt x="16790" y="10074"/>
                </a:lnTo>
                <a:lnTo>
                  <a:pt x="16668" y="9953"/>
                </a:lnTo>
                <a:lnTo>
                  <a:pt x="16401" y="9685"/>
                </a:lnTo>
                <a:lnTo>
                  <a:pt x="16109" y="9466"/>
                </a:lnTo>
                <a:lnTo>
                  <a:pt x="15963" y="9369"/>
                </a:lnTo>
                <a:lnTo>
                  <a:pt x="15817" y="9296"/>
                </a:lnTo>
                <a:lnTo>
                  <a:pt x="15646" y="9223"/>
                </a:lnTo>
                <a:lnTo>
                  <a:pt x="15452" y="9174"/>
                </a:lnTo>
                <a:lnTo>
                  <a:pt x="15281" y="9150"/>
                </a:lnTo>
                <a:close/>
                <a:moveTo>
                  <a:pt x="12337" y="561"/>
                </a:moveTo>
                <a:lnTo>
                  <a:pt x="12751" y="585"/>
                </a:lnTo>
                <a:lnTo>
                  <a:pt x="13213" y="658"/>
                </a:lnTo>
                <a:lnTo>
                  <a:pt x="13676" y="780"/>
                </a:lnTo>
                <a:lnTo>
                  <a:pt x="14113" y="974"/>
                </a:lnTo>
                <a:lnTo>
                  <a:pt x="14527" y="1193"/>
                </a:lnTo>
                <a:lnTo>
                  <a:pt x="14478" y="1218"/>
                </a:lnTo>
                <a:lnTo>
                  <a:pt x="14211" y="1315"/>
                </a:lnTo>
                <a:lnTo>
                  <a:pt x="14089" y="1412"/>
                </a:lnTo>
                <a:lnTo>
                  <a:pt x="13992" y="1534"/>
                </a:lnTo>
                <a:lnTo>
                  <a:pt x="13967" y="1558"/>
                </a:lnTo>
                <a:lnTo>
                  <a:pt x="13992" y="1607"/>
                </a:lnTo>
                <a:lnTo>
                  <a:pt x="14016" y="1631"/>
                </a:lnTo>
                <a:lnTo>
                  <a:pt x="14211" y="1631"/>
                </a:lnTo>
                <a:lnTo>
                  <a:pt x="14357" y="1583"/>
                </a:lnTo>
                <a:lnTo>
                  <a:pt x="14649" y="1461"/>
                </a:lnTo>
                <a:lnTo>
                  <a:pt x="14819" y="1412"/>
                </a:lnTo>
                <a:lnTo>
                  <a:pt x="15014" y="1558"/>
                </a:lnTo>
                <a:lnTo>
                  <a:pt x="15184" y="1729"/>
                </a:lnTo>
                <a:lnTo>
                  <a:pt x="14892" y="1850"/>
                </a:lnTo>
                <a:lnTo>
                  <a:pt x="14527" y="1996"/>
                </a:lnTo>
                <a:lnTo>
                  <a:pt x="14454" y="1972"/>
                </a:lnTo>
                <a:lnTo>
                  <a:pt x="14381" y="2020"/>
                </a:lnTo>
                <a:lnTo>
                  <a:pt x="14138" y="1923"/>
                </a:lnTo>
                <a:lnTo>
                  <a:pt x="13894" y="1826"/>
                </a:lnTo>
                <a:lnTo>
                  <a:pt x="13651" y="1777"/>
                </a:lnTo>
                <a:lnTo>
                  <a:pt x="13384" y="1729"/>
                </a:lnTo>
                <a:lnTo>
                  <a:pt x="12848" y="1656"/>
                </a:lnTo>
                <a:lnTo>
                  <a:pt x="12337" y="1583"/>
                </a:lnTo>
                <a:lnTo>
                  <a:pt x="11753" y="1510"/>
                </a:lnTo>
                <a:lnTo>
                  <a:pt x="11145" y="1461"/>
                </a:lnTo>
                <a:lnTo>
                  <a:pt x="10537" y="1437"/>
                </a:lnTo>
                <a:lnTo>
                  <a:pt x="9928" y="1412"/>
                </a:lnTo>
                <a:lnTo>
                  <a:pt x="9296" y="1412"/>
                </a:lnTo>
                <a:lnTo>
                  <a:pt x="8663" y="1437"/>
                </a:lnTo>
                <a:lnTo>
                  <a:pt x="8055" y="1485"/>
                </a:lnTo>
                <a:lnTo>
                  <a:pt x="7422" y="1534"/>
                </a:lnTo>
                <a:lnTo>
                  <a:pt x="6814" y="1631"/>
                </a:lnTo>
                <a:lnTo>
                  <a:pt x="6205" y="1729"/>
                </a:lnTo>
                <a:lnTo>
                  <a:pt x="5597" y="1874"/>
                </a:lnTo>
                <a:lnTo>
                  <a:pt x="4989" y="2020"/>
                </a:lnTo>
                <a:lnTo>
                  <a:pt x="4916" y="2069"/>
                </a:lnTo>
                <a:lnTo>
                  <a:pt x="4867" y="2118"/>
                </a:lnTo>
                <a:lnTo>
                  <a:pt x="4819" y="2166"/>
                </a:lnTo>
                <a:lnTo>
                  <a:pt x="4819" y="2239"/>
                </a:lnTo>
                <a:lnTo>
                  <a:pt x="4648" y="2410"/>
                </a:lnTo>
                <a:lnTo>
                  <a:pt x="4527" y="2580"/>
                </a:lnTo>
                <a:lnTo>
                  <a:pt x="4405" y="2799"/>
                </a:lnTo>
                <a:lnTo>
                  <a:pt x="4308" y="2994"/>
                </a:lnTo>
                <a:lnTo>
                  <a:pt x="4162" y="3456"/>
                </a:lnTo>
                <a:lnTo>
                  <a:pt x="4016" y="3870"/>
                </a:lnTo>
                <a:lnTo>
                  <a:pt x="3821" y="4478"/>
                </a:lnTo>
                <a:lnTo>
                  <a:pt x="3651" y="5086"/>
                </a:lnTo>
                <a:lnTo>
                  <a:pt x="3505" y="5695"/>
                </a:lnTo>
                <a:lnTo>
                  <a:pt x="3383" y="6303"/>
                </a:lnTo>
                <a:lnTo>
                  <a:pt x="3383" y="6376"/>
                </a:lnTo>
                <a:lnTo>
                  <a:pt x="3383" y="6425"/>
                </a:lnTo>
                <a:lnTo>
                  <a:pt x="3432" y="6522"/>
                </a:lnTo>
                <a:lnTo>
                  <a:pt x="3432" y="6595"/>
                </a:lnTo>
                <a:lnTo>
                  <a:pt x="3480" y="6644"/>
                </a:lnTo>
                <a:lnTo>
                  <a:pt x="3772" y="6863"/>
                </a:lnTo>
                <a:lnTo>
                  <a:pt x="4089" y="7057"/>
                </a:lnTo>
                <a:lnTo>
                  <a:pt x="4454" y="7203"/>
                </a:lnTo>
                <a:lnTo>
                  <a:pt x="4819" y="7349"/>
                </a:lnTo>
                <a:lnTo>
                  <a:pt x="5184" y="7471"/>
                </a:lnTo>
                <a:lnTo>
                  <a:pt x="5549" y="7568"/>
                </a:lnTo>
                <a:lnTo>
                  <a:pt x="6278" y="7763"/>
                </a:lnTo>
                <a:lnTo>
                  <a:pt x="7057" y="7933"/>
                </a:lnTo>
                <a:lnTo>
                  <a:pt x="7836" y="8031"/>
                </a:lnTo>
                <a:lnTo>
                  <a:pt x="8614" y="8104"/>
                </a:lnTo>
                <a:lnTo>
                  <a:pt x="9417" y="8128"/>
                </a:lnTo>
                <a:lnTo>
                  <a:pt x="10196" y="8128"/>
                </a:lnTo>
                <a:lnTo>
                  <a:pt x="10999" y="8055"/>
                </a:lnTo>
                <a:lnTo>
                  <a:pt x="11778" y="7933"/>
                </a:lnTo>
                <a:lnTo>
                  <a:pt x="12556" y="7787"/>
                </a:lnTo>
                <a:lnTo>
                  <a:pt x="12970" y="7714"/>
                </a:lnTo>
                <a:lnTo>
                  <a:pt x="13359" y="7593"/>
                </a:lnTo>
                <a:lnTo>
                  <a:pt x="14138" y="7349"/>
                </a:lnTo>
                <a:lnTo>
                  <a:pt x="14795" y="7106"/>
                </a:lnTo>
                <a:lnTo>
                  <a:pt x="15135" y="6984"/>
                </a:lnTo>
                <a:lnTo>
                  <a:pt x="15452" y="6814"/>
                </a:lnTo>
                <a:lnTo>
                  <a:pt x="15695" y="6814"/>
                </a:lnTo>
                <a:lnTo>
                  <a:pt x="15914" y="6765"/>
                </a:lnTo>
                <a:lnTo>
                  <a:pt x="16133" y="6668"/>
                </a:lnTo>
                <a:lnTo>
                  <a:pt x="16352" y="6595"/>
                </a:lnTo>
                <a:lnTo>
                  <a:pt x="16766" y="6425"/>
                </a:lnTo>
                <a:lnTo>
                  <a:pt x="16960" y="6327"/>
                </a:lnTo>
                <a:lnTo>
                  <a:pt x="17131" y="6206"/>
                </a:lnTo>
                <a:lnTo>
                  <a:pt x="17301" y="6619"/>
                </a:lnTo>
                <a:lnTo>
                  <a:pt x="17082" y="6692"/>
                </a:lnTo>
                <a:lnTo>
                  <a:pt x="16863" y="6790"/>
                </a:lnTo>
                <a:lnTo>
                  <a:pt x="16425" y="6984"/>
                </a:lnTo>
                <a:lnTo>
                  <a:pt x="15719" y="7252"/>
                </a:lnTo>
                <a:lnTo>
                  <a:pt x="15354" y="7422"/>
                </a:lnTo>
                <a:lnTo>
                  <a:pt x="15038" y="7593"/>
                </a:lnTo>
                <a:lnTo>
                  <a:pt x="15014" y="7617"/>
                </a:lnTo>
                <a:lnTo>
                  <a:pt x="15014" y="7666"/>
                </a:lnTo>
                <a:lnTo>
                  <a:pt x="15014" y="7690"/>
                </a:lnTo>
                <a:lnTo>
                  <a:pt x="15062" y="7690"/>
                </a:lnTo>
                <a:lnTo>
                  <a:pt x="15427" y="7641"/>
                </a:lnTo>
                <a:lnTo>
                  <a:pt x="15792" y="7544"/>
                </a:lnTo>
                <a:lnTo>
                  <a:pt x="16157" y="7422"/>
                </a:lnTo>
                <a:lnTo>
                  <a:pt x="16498" y="7301"/>
                </a:lnTo>
                <a:lnTo>
                  <a:pt x="16960" y="7130"/>
                </a:lnTo>
                <a:lnTo>
                  <a:pt x="17204" y="7033"/>
                </a:lnTo>
                <a:lnTo>
                  <a:pt x="17423" y="6911"/>
                </a:lnTo>
                <a:lnTo>
                  <a:pt x="17569" y="7252"/>
                </a:lnTo>
                <a:lnTo>
                  <a:pt x="17325" y="7276"/>
                </a:lnTo>
                <a:lnTo>
                  <a:pt x="17082" y="7349"/>
                </a:lnTo>
                <a:lnTo>
                  <a:pt x="16595" y="7520"/>
                </a:lnTo>
                <a:lnTo>
                  <a:pt x="16084" y="7690"/>
                </a:lnTo>
                <a:lnTo>
                  <a:pt x="15841" y="7812"/>
                </a:lnTo>
                <a:lnTo>
                  <a:pt x="15719" y="7885"/>
                </a:lnTo>
                <a:lnTo>
                  <a:pt x="15622" y="7958"/>
                </a:lnTo>
                <a:lnTo>
                  <a:pt x="15622" y="7982"/>
                </a:lnTo>
                <a:lnTo>
                  <a:pt x="15622" y="8006"/>
                </a:lnTo>
                <a:lnTo>
                  <a:pt x="15768" y="8031"/>
                </a:lnTo>
                <a:lnTo>
                  <a:pt x="15890" y="8031"/>
                </a:lnTo>
                <a:lnTo>
                  <a:pt x="16182" y="8006"/>
                </a:lnTo>
                <a:lnTo>
                  <a:pt x="16449" y="7933"/>
                </a:lnTo>
                <a:lnTo>
                  <a:pt x="16693" y="7860"/>
                </a:lnTo>
                <a:lnTo>
                  <a:pt x="16960" y="7787"/>
                </a:lnTo>
                <a:lnTo>
                  <a:pt x="17204" y="7690"/>
                </a:lnTo>
                <a:lnTo>
                  <a:pt x="17447" y="7568"/>
                </a:lnTo>
                <a:lnTo>
                  <a:pt x="17642" y="7422"/>
                </a:lnTo>
                <a:lnTo>
                  <a:pt x="17666" y="7471"/>
                </a:lnTo>
                <a:lnTo>
                  <a:pt x="17715" y="7544"/>
                </a:lnTo>
                <a:lnTo>
                  <a:pt x="17788" y="7568"/>
                </a:lnTo>
                <a:lnTo>
                  <a:pt x="17812" y="7763"/>
                </a:lnTo>
                <a:lnTo>
                  <a:pt x="17836" y="7958"/>
                </a:lnTo>
                <a:lnTo>
                  <a:pt x="17934" y="8347"/>
                </a:lnTo>
                <a:lnTo>
                  <a:pt x="17763" y="8396"/>
                </a:lnTo>
                <a:lnTo>
                  <a:pt x="17593" y="8444"/>
                </a:lnTo>
                <a:lnTo>
                  <a:pt x="17252" y="8590"/>
                </a:lnTo>
                <a:lnTo>
                  <a:pt x="16790" y="8761"/>
                </a:lnTo>
                <a:lnTo>
                  <a:pt x="16547" y="8834"/>
                </a:lnTo>
                <a:lnTo>
                  <a:pt x="16328" y="8955"/>
                </a:lnTo>
                <a:lnTo>
                  <a:pt x="16303" y="8955"/>
                </a:lnTo>
                <a:lnTo>
                  <a:pt x="16303" y="8980"/>
                </a:lnTo>
                <a:lnTo>
                  <a:pt x="16328" y="9004"/>
                </a:lnTo>
                <a:lnTo>
                  <a:pt x="16328" y="9028"/>
                </a:lnTo>
                <a:lnTo>
                  <a:pt x="16595" y="9028"/>
                </a:lnTo>
                <a:lnTo>
                  <a:pt x="16839" y="9004"/>
                </a:lnTo>
                <a:lnTo>
                  <a:pt x="17106" y="8955"/>
                </a:lnTo>
                <a:lnTo>
                  <a:pt x="17350" y="8882"/>
                </a:lnTo>
                <a:lnTo>
                  <a:pt x="17666" y="8785"/>
                </a:lnTo>
                <a:lnTo>
                  <a:pt x="17836" y="8712"/>
                </a:lnTo>
                <a:lnTo>
                  <a:pt x="18007" y="8639"/>
                </a:lnTo>
                <a:lnTo>
                  <a:pt x="18031" y="8809"/>
                </a:lnTo>
                <a:lnTo>
                  <a:pt x="17812" y="8907"/>
                </a:lnTo>
                <a:lnTo>
                  <a:pt x="17617" y="9004"/>
                </a:lnTo>
                <a:lnTo>
                  <a:pt x="17398" y="9077"/>
                </a:lnTo>
                <a:lnTo>
                  <a:pt x="17155" y="9174"/>
                </a:lnTo>
                <a:lnTo>
                  <a:pt x="16936" y="9247"/>
                </a:lnTo>
                <a:lnTo>
                  <a:pt x="16741" y="9369"/>
                </a:lnTo>
                <a:lnTo>
                  <a:pt x="16717" y="9418"/>
                </a:lnTo>
                <a:lnTo>
                  <a:pt x="16717" y="9466"/>
                </a:lnTo>
                <a:lnTo>
                  <a:pt x="16741" y="9515"/>
                </a:lnTo>
                <a:lnTo>
                  <a:pt x="16790" y="9539"/>
                </a:lnTo>
                <a:lnTo>
                  <a:pt x="16887" y="9564"/>
                </a:lnTo>
                <a:lnTo>
                  <a:pt x="17228" y="9564"/>
                </a:lnTo>
                <a:lnTo>
                  <a:pt x="17471" y="9491"/>
                </a:lnTo>
                <a:lnTo>
                  <a:pt x="17690" y="9442"/>
                </a:lnTo>
                <a:lnTo>
                  <a:pt x="17885" y="9369"/>
                </a:lnTo>
                <a:lnTo>
                  <a:pt x="18080" y="9272"/>
                </a:lnTo>
                <a:lnTo>
                  <a:pt x="18128" y="9564"/>
                </a:lnTo>
                <a:lnTo>
                  <a:pt x="17958" y="9612"/>
                </a:lnTo>
                <a:lnTo>
                  <a:pt x="17812" y="9661"/>
                </a:lnTo>
                <a:lnTo>
                  <a:pt x="17301" y="9880"/>
                </a:lnTo>
                <a:lnTo>
                  <a:pt x="17228" y="9928"/>
                </a:lnTo>
                <a:lnTo>
                  <a:pt x="17155" y="10001"/>
                </a:lnTo>
                <a:lnTo>
                  <a:pt x="17106" y="10074"/>
                </a:lnTo>
                <a:lnTo>
                  <a:pt x="17033" y="10147"/>
                </a:lnTo>
                <a:lnTo>
                  <a:pt x="17009" y="10172"/>
                </a:lnTo>
                <a:lnTo>
                  <a:pt x="17033" y="10172"/>
                </a:lnTo>
                <a:lnTo>
                  <a:pt x="17106" y="10196"/>
                </a:lnTo>
                <a:lnTo>
                  <a:pt x="17204" y="10220"/>
                </a:lnTo>
                <a:lnTo>
                  <a:pt x="17277" y="10245"/>
                </a:lnTo>
                <a:lnTo>
                  <a:pt x="17471" y="10245"/>
                </a:lnTo>
                <a:lnTo>
                  <a:pt x="17593" y="10196"/>
                </a:lnTo>
                <a:lnTo>
                  <a:pt x="17812" y="10123"/>
                </a:lnTo>
                <a:lnTo>
                  <a:pt x="17982" y="10074"/>
                </a:lnTo>
                <a:lnTo>
                  <a:pt x="18153" y="9977"/>
                </a:lnTo>
                <a:lnTo>
                  <a:pt x="18153" y="10220"/>
                </a:lnTo>
                <a:lnTo>
                  <a:pt x="18031" y="10269"/>
                </a:lnTo>
                <a:lnTo>
                  <a:pt x="17909" y="10318"/>
                </a:lnTo>
                <a:lnTo>
                  <a:pt x="17690" y="10415"/>
                </a:lnTo>
                <a:lnTo>
                  <a:pt x="17471" y="10512"/>
                </a:lnTo>
                <a:lnTo>
                  <a:pt x="17301" y="10634"/>
                </a:lnTo>
                <a:lnTo>
                  <a:pt x="17204" y="10731"/>
                </a:lnTo>
                <a:lnTo>
                  <a:pt x="17131" y="10829"/>
                </a:lnTo>
                <a:lnTo>
                  <a:pt x="17131" y="10853"/>
                </a:lnTo>
                <a:lnTo>
                  <a:pt x="17155" y="10902"/>
                </a:lnTo>
                <a:lnTo>
                  <a:pt x="17374" y="10902"/>
                </a:lnTo>
                <a:lnTo>
                  <a:pt x="17593" y="10877"/>
                </a:lnTo>
                <a:lnTo>
                  <a:pt x="17788" y="10804"/>
                </a:lnTo>
                <a:lnTo>
                  <a:pt x="17982" y="10731"/>
                </a:lnTo>
                <a:lnTo>
                  <a:pt x="18153" y="10683"/>
                </a:lnTo>
                <a:lnTo>
                  <a:pt x="18128" y="11169"/>
                </a:lnTo>
                <a:lnTo>
                  <a:pt x="17861" y="11267"/>
                </a:lnTo>
                <a:lnTo>
                  <a:pt x="17617" y="11364"/>
                </a:lnTo>
                <a:lnTo>
                  <a:pt x="17447" y="11413"/>
                </a:lnTo>
                <a:lnTo>
                  <a:pt x="17277" y="11461"/>
                </a:lnTo>
                <a:lnTo>
                  <a:pt x="17106" y="11510"/>
                </a:lnTo>
                <a:lnTo>
                  <a:pt x="16960" y="11607"/>
                </a:lnTo>
                <a:lnTo>
                  <a:pt x="16936" y="11632"/>
                </a:lnTo>
                <a:lnTo>
                  <a:pt x="16936" y="11680"/>
                </a:lnTo>
                <a:lnTo>
                  <a:pt x="16960" y="11729"/>
                </a:lnTo>
                <a:lnTo>
                  <a:pt x="16985" y="11753"/>
                </a:lnTo>
                <a:lnTo>
                  <a:pt x="17106" y="11802"/>
                </a:lnTo>
                <a:lnTo>
                  <a:pt x="17228" y="11826"/>
                </a:lnTo>
                <a:lnTo>
                  <a:pt x="17374" y="11826"/>
                </a:lnTo>
                <a:lnTo>
                  <a:pt x="17544" y="11778"/>
                </a:lnTo>
                <a:lnTo>
                  <a:pt x="17690" y="11753"/>
                </a:lnTo>
                <a:lnTo>
                  <a:pt x="17836" y="11680"/>
                </a:lnTo>
                <a:lnTo>
                  <a:pt x="17982" y="11607"/>
                </a:lnTo>
                <a:lnTo>
                  <a:pt x="18104" y="11510"/>
                </a:lnTo>
                <a:lnTo>
                  <a:pt x="18080" y="11656"/>
                </a:lnTo>
                <a:lnTo>
                  <a:pt x="17934" y="11705"/>
                </a:lnTo>
                <a:lnTo>
                  <a:pt x="17763" y="11753"/>
                </a:lnTo>
                <a:lnTo>
                  <a:pt x="17471" y="11899"/>
                </a:lnTo>
                <a:lnTo>
                  <a:pt x="17301" y="11948"/>
                </a:lnTo>
                <a:lnTo>
                  <a:pt x="17106" y="11972"/>
                </a:lnTo>
                <a:lnTo>
                  <a:pt x="16936" y="12021"/>
                </a:lnTo>
                <a:lnTo>
                  <a:pt x="16839" y="12045"/>
                </a:lnTo>
                <a:lnTo>
                  <a:pt x="16766" y="12094"/>
                </a:lnTo>
                <a:lnTo>
                  <a:pt x="16741" y="12143"/>
                </a:lnTo>
                <a:lnTo>
                  <a:pt x="16741" y="12167"/>
                </a:lnTo>
                <a:lnTo>
                  <a:pt x="16766" y="12240"/>
                </a:lnTo>
                <a:lnTo>
                  <a:pt x="16863" y="12289"/>
                </a:lnTo>
                <a:lnTo>
                  <a:pt x="16960" y="12337"/>
                </a:lnTo>
                <a:lnTo>
                  <a:pt x="17058" y="12362"/>
                </a:lnTo>
                <a:lnTo>
                  <a:pt x="17155" y="12362"/>
                </a:lnTo>
                <a:lnTo>
                  <a:pt x="17374" y="12313"/>
                </a:lnTo>
                <a:lnTo>
                  <a:pt x="17569" y="12289"/>
                </a:lnTo>
                <a:lnTo>
                  <a:pt x="17812" y="12216"/>
                </a:lnTo>
                <a:lnTo>
                  <a:pt x="18007" y="12094"/>
                </a:lnTo>
                <a:lnTo>
                  <a:pt x="17934" y="12435"/>
                </a:lnTo>
                <a:lnTo>
                  <a:pt x="17788" y="12459"/>
                </a:lnTo>
                <a:lnTo>
                  <a:pt x="17642" y="12508"/>
                </a:lnTo>
                <a:lnTo>
                  <a:pt x="17325" y="12629"/>
                </a:lnTo>
                <a:lnTo>
                  <a:pt x="16839" y="12751"/>
                </a:lnTo>
                <a:lnTo>
                  <a:pt x="16328" y="12897"/>
                </a:lnTo>
                <a:lnTo>
                  <a:pt x="16303" y="12897"/>
                </a:lnTo>
                <a:lnTo>
                  <a:pt x="16303" y="12946"/>
                </a:lnTo>
                <a:lnTo>
                  <a:pt x="16303" y="12970"/>
                </a:lnTo>
                <a:lnTo>
                  <a:pt x="16328" y="12970"/>
                </a:lnTo>
                <a:lnTo>
                  <a:pt x="16571" y="13019"/>
                </a:lnTo>
                <a:lnTo>
                  <a:pt x="16814" y="13019"/>
                </a:lnTo>
                <a:lnTo>
                  <a:pt x="17058" y="12994"/>
                </a:lnTo>
                <a:lnTo>
                  <a:pt x="17277" y="12946"/>
                </a:lnTo>
                <a:lnTo>
                  <a:pt x="17569" y="12897"/>
                </a:lnTo>
                <a:lnTo>
                  <a:pt x="17861" y="12824"/>
                </a:lnTo>
                <a:lnTo>
                  <a:pt x="17739" y="13286"/>
                </a:lnTo>
                <a:lnTo>
                  <a:pt x="15671" y="13286"/>
                </a:lnTo>
                <a:lnTo>
                  <a:pt x="13627" y="13311"/>
                </a:lnTo>
                <a:lnTo>
                  <a:pt x="9515" y="13359"/>
                </a:lnTo>
                <a:lnTo>
                  <a:pt x="5232" y="13408"/>
                </a:lnTo>
                <a:lnTo>
                  <a:pt x="3115" y="13432"/>
                </a:lnTo>
                <a:lnTo>
                  <a:pt x="1509" y="13432"/>
                </a:lnTo>
                <a:lnTo>
                  <a:pt x="1388" y="12654"/>
                </a:lnTo>
                <a:lnTo>
                  <a:pt x="1290" y="11851"/>
                </a:lnTo>
                <a:lnTo>
                  <a:pt x="1266" y="11048"/>
                </a:lnTo>
                <a:lnTo>
                  <a:pt x="1266" y="10245"/>
                </a:lnTo>
                <a:lnTo>
                  <a:pt x="1290" y="9442"/>
                </a:lnTo>
                <a:lnTo>
                  <a:pt x="1363" y="8615"/>
                </a:lnTo>
                <a:lnTo>
                  <a:pt x="1436" y="8152"/>
                </a:lnTo>
                <a:lnTo>
                  <a:pt x="1485" y="7690"/>
                </a:lnTo>
                <a:lnTo>
                  <a:pt x="1777" y="6936"/>
                </a:lnTo>
                <a:lnTo>
                  <a:pt x="2385" y="5305"/>
                </a:lnTo>
                <a:lnTo>
                  <a:pt x="2653" y="4575"/>
                </a:lnTo>
                <a:lnTo>
                  <a:pt x="2921" y="3821"/>
                </a:lnTo>
                <a:lnTo>
                  <a:pt x="3067" y="3456"/>
                </a:lnTo>
                <a:lnTo>
                  <a:pt x="3237" y="3091"/>
                </a:lnTo>
                <a:lnTo>
                  <a:pt x="3407" y="2750"/>
                </a:lnTo>
                <a:lnTo>
                  <a:pt x="3602" y="2410"/>
                </a:lnTo>
                <a:lnTo>
                  <a:pt x="3748" y="2215"/>
                </a:lnTo>
                <a:lnTo>
                  <a:pt x="3894" y="2045"/>
                </a:lnTo>
                <a:lnTo>
                  <a:pt x="4064" y="1899"/>
                </a:lnTo>
                <a:lnTo>
                  <a:pt x="4283" y="1753"/>
                </a:lnTo>
                <a:lnTo>
                  <a:pt x="4502" y="1607"/>
                </a:lnTo>
                <a:lnTo>
                  <a:pt x="4721" y="1485"/>
                </a:lnTo>
                <a:lnTo>
                  <a:pt x="4989" y="1388"/>
                </a:lnTo>
                <a:lnTo>
                  <a:pt x="5232" y="1291"/>
                </a:lnTo>
                <a:lnTo>
                  <a:pt x="5816" y="1096"/>
                </a:lnTo>
                <a:lnTo>
                  <a:pt x="6400" y="950"/>
                </a:lnTo>
                <a:lnTo>
                  <a:pt x="7033" y="853"/>
                </a:lnTo>
                <a:lnTo>
                  <a:pt x="7641" y="755"/>
                </a:lnTo>
                <a:lnTo>
                  <a:pt x="8249" y="707"/>
                </a:lnTo>
                <a:lnTo>
                  <a:pt x="8858" y="658"/>
                </a:lnTo>
                <a:lnTo>
                  <a:pt x="9904" y="609"/>
                </a:lnTo>
                <a:lnTo>
                  <a:pt x="10707" y="609"/>
                </a:lnTo>
                <a:lnTo>
                  <a:pt x="11121" y="585"/>
                </a:lnTo>
                <a:lnTo>
                  <a:pt x="11534" y="561"/>
                </a:lnTo>
                <a:close/>
                <a:moveTo>
                  <a:pt x="2410" y="13919"/>
                </a:moveTo>
                <a:lnTo>
                  <a:pt x="2239" y="14089"/>
                </a:lnTo>
                <a:lnTo>
                  <a:pt x="2093" y="14260"/>
                </a:lnTo>
                <a:lnTo>
                  <a:pt x="1850" y="14649"/>
                </a:lnTo>
                <a:lnTo>
                  <a:pt x="1826" y="14479"/>
                </a:lnTo>
                <a:lnTo>
                  <a:pt x="1850" y="14308"/>
                </a:lnTo>
                <a:lnTo>
                  <a:pt x="1899" y="14114"/>
                </a:lnTo>
                <a:lnTo>
                  <a:pt x="1972" y="13919"/>
                </a:lnTo>
                <a:close/>
                <a:moveTo>
                  <a:pt x="14746" y="13846"/>
                </a:moveTo>
                <a:lnTo>
                  <a:pt x="14649" y="13992"/>
                </a:lnTo>
                <a:lnTo>
                  <a:pt x="14551" y="14138"/>
                </a:lnTo>
                <a:lnTo>
                  <a:pt x="14405" y="14430"/>
                </a:lnTo>
                <a:lnTo>
                  <a:pt x="14235" y="14771"/>
                </a:lnTo>
                <a:lnTo>
                  <a:pt x="14235" y="14527"/>
                </a:lnTo>
                <a:lnTo>
                  <a:pt x="14259" y="14284"/>
                </a:lnTo>
                <a:lnTo>
                  <a:pt x="14235" y="14065"/>
                </a:lnTo>
                <a:lnTo>
                  <a:pt x="14211" y="13943"/>
                </a:lnTo>
                <a:lnTo>
                  <a:pt x="14186" y="13846"/>
                </a:lnTo>
                <a:close/>
                <a:moveTo>
                  <a:pt x="2994" y="13919"/>
                </a:moveTo>
                <a:lnTo>
                  <a:pt x="2848" y="14065"/>
                </a:lnTo>
                <a:lnTo>
                  <a:pt x="2702" y="14211"/>
                </a:lnTo>
                <a:lnTo>
                  <a:pt x="2458" y="14552"/>
                </a:lnTo>
                <a:lnTo>
                  <a:pt x="2288" y="14819"/>
                </a:lnTo>
                <a:lnTo>
                  <a:pt x="2191" y="15014"/>
                </a:lnTo>
                <a:lnTo>
                  <a:pt x="2142" y="15184"/>
                </a:lnTo>
                <a:lnTo>
                  <a:pt x="2045" y="15087"/>
                </a:lnTo>
                <a:lnTo>
                  <a:pt x="2239" y="14771"/>
                </a:lnTo>
                <a:lnTo>
                  <a:pt x="2434" y="14479"/>
                </a:lnTo>
                <a:lnTo>
                  <a:pt x="2629" y="14211"/>
                </a:lnTo>
                <a:lnTo>
                  <a:pt x="2799" y="13919"/>
                </a:lnTo>
                <a:close/>
                <a:moveTo>
                  <a:pt x="4405" y="14381"/>
                </a:moveTo>
                <a:lnTo>
                  <a:pt x="4381" y="14649"/>
                </a:lnTo>
                <a:lnTo>
                  <a:pt x="4308" y="14941"/>
                </a:lnTo>
                <a:lnTo>
                  <a:pt x="4259" y="15087"/>
                </a:lnTo>
                <a:lnTo>
                  <a:pt x="4162" y="15209"/>
                </a:lnTo>
                <a:lnTo>
                  <a:pt x="4040" y="15330"/>
                </a:lnTo>
                <a:lnTo>
                  <a:pt x="3894" y="15403"/>
                </a:lnTo>
                <a:lnTo>
                  <a:pt x="3894" y="15403"/>
                </a:lnTo>
                <a:lnTo>
                  <a:pt x="4016" y="15160"/>
                </a:lnTo>
                <a:lnTo>
                  <a:pt x="4235" y="14771"/>
                </a:lnTo>
                <a:lnTo>
                  <a:pt x="4308" y="14576"/>
                </a:lnTo>
                <a:lnTo>
                  <a:pt x="4405" y="14381"/>
                </a:lnTo>
                <a:close/>
                <a:moveTo>
                  <a:pt x="3845" y="13895"/>
                </a:moveTo>
                <a:lnTo>
                  <a:pt x="3651" y="14041"/>
                </a:lnTo>
                <a:lnTo>
                  <a:pt x="3456" y="14211"/>
                </a:lnTo>
                <a:lnTo>
                  <a:pt x="3286" y="14406"/>
                </a:lnTo>
                <a:lnTo>
                  <a:pt x="3140" y="14625"/>
                </a:lnTo>
                <a:lnTo>
                  <a:pt x="2848" y="15038"/>
                </a:lnTo>
                <a:lnTo>
                  <a:pt x="2629" y="15476"/>
                </a:lnTo>
                <a:lnTo>
                  <a:pt x="2629" y="15501"/>
                </a:lnTo>
                <a:lnTo>
                  <a:pt x="2458" y="15428"/>
                </a:lnTo>
                <a:lnTo>
                  <a:pt x="2556" y="15306"/>
                </a:lnTo>
                <a:lnTo>
                  <a:pt x="2629" y="15160"/>
                </a:lnTo>
                <a:lnTo>
                  <a:pt x="2726" y="14941"/>
                </a:lnTo>
                <a:lnTo>
                  <a:pt x="2896" y="14673"/>
                </a:lnTo>
                <a:lnTo>
                  <a:pt x="3067" y="14406"/>
                </a:lnTo>
                <a:lnTo>
                  <a:pt x="3261" y="14162"/>
                </a:lnTo>
                <a:lnTo>
                  <a:pt x="3432" y="13919"/>
                </a:lnTo>
                <a:lnTo>
                  <a:pt x="3845" y="13895"/>
                </a:lnTo>
                <a:close/>
                <a:moveTo>
                  <a:pt x="4381" y="13895"/>
                </a:moveTo>
                <a:lnTo>
                  <a:pt x="4381" y="14065"/>
                </a:lnTo>
                <a:lnTo>
                  <a:pt x="4186" y="14260"/>
                </a:lnTo>
                <a:lnTo>
                  <a:pt x="4016" y="14503"/>
                </a:lnTo>
                <a:lnTo>
                  <a:pt x="3724" y="14990"/>
                </a:lnTo>
                <a:lnTo>
                  <a:pt x="3529" y="15257"/>
                </a:lnTo>
                <a:lnTo>
                  <a:pt x="3359" y="15549"/>
                </a:lnTo>
                <a:lnTo>
                  <a:pt x="3261" y="15574"/>
                </a:lnTo>
                <a:lnTo>
                  <a:pt x="2994" y="15574"/>
                </a:lnTo>
                <a:lnTo>
                  <a:pt x="3237" y="15160"/>
                </a:lnTo>
                <a:lnTo>
                  <a:pt x="3505" y="14746"/>
                </a:lnTo>
                <a:lnTo>
                  <a:pt x="3821" y="14333"/>
                </a:lnTo>
                <a:lnTo>
                  <a:pt x="3967" y="14114"/>
                </a:lnTo>
                <a:lnTo>
                  <a:pt x="4113" y="13895"/>
                </a:lnTo>
                <a:close/>
                <a:moveTo>
                  <a:pt x="15865" y="13846"/>
                </a:moveTo>
                <a:lnTo>
                  <a:pt x="15695" y="13968"/>
                </a:lnTo>
                <a:lnTo>
                  <a:pt x="15525" y="14089"/>
                </a:lnTo>
                <a:lnTo>
                  <a:pt x="15403" y="14211"/>
                </a:lnTo>
                <a:lnTo>
                  <a:pt x="15306" y="14333"/>
                </a:lnTo>
                <a:lnTo>
                  <a:pt x="15111" y="14625"/>
                </a:lnTo>
                <a:lnTo>
                  <a:pt x="14965" y="14844"/>
                </a:lnTo>
                <a:lnTo>
                  <a:pt x="14819" y="15063"/>
                </a:lnTo>
                <a:lnTo>
                  <a:pt x="14746" y="15184"/>
                </a:lnTo>
                <a:lnTo>
                  <a:pt x="14697" y="15306"/>
                </a:lnTo>
                <a:lnTo>
                  <a:pt x="14673" y="15452"/>
                </a:lnTo>
                <a:lnTo>
                  <a:pt x="14673" y="15574"/>
                </a:lnTo>
                <a:lnTo>
                  <a:pt x="14503" y="15428"/>
                </a:lnTo>
                <a:lnTo>
                  <a:pt x="14381" y="15257"/>
                </a:lnTo>
                <a:lnTo>
                  <a:pt x="14478" y="15111"/>
                </a:lnTo>
                <a:lnTo>
                  <a:pt x="14551" y="14965"/>
                </a:lnTo>
                <a:lnTo>
                  <a:pt x="14673" y="14673"/>
                </a:lnTo>
                <a:lnTo>
                  <a:pt x="14819" y="14284"/>
                </a:lnTo>
                <a:lnTo>
                  <a:pt x="14868" y="14065"/>
                </a:lnTo>
                <a:lnTo>
                  <a:pt x="14892" y="13870"/>
                </a:lnTo>
                <a:lnTo>
                  <a:pt x="14868" y="13846"/>
                </a:lnTo>
                <a:close/>
                <a:moveTo>
                  <a:pt x="16790" y="14625"/>
                </a:moveTo>
                <a:lnTo>
                  <a:pt x="16766" y="14917"/>
                </a:lnTo>
                <a:lnTo>
                  <a:pt x="16717" y="15184"/>
                </a:lnTo>
                <a:lnTo>
                  <a:pt x="16644" y="15330"/>
                </a:lnTo>
                <a:lnTo>
                  <a:pt x="16571" y="15452"/>
                </a:lnTo>
                <a:lnTo>
                  <a:pt x="16449" y="15574"/>
                </a:lnTo>
                <a:lnTo>
                  <a:pt x="16352" y="15647"/>
                </a:lnTo>
                <a:lnTo>
                  <a:pt x="16352" y="15647"/>
                </a:lnTo>
                <a:lnTo>
                  <a:pt x="16571" y="15111"/>
                </a:lnTo>
                <a:lnTo>
                  <a:pt x="16693" y="14868"/>
                </a:lnTo>
                <a:lnTo>
                  <a:pt x="16790" y="14625"/>
                </a:lnTo>
                <a:close/>
                <a:moveTo>
                  <a:pt x="16498" y="13846"/>
                </a:moveTo>
                <a:lnTo>
                  <a:pt x="16328" y="14041"/>
                </a:lnTo>
                <a:lnTo>
                  <a:pt x="16133" y="14260"/>
                </a:lnTo>
                <a:lnTo>
                  <a:pt x="15987" y="14479"/>
                </a:lnTo>
                <a:lnTo>
                  <a:pt x="15817" y="14746"/>
                </a:lnTo>
                <a:lnTo>
                  <a:pt x="15525" y="15257"/>
                </a:lnTo>
                <a:lnTo>
                  <a:pt x="15379" y="15549"/>
                </a:lnTo>
                <a:lnTo>
                  <a:pt x="15257" y="15817"/>
                </a:lnTo>
                <a:lnTo>
                  <a:pt x="15062" y="15768"/>
                </a:lnTo>
                <a:lnTo>
                  <a:pt x="14868" y="15695"/>
                </a:lnTo>
                <a:lnTo>
                  <a:pt x="14965" y="15622"/>
                </a:lnTo>
                <a:lnTo>
                  <a:pt x="15038" y="15549"/>
                </a:lnTo>
                <a:lnTo>
                  <a:pt x="15160" y="15355"/>
                </a:lnTo>
                <a:lnTo>
                  <a:pt x="15379" y="14941"/>
                </a:lnTo>
                <a:lnTo>
                  <a:pt x="15719" y="14381"/>
                </a:lnTo>
                <a:lnTo>
                  <a:pt x="15817" y="14260"/>
                </a:lnTo>
                <a:lnTo>
                  <a:pt x="15865" y="14114"/>
                </a:lnTo>
                <a:lnTo>
                  <a:pt x="16011" y="13846"/>
                </a:lnTo>
                <a:close/>
                <a:moveTo>
                  <a:pt x="16717" y="13846"/>
                </a:moveTo>
                <a:lnTo>
                  <a:pt x="16766" y="14235"/>
                </a:lnTo>
                <a:lnTo>
                  <a:pt x="16620" y="14430"/>
                </a:lnTo>
                <a:lnTo>
                  <a:pt x="16474" y="14625"/>
                </a:lnTo>
                <a:lnTo>
                  <a:pt x="16255" y="15063"/>
                </a:lnTo>
                <a:lnTo>
                  <a:pt x="16084" y="15428"/>
                </a:lnTo>
                <a:lnTo>
                  <a:pt x="15987" y="15622"/>
                </a:lnTo>
                <a:lnTo>
                  <a:pt x="15938" y="15817"/>
                </a:lnTo>
                <a:lnTo>
                  <a:pt x="15646" y="15841"/>
                </a:lnTo>
                <a:lnTo>
                  <a:pt x="15890" y="15379"/>
                </a:lnTo>
                <a:lnTo>
                  <a:pt x="16133" y="14917"/>
                </a:lnTo>
                <a:lnTo>
                  <a:pt x="16401" y="14381"/>
                </a:lnTo>
                <a:lnTo>
                  <a:pt x="16644" y="13846"/>
                </a:lnTo>
                <a:close/>
                <a:moveTo>
                  <a:pt x="8493" y="1"/>
                </a:moveTo>
                <a:lnTo>
                  <a:pt x="7884" y="25"/>
                </a:lnTo>
                <a:lnTo>
                  <a:pt x="7252" y="98"/>
                </a:lnTo>
                <a:lnTo>
                  <a:pt x="6619" y="171"/>
                </a:lnTo>
                <a:lnTo>
                  <a:pt x="6011" y="317"/>
                </a:lnTo>
                <a:lnTo>
                  <a:pt x="5427" y="488"/>
                </a:lnTo>
                <a:lnTo>
                  <a:pt x="5135" y="585"/>
                </a:lnTo>
                <a:lnTo>
                  <a:pt x="4867" y="707"/>
                </a:lnTo>
                <a:lnTo>
                  <a:pt x="4600" y="853"/>
                </a:lnTo>
                <a:lnTo>
                  <a:pt x="4356" y="999"/>
                </a:lnTo>
                <a:lnTo>
                  <a:pt x="4113" y="1169"/>
                </a:lnTo>
                <a:lnTo>
                  <a:pt x="3894" y="1339"/>
                </a:lnTo>
                <a:lnTo>
                  <a:pt x="3699" y="1534"/>
                </a:lnTo>
                <a:lnTo>
                  <a:pt x="3529" y="1753"/>
                </a:lnTo>
                <a:lnTo>
                  <a:pt x="3310" y="2045"/>
                </a:lnTo>
                <a:lnTo>
                  <a:pt x="3115" y="2385"/>
                </a:lnTo>
                <a:lnTo>
                  <a:pt x="2945" y="2702"/>
                </a:lnTo>
                <a:lnTo>
                  <a:pt x="2799" y="3042"/>
                </a:lnTo>
                <a:lnTo>
                  <a:pt x="2507" y="3748"/>
                </a:lnTo>
                <a:lnTo>
                  <a:pt x="2264" y="4454"/>
                </a:lnTo>
                <a:lnTo>
                  <a:pt x="2142" y="4405"/>
                </a:lnTo>
                <a:lnTo>
                  <a:pt x="2020" y="4356"/>
                </a:lnTo>
                <a:lnTo>
                  <a:pt x="1728" y="4356"/>
                </a:lnTo>
                <a:lnTo>
                  <a:pt x="1412" y="4405"/>
                </a:lnTo>
                <a:lnTo>
                  <a:pt x="1193" y="4478"/>
                </a:lnTo>
                <a:lnTo>
                  <a:pt x="998" y="4551"/>
                </a:lnTo>
                <a:lnTo>
                  <a:pt x="804" y="4624"/>
                </a:lnTo>
                <a:lnTo>
                  <a:pt x="633" y="4746"/>
                </a:lnTo>
                <a:lnTo>
                  <a:pt x="487" y="4867"/>
                </a:lnTo>
                <a:lnTo>
                  <a:pt x="366" y="5013"/>
                </a:lnTo>
                <a:lnTo>
                  <a:pt x="244" y="5159"/>
                </a:lnTo>
                <a:lnTo>
                  <a:pt x="147" y="5354"/>
                </a:lnTo>
                <a:lnTo>
                  <a:pt x="49" y="5524"/>
                </a:lnTo>
                <a:lnTo>
                  <a:pt x="25" y="5695"/>
                </a:lnTo>
                <a:lnTo>
                  <a:pt x="1" y="5865"/>
                </a:lnTo>
                <a:lnTo>
                  <a:pt x="25" y="6060"/>
                </a:lnTo>
                <a:lnTo>
                  <a:pt x="49" y="6230"/>
                </a:lnTo>
                <a:lnTo>
                  <a:pt x="122" y="6400"/>
                </a:lnTo>
                <a:lnTo>
                  <a:pt x="220" y="6571"/>
                </a:lnTo>
                <a:lnTo>
                  <a:pt x="317" y="6692"/>
                </a:lnTo>
                <a:lnTo>
                  <a:pt x="463" y="6814"/>
                </a:lnTo>
                <a:lnTo>
                  <a:pt x="658" y="6911"/>
                </a:lnTo>
                <a:lnTo>
                  <a:pt x="901" y="6984"/>
                </a:lnTo>
                <a:lnTo>
                  <a:pt x="1023" y="6984"/>
                </a:lnTo>
                <a:lnTo>
                  <a:pt x="1120" y="7009"/>
                </a:lnTo>
                <a:lnTo>
                  <a:pt x="1242" y="6984"/>
                </a:lnTo>
                <a:lnTo>
                  <a:pt x="1363" y="6960"/>
                </a:lnTo>
                <a:lnTo>
                  <a:pt x="1169" y="7495"/>
                </a:lnTo>
                <a:lnTo>
                  <a:pt x="1071" y="7739"/>
                </a:lnTo>
                <a:lnTo>
                  <a:pt x="998" y="8006"/>
                </a:lnTo>
                <a:lnTo>
                  <a:pt x="901" y="8542"/>
                </a:lnTo>
                <a:lnTo>
                  <a:pt x="779" y="9393"/>
                </a:lnTo>
                <a:lnTo>
                  <a:pt x="731" y="10245"/>
                </a:lnTo>
                <a:lnTo>
                  <a:pt x="731" y="11072"/>
                </a:lnTo>
                <a:lnTo>
                  <a:pt x="755" y="11875"/>
                </a:lnTo>
                <a:lnTo>
                  <a:pt x="852" y="12702"/>
                </a:lnTo>
                <a:lnTo>
                  <a:pt x="974" y="13505"/>
                </a:lnTo>
                <a:lnTo>
                  <a:pt x="925" y="13505"/>
                </a:lnTo>
                <a:lnTo>
                  <a:pt x="877" y="13530"/>
                </a:lnTo>
                <a:lnTo>
                  <a:pt x="828" y="13578"/>
                </a:lnTo>
                <a:lnTo>
                  <a:pt x="804" y="13627"/>
                </a:lnTo>
                <a:lnTo>
                  <a:pt x="804" y="13676"/>
                </a:lnTo>
                <a:lnTo>
                  <a:pt x="804" y="13749"/>
                </a:lnTo>
                <a:lnTo>
                  <a:pt x="828" y="13797"/>
                </a:lnTo>
                <a:lnTo>
                  <a:pt x="877" y="13846"/>
                </a:lnTo>
                <a:lnTo>
                  <a:pt x="925" y="13870"/>
                </a:lnTo>
                <a:lnTo>
                  <a:pt x="1193" y="13895"/>
                </a:lnTo>
                <a:lnTo>
                  <a:pt x="1461" y="13919"/>
                </a:lnTo>
                <a:lnTo>
                  <a:pt x="1412" y="14041"/>
                </a:lnTo>
                <a:lnTo>
                  <a:pt x="1363" y="14187"/>
                </a:lnTo>
                <a:lnTo>
                  <a:pt x="1315" y="14333"/>
                </a:lnTo>
                <a:lnTo>
                  <a:pt x="1315" y="14479"/>
                </a:lnTo>
                <a:lnTo>
                  <a:pt x="1315" y="14649"/>
                </a:lnTo>
                <a:lnTo>
                  <a:pt x="1339" y="14795"/>
                </a:lnTo>
                <a:lnTo>
                  <a:pt x="1363" y="14941"/>
                </a:lnTo>
                <a:lnTo>
                  <a:pt x="1412" y="15063"/>
                </a:lnTo>
                <a:lnTo>
                  <a:pt x="1534" y="15282"/>
                </a:lnTo>
                <a:lnTo>
                  <a:pt x="1680" y="15476"/>
                </a:lnTo>
                <a:lnTo>
                  <a:pt x="1850" y="15647"/>
                </a:lnTo>
                <a:lnTo>
                  <a:pt x="2020" y="15768"/>
                </a:lnTo>
                <a:lnTo>
                  <a:pt x="2215" y="15890"/>
                </a:lnTo>
                <a:lnTo>
                  <a:pt x="2434" y="15987"/>
                </a:lnTo>
                <a:lnTo>
                  <a:pt x="2677" y="16036"/>
                </a:lnTo>
                <a:lnTo>
                  <a:pt x="2921" y="16085"/>
                </a:lnTo>
                <a:lnTo>
                  <a:pt x="3115" y="16109"/>
                </a:lnTo>
                <a:lnTo>
                  <a:pt x="3334" y="16109"/>
                </a:lnTo>
                <a:lnTo>
                  <a:pt x="3529" y="16085"/>
                </a:lnTo>
                <a:lnTo>
                  <a:pt x="3748" y="16036"/>
                </a:lnTo>
                <a:lnTo>
                  <a:pt x="3943" y="15963"/>
                </a:lnTo>
                <a:lnTo>
                  <a:pt x="4137" y="15890"/>
                </a:lnTo>
                <a:lnTo>
                  <a:pt x="4308" y="15793"/>
                </a:lnTo>
                <a:lnTo>
                  <a:pt x="4478" y="15647"/>
                </a:lnTo>
                <a:lnTo>
                  <a:pt x="4648" y="15476"/>
                </a:lnTo>
                <a:lnTo>
                  <a:pt x="4770" y="15282"/>
                </a:lnTo>
                <a:lnTo>
                  <a:pt x="4843" y="15063"/>
                </a:lnTo>
                <a:lnTo>
                  <a:pt x="4892" y="14844"/>
                </a:lnTo>
                <a:lnTo>
                  <a:pt x="4940" y="14600"/>
                </a:lnTo>
                <a:lnTo>
                  <a:pt x="4940" y="14357"/>
                </a:lnTo>
                <a:lnTo>
                  <a:pt x="4916" y="13895"/>
                </a:lnTo>
                <a:lnTo>
                  <a:pt x="5062" y="13895"/>
                </a:lnTo>
                <a:lnTo>
                  <a:pt x="9515" y="13870"/>
                </a:lnTo>
                <a:lnTo>
                  <a:pt x="14040" y="13846"/>
                </a:lnTo>
                <a:lnTo>
                  <a:pt x="13967" y="13919"/>
                </a:lnTo>
                <a:lnTo>
                  <a:pt x="13919" y="13992"/>
                </a:lnTo>
                <a:lnTo>
                  <a:pt x="13846" y="14162"/>
                </a:lnTo>
                <a:lnTo>
                  <a:pt x="13797" y="14357"/>
                </a:lnTo>
                <a:lnTo>
                  <a:pt x="13797" y="14576"/>
                </a:lnTo>
                <a:lnTo>
                  <a:pt x="13821" y="14795"/>
                </a:lnTo>
                <a:lnTo>
                  <a:pt x="13846" y="14990"/>
                </a:lnTo>
                <a:lnTo>
                  <a:pt x="13943" y="15355"/>
                </a:lnTo>
                <a:lnTo>
                  <a:pt x="13967" y="15476"/>
                </a:lnTo>
                <a:lnTo>
                  <a:pt x="14016" y="15574"/>
                </a:lnTo>
                <a:lnTo>
                  <a:pt x="14162" y="15768"/>
                </a:lnTo>
                <a:lnTo>
                  <a:pt x="14357" y="15914"/>
                </a:lnTo>
                <a:lnTo>
                  <a:pt x="14551" y="16060"/>
                </a:lnTo>
                <a:lnTo>
                  <a:pt x="14795" y="16158"/>
                </a:lnTo>
                <a:lnTo>
                  <a:pt x="15038" y="16231"/>
                </a:lnTo>
                <a:lnTo>
                  <a:pt x="15281" y="16279"/>
                </a:lnTo>
                <a:lnTo>
                  <a:pt x="15500" y="16328"/>
                </a:lnTo>
                <a:lnTo>
                  <a:pt x="15744" y="16328"/>
                </a:lnTo>
                <a:lnTo>
                  <a:pt x="15963" y="16304"/>
                </a:lnTo>
                <a:lnTo>
                  <a:pt x="16157" y="16255"/>
                </a:lnTo>
                <a:lnTo>
                  <a:pt x="16352" y="16182"/>
                </a:lnTo>
                <a:lnTo>
                  <a:pt x="16547" y="16060"/>
                </a:lnTo>
                <a:lnTo>
                  <a:pt x="16717" y="15939"/>
                </a:lnTo>
                <a:lnTo>
                  <a:pt x="16887" y="15793"/>
                </a:lnTo>
                <a:lnTo>
                  <a:pt x="17033" y="15622"/>
                </a:lnTo>
                <a:lnTo>
                  <a:pt x="17131" y="15428"/>
                </a:lnTo>
                <a:lnTo>
                  <a:pt x="17204" y="15209"/>
                </a:lnTo>
                <a:lnTo>
                  <a:pt x="17252" y="14990"/>
                </a:lnTo>
                <a:lnTo>
                  <a:pt x="17277" y="14746"/>
                </a:lnTo>
                <a:lnTo>
                  <a:pt x="17277" y="14527"/>
                </a:lnTo>
                <a:lnTo>
                  <a:pt x="17277" y="14284"/>
                </a:lnTo>
                <a:lnTo>
                  <a:pt x="17204" y="13822"/>
                </a:lnTo>
                <a:lnTo>
                  <a:pt x="18250" y="13797"/>
                </a:lnTo>
                <a:lnTo>
                  <a:pt x="18372" y="13773"/>
                </a:lnTo>
                <a:lnTo>
                  <a:pt x="18445" y="13724"/>
                </a:lnTo>
                <a:lnTo>
                  <a:pt x="18493" y="13627"/>
                </a:lnTo>
                <a:lnTo>
                  <a:pt x="18493" y="13530"/>
                </a:lnTo>
                <a:lnTo>
                  <a:pt x="18493" y="13457"/>
                </a:lnTo>
                <a:lnTo>
                  <a:pt x="18445" y="13359"/>
                </a:lnTo>
                <a:lnTo>
                  <a:pt x="18372" y="13311"/>
                </a:lnTo>
                <a:lnTo>
                  <a:pt x="18250" y="13286"/>
                </a:lnTo>
                <a:lnTo>
                  <a:pt x="18445" y="12556"/>
                </a:lnTo>
                <a:lnTo>
                  <a:pt x="18566" y="11802"/>
                </a:lnTo>
                <a:lnTo>
                  <a:pt x="18639" y="11048"/>
                </a:lnTo>
                <a:lnTo>
                  <a:pt x="18664" y="10293"/>
                </a:lnTo>
                <a:lnTo>
                  <a:pt x="18639" y="9880"/>
                </a:lnTo>
                <a:lnTo>
                  <a:pt x="18615" y="9466"/>
                </a:lnTo>
                <a:lnTo>
                  <a:pt x="18493" y="8639"/>
                </a:lnTo>
                <a:lnTo>
                  <a:pt x="18445" y="8323"/>
                </a:lnTo>
                <a:lnTo>
                  <a:pt x="18372" y="7982"/>
                </a:lnTo>
                <a:lnTo>
                  <a:pt x="18250" y="7666"/>
                </a:lnTo>
                <a:lnTo>
                  <a:pt x="18177" y="7520"/>
                </a:lnTo>
                <a:lnTo>
                  <a:pt x="18104" y="7374"/>
                </a:lnTo>
                <a:lnTo>
                  <a:pt x="18080" y="7276"/>
                </a:lnTo>
                <a:lnTo>
                  <a:pt x="17982" y="6887"/>
                </a:lnTo>
                <a:lnTo>
                  <a:pt x="18274" y="6838"/>
                </a:lnTo>
                <a:lnTo>
                  <a:pt x="18542" y="6741"/>
                </a:lnTo>
                <a:lnTo>
                  <a:pt x="18834" y="6644"/>
                </a:lnTo>
                <a:lnTo>
                  <a:pt x="19102" y="6498"/>
                </a:lnTo>
                <a:lnTo>
                  <a:pt x="19199" y="6400"/>
                </a:lnTo>
                <a:lnTo>
                  <a:pt x="19272" y="6279"/>
                </a:lnTo>
                <a:lnTo>
                  <a:pt x="19321" y="6157"/>
                </a:lnTo>
                <a:lnTo>
                  <a:pt x="19321" y="6011"/>
                </a:lnTo>
                <a:lnTo>
                  <a:pt x="19321" y="5841"/>
                </a:lnTo>
                <a:lnTo>
                  <a:pt x="19321" y="5695"/>
                </a:lnTo>
                <a:lnTo>
                  <a:pt x="19272" y="5451"/>
                </a:lnTo>
                <a:lnTo>
                  <a:pt x="19199" y="5281"/>
                </a:lnTo>
                <a:lnTo>
                  <a:pt x="19126" y="5135"/>
                </a:lnTo>
                <a:lnTo>
                  <a:pt x="19029" y="5013"/>
                </a:lnTo>
                <a:lnTo>
                  <a:pt x="18907" y="4892"/>
                </a:lnTo>
                <a:lnTo>
                  <a:pt x="18785" y="4794"/>
                </a:lnTo>
                <a:lnTo>
                  <a:pt x="18664" y="4697"/>
                </a:lnTo>
                <a:lnTo>
                  <a:pt x="18372" y="4527"/>
                </a:lnTo>
                <a:lnTo>
                  <a:pt x="18080" y="4429"/>
                </a:lnTo>
                <a:lnTo>
                  <a:pt x="17934" y="4356"/>
                </a:lnTo>
                <a:lnTo>
                  <a:pt x="17763" y="4332"/>
                </a:lnTo>
                <a:lnTo>
                  <a:pt x="17593" y="4308"/>
                </a:lnTo>
                <a:lnTo>
                  <a:pt x="17423" y="4308"/>
                </a:lnTo>
                <a:lnTo>
                  <a:pt x="17252" y="4356"/>
                </a:lnTo>
                <a:lnTo>
                  <a:pt x="17131" y="4405"/>
                </a:lnTo>
                <a:lnTo>
                  <a:pt x="17082" y="4478"/>
                </a:lnTo>
                <a:lnTo>
                  <a:pt x="17082" y="4527"/>
                </a:lnTo>
                <a:lnTo>
                  <a:pt x="16863" y="3967"/>
                </a:lnTo>
                <a:lnTo>
                  <a:pt x="16595" y="3261"/>
                </a:lnTo>
                <a:lnTo>
                  <a:pt x="16303" y="2580"/>
                </a:lnTo>
                <a:lnTo>
                  <a:pt x="16133" y="2239"/>
                </a:lnTo>
                <a:lnTo>
                  <a:pt x="15938" y="1923"/>
                </a:lnTo>
                <a:lnTo>
                  <a:pt x="15719" y="1607"/>
                </a:lnTo>
                <a:lnTo>
                  <a:pt x="15476" y="1315"/>
                </a:lnTo>
                <a:lnTo>
                  <a:pt x="15354" y="1193"/>
                </a:lnTo>
                <a:lnTo>
                  <a:pt x="15379" y="1145"/>
                </a:lnTo>
                <a:lnTo>
                  <a:pt x="15403" y="1120"/>
                </a:lnTo>
                <a:lnTo>
                  <a:pt x="15379" y="1023"/>
                </a:lnTo>
                <a:lnTo>
                  <a:pt x="15306" y="974"/>
                </a:lnTo>
                <a:lnTo>
                  <a:pt x="15257" y="950"/>
                </a:lnTo>
                <a:lnTo>
                  <a:pt x="15208" y="950"/>
                </a:lnTo>
                <a:lnTo>
                  <a:pt x="15111" y="974"/>
                </a:lnTo>
                <a:lnTo>
                  <a:pt x="14892" y="804"/>
                </a:lnTo>
                <a:lnTo>
                  <a:pt x="14624" y="658"/>
                </a:lnTo>
                <a:lnTo>
                  <a:pt x="14381" y="536"/>
                </a:lnTo>
                <a:lnTo>
                  <a:pt x="14113" y="415"/>
                </a:lnTo>
                <a:lnTo>
                  <a:pt x="13821" y="317"/>
                </a:lnTo>
                <a:lnTo>
                  <a:pt x="13530" y="244"/>
                </a:lnTo>
                <a:lnTo>
                  <a:pt x="12970" y="123"/>
                </a:lnTo>
                <a:lnTo>
                  <a:pt x="12556" y="74"/>
                </a:lnTo>
                <a:lnTo>
                  <a:pt x="12143" y="50"/>
                </a:lnTo>
                <a:lnTo>
                  <a:pt x="11729" y="50"/>
                </a:lnTo>
                <a:lnTo>
                  <a:pt x="11291" y="74"/>
                </a:lnTo>
                <a:lnTo>
                  <a:pt x="10902" y="50"/>
                </a:lnTo>
                <a:lnTo>
                  <a:pt x="10123" y="25"/>
                </a:lnTo>
                <a:lnTo>
                  <a:pt x="9077" y="1"/>
                </a:lnTo>
                <a:close/>
              </a:path>
            </a:pathLst>
          </a:custGeom>
          <a:solidFill>
            <a:schemeClr val="accent3">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280;p48">
            <a:extLst>
              <a:ext uri="{FF2B5EF4-FFF2-40B4-BE49-F238E27FC236}">
                <a16:creationId xmlns:a16="http://schemas.microsoft.com/office/drawing/2014/main" id="{94CE037B-00C5-BEDE-05CE-861B5E2BD4AC}"/>
              </a:ext>
            </a:extLst>
          </p:cNvPr>
          <p:cNvSpPr/>
          <p:nvPr/>
        </p:nvSpPr>
        <p:spPr>
          <a:xfrm>
            <a:off x="10764102" y="310850"/>
            <a:ext cx="649751" cy="549551"/>
          </a:xfrm>
          <a:custGeom>
            <a:avLst/>
            <a:gdLst/>
            <a:ahLst/>
            <a:cxnLst/>
            <a:rect l="l" t="t" r="r" b="b"/>
            <a:pathLst>
              <a:path w="17593" h="17374" extrusionOk="0">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chemeClr val="accent6">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281;p48">
            <a:extLst>
              <a:ext uri="{FF2B5EF4-FFF2-40B4-BE49-F238E27FC236}">
                <a16:creationId xmlns:a16="http://schemas.microsoft.com/office/drawing/2014/main" id="{F0E30816-46E9-E31F-1027-FFB1E58F6912}"/>
              </a:ext>
            </a:extLst>
          </p:cNvPr>
          <p:cNvSpPr/>
          <p:nvPr/>
        </p:nvSpPr>
        <p:spPr>
          <a:xfrm>
            <a:off x="11540598" y="4085489"/>
            <a:ext cx="491388" cy="549551"/>
          </a:xfrm>
          <a:custGeom>
            <a:avLst/>
            <a:gdLst/>
            <a:ahLst/>
            <a:cxnLst/>
            <a:rect l="l" t="t" r="r" b="b"/>
            <a:pathLst>
              <a:path w="16863" h="18859" extrusionOk="0">
                <a:moveTo>
                  <a:pt x="7057" y="439"/>
                </a:moveTo>
                <a:lnTo>
                  <a:pt x="7178" y="463"/>
                </a:lnTo>
                <a:lnTo>
                  <a:pt x="7300" y="488"/>
                </a:lnTo>
                <a:lnTo>
                  <a:pt x="7543" y="488"/>
                </a:lnTo>
                <a:lnTo>
                  <a:pt x="8054" y="463"/>
                </a:lnTo>
                <a:lnTo>
                  <a:pt x="8809" y="463"/>
                </a:lnTo>
                <a:lnTo>
                  <a:pt x="9563" y="488"/>
                </a:lnTo>
                <a:lnTo>
                  <a:pt x="9563" y="707"/>
                </a:lnTo>
                <a:lnTo>
                  <a:pt x="9563" y="926"/>
                </a:lnTo>
                <a:lnTo>
                  <a:pt x="8882" y="926"/>
                </a:lnTo>
                <a:lnTo>
                  <a:pt x="8176" y="974"/>
                </a:lnTo>
                <a:lnTo>
                  <a:pt x="7349" y="974"/>
                </a:lnTo>
                <a:lnTo>
                  <a:pt x="7081" y="1023"/>
                </a:lnTo>
                <a:lnTo>
                  <a:pt x="7057" y="439"/>
                </a:lnTo>
                <a:close/>
                <a:moveTo>
                  <a:pt x="5670" y="3480"/>
                </a:moveTo>
                <a:lnTo>
                  <a:pt x="5865" y="3505"/>
                </a:lnTo>
                <a:lnTo>
                  <a:pt x="5670" y="3991"/>
                </a:lnTo>
                <a:lnTo>
                  <a:pt x="5670" y="3480"/>
                </a:lnTo>
                <a:close/>
                <a:moveTo>
                  <a:pt x="8906" y="3456"/>
                </a:moveTo>
                <a:lnTo>
                  <a:pt x="8638" y="3967"/>
                </a:lnTo>
                <a:lnTo>
                  <a:pt x="8541" y="4162"/>
                </a:lnTo>
                <a:lnTo>
                  <a:pt x="8468" y="4356"/>
                </a:lnTo>
                <a:lnTo>
                  <a:pt x="8444" y="4356"/>
                </a:lnTo>
                <a:lnTo>
                  <a:pt x="8395" y="4332"/>
                </a:lnTo>
                <a:lnTo>
                  <a:pt x="8346" y="4308"/>
                </a:lnTo>
                <a:lnTo>
                  <a:pt x="8225" y="4308"/>
                </a:lnTo>
                <a:lnTo>
                  <a:pt x="8006" y="4405"/>
                </a:lnTo>
                <a:lnTo>
                  <a:pt x="8079" y="4186"/>
                </a:lnTo>
                <a:lnTo>
                  <a:pt x="8225" y="3821"/>
                </a:lnTo>
                <a:lnTo>
                  <a:pt x="8346" y="3456"/>
                </a:lnTo>
                <a:close/>
                <a:moveTo>
                  <a:pt x="9587" y="3456"/>
                </a:moveTo>
                <a:lnTo>
                  <a:pt x="9247" y="4016"/>
                </a:lnTo>
                <a:lnTo>
                  <a:pt x="9101" y="4235"/>
                </a:lnTo>
                <a:lnTo>
                  <a:pt x="8979" y="4478"/>
                </a:lnTo>
                <a:lnTo>
                  <a:pt x="8736" y="4405"/>
                </a:lnTo>
                <a:lnTo>
                  <a:pt x="8833" y="4162"/>
                </a:lnTo>
                <a:lnTo>
                  <a:pt x="9101" y="3456"/>
                </a:lnTo>
                <a:close/>
                <a:moveTo>
                  <a:pt x="8152" y="3480"/>
                </a:moveTo>
                <a:lnTo>
                  <a:pt x="7981" y="3699"/>
                </a:lnTo>
                <a:lnTo>
                  <a:pt x="7811" y="3967"/>
                </a:lnTo>
                <a:lnTo>
                  <a:pt x="7665" y="4235"/>
                </a:lnTo>
                <a:lnTo>
                  <a:pt x="7616" y="4405"/>
                </a:lnTo>
                <a:lnTo>
                  <a:pt x="7568" y="4551"/>
                </a:lnTo>
                <a:lnTo>
                  <a:pt x="7373" y="4624"/>
                </a:lnTo>
                <a:lnTo>
                  <a:pt x="7422" y="4502"/>
                </a:lnTo>
                <a:lnTo>
                  <a:pt x="7616" y="4040"/>
                </a:lnTo>
                <a:lnTo>
                  <a:pt x="7787" y="3578"/>
                </a:lnTo>
                <a:lnTo>
                  <a:pt x="7787" y="3553"/>
                </a:lnTo>
                <a:lnTo>
                  <a:pt x="7762" y="3529"/>
                </a:lnTo>
                <a:lnTo>
                  <a:pt x="7714" y="3529"/>
                </a:lnTo>
                <a:lnTo>
                  <a:pt x="7689" y="3553"/>
                </a:lnTo>
                <a:lnTo>
                  <a:pt x="7325" y="4120"/>
                </a:lnTo>
                <a:lnTo>
                  <a:pt x="7568" y="3480"/>
                </a:lnTo>
                <a:close/>
                <a:moveTo>
                  <a:pt x="10269" y="3432"/>
                </a:moveTo>
                <a:lnTo>
                  <a:pt x="9831" y="4137"/>
                </a:lnTo>
                <a:lnTo>
                  <a:pt x="9660" y="4405"/>
                </a:lnTo>
                <a:lnTo>
                  <a:pt x="9514" y="4673"/>
                </a:lnTo>
                <a:lnTo>
                  <a:pt x="9271" y="4575"/>
                </a:lnTo>
                <a:lnTo>
                  <a:pt x="9466" y="4137"/>
                </a:lnTo>
                <a:lnTo>
                  <a:pt x="9758" y="3432"/>
                </a:lnTo>
                <a:close/>
                <a:moveTo>
                  <a:pt x="10780" y="3432"/>
                </a:moveTo>
                <a:lnTo>
                  <a:pt x="10463" y="3918"/>
                </a:lnTo>
                <a:lnTo>
                  <a:pt x="10171" y="4429"/>
                </a:lnTo>
                <a:lnTo>
                  <a:pt x="9928" y="4843"/>
                </a:lnTo>
                <a:lnTo>
                  <a:pt x="9758" y="4770"/>
                </a:lnTo>
                <a:lnTo>
                  <a:pt x="9904" y="4502"/>
                </a:lnTo>
                <a:lnTo>
                  <a:pt x="10001" y="4235"/>
                </a:lnTo>
                <a:lnTo>
                  <a:pt x="10366" y="3432"/>
                </a:lnTo>
                <a:close/>
                <a:moveTo>
                  <a:pt x="7324" y="3480"/>
                </a:moveTo>
                <a:lnTo>
                  <a:pt x="6935" y="4162"/>
                </a:lnTo>
                <a:lnTo>
                  <a:pt x="6740" y="4551"/>
                </a:lnTo>
                <a:lnTo>
                  <a:pt x="6643" y="4721"/>
                </a:lnTo>
                <a:lnTo>
                  <a:pt x="6594" y="4916"/>
                </a:lnTo>
                <a:lnTo>
                  <a:pt x="6303" y="5038"/>
                </a:lnTo>
                <a:lnTo>
                  <a:pt x="6424" y="4697"/>
                </a:lnTo>
                <a:lnTo>
                  <a:pt x="6546" y="4381"/>
                </a:lnTo>
                <a:lnTo>
                  <a:pt x="6692" y="3943"/>
                </a:lnTo>
                <a:lnTo>
                  <a:pt x="6838" y="3480"/>
                </a:lnTo>
                <a:close/>
                <a:moveTo>
                  <a:pt x="10926" y="3432"/>
                </a:moveTo>
                <a:lnTo>
                  <a:pt x="10901" y="3772"/>
                </a:lnTo>
                <a:lnTo>
                  <a:pt x="10877" y="4137"/>
                </a:lnTo>
                <a:lnTo>
                  <a:pt x="10609" y="4673"/>
                </a:lnTo>
                <a:lnTo>
                  <a:pt x="10439" y="5062"/>
                </a:lnTo>
                <a:lnTo>
                  <a:pt x="10244" y="4965"/>
                </a:lnTo>
                <a:lnTo>
                  <a:pt x="10366" y="4697"/>
                </a:lnTo>
                <a:lnTo>
                  <a:pt x="10488" y="4429"/>
                </a:lnTo>
                <a:lnTo>
                  <a:pt x="10707" y="3943"/>
                </a:lnTo>
                <a:lnTo>
                  <a:pt x="10901" y="3432"/>
                </a:lnTo>
                <a:close/>
                <a:moveTo>
                  <a:pt x="3845" y="4989"/>
                </a:moveTo>
                <a:lnTo>
                  <a:pt x="4015" y="5013"/>
                </a:lnTo>
                <a:lnTo>
                  <a:pt x="3894" y="5232"/>
                </a:lnTo>
                <a:lnTo>
                  <a:pt x="3869" y="5111"/>
                </a:lnTo>
                <a:lnTo>
                  <a:pt x="3845" y="4989"/>
                </a:lnTo>
                <a:close/>
                <a:moveTo>
                  <a:pt x="10901" y="4575"/>
                </a:moveTo>
                <a:lnTo>
                  <a:pt x="10901" y="4746"/>
                </a:lnTo>
                <a:lnTo>
                  <a:pt x="10926" y="4819"/>
                </a:lnTo>
                <a:lnTo>
                  <a:pt x="10974" y="4892"/>
                </a:lnTo>
                <a:lnTo>
                  <a:pt x="11023" y="4916"/>
                </a:lnTo>
                <a:lnTo>
                  <a:pt x="11072" y="4965"/>
                </a:lnTo>
                <a:lnTo>
                  <a:pt x="10999" y="5159"/>
                </a:lnTo>
                <a:lnTo>
                  <a:pt x="10950" y="5257"/>
                </a:lnTo>
                <a:lnTo>
                  <a:pt x="10682" y="5135"/>
                </a:lnTo>
                <a:lnTo>
                  <a:pt x="10828" y="4770"/>
                </a:lnTo>
                <a:lnTo>
                  <a:pt x="10901" y="4575"/>
                </a:lnTo>
                <a:close/>
                <a:moveTo>
                  <a:pt x="12215" y="5013"/>
                </a:moveTo>
                <a:lnTo>
                  <a:pt x="12021" y="5305"/>
                </a:lnTo>
                <a:lnTo>
                  <a:pt x="12142" y="5013"/>
                </a:lnTo>
                <a:close/>
                <a:moveTo>
                  <a:pt x="6643" y="3505"/>
                </a:moveTo>
                <a:lnTo>
                  <a:pt x="6351" y="4137"/>
                </a:lnTo>
                <a:lnTo>
                  <a:pt x="6132" y="4648"/>
                </a:lnTo>
                <a:lnTo>
                  <a:pt x="6035" y="4892"/>
                </a:lnTo>
                <a:lnTo>
                  <a:pt x="5962" y="5159"/>
                </a:lnTo>
                <a:lnTo>
                  <a:pt x="5183" y="5451"/>
                </a:lnTo>
                <a:lnTo>
                  <a:pt x="5183" y="5427"/>
                </a:lnTo>
                <a:lnTo>
                  <a:pt x="5354" y="4989"/>
                </a:lnTo>
                <a:lnTo>
                  <a:pt x="5402" y="4989"/>
                </a:lnTo>
                <a:lnTo>
                  <a:pt x="5378" y="5184"/>
                </a:lnTo>
                <a:lnTo>
                  <a:pt x="5378" y="5208"/>
                </a:lnTo>
                <a:lnTo>
                  <a:pt x="5402" y="5257"/>
                </a:lnTo>
                <a:lnTo>
                  <a:pt x="5475" y="5281"/>
                </a:lnTo>
                <a:lnTo>
                  <a:pt x="5548" y="5281"/>
                </a:lnTo>
                <a:lnTo>
                  <a:pt x="5573" y="5257"/>
                </a:lnTo>
                <a:lnTo>
                  <a:pt x="5597" y="5232"/>
                </a:lnTo>
                <a:lnTo>
                  <a:pt x="5694" y="5038"/>
                </a:lnTo>
                <a:lnTo>
                  <a:pt x="5767" y="4819"/>
                </a:lnTo>
                <a:lnTo>
                  <a:pt x="5889" y="4405"/>
                </a:lnTo>
                <a:lnTo>
                  <a:pt x="5986" y="3943"/>
                </a:lnTo>
                <a:lnTo>
                  <a:pt x="6059" y="3505"/>
                </a:lnTo>
                <a:close/>
                <a:moveTo>
                  <a:pt x="11315" y="4940"/>
                </a:moveTo>
                <a:lnTo>
                  <a:pt x="11558" y="4989"/>
                </a:lnTo>
                <a:lnTo>
                  <a:pt x="11850" y="5013"/>
                </a:lnTo>
                <a:lnTo>
                  <a:pt x="11558" y="5476"/>
                </a:lnTo>
                <a:lnTo>
                  <a:pt x="11145" y="5330"/>
                </a:lnTo>
                <a:lnTo>
                  <a:pt x="11169" y="5257"/>
                </a:lnTo>
                <a:lnTo>
                  <a:pt x="11242" y="4965"/>
                </a:lnTo>
                <a:lnTo>
                  <a:pt x="11291" y="4940"/>
                </a:lnTo>
                <a:close/>
                <a:moveTo>
                  <a:pt x="5086" y="5038"/>
                </a:moveTo>
                <a:lnTo>
                  <a:pt x="4940" y="5330"/>
                </a:lnTo>
                <a:lnTo>
                  <a:pt x="4891" y="5451"/>
                </a:lnTo>
                <a:lnTo>
                  <a:pt x="4843" y="5573"/>
                </a:lnTo>
                <a:lnTo>
                  <a:pt x="4818" y="5597"/>
                </a:lnTo>
                <a:lnTo>
                  <a:pt x="4697" y="5646"/>
                </a:lnTo>
                <a:lnTo>
                  <a:pt x="4697" y="5646"/>
                </a:lnTo>
                <a:lnTo>
                  <a:pt x="4721" y="5573"/>
                </a:lnTo>
                <a:lnTo>
                  <a:pt x="4794" y="5305"/>
                </a:lnTo>
                <a:lnTo>
                  <a:pt x="4843" y="5038"/>
                </a:lnTo>
                <a:close/>
                <a:moveTo>
                  <a:pt x="12702" y="4989"/>
                </a:moveTo>
                <a:lnTo>
                  <a:pt x="12678" y="5062"/>
                </a:lnTo>
                <a:lnTo>
                  <a:pt x="12653" y="5086"/>
                </a:lnTo>
                <a:lnTo>
                  <a:pt x="12459" y="5403"/>
                </a:lnTo>
                <a:lnTo>
                  <a:pt x="12361" y="5573"/>
                </a:lnTo>
                <a:lnTo>
                  <a:pt x="12288" y="5743"/>
                </a:lnTo>
                <a:lnTo>
                  <a:pt x="12167" y="5719"/>
                </a:lnTo>
                <a:lnTo>
                  <a:pt x="12288" y="5451"/>
                </a:lnTo>
                <a:lnTo>
                  <a:pt x="12386" y="5232"/>
                </a:lnTo>
                <a:lnTo>
                  <a:pt x="12483" y="5013"/>
                </a:lnTo>
                <a:lnTo>
                  <a:pt x="12702" y="4989"/>
                </a:lnTo>
                <a:close/>
                <a:moveTo>
                  <a:pt x="4672" y="5038"/>
                </a:moveTo>
                <a:lnTo>
                  <a:pt x="4478" y="5403"/>
                </a:lnTo>
                <a:lnTo>
                  <a:pt x="4380" y="5597"/>
                </a:lnTo>
                <a:lnTo>
                  <a:pt x="4332" y="5695"/>
                </a:lnTo>
                <a:lnTo>
                  <a:pt x="4307" y="5792"/>
                </a:lnTo>
                <a:lnTo>
                  <a:pt x="4113" y="5865"/>
                </a:lnTo>
                <a:lnTo>
                  <a:pt x="4210" y="5427"/>
                </a:lnTo>
                <a:lnTo>
                  <a:pt x="4307" y="5232"/>
                </a:lnTo>
                <a:lnTo>
                  <a:pt x="4405" y="5038"/>
                </a:lnTo>
                <a:close/>
                <a:moveTo>
                  <a:pt x="12605" y="5719"/>
                </a:moveTo>
                <a:lnTo>
                  <a:pt x="12605" y="5865"/>
                </a:lnTo>
                <a:lnTo>
                  <a:pt x="12532" y="5841"/>
                </a:lnTo>
                <a:lnTo>
                  <a:pt x="12605" y="5719"/>
                </a:lnTo>
                <a:close/>
                <a:moveTo>
                  <a:pt x="7081" y="1339"/>
                </a:moveTo>
                <a:lnTo>
                  <a:pt x="7349" y="1388"/>
                </a:lnTo>
                <a:lnTo>
                  <a:pt x="8176" y="1388"/>
                </a:lnTo>
                <a:lnTo>
                  <a:pt x="8882" y="1412"/>
                </a:lnTo>
                <a:lnTo>
                  <a:pt x="9222" y="1412"/>
                </a:lnTo>
                <a:lnTo>
                  <a:pt x="9587" y="1388"/>
                </a:lnTo>
                <a:lnTo>
                  <a:pt x="9587" y="1656"/>
                </a:lnTo>
                <a:lnTo>
                  <a:pt x="9612" y="1923"/>
                </a:lnTo>
                <a:lnTo>
                  <a:pt x="9636" y="2167"/>
                </a:lnTo>
                <a:lnTo>
                  <a:pt x="9709" y="2410"/>
                </a:lnTo>
                <a:lnTo>
                  <a:pt x="9758" y="2483"/>
                </a:lnTo>
                <a:lnTo>
                  <a:pt x="9831" y="2507"/>
                </a:lnTo>
                <a:lnTo>
                  <a:pt x="9977" y="2507"/>
                </a:lnTo>
                <a:lnTo>
                  <a:pt x="10098" y="2556"/>
                </a:lnTo>
                <a:lnTo>
                  <a:pt x="10269" y="2580"/>
                </a:lnTo>
                <a:lnTo>
                  <a:pt x="10585" y="2580"/>
                </a:lnTo>
                <a:lnTo>
                  <a:pt x="11218" y="2605"/>
                </a:lnTo>
                <a:lnTo>
                  <a:pt x="11875" y="2629"/>
                </a:lnTo>
                <a:lnTo>
                  <a:pt x="11875" y="3164"/>
                </a:lnTo>
                <a:lnTo>
                  <a:pt x="11875" y="3578"/>
                </a:lnTo>
                <a:lnTo>
                  <a:pt x="11875" y="3772"/>
                </a:lnTo>
                <a:lnTo>
                  <a:pt x="11923" y="3991"/>
                </a:lnTo>
                <a:lnTo>
                  <a:pt x="11948" y="4040"/>
                </a:lnTo>
                <a:lnTo>
                  <a:pt x="11972" y="4089"/>
                </a:lnTo>
                <a:lnTo>
                  <a:pt x="12069" y="4113"/>
                </a:lnTo>
                <a:lnTo>
                  <a:pt x="12215" y="4113"/>
                </a:lnTo>
                <a:lnTo>
                  <a:pt x="12264" y="4064"/>
                </a:lnTo>
                <a:lnTo>
                  <a:pt x="12605" y="4113"/>
                </a:lnTo>
                <a:lnTo>
                  <a:pt x="12945" y="4137"/>
                </a:lnTo>
                <a:lnTo>
                  <a:pt x="13602" y="4137"/>
                </a:lnTo>
                <a:lnTo>
                  <a:pt x="13602" y="4283"/>
                </a:lnTo>
                <a:lnTo>
                  <a:pt x="13602" y="4429"/>
                </a:lnTo>
                <a:lnTo>
                  <a:pt x="13627" y="4746"/>
                </a:lnTo>
                <a:lnTo>
                  <a:pt x="13627" y="5111"/>
                </a:lnTo>
                <a:lnTo>
                  <a:pt x="13602" y="5500"/>
                </a:lnTo>
                <a:lnTo>
                  <a:pt x="13602" y="5889"/>
                </a:lnTo>
                <a:lnTo>
                  <a:pt x="13627" y="6254"/>
                </a:lnTo>
                <a:lnTo>
                  <a:pt x="13335" y="6157"/>
                </a:lnTo>
                <a:lnTo>
                  <a:pt x="13043" y="6035"/>
                </a:lnTo>
                <a:lnTo>
                  <a:pt x="13067" y="5914"/>
                </a:lnTo>
                <a:lnTo>
                  <a:pt x="13067" y="5792"/>
                </a:lnTo>
                <a:lnTo>
                  <a:pt x="13067" y="5549"/>
                </a:lnTo>
                <a:lnTo>
                  <a:pt x="13067" y="5257"/>
                </a:lnTo>
                <a:lnTo>
                  <a:pt x="13067" y="5111"/>
                </a:lnTo>
                <a:lnTo>
                  <a:pt x="13043" y="4965"/>
                </a:lnTo>
                <a:lnTo>
                  <a:pt x="13018" y="4940"/>
                </a:lnTo>
                <a:lnTo>
                  <a:pt x="13091" y="4892"/>
                </a:lnTo>
                <a:lnTo>
                  <a:pt x="13140" y="4843"/>
                </a:lnTo>
                <a:lnTo>
                  <a:pt x="13164" y="4770"/>
                </a:lnTo>
                <a:lnTo>
                  <a:pt x="13164" y="4697"/>
                </a:lnTo>
                <a:lnTo>
                  <a:pt x="13140" y="4624"/>
                </a:lnTo>
                <a:lnTo>
                  <a:pt x="13091" y="4551"/>
                </a:lnTo>
                <a:lnTo>
                  <a:pt x="13018" y="4502"/>
                </a:lnTo>
                <a:lnTo>
                  <a:pt x="12945" y="4478"/>
                </a:lnTo>
                <a:lnTo>
                  <a:pt x="12556" y="4478"/>
                </a:lnTo>
                <a:lnTo>
                  <a:pt x="12142" y="4502"/>
                </a:lnTo>
                <a:lnTo>
                  <a:pt x="11777" y="4502"/>
                </a:lnTo>
                <a:lnTo>
                  <a:pt x="11388" y="4527"/>
                </a:lnTo>
                <a:lnTo>
                  <a:pt x="11388" y="3918"/>
                </a:lnTo>
                <a:lnTo>
                  <a:pt x="11388" y="3602"/>
                </a:lnTo>
                <a:lnTo>
                  <a:pt x="11364" y="3286"/>
                </a:lnTo>
                <a:lnTo>
                  <a:pt x="11315" y="3164"/>
                </a:lnTo>
                <a:lnTo>
                  <a:pt x="11291" y="3115"/>
                </a:lnTo>
                <a:lnTo>
                  <a:pt x="11242" y="3091"/>
                </a:lnTo>
                <a:lnTo>
                  <a:pt x="11193" y="3042"/>
                </a:lnTo>
                <a:lnTo>
                  <a:pt x="11169" y="2994"/>
                </a:lnTo>
                <a:lnTo>
                  <a:pt x="11096" y="2945"/>
                </a:lnTo>
                <a:lnTo>
                  <a:pt x="11023" y="2945"/>
                </a:lnTo>
                <a:lnTo>
                  <a:pt x="8152" y="2994"/>
                </a:lnTo>
                <a:lnTo>
                  <a:pt x="7738" y="2994"/>
                </a:lnTo>
                <a:lnTo>
                  <a:pt x="7714" y="2969"/>
                </a:lnTo>
                <a:lnTo>
                  <a:pt x="7665" y="2945"/>
                </a:lnTo>
                <a:lnTo>
                  <a:pt x="7641" y="2945"/>
                </a:lnTo>
                <a:lnTo>
                  <a:pt x="7592" y="2969"/>
                </a:lnTo>
                <a:lnTo>
                  <a:pt x="7592" y="2994"/>
                </a:lnTo>
                <a:lnTo>
                  <a:pt x="6813" y="3018"/>
                </a:lnTo>
                <a:lnTo>
                  <a:pt x="6181" y="3018"/>
                </a:lnTo>
                <a:lnTo>
                  <a:pt x="5865" y="3042"/>
                </a:lnTo>
                <a:lnTo>
                  <a:pt x="5548" y="3091"/>
                </a:lnTo>
                <a:lnTo>
                  <a:pt x="5500" y="3067"/>
                </a:lnTo>
                <a:lnTo>
                  <a:pt x="5378" y="3067"/>
                </a:lnTo>
                <a:lnTo>
                  <a:pt x="5329" y="3091"/>
                </a:lnTo>
                <a:lnTo>
                  <a:pt x="5281" y="3140"/>
                </a:lnTo>
                <a:lnTo>
                  <a:pt x="5232" y="3188"/>
                </a:lnTo>
                <a:lnTo>
                  <a:pt x="5208" y="3237"/>
                </a:lnTo>
                <a:lnTo>
                  <a:pt x="5183" y="3553"/>
                </a:lnTo>
                <a:lnTo>
                  <a:pt x="5159" y="3870"/>
                </a:lnTo>
                <a:lnTo>
                  <a:pt x="5135" y="4527"/>
                </a:lnTo>
                <a:lnTo>
                  <a:pt x="4867" y="4527"/>
                </a:lnTo>
                <a:lnTo>
                  <a:pt x="4599" y="4551"/>
                </a:lnTo>
                <a:lnTo>
                  <a:pt x="4186" y="4575"/>
                </a:lnTo>
                <a:lnTo>
                  <a:pt x="3967" y="4600"/>
                </a:lnTo>
                <a:lnTo>
                  <a:pt x="3772" y="4624"/>
                </a:lnTo>
                <a:lnTo>
                  <a:pt x="3699" y="4648"/>
                </a:lnTo>
                <a:lnTo>
                  <a:pt x="3650" y="4721"/>
                </a:lnTo>
                <a:lnTo>
                  <a:pt x="3650" y="4794"/>
                </a:lnTo>
                <a:lnTo>
                  <a:pt x="3650" y="4867"/>
                </a:lnTo>
                <a:lnTo>
                  <a:pt x="3626" y="4940"/>
                </a:lnTo>
                <a:lnTo>
                  <a:pt x="3602" y="5013"/>
                </a:lnTo>
                <a:lnTo>
                  <a:pt x="3577" y="5184"/>
                </a:lnTo>
                <a:lnTo>
                  <a:pt x="3577" y="5500"/>
                </a:lnTo>
                <a:lnTo>
                  <a:pt x="3577" y="5768"/>
                </a:lnTo>
                <a:lnTo>
                  <a:pt x="3577" y="5914"/>
                </a:lnTo>
                <a:lnTo>
                  <a:pt x="3626" y="6035"/>
                </a:lnTo>
                <a:lnTo>
                  <a:pt x="2993" y="6279"/>
                </a:lnTo>
                <a:lnTo>
                  <a:pt x="2993" y="6279"/>
                </a:lnTo>
                <a:lnTo>
                  <a:pt x="3042" y="5597"/>
                </a:lnTo>
                <a:lnTo>
                  <a:pt x="3066" y="4916"/>
                </a:lnTo>
                <a:lnTo>
                  <a:pt x="3115" y="4478"/>
                </a:lnTo>
                <a:lnTo>
                  <a:pt x="3115" y="4259"/>
                </a:lnTo>
                <a:lnTo>
                  <a:pt x="3091" y="4040"/>
                </a:lnTo>
                <a:lnTo>
                  <a:pt x="3456" y="4064"/>
                </a:lnTo>
                <a:lnTo>
                  <a:pt x="3845" y="4064"/>
                </a:lnTo>
                <a:lnTo>
                  <a:pt x="4210" y="4016"/>
                </a:lnTo>
                <a:lnTo>
                  <a:pt x="4575" y="3967"/>
                </a:lnTo>
                <a:lnTo>
                  <a:pt x="4624" y="3943"/>
                </a:lnTo>
                <a:lnTo>
                  <a:pt x="4672" y="3918"/>
                </a:lnTo>
                <a:lnTo>
                  <a:pt x="4745" y="3845"/>
                </a:lnTo>
                <a:lnTo>
                  <a:pt x="4770" y="3724"/>
                </a:lnTo>
                <a:lnTo>
                  <a:pt x="4745" y="3626"/>
                </a:lnTo>
                <a:lnTo>
                  <a:pt x="4770" y="3505"/>
                </a:lnTo>
                <a:lnTo>
                  <a:pt x="4770" y="3018"/>
                </a:lnTo>
                <a:lnTo>
                  <a:pt x="4770" y="2751"/>
                </a:lnTo>
                <a:lnTo>
                  <a:pt x="4745" y="2507"/>
                </a:lnTo>
                <a:lnTo>
                  <a:pt x="4867" y="2532"/>
                </a:lnTo>
                <a:lnTo>
                  <a:pt x="4989" y="2556"/>
                </a:lnTo>
                <a:lnTo>
                  <a:pt x="5256" y="2556"/>
                </a:lnTo>
                <a:lnTo>
                  <a:pt x="5646" y="2580"/>
                </a:lnTo>
                <a:lnTo>
                  <a:pt x="6035" y="2580"/>
                </a:lnTo>
                <a:lnTo>
                  <a:pt x="6789" y="2532"/>
                </a:lnTo>
                <a:lnTo>
                  <a:pt x="6886" y="2507"/>
                </a:lnTo>
                <a:lnTo>
                  <a:pt x="6959" y="2459"/>
                </a:lnTo>
                <a:lnTo>
                  <a:pt x="6984" y="2386"/>
                </a:lnTo>
                <a:lnTo>
                  <a:pt x="7008" y="2313"/>
                </a:lnTo>
                <a:lnTo>
                  <a:pt x="7032" y="2264"/>
                </a:lnTo>
                <a:lnTo>
                  <a:pt x="7057" y="1826"/>
                </a:lnTo>
                <a:lnTo>
                  <a:pt x="7081" y="1339"/>
                </a:lnTo>
                <a:close/>
                <a:moveTo>
                  <a:pt x="6911" y="5841"/>
                </a:moveTo>
                <a:lnTo>
                  <a:pt x="6838" y="5865"/>
                </a:lnTo>
                <a:lnTo>
                  <a:pt x="6716" y="5987"/>
                </a:lnTo>
                <a:lnTo>
                  <a:pt x="6619" y="6133"/>
                </a:lnTo>
                <a:lnTo>
                  <a:pt x="6546" y="6279"/>
                </a:lnTo>
                <a:lnTo>
                  <a:pt x="6522" y="6449"/>
                </a:lnTo>
                <a:lnTo>
                  <a:pt x="6522" y="6619"/>
                </a:lnTo>
                <a:lnTo>
                  <a:pt x="6546" y="6790"/>
                </a:lnTo>
                <a:lnTo>
                  <a:pt x="6594" y="6960"/>
                </a:lnTo>
                <a:lnTo>
                  <a:pt x="6667" y="7106"/>
                </a:lnTo>
                <a:lnTo>
                  <a:pt x="6716" y="7155"/>
                </a:lnTo>
                <a:lnTo>
                  <a:pt x="6765" y="7203"/>
                </a:lnTo>
                <a:lnTo>
                  <a:pt x="6838" y="7252"/>
                </a:lnTo>
                <a:lnTo>
                  <a:pt x="6911" y="7252"/>
                </a:lnTo>
                <a:lnTo>
                  <a:pt x="6984" y="7276"/>
                </a:lnTo>
                <a:lnTo>
                  <a:pt x="7057" y="7252"/>
                </a:lnTo>
                <a:lnTo>
                  <a:pt x="7130" y="7228"/>
                </a:lnTo>
                <a:lnTo>
                  <a:pt x="7178" y="7179"/>
                </a:lnTo>
                <a:lnTo>
                  <a:pt x="7349" y="6936"/>
                </a:lnTo>
                <a:lnTo>
                  <a:pt x="7397" y="6814"/>
                </a:lnTo>
                <a:lnTo>
                  <a:pt x="7446" y="6692"/>
                </a:lnTo>
                <a:lnTo>
                  <a:pt x="7470" y="6546"/>
                </a:lnTo>
                <a:lnTo>
                  <a:pt x="7470" y="6425"/>
                </a:lnTo>
                <a:lnTo>
                  <a:pt x="7446" y="6133"/>
                </a:lnTo>
                <a:lnTo>
                  <a:pt x="7422" y="6035"/>
                </a:lnTo>
                <a:lnTo>
                  <a:pt x="7349" y="5962"/>
                </a:lnTo>
                <a:lnTo>
                  <a:pt x="7227" y="5914"/>
                </a:lnTo>
                <a:lnTo>
                  <a:pt x="7130" y="5889"/>
                </a:lnTo>
                <a:lnTo>
                  <a:pt x="7057" y="5865"/>
                </a:lnTo>
                <a:lnTo>
                  <a:pt x="6984" y="5841"/>
                </a:lnTo>
                <a:close/>
                <a:moveTo>
                  <a:pt x="9612" y="5792"/>
                </a:moveTo>
                <a:lnTo>
                  <a:pt x="9539" y="5816"/>
                </a:lnTo>
                <a:lnTo>
                  <a:pt x="9466" y="5865"/>
                </a:lnTo>
                <a:lnTo>
                  <a:pt x="9393" y="5938"/>
                </a:lnTo>
                <a:lnTo>
                  <a:pt x="9344" y="6011"/>
                </a:lnTo>
                <a:lnTo>
                  <a:pt x="9247" y="6181"/>
                </a:lnTo>
                <a:lnTo>
                  <a:pt x="9174" y="6352"/>
                </a:lnTo>
                <a:lnTo>
                  <a:pt x="9149" y="6522"/>
                </a:lnTo>
                <a:lnTo>
                  <a:pt x="9149" y="6717"/>
                </a:lnTo>
                <a:lnTo>
                  <a:pt x="9174" y="6887"/>
                </a:lnTo>
                <a:lnTo>
                  <a:pt x="9222" y="7057"/>
                </a:lnTo>
                <a:lnTo>
                  <a:pt x="9271" y="7155"/>
                </a:lnTo>
                <a:lnTo>
                  <a:pt x="9344" y="7228"/>
                </a:lnTo>
                <a:lnTo>
                  <a:pt x="9417" y="7276"/>
                </a:lnTo>
                <a:lnTo>
                  <a:pt x="9514" y="7301"/>
                </a:lnTo>
                <a:lnTo>
                  <a:pt x="9685" y="7301"/>
                </a:lnTo>
                <a:lnTo>
                  <a:pt x="9782" y="7252"/>
                </a:lnTo>
                <a:lnTo>
                  <a:pt x="9855" y="7179"/>
                </a:lnTo>
                <a:lnTo>
                  <a:pt x="9928" y="7106"/>
                </a:lnTo>
                <a:lnTo>
                  <a:pt x="9977" y="7009"/>
                </a:lnTo>
                <a:lnTo>
                  <a:pt x="10050" y="6765"/>
                </a:lnTo>
                <a:lnTo>
                  <a:pt x="10098" y="6522"/>
                </a:lnTo>
                <a:lnTo>
                  <a:pt x="10098" y="6303"/>
                </a:lnTo>
                <a:lnTo>
                  <a:pt x="10098" y="6181"/>
                </a:lnTo>
                <a:lnTo>
                  <a:pt x="10050" y="6108"/>
                </a:lnTo>
                <a:lnTo>
                  <a:pt x="9977" y="6060"/>
                </a:lnTo>
                <a:lnTo>
                  <a:pt x="9879" y="6035"/>
                </a:lnTo>
                <a:lnTo>
                  <a:pt x="9879" y="6011"/>
                </a:lnTo>
                <a:lnTo>
                  <a:pt x="9855" y="5914"/>
                </a:lnTo>
                <a:lnTo>
                  <a:pt x="9806" y="5841"/>
                </a:lnTo>
                <a:lnTo>
                  <a:pt x="9709" y="5792"/>
                </a:lnTo>
                <a:close/>
                <a:moveTo>
                  <a:pt x="8468" y="4673"/>
                </a:moveTo>
                <a:lnTo>
                  <a:pt x="8687" y="4794"/>
                </a:lnTo>
                <a:lnTo>
                  <a:pt x="8930" y="4892"/>
                </a:lnTo>
                <a:lnTo>
                  <a:pt x="8955" y="4916"/>
                </a:lnTo>
                <a:lnTo>
                  <a:pt x="9466" y="5111"/>
                </a:lnTo>
                <a:lnTo>
                  <a:pt x="9806" y="5232"/>
                </a:lnTo>
                <a:lnTo>
                  <a:pt x="9806" y="5305"/>
                </a:lnTo>
                <a:lnTo>
                  <a:pt x="9806" y="5354"/>
                </a:lnTo>
                <a:lnTo>
                  <a:pt x="9855" y="5403"/>
                </a:lnTo>
                <a:lnTo>
                  <a:pt x="9904" y="5403"/>
                </a:lnTo>
                <a:lnTo>
                  <a:pt x="9952" y="5378"/>
                </a:lnTo>
                <a:lnTo>
                  <a:pt x="10001" y="5330"/>
                </a:lnTo>
                <a:lnTo>
                  <a:pt x="10707" y="5597"/>
                </a:lnTo>
                <a:lnTo>
                  <a:pt x="13383" y="6668"/>
                </a:lnTo>
                <a:lnTo>
                  <a:pt x="14040" y="6911"/>
                </a:lnTo>
                <a:lnTo>
                  <a:pt x="14357" y="7082"/>
                </a:lnTo>
                <a:lnTo>
                  <a:pt x="14527" y="7155"/>
                </a:lnTo>
                <a:lnTo>
                  <a:pt x="14648" y="7276"/>
                </a:lnTo>
                <a:lnTo>
                  <a:pt x="14794" y="7422"/>
                </a:lnTo>
                <a:lnTo>
                  <a:pt x="14843" y="7568"/>
                </a:lnTo>
                <a:lnTo>
                  <a:pt x="14892" y="7739"/>
                </a:lnTo>
                <a:lnTo>
                  <a:pt x="14867" y="7909"/>
                </a:lnTo>
                <a:lnTo>
                  <a:pt x="14405" y="7617"/>
                </a:lnTo>
                <a:lnTo>
                  <a:pt x="13919" y="7349"/>
                </a:lnTo>
                <a:lnTo>
                  <a:pt x="13675" y="7252"/>
                </a:lnTo>
                <a:lnTo>
                  <a:pt x="13408" y="7130"/>
                </a:lnTo>
                <a:lnTo>
                  <a:pt x="13164" y="7057"/>
                </a:lnTo>
                <a:lnTo>
                  <a:pt x="12872" y="7057"/>
                </a:lnTo>
                <a:lnTo>
                  <a:pt x="12848" y="7082"/>
                </a:lnTo>
                <a:lnTo>
                  <a:pt x="12848" y="7106"/>
                </a:lnTo>
                <a:lnTo>
                  <a:pt x="12848" y="7155"/>
                </a:lnTo>
                <a:lnTo>
                  <a:pt x="13043" y="7301"/>
                </a:lnTo>
                <a:lnTo>
                  <a:pt x="13262" y="7422"/>
                </a:lnTo>
                <a:lnTo>
                  <a:pt x="13724" y="7666"/>
                </a:lnTo>
                <a:lnTo>
                  <a:pt x="14259" y="7958"/>
                </a:lnTo>
                <a:lnTo>
                  <a:pt x="14770" y="8274"/>
                </a:lnTo>
                <a:lnTo>
                  <a:pt x="14697" y="8493"/>
                </a:lnTo>
                <a:lnTo>
                  <a:pt x="14575" y="8371"/>
                </a:lnTo>
                <a:lnTo>
                  <a:pt x="14454" y="8274"/>
                </a:lnTo>
                <a:lnTo>
                  <a:pt x="14284" y="8177"/>
                </a:lnTo>
                <a:lnTo>
                  <a:pt x="14113" y="8079"/>
                </a:lnTo>
                <a:lnTo>
                  <a:pt x="13773" y="7933"/>
                </a:lnTo>
                <a:lnTo>
                  <a:pt x="13383" y="7763"/>
                </a:lnTo>
                <a:lnTo>
                  <a:pt x="13189" y="7714"/>
                </a:lnTo>
                <a:lnTo>
                  <a:pt x="12994" y="7666"/>
                </a:lnTo>
                <a:lnTo>
                  <a:pt x="12799" y="7641"/>
                </a:lnTo>
                <a:lnTo>
                  <a:pt x="12605" y="7666"/>
                </a:lnTo>
                <a:lnTo>
                  <a:pt x="12580" y="7690"/>
                </a:lnTo>
                <a:lnTo>
                  <a:pt x="12605" y="7714"/>
                </a:lnTo>
                <a:lnTo>
                  <a:pt x="12702" y="7812"/>
                </a:lnTo>
                <a:lnTo>
                  <a:pt x="12824" y="7909"/>
                </a:lnTo>
                <a:lnTo>
                  <a:pt x="12945" y="7982"/>
                </a:lnTo>
                <a:lnTo>
                  <a:pt x="13091" y="8055"/>
                </a:lnTo>
                <a:lnTo>
                  <a:pt x="13383" y="8177"/>
                </a:lnTo>
                <a:lnTo>
                  <a:pt x="13651" y="8274"/>
                </a:lnTo>
                <a:lnTo>
                  <a:pt x="13894" y="8396"/>
                </a:lnTo>
                <a:lnTo>
                  <a:pt x="14113" y="8517"/>
                </a:lnTo>
                <a:lnTo>
                  <a:pt x="14551" y="8809"/>
                </a:lnTo>
                <a:lnTo>
                  <a:pt x="14430" y="9126"/>
                </a:lnTo>
                <a:lnTo>
                  <a:pt x="13967" y="8858"/>
                </a:lnTo>
                <a:lnTo>
                  <a:pt x="13481" y="8590"/>
                </a:lnTo>
                <a:lnTo>
                  <a:pt x="12921" y="8274"/>
                </a:lnTo>
                <a:lnTo>
                  <a:pt x="12629" y="8152"/>
                </a:lnTo>
                <a:lnTo>
                  <a:pt x="12337" y="8031"/>
                </a:lnTo>
                <a:lnTo>
                  <a:pt x="12313" y="8031"/>
                </a:lnTo>
                <a:lnTo>
                  <a:pt x="12288" y="8055"/>
                </a:lnTo>
                <a:lnTo>
                  <a:pt x="12288" y="8079"/>
                </a:lnTo>
                <a:lnTo>
                  <a:pt x="12288" y="8104"/>
                </a:lnTo>
                <a:lnTo>
                  <a:pt x="12507" y="8323"/>
                </a:lnTo>
                <a:lnTo>
                  <a:pt x="12751" y="8542"/>
                </a:lnTo>
                <a:lnTo>
                  <a:pt x="13018" y="8712"/>
                </a:lnTo>
                <a:lnTo>
                  <a:pt x="13286" y="8882"/>
                </a:lnTo>
                <a:lnTo>
                  <a:pt x="13797" y="9199"/>
                </a:lnTo>
                <a:lnTo>
                  <a:pt x="14040" y="9345"/>
                </a:lnTo>
                <a:lnTo>
                  <a:pt x="14308" y="9466"/>
                </a:lnTo>
                <a:lnTo>
                  <a:pt x="14211" y="9661"/>
                </a:lnTo>
                <a:lnTo>
                  <a:pt x="14065" y="9564"/>
                </a:lnTo>
                <a:lnTo>
                  <a:pt x="13919" y="9491"/>
                </a:lnTo>
                <a:lnTo>
                  <a:pt x="13602" y="9345"/>
                </a:lnTo>
                <a:lnTo>
                  <a:pt x="13359" y="9199"/>
                </a:lnTo>
                <a:lnTo>
                  <a:pt x="13067" y="9077"/>
                </a:lnTo>
                <a:lnTo>
                  <a:pt x="12921" y="9028"/>
                </a:lnTo>
                <a:lnTo>
                  <a:pt x="12775" y="9004"/>
                </a:lnTo>
                <a:lnTo>
                  <a:pt x="12629" y="8980"/>
                </a:lnTo>
                <a:lnTo>
                  <a:pt x="12483" y="8980"/>
                </a:lnTo>
                <a:lnTo>
                  <a:pt x="12459" y="9004"/>
                </a:lnTo>
                <a:lnTo>
                  <a:pt x="12459" y="9053"/>
                </a:lnTo>
                <a:lnTo>
                  <a:pt x="12556" y="9150"/>
                </a:lnTo>
                <a:lnTo>
                  <a:pt x="12653" y="9247"/>
                </a:lnTo>
                <a:lnTo>
                  <a:pt x="12897" y="9418"/>
                </a:lnTo>
                <a:lnTo>
                  <a:pt x="13408" y="9685"/>
                </a:lnTo>
                <a:lnTo>
                  <a:pt x="13724" y="9880"/>
                </a:lnTo>
                <a:lnTo>
                  <a:pt x="13894" y="10002"/>
                </a:lnTo>
                <a:lnTo>
                  <a:pt x="14065" y="10075"/>
                </a:lnTo>
                <a:lnTo>
                  <a:pt x="13967" y="10269"/>
                </a:lnTo>
                <a:lnTo>
                  <a:pt x="13505" y="10075"/>
                </a:lnTo>
                <a:lnTo>
                  <a:pt x="13043" y="9880"/>
                </a:lnTo>
                <a:lnTo>
                  <a:pt x="12556" y="9758"/>
                </a:lnTo>
                <a:lnTo>
                  <a:pt x="12069" y="9661"/>
                </a:lnTo>
                <a:lnTo>
                  <a:pt x="12045" y="9661"/>
                </a:lnTo>
                <a:lnTo>
                  <a:pt x="12045" y="9685"/>
                </a:lnTo>
                <a:lnTo>
                  <a:pt x="12434" y="10002"/>
                </a:lnTo>
                <a:lnTo>
                  <a:pt x="12872" y="10245"/>
                </a:lnTo>
                <a:lnTo>
                  <a:pt x="13335" y="10488"/>
                </a:lnTo>
                <a:lnTo>
                  <a:pt x="13797" y="10683"/>
                </a:lnTo>
                <a:lnTo>
                  <a:pt x="13627" y="11072"/>
                </a:lnTo>
                <a:lnTo>
                  <a:pt x="13456" y="10926"/>
                </a:lnTo>
                <a:lnTo>
                  <a:pt x="13262" y="10829"/>
                </a:lnTo>
                <a:lnTo>
                  <a:pt x="12848" y="10659"/>
                </a:lnTo>
                <a:lnTo>
                  <a:pt x="12653" y="10586"/>
                </a:lnTo>
                <a:lnTo>
                  <a:pt x="12483" y="10513"/>
                </a:lnTo>
                <a:lnTo>
                  <a:pt x="12288" y="10488"/>
                </a:lnTo>
                <a:lnTo>
                  <a:pt x="12069" y="10488"/>
                </a:lnTo>
                <a:lnTo>
                  <a:pt x="12045" y="10513"/>
                </a:lnTo>
                <a:lnTo>
                  <a:pt x="12045" y="10537"/>
                </a:lnTo>
                <a:lnTo>
                  <a:pt x="12118" y="10634"/>
                </a:lnTo>
                <a:lnTo>
                  <a:pt x="12191" y="10707"/>
                </a:lnTo>
                <a:lnTo>
                  <a:pt x="12337" y="10829"/>
                </a:lnTo>
                <a:lnTo>
                  <a:pt x="12532" y="10926"/>
                </a:lnTo>
                <a:lnTo>
                  <a:pt x="12702" y="11023"/>
                </a:lnTo>
                <a:lnTo>
                  <a:pt x="13091" y="11218"/>
                </a:lnTo>
                <a:lnTo>
                  <a:pt x="13310" y="11291"/>
                </a:lnTo>
                <a:lnTo>
                  <a:pt x="13505" y="11340"/>
                </a:lnTo>
                <a:lnTo>
                  <a:pt x="13481" y="11413"/>
                </a:lnTo>
                <a:lnTo>
                  <a:pt x="13335" y="11388"/>
                </a:lnTo>
                <a:lnTo>
                  <a:pt x="13189" y="11340"/>
                </a:lnTo>
                <a:lnTo>
                  <a:pt x="12897" y="11315"/>
                </a:lnTo>
                <a:lnTo>
                  <a:pt x="12678" y="11267"/>
                </a:lnTo>
                <a:lnTo>
                  <a:pt x="12434" y="11242"/>
                </a:lnTo>
                <a:lnTo>
                  <a:pt x="12191" y="11267"/>
                </a:lnTo>
                <a:lnTo>
                  <a:pt x="12069" y="11291"/>
                </a:lnTo>
                <a:lnTo>
                  <a:pt x="11972" y="11315"/>
                </a:lnTo>
                <a:lnTo>
                  <a:pt x="11948" y="11340"/>
                </a:lnTo>
                <a:lnTo>
                  <a:pt x="11948" y="11364"/>
                </a:lnTo>
                <a:lnTo>
                  <a:pt x="11972" y="11413"/>
                </a:lnTo>
                <a:lnTo>
                  <a:pt x="12069" y="11486"/>
                </a:lnTo>
                <a:lnTo>
                  <a:pt x="12191" y="11534"/>
                </a:lnTo>
                <a:lnTo>
                  <a:pt x="12434" y="11607"/>
                </a:lnTo>
                <a:lnTo>
                  <a:pt x="12921" y="11705"/>
                </a:lnTo>
                <a:lnTo>
                  <a:pt x="13164" y="11778"/>
                </a:lnTo>
                <a:lnTo>
                  <a:pt x="13432" y="11826"/>
                </a:lnTo>
                <a:lnTo>
                  <a:pt x="13408" y="11972"/>
                </a:lnTo>
                <a:lnTo>
                  <a:pt x="13018" y="11948"/>
                </a:lnTo>
                <a:lnTo>
                  <a:pt x="12434" y="11948"/>
                </a:lnTo>
                <a:lnTo>
                  <a:pt x="12313" y="11972"/>
                </a:lnTo>
                <a:lnTo>
                  <a:pt x="12215" y="12021"/>
                </a:lnTo>
                <a:lnTo>
                  <a:pt x="12118" y="12070"/>
                </a:lnTo>
                <a:lnTo>
                  <a:pt x="12118" y="12118"/>
                </a:lnTo>
                <a:lnTo>
                  <a:pt x="12118" y="12143"/>
                </a:lnTo>
                <a:lnTo>
                  <a:pt x="12215" y="12191"/>
                </a:lnTo>
                <a:lnTo>
                  <a:pt x="12313" y="12240"/>
                </a:lnTo>
                <a:lnTo>
                  <a:pt x="12507" y="12264"/>
                </a:lnTo>
                <a:lnTo>
                  <a:pt x="12897" y="12264"/>
                </a:lnTo>
                <a:lnTo>
                  <a:pt x="13383" y="12313"/>
                </a:lnTo>
                <a:lnTo>
                  <a:pt x="13383" y="12654"/>
                </a:lnTo>
                <a:lnTo>
                  <a:pt x="13043" y="12654"/>
                </a:lnTo>
                <a:lnTo>
                  <a:pt x="12678" y="12678"/>
                </a:lnTo>
                <a:lnTo>
                  <a:pt x="12288" y="12727"/>
                </a:lnTo>
                <a:lnTo>
                  <a:pt x="12094" y="12775"/>
                </a:lnTo>
                <a:lnTo>
                  <a:pt x="11923" y="12873"/>
                </a:lnTo>
                <a:lnTo>
                  <a:pt x="12118" y="12921"/>
                </a:lnTo>
                <a:lnTo>
                  <a:pt x="12288" y="12946"/>
                </a:lnTo>
                <a:lnTo>
                  <a:pt x="12678" y="12946"/>
                </a:lnTo>
                <a:lnTo>
                  <a:pt x="13408" y="12970"/>
                </a:lnTo>
                <a:lnTo>
                  <a:pt x="13408" y="13116"/>
                </a:lnTo>
                <a:lnTo>
                  <a:pt x="13408" y="13262"/>
                </a:lnTo>
                <a:lnTo>
                  <a:pt x="13140" y="13262"/>
                </a:lnTo>
                <a:lnTo>
                  <a:pt x="12848" y="13286"/>
                </a:lnTo>
                <a:lnTo>
                  <a:pt x="12337" y="13286"/>
                </a:lnTo>
                <a:lnTo>
                  <a:pt x="12069" y="13335"/>
                </a:lnTo>
                <a:lnTo>
                  <a:pt x="11948" y="13384"/>
                </a:lnTo>
                <a:lnTo>
                  <a:pt x="11850" y="13432"/>
                </a:lnTo>
                <a:lnTo>
                  <a:pt x="11826" y="13481"/>
                </a:lnTo>
                <a:lnTo>
                  <a:pt x="11850" y="13505"/>
                </a:lnTo>
                <a:lnTo>
                  <a:pt x="11948" y="13554"/>
                </a:lnTo>
                <a:lnTo>
                  <a:pt x="12069" y="13603"/>
                </a:lnTo>
                <a:lnTo>
                  <a:pt x="12337" y="13627"/>
                </a:lnTo>
                <a:lnTo>
                  <a:pt x="12605" y="13651"/>
                </a:lnTo>
                <a:lnTo>
                  <a:pt x="13432" y="13651"/>
                </a:lnTo>
                <a:lnTo>
                  <a:pt x="13432" y="13797"/>
                </a:lnTo>
                <a:lnTo>
                  <a:pt x="13286" y="13773"/>
                </a:lnTo>
                <a:lnTo>
                  <a:pt x="13164" y="13797"/>
                </a:lnTo>
                <a:lnTo>
                  <a:pt x="12897" y="13822"/>
                </a:lnTo>
                <a:lnTo>
                  <a:pt x="12483" y="13846"/>
                </a:lnTo>
                <a:lnTo>
                  <a:pt x="12288" y="13895"/>
                </a:lnTo>
                <a:lnTo>
                  <a:pt x="12094" y="13968"/>
                </a:lnTo>
                <a:lnTo>
                  <a:pt x="12094" y="13992"/>
                </a:lnTo>
                <a:lnTo>
                  <a:pt x="12094" y="14016"/>
                </a:lnTo>
                <a:lnTo>
                  <a:pt x="12118" y="14041"/>
                </a:lnTo>
                <a:lnTo>
                  <a:pt x="12313" y="14089"/>
                </a:lnTo>
                <a:lnTo>
                  <a:pt x="12507" y="14114"/>
                </a:lnTo>
                <a:lnTo>
                  <a:pt x="13310" y="14114"/>
                </a:lnTo>
                <a:lnTo>
                  <a:pt x="13432" y="14089"/>
                </a:lnTo>
                <a:lnTo>
                  <a:pt x="13456" y="14600"/>
                </a:lnTo>
                <a:lnTo>
                  <a:pt x="13237" y="14576"/>
                </a:lnTo>
                <a:lnTo>
                  <a:pt x="13018" y="14552"/>
                </a:lnTo>
                <a:lnTo>
                  <a:pt x="12824" y="14552"/>
                </a:lnTo>
                <a:lnTo>
                  <a:pt x="12434" y="14600"/>
                </a:lnTo>
                <a:lnTo>
                  <a:pt x="12045" y="14698"/>
                </a:lnTo>
                <a:lnTo>
                  <a:pt x="11656" y="14819"/>
                </a:lnTo>
                <a:lnTo>
                  <a:pt x="11193" y="14941"/>
                </a:lnTo>
                <a:lnTo>
                  <a:pt x="10974" y="14965"/>
                </a:lnTo>
                <a:lnTo>
                  <a:pt x="10755" y="14990"/>
                </a:lnTo>
                <a:lnTo>
                  <a:pt x="10536" y="14990"/>
                </a:lnTo>
                <a:lnTo>
                  <a:pt x="10317" y="14965"/>
                </a:lnTo>
                <a:lnTo>
                  <a:pt x="10098" y="14917"/>
                </a:lnTo>
                <a:lnTo>
                  <a:pt x="9879" y="14819"/>
                </a:lnTo>
                <a:lnTo>
                  <a:pt x="9514" y="14698"/>
                </a:lnTo>
                <a:lnTo>
                  <a:pt x="9149" y="14576"/>
                </a:lnTo>
                <a:lnTo>
                  <a:pt x="8979" y="14552"/>
                </a:lnTo>
                <a:lnTo>
                  <a:pt x="8809" y="14527"/>
                </a:lnTo>
                <a:lnTo>
                  <a:pt x="8614" y="14527"/>
                </a:lnTo>
                <a:lnTo>
                  <a:pt x="8419" y="14552"/>
                </a:lnTo>
                <a:lnTo>
                  <a:pt x="7981" y="14649"/>
                </a:lnTo>
                <a:lnTo>
                  <a:pt x="7568" y="14795"/>
                </a:lnTo>
                <a:lnTo>
                  <a:pt x="7130" y="14917"/>
                </a:lnTo>
                <a:lnTo>
                  <a:pt x="6935" y="14965"/>
                </a:lnTo>
                <a:lnTo>
                  <a:pt x="6692" y="14990"/>
                </a:lnTo>
                <a:lnTo>
                  <a:pt x="6473" y="14990"/>
                </a:lnTo>
                <a:lnTo>
                  <a:pt x="6230" y="14965"/>
                </a:lnTo>
                <a:lnTo>
                  <a:pt x="5986" y="14917"/>
                </a:lnTo>
                <a:lnTo>
                  <a:pt x="5767" y="14844"/>
                </a:lnTo>
                <a:lnTo>
                  <a:pt x="5281" y="14722"/>
                </a:lnTo>
                <a:lnTo>
                  <a:pt x="5062" y="14649"/>
                </a:lnTo>
                <a:lnTo>
                  <a:pt x="4818" y="14625"/>
                </a:lnTo>
                <a:lnTo>
                  <a:pt x="4453" y="14576"/>
                </a:lnTo>
                <a:lnTo>
                  <a:pt x="4040" y="14576"/>
                </a:lnTo>
                <a:lnTo>
                  <a:pt x="3602" y="14625"/>
                </a:lnTo>
                <a:lnTo>
                  <a:pt x="3164" y="14722"/>
                </a:lnTo>
                <a:lnTo>
                  <a:pt x="3188" y="14308"/>
                </a:lnTo>
                <a:lnTo>
                  <a:pt x="3188" y="13895"/>
                </a:lnTo>
                <a:lnTo>
                  <a:pt x="3164" y="13067"/>
                </a:lnTo>
                <a:lnTo>
                  <a:pt x="3164" y="12386"/>
                </a:lnTo>
                <a:lnTo>
                  <a:pt x="3139" y="12191"/>
                </a:lnTo>
                <a:lnTo>
                  <a:pt x="3115" y="12021"/>
                </a:lnTo>
                <a:lnTo>
                  <a:pt x="3066" y="11851"/>
                </a:lnTo>
                <a:lnTo>
                  <a:pt x="3018" y="11705"/>
                </a:lnTo>
                <a:lnTo>
                  <a:pt x="3018" y="11632"/>
                </a:lnTo>
                <a:lnTo>
                  <a:pt x="3018" y="11534"/>
                </a:lnTo>
                <a:lnTo>
                  <a:pt x="2993" y="11413"/>
                </a:lnTo>
                <a:lnTo>
                  <a:pt x="2896" y="11194"/>
                </a:lnTo>
                <a:lnTo>
                  <a:pt x="2701" y="10780"/>
                </a:lnTo>
                <a:lnTo>
                  <a:pt x="2409" y="10123"/>
                </a:lnTo>
                <a:lnTo>
                  <a:pt x="2142" y="9442"/>
                </a:lnTo>
                <a:lnTo>
                  <a:pt x="1947" y="8809"/>
                </a:lnTo>
                <a:lnTo>
                  <a:pt x="1777" y="8152"/>
                </a:lnTo>
                <a:lnTo>
                  <a:pt x="1728" y="7909"/>
                </a:lnTo>
                <a:lnTo>
                  <a:pt x="1704" y="7787"/>
                </a:lnTo>
                <a:lnTo>
                  <a:pt x="1704" y="7666"/>
                </a:lnTo>
                <a:lnTo>
                  <a:pt x="1704" y="7544"/>
                </a:lnTo>
                <a:lnTo>
                  <a:pt x="1752" y="7447"/>
                </a:lnTo>
                <a:lnTo>
                  <a:pt x="1825" y="7325"/>
                </a:lnTo>
                <a:lnTo>
                  <a:pt x="1923" y="7252"/>
                </a:lnTo>
                <a:lnTo>
                  <a:pt x="2093" y="7155"/>
                </a:lnTo>
                <a:lnTo>
                  <a:pt x="2288" y="7082"/>
                </a:lnTo>
                <a:lnTo>
                  <a:pt x="2653" y="6936"/>
                </a:lnTo>
                <a:lnTo>
                  <a:pt x="3991" y="6400"/>
                </a:lnTo>
                <a:lnTo>
                  <a:pt x="5329" y="5889"/>
                </a:lnTo>
                <a:lnTo>
                  <a:pt x="8030" y="4867"/>
                </a:lnTo>
                <a:lnTo>
                  <a:pt x="8030" y="5062"/>
                </a:lnTo>
                <a:lnTo>
                  <a:pt x="8030" y="5281"/>
                </a:lnTo>
                <a:lnTo>
                  <a:pt x="8030" y="5670"/>
                </a:lnTo>
                <a:lnTo>
                  <a:pt x="8030" y="7203"/>
                </a:lnTo>
                <a:lnTo>
                  <a:pt x="8030" y="8834"/>
                </a:lnTo>
                <a:lnTo>
                  <a:pt x="8054" y="9661"/>
                </a:lnTo>
                <a:lnTo>
                  <a:pt x="8079" y="10464"/>
                </a:lnTo>
                <a:lnTo>
                  <a:pt x="8103" y="10586"/>
                </a:lnTo>
                <a:lnTo>
                  <a:pt x="8152" y="10659"/>
                </a:lnTo>
                <a:lnTo>
                  <a:pt x="8249" y="10707"/>
                </a:lnTo>
                <a:lnTo>
                  <a:pt x="8346" y="10732"/>
                </a:lnTo>
                <a:lnTo>
                  <a:pt x="8444" y="10707"/>
                </a:lnTo>
                <a:lnTo>
                  <a:pt x="8517" y="10659"/>
                </a:lnTo>
                <a:lnTo>
                  <a:pt x="8565" y="10586"/>
                </a:lnTo>
                <a:lnTo>
                  <a:pt x="8590" y="10464"/>
                </a:lnTo>
                <a:lnTo>
                  <a:pt x="8517" y="8931"/>
                </a:lnTo>
                <a:lnTo>
                  <a:pt x="8468" y="7398"/>
                </a:lnTo>
                <a:lnTo>
                  <a:pt x="8444" y="5865"/>
                </a:lnTo>
                <a:lnTo>
                  <a:pt x="8444" y="5305"/>
                </a:lnTo>
                <a:lnTo>
                  <a:pt x="8444" y="5013"/>
                </a:lnTo>
                <a:lnTo>
                  <a:pt x="8395" y="4721"/>
                </a:lnTo>
                <a:lnTo>
                  <a:pt x="8468" y="4673"/>
                </a:lnTo>
                <a:close/>
                <a:moveTo>
                  <a:pt x="7446" y="1"/>
                </a:moveTo>
                <a:lnTo>
                  <a:pt x="7300" y="25"/>
                </a:lnTo>
                <a:lnTo>
                  <a:pt x="7154" y="50"/>
                </a:lnTo>
                <a:lnTo>
                  <a:pt x="7008" y="98"/>
                </a:lnTo>
                <a:lnTo>
                  <a:pt x="6911" y="196"/>
                </a:lnTo>
                <a:lnTo>
                  <a:pt x="6838" y="196"/>
                </a:lnTo>
                <a:lnTo>
                  <a:pt x="6765" y="244"/>
                </a:lnTo>
                <a:lnTo>
                  <a:pt x="6716" y="293"/>
                </a:lnTo>
                <a:lnTo>
                  <a:pt x="6716" y="317"/>
                </a:lnTo>
                <a:lnTo>
                  <a:pt x="6667" y="755"/>
                </a:lnTo>
                <a:lnTo>
                  <a:pt x="6619" y="1193"/>
                </a:lnTo>
                <a:lnTo>
                  <a:pt x="6594" y="1656"/>
                </a:lnTo>
                <a:lnTo>
                  <a:pt x="6594" y="2094"/>
                </a:lnTo>
                <a:lnTo>
                  <a:pt x="6011" y="2118"/>
                </a:lnTo>
                <a:lnTo>
                  <a:pt x="5427" y="2118"/>
                </a:lnTo>
                <a:lnTo>
                  <a:pt x="5013" y="2094"/>
                </a:lnTo>
                <a:lnTo>
                  <a:pt x="4794" y="2094"/>
                </a:lnTo>
                <a:lnTo>
                  <a:pt x="4697" y="2118"/>
                </a:lnTo>
                <a:lnTo>
                  <a:pt x="4624" y="2167"/>
                </a:lnTo>
                <a:lnTo>
                  <a:pt x="4575" y="2142"/>
                </a:lnTo>
                <a:lnTo>
                  <a:pt x="4526" y="2118"/>
                </a:lnTo>
                <a:lnTo>
                  <a:pt x="4405" y="2142"/>
                </a:lnTo>
                <a:lnTo>
                  <a:pt x="4332" y="2215"/>
                </a:lnTo>
                <a:lnTo>
                  <a:pt x="4307" y="2264"/>
                </a:lnTo>
                <a:lnTo>
                  <a:pt x="4283" y="2337"/>
                </a:lnTo>
                <a:lnTo>
                  <a:pt x="4259" y="2605"/>
                </a:lnTo>
                <a:lnTo>
                  <a:pt x="4259" y="2897"/>
                </a:lnTo>
                <a:lnTo>
                  <a:pt x="4259" y="3480"/>
                </a:lnTo>
                <a:lnTo>
                  <a:pt x="3602" y="3529"/>
                </a:lnTo>
                <a:lnTo>
                  <a:pt x="3261" y="3578"/>
                </a:lnTo>
                <a:lnTo>
                  <a:pt x="2920" y="3602"/>
                </a:lnTo>
                <a:lnTo>
                  <a:pt x="2872" y="3626"/>
                </a:lnTo>
                <a:lnTo>
                  <a:pt x="2823" y="3651"/>
                </a:lnTo>
                <a:lnTo>
                  <a:pt x="2774" y="3699"/>
                </a:lnTo>
                <a:lnTo>
                  <a:pt x="2701" y="3821"/>
                </a:lnTo>
                <a:lnTo>
                  <a:pt x="2653" y="3918"/>
                </a:lnTo>
                <a:lnTo>
                  <a:pt x="2604" y="4064"/>
                </a:lnTo>
                <a:lnTo>
                  <a:pt x="2604" y="4186"/>
                </a:lnTo>
                <a:lnTo>
                  <a:pt x="2580" y="4454"/>
                </a:lnTo>
                <a:lnTo>
                  <a:pt x="2580" y="4721"/>
                </a:lnTo>
                <a:lnTo>
                  <a:pt x="2458" y="6449"/>
                </a:lnTo>
                <a:lnTo>
                  <a:pt x="2458" y="6498"/>
                </a:lnTo>
                <a:lnTo>
                  <a:pt x="1704" y="6838"/>
                </a:lnTo>
                <a:lnTo>
                  <a:pt x="1558" y="6936"/>
                </a:lnTo>
                <a:lnTo>
                  <a:pt x="1436" y="7033"/>
                </a:lnTo>
                <a:lnTo>
                  <a:pt x="1363" y="7155"/>
                </a:lnTo>
                <a:lnTo>
                  <a:pt x="1290" y="7276"/>
                </a:lnTo>
                <a:lnTo>
                  <a:pt x="1266" y="7422"/>
                </a:lnTo>
                <a:lnTo>
                  <a:pt x="1241" y="7568"/>
                </a:lnTo>
                <a:lnTo>
                  <a:pt x="1241" y="7714"/>
                </a:lnTo>
                <a:lnTo>
                  <a:pt x="1241" y="7885"/>
                </a:lnTo>
                <a:lnTo>
                  <a:pt x="1290" y="8201"/>
                </a:lnTo>
                <a:lnTo>
                  <a:pt x="1363" y="8542"/>
                </a:lnTo>
                <a:lnTo>
                  <a:pt x="1533" y="9101"/>
                </a:lnTo>
                <a:lnTo>
                  <a:pt x="1631" y="9491"/>
                </a:lnTo>
                <a:lnTo>
                  <a:pt x="1777" y="9856"/>
                </a:lnTo>
                <a:lnTo>
                  <a:pt x="2069" y="10586"/>
                </a:lnTo>
                <a:lnTo>
                  <a:pt x="2190" y="10853"/>
                </a:lnTo>
                <a:lnTo>
                  <a:pt x="2336" y="11145"/>
                </a:lnTo>
                <a:lnTo>
                  <a:pt x="2507" y="11437"/>
                </a:lnTo>
                <a:lnTo>
                  <a:pt x="2604" y="11559"/>
                </a:lnTo>
                <a:lnTo>
                  <a:pt x="2726" y="11656"/>
                </a:lnTo>
                <a:lnTo>
                  <a:pt x="2677" y="11826"/>
                </a:lnTo>
                <a:lnTo>
                  <a:pt x="2653" y="11997"/>
                </a:lnTo>
                <a:lnTo>
                  <a:pt x="2628" y="12167"/>
                </a:lnTo>
                <a:lnTo>
                  <a:pt x="2628" y="12362"/>
                </a:lnTo>
                <a:lnTo>
                  <a:pt x="2677" y="12727"/>
                </a:lnTo>
                <a:lnTo>
                  <a:pt x="2701" y="13067"/>
                </a:lnTo>
                <a:lnTo>
                  <a:pt x="2701" y="13530"/>
                </a:lnTo>
                <a:lnTo>
                  <a:pt x="2677" y="13968"/>
                </a:lnTo>
                <a:lnTo>
                  <a:pt x="2677" y="14430"/>
                </a:lnTo>
                <a:lnTo>
                  <a:pt x="2701" y="14649"/>
                </a:lnTo>
                <a:lnTo>
                  <a:pt x="2726" y="14868"/>
                </a:lnTo>
                <a:lnTo>
                  <a:pt x="2531" y="14965"/>
                </a:lnTo>
                <a:lnTo>
                  <a:pt x="2385" y="15087"/>
                </a:lnTo>
                <a:lnTo>
                  <a:pt x="2239" y="15233"/>
                </a:lnTo>
                <a:lnTo>
                  <a:pt x="2117" y="15379"/>
                </a:lnTo>
                <a:lnTo>
                  <a:pt x="2117" y="15428"/>
                </a:lnTo>
                <a:lnTo>
                  <a:pt x="2117" y="15476"/>
                </a:lnTo>
                <a:lnTo>
                  <a:pt x="2142" y="15501"/>
                </a:lnTo>
                <a:lnTo>
                  <a:pt x="2190" y="15501"/>
                </a:lnTo>
                <a:lnTo>
                  <a:pt x="2361" y="15476"/>
                </a:lnTo>
                <a:lnTo>
                  <a:pt x="2531" y="15428"/>
                </a:lnTo>
                <a:lnTo>
                  <a:pt x="2872" y="15306"/>
                </a:lnTo>
                <a:lnTo>
                  <a:pt x="3212" y="15184"/>
                </a:lnTo>
                <a:lnTo>
                  <a:pt x="3553" y="15063"/>
                </a:lnTo>
                <a:lnTo>
                  <a:pt x="3796" y="15014"/>
                </a:lnTo>
                <a:lnTo>
                  <a:pt x="4064" y="15014"/>
                </a:lnTo>
                <a:lnTo>
                  <a:pt x="4307" y="14990"/>
                </a:lnTo>
                <a:lnTo>
                  <a:pt x="4551" y="15014"/>
                </a:lnTo>
                <a:lnTo>
                  <a:pt x="4794" y="15038"/>
                </a:lnTo>
                <a:lnTo>
                  <a:pt x="5037" y="15087"/>
                </a:lnTo>
                <a:lnTo>
                  <a:pt x="5500" y="15209"/>
                </a:lnTo>
                <a:lnTo>
                  <a:pt x="5889" y="15330"/>
                </a:lnTo>
                <a:lnTo>
                  <a:pt x="6278" y="15403"/>
                </a:lnTo>
                <a:lnTo>
                  <a:pt x="6667" y="15428"/>
                </a:lnTo>
                <a:lnTo>
                  <a:pt x="6862" y="15428"/>
                </a:lnTo>
                <a:lnTo>
                  <a:pt x="7057" y="15403"/>
                </a:lnTo>
                <a:lnTo>
                  <a:pt x="7276" y="15355"/>
                </a:lnTo>
                <a:lnTo>
                  <a:pt x="7495" y="15306"/>
                </a:lnTo>
                <a:lnTo>
                  <a:pt x="7908" y="15184"/>
                </a:lnTo>
                <a:lnTo>
                  <a:pt x="8346" y="15063"/>
                </a:lnTo>
                <a:lnTo>
                  <a:pt x="8565" y="15014"/>
                </a:lnTo>
                <a:lnTo>
                  <a:pt x="8784" y="14990"/>
                </a:lnTo>
                <a:lnTo>
                  <a:pt x="8979" y="15014"/>
                </a:lnTo>
                <a:lnTo>
                  <a:pt x="9198" y="15063"/>
                </a:lnTo>
                <a:lnTo>
                  <a:pt x="9393" y="15136"/>
                </a:lnTo>
                <a:lnTo>
                  <a:pt x="9587" y="15209"/>
                </a:lnTo>
                <a:lnTo>
                  <a:pt x="9977" y="15379"/>
                </a:lnTo>
                <a:lnTo>
                  <a:pt x="10196" y="15452"/>
                </a:lnTo>
                <a:lnTo>
                  <a:pt x="10390" y="15476"/>
                </a:lnTo>
                <a:lnTo>
                  <a:pt x="10585" y="15501"/>
                </a:lnTo>
                <a:lnTo>
                  <a:pt x="10780" y="15501"/>
                </a:lnTo>
                <a:lnTo>
                  <a:pt x="11169" y="15452"/>
                </a:lnTo>
                <a:lnTo>
                  <a:pt x="11558" y="15355"/>
                </a:lnTo>
                <a:lnTo>
                  <a:pt x="11923" y="15257"/>
                </a:lnTo>
                <a:lnTo>
                  <a:pt x="12191" y="15184"/>
                </a:lnTo>
                <a:lnTo>
                  <a:pt x="12410" y="15136"/>
                </a:lnTo>
                <a:lnTo>
                  <a:pt x="12653" y="15111"/>
                </a:lnTo>
                <a:lnTo>
                  <a:pt x="12872" y="15087"/>
                </a:lnTo>
                <a:lnTo>
                  <a:pt x="13116" y="15087"/>
                </a:lnTo>
                <a:lnTo>
                  <a:pt x="13335" y="15111"/>
                </a:lnTo>
                <a:lnTo>
                  <a:pt x="13846" y="15209"/>
                </a:lnTo>
                <a:lnTo>
                  <a:pt x="14186" y="15257"/>
                </a:lnTo>
                <a:lnTo>
                  <a:pt x="14357" y="15282"/>
                </a:lnTo>
                <a:lnTo>
                  <a:pt x="14551" y="15282"/>
                </a:lnTo>
                <a:lnTo>
                  <a:pt x="14721" y="15233"/>
                </a:lnTo>
                <a:lnTo>
                  <a:pt x="14892" y="15209"/>
                </a:lnTo>
                <a:lnTo>
                  <a:pt x="15038" y="15136"/>
                </a:lnTo>
                <a:lnTo>
                  <a:pt x="15208" y="15038"/>
                </a:lnTo>
                <a:lnTo>
                  <a:pt x="15281" y="14965"/>
                </a:lnTo>
                <a:lnTo>
                  <a:pt x="15305" y="14868"/>
                </a:lnTo>
                <a:lnTo>
                  <a:pt x="15305" y="14771"/>
                </a:lnTo>
                <a:lnTo>
                  <a:pt x="15281" y="14673"/>
                </a:lnTo>
                <a:lnTo>
                  <a:pt x="15208" y="14600"/>
                </a:lnTo>
                <a:lnTo>
                  <a:pt x="15135" y="14552"/>
                </a:lnTo>
                <a:lnTo>
                  <a:pt x="15038" y="14552"/>
                </a:lnTo>
                <a:lnTo>
                  <a:pt x="14940" y="14600"/>
                </a:lnTo>
                <a:lnTo>
                  <a:pt x="14819" y="14673"/>
                </a:lnTo>
                <a:lnTo>
                  <a:pt x="14697" y="14722"/>
                </a:lnTo>
                <a:lnTo>
                  <a:pt x="14575" y="14746"/>
                </a:lnTo>
                <a:lnTo>
                  <a:pt x="14454" y="14771"/>
                </a:lnTo>
                <a:lnTo>
                  <a:pt x="14211" y="14746"/>
                </a:lnTo>
                <a:lnTo>
                  <a:pt x="13967" y="14722"/>
                </a:lnTo>
                <a:lnTo>
                  <a:pt x="13919" y="13116"/>
                </a:lnTo>
                <a:lnTo>
                  <a:pt x="13919" y="12459"/>
                </a:lnTo>
                <a:lnTo>
                  <a:pt x="13894" y="12118"/>
                </a:lnTo>
                <a:lnTo>
                  <a:pt x="13821" y="11778"/>
                </a:lnTo>
                <a:lnTo>
                  <a:pt x="13870" y="11753"/>
                </a:lnTo>
                <a:lnTo>
                  <a:pt x="13894" y="11680"/>
                </a:lnTo>
                <a:lnTo>
                  <a:pt x="14527" y="10221"/>
                </a:lnTo>
                <a:lnTo>
                  <a:pt x="15111" y="8736"/>
                </a:lnTo>
                <a:lnTo>
                  <a:pt x="15232" y="8420"/>
                </a:lnTo>
                <a:lnTo>
                  <a:pt x="15305" y="8128"/>
                </a:lnTo>
                <a:lnTo>
                  <a:pt x="15354" y="7982"/>
                </a:lnTo>
                <a:lnTo>
                  <a:pt x="15354" y="7836"/>
                </a:lnTo>
                <a:lnTo>
                  <a:pt x="15354" y="7666"/>
                </a:lnTo>
                <a:lnTo>
                  <a:pt x="15354" y="7520"/>
                </a:lnTo>
                <a:lnTo>
                  <a:pt x="15305" y="7374"/>
                </a:lnTo>
                <a:lnTo>
                  <a:pt x="15257" y="7276"/>
                </a:lnTo>
                <a:lnTo>
                  <a:pt x="15184" y="7155"/>
                </a:lnTo>
                <a:lnTo>
                  <a:pt x="15111" y="7057"/>
                </a:lnTo>
                <a:lnTo>
                  <a:pt x="14916" y="6863"/>
                </a:lnTo>
                <a:lnTo>
                  <a:pt x="14697" y="6717"/>
                </a:lnTo>
                <a:lnTo>
                  <a:pt x="14405" y="6546"/>
                </a:lnTo>
                <a:lnTo>
                  <a:pt x="14065" y="6400"/>
                </a:lnTo>
                <a:lnTo>
                  <a:pt x="14113" y="6181"/>
                </a:lnTo>
                <a:lnTo>
                  <a:pt x="14138" y="5962"/>
                </a:lnTo>
                <a:lnTo>
                  <a:pt x="14162" y="5719"/>
                </a:lnTo>
                <a:lnTo>
                  <a:pt x="14162" y="5500"/>
                </a:lnTo>
                <a:lnTo>
                  <a:pt x="14138" y="5013"/>
                </a:lnTo>
                <a:lnTo>
                  <a:pt x="14113" y="4551"/>
                </a:lnTo>
                <a:lnTo>
                  <a:pt x="14089" y="4381"/>
                </a:lnTo>
                <a:lnTo>
                  <a:pt x="14040" y="4040"/>
                </a:lnTo>
                <a:lnTo>
                  <a:pt x="14089" y="3991"/>
                </a:lnTo>
                <a:lnTo>
                  <a:pt x="14113" y="3918"/>
                </a:lnTo>
                <a:lnTo>
                  <a:pt x="14113" y="3845"/>
                </a:lnTo>
                <a:lnTo>
                  <a:pt x="14089" y="3772"/>
                </a:lnTo>
                <a:lnTo>
                  <a:pt x="14065" y="3699"/>
                </a:lnTo>
                <a:lnTo>
                  <a:pt x="14016" y="3651"/>
                </a:lnTo>
                <a:lnTo>
                  <a:pt x="13943" y="3602"/>
                </a:lnTo>
                <a:lnTo>
                  <a:pt x="13846" y="3578"/>
                </a:lnTo>
                <a:lnTo>
                  <a:pt x="13116" y="3553"/>
                </a:lnTo>
                <a:lnTo>
                  <a:pt x="12726" y="3553"/>
                </a:lnTo>
                <a:lnTo>
                  <a:pt x="12361" y="3578"/>
                </a:lnTo>
                <a:lnTo>
                  <a:pt x="12361" y="3286"/>
                </a:lnTo>
                <a:lnTo>
                  <a:pt x="12361" y="2848"/>
                </a:lnTo>
                <a:lnTo>
                  <a:pt x="12313" y="2410"/>
                </a:lnTo>
                <a:lnTo>
                  <a:pt x="12288" y="2337"/>
                </a:lnTo>
                <a:lnTo>
                  <a:pt x="12264" y="2264"/>
                </a:lnTo>
                <a:lnTo>
                  <a:pt x="12191" y="2215"/>
                </a:lnTo>
                <a:lnTo>
                  <a:pt x="12118" y="2191"/>
                </a:lnTo>
                <a:lnTo>
                  <a:pt x="12045" y="2118"/>
                </a:lnTo>
                <a:lnTo>
                  <a:pt x="11923" y="2094"/>
                </a:lnTo>
                <a:lnTo>
                  <a:pt x="11339" y="2069"/>
                </a:lnTo>
                <a:lnTo>
                  <a:pt x="10293" y="2069"/>
                </a:lnTo>
                <a:lnTo>
                  <a:pt x="10147" y="2094"/>
                </a:lnTo>
                <a:lnTo>
                  <a:pt x="10147" y="1875"/>
                </a:lnTo>
                <a:lnTo>
                  <a:pt x="10147" y="1656"/>
                </a:lnTo>
                <a:lnTo>
                  <a:pt x="10098" y="1242"/>
                </a:lnTo>
                <a:lnTo>
                  <a:pt x="10074" y="707"/>
                </a:lnTo>
                <a:lnTo>
                  <a:pt x="10025" y="463"/>
                </a:lnTo>
                <a:lnTo>
                  <a:pt x="10001" y="342"/>
                </a:lnTo>
                <a:lnTo>
                  <a:pt x="9928" y="220"/>
                </a:lnTo>
                <a:lnTo>
                  <a:pt x="9904" y="147"/>
                </a:lnTo>
                <a:lnTo>
                  <a:pt x="9855" y="98"/>
                </a:lnTo>
                <a:lnTo>
                  <a:pt x="9782" y="74"/>
                </a:lnTo>
                <a:lnTo>
                  <a:pt x="9709" y="50"/>
                </a:lnTo>
                <a:lnTo>
                  <a:pt x="8882" y="25"/>
                </a:lnTo>
                <a:lnTo>
                  <a:pt x="8054" y="1"/>
                </a:lnTo>
                <a:close/>
                <a:moveTo>
                  <a:pt x="4307" y="15452"/>
                </a:moveTo>
                <a:lnTo>
                  <a:pt x="4088" y="15501"/>
                </a:lnTo>
                <a:lnTo>
                  <a:pt x="3869" y="15549"/>
                </a:lnTo>
                <a:lnTo>
                  <a:pt x="3650" y="15647"/>
                </a:lnTo>
                <a:lnTo>
                  <a:pt x="3237" y="15866"/>
                </a:lnTo>
                <a:lnTo>
                  <a:pt x="3018" y="15963"/>
                </a:lnTo>
                <a:lnTo>
                  <a:pt x="2823" y="16060"/>
                </a:lnTo>
                <a:lnTo>
                  <a:pt x="2653" y="16109"/>
                </a:lnTo>
                <a:lnTo>
                  <a:pt x="2507" y="16133"/>
                </a:lnTo>
                <a:lnTo>
                  <a:pt x="2190" y="16133"/>
                </a:lnTo>
                <a:lnTo>
                  <a:pt x="1850" y="16085"/>
                </a:lnTo>
                <a:lnTo>
                  <a:pt x="1533" y="16012"/>
                </a:lnTo>
                <a:lnTo>
                  <a:pt x="1241" y="15890"/>
                </a:lnTo>
                <a:lnTo>
                  <a:pt x="925" y="15768"/>
                </a:lnTo>
                <a:lnTo>
                  <a:pt x="341" y="15525"/>
                </a:lnTo>
                <a:lnTo>
                  <a:pt x="244" y="15501"/>
                </a:lnTo>
                <a:lnTo>
                  <a:pt x="171" y="15525"/>
                </a:lnTo>
                <a:lnTo>
                  <a:pt x="122" y="15574"/>
                </a:lnTo>
                <a:lnTo>
                  <a:pt x="98" y="15622"/>
                </a:lnTo>
                <a:lnTo>
                  <a:pt x="73" y="15695"/>
                </a:lnTo>
                <a:lnTo>
                  <a:pt x="73" y="15768"/>
                </a:lnTo>
                <a:lnTo>
                  <a:pt x="122" y="15841"/>
                </a:lnTo>
                <a:lnTo>
                  <a:pt x="171" y="15890"/>
                </a:lnTo>
                <a:lnTo>
                  <a:pt x="390" y="16060"/>
                </a:lnTo>
                <a:lnTo>
                  <a:pt x="633" y="16182"/>
                </a:lnTo>
                <a:lnTo>
                  <a:pt x="901" y="16304"/>
                </a:lnTo>
                <a:lnTo>
                  <a:pt x="1144" y="16425"/>
                </a:lnTo>
                <a:lnTo>
                  <a:pt x="1412" y="16498"/>
                </a:lnTo>
                <a:lnTo>
                  <a:pt x="1679" y="16571"/>
                </a:lnTo>
                <a:lnTo>
                  <a:pt x="1947" y="16644"/>
                </a:lnTo>
                <a:lnTo>
                  <a:pt x="2215" y="16669"/>
                </a:lnTo>
                <a:lnTo>
                  <a:pt x="2507" y="16669"/>
                </a:lnTo>
                <a:lnTo>
                  <a:pt x="2750" y="16620"/>
                </a:lnTo>
                <a:lnTo>
                  <a:pt x="2993" y="16547"/>
                </a:lnTo>
                <a:lnTo>
                  <a:pt x="3237" y="16425"/>
                </a:lnTo>
                <a:lnTo>
                  <a:pt x="3699" y="16206"/>
                </a:lnTo>
                <a:lnTo>
                  <a:pt x="3942" y="16109"/>
                </a:lnTo>
                <a:lnTo>
                  <a:pt x="4210" y="16012"/>
                </a:lnTo>
                <a:lnTo>
                  <a:pt x="4332" y="15987"/>
                </a:lnTo>
                <a:lnTo>
                  <a:pt x="4453" y="15963"/>
                </a:lnTo>
                <a:lnTo>
                  <a:pt x="4697" y="15987"/>
                </a:lnTo>
                <a:lnTo>
                  <a:pt x="4964" y="16060"/>
                </a:lnTo>
                <a:lnTo>
                  <a:pt x="5232" y="16158"/>
                </a:lnTo>
                <a:lnTo>
                  <a:pt x="5743" y="16352"/>
                </a:lnTo>
                <a:lnTo>
                  <a:pt x="6011" y="16450"/>
                </a:lnTo>
                <a:lnTo>
                  <a:pt x="6254" y="16523"/>
                </a:lnTo>
                <a:lnTo>
                  <a:pt x="6522" y="16547"/>
                </a:lnTo>
                <a:lnTo>
                  <a:pt x="6765" y="16523"/>
                </a:lnTo>
                <a:lnTo>
                  <a:pt x="7032" y="16474"/>
                </a:lnTo>
                <a:lnTo>
                  <a:pt x="7276" y="16401"/>
                </a:lnTo>
                <a:lnTo>
                  <a:pt x="7787" y="16231"/>
                </a:lnTo>
                <a:lnTo>
                  <a:pt x="8030" y="16158"/>
                </a:lnTo>
                <a:lnTo>
                  <a:pt x="8298" y="16133"/>
                </a:lnTo>
                <a:lnTo>
                  <a:pt x="8565" y="16133"/>
                </a:lnTo>
                <a:lnTo>
                  <a:pt x="8809" y="16182"/>
                </a:lnTo>
                <a:lnTo>
                  <a:pt x="9076" y="16231"/>
                </a:lnTo>
                <a:lnTo>
                  <a:pt x="9344" y="16328"/>
                </a:lnTo>
                <a:lnTo>
                  <a:pt x="9855" y="16498"/>
                </a:lnTo>
                <a:lnTo>
                  <a:pt x="10123" y="16571"/>
                </a:lnTo>
                <a:lnTo>
                  <a:pt x="10366" y="16620"/>
                </a:lnTo>
                <a:lnTo>
                  <a:pt x="10634" y="16620"/>
                </a:lnTo>
                <a:lnTo>
                  <a:pt x="10877" y="16596"/>
                </a:lnTo>
                <a:lnTo>
                  <a:pt x="11120" y="16547"/>
                </a:lnTo>
                <a:lnTo>
                  <a:pt x="11364" y="16450"/>
                </a:lnTo>
                <a:lnTo>
                  <a:pt x="11826" y="16255"/>
                </a:lnTo>
                <a:lnTo>
                  <a:pt x="12069" y="16182"/>
                </a:lnTo>
                <a:lnTo>
                  <a:pt x="12313" y="16085"/>
                </a:lnTo>
                <a:lnTo>
                  <a:pt x="12459" y="16060"/>
                </a:lnTo>
                <a:lnTo>
                  <a:pt x="12580" y="16036"/>
                </a:lnTo>
                <a:lnTo>
                  <a:pt x="12872" y="16036"/>
                </a:lnTo>
                <a:lnTo>
                  <a:pt x="13164" y="16085"/>
                </a:lnTo>
                <a:lnTo>
                  <a:pt x="13432" y="16182"/>
                </a:lnTo>
                <a:lnTo>
                  <a:pt x="14016" y="16352"/>
                </a:lnTo>
                <a:lnTo>
                  <a:pt x="14284" y="16425"/>
                </a:lnTo>
                <a:lnTo>
                  <a:pt x="14575" y="16474"/>
                </a:lnTo>
                <a:lnTo>
                  <a:pt x="14819" y="16498"/>
                </a:lnTo>
                <a:lnTo>
                  <a:pt x="15086" y="16474"/>
                </a:lnTo>
                <a:lnTo>
                  <a:pt x="15330" y="16450"/>
                </a:lnTo>
                <a:lnTo>
                  <a:pt x="15573" y="16377"/>
                </a:lnTo>
                <a:lnTo>
                  <a:pt x="15816" y="16279"/>
                </a:lnTo>
                <a:lnTo>
                  <a:pt x="16035" y="16182"/>
                </a:lnTo>
                <a:lnTo>
                  <a:pt x="16254" y="16060"/>
                </a:lnTo>
                <a:lnTo>
                  <a:pt x="16473" y="15914"/>
                </a:lnTo>
                <a:lnTo>
                  <a:pt x="16522" y="15841"/>
                </a:lnTo>
                <a:lnTo>
                  <a:pt x="16546" y="15768"/>
                </a:lnTo>
                <a:lnTo>
                  <a:pt x="16546" y="15695"/>
                </a:lnTo>
                <a:lnTo>
                  <a:pt x="16522" y="15622"/>
                </a:lnTo>
                <a:lnTo>
                  <a:pt x="16473" y="15574"/>
                </a:lnTo>
                <a:lnTo>
                  <a:pt x="16425" y="15525"/>
                </a:lnTo>
                <a:lnTo>
                  <a:pt x="16352" y="15525"/>
                </a:lnTo>
                <a:lnTo>
                  <a:pt x="16279" y="15574"/>
                </a:lnTo>
                <a:lnTo>
                  <a:pt x="16035" y="15720"/>
                </a:lnTo>
                <a:lnTo>
                  <a:pt x="15792" y="15841"/>
                </a:lnTo>
                <a:lnTo>
                  <a:pt x="15524" y="15939"/>
                </a:lnTo>
                <a:lnTo>
                  <a:pt x="15281" y="16012"/>
                </a:lnTo>
                <a:lnTo>
                  <a:pt x="15013" y="16060"/>
                </a:lnTo>
                <a:lnTo>
                  <a:pt x="14721" y="16085"/>
                </a:lnTo>
                <a:lnTo>
                  <a:pt x="14454" y="16060"/>
                </a:lnTo>
                <a:lnTo>
                  <a:pt x="14186" y="16012"/>
                </a:lnTo>
                <a:lnTo>
                  <a:pt x="13724" y="15914"/>
                </a:lnTo>
                <a:lnTo>
                  <a:pt x="13286" y="15793"/>
                </a:lnTo>
                <a:lnTo>
                  <a:pt x="13067" y="15768"/>
                </a:lnTo>
                <a:lnTo>
                  <a:pt x="12848" y="15744"/>
                </a:lnTo>
                <a:lnTo>
                  <a:pt x="12629" y="15744"/>
                </a:lnTo>
                <a:lnTo>
                  <a:pt x="12386" y="15768"/>
                </a:lnTo>
                <a:lnTo>
                  <a:pt x="12167" y="15841"/>
                </a:lnTo>
                <a:lnTo>
                  <a:pt x="11948" y="15914"/>
                </a:lnTo>
                <a:lnTo>
                  <a:pt x="11510" y="16060"/>
                </a:lnTo>
                <a:lnTo>
                  <a:pt x="11218" y="16158"/>
                </a:lnTo>
                <a:lnTo>
                  <a:pt x="10901" y="16182"/>
                </a:lnTo>
                <a:lnTo>
                  <a:pt x="10585" y="16158"/>
                </a:lnTo>
                <a:lnTo>
                  <a:pt x="10293" y="16133"/>
                </a:lnTo>
                <a:lnTo>
                  <a:pt x="10025" y="16060"/>
                </a:lnTo>
                <a:lnTo>
                  <a:pt x="9782" y="15987"/>
                </a:lnTo>
                <a:lnTo>
                  <a:pt x="9295" y="15817"/>
                </a:lnTo>
                <a:lnTo>
                  <a:pt x="9052" y="15744"/>
                </a:lnTo>
                <a:lnTo>
                  <a:pt x="8809" y="15671"/>
                </a:lnTo>
                <a:lnTo>
                  <a:pt x="8565" y="15622"/>
                </a:lnTo>
                <a:lnTo>
                  <a:pt x="8298" y="15598"/>
                </a:lnTo>
                <a:lnTo>
                  <a:pt x="8030" y="15622"/>
                </a:lnTo>
                <a:lnTo>
                  <a:pt x="7762" y="15671"/>
                </a:lnTo>
                <a:lnTo>
                  <a:pt x="7276" y="15841"/>
                </a:lnTo>
                <a:lnTo>
                  <a:pt x="7032" y="15914"/>
                </a:lnTo>
                <a:lnTo>
                  <a:pt x="6765" y="15987"/>
                </a:lnTo>
                <a:lnTo>
                  <a:pt x="6522" y="16012"/>
                </a:lnTo>
                <a:lnTo>
                  <a:pt x="6254" y="15987"/>
                </a:lnTo>
                <a:lnTo>
                  <a:pt x="6035" y="15939"/>
                </a:lnTo>
                <a:lnTo>
                  <a:pt x="5816" y="15866"/>
                </a:lnTo>
                <a:lnTo>
                  <a:pt x="5402" y="15720"/>
                </a:lnTo>
                <a:lnTo>
                  <a:pt x="4989" y="15549"/>
                </a:lnTo>
                <a:lnTo>
                  <a:pt x="4770" y="15501"/>
                </a:lnTo>
                <a:lnTo>
                  <a:pt x="4551" y="15452"/>
                </a:lnTo>
                <a:close/>
                <a:moveTo>
                  <a:pt x="560" y="16717"/>
                </a:moveTo>
                <a:lnTo>
                  <a:pt x="365" y="16742"/>
                </a:lnTo>
                <a:lnTo>
                  <a:pt x="195" y="16815"/>
                </a:lnTo>
                <a:lnTo>
                  <a:pt x="25" y="16936"/>
                </a:lnTo>
                <a:lnTo>
                  <a:pt x="0" y="16985"/>
                </a:lnTo>
                <a:lnTo>
                  <a:pt x="0" y="17009"/>
                </a:lnTo>
                <a:lnTo>
                  <a:pt x="0" y="17082"/>
                </a:lnTo>
                <a:lnTo>
                  <a:pt x="73" y="17131"/>
                </a:lnTo>
                <a:lnTo>
                  <a:pt x="171" y="17155"/>
                </a:lnTo>
                <a:lnTo>
                  <a:pt x="438" y="17131"/>
                </a:lnTo>
                <a:lnTo>
                  <a:pt x="730" y="17155"/>
                </a:lnTo>
                <a:lnTo>
                  <a:pt x="974" y="17204"/>
                </a:lnTo>
                <a:lnTo>
                  <a:pt x="1217" y="17301"/>
                </a:lnTo>
                <a:lnTo>
                  <a:pt x="1728" y="17520"/>
                </a:lnTo>
                <a:lnTo>
                  <a:pt x="1971" y="17618"/>
                </a:lnTo>
                <a:lnTo>
                  <a:pt x="2239" y="17715"/>
                </a:lnTo>
                <a:lnTo>
                  <a:pt x="2482" y="17764"/>
                </a:lnTo>
                <a:lnTo>
                  <a:pt x="2726" y="17764"/>
                </a:lnTo>
                <a:lnTo>
                  <a:pt x="2969" y="17715"/>
                </a:lnTo>
                <a:lnTo>
                  <a:pt x="3188" y="17666"/>
                </a:lnTo>
                <a:lnTo>
                  <a:pt x="3650" y="17472"/>
                </a:lnTo>
                <a:lnTo>
                  <a:pt x="3894" y="17399"/>
                </a:lnTo>
                <a:lnTo>
                  <a:pt x="4113" y="17326"/>
                </a:lnTo>
                <a:lnTo>
                  <a:pt x="4405" y="17277"/>
                </a:lnTo>
                <a:lnTo>
                  <a:pt x="4697" y="17277"/>
                </a:lnTo>
                <a:lnTo>
                  <a:pt x="4989" y="17301"/>
                </a:lnTo>
                <a:lnTo>
                  <a:pt x="5281" y="17350"/>
                </a:lnTo>
                <a:lnTo>
                  <a:pt x="5865" y="17520"/>
                </a:lnTo>
                <a:lnTo>
                  <a:pt x="6400" y="17642"/>
                </a:lnTo>
                <a:lnTo>
                  <a:pt x="6667" y="17691"/>
                </a:lnTo>
                <a:lnTo>
                  <a:pt x="6911" y="17715"/>
                </a:lnTo>
                <a:lnTo>
                  <a:pt x="7154" y="17691"/>
                </a:lnTo>
                <a:lnTo>
                  <a:pt x="7397" y="17666"/>
                </a:lnTo>
                <a:lnTo>
                  <a:pt x="7616" y="17618"/>
                </a:lnTo>
                <a:lnTo>
                  <a:pt x="7860" y="17545"/>
                </a:lnTo>
                <a:lnTo>
                  <a:pt x="8322" y="17374"/>
                </a:lnTo>
                <a:lnTo>
                  <a:pt x="8468" y="17326"/>
                </a:lnTo>
                <a:lnTo>
                  <a:pt x="8614" y="17301"/>
                </a:lnTo>
                <a:lnTo>
                  <a:pt x="8760" y="17277"/>
                </a:lnTo>
                <a:lnTo>
                  <a:pt x="8882" y="17277"/>
                </a:lnTo>
                <a:lnTo>
                  <a:pt x="9028" y="17301"/>
                </a:lnTo>
                <a:lnTo>
                  <a:pt x="9174" y="17326"/>
                </a:lnTo>
                <a:lnTo>
                  <a:pt x="9295" y="17374"/>
                </a:lnTo>
                <a:lnTo>
                  <a:pt x="9441" y="17447"/>
                </a:lnTo>
                <a:lnTo>
                  <a:pt x="9831" y="17666"/>
                </a:lnTo>
                <a:lnTo>
                  <a:pt x="10025" y="17764"/>
                </a:lnTo>
                <a:lnTo>
                  <a:pt x="10244" y="17837"/>
                </a:lnTo>
                <a:lnTo>
                  <a:pt x="10463" y="17861"/>
                </a:lnTo>
                <a:lnTo>
                  <a:pt x="10658" y="17837"/>
                </a:lnTo>
                <a:lnTo>
                  <a:pt x="10877" y="17788"/>
                </a:lnTo>
                <a:lnTo>
                  <a:pt x="11096" y="17691"/>
                </a:lnTo>
                <a:lnTo>
                  <a:pt x="11510" y="17520"/>
                </a:lnTo>
                <a:lnTo>
                  <a:pt x="11704" y="17423"/>
                </a:lnTo>
                <a:lnTo>
                  <a:pt x="11899" y="17350"/>
                </a:lnTo>
                <a:lnTo>
                  <a:pt x="12045" y="17301"/>
                </a:lnTo>
                <a:lnTo>
                  <a:pt x="12434" y="17301"/>
                </a:lnTo>
                <a:lnTo>
                  <a:pt x="12726" y="17374"/>
                </a:lnTo>
                <a:lnTo>
                  <a:pt x="12994" y="17447"/>
                </a:lnTo>
                <a:lnTo>
                  <a:pt x="13554" y="17666"/>
                </a:lnTo>
                <a:lnTo>
                  <a:pt x="13846" y="17739"/>
                </a:lnTo>
                <a:lnTo>
                  <a:pt x="14113" y="17788"/>
                </a:lnTo>
                <a:lnTo>
                  <a:pt x="14381" y="17788"/>
                </a:lnTo>
                <a:lnTo>
                  <a:pt x="14673" y="17764"/>
                </a:lnTo>
                <a:lnTo>
                  <a:pt x="14940" y="17691"/>
                </a:lnTo>
                <a:lnTo>
                  <a:pt x="15232" y="17618"/>
                </a:lnTo>
                <a:lnTo>
                  <a:pt x="15500" y="17520"/>
                </a:lnTo>
                <a:lnTo>
                  <a:pt x="15768" y="17399"/>
                </a:lnTo>
                <a:lnTo>
                  <a:pt x="16254" y="17155"/>
                </a:lnTo>
                <a:lnTo>
                  <a:pt x="16327" y="17107"/>
                </a:lnTo>
                <a:lnTo>
                  <a:pt x="16352" y="17034"/>
                </a:lnTo>
                <a:lnTo>
                  <a:pt x="16352" y="16961"/>
                </a:lnTo>
                <a:lnTo>
                  <a:pt x="16327" y="16888"/>
                </a:lnTo>
                <a:lnTo>
                  <a:pt x="16303" y="16839"/>
                </a:lnTo>
                <a:lnTo>
                  <a:pt x="16254" y="16790"/>
                </a:lnTo>
                <a:lnTo>
                  <a:pt x="16181" y="16766"/>
                </a:lnTo>
                <a:lnTo>
                  <a:pt x="16108" y="16790"/>
                </a:lnTo>
                <a:lnTo>
                  <a:pt x="15500" y="17034"/>
                </a:lnTo>
                <a:lnTo>
                  <a:pt x="15208" y="17155"/>
                </a:lnTo>
                <a:lnTo>
                  <a:pt x="14916" y="17253"/>
                </a:lnTo>
                <a:lnTo>
                  <a:pt x="14624" y="17326"/>
                </a:lnTo>
                <a:lnTo>
                  <a:pt x="14308" y="17350"/>
                </a:lnTo>
                <a:lnTo>
                  <a:pt x="13992" y="17350"/>
                </a:lnTo>
                <a:lnTo>
                  <a:pt x="13651" y="17301"/>
                </a:lnTo>
                <a:lnTo>
                  <a:pt x="13408" y="17228"/>
                </a:lnTo>
                <a:lnTo>
                  <a:pt x="13189" y="17155"/>
                </a:lnTo>
                <a:lnTo>
                  <a:pt x="12751" y="16985"/>
                </a:lnTo>
                <a:lnTo>
                  <a:pt x="12507" y="16936"/>
                </a:lnTo>
                <a:lnTo>
                  <a:pt x="12288" y="16912"/>
                </a:lnTo>
                <a:lnTo>
                  <a:pt x="12045" y="16912"/>
                </a:lnTo>
                <a:lnTo>
                  <a:pt x="11802" y="16961"/>
                </a:lnTo>
                <a:lnTo>
                  <a:pt x="11558" y="17034"/>
                </a:lnTo>
                <a:lnTo>
                  <a:pt x="11339" y="17131"/>
                </a:lnTo>
                <a:lnTo>
                  <a:pt x="10901" y="17326"/>
                </a:lnTo>
                <a:lnTo>
                  <a:pt x="10731" y="17399"/>
                </a:lnTo>
                <a:lnTo>
                  <a:pt x="10585" y="17423"/>
                </a:lnTo>
                <a:lnTo>
                  <a:pt x="10439" y="17423"/>
                </a:lnTo>
                <a:lnTo>
                  <a:pt x="10317" y="17399"/>
                </a:lnTo>
                <a:lnTo>
                  <a:pt x="10171" y="17374"/>
                </a:lnTo>
                <a:lnTo>
                  <a:pt x="10050" y="17326"/>
                </a:lnTo>
                <a:lnTo>
                  <a:pt x="9758" y="17180"/>
                </a:lnTo>
                <a:lnTo>
                  <a:pt x="9539" y="17058"/>
                </a:lnTo>
                <a:lnTo>
                  <a:pt x="9344" y="16961"/>
                </a:lnTo>
                <a:lnTo>
                  <a:pt x="9149" y="16912"/>
                </a:lnTo>
                <a:lnTo>
                  <a:pt x="8930" y="16888"/>
                </a:lnTo>
                <a:lnTo>
                  <a:pt x="8736" y="16863"/>
                </a:lnTo>
                <a:lnTo>
                  <a:pt x="8517" y="16912"/>
                </a:lnTo>
                <a:lnTo>
                  <a:pt x="8298" y="16961"/>
                </a:lnTo>
                <a:lnTo>
                  <a:pt x="8054" y="17034"/>
                </a:lnTo>
                <a:lnTo>
                  <a:pt x="7787" y="17131"/>
                </a:lnTo>
                <a:lnTo>
                  <a:pt x="7495" y="17228"/>
                </a:lnTo>
                <a:lnTo>
                  <a:pt x="7227" y="17277"/>
                </a:lnTo>
                <a:lnTo>
                  <a:pt x="6911" y="17301"/>
                </a:lnTo>
                <a:lnTo>
                  <a:pt x="6619" y="17277"/>
                </a:lnTo>
                <a:lnTo>
                  <a:pt x="6327" y="17228"/>
                </a:lnTo>
                <a:lnTo>
                  <a:pt x="5767" y="17082"/>
                </a:lnTo>
                <a:lnTo>
                  <a:pt x="5305" y="16961"/>
                </a:lnTo>
                <a:lnTo>
                  <a:pt x="4818" y="16888"/>
                </a:lnTo>
                <a:lnTo>
                  <a:pt x="4356" y="16888"/>
                </a:lnTo>
                <a:lnTo>
                  <a:pt x="4113" y="16912"/>
                </a:lnTo>
                <a:lnTo>
                  <a:pt x="3869" y="16961"/>
                </a:lnTo>
                <a:lnTo>
                  <a:pt x="3602" y="17034"/>
                </a:lnTo>
                <a:lnTo>
                  <a:pt x="3358" y="17131"/>
                </a:lnTo>
                <a:lnTo>
                  <a:pt x="3115" y="17253"/>
                </a:lnTo>
                <a:lnTo>
                  <a:pt x="2847" y="17326"/>
                </a:lnTo>
                <a:lnTo>
                  <a:pt x="2677" y="17350"/>
                </a:lnTo>
                <a:lnTo>
                  <a:pt x="2507" y="17350"/>
                </a:lnTo>
                <a:lnTo>
                  <a:pt x="2312" y="17301"/>
                </a:lnTo>
                <a:lnTo>
                  <a:pt x="2142" y="17253"/>
                </a:lnTo>
                <a:lnTo>
                  <a:pt x="1801" y="17107"/>
                </a:lnTo>
                <a:lnTo>
                  <a:pt x="1485" y="16936"/>
                </a:lnTo>
                <a:lnTo>
                  <a:pt x="1314" y="16863"/>
                </a:lnTo>
                <a:lnTo>
                  <a:pt x="1120" y="16790"/>
                </a:lnTo>
                <a:lnTo>
                  <a:pt x="949" y="16742"/>
                </a:lnTo>
                <a:lnTo>
                  <a:pt x="755" y="16717"/>
                </a:lnTo>
                <a:close/>
                <a:moveTo>
                  <a:pt x="16571" y="17666"/>
                </a:moveTo>
                <a:lnTo>
                  <a:pt x="15938" y="17861"/>
                </a:lnTo>
                <a:lnTo>
                  <a:pt x="15305" y="18056"/>
                </a:lnTo>
                <a:lnTo>
                  <a:pt x="14989" y="18129"/>
                </a:lnTo>
                <a:lnTo>
                  <a:pt x="14648" y="18202"/>
                </a:lnTo>
                <a:lnTo>
                  <a:pt x="14332" y="18250"/>
                </a:lnTo>
                <a:lnTo>
                  <a:pt x="14016" y="18275"/>
                </a:lnTo>
                <a:lnTo>
                  <a:pt x="13870" y="18250"/>
                </a:lnTo>
                <a:lnTo>
                  <a:pt x="13724" y="18226"/>
                </a:lnTo>
                <a:lnTo>
                  <a:pt x="13481" y="18104"/>
                </a:lnTo>
                <a:lnTo>
                  <a:pt x="13237" y="17983"/>
                </a:lnTo>
                <a:lnTo>
                  <a:pt x="12970" y="17861"/>
                </a:lnTo>
                <a:lnTo>
                  <a:pt x="12726" y="17788"/>
                </a:lnTo>
                <a:lnTo>
                  <a:pt x="12507" y="17764"/>
                </a:lnTo>
                <a:lnTo>
                  <a:pt x="12264" y="17764"/>
                </a:lnTo>
                <a:lnTo>
                  <a:pt x="12045" y="17812"/>
                </a:lnTo>
                <a:lnTo>
                  <a:pt x="11753" y="17885"/>
                </a:lnTo>
                <a:lnTo>
                  <a:pt x="11485" y="17983"/>
                </a:lnTo>
                <a:lnTo>
                  <a:pt x="10974" y="18202"/>
                </a:lnTo>
                <a:lnTo>
                  <a:pt x="10707" y="18275"/>
                </a:lnTo>
                <a:lnTo>
                  <a:pt x="10439" y="18323"/>
                </a:lnTo>
                <a:lnTo>
                  <a:pt x="10317" y="18323"/>
                </a:lnTo>
                <a:lnTo>
                  <a:pt x="10171" y="18299"/>
                </a:lnTo>
                <a:lnTo>
                  <a:pt x="10025" y="18250"/>
                </a:lnTo>
                <a:lnTo>
                  <a:pt x="9855" y="18202"/>
                </a:lnTo>
                <a:lnTo>
                  <a:pt x="9441" y="18007"/>
                </a:lnTo>
                <a:lnTo>
                  <a:pt x="9222" y="17910"/>
                </a:lnTo>
                <a:lnTo>
                  <a:pt x="9028" y="17837"/>
                </a:lnTo>
                <a:lnTo>
                  <a:pt x="8809" y="17788"/>
                </a:lnTo>
                <a:lnTo>
                  <a:pt x="8590" y="17764"/>
                </a:lnTo>
                <a:lnTo>
                  <a:pt x="8371" y="17764"/>
                </a:lnTo>
                <a:lnTo>
                  <a:pt x="8127" y="17788"/>
                </a:lnTo>
                <a:lnTo>
                  <a:pt x="7860" y="17885"/>
                </a:lnTo>
                <a:lnTo>
                  <a:pt x="7592" y="17983"/>
                </a:lnTo>
                <a:lnTo>
                  <a:pt x="7105" y="18202"/>
                </a:lnTo>
                <a:lnTo>
                  <a:pt x="6862" y="18299"/>
                </a:lnTo>
                <a:lnTo>
                  <a:pt x="6619" y="18372"/>
                </a:lnTo>
                <a:lnTo>
                  <a:pt x="6205" y="18372"/>
                </a:lnTo>
                <a:lnTo>
                  <a:pt x="6059" y="18323"/>
                </a:lnTo>
                <a:lnTo>
                  <a:pt x="5792" y="18250"/>
                </a:lnTo>
                <a:lnTo>
                  <a:pt x="5573" y="18153"/>
                </a:lnTo>
                <a:lnTo>
                  <a:pt x="5110" y="17958"/>
                </a:lnTo>
                <a:lnTo>
                  <a:pt x="4867" y="17885"/>
                </a:lnTo>
                <a:lnTo>
                  <a:pt x="4624" y="17812"/>
                </a:lnTo>
                <a:lnTo>
                  <a:pt x="4380" y="17788"/>
                </a:lnTo>
                <a:lnTo>
                  <a:pt x="4113" y="17788"/>
                </a:lnTo>
                <a:lnTo>
                  <a:pt x="3845" y="17837"/>
                </a:lnTo>
                <a:lnTo>
                  <a:pt x="3602" y="17910"/>
                </a:lnTo>
                <a:lnTo>
                  <a:pt x="3115" y="18129"/>
                </a:lnTo>
                <a:lnTo>
                  <a:pt x="2872" y="18226"/>
                </a:lnTo>
                <a:lnTo>
                  <a:pt x="2628" y="18323"/>
                </a:lnTo>
                <a:lnTo>
                  <a:pt x="2361" y="18372"/>
                </a:lnTo>
                <a:lnTo>
                  <a:pt x="2117" y="18421"/>
                </a:lnTo>
                <a:lnTo>
                  <a:pt x="1971" y="18421"/>
                </a:lnTo>
                <a:lnTo>
                  <a:pt x="1850" y="18396"/>
                </a:lnTo>
                <a:lnTo>
                  <a:pt x="1582" y="18299"/>
                </a:lnTo>
                <a:lnTo>
                  <a:pt x="1363" y="18177"/>
                </a:lnTo>
                <a:lnTo>
                  <a:pt x="1120" y="18031"/>
                </a:lnTo>
                <a:lnTo>
                  <a:pt x="876" y="17934"/>
                </a:lnTo>
                <a:lnTo>
                  <a:pt x="633" y="17837"/>
                </a:lnTo>
                <a:lnTo>
                  <a:pt x="511" y="17812"/>
                </a:lnTo>
                <a:lnTo>
                  <a:pt x="390" y="17812"/>
                </a:lnTo>
                <a:lnTo>
                  <a:pt x="244" y="17837"/>
                </a:lnTo>
                <a:lnTo>
                  <a:pt x="98" y="17885"/>
                </a:lnTo>
                <a:lnTo>
                  <a:pt x="49" y="17934"/>
                </a:lnTo>
                <a:lnTo>
                  <a:pt x="49" y="17983"/>
                </a:lnTo>
                <a:lnTo>
                  <a:pt x="73" y="18031"/>
                </a:lnTo>
                <a:lnTo>
                  <a:pt x="122" y="18056"/>
                </a:lnTo>
                <a:lnTo>
                  <a:pt x="268" y="18056"/>
                </a:lnTo>
                <a:lnTo>
                  <a:pt x="414" y="18080"/>
                </a:lnTo>
                <a:lnTo>
                  <a:pt x="682" y="18177"/>
                </a:lnTo>
                <a:lnTo>
                  <a:pt x="925" y="18299"/>
                </a:lnTo>
                <a:lnTo>
                  <a:pt x="1168" y="18445"/>
                </a:lnTo>
                <a:lnTo>
                  <a:pt x="1412" y="18567"/>
                </a:lnTo>
                <a:lnTo>
                  <a:pt x="1679" y="18688"/>
                </a:lnTo>
                <a:lnTo>
                  <a:pt x="1947" y="18761"/>
                </a:lnTo>
                <a:lnTo>
                  <a:pt x="2093" y="18786"/>
                </a:lnTo>
                <a:lnTo>
                  <a:pt x="2239" y="18810"/>
                </a:lnTo>
                <a:lnTo>
                  <a:pt x="2507" y="18761"/>
                </a:lnTo>
                <a:lnTo>
                  <a:pt x="2750" y="18713"/>
                </a:lnTo>
                <a:lnTo>
                  <a:pt x="2993" y="18615"/>
                </a:lnTo>
                <a:lnTo>
                  <a:pt x="3237" y="18518"/>
                </a:lnTo>
                <a:lnTo>
                  <a:pt x="3748" y="18323"/>
                </a:lnTo>
                <a:lnTo>
                  <a:pt x="3991" y="18250"/>
                </a:lnTo>
                <a:lnTo>
                  <a:pt x="4259" y="18202"/>
                </a:lnTo>
                <a:lnTo>
                  <a:pt x="4380" y="18177"/>
                </a:lnTo>
                <a:lnTo>
                  <a:pt x="4526" y="18202"/>
                </a:lnTo>
                <a:lnTo>
                  <a:pt x="4770" y="18250"/>
                </a:lnTo>
                <a:lnTo>
                  <a:pt x="5013" y="18348"/>
                </a:lnTo>
                <a:lnTo>
                  <a:pt x="5256" y="18469"/>
                </a:lnTo>
                <a:lnTo>
                  <a:pt x="5743" y="18713"/>
                </a:lnTo>
                <a:lnTo>
                  <a:pt x="5986" y="18810"/>
                </a:lnTo>
                <a:lnTo>
                  <a:pt x="6254" y="18859"/>
                </a:lnTo>
                <a:lnTo>
                  <a:pt x="6522" y="18859"/>
                </a:lnTo>
                <a:lnTo>
                  <a:pt x="6765" y="18834"/>
                </a:lnTo>
                <a:lnTo>
                  <a:pt x="6984" y="18786"/>
                </a:lnTo>
                <a:lnTo>
                  <a:pt x="7227" y="18713"/>
                </a:lnTo>
                <a:lnTo>
                  <a:pt x="7665" y="18494"/>
                </a:lnTo>
                <a:lnTo>
                  <a:pt x="8127" y="18299"/>
                </a:lnTo>
                <a:lnTo>
                  <a:pt x="8273" y="18250"/>
                </a:lnTo>
                <a:lnTo>
                  <a:pt x="8395" y="18226"/>
                </a:lnTo>
                <a:lnTo>
                  <a:pt x="8541" y="18226"/>
                </a:lnTo>
                <a:lnTo>
                  <a:pt x="8663" y="18250"/>
                </a:lnTo>
                <a:lnTo>
                  <a:pt x="8930" y="18299"/>
                </a:lnTo>
                <a:lnTo>
                  <a:pt x="9174" y="18396"/>
                </a:lnTo>
                <a:lnTo>
                  <a:pt x="9685" y="18640"/>
                </a:lnTo>
                <a:lnTo>
                  <a:pt x="9928" y="18737"/>
                </a:lnTo>
                <a:lnTo>
                  <a:pt x="10196" y="18810"/>
                </a:lnTo>
                <a:lnTo>
                  <a:pt x="10439" y="18834"/>
                </a:lnTo>
                <a:lnTo>
                  <a:pt x="10682" y="18810"/>
                </a:lnTo>
                <a:lnTo>
                  <a:pt x="10901" y="18761"/>
                </a:lnTo>
                <a:lnTo>
                  <a:pt x="11145" y="18688"/>
                </a:lnTo>
                <a:lnTo>
                  <a:pt x="11583" y="18494"/>
                </a:lnTo>
                <a:lnTo>
                  <a:pt x="12021" y="18299"/>
                </a:lnTo>
                <a:lnTo>
                  <a:pt x="12167" y="18275"/>
                </a:lnTo>
                <a:lnTo>
                  <a:pt x="12313" y="18250"/>
                </a:lnTo>
                <a:lnTo>
                  <a:pt x="12434" y="18250"/>
                </a:lnTo>
                <a:lnTo>
                  <a:pt x="12580" y="18275"/>
                </a:lnTo>
                <a:lnTo>
                  <a:pt x="12848" y="18323"/>
                </a:lnTo>
                <a:lnTo>
                  <a:pt x="13091" y="18421"/>
                </a:lnTo>
                <a:lnTo>
                  <a:pt x="13627" y="18640"/>
                </a:lnTo>
                <a:lnTo>
                  <a:pt x="13894" y="18713"/>
                </a:lnTo>
                <a:lnTo>
                  <a:pt x="14162" y="18761"/>
                </a:lnTo>
                <a:lnTo>
                  <a:pt x="14430" y="18737"/>
                </a:lnTo>
                <a:lnTo>
                  <a:pt x="14697" y="18688"/>
                </a:lnTo>
                <a:lnTo>
                  <a:pt x="15208" y="18567"/>
                </a:lnTo>
                <a:lnTo>
                  <a:pt x="15938" y="18348"/>
                </a:lnTo>
                <a:lnTo>
                  <a:pt x="16692" y="18129"/>
                </a:lnTo>
                <a:lnTo>
                  <a:pt x="16790" y="18080"/>
                </a:lnTo>
                <a:lnTo>
                  <a:pt x="16838" y="18007"/>
                </a:lnTo>
                <a:lnTo>
                  <a:pt x="16863" y="17934"/>
                </a:lnTo>
                <a:lnTo>
                  <a:pt x="16863" y="17837"/>
                </a:lnTo>
                <a:lnTo>
                  <a:pt x="16814" y="17764"/>
                </a:lnTo>
                <a:lnTo>
                  <a:pt x="16765" y="17691"/>
                </a:lnTo>
                <a:lnTo>
                  <a:pt x="16668" y="17666"/>
                </a:lnTo>
                <a:close/>
              </a:path>
            </a:pathLst>
          </a:custGeom>
          <a:solidFill>
            <a:schemeClr val="accent2">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218;p48">
            <a:extLst>
              <a:ext uri="{FF2B5EF4-FFF2-40B4-BE49-F238E27FC236}">
                <a16:creationId xmlns:a16="http://schemas.microsoft.com/office/drawing/2014/main" id="{90A659EA-9F21-57A2-E0F2-FED2DF9F1218}"/>
              </a:ext>
            </a:extLst>
          </p:cNvPr>
          <p:cNvSpPr/>
          <p:nvPr/>
        </p:nvSpPr>
        <p:spPr>
          <a:xfrm>
            <a:off x="5078551" y="402305"/>
            <a:ext cx="474371" cy="548124"/>
          </a:xfrm>
          <a:custGeom>
            <a:avLst/>
            <a:gdLst/>
            <a:ahLst/>
            <a:cxnLst/>
            <a:rect l="l" t="t" r="r" b="b"/>
            <a:pathLst>
              <a:path w="16279" h="18810" extrusionOk="0">
                <a:moveTo>
                  <a:pt x="8297" y="536"/>
                </a:moveTo>
                <a:lnTo>
                  <a:pt x="8078" y="658"/>
                </a:lnTo>
                <a:lnTo>
                  <a:pt x="7859" y="780"/>
                </a:lnTo>
                <a:lnTo>
                  <a:pt x="7567" y="974"/>
                </a:lnTo>
                <a:lnTo>
                  <a:pt x="7665" y="804"/>
                </a:lnTo>
                <a:lnTo>
                  <a:pt x="7786" y="682"/>
                </a:lnTo>
                <a:lnTo>
                  <a:pt x="7884" y="609"/>
                </a:lnTo>
                <a:lnTo>
                  <a:pt x="7981" y="585"/>
                </a:lnTo>
                <a:lnTo>
                  <a:pt x="8078" y="561"/>
                </a:lnTo>
                <a:lnTo>
                  <a:pt x="8200" y="536"/>
                </a:lnTo>
                <a:close/>
                <a:moveTo>
                  <a:pt x="8687" y="731"/>
                </a:moveTo>
                <a:lnTo>
                  <a:pt x="8760" y="828"/>
                </a:lnTo>
                <a:lnTo>
                  <a:pt x="8808" y="950"/>
                </a:lnTo>
                <a:lnTo>
                  <a:pt x="8760" y="974"/>
                </a:lnTo>
                <a:lnTo>
                  <a:pt x="8541" y="1072"/>
                </a:lnTo>
                <a:lnTo>
                  <a:pt x="8346" y="1169"/>
                </a:lnTo>
                <a:lnTo>
                  <a:pt x="7957" y="1412"/>
                </a:lnTo>
                <a:lnTo>
                  <a:pt x="7689" y="1583"/>
                </a:lnTo>
                <a:lnTo>
                  <a:pt x="7543" y="1680"/>
                </a:lnTo>
                <a:lnTo>
                  <a:pt x="7397" y="1777"/>
                </a:lnTo>
                <a:lnTo>
                  <a:pt x="7421" y="1534"/>
                </a:lnTo>
                <a:lnTo>
                  <a:pt x="7446" y="1315"/>
                </a:lnTo>
                <a:lnTo>
                  <a:pt x="8054" y="999"/>
                </a:lnTo>
                <a:lnTo>
                  <a:pt x="8370" y="853"/>
                </a:lnTo>
                <a:lnTo>
                  <a:pt x="8687" y="731"/>
                </a:lnTo>
                <a:close/>
                <a:moveTo>
                  <a:pt x="8881" y="1364"/>
                </a:moveTo>
                <a:lnTo>
                  <a:pt x="8881" y="1583"/>
                </a:lnTo>
                <a:lnTo>
                  <a:pt x="8687" y="1656"/>
                </a:lnTo>
                <a:lnTo>
                  <a:pt x="8492" y="1753"/>
                </a:lnTo>
                <a:lnTo>
                  <a:pt x="8249" y="1875"/>
                </a:lnTo>
                <a:lnTo>
                  <a:pt x="8005" y="2021"/>
                </a:lnTo>
                <a:lnTo>
                  <a:pt x="7957" y="2069"/>
                </a:lnTo>
                <a:lnTo>
                  <a:pt x="7932" y="2142"/>
                </a:lnTo>
                <a:lnTo>
                  <a:pt x="7786" y="2142"/>
                </a:lnTo>
                <a:lnTo>
                  <a:pt x="7373" y="2118"/>
                </a:lnTo>
                <a:lnTo>
                  <a:pt x="7373" y="2069"/>
                </a:lnTo>
                <a:lnTo>
                  <a:pt x="7470" y="2069"/>
                </a:lnTo>
                <a:lnTo>
                  <a:pt x="7567" y="2045"/>
                </a:lnTo>
                <a:lnTo>
                  <a:pt x="7738" y="1972"/>
                </a:lnTo>
                <a:lnTo>
                  <a:pt x="8054" y="1777"/>
                </a:lnTo>
                <a:lnTo>
                  <a:pt x="8881" y="1364"/>
                </a:lnTo>
                <a:close/>
                <a:moveTo>
                  <a:pt x="8857" y="2021"/>
                </a:moveTo>
                <a:lnTo>
                  <a:pt x="8857" y="2191"/>
                </a:lnTo>
                <a:lnTo>
                  <a:pt x="8541" y="2167"/>
                </a:lnTo>
                <a:lnTo>
                  <a:pt x="8857" y="2021"/>
                </a:lnTo>
                <a:close/>
                <a:moveTo>
                  <a:pt x="5937" y="2556"/>
                </a:moveTo>
                <a:lnTo>
                  <a:pt x="6765" y="2580"/>
                </a:lnTo>
                <a:lnTo>
                  <a:pt x="7592" y="2629"/>
                </a:lnTo>
                <a:lnTo>
                  <a:pt x="9173" y="2677"/>
                </a:lnTo>
                <a:lnTo>
                  <a:pt x="9976" y="2702"/>
                </a:lnTo>
                <a:lnTo>
                  <a:pt x="10755" y="2726"/>
                </a:lnTo>
                <a:lnTo>
                  <a:pt x="11582" y="2702"/>
                </a:lnTo>
                <a:lnTo>
                  <a:pt x="12385" y="2677"/>
                </a:lnTo>
                <a:lnTo>
                  <a:pt x="13213" y="2629"/>
                </a:lnTo>
                <a:lnTo>
                  <a:pt x="14016" y="2605"/>
                </a:lnTo>
                <a:lnTo>
                  <a:pt x="14064" y="2605"/>
                </a:lnTo>
                <a:lnTo>
                  <a:pt x="14235" y="2750"/>
                </a:lnTo>
                <a:lnTo>
                  <a:pt x="14405" y="2872"/>
                </a:lnTo>
                <a:lnTo>
                  <a:pt x="15038" y="3432"/>
                </a:lnTo>
                <a:lnTo>
                  <a:pt x="15329" y="3724"/>
                </a:lnTo>
                <a:lnTo>
                  <a:pt x="15597" y="4040"/>
                </a:lnTo>
                <a:lnTo>
                  <a:pt x="15694" y="4235"/>
                </a:lnTo>
                <a:lnTo>
                  <a:pt x="15792" y="4405"/>
                </a:lnTo>
                <a:lnTo>
                  <a:pt x="15694" y="4551"/>
                </a:lnTo>
                <a:lnTo>
                  <a:pt x="15573" y="4673"/>
                </a:lnTo>
                <a:lnTo>
                  <a:pt x="15402" y="4843"/>
                </a:lnTo>
                <a:lnTo>
                  <a:pt x="15232" y="4989"/>
                </a:lnTo>
                <a:lnTo>
                  <a:pt x="14843" y="5281"/>
                </a:lnTo>
                <a:lnTo>
                  <a:pt x="14454" y="5549"/>
                </a:lnTo>
                <a:lnTo>
                  <a:pt x="14235" y="5719"/>
                </a:lnTo>
                <a:lnTo>
                  <a:pt x="14064" y="5889"/>
                </a:lnTo>
                <a:lnTo>
                  <a:pt x="13286" y="5865"/>
                </a:lnTo>
                <a:lnTo>
                  <a:pt x="12507" y="5841"/>
                </a:lnTo>
                <a:lnTo>
                  <a:pt x="10974" y="5841"/>
                </a:lnTo>
                <a:lnTo>
                  <a:pt x="7859" y="5889"/>
                </a:lnTo>
                <a:lnTo>
                  <a:pt x="4623" y="5938"/>
                </a:lnTo>
                <a:lnTo>
                  <a:pt x="2385" y="5938"/>
                </a:lnTo>
                <a:lnTo>
                  <a:pt x="2117" y="5962"/>
                </a:lnTo>
                <a:lnTo>
                  <a:pt x="1874" y="6011"/>
                </a:lnTo>
                <a:lnTo>
                  <a:pt x="1849" y="5889"/>
                </a:lnTo>
                <a:lnTo>
                  <a:pt x="1849" y="5768"/>
                </a:lnTo>
                <a:lnTo>
                  <a:pt x="1801" y="5524"/>
                </a:lnTo>
                <a:lnTo>
                  <a:pt x="1655" y="4332"/>
                </a:lnTo>
                <a:lnTo>
                  <a:pt x="1606" y="3724"/>
                </a:lnTo>
                <a:lnTo>
                  <a:pt x="1557" y="3091"/>
                </a:lnTo>
                <a:lnTo>
                  <a:pt x="1557" y="2848"/>
                </a:lnTo>
                <a:lnTo>
                  <a:pt x="1533" y="2580"/>
                </a:lnTo>
                <a:lnTo>
                  <a:pt x="1874" y="2629"/>
                </a:lnTo>
                <a:lnTo>
                  <a:pt x="2214" y="2653"/>
                </a:lnTo>
                <a:lnTo>
                  <a:pt x="2920" y="2653"/>
                </a:lnTo>
                <a:lnTo>
                  <a:pt x="3626" y="2629"/>
                </a:lnTo>
                <a:lnTo>
                  <a:pt x="4283" y="2580"/>
                </a:lnTo>
                <a:lnTo>
                  <a:pt x="5110" y="2556"/>
                </a:lnTo>
                <a:close/>
                <a:moveTo>
                  <a:pt x="8468" y="6352"/>
                </a:moveTo>
                <a:lnTo>
                  <a:pt x="8200" y="6449"/>
                </a:lnTo>
                <a:lnTo>
                  <a:pt x="7835" y="6644"/>
                </a:lnTo>
                <a:lnTo>
                  <a:pt x="7665" y="6765"/>
                </a:lnTo>
                <a:lnTo>
                  <a:pt x="7494" y="6887"/>
                </a:lnTo>
                <a:lnTo>
                  <a:pt x="7470" y="6619"/>
                </a:lnTo>
                <a:lnTo>
                  <a:pt x="7421" y="6352"/>
                </a:lnTo>
                <a:close/>
                <a:moveTo>
                  <a:pt x="8735" y="6644"/>
                </a:moveTo>
                <a:lnTo>
                  <a:pt x="8735" y="6692"/>
                </a:lnTo>
                <a:lnTo>
                  <a:pt x="8735" y="6960"/>
                </a:lnTo>
                <a:lnTo>
                  <a:pt x="8103" y="6936"/>
                </a:lnTo>
                <a:lnTo>
                  <a:pt x="8030" y="6936"/>
                </a:lnTo>
                <a:lnTo>
                  <a:pt x="8200" y="6863"/>
                </a:lnTo>
                <a:lnTo>
                  <a:pt x="8735" y="6644"/>
                </a:lnTo>
                <a:close/>
                <a:moveTo>
                  <a:pt x="3942" y="7301"/>
                </a:moveTo>
                <a:lnTo>
                  <a:pt x="4331" y="7325"/>
                </a:lnTo>
                <a:lnTo>
                  <a:pt x="5061" y="7374"/>
                </a:lnTo>
                <a:lnTo>
                  <a:pt x="5864" y="7422"/>
                </a:lnTo>
                <a:lnTo>
                  <a:pt x="6667" y="7447"/>
                </a:lnTo>
                <a:lnTo>
                  <a:pt x="8297" y="7471"/>
                </a:lnTo>
                <a:lnTo>
                  <a:pt x="8833" y="7495"/>
                </a:lnTo>
                <a:lnTo>
                  <a:pt x="8930" y="7520"/>
                </a:lnTo>
                <a:lnTo>
                  <a:pt x="9052" y="7495"/>
                </a:lnTo>
                <a:lnTo>
                  <a:pt x="11607" y="7593"/>
                </a:lnTo>
                <a:lnTo>
                  <a:pt x="12361" y="7617"/>
                </a:lnTo>
                <a:lnTo>
                  <a:pt x="13115" y="7593"/>
                </a:lnTo>
                <a:lnTo>
                  <a:pt x="13870" y="7568"/>
                </a:lnTo>
                <a:lnTo>
                  <a:pt x="14624" y="7568"/>
                </a:lnTo>
                <a:lnTo>
                  <a:pt x="14600" y="7739"/>
                </a:lnTo>
                <a:lnTo>
                  <a:pt x="14575" y="7933"/>
                </a:lnTo>
                <a:lnTo>
                  <a:pt x="14575" y="8298"/>
                </a:lnTo>
                <a:lnTo>
                  <a:pt x="14624" y="8980"/>
                </a:lnTo>
                <a:lnTo>
                  <a:pt x="14697" y="9539"/>
                </a:lnTo>
                <a:lnTo>
                  <a:pt x="14746" y="10123"/>
                </a:lnTo>
                <a:lnTo>
                  <a:pt x="14770" y="10391"/>
                </a:lnTo>
                <a:lnTo>
                  <a:pt x="14794" y="10659"/>
                </a:lnTo>
                <a:lnTo>
                  <a:pt x="13310" y="10707"/>
                </a:lnTo>
                <a:lnTo>
                  <a:pt x="11826" y="10780"/>
                </a:lnTo>
                <a:lnTo>
                  <a:pt x="10341" y="10829"/>
                </a:lnTo>
                <a:lnTo>
                  <a:pt x="9587" y="10853"/>
                </a:lnTo>
                <a:lnTo>
                  <a:pt x="8833" y="10829"/>
                </a:lnTo>
                <a:lnTo>
                  <a:pt x="7178" y="10780"/>
                </a:lnTo>
                <a:lnTo>
                  <a:pt x="6327" y="10780"/>
                </a:lnTo>
                <a:lnTo>
                  <a:pt x="5499" y="10804"/>
                </a:lnTo>
                <a:lnTo>
                  <a:pt x="4088" y="10853"/>
                </a:lnTo>
                <a:lnTo>
                  <a:pt x="3358" y="10902"/>
                </a:lnTo>
                <a:lnTo>
                  <a:pt x="3017" y="10926"/>
                </a:lnTo>
                <a:lnTo>
                  <a:pt x="2677" y="10999"/>
                </a:lnTo>
                <a:lnTo>
                  <a:pt x="2677" y="10926"/>
                </a:lnTo>
                <a:lnTo>
                  <a:pt x="2652" y="10853"/>
                </a:lnTo>
                <a:lnTo>
                  <a:pt x="2604" y="10804"/>
                </a:lnTo>
                <a:lnTo>
                  <a:pt x="2531" y="10756"/>
                </a:lnTo>
                <a:lnTo>
                  <a:pt x="2239" y="10586"/>
                </a:lnTo>
                <a:lnTo>
                  <a:pt x="1947" y="10391"/>
                </a:lnTo>
                <a:lnTo>
                  <a:pt x="1411" y="10002"/>
                </a:lnTo>
                <a:lnTo>
                  <a:pt x="1168" y="9807"/>
                </a:lnTo>
                <a:lnTo>
                  <a:pt x="925" y="9612"/>
                </a:lnTo>
                <a:lnTo>
                  <a:pt x="681" y="9393"/>
                </a:lnTo>
                <a:lnTo>
                  <a:pt x="438" y="9199"/>
                </a:lnTo>
                <a:lnTo>
                  <a:pt x="633" y="9028"/>
                </a:lnTo>
                <a:lnTo>
                  <a:pt x="1338" y="8396"/>
                </a:lnTo>
                <a:lnTo>
                  <a:pt x="1703" y="8104"/>
                </a:lnTo>
                <a:lnTo>
                  <a:pt x="2068" y="7812"/>
                </a:lnTo>
                <a:lnTo>
                  <a:pt x="2336" y="7641"/>
                </a:lnTo>
                <a:lnTo>
                  <a:pt x="2458" y="7568"/>
                </a:lnTo>
                <a:lnTo>
                  <a:pt x="2579" y="7447"/>
                </a:lnTo>
                <a:lnTo>
                  <a:pt x="2604" y="7374"/>
                </a:lnTo>
                <a:lnTo>
                  <a:pt x="2847" y="7374"/>
                </a:lnTo>
                <a:lnTo>
                  <a:pt x="3115" y="7349"/>
                </a:lnTo>
                <a:lnTo>
                  <a:pt x="3577" y="7301"/>
                </a:lnTo>
                <a:close/>
                <a:moveTo>
                  <a:pt x="7446" y="11242"/>
                </a:moveTo>
                <a:lnTo>
                  <a:pt x="8541" y="11291"/>
                </a:lnTo>
                <a:lnTo>
                  <a:pt x="8395" y="11364"/>
                </a:lnTo>
                <a:lnTo>
                  <a:pt x="8249" y="11461"/>
                </a:lnTo>
                <a:lnTo>
                  <a:pt x="7981" y="11632"/>
                </a:lnTo>
                <a:lnTo>
                  <a:pt x="7567" y="11851"/>
                </a:lnTo>
                <a:lnTo>
                  <a:pt x="7519" y="11534"/>
                </a:lnTo>
                <a:lnTo>
                  <a:pt x="7494" y="11388"/>
                </a:lnTo>
                <a:lnTo>
                  <a:pt x="7446" y="11242"/>
                </a:lnTo>
                <a:close/>
                <a:moveTo>
                  <a:pt x="8784" y="11632"/>
                </a:moveTo>
                <a:lnTo>
                  <a:pt x="8735" y="12094"/>
                </a:lnTo>
                <a:lnTo>
                  <a:pt x="8541" y="12167"/>
                </a:lnTo>
                <a:lnTo>
                  <a:pt x="8370" y="12264"/>
                </a:lnTo>
                <a:lnTo>
                  <a:pt x="8005" y="12459"/>
                </a:lnTo>
                <a:lnTo>
                  <a:pt x="7762" y="12581"/>
                </a:lnTo>
                <a:lnTo>
                  <a:pt x="7640" y="12678"/>
                </a:lnTo>
                <a:lnTo>
                  <a:pt x="7543" y="12751"/>
                </a:lnTo>
                <a:lnTo>
                  <a:pt x="7543" y="12678"/>
                </a:lnTo>
                <a:lnTo>
                  <a:pt x="7567" y="12216"/>
                </a:lnTo>
                <a:lnTo>
                  <a:pt x="7713" y="12167"/>
                </a:lnTo>
                <a:lnTo>
                  <a:pt x="7859" y="12118"/>
                </a:lnTo>
                <a:lnTo>
                  <a:pt x="8103" y="11997"/>
                </a:lnTo>
                <a:lnTo>
                  <a:pt x="8443" y="11826"/>
                </a:lnTo>
                <a:lnTo>
                  <a:pt x="8614" y="11729"/>
                </a:lnTo>
                <a:lnTo>
                  <a:pt x="8784" y="11632"/>
                </a:lnTo>
                <a:close/>
                <a:moveTo>
                  <a:pt x="8735" y="12581"/>
                </a:moveTo>
                <a:lnTo>
                  <a:pt x="8735" y="13189"/>
                </a:lnTo>
                <a:lnTo>
                  <a:pt x="8662" y="13165"/>
                </a:lnTo>
                <a:lnTo>
                  <a:pt x="8565" y="13165"/>
                </a:lnTo>
                <a:lnTo>
                  <a:pt x="8468" y="13189"/>
                </a:lnTo>
                <a:lnTo>
                  <a:pt x="8249" y="13262"/>
                </a:lnTo>
                <a:lnTo>
                  <a:pt x="8054" y="13384"/>
                </a:lnTo>
                <a:lnTo>
                  <a:pt x="7859" y="13481"/>
                </a:lnTo>
                <a:lnTo>
                  <a:pt x="7665" y="13627"/>
                </a:lnTo>
                <a:lnTo>
                  <a:pt x="7446" y="13797"/>
                </a:lnTo>
                <a:lnTo>
                  <a:pt x="7494" y="13140"/>
                </a:lnTo>
                <a:lnTo>
                  <a:pt x="7665" y="13116"/>
                </a:lnTo>
                <a:lnTo>
                  <a:pt x="7835" y="13043"/>
                </a:lnTo>
                <a:lnTo>
                  <a:pt x="8151" y="12873"/>
                </a:lnTo>
                <a:lnTo>
                  <a:pt x="8735" y="12581"/>
                </a:lnTo>
                <a:close/>
                <a:moveTo>
                  <a:pt x="8735" y="13578"/>
                </a:moveTo>
                <a:lnTo>
                  <a:pt x="8735" y="14138"/>
                </a:lnTo>
                <a:lnTo>
                  <a:pt x="8541" y="14211"/>
                </a:lnTo>
                <a:lnTo>
                  <a:pt x="8346" y="14284"/>
                </a:lnTo>
                <a:lnTo>
                  <a:pt x="7981" y="14454"/>
                </a:lnTo>
                <a:lnTo>
                  <a:pt x="7689" y="14576"/>
                </a:lnTo>
                <a:lnTo>
                  <a:pt x="7543" y="14673"/>
                </a:lnTo>
                <a:lnTo>
                  <a:pt x="7421" y="14746"/>
                </a:lnTo>
                <a:lnTo>
                  <a:pt x="7421" y="14454"/>
                </a:lnTo>
                <a:lnTo>
                  <a:pt x="7421" y="14138"/>
                </a:lnTo>
                <a:lnTo>
                  <a:pt x="7567" y="14089"/>
                </a:lnTo>
                <a:lnTo>
                  <a:pt x="7738" y="14016"/>
                </a:lnTo>
                <a:lnTo>
                  <a:pt x="8005" y="13870"/>
                </a:lnTo>
                <a:lnTo>
                  <a:pt x="8176" y="13773"/>
                </a:lnTo>
                <a:lnTo>
                  <a:pt x="8370" y="13724"/>
                </a:lnTo>
                <a:lnTo>
                  <a:pt x="8735" y="13578"/>
                </a:lnTo>
                <a:close/>
                <a:moveTo>
                  <a:pt x="8735" y="14625"/>
                </a:moveTo>
                <a:lnTo>
                  <a:pt x="8735" y="15014"/>
                </a:lnTo>
                <a:lnTo>
                  <a:pt x="8687" y="15038"/>
                </a:lnTo>
                <a:lnTo>
                  <a:pt x="7908" y="15501"/>
                </a:lnTo>
                <a:lnTo>
                  <a:pt x="7689" y="15598"/>
                </a:lnTo>
                <a:lnTo>
                  <a:pt x="7446" y="15720"/>
                </a:lnTo>
                <a:lnTo>
                  <a:pt x="7421" y="15087"/>
                </a:lnTo>
                <a:lnTo>
                  <a:pt x="7592" y="15063"/>
                </a:lnTo>
                <a:lnTo>
                  <a:pt x="7738" y="15014"/>
                </a:lnTo>
                <a:lnTo>
                  <a:pt x="8054" y="14892"/>
                </a:lnTo>
                <a:lnTo>
                  <a:pt x="8735" y="14625"/>
                </a:lnTo>
                <a:close/>
                <a:moveTo>
                  <a:pt x="8711" y="15452"/>
                </a:moveTo>
                <a:lnTo>
                  <a:pt x="8711" y="16231"/>
                </a:lnTo>
                <a:lnTo>
                  <a:pt x="8419" y="16328"/>
                </a:lnTo>
                <a:lnTo>
                  <a:pt x="8151" y="16425"/>
                </a:lnTo>
                <a:lnTo>
                  <a:pt x="7811" y="16523"/>
                </a:lnTo>
                <a:lnTo>
                  <a:pt x="7494" y="16620"/>
                </a:lnTo>
                <a:lnTo>
                  <a:pt x="7470" y="16012"/>
                </a:lnTo>
                <a:lnTo>
                  <a:pt x="7567" y="16012"/>
                </a:lnTo>
                <a:lnTo>
                  <a:pt x="7689" y="15963"/>
                </a:lnTo>
                <a:lnTo>
                  <a:pt x="7908" y="15890"/>
                </a:lnTo>
                <a:lnTo>
                  <a:pt x="8322" y="15671"/>
                </a:lnTo>
                <a:lnTo>
                  <a:pt x="8711" y="15452"/>
                </a:lnTo>
                <a:close/>
                <a:moveTo>
                  <a:pt x="8687" y="16717"/>
                </a:moveTo>
                <a:lnTo>
                  <a:pt x="8687" y="17082"/>
                </a:lnTo>
                <a:lnTo>
                  <a:pt x="8687" y="17107"/>
                </a:lnTo>
                <a:lnTo>
                  <a:pt x="8346" y="17228"/>
                </a:lnTo>
                <a:lnTo>
                  <a:pt x="8005" y="17399"/>
                </a:lnTo>
                <a:lnTo>
                  <a:pt x="7543" y="17593"/>
                </a:lnTo>
                <a:lnTo>
                  <a:pt x="7519" y="17009"/>
                </a:lnTo>
                <a:lnTo>
                  <a:pt x="7689" y="17009"/>
                </a:lnTo>
                <a:lnTo>
                  <a:pt x="7859" y="16961"/>
                </a:lnTo>
                <a:lnTo>
                  <a:pt x="8176" y="16888"/>
                </a:lnTo>
                <a:lnTo>
                  <a:pt x="8687" y="16717"/>
                </a:lnTo>
                <a:close/>
                <a:moveTo>
                  <a:pt x="8687" y="17545"/>
                </a:moveTo>
                <a:lnTo>
                  <a:pt x="8687" y="18250"/>
                </a:lnTo>
                <a:lnTo>
                  <a:pt x="8370" y="18275"/>
                </a:lnTo>
                <a:lnTo>
                  <a:pt x="8054" y="18299"/>
                </a:lnTo>
                <a:lnTo>
                  <a:pt x="7835" y="18323"/>
                </a:lnTo>
                <a:lnTo>
                  <a:pt x="7592" y="18348"/>
                </a:lnTo>
                <a:lnTo>
                  <a:pt x="7543" y="18372"/>
                </a:lnTo>
                <a:lnTo>
                  <a:pt x="7543" y="18031"/>
                </a:lnTo>
                <a:lnTo>
                  <a:pt x="7689" y="17983"/>
                </a:lnTo>
                <a:lnTo>
                  <a:pt x="7811" y="17934"/>
                </a:lnTo>
                <a:lnTo>
                  <a:pt x="8078" y="17812"/>
                </a:lnTo>
                <a:lnTo>
                  <a:pt x="8687" y="17545"/>
                </a:lnTo>
                <a:close/>
                <a:moveTo>
                  <a:pt x="8078" y="1"/>
                </a:moveTo>
                <a:lnTo>
                  <a:pt x="7884" y="25"/>
                </a:lnTo>
                <a:lnTo>
                  <a:pt x="7713" y="74"/>
                </a:lnTo>
                <a:lnTo>
                  <a:pt x="7567" y="171"/>
                </a:lnTo>
                <a:lnTo>
                  <a:pt x="7446" y="269"/>
                </a:lnTo>
                <a:lnTo>
                  <a:pt x="7324" y="390"/>
                </a:lnTo>
                <a:lnTo>
                  <a:pt x="7227" y="536"/>
                </a:lnTo>
                <a:lnTo>
                  <a:pt x="7154" y="682"/>
                </a:lnTo>
                <a:lnTo>
                  <a:pt x="7081" y="853"/>
                </a:lnTo>
                <a:lnTo>
                  <a:pt x="7032" y="1023"/>
                </a:lnTo>
                <a:lnTo>
                  <a:pt x="6959" y="1388"/>
                </a:lnTo>
                <a:lnTo>
                  <a:pt x="6935" y="1753"/>
                </a:lnTo>
                <a:lnTo>
                  <a:pt x="6959" y="2118"/>
                </a:lnTo>
                <a:lnTo>
                  <a:pt x="6959" y="2118"/>
                </a:lnTo>
                <a:lnTo>
                  <a:pt x="5816" y="2094"/>
                </a:lnTo>
                <a:lnTo>
                  <a:pt x="4672" y="2094"/>
                </a:lnTo>
                <a:lnTo>
                  <a:pt x="2993" y="2167"/>
                </a:lnTo>
                <a:lnTo>
                  <a:pt x="1801" y="2167"/>
                </a:lnTo>
                <a:lnTo>
                  <a:pt x="1387" y="2191"/>
                </a:lnTo>
                <a:lnTo>
                  <a:pt x="1338" y="2191"/>
                </a:lnTo>
                <a:lnTo>
                  <a:pt x="1290" y="2215"/>
                </a:lnTo>
                <a:lnTo>
                  <a:pt x="1290" y="2240"/>
                </a:lnTo>
                <a:lnTo>
                  <a:pt x="1217" y="2288"/>
                </a:lnTo>
                <a:lnTo>
                  <a:pt x="1192" y="2361"/>
                </a:lnTo>
                <a:lnTo>
                  <a:pt x="1119" y="2556"/>
                </a:lnTo>
                <a:lnTo>
                  <a:pt x="1071" y="2775"/>
                </a:lnTo>
                <a:lnTo>
                  <a:pt x="1046" y="3018"/>
                </a:lnTo>
                <a:lnTo>
                  <a:pt x="1046" y="3261"/>
                </a:lnTo>
                <a:lnTo>
                  <a:pt x="1071" y="3748"/>
                </a:lnTo>
                <a:lnTo>
                  <a:pt x="1119" y="4162"/>
                </a:lnTo>
                <a:lnTo>
                  <a:pt x="1168" y="4770"/>
                </a:lnTo>
                <a:lnTo>
                  <a:pt x="1241" y="5378"/>
                </a:lnTo>
                <a:lnTo>
                  <a:pt x="1265" y="5622"/>
                </a:lnTo>
                <a:lnTo>
                  <a:pt x="1290" y="5889"/>
                </a:lnTo>
                <a:lnTo>
                  <a:pt x="1314" y="6011"/>
                </a:lnTo>
                <a:lnTo>
                  <a:pt x="1338" y="6133"/>
                </a:lnTo>
                <a:lnTo>
                  <a:pt x="1411" y="6230"/>
                </a:lnTo>
                <a:lnTo>
                  <a:pt x="1484" y="6303"/>
                </a:lnTo>
                <a:lnTo>
                  <a:pt x="1557" y="6352"/>
                </a:lnTo>
                <a:lnTo>
                  <a:pt x="1630" y="6352"/>
                </a:lnTo>
                <a:lnTo>
                  <a:pt x="1703" y="6327"/>
                </a:lnTo>
                <a:lnTo>
                  <a:pt x="1776" y="6279"/>
                </a:lnTo>
                <a:lnTo>
                  <a:pt x="1801" y="6254"/>
                </a:lnTo>
                <a:lnTo>
                  <a:pt x="2020" y="6303"/>
                </a:lnTo>
                <a:lnTo>
                  <a:pt x="2239" y="6327"/>
                </a:lnTo>
                <a:lnTo>
                  <a:pt x="2701" y="6352"/>
                </a:lnTo>
                <a:lnTo>
                  <a:pt x="4429" y="6376"/>
                </a:lnTo>
                <a:lnTo>
                  <a:pt x="6959" y="6352"/>
                </a:lnTo>
                <a:lnTo>
                  <a:pt x="6984" y="6595"/>
                </a:lnTo>
                <a:lnTo>
                  <a:pt x="7008" y="6911"/>
                </a:lnTo>
                <a:lnTo>
                  <a:pt x="5962" y="6887"/>
                </a:lnTo>
                <a:lnTo>
                  <a:pt x="4891" y="6838"/>
                </a:lnTo>
                <a:lnTo>
                  <a:pt x="4161" y="6814"/>
                </a:lnTo>
                <a:lnTo>
                  <a:pt x="3163" y="6814"/>
                </a:lnTo>
                <a:lnTo>
                  <a:pt x="2896" y="6863"/>
                </a:lnTo>
                <a:lnTo>
                  <a:pt x="2628" y="6936"/>
                </a:lnTo>
                <a:lnTo>
                  <a:pt x="2506" y="6984"/>
                </a:lnTo>
                <a:lnTo>
                  <a:pt x="2409" y="7057"/>
                </a:lnTo>
                <a:lnTo>
                  <a:pt x="2360" y="7033"/>
                </a:lnTo>
                <a:lnTo>
                  <a:pt x="2263" y="7033"/>
                </a:lnTo>
                <a:lnTo>
                  <a:pt x="2190" y="7057"/>
                </a:lnTo>
                <a:lnTo>
                  <a:pt x="1995" y="7130"/>
                </a:lnTo>
                <a:lnTo>
                  <a:pt x="1825" y="7228"/>
                </a:lnTo>
                <a:lnTo>
                  <a:pt x="1630" y="7374"/>
                </a:lnTo>
                <a:lnTo>
                  <a:pt x="1290" y="7666"/>
                </a:lnTo>
                <a:lnTo>
                  <a:pt x="1022" y="7933"/>
                </a:lnTo>
                <a:lnTo>
                  <a:pt x="681" y="8250"/>
                </a:lnTo>
                <a:lnTo>
                  <a:pt x="365" y="8590"/>
                </a:lnTo>
                <a:lnTo>
                  <a:pt x="243" y="8712"/>
                </a:lnTo>
                <a:lnTo>
                  <a:pt x="122" y="8858"/>
                </a:lnTo>
                <a:lnTo>
                  <a:pt x="24" y="9004"/>
                </a:lnTo>
                <a:lnTo>
                  <a:pt x="0" y="9077"/>
                </a:lnTo>
                <a:lnTo>
                  <a:pt x="0" y="9174"/>
                </a:lnTo>
                <a:lnTo>
                  <a:pt x="0" y="9199"/>
                </a:lnTo>
                <a:lnTo>
                  <a:pt x="0" y="9247"/>
                </a:lnTo>
                <a:lnTo>
                  <a:pt x="0" y="9320"/>
                </a:lnTo>
                <a:lnTo>
                  <a:pt x="73" y="9466"/>
                </a:lnTo>
                <a:lnTo>
                  <a:pt x="170" y="9612"/>
                </a:lnTo>
                <a:lnTo>
                  <a:pt x="292" y="9758"/>
                </a:lnTo>
                <a:lnTo>
                  <a:pt x="414" y="9904"/>
                </a:lnTo>
                <a:lnTo>
                  <a:pt x="681" y="10148"/>
                </a:lnTo>
                <a:lnTo>
                  <a:pt x="949" y="10367"/>
                </a:lnTo>
                <a:lnTo>
                  <a:pt x="1265" y="10610"/>
                </a:lnTo>
                <a:lnTo>
                  <a:pt x="1582" y="10829"/>
                </a:lnTo>
                <a:lnTo>
                  <a:pt x="1922" y="11048"/>
                </a:lnTo>
                <a:lnTo>
                  <a:pt x="2239" y="11242"/>
                </a:lnTo>
                <a:lnTo>
                  <a:pt x="2312" y="11267"/>
                </a:lnTo>
                <a:lnTo>
                  <a:pt x="2385" y="11267"/>
                </a:lnTo>
                <a:lnTo>
                  <a:pt x="2750" y="11340"/>
                </a:lnTo>
                <a:lnTo>
                  <a:pt x="3139" y="11388"/>
                </a:lnTo>
                <a:lnTo>
                  <a:pt x="3528" y="11388"/>
                </a:lnTo>
                <a:lnTo>
                  <a:pt x="3918" y="11364"/>
                </a:lnTo>
                <a:lnTo>
                  <a:pt x="4721" y="11315"/>
                </a:lnTo>
                <a:lnTo>
                  <a:pt x="5499" y="11267"/>
                </a:lnTo>
                <a:lnTo>
                  <a:pt x="6278" y="11242"/>
                </a:lnTo>
                <a:lnTo>
                  <a:pt x="7081" y="11242"/>
                </a:lnTo>
                <a:lnTo>
                  <a:pt x="7081" y="11607"/>
                </a:lnTo>
                <a:lnTo>
                  <a:pt x="7081" y="11972"/>
                </a:lnTo>
                <a:lnTo>
                  <a:pt x="7081" y="12313"/>
                </a:lnTo>
                <a:lnTo>
                  <a:pt x="7057" y="12678"/>
                </a:lnTo>
                <a:lnTo>
                  <a:pt x="6984" y="13578"/>
                </a:lnTo>
                <a:lnTo>
                  <a:pt x="6935" y="14016"/>
                </a:lnTo>
                <a:lnTo>
                  <a:pt x="6911" y="14454"/>
                </a:lnTo>
                <a:lnTo>
                  <a:pt x="6911" y="15476"/>
                </a:lnTo>
                <a:lnTo>
                  <a:pt x="6959" y="16498"/>
                </a:lnTo>
                <a:lnTo>
                  <a:pt x="7057" y="18542"/>
                </a:lnTo>
                <a:lnTo>
                  <a:pt x="7057" y="18615"/>
                </a:lnTo>
                <a:lnTo>
                  <a:pt x="7081" y="18688"/>
                </a:lnTo>
                <a:lnTo>
                  <a:pt x="7130" y="18737"/>
                </a:lnTo>
                <a:lnTo>
                  <a:pt x="7203" y="18761"/>
                </a:lnTo>
                <a:lnTo>
                  <a:pt x="7251" y="18786"/>
                </a:lnTo>
                <a:lnTo>
                  <a:pt x="7324" y="18786"/>
                </a:lnTo>
                <a:lnTo>
                  <a:pt x="7373" y="18761"/>
                </a:lnTo>
                <a:lnTo>
                  <a:pt x="7446" y="18737"/>
                </a:lnTo>
                <a:lnTo>
                  <a:pt x="7519" y="18786"/>
                </a:lnTo>
                <a:lnTo>
                  <a:pt x="7640" y="18810"/>
                </a:lnTo>
                <a:lnTo>
                  <a:pt x="8662" y="18810"/>
                </a:lnTo>
                <a:lnTo>
                  <a:pt x="8954" y="18786"/>
                </a:lnTo>
                <a:lnTo>
                  <a:pt x="9003" y="18786"/>
                </a:lnTo>
                <a:lnTo>
                  <a:pt x="9076" y="18761"/>
                </a:lnTo>
                <a:lnTo>
                  <a:pt x="9149" y="18664"/>
                </a:lnTo>
                <a:lnTo>
                  <a:pt x="9198" y="18542"/>
                </a:lnTo>
                <a:lnTo>
                  <a:pt x="9198" y="18421"/>
                </a:lnTo>
                <a:lnTo>
                  <a:pt x="9198" y="18323"/>
                </a:lnTo>
                <a:lnTo>
                  <a:pt x="9222" y="16547"/>
                </a:lnTo>
                <a:lnTo>
                  <a:pt x="9246" y="14771"/>
                </a:lnTo>
                <a:lnTo>
                  <a:pt x="9271" y="12946"/>
                </a:lnTo>
                <a:lnTo>
                  <a:pt x="9295" y="12118"/>
                </a:lnTo>
                <a:lnTo>
                  <a:pt x="9271" y="11729"/>
                </a:lnTo>
                <a:lnTo>
                  <a:pt x="9246" y="11315"/>
                </a:lnTo>
                <a:lnTo>
                  <a:pt x="10682" y="11315"/>
                </a:lnTo>
                <a:lnTo>
                  <a:pt x="12142" y="11267"/>
                </a:lnTo>
                <a:lnTo>
                  <a:pt x="13578" y="11194"/>
                </a:lnTo>
                <a:lnTo>
                  <a:pt x="14283" y="11169"/>
                </a:lnTo>
                <a:lnTo>
                  <a:pt x="15013" y="11169"/>
                </a:lnTo>
                <a:lnTo>
                  <a:pt x="15135" y="11145"/>
                </a:lnTo>
                <a:lnTo>
                  <a:pt x="15208" y="11072"/>
                </a:lnTo>
                <a:lnTo>
                  <a:pt x="15257" y="10999"/>
                </a:lnTo>
                <a:lnTo>
                  <a:pt x="15257" y="10902"/>
                </a:lnTo>
                <a:lnTo>
                  <a:pt x="15305" y="10731"/>
                </a:lnTo>
                <a:lnTo>
                  <a:pt x="15305" y="10586"/>
                </a:lnTo>
                <a:lnTo>
                  <a:pt x="15281" y="10245"/>
                </a:lnTo>
                <a:lnTo>
                  <a:pt x="15135" y="9126"/>
                </a:lnTo>
                <a:lnTo>
                  <a:pt x="15086" y="8615"/>
                </a:lnTo>
                <a:lnTo>
                  <a:pt x="15086" y="8104"/>
                </a:lnTo>
                <a:lnTo>
                  <a:pt x="15086" y="7933"/>
                </a:lnTo>
                <a:lnTo>
                  <a:pt x="15111" y="7739"/>
                </a:lnTo>
                <a:lnTo>
                  <a:pt x="15135" y="7568"/>
                </a:lnTo>
                <a:lnTo>
                  <a:pt x="15135" y="7374"/>
                </a:lnTo>
                <a:lnTo>
                  <a:pt x="15135" y="7276"/>
                </a:lnTo>
                <a:lnTo>
                  <a:pt x="15111" y="7179"/>
                </a:lnTo>
                <a:lnTo>
                  <a:pt x="15086" y="7130"/>
                </a:lnTo>
                <a:lnTo>
                  <a:pt x="15038" y="7106"/>
                </a:lnTo>
                <a:lnTo>
                  <a:pt x="14965" y="7057"/>
                </a:lnTo>
                <a:lnTo>
                  <a:pt x="14892" y="7033"/>
                </a:lnTo>
                <a:lnTo>
                  <a:pt x="14064" y="7033"/>
                </a:lnTo>
                <a:lnTo>
                  <a:pt x="13237" y="7057"/>
                </a:lnTo>
                <a:lnTo>
                  <a:pt x="12434" y="7082"/>
                </a:lnTo>
                <a:lnTo>
                  <a:pt x="11607" y="7082"/>
                </a:lnTo>
                <a:lnTo>
                  <a:pt x="9246" y="6984"/>
                </a:lnTo>
                <a:lnTo>
                  <a:pt x="9246" y="6765"/>
                </a:lnTo>
                <a:lnTo>
                  <a:pt x="9246" y="6571"/>
                </a:lnTo>
                <a:lnTo>
                  <a:pt x="9198" y="6352"/>
                </a:lnTo>
                <a:lnTo>
                  <a:pt x="9222" y="6327"/>
                </a:lnTo>
                <a:lnTo>
                  <a:pt x="10925" y="6303"/>
                </a:lnTo>
                <a:lnTo>
                  <a:pt x="12556" y="6303"/>
                </a:lnTo>
                <a:lnTo>
                  <a:pt x="14186" y="6376"/>
                </a:lnTo>
                <a:lnTo>
                  <a:pt x="14259" y="6376"/>
                </a:lnTo>
                <a:lnTo>
                  <a:pt x="14308" y="6352"/>
                </a:lnTo>
                <a:lnTo>
                  <a:pt x="14381" y="6279"/>
                </a:lnTo>
                <a:lnTo>
                  <a:pt x="14405" y="6206"/>
                </a:lnTo>
                <a:lnTo>
                  <a:pt x="14405" y="6108"/>
                </a:lnTo>
                <a:lnTo>
                  <a:pt x="14575" y="5962"/>
                </a:lnTo>
                <a:lnTo>
                  <a:pt x="14940" y="5670"/>
                </a:lnTo>
                <a:lnTo>
                  <a:pt x="15329" y="5427"/>
                </a:lnTo>
                <a:lnTo>
                  <a:pt x="15597" y="5232"/>
                </a:lnTo>
                <a:lnTo>
                  <a:pt x="15913" y="4965"/>
                </a:lnTo>
                <a:lnTo>
                  <a:pt x="16059" y="4819"/>
                </a:lnTo>
                <a:lnTo>
                  <a:pt x="16181" y="4673"/>
                </a:lnTo>
                <a:lnTo>
                  <a:pt x="16254" y="4502"/>
                </a:lnTo>
                <a:lnTo>
                  <a:pt x="16254" y="4429"/>
                </a:lnTo>
                <a:lnTo>
                  <a:pt x="16254" y="4356"/>
                </a:lnTo>
                <a:lnTo>
                  <a:pt x="16278" y="4283"/>
                </a:lnTo>
                <a:lnTo>
                  <a:pt x="16278" y="4210"/>
                </a:lnTo>
                <a:lnTo>
                  <a:pt x="16230" y="4064"/>
                </a:lnTo>
                <a:lnTo>
                  <a:pt x="16132" y="3894"/>
                </a:lnTo>
                <a:lnTo>
                  <a:pt x="16011" y="3724"/>
                </a:lnTo>
                <a:lnTo>
                  <a:pt x="15743" y="3432"/>
                </a:lnTo>
                <a:lnTo>
                  <a:pt x="15524" y="3213"/>
                </a:lnTo>
                <a:lnTo>
                  <a:pt x="15135" y="2848"/>
                </a:lnTo>
                <a:lnTo>
                  <a:pt x="14746" y="2532"/>
                </a:lnTo>
                <a:lnTo>
                  <a:pt x="14478" y="2288"/>
                </a:lnTo>
                <a:lnTo>
                  <a:pt x="14308" y="2215"/>
                </a:lnTo>
                <a:lnTo>
                  <a:pt x="14235" y="2167"/>
                </a:lnTo>
                <a:lnTo>
                  <a:pt x="14162" y="2167"/>
                </a:lnTo>
                <a:lnTo>
                  <a:pt x="14089" y="2118"/>
                </a:lnTo>
                <a:lnTo>
                  <a:pt x="14016" y="2118"/>
                </a:lnTo>
                <a:lnTo>
                  <a:pt x="13237" y="2142"/>
                </a:lnTo>
                <a:lnTo>
                  <a:pt x="12483" y="2167"/>
                </a:lnTo>
                <a:lnTo>
                  <a:pt x="11704" y="2215"/>
                </a:lnTo>
                <a:lnTo>
                  <a:pt x="10950" y="2240"/>
                </a:lnTo>
                <a:lnTo>
                  <a:pt x="10171" y="2240"/>
                </a:lnTo>
                <a:lnTo>
                  <a:pt x="9392" y="2215"/>
                </a:lnTo>
                <a:lnTo>
                  <a:pt x="9441" y="2069"/>
                </a:lnTo>
                <a:lnTo>
                  <a:pt x="9465" y="1899"/>
                </a:lnTo>
                <a:lnTo>
                  <a:pt x="9465" y="1558"/>
                </a:lnTo>
                <a:lnTo>
                  <a:pt x="9417" y="1218"/>
                </a:lnTo>
                <a:lnTo>
                  <a:pt x="9368" y="950"/>
                </a:lnTo>
                <a:lnTo>
                  <a:pt x="9295" y="755"/>
                </a:lnTo>
                <a:lnTo>
                  <a:pt x="9222" y="561"/>
                </a:lnTo>
                <a:lnTo>
                  <a:pt x="9125" y="415"/>
                </a:lnTo>
                <a:lnTo>
                  <a:pt x="8979" y="293"/>
                </a:lnTo>
                <a:lnTo>
                  <a:pt x="8833" y="196"/>
                </a:lnTo>
                <a:lnTo>
                  <a:pt x="8662" y="98"/>
                </a:lnTo>
                <a:lnTo>
                  <a:pt x="8492" y="50"/>
                </a:lnTo>
                <a:lnTo>
                  <a:pt x="8297" y="1"/>
                </a:lnTo>
                <a:close/>
              </a:path>
            </a:pathLst>
          </a:custGeom>
          <a:solidFill>
            <a:schemeClr val="accent6">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326DFF5A-CBF2-BEAB-C128-60791BA832DC}"/>
              </a:ext>
            </a:extLst>
          </p:cNvPr>
          <p:cNvSpPr txBox="1"/>
          <p:nvPr/>
        </p:nvSpPr>
        <p:spPr>
          <a:xfrm>
            <a:off x="2784082" y="2885537"/>
            <a:ext cx="6078348"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5867" b="0" i="0" u="none" strike="noStrike" kern="0" cap="none" spc="0" normalizeH="0" baseline="0" noProof="0" dirty="0">
                <a:ln>
                  <a:noFill/>
                </a:ln>
                <a:solidFill>
                  <a:srgbClr val="57C0EB">
                    <a:lumMod val="50000"/>
                  </a:srgbClr>
                </a:solidFill>
                <a:effectLst/>
                <a:uLnTx/>
                <a:uFillTx/>
                <a:latin typeface="Garamond" panose="02020404030301010803" pitchFamily="18" charset="0"/>
                <a:ea typeface="+mn-ea"/>
                <a:cs typeface="Arial"/>
                <a:sym typeface="Arial"/>
              </a:rPr>
              <a:t>Any Questions?</a:t>
            </a:r>
          </a:p>
        </p:txBody>
      </p:sp>
      <p:pic>
        <p:nvPicPr>
          <p:cNvPr id="75" name="Picture 74" descr="A picture containing chart&#10;&#10;Description automatically generated">
            <a:extLst>
              <a:ext uri="{FF2B5EF4-FFF2-40B4-BE49-F238E27FC236}">
                <a16:creationId xmlns:a16="http://schemas.microsoft.com/office/drawing/2014/main" id="{C310DCBB-C936-C152-218B-4EBCCD8F2EAF}"/>
              </a:ext>
            </a:extLst>
          </p:cNvPr>
          <p:cNvPicPr>
            <a:picLocks noChangeAspect="1"/>
          </p:cNvPicPr>
          <p:nvPr/>
        </p:nvPicPr>
        <p:blipFill>
          <a:blip r:embed="rId3">
            <a:alphaModFix amt="35000"/>
          </a:blip>
          <a:stretch>
            <a:fillRect/>
          </a:stretch>
        </p:blipFill>
        <p:spPr>
          <a:xfrm>
            <a:off x="8847059" y="6086626"/>
            <a:ext cx="916801" cy="660097"/>
          </a:xfrm>
          <a:prstGeom prst="rect">
            <a:avLst/>
          </a:prstGeom>
        </p:spPr>
      </p:pic>
      <p:pic>
        <p:nvPicPr>
          <p:cNvPr id="76" name="Picture 75" descr="A black and white sign&#10;&#10;Description automatically generated with low confidence">
            <a:extLst>
              <a:ext uri="{FF2B5EF4-FFF2-40B4-BE49-F238E27FC236}">
                <a16:creationId xmlns:a16="http://schemas.microsoft.com/office/drawing/2014/main" id="{9BF9F41B-8419-C0DF-25D9-163D75F273C5}"/>
              </a:ext>
            </a:extLst>
          </p:cNvPr>
          <p:cNvPicPr>
            <a:picLocks noChangeAspect="1"/>
          </p:cNvPicPr>
          <p:nvPr/>
        </p:nvPicPr>
        <p:blipFill>
          <a:blip r:embed="rId4">
            <a:alphaModFix amt="50000"/>
          </a:blip>
          <a:stretch>
            <a:fillRect/>
          </a:stretch>
        </p:blipFill>
        <p:spPr>
          <a:xfrm>
            <a:off x="9923955" y="6114100"/>
            <a:ext cx="1415413" cy="572963"/>
          </a:xfrm>
          <a:prstGeom prst="rect">
            <a:avLst/>
          </a:prstGeom>
        </p:spPr>
      </p:pic>
      <p:pic>
        <p:nvPicPr>
          <p:cNvPr id="77" name="Picture 76" descr="A picture containing sunburst chart&#10;&#10;Description automatically generated">
            <a:extLst>
              <a:ext uri="{FF2B5EF4-FFF2-40B4-BE49-F238E27FC236}">
                <a16:creationId xmlns:a16="http://schemas.microsoft.com/office/drawing/2014/main" id="{92050E82-AA9B-83E1-35E3-91C2862AC3C3}"/>
              </a:ext>
            </a:extLst>
          </p:cNvPr>
          <p:cNvPicPr>
            <a:picLocks noChangeAspect="1"/>
          </p:cNvPicPr>
          <p:nvPr/>
        </p:nvPicPr>
        <p:blipFill>
          <a:blip r:embed="rId5">
            <a:alphaModFix amt="35000"/>
          </a:blip>
          <a:stretch>
            <a:fillRect/>
          </a:stretch>
        </p:blipFill>
        <p:spPr>
          <a:xfrm>
            <a:off x="11487243" y="6021227"/>
            <a:ext cx="643387" cy="643387"/>
          </a:xfrm>
          <a:prstGeom prst="rect">
            <a:avLst/>
          </a:prstGeom>
        </p:spPr>
      </p:pic>
      <p:pic>
        <p:nvPicPr>
          <p:cNvPr id="78" name="Picture 77" descr="Logo&#10;&#10;Description automatically generated">
            <a:extLst>
              <a:ext uri="{FF2B5EF4-FFF2-40B4-BE49-F238E27FC236}">
                <a16:creationId xmlns:a16="http://schemas.microsoft.com/office/drawing/2014/main" id="{50C04BA7-B445-1E77-083C-E5B249D3F012}"/>
              </a:ext>
            </a:extLst>
          </p:cNvPr>
          <p:cNvPicPr>
            <a:picLocks noChangeAspect="1"/>
          </p:cNvPicPr>
          <p:nvPr/>
        </p:nvPicPr>
        <p:blipFill>
          <a:blip r:embed="rId6">
            <a:alphaModFix amt="35000"/>
          </a:blip>
          <a:stretch>
            <a:fillRect/>
          </a:stretch>
        </p:blipFill>
        <p:spPr>
          <a:xfrm>
            <a:off x="7838133" y="6004025"/>
            <a:ext cx="861051" cy="825297"/>
          </a:xfrm>
          <a:prstGeom prst="rect">
            <a:avLst/>
          </a:prstGeom>
        </p:spPr>
      </p:pic>
    </p:spTree>
    <p:extLst>
      <p:ext uri="{BB962C8B-B14F-4D97-AF65-F5344CB8AC3E}">
        <p14:creationId xmlns:p14="http://schemas.microsoft.com/office/powerpoint/2010/main" val="962895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970484-2600-DC8C-FD47-3585A3AED167}"/>
              </a:ext>
            </a:extLst>
          </p:cNvPr>
          <p:cNvSpPr txBox="1"/>
          <p:nvPr/>
        </p:nvSpPr>
        <p:spPr>
          <a:xfrm>
            <a:off x="164386" y="143838"/>
            <a:ext cx="4900773" cy="1169551"/>
          </a:xfrm>
          <a:prstGeom prst="rect">
            <a:avLst/>
          </a:prstGeom>
          <a:noFill/>
          <a:ln>
            <a:solidFill>
              <a:schemeClr val="tx1"/>
            </a:solidFill>
          </a:ln>
        </p:spPr>
        <p:txBody>
          <a:bodyPr wrap="square" rtlCol="0">
            <a:spAutoFit/>
          </a:bodyPr>
          <a:lstStyle/>
          <a:p>
            <a:r>
              <a:rPr lang="en-GB" sz="1400" dirty="0"/>
              <a:t>Lesson 1 – Decorator</a:t>
            </a:r>
          </a:p>
          <a:p>
            <a:endParaRPr lang="en-GB" sz="1400" dirty="0"/>
          </a:p>
          <a:p>
            <a:r>
              <a:rPr lang="en-GB" sz="1400" dirty="0"/>
              <a:t>Paint a room, + ceiling</a:t>
            </a:r>
          </a:p>
          <a:p>
            <a:r>
              <a:rPr lang="en-GB" sz="1400" dirty="0"/>
              <a:t>Work out costs of materials, and how much paint</a:t>
            </a:r>
          </a:p>
          <a:p>
            <a:r>
              <a:rPr lang="en-GB" sz="1400" dirty="0"/>
              <a:t>The cost of their labour, and give customer a price</a:t>
            </a:r>
          </a:p>
        </p:txBody>
      </p:sp>
      <p:sp>
        <p:nvSpPr>
          <p:cNvPr id="5" name="TextBox 4">
            <a:extLst>
              <a:ext uri="{FF2B5EF4-FFF2-40B4-BE49-F238E27FC236}">
                <a16:creationId xmlns:a16="http://schemas.microsoft.com/office/drawing/2014/main" id="{5926530B-EDB9-F6D6-3E34-7E634E680168}"/>
              </a:ext>
            </a:extLst>
          </p:cNvPr>
          <p:cNvSpPr txBox="1"/>
          <p:nvPr/>
        </p:nvSpPr>
        <p:spPr>
          <a:xfrm>
            <a:off x="164381" y="1577971"/>
            <a:ext cx="4900773" cy="954107"/>
          </a:xfrm>
          <a:prstGeom prst="rect">
            <a:avLst/>
          </a:prstGeom>
          <a:noFill/>
          <a:ln>
            <a:solidFill>
              <a:schemeClr val="tx1"/>
            </a:solidFill>
          </a:ln>
        </p:spPr>
        <p:txBody>
          <a:bodyPr wrap="square" rtlCol="0">
            <a:spAutoFit/>
          </a:bodyPr>
          <a:lstStyle/>
          <a:p>
            <a:r>
              <a:rPr lang="en-GB" sz="1400" dirty="0"/>
              <a:t>Lesson 2 – Personal Finances 1</a:t>
            </a:r>
          </a:p>
          <a:p>
            <a:endParaRPr lang="en-GB" sz="1400" dirty="0"/>
          </a:p>
          <a:p>
            <a:r>
              <a:rPr lang="en-GB" sz="1400" dirty="0"/>
              <a:t>Work out their tax, NI, etc from their wages and how much they will have left</a:t>
            </a:r>
          </a:p>
        </p:txBody>
      </p:sp>
      <p:sp>
        <p:nvSpPr>
          <p:cNvPr id="9" name="TextBox 8">
            <a:extLst>
              <a:ext uri="{FF2B5EF4-FFF2-40B4-BE49-F238E27FC236}">
                <a16:creationId xmlns:a16="http://schemas.microsoft.com/office/drawing/2014/main" id="{22430B27-A368-86D4-778C-C545FBFAF90F}"/>
              </a:ext>
            </a:extLst>
          </p:cNvPr>
          <p:cNvSpPr txBox="1"/>
          <p:nvPr/>
        </p:nvSpPr>
        <p:spPr>
          <a:xfrm>
            <a:off x="164380" y="2765883"/>
            <a:ext cx="4900773" cy="954107"/>
          </a:xfrm>
          <a:prstGeom prst="rect">
            <a:avLst/>
          </a:prstGeom>
          <a:noFill/>
          <a:ln>
            <a:solidFill>
              <a:schemeClr val="tx1"/>
            </a:solidFill>
          </a:ln>
        </p:spPr>
        <p:txBody>
          <a:bodyPr wrap="square" rtlCol="0">
            <a:spAutoFit/>
          </a:bodyPr>
          <a:lstStyle/>
          <a:p>
            <a:r>
              <a:rPr lang="en-GB" sz="1400" dirty="0"/>
              <a:t>Lesson 3 – Landscape Gardener 1</a:t>
            </a:r>
          </a:p>
          <a:p>
            <a:endParaRPr lang="en-GB" sz="1400" dirty="0"/>
          </a:p>
          <a:p>
            <a:r>
              <a:rPr lang="en-GB" sz="1400" dirty="0"/>
              <a:t>Use loci to see where a pond could be dug</a:t>
            </a:r>
          </a:p>
          <a:p>
            <a:r>
              <a:rPr lang="en-GB" sz="1400" dirty="0"/>
              <a:t>Harder scenario with a swimming pool</a:t>
            </a:r>
          </a:p>
        </p:txBody>
      </p:sp>
      <p:sp>
        <p:nvSpPr>
          <p:cNvPr id="10" name="TextBox 9">
            <a:extLst>
              <a:ext uri="{FF2B5EF4-FFF2-40B4-BE49-F238E27FC236}">
                <a16:creationId xmlns:a16="http://schemas.microsoft.com/office/drawing/2014/main" id="{8E1F0983-9566-66EA-DFC4-7D34A498F41A}"/>
              </a:ext>
            </a:extLst>
          </p:cNvPr>
          <p:cNvSpPr txBox="1"/>
          <p:nvPr/>
        </p:nvSpPr>
        <p:spPr>
          <a:xfrm>
            <a:off x="164380" y="3964391"/>
            <a:ext cx="4900773" cy="954107"/>
          </a:xfrm>
          <a:prstGeom prst="rect">
            <a:avLst/>
          </a:prstGeom>
          <a:noFill/>
          <a:ln>
            <a:solidFill>
              <a:schemeClr val="tx1"/>
            </a:solidFill>
          </a:ln>
        </p:spPr>
        <p:txBody>
          <a:bodyPr wrap="square" rtlCol="0">
            <a:spAutoFit/>
          </a:bodyPr>
          <a:lstStyle/>
          <a:p>
            <a:r>
              <a:rPr lang="en-GB" sz="1400" dirty="0"/>
              <a:t>Lesson 4. -Landscape Gardener 2</a:t>
            </a:r>
          </a:p>
          <a:p>
            <a:endParaRPr lang="en-GB" sz="1400" dirty="0"/>
          </a:p>
          <a:p>
            <a:r>
              <a:rPr lang="en-GB" sz="1400" dirty="0"/>
              <a:t>Dig a pond and put fish in it – the area of the pond liner, the volume of water needed, and how many fish they can put in</a:t>
            </a:r>
          </a:p>
        </p:txBody>
      </p:sp>
      <p:sp>
        <p:nvSpPr>
          <p:cNvPr id="11" name="TextBox 10">
            <a:extLst>
              <a:ext uri="{FF2B5EF4-FFF2-40B4-BE49-F238E27FC236}">
                <a16:creationId xmlns:a16="http://schemas.microsoft.com/office/drawing/2014/main" id="{71068781-9DF6-89F5-A2BD-E2EB7F6F4B0D}"/>
              </a:ext>
            </a:extLst>
          </p:cNvPr>
          <p:cNvSpPr txBox="1"/>
          <p:nvPr/>
        </p:nvSpPr>
        <p:spPr>
          <a:xfrm>
            <a:off x="164380" y="5141463"/>
            <a:ext cx="4900773" cy="1384995"/>
          </a:xfrm>
          <a:prstGeom prst="rect">
            <a:avLst/>
          </a:prstGeom>
          <a:noFill/>
          <a:ln>
            <a:solidFill>
              <a:schemeClr val="tx1"/>
            </a:solidFill>
          </a:ln>
        </p:spPr>
        <p:txBody>
          <a:bodyPr wrap="square" rtlCol="0">
            <a:spAutoFit/>
          </a:bodyPr>
          <a:lstStyle/>
          <a:p>
            <a:r>
              <a:rPr lang="en-GB" sz="1400" dirty="0"/>
              <a:t>Lesson 5 -  Music promoter 1</a:t>
            </a:r>
          </a:p>
          <a:p>
            <a:endParaRPr lang="en-GB" sz="1400" dirty="0"/>
          </a:p>
          <a:p>
            <a:r>
              <a:rPr lang="en-GB" sz="1400" dirty="0"/>
              <a:t>Calculate the amount of money the band will make, and how much they will make – they know the ticket prices, and concession prices, the % of seats sold, sitting and standing.  Cost of hiring the venue, and the split of the proceeds</a:t>
            </a:r>
          </a:p>
        </p:txBody>
      </p:sp>
      <p:sp>
        <p:nvSpPr>
          <p:cNvPr id="13" name="TextBox 12">
            <a:extLst>
              <a:ext uri="{FF2B5EF4-FFF2-40B4-BE49-F238E27FC236}">
                <a16:creationId xmlns:a16="http://schemas.microsoft.com/office/drawing/2014/main" id="{71CC2A4A-0375-CE6A-E4B0-061421748BA3}"/>
              </a:ext>
            </a:extLst>
          </p:cNvPr>
          <p:cNvSpPr txBox="1"/>
          <p:nvPr/>
        </p:nvSpPr>
        <p:spPr>
          <a:xfrm>
            <a:off x="5299753" y="143837"/>
            <a:ext cx="6546350" cy="1815882"/>
          </a:xfrm>
          <a:prstGeom prst="rect">
            <a:avLst/>
          </a:prstGeom>
          <a:noFill/>
          <a:ln>
            <a:solidFill>
              <a:schemeClr val="tx1"/>
            </a:solidFill>
          </a:ln>
        </p:spPr>
        <p:txBody>
          <a:bodyPr wrap="square" rtlCol="0">
            <a:spAutoFit/>
          </a:bodyPr>
          <a:lstStyle/>
          <a:p>
            <a:r>
              <a:rPr lang="en-GB" sz="1400" dirty="0"/>
              <a:t>Lesson 6 – Music promoter 2</a:t>
            </a:r>
          </a:p>
          <a:p>
            <a:endParaRPr lang="en-GB" sz="1400" dirty="0"/>
          </a:p>
          <a:p>
            <a:r>
              <a:rPr lang="en-GB" sz="1400" dirty="0"/>
              <a:t>Calculate how much money they will make from the sale of the merchandise.  They can decide their own design for their band, they have £1000 to spend on buying in the items, they then have to </a:t>
            </a:r>
            <a:r>
              <a:rPr lang="en-GB" sz="1400" dirty="0" err="1"/>
              <a:t>wrk</a:t>
            </a:r>
            <a:r>
              <a:rPr lang="en-GB" sz="1400" dirty="0"/>
              <a:t> out how many of each they want to buy with that money and then work out how much they make on the sale of it.  Each item has a different % sold, and profit margin which is given later. –the idea is to see which team makes the most money </a:t>
            </a:r>
          </a:p>
        </p:txBody>
      </p:sp>
      <p:sp>
        <p:nvSpPr>
          <p:cNvPr id="14" name="TextBox 13">
            <a:extLst>
              <a:ext uri="{FF2B5EF4-FFF2-40B4-BE49-F238E27FC236}">
                <a16:creationId xmlns:a16="http://schemas.microsoft.com/office/drawing/2014/main" id="{DB64CEF3-7D13-FB13-DE3E-F2ED32205292}"/>
              </a:ext>
            </a:extLst>
          </p:cNvPr>
          <p:cNvSpPr txBox="1"/>
          <p:nvPr/>
        </p:nvSpPr>
        <p:spPr>
          <a:xfrm>
            <a:off x="5299753" y="2118361"/>
            <a:ext cx="6546350" cy="1169551"/>
          </a:xfrm>
          <a:prstGeom prst="rect">
            <a:avLst/>
          </a:prstGeom>
          <a:noFill/>
          <a:ln>
            <a:solidFill>
              <a:schemeClr val="tx1"/>
            </a:solidFill>
          </a:ln>
        </p:spPr>
        <p:txBody>
          <a:bodyPr wrap="square" rtlCol="0">
            <a:spAutoFit/>
          </a:bodyPr>
          <a:lstStyle/>
          <a:p>
            <a:r>
              <a:rPr lang="en-GB" sz="1400" dirty="0"/>
              <a:t>Lesson 7 – Ecologist 1</a:t>
            </a:r>
          </a:p>
          <a:p>
            <a:endParaRPr lang="en-GB" sz="1400" dirty="0"/>
          </a:p>
          <a:p>
            <a:r>
              <a:rPr lang="en-GB" sz="1400" dirty="0"/>
              <a:t>Given a huge amount of real data (over 1000) on a fish called the Goby, to see if it’s body shape changes between rivers and lakes.  They have to sample the data and organise it , calculate the mean, ready for part 2.</a:t>
            </a:r>
          </a:p>
        </p:txBody>
      </p:sp>
      <p:sp>
        <p:nvSpPr>
          <p:cNvPr id="15" name="TextBox 14">
            <a:extLst>
              <a:ext uri="{FF2B5EF4-FFF2-40B4-BE49-F238E27FC236}">
                <a16:creationId xmlns:a16="http://schemas.microsoft.com/office/drawing/2014/main" id="{2A9987B7-23E5-82B6-0542-731028D5E876}"/>
              </a:ext>
            </a:extLst>
          </p:cNvPr>
          <p:cNvSpPr txBox="1"/>
          <p:nvPr/>
        </p:nvSpPr>
        <p:spPr>
          <a:xfrm>
            <a:off x="5299753" y="3446555"/>
            <a:ext cx="6546350" cy="1169551"/>
          </a:xfrm>
          <a:prstGeom prst="rect">
            <a:avLst/>
          </a:prstGeom>
          <a:noFill/>
          <a:ln>
            <a:solidFill>
              <a:schemeClr val="tx1"/>
            </a:solidFill>
          </a:ln>
        </p:spPr>
        <p:txBody>
          <a:bodyPr wrap="square" rtlCol="0">
            <a:spAutoFit/>
          </a:bodyPr>
          <a:lstStyle/>
          <a:p>
            <a:r>
              <a:rPr lang="en-GB" sz="1400" dirty="0"/>
              <a:t>Lesson 8 – Ecologist 2</a:t>
            </a:r>
          </a:p>
          <a:p>
            <a:endParaRPr lang="en-GB" sz="1400" dirty="0"/>
          </a:p>
          <a:p>
            <a:r>
              <a:rPr lang="en-GB" sz="1400" dirty="0"/>
              <a:t>Using the data sample they collected from last lesson, they produce 2 scatter graphs, and interpret their results to see if they do change their body shape according to their environment.</a:t>
            </a:r>
          </a:p>
        </p:txBody>
      </p:sp>
      <p:sp>
        <p:nvSpPr>
          <p:cNvPr id="16" name="TextBox 15">
            <a:extLst>
              <a:ext uri="{FF2B5EF4-FFF2-40B4-BE49-F238E27FC236}">
                <a16:creationId xmlns:a16="http://schemas.microsoft.com/office/drawing/2014/main" id="{9C45A963-B46D-DFFB-9734-07FF87FD5663}"/>
              </a:ext>
            </a:extLst>
          </p:cNvPr>
          <p:cNvSpPr txBox="1"/>
          <p:nvPr/>
        </p:nvSpPr>
        <p:spPr>
          <a:xfrm>
            <a:off x="5299753" y="4774749"/>
            <a:ext cx="6546350" cy="1600438"/>
          </a:xfrm>
          <a:prstGeom prst="rect">
            <a:avLst/>
          </a:prstGeom>
          <a:noFill/>
          <a:ln>
            <a:solidFill>
              <a:schemeClr val="tx1"/>
            </a:solidFill>
          </a:ln>
        </p:spPr>
        <p:txBody>
          <a:bodyPr wrap="square" rtlCol="0">
            <a:spAutoFit/>
          </a:bodyPr>
          <a:lstStyle/>
          <a:p>
            <a:r>
              <a:rPr lang="en-GB" sz="1400" dirty="0"/>
              <a:t>Lesson 9 – Swimming coach</a:t>
            </a:r>
          </a:p>
          <a:p>
            <a:endParaRPr lang="en-GB" sz="1400" dirty="0"/>
          </a:p>
          <a:p>
            <a:r>
              <a:rPr lang="en-GB" sz="1400" dirty="0"/>
              <a:t>They have to decide who is going to make the team from their swimmers, by calculating their speeds,  they must also consider if it would be best for  them to choose the fastest or the more consistent.  They look at the possible combinations, and each group choose their swimmers.  The times of all swimmers are revealed and they can see which team in the room won.</a:t>
            </a:r>
          </a:p>
        </p:txBody>
      </p:sp>
    </p:spTree>
    <p:extLst>
      <p:ext uri="{BB962C8B-B14F-4D97-AF65-F5344CB8AC3E}">
        <p14:creationId xmlns:p14="http://schemas.microsoft.com/office/powerpoint/2010/main" val="657770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970484-2600-DC8C-FD47-3585A3AED167}"/>
              </a:ext>
            </a:extLst>
          </p:cNvPr>
          <p:cNvSpPr txBox="1"/>
          <p:nvPr/>
        </p:nvSpPr>
        <p:spPr>
          <a:xfrm>
            <a:off x="164386" y="143838"/>
            <a:ext cx="4900773" cy="1600438"/>
          </a:xfrm>
          <a:prstGeom prst="rect">
            <a:avLst/>
          </a:prstGeom>
          <a:noFill/>
          <a:ln>
            <a:solidFill>
              <a:schemeClr val="tx1"/>
            </a:solidFill>
          </a:ln>
        </p:spPr>
        <p:txBody>
          <a:bodyPr wrap="square" rtlCol="0">
            <a:spAutoFit/>
          </a:bodyPr>
          <a:lstStyle/>
          <a:p>
            <a:r>
              <a:rPr lang="en-GB" sz="1400" dirty="0"/>
              <a:t>Lesson 10 – Architect</a:t>
            </a:r>
          </a:p>
          <a:p>
            <a:endParaRPr lang="en-GB" sz="1400" dirty="0"/>
          </a:p>
          <a:p>
            <a:r>
              <a:rPr lang="en-GB" sz="1400" dirty="0"/>
              <a:t>They have to calculate the length of the run  on a roof, and the common rafter length, and the stringer length of stairs using Pythagoras, which is taught a bit in the starter.  They also have to convert the units, and see how to use </a:t>
            </a:r>
            <a:r>
              <a:rPr lang="en-GB" sz="1400" dirty="0" err="1"/>
              <a:t>pythagoras</a:t>
            </a:r>
            <a:r>
              <a:rPr lang="en-GB" sz="1400" dirty="0"/>
              <a:t> to square a wall. </a:t>
            </a:r>
          </a:p>
        </p:txBody>
      </p:sp>
      <p:sp>
        <p:nvSpPr>
          <p:cNvPr id="5" name="TextBox 4">
            <a:extLst>
              <a:ext uri="{FF2B5EF4-FFF2-40B4-BE49-F238E27FC236}">
                <a16:creationId xmlns:a16="http://schemas.microsoft.com/office/drawing/2014/main" id="{5926530B-EDB9-F6D6-3E34-7E634E680168}"/>
              </a:ext>
            </a:extLst>
          </p:cNvPr>
          <p:cNvSpPr txBox="1"/>
          <p:nvPr/>
        </p:nvSpPr>
        <p:spPr>
          <a:xfrm>
            <a:off x="164379" y="1939502"/>
            <a:ext cx="4900773" cy="1600438"/>
          </a:xfrm>
          <a:prstGeom prst="rect">
            <a:avLst/>
          </a:prstGeom>
          <a:noFill/>
          <a:ln>
            <a:solidFill>
              <a:schemeClr val="tx1"/>
            </a:solidFill>
          </a:ln>
        </p:spPr>
        <p:txBody>
          <a:bodyPr wrap="square" rtlCol="0">
            <a:spAutoFit/>
          </a:bodyPr>
          <a:lstStyle/>
          <a:p>
            <a:r>
              <a:rPr lang="en-GB" sz="1400" dirty="0"/>
              <a:t>Lesson 11 – Catering Manager</a:t>
            </a:r>
          </a:p>
          <a:p>
            <a:endParaRPr lang="en-GB" sz="1400" dirty="0"/>
          </a:p>
          <a:p>
            <a:r>
              <a:rPr lang="en-GB" sz="1400" dirty="0"/>
              <a:t>They have to cater a wedding,  guests have chosen 3 courses,  they have the recipes, (all are not metric) and need to calculate how many of each dish they will need and the amount of ingredients they will need– rather than all doing them all, they work in groups to share out the task.</a:t>
            </a:r>
          </a:p>
        </p:txBody>
      </p:sp>
      <p:sp>
        <p:nvSpPr>
          <p:cNvPr id="10" name="TextBox 9">
            <a:extLst>
              <a:ext uri="{FF2B5EF4-FFF2-40B4-BE49-F238E27FC236}">
                <a16:creationId xmlns:a16="http://schemas.microsoft.com/office/drawing/2014/main" id="{8E1F0983-9566-66EA-DFC4-7D34A498F41A}"/>
              </a:ext>
            </a:extLst>
          </p:cNvPr>
          <p:cNvSpPr txBox="1"/>
          <p:nvPr/>
        </p:nvSpPr>
        <p:spPr>
          <a:xfrm>
            <a:off x="164378" y="3738175"/>
            <a:ext cx="4900773" cy="1169551"/>
          </a:xfrm>
          <a:prstGeom prst="rect">
            <a:avLst/>
          </a:prstGeom>
          <a:noFill/>
          <a:ln>
            <a:solidFill>
              <a:schemeClr val="tx1"/>
            </a:solidFill>
          </a:ln>
        </p:spPr>
        <p:txBody>
          <a:bodyPr wrap="square" rtlCol="0">
            <a:spAutoFit/>
          </a:bodyPr>
          <a:lstStyle/>
          <a:p>
            <a:r>
              <a:rPr lang="en-GB" sz="1400" dirty="0"/>
              <a:t>Lesson 12 - Vet</a:t>
            </a:r>
          </a:p>
          <a:p>
            <a:endParaRPr lang="en-GB" sz="1400" dirty="0"/>
          </a:p>
          <a:p>
            <a:r>
              <a:rPr lang="en-GB" sz="1400" dirty="0"/>
              <a:t>They are given various animals and their weights in various units, they have to calculate the correct amount of medicine for each animal given the dosage per kg etc.  </a:t>
            </a:r>
          </a:p>
        </p:txBody>
      </p:sp>
      <p:sp>
        <p:nvSpPr>
          <p:cNvPr id="11" name="TextBox 10">
            <a:extLst>
              <a:ext uri="{FF2B5EF4-FFF2-40B4-BE49-F238E27FC236}">
                <a16:creationId xmlns:a16="http://schemas.microsoft.com/office/drawing/2014/main" id="{71068781-9DF6-89F5-A2BD-E2EB7F6F4B0D}"/>
              </a:ext>
            </a:extLst>
          </p:cNvPr>
          <p:cNvSpPr txBox="1"/>
          <p:nvPr/>
        </p:nvSpPr>
        <p:spPr>
          <a:xfrm>
            <a:off x="164380" y="5141463"/>
            <a:ext cx="4900773" cy="1384995"/>
          </a:xfrm>
          <a:prstGeom prst="rect">
            <a:avLst/>
          </a:prstGeom>
          <a:noFill/>
          <a:ln>
            <a:solidFill>
              <a:schemeClr val="tx1"/>
            </a:solidFill>
          </a:ln>
        </p:spPr>
        <p:txBody>
          <a:bodyPr wrap="square" rtlCol="0">
            <a:spAutoFit/>
          </a:bodyPr>
          <a:lstStyle/>
          <a:p>
            <a:r>
              <a:rPr lang="en-GB" sz="1400" dirty="0"/>
              <a:t>Lesson 13 – Data research Analyst</a:t>
            </a:r>
          </a:p>
          <a:p>
            <a:endParaRPr lang="en-GB" sz="1400" dirty="0"/>
          </a:p>
          <a:p>
            <a:r>
              <a:rPr lang="en-GB" sz="1400" dirty="0"/>
              <a:t>They  are given data on products from customers feedback and have to create a suitable chart to show the data to their clients, different data in each set so some numerical, some categorical</a:t>
            </a:r>
          </a:p>
          <a:p>
            <a:endParaRPr lang="en-GB" sz="1400" dirty="0"/>
          </a:p>
        </p:txBody>
      </p:sp>
      <p:sp>
        <p:nvSpPr>
          <p:cNvPr id="13" name="TextBox 12">
            <a:extLst>
              <a:ext uri="{FF2B5EF4-FFF2-40B4-BE49-F238E27FC236}">
                <a16:creationId xmlns:a16="http://schemas.microsoft.com/office/drawing/2014/main" id="{71CC2A4A-0375-CE6A-E4B0-061421748BA3}"/>
              </a:ext>
            </a:extLst>
          </p:cNvPr>
          <p:cNvSpPr txBox="1"/>
          <p:nvPr/>
        </p:nvSpPr>
        <p:spPr>
          <a:xfrm>
            <a:off x="5299753" y="143837"/>
            <a:ext cx="6546350" cy="1600438"/>
          </a:xfrm>
          <a:prstGeom prst="rect">
            <a:avLst/>
          </a:prstGeom>
          <a:noFill/>
          <a:ln>
            <a:solidFill>
              <a:schemeClr val="tx1"/>
            </a:solidFill>
          </a:ln>
        </p:spPr>
        <p:txBody>
          <a:bodyPr wrap="square" rtlCol="0">
            <a:spAutoFit/>
          </a:bodyPr>
          <a:lstStyle/>
          <a:p>
            <a:r>
              <a:rPr lang="en-GB" sz="1400" dirty="0"/>
              <a:t>Lesson 14 – Going to university</a:t>
            </a:r>
          </a:p>
          <a:p>
            <a:endParaRPr lang="en-GB" sz="1400" dirty="0"/>
          </a:p>
          <a:p>
            <a:r>
              <a:rPr lang="en-GB" sz="1400" dirty="0"/>
              <a:t>They have 4 student scenarios, different courses with different backgrounds at different universities, and one living at home. They have to work out how much they will get in student loans, and how much it will cost to live at uni.  And how much they will </a:t>
            </a:r>
            <a:r>
              <a:rPr lang="en-GB" sz="1400" dirty="0" err="1"/>
              <a:t>oew</a:t>
            </a:r>
            <a:r>
              <a:rPr lang="en-GB" sz="1400" dirty="0"/>
              <a:t> in student loans by the end of their courses.</a:t>
            </a:r>
          </a:p>
          <a:p>
            <a:endParaRPr lang="en-GB" sz="1400" dirty="0"/>
          </a:p>
        </p:txBody>
      </p:sp>
      <p:sp>
        <p:nvSpPr>
          <p:cNvPr id="14" name="TextBox 13">
            <a:extLst>
              <a:ext uri="{FF2B5EF4-FFF2-40B4-BE49-F238E27FC236}">
                <a16:creationId xmlns:a16="http://schemas.microsoft.com/office/drawing/2014/main" id="{DB64CEF3-7D13-FB13-DE3E-F2ED32205292}"/>
              </a:ext>
            </a:extLst>
          </p:cNvPr>
          <p:cNvSpPr txBox="1"/>
          <p:nvPr/>
        </p:nvSpPr>
        <p:spPr>
          <a:xfrm>
            <a:off x="5299753" y="2118361"/>
            <a:ext cx="6546350" cy="1815882"/>
          </a:xfrm>
          <a:prstGeom prst="rect">
            <a:avLst/>
          </a:prstGeom>
          <a:noFill/>
          <a:ln>
            <a:solidFill>
              <a:schemeClr val="tx1"/>
            </a:solidFill>
          </a:ln>
        </p:spPr>
        <p:txBody>
          <a:bodyPr wrap="square" rtlCol="0">
            <a:spAutoFit/>
          </a:bodyPr>
          <a:lstStyle/>
          <a:p>
            <a:r>
              <a:rPr lang="en-GB" sz="1400" dirty="0"/>
              <a:t>Lesson 15 – Cost of living</a:t>
            </a:r>
          </a:p>
          <a:p>
            <a:endParaRPr lang="en-GB" sz="1400" dirty="0"/>
          </a:p>
          <a:p>
            <a:r>
              <a:rPr lang="en-GB" sz="1400" dirty="0"/>
              <a:t>Using the job they decided on in lesson 2 (personal finance ). Or they can use one of the ones given to them, they take the money they had left after tax and NI, and see how much it costs to run a home. Task 1 - They choose between a 1 or 2 bedroom flat and calculate the costs.  See how much they have left for ‘fun’.</a:t>
            </a:r>
          </a:p>
          <a:p>
            <a:r>
              <a:rPr lang="en-GB" sz="1400" dirty="0"/>
              <a:t>Task 2 they have the prices of food items from 2010, 2020, and 2022, so they can calculate the % increase.  They then graph the percentage increase or decrease.</a:t>
            </a:r>
          </a:p>
        </p:txBody>
      </p:sp>
      <p:sp>
        <p:nvSpPr>
          <p:cNvPr id="2" name="TextBox 1">
            <a:extLst>
              <a:ext uri="{FF2B5EF4-FFF2-40B4-BE49-F238E27FC236}">
                <a16:creationId xmlns:a16="http://schemas.microsoft.com/office/drawing/2014/main" id="{0990A74C-569A-08DC-CA93-3103D492E36D}"/>
              </a:ext>
            </a:extLst>
          </p:cNvPr>
          <p:cNvSpPr txBox="1"/>
          <p:nvPr/>
        </p:nvSpPr>
        <p:spPr>
          <a:xfrm>
            <a:off x="5299753" y="4128840"/>
            <a:ext cx="4265487" cy="2585323"/>
          </a:xfrm>
          <a:prstGeom prst="rect">
            <a:avLst/>
          </a:prstGeom>
          <a:noFill/>
        </p:spPr>
        <p:txBody>
          <a:bodyPr wrap="square" rtlCol="0">
            <a:spAutoFit/>
          </a:bodyPr>
          <a:lstStyle/>
          <a:p>
            <a:r>
              <a:rPr lang="en-GB" dirty="0"/>
              <a:t>Answers to starter activity on lesson 2</a:t>
            </a:r>
          </a:p>
          <a:p>
            <a:endParaRPr lang="en-GB" dirty="0"/>
          </a:p>
          <a:p>
            <a:r>
              <a:rPr lang="en-GB" dirty="0"/>
              <a:t>Q1 – C -this is for a single person</a:t>
            </a:r>
          </a:p>
          <a:p>
            <a:r>
              <a:rPr lang="en-GB" dirty="0"/>
              <a:t>Q2 – D</a:t>
            </a:r>
          </a:p>
          <a:p>
            <a:r>
              <a:rPr lang="en-GB" dirty="0"/>
              <a:t>Q3 -  B</a:t>
            </a:r>
          </a:p>
          <a:p>
            <a:r>
              <a:rPr lang="en-GB" dirty="0"/>
              <a:t>Q4 – A – this is a maximum for a single person</a:t>
            </a:r>
          </a:p>
          <a:p>
            <a:r>
              <a:rPr lang="en-GB" dirty="0"/>
              <a:t>Q5 – B. -this is a starting salary</a:t>
            </a:r>
          </a:p>
          <a:p>
            <a:r>
              <a:rPr lang="en-GB" dirty="0"/>
              <a:t>Q6 – C</a:t>
            </a:r>
          </a:p>
        </p:txBody>
      </p:sp>
    </p:spTree>
    <p:extLst>
      <p:ext uri="{BB962C8B-B14F-4D97-AF65-F5344CB8AC3E}">
        <p14:creationId xmlns:p14="http://schemas.microsoft.com/office/powerpoint/2010/main" val="15741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46A34-3C2A-EFA8-16F8-4F11ABC3D871}"/>
              </a:ext>
            </a:extLst>
          </p:cNvPr>
          <p:cNvSpPr txBox="1"/>
          <p:nvPr/>
        </p:nvSpPr>
        <p:spPr>
          <a:xfrm>
            <a:off x="3657600" y="133564"/>
            <a:ext cx="4479533" cy="646331"/>
          </a:xfrm>
          <a:prstGeom prst="rect">
            <a:avLst/>
          </a:prstGeom>
          <a:noFill/>
        </p:spPr>
        <p:txBody>
          <a:bodyPr wrap="square" rtlCol="0">
            <a:spAutoFit/>
          </a:bodyPr>
          <a:lstStyle/>
          <a:p>
            <a:r>
              <a:rPr lang="en-GB" sz="3600" dirty="0">
                <a:latin typeface="Garamond" panose="02020404030301010803" pitchFamily="18" charset="0"/>
              </a:rPr>
              <a:t>These are the lessons:</a:t>
            </a:r>
          </a:p>
        </p:txBody>
      </p:sp>
      <p:pic>
        <p:nvPicPr>
          <p:cNvPr id="4" name="Picture 3" descr="Graphical user interface, application&#10;&#10;Description automatically generated">
            <a:extLst>
              <a:ext uri="{FF2B5EF4-FFF2-40B4-BE49-F238E27FC236}">
                <a16:creationId xmlns:a16="http://schemas.microsoft.com/office/drawing/2014/main" id="{27767E27-F004-22F1-5421-DB6BBAA74DE5}"/>
              </a:ext>
            </a:extLst>
          </p:cNvPr>
          <p:cNvPicPr>
            <a:picLocks noChangeAspect="1"/>
          </p:cNvPicPr>
          <p:nvPr/>
        </p:nvPicPr>
        <p:blipFill>
          <a:blip r:embed="rId2"/>
          <a:stretch>
            <a:fillRect/>
          </a:stretch>
        </p:blipFill>
        <p:spPr>
          <a:xfrm rot="20907825">
            <a:off x="535706" y="1729001"/>
            <a:ext cx="2077975" cy="1321455"/>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88D9AE1-47B7-FE8D-A265-4D6DCB9E4F38}"/>
              </a:ext>
            </a:extLst>
          </p:cNvPr>
          <p:cNvSpPr txBox="1"/>
          <p:nvPr/>
        </p:nvSpPr>
        <p:spPr>
          <a:xfrm>
            <a:off x="176839" y="1122258"/>
            <a:ext cx="2547991" cy="369332"/>
          </a:xfrm>
          <a:prstGeom prst="rect">
            <a:avLst/>
          </a:prstGeom>
          <a:noFill/>
        </p:spPr>
        <p:txBody>
          <a:bodyPr wrap="square" rtlCol="0">
            <a:spAutoFit/>
          </a:bodyPr>
          <a:lstStyle/>
          <a:p>
            <a:r>
              <a:rPr lang="en-GB" dirty="0">
                <a:latin typeface="Garamond" panose="02020404030301010803" pitchFamily="18" charset="0"/>
              </a:rPr>
              <a:t>Lesson 1 -  Decorator </a:t>
            </a:r>
          </a:p>
        </p:txBody>
      </p:sp>
      <p:sp>
        <p:nvSpPr>
          <p:cNvPr id="6" name="TextBox 5">
            <a:extLst>
              <a:ext uri="{FF2B5EF4-FFF2-40B4-BE49-F238E27FC236}">
                <a16:creationId xmlns:a16="http://schemas.microsoft.com/office/drawing/2014/main" id="{1D6B311D-510D-28E5-FC80-316ADAFC14C6}"/>
              </a:ext>
            </a:extLst>
          </p:cNvPr>
          <p:cNvSpPr txBox="1"/>
          <p:nvPr/>
        </p:nvSpPr>
        <p:spPr>
          <a:xfrm>
            <a:off x="2914096" y="1381100"/>
            <a:ext cx="2640459" cy="1754326"/>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Area of compound shapes</a:t>
            </a:r>
          </a:p>
          <a:p>
            <a:r>
              <a:rPr lang="en-GB" dirty="0">
                <a:latin typeface="Garamond" panose="02020404030301010803" pitchFamily="18" charset="0"/>
              </a:rPr>
              <a:t>Rounding</a:t>
            </a:r>
          </a:p>
          <a:p>
            <a:r>
              <a:rPr lang="en-GB" dirty="0">
                <a:latin typeface="Garamond" panose="02020404030301010803" pitchFamily="18" charset="0"/>
              </a:rPr>
              <a:t>% increase and decrease</a:t>
            </a:r>
          </a:p>
          <a:p>
            <a:r>
              <a:rPr lang="en-GB" dirty="0">
                <a:latin typeface="Garamond" panose="02020404030301010803" pitchFamily="18" charset="0"/>
              </a:rPr>
              <a:t>+ × ÷ −</a:t>
            </a:r>
          </a:p>
          <a:p>
            <a:r>
              <a:rPr lang="en-GB" dirty="0">
                <a:latin typeface="Garamond" panose="02020404030301010803" pitchFamily="18" charset="0"/>
              </a:rPr>
              <a:t>Problem solving </a:t>
            </a:r>
          </a:p>
        </p:txBody>
      </p:sp>
      <p:pic>
        <p:nvPicPr>
          <p:cNvPr id="7" name="Picture 6">
            <a:extLst>
              <a:ext uri="{FF2B5EF4-FFF2-40B4-BE49-F238E27FC236}">
                <a16:creationId xmlns:a16="http://schemas.microsoft.com/office/drawing/2014/main" id="{9FE88AFA-C197-0181-FABA-9503BBD66111}"/>
              </a:ext>
            </a:extLst>
          </p:cNvPr>
          <p:cNvPicPr>
            <a:picLocks noChangeAspect="1"/>
          </p:cNvPicPr>
          <p:nvPr/>
        </p:nvPicPr>
        <p:blipFill>
          <a:blip r:embed="rId3"/>
          <a:srcRect/>
          <a:stretch/>
        </p:blipFill>
        <p:spPr>
          <a:xfrm rot="20907825">
            <a:off x="629952" y="4602476"/>
            <a:ext cx="1917539" cy="1441921"/>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C6FAD51-18F5-EDB9-FEA9-8DA6D397EF21}"/>
              </a:ext>
            </a:extLst>
          </p:cNvPr>
          <p:cNvSpPr txBox="1"/>
          <p:nvPr/>
        </p:nvSpPr>
        <p:spPr>
          <a:xfrm>
            <a:off x="386077" y="4055967"/>
            <a:ext cx="3145604" cy="369332"/>
          </a:xfrm>
          <a:prstGeom prst="rect">
            <a:avLst/>
          </a:prstGeom>
          <a:noFill/>
        </p:spPr>
        <p:txBody>
          <a:bodyPr wrap="square" rtlCol="0">
            <a:spAutoFit/>
          </a:bodyPr>
          <a:lstStyle/>
          <a:p>
            <a:r>
              <a:rPr lang="en-GB" dirty="0">
                <a:latin typeface="Garamond" panose="02020404030301010803" pitchFamily="18" charset="0"/>
              </a:rPr>
              <a:t>Lesson 2 – Personal finances</a:t>
            </a:r>
          </a:p>
        </p:txBody>
      </p:sp>
      <p:sp>
        <p:nvSpPr>
          <p:cNvPr id="9" name="TextBox 8">
            <a:extLst>
              <a:ext uri="{FF2B5EF4-FFF2-40B4-BE49-F238E27FC236}">
                <a16:creationId xmlns:a16="http://schemas.microsoft.com/office/drawing/2014/main" id="{2C05D59F-D26F-D987-D29C-06EB0214CD7B}"/>
              </a:ext>
            </a:extLst>
          </p:cNvPr>
          <p:cNvSpPr txBox="1"/>
          <p:nvPr/>
        </p:nvSpPr>
        <p:spPr>
          <a:xfrm>
            <a:off x="3029017" y="4425298"/>
            <a:ext cx="2640459" cy="1477328"/>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 of quantities</a:t>
            </a:r>
          </a:p>
          <a:p>
            <a:r>
              <a:rPr lang="en-GB" dirty="0">
                <a:latin typeface="Garamond" panose="02020404030301010803" pitchFamily="18" charset="0"/>
              </a:rPr>
              <a:t>+ × ÷ −</a:t>
            </a:r>
          </a:p>
          <a:p>
            <a:r>
              <a:rPr lang="en-GB" dirty="0">
                <a:latin typeface="Garamond" panose="02020404030301010803" pitchFamily="18" charset="0"/>
              </a:rPr>
              <a:t>One number as a percentage of another</a:t>
            </a:r>
          </a:p>
        </p:txBody>
      </p:sp>
      <p:pic>
        <p:nvPicPr>
          <p:cNvPr id="10" name="Picture 9">
            <a:extLst>
              <a:ext uri="{FF2B5EF4-FFF2-40B4-BE49-F238E27FC236}">
                <a16:creationId xmlns:a16="http://schemas.microsoft.com/office/drawing/2014/main" id="{3562B1A9-0F52-11F7-3E2B-88D9DA7AC3E1}"/>
              </a:ext>
            </a:extLst>
          </p:cNvPr>
          <p:cNvPicPr>
            <a:picLocks noChangeAspect="1"/>
          </p:cNvPicPr>
          <p:nvPr/>
        </p:nvPicPr>
        <p:blipFill>
          <a:blip r:embed="rId4"/>
          <a:srcRect/>
          <a:stretch/>
        </p:blipFill>
        <p:spPr>
          <a:xfrm rot="20907825">
            <a:off x="6980821" y="1713765"/>
            <a:ext cx="1937785" cy="1441921"/>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E03B032B-0B6C-B3DA-CE10-D4CBE0334694}"/>
              </a:ext>
            </a:extLst>
          </p:cNvPr>
          <p:cNvSpPr txBox="1"/>
          <p:nvPr/>
        </p:nvSpPr>
        <p:spPr>
          <a:xfrm>
            <a:off x="6251995" y="1135692"/>
            <a:ext cx="3395439" cy="369332"/>
          </a:xfrm>
          <a:prstGeom prst="rect">
            <a:avLst/>
          </a:prstGeom>
          <a:noFill/>
        </p:spPr>
        <p:txBody>
          <a:bodyPr wrap="square" rtlCol="0">
            <a:spAutoFit/>
          </a:bodyPr>
          <a:lstStyle/>
          <a:p>
            <a:r>
              <a:rPr lang="en-GB" dirty="0">
                <a:latin typeface="Garamond" panose="02020404030301010803" pitchFamily="18" charset="0"/>
              </a:rPr>
              <a:t>Lesson 3 -  Landscape Gardener 1 </a:t>
            </a:r>
          </a:p>
        </p:txBody>
      </p:sp>
      <p:sp>
        <p:nvSpPr>
          <p:cNvPr id="12" name="TextBox 11">
            <a:extLst>
              <a:ext uri="{FF2B5EF4-FFF2-40B4-BE49-F238E27FC236}">
                <a16:creationId xmlns:a16="http://schemas.microsoft.com/office/drawing/2014/main" id="{A92A86EF-6DA6-D859-5B93-449529635F72}"/>
              </a:ext>
            </a:extLst>
          </p:cNvPr>
          <p:cNvSpPr txBox="1"/>
          <p:nvPr/>
        </p:nvSpPr>
        <p:spPr>
          <a:xfrm>
            <a:off x="9508902" y="1405463"/>
            <a:ext cx="2640459" cy="1477328"/>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Loci</a:t>
            </a:r>
          </a:p>
          <a:p>
            <a:r>
              <a:rPr lang="en-GB" dirty="0">
                <a:latin typeface="Garamond" panose="02020404030301010803" pitchFamily="18" charset="0"/>
              </a:rPr>
              <a:t>Scale</a:t>
            </a:r>
          </a:p>
          <a:p>
            <a:r>
              <a:rPr lang="en-GB" dirty="0">
                <a:latin typeface="Garamond" panose="02020404030301010803" pitchFamily="18" charset="0"/>
              </a:rPr>
              <a:t>Circles</a:t>
            </a:r>
          </a:p>
          <a:p>
            <a:r>
              <a:rPr lang="en-GB" dirty="0">
                <a:latin typeface="Garamond" panose="02020404030301010803" pitchFamily="18" charset="0"/>
              </a:rPr>
              <a:t>Problem solving </a:t>
            </a:r>
          </a:p>
        </p:txBody>
      </p:sp>
      <p:pic>
        <p:nvPicPr>
          <p:cNvPr id="13" name="Picture 12">
            <a:extLst>
              <a:ext uri="{FF2B5EF4-FFF2-40B4-BE49-F238E27FC236}">
                <a16:creationId xmlns:a16="http://schemas.microsoft.com/office/drawing/2014/main" id="{D137B210-5BA0-4CF3-72B3-56D801DDCCD2}"/>
              </a:ext>
            </a:extLst>
          </p:cNvPr>
          <p:cNvPicPr>
            <a:picLocks noChangeAspect="1"/>
          </p:cNvPicPr>
          <p:nvPr/>
        </p:nvPicPr>
        <p:blipFill>
          <a:blip r:embed="rId5"/>
          <a:srcRect/>
          <a:stretch/>
        </p:blipFill>
        <p:spPr>
          <a:xfrm rot="20907825">
            <a:off x="7114946" y="4686320"/>
            <a:ext cx="1923280" cy="1441921"/>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8DDDDE01-DD8F-B590-FA44-8451DAD16709}"/>
              </a:ext>
            </a:extLst>
          </p:cNvPr>
          <p:cNvSpPr txBox="1"/>
          <p:nvPr/>
        </p:nvSpPr>
        <p:spPr>
          <a:xfrm>
            <a:off x="6294634" y="4055966"/>
            <a:ext cx="3352799" cy="369332"/>
          </a:xfrm>
          <a:prstGeom prst="rect">
            <a:avLst/>
          </a:prstGeom>
          <a:noFill/>
        </p:spPr>
        <p:txBody>
          <a:bodyPr wrap="square" rtlCol="0">
            <a:spAutoFit/>
          </a:bodyPr>
          <a:lstStyle/>
          <a:p>
            <a:r>
              <a:rPr lang="en-GB" dirty="0">
                <a:latin typeface="Garamond" panose="02020404030301010803" pitchFamily="18" charset="0"/>
              </a:rPr>
              <a:t>Lesson 4 -  Landscape Gardener 2 </a:t>
            </a:r>
          </a:p>
        </p:txBody>
      </p:sp>
      <p:sp>
        <p:nvSpPr>
          <p:cNvPr id="15" name="TextBox 14">
            <a:extLst>
              <a:ext uri="{FF2B5EF4-FFF2-40B4-BE49-F238E27FC236}">
                <a16:creationId xmlns:a16="http://schemas.microsoft.com/office/drawing/2014/main" id="{4974A7BD-4E41-5C4D-8590-7740102EB0F6}"/>
              </a:ext>
            </a:extLst>
          </p:cNvPr>
          <p:cNvSpPr txBox="1"/>
          <p:nvPr/>
        </p:nvSpPr>
        <p:spPr>
          <a:xfrm>
            <a:off x="9551541" y="4325737"/>
            <a:ext cx="2640459" cy="2031325"/>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Circumference of a circle</a:t>
            </a:r>
          </a:p>
          <a:p>
            <a:r>
              <a:rPr lang="en-GB" dirty="0">
                <a:latin typeface="Garamond" panose="02020404030301010803" pitchFamily="18" charset="0"/>
              </a:rPr>
              <a:t>Volume of a cylinder</a:t>
            </a:r>
          </a:p>
          <a:p>
            <a:r>
              <a:rPr lang="en-GB" dirty="0">
                <a:latin typeface="Garamond" panose="02020404030301010803" pitchFamily="18" charset="0"/>
              </a:rPr>
              <a:t>Surface Area</a:t>
            </a:r>
          </a:p>
          <a:p>
            <a:r>
              <a:rPr lang="en-GB" dirty="0">
                <a:latin typeface="Garamond" panose="02020404030301010803" pitchFamily="18" charset="0"/>
              </a:rPr>
              <a:t>Conversions</a:t>
            </a:r>
          </a:p>
          <a:p>
            <a:r>
              <a:rPr lang="en-GB" dirty="0">
                <a:latin typeface="Garamond" panose="02020404030301010803" pitchFamily="18" charset="0"/>
              </a:rPr>
              <a:t>Division</a:t>
            </a:r>
          </a:p>
          <a:p>
            <a:r>
              <a:rPr lang="en-GB" dirty="0">
                <a:latin typeface="Garamond" panose="02020404030301010803" pitchFamily="18" charset="0"/>
              </a:rPr>
              <a:t>Problem solving </a:t>
            </a:r>
          </a:p>
        </p:txBody>
      </p:sp>
      <p:pic>
        <p:nvPicPr>
          <p:cNvPr id="16" name="Picture 15" descr="A picture containing chart&#10;&#10;Description automatically generated">
            <a:extLst>
              <a:ext uri="{FF2B5EF4-FFF2-40B4-BE49-F238E27FC236}">
                <a16:creationId xmlns:a16="http://schemas.microsoft.com/office/drawing/2014/main" id="{C4CF4FA6-8793-C635-6A08-87A47C925576}"/>
              </a:ext>
            </a:extLst>
          </p:cNvPr>
          <p:cNvPicPr>
            <a:picLocks noChangeAspect="1"/>
          </p:cNvPicPr>
          <p:nvPr/>
        </p:nvPicPr>
        <p:blipFill>
          <a:blip r:embed="rId6">
            <a:alphaModFix amt="35000"/>
          </a:blip>
          <a:stretch>
            <a:fillRect/>
          </a:stretch>
        </p:blipFill>
        <p:spPr>
          <a:xfrm>
            <a:off x="9647433" y="6347042"/>
            <a:ext cx="631314" cy="454546"/>
          </a:xfrm>
          <a:prstGeom prst="rect">
            <a:avLst/>
          </a:prstGeom>
        </p:spPr>
      </p:pic>
      <p:pic>
        <p:nvPicPr>
          <p:cNvPr id="17" name="Picture 16" descr="A black and white sign&#10;&#10;Description automatically generated with low confidence">
            <a:extLst>
              <a:ext uri="{FF2B5EF4-FFF2-40B4-BE49-F238E27FC236}">
                <a16:creationId xmlns:a16="http://schemas.microsoft.com/office/drawing/2014/main" id="{23CE9D59-EC3B-B922-D755-64E88985F093}"/>
              </a:ext>
            </a:extLst>
          </p:cNvPr>
          <p:cNvPicPr>
            <a:picLocks noChangeAspect="1"/>
          </p:cNvPicPr>
          <p:nvPr/>
        </p:nvPicPr>
        <p:blipFill>
          <a:blip r:embed="rId7">
            <a:alphaModFix amt="50000"/>
          </a:blip>
          <a:stretch>
            <a:fillRect/>
          </a:stretch>
        </p:blipFill>
        <p:spPr>
          <a:xfrm>
            <a:off x="10517993" y="6407043"/>
            <a:ext cx="974660" cy="394545"/>
          </a:xfrm>
          <a:prstGeom prst="rect">
            <a:avLst/>
          </a:prstGeom>
        </p:spPr>
      </p:pic>
      <p:pic>
        <p:nvPicPr>
          <p:cNvPr id="18" name="Picture 17" descr="A picture containing sunburst chart&#10;&#10;Description automatically generated">
            <a:extLst>
              <a:ext uri="{FF2B5EF4-FFF2-40B4-BE49-F238E27FC236}">
                <a16:creationId xmlns:a16="http://schemas.microsoft.com/office/drawing/2014/main" id="{4DDEE1D5-EE1D-F789-C67C-24DAE66D88FC}"/>
              </a:ext>
            </a:extLst>
          </p:cNvPr>
          <p:cNvPicPr>
            <a:picLocks noChangeAspect="1"/>
          </p:cNvPicPr>
          <p:nvPr/>
        </p:nvPicPr>
        <p:blipFill>
          <a:blip r:embed="rId8">
            <a:alphaModFix amt="35000"/>
          </a:blip>
          <a:stretch>
            <a:fillRect/>
          </a:stretch>
        </p:blipFill>
        <p:spPr>
          <a:xfrm>
            <a:off x="11620807" y="6336515"/>
            <a:ext cx="443039" cy="443039"/>
          </a:xfrm>
          <a:prstGeom prst="rect">
            <a:avLst/>
          </a:prstGeom>
        </p:spPr>
      </p:pic>
      <p:pic>
        <p:nvPicPr>
          <p:cNvPr id="19" name="Picture 18" descr="Logo&#10;&#10;Description automatically generated">
            <a:extLst>
              <a:ext uri="{FF2B5EF4-FFF2-40B4-BE49-F238E27FC236}">
                <a16:creationId xmlns:a16="http://schemas.microsoft.com/office/drawing/2014/main" id="{04424FC9-C09A-2254-2CEC-8D83E8F842E8}"/>
              </a:ext>
            </a:extLst>
          </p:cNvPr>
          <p:cNvPicPr>
            <a:picLocks noChangeAspect="1"/>
          </p:cNvPicPr>
          <p:nvPr/>
        </p:nvPicPr>
        <p:blipFill>
          <a:blip r:embed="rId9">
            <a:alphaModFix amt="35000"/>
          </a:blip>
          <a:stretch>
            <a:fillRect/>
          </a:stretch>
        </p:blipFill>
        <p:spPr>
          <a:xfrm>
            <a:off x="8815264" y="6320163"/>
            <a:ext cx="592923" cy="568303"/>
          </a:xfrm>
          <a:prstGeom prst="rect">
            <a:avLst/>
          </a:prstGeom>
        </p:spPr>
      </p:pic>
      <p:sp>
        <p:nvSpPr>
          <p:cNvPr id="20" name="Google Shape;147;p3">
            <a:extLst>
              <a:ext uri="{FF2B5EF4-FFF2-40B4-BE49-F238E27FC236}">
                <a16:creationId xmlns:a16="http://schemas.microsoft.com/office/drawing/2014/main" id="{A1285BC5-48F9-B114-3647-4500C155A0AE}"/>
              </a:ext>
            </a:extLst>
          </p:cNvPr>
          <p:cNvSpPr/>
          <p:nvPr/>
        </p:nvSpPr>
        <p:spPr>
          <a:xfrm rot="20354952">
            <a:off x="11245957" y="591413"/>
            <a:ext cx="485225" cy="716235"/>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21" name="Google Shape;1262;p48">
            <a:extLst>
              <a:ext uri="{FF2B5EF4-FFF2-40B4-BE49-F238E27FC236}">
                <a16:creationId xmlns:a16="http://schemas.microsoft.com/office/drawing/2014/main" id="{736526D3-4D03-E94C-3CC0-AA51C5EA2C8D}"/>
              </a:ext>
            </a:extLst>
          </p:cNvPr>
          <p:cNvSpPr/>
          <p:nvPr/>
        </p:nvSpPr>
        <p:spPr>
          <a:xfrm>
            <a:off x="10245604" y="174838"/>
            <a:ext cx="759719" cy="652200"/>
          </a:xfrm>
          <a:custGeom>
            <a:avLst/>
            <a:gdLst/>
            <a:ahLst/>
            <a:cxnLst/>
            <a:rect l="l" t="t" r="r" b="b"/>
            <a:pathLst>
              <a:path w="19126" h="15136" extrusionOk="0">
                <a:moveTo>
                  <a:pt x="8979" y="2628"/>
                </a:moveTo>
                <a:lnTo>
                  <a:pt x="8687" y="2653"/>
                </a:lnTo>
                <a:lnTo>
                  <a:pt x="8395" y="2701"/>
                </a:lnTo>
                <a:lnTo>
                  <a:pt x="7811" y="2799"/>
                </a:lnTo>
                <a:lnTo>
                  <a:pt x="7543" y="2872"/>
                </a:lnTo>
                <a:lnTo>
                  <a:pt x="7251" y="2969"/>
                </a:lnTo>
                <a:lnTo>
                  <a:pt x="7130" y="3042"/>
                </a:lnTo>
                <a:lnTo>
                  <a:pt x="7008" y="3139"/>
                </a:lnTo>
                <a:lnTo>
                  <a:pt x="6935" y="3237"/>
                </a:lnTo>
                <a:lnTo>
                  <a:pt x="6886" y="3383"/>
                </a:lnTo>
                <a:lnTo>
                  <a:pt x="6886" y="3456"/>
                </a:lnTo>
                <a:lnTo>
                  <a:pt x="6935" y="3529"/>
                </a:lnTo>
                <a:lnTo>
                  <a:pt x="7032" y="3553"/>
                </a:lnTo>
                <a:lnTo>
                  <a:pt x="7105" y="3577"/>
                </a:lnTo>
                <a:lnTo>
                  <a:pt x="7203" y="3577"/>
                </a:lnTo>
                <a:lnTo>
                  <a:pt x="7300" y="3553"/>
                </a:lnTo>
                <a:lnTo>
                  <a:pt x="7470" y="3480"/>
                </a:lnTo>
                <a:lnTo>
                  <a:pt x="7641" y="3407"/>
                </a:lnTo>
                <a:lnTo>
                  <a:pt x="7908" y="3334"/>
                </a:lnTo>
                <a:lnTo>
                  <a:pt x="8176" y="3261"/>
                </a:lnTo>
                <a:lnTo>
                  <a:pt x="8736" y="3188"/>
                </a:lnTo>
                <a:lnTo>
                  <a:pt x="9076" y="3164"/>
                </a:lnTo>
                <a:lnTo>
                  <a:pt x="9563" y="3139"/>
                </a:lnTo>
                <a:lnTo>
                  <a:pt x="9806" y="3164"/>
                </a:lnTo>
                <a:lnTo>
                  <a:pt x="10025" y="3212"/>
                </a:lnTo>
                <a:lnTo>
                  <a:pt x="10196" y="3261"/>
                </a:lnTo>
                <a:lnTo>
                  <a:pt x="10269" y="3310"/>
                </a:lnTo>
                <a:lnTo>
                  <a:pt x="10317" y="3383"/>
                </a:lnTo>
                <a:lnTo>
                  <a:pt x="10390" y="3456"/>
                </a:lnTo>
                <a:lnTo>
                  <a:pt x="10487" y="3504"/>
                </a:lnTo>
                <a:lnTo>
                  <a:pt x="10585" y="3504"/>
                </a:lnTo>
                <a:lnTo>
                  <a:pt x="10682" y="3456"/>
                </a:lnTo>
                <a:lnTo>
                  <a:pt x="10755" y="3407"/>
                </a:lnTo>
                <a:lnTo>
                  <a:pt x="10804" y="3310"/>
                </a:lnTo>
                <a:lnTo>
                  <a:pt x="10828" y="3212"/>
                </a:lnTo>
                <a:lnTo>
                  <a:pt x="10779" y="3091"/>
                </a:lnTo>
                <a:lnTo>
                  <a:pt x="10706" y="2993"/>
                </a:lnTo>
                <a:lnTo>
                  <a:pt x="10633" y="2920"/>
                </a:lnTo>
                <a:lnTo>
                  <a:pt x="10536" y="2847"/>
                </a:lnTo>
                <a:lnTo>
                  <a:pt x="10439" y="2799"/>
                </a:lnTo>
                <a:lnTo>
                  <a:pt x="10220" y="2726"/>
                </a:lnTo>
                <a:lnTo>
                  <a:pt x="9952" y="2653"/>
                </a:lnTo>
                <a:lnTo>
                  <a:pt x="9709" y="2628"/>
                </a:lnTo>
                <a:close/>
                <a:moveTo>
                  <a:pt x="13797" y="3577"/>
                </a:moveTo>
                <a:lnTo>
                  <a:pt x="13578" y="3601"/>
                </a:lnTo>
                <a:lnTo>
                  <a:pt x="13334" y="3650"/>
                </a:lnTo>
                <a:lnTo>
                  <a:pt x="13115" y="3723"/>
                </a:lnTo>
                <a:lnTo>
                  <a:pt x="13018" y="3772"/>
                </a:lnTo>
                <a:lnTo>
                  <a:pt x="12945" y="3845"/>
                </a:lnTo>
                <a:lnTo>
                  <a:pt x="12945" y="3893"/>
                </a:lnTo>
                <a:lnTo>
                  <a:pt x="12945" y="3918"/>
                </a:lnTo>
                <a:lnTo>
                  <a:pt x="13042" y="3942"/>
                </a:lnTo>
                <a:lnTo>
                  <a:pt x="13140" y="3966"/>
                </a:lnTo>
                <a:lnTo>
                  <a:pt x="13334" y="3966"/>
                </a:lnTo>
                <a:lnTo>
                  <a:pt x="13699" y="3942"/>
                </a:lnTo>
                <a:lnTo>
                  <a:pt x="13918" y="3942"/>
                </a:lnTo>
                <a:lnTo>
                  <a:pt x="14137" y="3966"/>
                </a:lnTo>
                <a:lnTo>
                  <a:pt x="14356" y="3966"/>
                </a:lnTo>
                <a:lnTo>
                  <a:pt x="14478" y="3942"/>
                </a:lnTo>
                <a:lnTo>
                  <a:pt x="14575" y="3918"/>
                </a:lnTo>
                <a:lnTo>
                  <a:pt x="14600" y="3893"/>
                </a:lnTo>
                <a:lnTo>
                  <a:pt x="14600" y="3869"/>
                </a:lnTo>
                <a:lnTo>
                  <a:pt x="14624" y="3820"/>
                </a:lnTo>
                <a:lnTo>
                  <a:pt x="14600" y="3772"/>
                </a:lnTo>
                <a:lnTo>
                  <a:pt x="14527" y="3699"/>
                </a:lnTo>
                <a:lnTo>
                  <a:pt x="14454" y="3650"/>
                </a:lnTo>
                <a:lnTo>
                  <a:pt x="14381" y="3601"/>
                </a:lnTo>
                <a:lnTo>
                  <a:pt x="14186" y="3577"/>
                </a:lnTo>
                <a:close/>
                <a:moveTo>
                  <a:pt x="3650" y="5548"/>
                </a:moveTo>
                <a:lnTo>
                  <a:pt x="3553" y="5597"/>
                </a:lnTo>
                <a:lnTo>
                  <a:pt x="3480" y="5621"/>
                </a:lnTo>
                <a:lnTo>
                  <a:pt x="3382" y="5694"/>
                </a:lnTo>
                <a:lnTo>
                  <a:pt x="3309" y="5767"/>
                </a:lnTo>
                <a:lnTo>
                  <a:pt x="3188" y="5937"/>
                </a:lnTo>
                <a:lnTo>
                  <a:pt x="3163" y="6035"/>
                </a:lnTo>
                <a:lnTo>
                  <a:pt x="3139" y="6132"/>
                </a:lnTo>
                <a:lnTo>
                  <a:pt x="3115" y="6254"/>
                </a:lnTo>
                <a:lnTo>
                  <a:pt x="3139" y="6375"/>
                </a:lnTo>
                <a:lnTo>
                  <a:pt x="3163" y="6473"/>
                </a:lnTo>
                <a:lnTo>
                  <a:pt x="3212" y="6594"/>
                </a:lnTo>
                <a:lnTo>
                  <a:pt x="3285" y="6692"/>
                </a:lnTo>
                <a:lnTo>
                  <a:pt x="3358" y="6765"/>
                </a:lnTo>
                <a:lnTo>
                  <a:pt x="3455" y="6838"/>
                </a:lnTo>
                <a:lnTo>
                  <a:pt x="3577" y="6886"/>
                </a:lnTo>
                <a:lnTo>
                  <a:pt x="3674" y="6911"/>
                </a:lnTo>
                <a:lnTo>
                  <a:pt x="3772" y="6935"/>
                </a:lnTo>
                <a:lnTo>
                  <a:pt x="3869" y="6911"/>
                </a:lnTo>
                <a:lnTo>
                  <a:pt x="3966" y="6911"/>
                </a:lnTo>
                <a:lnTo>
                  <a:pt x="4161" y="6813"/>
                </a:lnTo>
                <a:lnTo>
                  <a:pt x="4307" y="6692"/>
                </a:lnTo>
                <a:lnTo>
                  <a:pt x="4404" y="6521"/>
                </a:lnTo>
                <a:lnTo>
                  <a:pt x="4453" y="6351"/>
                </a:lnTo>
                <a:lnTo>
                  <a:pt x="4453" y="6181"/>
                </a:lnTo>
                <a:lnTo>
                  <a:pt x="4404" y="6010"/>
                </a:lnTo>
                <a:lnTo>
                  <a:pt x="4356" y="5937"/>
                </a:lnTo>
                <a:lnTo>
                  <a:pt x="4307" y="5840"/>
                </a:lnTo>
                <a:lnTo>
                  <a:pt x="4234" y="5743"/>
                </a:lnTo>
                <a:lnTo>
                  <a:pt x="4161" y="5670"/>
                </a:lnTo>
                <a:lnTo>
                  <a:pt x="4064" y="5621"/>
                </a:lnTo>
                <a:lnTo>
                  <a:pt x="3966" y="5572"/>
                </a:lnTo>
                <a:lnTo>
                  <a:pt x="3869" y="5548"/>
                </a:lnTo>
                <a:close/>
                <a:moveTo>
                  <a:pt x="17495" y="7373"/>
                </a:moveTo>
                <a:lnTo>
                  <a:pt x="17739" y="7446"/>
                </a:lnTo>
                <a:lnTo>
                  <a:pt x="17617" y="7592"/>
                </a:lnTo>
                <a:lnTo>
                  <a:pt x="17447" y="7689"/>
                </a:lnTo>
                <a:lnTo>
                  <a:pt x="17447" y="7543"/>
                </a:lnTo>
                <a:lnTo>
                  <a:pt x="17495" y="7373"/>
                </a:lnTo>
                <a:close/>
                <a:moveTo>
                  <a:pt x="5061" y="487"/>
                </a:moveTo>
                <a:lnTo>
                  <a:pt x="5256" y="560"/>
                </a:lnTo>
                <a:lnTo>
                  <a:pt x="5426" y="633"/>
                </a:lnTo>
                <a:lnTo>
                  <a:pt x="5621" y="682"/>
                </a:lnTo>
                <a:lnTo>
                  <a:pt x="5791" y="779"/>
                </a:lnTo>
                <a:lnTo>
                  <a:pt x="5913" y="852"/>
                </a:lnTo>
                <a:lnTo>
                  <a:pt x="6035" y="949"/>
                </a:lnTo>
                <a:lnTo>
                  <a:pt x="6254" y="1168"/>
                </a:lnTo>
                <a:lnTo>
                  <a:pt x="6473" y="1387"/>
                </a:lnTo>
                <a:lnTo>
                  <a:pt x="6692" y="1606"/>
                </a:lnTo>
                <a:lnTo>
                  <a:pt x="6813" y="1655"/>
                </a:lnTo>
                <a:lnTo>
                  <a:pt x="6911" y="1655"/>
                </a:lnTo>
                <a:lnTo>
                  <a:pt x="7032" y="1631"/>
                </a:lnTo>
                <a:lnTo>
                  <a:pt x="7105" y="1558"/>
                </a:lnTo>
                <a:lnTo>
                  <a:pt x="8127" y="1485"/>
                </a:lnTo>
                <a:lnTo>
                  <a:pt x="9174" y="1485"/>
                </a:lnTo>
                <a:lnTo>
                  <a:pt x="9490" y="1509"/>
                </a:lnTo>
                <a:lnTo>
                  <a:pt x="9806" y="1558"/>
                </a:lnTo>
                <a:lnTo>
                  <a:pt x="10439" y="1679"/>
                </a:lnTo>
                <a:lnTo>
                  <a:pt x="11047" y="1850"/>
                </a:lnTo>
                <a:lnTo>
                  <a:pt x="11655" y="2044"/>
                </a:lnTo>
                <a:lnTo>
                  <a:pt x="12093" y="2239"/>
                </a:lnTo>
                <a:lnTo>
                  <a:pt x="12556" y="2409"/>
                </a:lnTo>
                <a:lnTo>
                  <a:pt x="12434" y="2458"/>
                </a:lnTo>
                <a:lnTo>
                  <a:pt x="12361" y="2507"/>
                </a:lnTo>
                <a:lnTo>
                  <a:pt x="12288" y="2580"/>
                </a:lnTo>
                <a:lnTo>
                  <a:pt x="12264" y="2677"/>
                </a:lnTo>
                <a:lnTo>
                  <a:pt x="12264" y="2701"/>
                </a:lnTo>
                <a:lnTo>
                  <a:pt x="12288" y="2726"/>
                </a:lnTo>
                <a:lnTo>
                  <a:pt x="12385" y="2774"/>
                </a:lnTo>
                <a:lnTo>
                  <a:pt x="12483" y="2750"/>
                </a:lnTo>
                <a:lnTo>
                  <a:pt x="12677" y="2726"/>
                </a:lnTo>
                <a:lnTo>
                  <a:pt x="12872" y="2701"/>
                </a:lnTo>
                <a:lnTo>
                  <a:pt x="12969" y="2677"/>
                </a:lnTo>
                <a:lnTo>
                  <a:pt x="13042" y="2653"/>
                </a:lnTo>
                <a:lnTo>
                  <a:pt x="13626" y="2993"/>
                </a:lnTo>
                <a:lnTo>
                  <a:pt x="13432" y="3018"/>
                </a:lnTo>
                <a:lnTo>
                  <a:pt x="12896" y="3066"/>
                </a:lnTo>
                <a:lnTo>
                  <a:pt x="12653" y="3115"/>
                </a:lnTo>
                <a:lnTo>
                  <a:pt x="12410" y="3212"/>
                </a:lnTo>
                <a:lnTo>
                  <a:pt x="12385" y="3237"/>
                </a:lnTo>
                <a:lnTo>
                  <a:pt x="12410" y="3261"/>
                </a:lnTo>
                <a:lnTo>
                  <a:pt x="12531" y="3285"/>
                </a:lnTo>
                <a:lnTo>
                  <a:pt x="12653" y="3310"/>
                </a:lnTo>
                <a:lnTo>
                  <a:pt x="12921" y="3310"/>
                </a:lnTo>
                <a:lnTo>
                  <a:pt x="13432" y="3261"/>
                </a:lnTo>
                <a:lnTo>
                  <a:pt x="13699" y="3261"/>
                </a:lnTo>
                <a:lnTo>
                  <a:pt x="13991" y="3237"/>
                </a:lnTo>
                <a:lnTo>
                  <a:pt x="14259" y="3456"/>
                </a:lnTo>
                <a:lnTo>
                  <a:pt x="14527" y="3699"/>
                </a:lnTo>
                <a:lnTo>
                  <a:pt x="14819" y="3966"/>
                </a:lnTo>
                <a:lnTo>
                  <a:pt x="15062" y="4283"/>
                </a:lnTo>
                <a:lnTo>
                  <a:pt x="14794" y="4258"/>
                </a:lnTo>
                <a:lnTo>
                  <a:pt x="14551" y="4283"/>
                </a:lnTo>
                <a:lnTo>
                  <a:pt x="14308" y="4283"/>
                </a:lnTo>
                <a:lnTo>
                  <a:pt x="14016" y="4307"/>
                </a:lnTo>
                <a:lnTo>
                  <a:pt x="13870" y="4331"/>
                </a:lnTo>
                <a:lnTo>
                  <a:pt x="13724" y="4380"/>
                </a:lnTo>
                <a:lnTo>
                  <a:pt x="13626" y="4453"/>
                </a:lnTo>
                <a:lnTo>
                  <a:pt x="13529" y="4526"/>
                </a:lnTo>
                <a:lnTo>
                  <a:pt x="13529" y="4550"/>
                </a:lnTo>
                <a:lnTo>
                  <a:pt x="13553" y="4575"/>
                </a:lnTo>
                <a:lnTo>
                  <a:pt x="13651" y="4623"/>
                </a:lnTo>
                <a:lnTo>
                  <a:pt x="13748" y="4648"/>
                </a:lnTo>
                <a:lnTo>
                  <a:pt x="13967" y="4648"/>
                </a:lnTo>
                <a:lnTo>
                  <a:pt x="14429" y="4623"/>
                </a:lnTo>
                <a:lnTo>
                  <a:pt x="14770" y="4623"/>
                </a:lnTo>
                <a:lnTo>
                  <a:pt x="15086" y="4648"/>
                </a:lnTo>
                <a:lnTo>
                  <a:pt x="15232" y="4672"/>
                </a:lnTo>
                <a:lnTo>
                  <a:pt x="15354" y="4672"/>
                </a:lnTo>
                <a:lnTo>
                  <a:pt x="15549" y="5037"/>
                </a:lnTo>
                <a:lnTo>
                  <a:pt x="15330" y="4988"/>
                </a:lnTo>
                <a:lnTo>
                  <a:pt x="14600" y="4988"/>
                </a:lnTo>
                <a:lnTo>
                  <a:pt x="14332" y="5037"/>
                </a:lnTo>
                <a:lnTo>
                  <a:pt x="14210" y="5086"/>
                </a:lnTo>
                <a:lnTo>
                  <a:pt x="14089" y="5134"/>
                </a:lnTo>
                <a:lnTo>
                  <a:pt x="14064" y="5159"/>
                </a:lnTo>
                <a:lnTo>
                  <a:pt x="14064" y="5183"/>
                </a:lnTo>
                <a:lnTo>
                  <a:pt x="14064" y="5207"/>
                </a:lnTo>
                <a:lnTo>
                  <a:pt x="14089" y="5232"/>
                </a:lnTo>
                <a:lnTo>
                  <a:pt x="14186" y="5256"/>
                </a:lnTo>
                <a:lnTo>
                  <a:pt x="14283" y="5280"/>
                </a:lnTo>
                <a:lnTo>
                  <a:pt x="14502" y="5305"/>
                </a:lnTo>
                <a:lnTo>
                  <a:pt x="14916" y="5305"/>
                </a:lnTo>
                <a:lnTo>
                  <a:pt x="15305" y="5329"/>
                </a:lnTo>
                <a:lnTo>
                  <a:pt x="15695" y="5378"/>
                </a:lnTo>
                <a:lnTo>
                  <a:pt x="15792" y="5645"/>
                </a:lnTo>
                <a:lnTo>
                  <a:pt x="15889" y="5913"/>
                </a:lnTo>
                <a:lnTo>
                  <a:pt x="15743" y="5864"/>
                </a:lnTo>
                <a:lnTo>
                  <a:pt x="15597" y="5816"/>
                </a:lnTo>
                <a:lnTo>
                  <a:pt x="15305" y="5767"/>
                </a:lnTo>
                <a:lnTo>
                  <a:pt x="15038" y="5743"/>
                </a:lnTo>
                <a:lnTo>
                  <a:pt x="14746" y="5718"/>
                </a:lnTo>
                <a:lnTo>
                  <a:pt x="14454" y="5718"/>
                </a:lnTo>
                <a:lnTo>
                  <a:pt x="14186" y="5767"/>
                </a:lnTo>
                <a:lnTo>
                  <a:pt x="14162" y="5767"/>
                </a:lnTo>
                <a:lnTo>
                  <a:pt x="14137" y="5791"/>
                </a:lnTo>
                <a:lnTo>
                  <a:pt x="14162" y="5816"/>
                </a:lnTo>
                <a:lnTo>
                  <a:pt x="14162" y="5840"/>
                </a:lnTo>
                <a:lnTo>
                  <a:pt x="14259" y="5889"/>
                </a:lnTo>
                <a:lnTo>
                  <a:pt x="14381" y="5937"/>
                </a:lnTo>
                <a:lnTo>
                  <a:pt x="14600" y="5986"/>
                </a:lnTo>
                <a:lnTo>
                  <a:pt x="15038" y="6010"/>
                </a:lnTo>
                <a:lnTo>
                  <a:pt x="15354" y="6083"/>
                </a:lnTo>
                <a:lnTo>
                  <a:pt x="15670" y="6156"/>
                </a:lnTo>
                <a:lnTo>
                  <a:pt x="15841" y="6229"/>
                </a:lnTo>
                <a:lnTo>
                  <a:pt x="15914" y="6254"/>
                </a:lnTo>
                <a:lnTo>
                  <a:pt x="15987" y="6278"/>
                </a:lnTo>
                <a:lnTo>
                  <a:pt x="16035" y="6570"/>
                </a:lnTo>
                <a:lnTo>
                  <a:pt x="16084" y="6838"/>
                </a:lnTo>
                <a:lnTo>
                  <a:pt x="15914" y="6740"/>
                </a:lnTo>
                <a:lnTo>
                  <a:pt x="15743" y="6667"/>
                </a:lnTo>
                <a:lnTo>
                  <a:pt x="15524" y="6619"/>
                </a:lnTo>
                <a:lnTo>
                  <a:pt x="15305" y="6594"/>
                </a:lnTo>
                <a:lnTo>
                  <a:pt x="14867" y="6546"/>
                </a:lnTo>
                <a:lnTo>
                  <a:pt x="14551" y="6497"/>
                </a:lnTo>
                <a:lnTo>
                  <a:pt x="14527" y="6497"/>
                </a:lnTo>
                <a:lnTo>
                  <a:pt x="14502" y="6546"/>
                </a:lnTo>
                <a:lnTo>
                  <a:pt x="14575" y="6619"/>
                </a:lnTo>
                <a:lnTo>
                  <a:pt x="14624" y="6667"/>
                </a:lnTo>
                <a:lnTo>
                  <a:pt x="14794" y="6765"/>
                </a:lnTo>
                <a:lnTo>
                  <a:pt x="14965" y="6838"/>
                </a:lnTo>
                <a:lnTo>
                  <a:pt x="15159" y="6886"/>
                </a:lnTo>
                <a:lnTo>
                  <a:pt x="15378" y="6935"/>
                </a:lnTo>
                <a:lnTo>
                  <a:pt x="15597" y="7008"/>
                </a:lnTo>
                <a:lnTo>
                  <a:pt x="15816" y="7105"/>
                </a:lnTo>
                <a:lnTo>
                  <a:pt x="15987" y="7227"/>
                </a:lnTo>
                <a:lnTo>
                  <a:pt x="16060" y="7276"/>
                </a:lnTo>
                <a:lnTo>
                  <a:pt x="16108" y="7276"/>
                </a:lnTo>
                <a:lnTo>
                  <a:pt x="16133" y="7762"/>
                </a:lnTo>
                <a:lnTo>
                  <a:pt x="16060" y="7714"/>
                </a:lnTo>
                <a:lnTo>
                  <a:pt x="15743" y="7519"/>
                </a:lnTo>
                <a:lnTo>
                  <a:pt x="15427" y="7324"/>
                </a:lnTo>
                <a:lnTo>
                  <a:pt x="15281" y="7276"/>
                </a:lnTo>
                <a:lnTo>
                  <a:pt x="15013" y="7203"/>
                </a:lnTo>
                <a:lnTo>
                  <a:pt x="14794" y="7203"/>
                </a:lnTo>
                <a:lnTo>
                  <a:pt x="14770" y="7227"/>
                </a:lnTo>
                <a:lnTo>
                  <a:pt x="14746" y="7251"/>
                </a:lnTo>
                <a:lnTo>
                  <a:pt x="14746" y="7276"/>
                </a:lnTo>
                <a:lnTo>
                  <a:pt x="14746" y="7324"/>
                </a:lnTo>
                <a:lnTo>
                  <a:pt x="14794" y="7373"/>
                </a:lnTo>
                <a:lnTo>
                  <a:pt x="14843" y="7397"/>
                </a:lnTo>
                <a:lnTo>
                  <a:pt x="14965" y="7470"/>
                </a:lnTo>
                <a:lnTo>
                  <a:pt x="15378" y="7689"/>
                </a:lnTo>
                <a:lnTo>
                  <a:pt x="15597" y="7835"/>
                </a:lnTo>
                <a:lnTo>
                  <a:pt x="15816" y="7981"/>
                </a:lnTo>
                <a:lnTo>
                  <a:pt x="15962" y="8103"/>
                </a:lnTo>
                <a:lnTo>
                  <a:pt x="16108" y="8200"/>
                </a:lnTo>
                <a:lnTo>
                  <a:pt x="16035" y="8784"/>
                </a:lnTo>
                <a:lnTo>
                  <a:pt x="15914" y="8687"/>
                </a:lnTo>
                <a:lnTo>
                  <a:pt x="15792" y="8590"/>
                </a:lnTo>
                <a:lnTo>
                  <a:pt x="15549" y="8419"/>
                </a:lnTo>
                <a:lnTo>
                  <a:pt x="15354" y="8273"/>
                </a:lnTo>
                <a:lnTo>
                  <a:pt x="15111" y="8152"/>
                </a:lnTo>
                <a:lnTo>
                  <a:pt x="14867" y="8030"/>
                </a:lnTo>
                <a:lnTo>
                  <a:pt x="14746" y="7981"/>
                </a:lnTo>
                <a:lnTo>
                  <a:pt x="14624" y="7957"/>
                </a:lnTo>
                <a:lnTo>
                  <a:pt x="14600" y="7981"/>
                </a:lnTo>
                <a:lnTo>
                  <a:pt x="14575" y="8006"/>
                </a:lnTo>
                <a:lnTo>
                  <a:pt x="14575" y="8054"/>
                </a:lnTo>
                <a:lnTo>
                  <a:pt x="14575" y="8079"/>
                </a:lnTo>
                <a:lnTo>
                  <a:pt x="14746" y="8249"/>
                </a:lnTo>
                <a:lnTo>
                  <a:pt x="14940" y="8371"/>
                </a:lnTo>
                <a:lnTo>
                  <a:pt x="15330" y="8638"/>
                </a:lnTo>
                <a:lnTo>
                  <a:pt x="15622" y="8882"/>
                </a:lnTo>
                <a:lnTo>
                  <a:pt x="15792" y="9003"/>
                </a:lnTo>
                <a:lnTo>
                  <a:pt x="15962" y="9101"/>
                </a:lnTo>
                <a:lnTo>
                  <a:pt x="15889" y="9368"/>
                </a:lnTo>
                <a:lnTo>
                  <a:pt x="15792" y="9612"/>
                </a:lnTo>
                <a:lnTo>
                  <a:pt x="15695" y="9466"/>
                </a:lnTo>
                <a:lnTo>
                  <a:pt x="15549" y="9320"/>
                </a:lnTo>
                <a:lnTo>
                  <a:pt x="15281" y="9101"/>
                </a:lnTo>
                <a:lnTo>
                  <a:pt x="15135" y="8955"/>
                </a:lnTo>
                <a:lnTo>
                  <a:pt x="14965" y="8809"/>
                </a:lnTo>
                <a:lnTo>
                  <a:pt x="14794" y="8711"/>
                </a:lnTo>
                <a:lnTo>
                  <a:pt x="14697" y="8663"/>
                </a:lnTo>
                <a:lnTo>
                  <a:pt x="14600" y="8663"/>
                </a:lnTo>
                <a:lnTo>
                  <a:pt x="14600" y="8760"/>
                </a:lnTo>
                <a:lnTo>
                  <a:pt x="14648" y="8833"/>
                </a:lnTo>
                <a:lnTo>
                  <a:pt x="14746" y="9003"/>
                </a:lnTo>
                <a:lnTo>
                  <a:pt x="14867" y="9149"/>
                </a:lnTo>
                <a:lnTo>
                  <a:pt x="14989" y="9271"/>
                </a:lnTo>
                <a:lnTo>
                  <a:pt x="15330" y="9587"/>
                </a:lnTo>
                <a:lnTo>
                  <a:pt x="15476" y="9758"/>
                </a:lnTo>
                <a:lnTo>
                  <a:pt x="15549" y="9831"/>
                </a:lnTo>
                <a:lnTo>
                  <a:pt x="15646" y="9879"/>
                </a:lnTo>
                <a:lnTo>
                  <a:pt x="15646" y="9904"/>
                </a:lnTo>
                <a:lnTo>
                  <a:pt x="15476" y="10196"/>
                </a:lnTo>
                <a:lnTo>
                  <a:pt x="15232" y="10463"/>
                </a:lnTo>
                <a:lnTo>
                  <a:pt x="15232" y="10293"/>
                </a:lnTo>
                <a:lnTo>
                  <a:pt x="15159" y="10147"/>
                </a:lnTo>
                <a:lnTo>
                  <a:pt x="15013" y="9855"/>
                </a:lnTo>
                <a:lnTo>
                  <a:pt x="14843" y="9636"/>
                </a:lnTo>
                <a:lnTo>
                  <a:pt x="14673" y="9466"/>
                </a:lnTo>
                <a:lnTo>
                  <a:pt x="14454" y="9295"/>
                </a:lnTo>
                <a:lnTo>
                  <a:pt x="14235" y="9149"/>
                </a:lnTo>
                <a:lnTo>
                  <a:pt x="14186" y="9149"/>
                </a:lnTo>
                <a:lnTo>
                  <a:pt x="14186" y="9174"/>
                </a:lnTo>
                <a:lnTo>
                  <a:pt x="14308" y="9393"/>
                </a:lnTo>
                <a:lnTo>
                  <a:pt x="14429" y="9563"/>
                </a:lnTo>
                <a:lnTo>
                  <a:pt x="14697" y="9952"/>
                </a:lnTo>
                <a:lnTo>
                  <a:pt x="14794" y="10147"/>
                </a:lnTo>
                <a:lnTo>
                  <a:pt x="14867" y="10366"/>
                </a:lnTo>
                <a:lnTo>
                  <a:pt x="14916" y="10536"/>
                </a:lnTo>
                <a:lnTo>
                  <a:pt x="14965" y="10609"/>
                </a:lnTo>
                <a:lnTo>
                  <a:pt x="15038" y="10658"/>
                </a:lnTo>
                <a:lnTo>
                  <a:pt x="14892" y="10780"/>
                </a:lnTo>
                <a:lnTo>
                  <a:pt x="14843" y="10658"/>
                </a:lnTo>
                <a:lnTo>
                  <a:pt x="14794" y="10561"/>
                </a:lnTo>
                <a:lnTo>
                  <a:pt x="14648" y="10366"/>
                </a:lnTo>
                <a:lnTo>
                  <a:pt x="14308" y="10001"/>
                </a:lnTo>
                <a:lnTo>
                  <a:pt x="14113" y="9831"/>
                </a:lnTo>
                <a:lnTo>
                  <a:pt x="13918" y="9685"/>
                </a:lnTo>
                <a:lnTo>
                  <a:pt x="13894" y="9685"/>
                </a:lnTo>
                <a:lnTo>
                  <a:pt x="13870" y="9733"/>
                </a:lnTo>
                <a:lnTo>
                  <a:pt x="13918" y="9904"/>
                </a:lnTo>
                <a:lnTo>
                  <a:pt x="14016" y="10050"/>
                </a:lnTo>
                <a:lnTo>
                  <a:pt x="14113" y="10196"/>
                </a:lnTo>
                <a:lnTo>
                  <a:pt x="14235" y="10342"/>
                </a:lnTo>
                <a:lnTo>
                  <a:pt x="14356" y="10488"/>
                </a:lnTo>
                <a:lnTo>
                  <a:pt x="14478" y="10634"/>
                </a:lnTo>
                <a:lnTo>
                  <a:pt x="14575" y="10804"/>
                </a:lnTo>
                <a:lnTo>
                  <a:pt x="14600" y="10974"/>
                </a:lnTo>
                <a:lnTo>
                  <a:pt x="14502" y="11047"/>
                </a:lnTo>
                <a:lnTo>
                  <a:pt x="14356" y="10853"/>
                </a:lnTo>
                <a:lnTo>
                  <a:pt x="14186" y="10658"/>
                </a:lnTo>
                <a:lnTo>
                  <a:pt x="13991" y="10512"/>
                </a:lnTo>
                <a:lnTo>
                  <a:pt x="13797" y="10390"/>
                </a:lnTo>
                <a:lnTo>
                  <a:pt x="13772" y="10366"/>
                </a:lnTo>
                <a:lnTo>
                  <a:pt x="13724" y="10366"/>
                </a:lnTo>
                <a:lnTo>
                  <a:pt x="13675" y="10415"/>
                </a:lnTo>
                <a:lnTo>
                  <a:pt x="13651" y="10463"/>
                </a:lnTo>
                <a:lnTo>
                  <a:pt x="13651" y="10512"/>
                </a:lnTo>
                <a:lnTo>
                  <a:pt x="13675" y="10536"/>
                </a:lnTo>
                <a:lnTo>
                  <a:pt x="13845" y="10682"/>
                </a:lnTo>
                <a:lnTo>
                  <a:pt x="13991" y="10853"/>
                </a:lnTo>
                <a:lnTo>
                  <a:pt x="14113" y="11023"/>
                </a:lnTo>
                <a:lnTo>
                  <a:pt x="14235" y="11218"/>
                </a:lnTo>
                <a:lnTo>
                  <a:pt x="14040" y="11339"/>
                </a:lnTo>
                <a:lnTo>
                  <a:pt x="13918" y="11218"/>
                </a:lnTo>
                <a:lnTo>
                  <a:pt x="13797" y="11120"/>
                </a:lnTo>
                <a:lnTo>
                  <a:pt x="13675" y="11023"/>
                </a:lnTo>
                <a:lnTo>
                  <a:pt x="13578" y="10974"/>
                </a:lnTo>
                <a:lnTo>
                  <a:pt x="13529" y="10950"/>
                </a:lnTo>
                <a:lnTo>
                  <a:pt x="13480" y="10950"/>
                </a:lnTo>
                <a:lnTo>
                  <a:pt x="13407" y="10999"/>
                </a:lnTo>
                <a:lnTo>
                  <a:pt x="13407" y="11047"/>
                </a:lnTo>
                <a:lnTo>
                  <a:pt x="13383" y="11072"/>
                </a:lnTo>
                <a:lnTo>
                  <a:pt x="13407" y="11120"/>
                </a:lnTo>
                <a:lnTo>
                  <a:pt x="13432" y="11145"/>
                </a:lnTo>
                <a:lnTo>
                  <a:pt x="13553" y="11315"/>
                </a:lnTo>
                <a:lnTo>
                  <a:pt x="13675" y="11485"/>
                </a:lnTo>
                <a:lnTo>
                  <a:pt x="13724" y="11583"/>
                </a:lnTo>
                <a:lnTo>
                  <a:pt x="13553" y="11704"/>
                </a:lnTo>
                <a:lnTo>
                  <a:pt x="13432" y="11558"/>
                </a:lnTo>
                <a:lnTo>
                  <a:pt x="13261" y="11461"/>
                </a:lnTo>
                <a:lnTo>
                  <a:pt x="13213" y="11461"/>
                </a:lnTo>
                <a:lnTo>
                  <a:pt x="13188" y="11485"/>
                </a:lnTo>
                <a:lnTo>
                  <a:pt x="13188" y="11534"/>
                </a:lnTo>
                <a:lnTo>
                  <a:pt x="13213" y="11558"/>
                </a:lnTo>
                <a:lnTo>
                  <a:pt x="13261" y="11631"/>
                </a:lnTo>
                <a:lnTo>
                  <a:pt x="13310" y="11704"/>
                </a:lnTo>
                <a:lnTo>
                  <a:pt x="13359" y="11874"/>
                </a:lnTo>
                <a:lnTo>
                  <a:pt x="13359" y="11899"/>
                </a:lnTo>
                <a:lnTo>
                  <a:pt x="13237" y="12020"/>
                </a:lnTo>
                <a:lnTo>
                  <a:pt x="13188" y="12118"/>
                </a:lnTo>
                <a:lnTo>
                  <a:pt x="13164" y="12215"/>
                </a:lnTo>
                <a:lnTo>
                  <a:pt x="13188" y="12288"/>
                </a:lnTo>
                <a:lnTo>
                  <a:pt x="13213" y="12385"/>
                </a:lnTo>
                <a:lnTo>
                  <a:pt x="13213" y="12775"/>
                </a:lnTo>
                <a:lnTo>
                  <a:pt x="13237" y="13164"/>
                </a:lnTo>
                <a:lnTo>
                  <a:pt x="13237" y="13553"/>
                </a:lnTo>
                <a:lnTo>
                  <a:pt x="13213" y="13748"/>
                </a:lnTo>
                <a:lnTo>
                  <a:pt x="13188" y="13943"/>
                </a:lnTo>
                <a:lnTo>
                  <a:pt x="13140" y="14064"/>
                </a:lnTo>
                <a:lnTo>
                  <a:pt x="13067" y="14162"/>
                </a:lnTo>
                <a:lnTo>
                  <a:pt x="12994" y="14210"/>
                </a:lnTo>
                <a:lnTo>
                  <a:pt x="12921" y="14235"/>
                </a:lnTo>
                <a:lnTo>
                  <a:pt x="12823" y="14210"/>
                </a:lnTo>
                <a:lnTo>
                  <a:pt x="12726" y="14186"/>
                </a:lnTo>
                <a:lnTo>
                  <a:pt x="12507" y="14040"/>
                </a:lnTo>
                <a:lnTo>
                  <a:pt x="12288" y="13821"/>
                </a:lnTo>
                <a:lnTo>
                  <a:pt x="12069" y="13578"/>
                </a:lnTo>
                <a:lnTo>
                  <a:pt x="11728" y="13164"/>
                </a:lnTo>
                <a:lnTo>
                  <a:pt x="11850" y="13042"/>
                </a:lnTo>
                <a:lnTo>
                  <a:pt x="11923" y="12969"/>
                </a:lnTo>
                <a:lnTo>
                  <a:pt x="11947" y="12896"/>
                </a:lnTo>
                <a:lnTo>
                  <a:pt x="11947" y="12823"/>
                </a:lnTo>
                <a:lnTo>
                  <a:pt x="11923" y="12750"/>
                </a:lnTo>
                <a:lnTo>
                  <a:pt x="11874" y="12677"/>
                </a:lnTo>
                <a:lnTo>
                  <a:pt x="11826" y="12629"/>
                </a:lnTo>
                <a:lnTo>
                  <a:pt x="11777" y="12604"/>
                </a:lnTo>
                <a:lnTo>
                  <a:pt x="11680" y="12580"/>
                </a:lnTo>
                <a:lnTo>
                  <a:pt x="11655" y="12385"/>
                </a:lnTo>
                <a:lnTo>
                  <a:pt x="11631" y="12361"/>
                </a:lnTo>
                <a:lnTo>
                  <a:pt x="11582" y="12361"/>
                </a:lnTo>
                <a:lnTo>
                  <a:pt x="11582" y="12385"/>
                </a:lnTo>
                <a:lnTo>
                  <a:pt x="11558" y="12580"/>
                </a:lnTo>
                <a:lnTo>
                  <a:pt x="11509" y="12580"/>
                </a:lnTo>
                <a:lnTo>
                  <a:pt x="11485" y="12604"/>
                </a:lnTo>
                <a:lnTo>
                  <a:pt x="11461" y="12604"/>
                </a:lnTo>
                <a:lnTo>
                  <a:pt x="11242" y="12702"/>
                </a:lnTo>
                <a:lnTo>
                  <a:pt x="11169" y="12361"/>
                </a:lnTo>
                <a:lnTo>
                  <a:pt x="11144" y="12191"/>
                </a:lnTo>
                <a:lnTo>
                  <a:pt x="11169" y="12020"/>
                </a:lnTo>
                <a:lnTo>
                  <a:pt x="11144" y="11972"/>
                </a:lnTo>
                <a:lnTo>
                  <a:pt x="11120" y="11947"/>
                </a:lnTo>
                <a:lnTo>
                  <a:pt x="11071" y="11947"/>
                </a:lnTo>
                <a:lnTo>
                  <a:pt x="11047" y="11972"/>
                </a:lnTo>
                <a:lnTo>
                  <a:pt x="11023" y="12118"/>
                </a:lnTo>
                <a:lnTo>
                  <a:pt x="10998" y="12312"/>
                </a:lnTo>
                <a:lnTo>
                  <a:pt x="10998" y="12556"/>
                </a:lnTo>
                <a:lnTo>
                  <a:pt x="10998" y="12799"/>
                </a:lnTo>
                <a:lnTo>
                  <a:pt x="10633" y="12896"/>
                </a:lnTo>
                <a:lnTo>
                  <a:pt x="10609" y="12604"/>
                </a:lnTo>
                <a:lnTo>
                  <a:pt x="10560" y="12361"/>
                </a:lnTo>
                <a:lnTo>
                  <a:pt x="10512" y="12118"/>
                </a:lnTo>
                <a:lnTo>
                  <a:pt x="10390" y="11607"/>
                </a:lnTo>
                <a:lnTo>
                  <a:pt x="10366" y="11583"/>
                </a:lnTo>
                <a:lnTo>
                  <a:pt x="10342" y="11558"/>
                </a:lnTo>
                <a:lnTo>
                  <a:pt x="10293" y="11583"/>
                </a:lnTo>
                <a:lnTo>
                  <a:pt x="10269" y="11607"/>
                </a:lnTo>
                <a:lnTo>
                  <a:pt x="10244" y="11826"/>
                </a:lnTo>
                <a:lnTo>
                  <a:pt x="10244" y="12045"/>
                </a:lnTo>
                <a:lnTo>
                  <a:pt x="10269" y="12507"/>
                </a:lnTo>
                <a:lnTo>
                  <a:pt x="10269" y="12726"/>
                </a:lnTo>
                <a:lnTo>
                  <a:pt x="10269" y="12945"/>
                </a:lnTo>
                <a:lnTo>
                  <a:pt x="9636" y="12994"/>
                </a:lnTo>
                <a:lnTo>
                  <a:pt x="9612" y="12726"/>
                </a:lnTo>
                <a:lnTo>
                  <a:pt x="9612" y="12507"/>
                </a:lnTo>
                <a:lnTo>
                  <a:pt x="9612" y="12337"/>
                </a:lnTo>
                <a:lnTo>
                  <a:pt x="9612" y="12142"/>
                </a:lnTo>
                <a:lnTo>
                  <a:pt x="9563" y="11972"/>
                </a:lnTo>
                <a:lnTo>
                  <a:pt x="9514" y="11899"/>
                </a:lnTo>
                <a:lnTo>
                  <a:pt x="9466" y="11826"/>
                </a:lnTo>
                <a:lnTo>
                  <a:pt x="9417" y="11826"/>
                </a:lnTo>
                <a:lnTo>
                  <a:pt x="9393" y="11850"/>
                </a:lnTo>
                <a:lnTo>
                  <a:pt x="9344" y="12020"/>
                </a:lnTo>
                <a:lnTo>
                  <a:pt x="9320" y="12215"/>
                </a:lnTo>
                <a:lnTo>
                  <a:pt x="9295" y="12604"/>
                </a:lnTo>
                <a:lnTo>
                  <a:pt x="9271" y="12799"/>
                </a:lnTo>
                <a:lnTo>
                  <a:pt x="9247" y="12994"/>
                </a:lnTo>
                <a:lnTo>
                  <a:pt x="9052" y="12994"/>
                </a:lnTo>
                <a:lnTo>
                  <a:pt x="9003" y="12604"/>
                </a:lnTo>
                <a:lnTo>
                  <a:pt x="8930" y="12191"/>
                </a:lnTo>
                <a:lnTo>
                  <a:pt x="8857" y="11753"/>
                </a:lnTo>
                <a:lnTo>
                  <a:pt x="8833" y="11704"/>
                </a:lnTo>
                <a:lnTo>
                  <a:pt x="8784" y="11680"/>
                </a:lnTo>
                <a:lnTo>
                  <a:pt x="8711" y="11704"/>
                </a:lnTo>
                <a:lnTo>
                  <a:pt x="8711" y="11777"/>
                </a:lnTo>
                <a:lnTo>
                  <a:pt x="8711" y="12191"/>
                </a:lnTo>
                <a:lnTo>
                  <a:pt x="8687" y="12604"/>
                </a:lnTo>
                <a:lnTo>
                  <a:pt x="8687" y="12994"/>
                </a:lnTo>
                <a:lnTo>
                  <a:pt x="8176" y="12994"/>
                </a:lnTo>
                <a:lnTo>
                  <a:pt x="8200" y="12653"/>
                </a:lnTo>
                <a:lnTo>
                  <a:pt x="8273" y="12215"/>
                </a:lnTo>
                <a:lnTo>
                  <a:pt x="8346" y="11777"/>
                </a:lnTo>
                <a:lnTo>
                  <a:pt x="8346" y="11704"/>
                </a:lnTo>
                <a:lnTo>
                  <a:pt x="8298" y="11655"/>
                </a:lnTo>
                <a:lnTo>
                  <a:pt x="8249" y="11655"/>
                </a:lnTo>
                <a:lnTo>
                  <a:pt x="8200" y="11704"/>
                </a:lnTo>
                <a:lnTo>
                  <a:pt x="8079" y="11899"/>
                </a:lnTo>
                <a:lnTo>
                  <a:pt x="8006" y="12118"/>
                </a:lnTo>
                <a:lnTo>
                  <a:pt x="7933" y="12337"/>
                </a:lnTo>
                <a:lnTo>
                  <a:pt x="7884" y="12556"/>
                </a:lnTo>
                <a:lnTo>
                  <a:pt x="7835" y="12750"/>
                </a:lnTo>
                <a:lnTo>
                  <a:pt x="7811" y="12969"/>
                </a:lnTo>
                <a:lnTo>
                  <a:pt x="7300" y="12945"/>
                </a:lnTo>
                <a:lnTo>
                  <a:pt x="7349" y="12653"/>
                </a:lnTo>
                <a:lnTo>
                  <a:pt x="7397" y="12385"/>
                </a:lnTo>
                <a:lnTo>
                  <a:pt x="7495" y="12045"/>
                </a:lnTo>
                <a:lnTo>
                  <a:pt x="7592" y="11680"/>
                </a:lnTo>
                <a:lnTo>
                  <a:pt x="7568" y="11655"/>
                </a:lnTo>
                <a:lnTo>
                  <a:pt x="7543" y="11631"/>
                </a:lnTo>
                <a:lnTo>
                  <a:pt x="7470" y="11680"/>
                </a:lnTo>
                <a:lnTo>
                  <a:pt x="7397" y="11728"/>
                </a:lnTo>
                <a:lnTo>
                  <a:pt x="7276" y="11850"/>
                </a:lnTo>
                <a:lnTo>
                  <a:pt x="7178" y="11996"/>
                </a:lnTo>
                <a:lnTo>
                  <a:pt x="7130" y="12166"/>
                </a:lnTo>
                <a:lnTo>
                  <a:pt x="7008" y="12507"/>
                </a:lnTo>
                <a:lnTo>
                  <a:pt x="6959" y="12702"/>
                </a:lnTo>
                <a:lnTo>
                  <a:pt x="6935" y="12872"/>
                </a:lnTo>
                <a:lnTo>
                  <a:pt x="6473" y="12702"/>
                </a:lnTo>
                <a:lnTo>
                  <a:pt x="6521" y="12556"/>
                </a:lnTo>
                <a:lnTo>
                  <a:pt x="6546" y="12483"/>
                </a:lnTo>
                <a:lnTo>
                  <a:pt x="6546" y="12410"/>
                </a:lnTo>
                <a:lnTo>
                  <a:pt x="6546" y="12337"/>
                </a:lnTo>
                <a:lnTo>
                  <a:pt x="6497" y="12288"/>
                </a:lnTo>
                <a:lnTo>
                  <a:pt x="6473" y="12288"/>
                </a:lnTo>
                <a:lnTo>
                  <a:pt x="6375" y="12385"/>
                </a:lnTo>
                <a:lnTo>
                  <a:pt x="6302" y="12483"/>
                </a:lnTo>
                <a:lnTo>
                  <a:pt x="6181" y="12629"/>
                </a:lnTo>
                <a:lnTo>
                  <a:pt x="5889" y="12629"/>
                </a:lnTo>
                <a:lnTo>
                  <a:pt x="5816" y="12653"/>
                </a:lnTo>
                <a:lnTo>
                  <a:pt x="5743" y="12750"/>
                </a:lnTo>
                <a:lnTo>
                  <a:pt x="5743" y="12799"/>
                </a:lnTo>
                <a:lnTo>
                  <a:pt x="5743" y="12872"/>
                </a:lnTo>
                <a:lnTo>
                  <a:pt x="5743" y="12921"/>
                </a:lnTo>
                <a:lnTo>
                  <a:pt x="5791" y="12969"/>
                </a:lnTo>
                <a:lnTo>
                  <a:pt x="5986" y="13115"/>
                </a:lnTo>
                <a:lnTo>
                  <a:pt x="6181" y="13237"/>
                </a:lnTo>
                <a:lnTo>
                  <a:pt x="5986" y="13505"/>
                </a:lnTo>
                <a:lnTo>
                  <a:pt x="5767" y="13748"/>
                </a:lnTo>
                <a:lnTo>
                  <a:pt x="5305" y="14210"/>
                </a:lnTo>
                <a:lnTo>
                  <a:pt x="5134" y="14381"/>
                </a:lnTo>
                <a:lnTo>
                  <a:pt x="4988" y="14527"/>
                </a:lnTo>
                <a:lnTo>
                  <a:pt x="4891" y="14551"/>
                </a:lnTo>
                <a:lnTo>
                  <a:pt x="4818" y="14551"/>
                </a:lnTo>
                <a:lnTo>
                  <a:pt x="4721" y="14527"/>
                </a:lnTo>
                <a:lnTo>
                  <a:pt x="4648" y="14454"/>
                </a:lnTo>
                <a:lnTo>
                  <a:pt x="4648" y="13383"/>
                </a:lnTo>
                <a:lnTo>
                  <a:pt x="4623" y="12872"/>
                </a:lnTo>
                <a:lnTo>
                  <a:pt x="4599" y="12337"/>
                </a:lnTo>
                <a:lnTo>
                  <a:pt x="4575" y="12239"/>
                </a:lnTo>
                <a:lnTo>
                  <a:pt x="4526" y="12191"/>
                </a:lnTo>
                <a:lnTo>
                  <a:pt x="4502" y="12166"/>
                </a:lnTo>
                <a:lnTo>
                  <a:pt x="4404" y="12118"/>
                </a:lnTo>
                <a:lnTo>
                  <a:pt x="4307" y="12020"/>
                </a:lnTo>
                <a:lnTo>
                  <a:pt x="4185" y="11947"/>
                </a:lnTo>
                <a:lnTo>
                  <a:pt x="3918" y="11801"/>
                </a:lnTo>
                <a:lnTo>
                  <a:pt x="3650" y="11680"/>
                </a:lnTo>
                <a:lnTo>
                  <a:pt x="3407" y="11510"/>
                </a:lnTo>
                <a:lnTo>
                  <a:pt x="3163" y="11339"/>
                </a:lnTo>
                <a:lnTo>
                  <a:pt x="2920" y="11145"/>
                </a:lnTo>
                <a:lnTo>
                  <a:pt x="2677" y="10926"/>
                </a:lnTo>
                <a:lnTo>
                  <a:pt x="2482" y="10658"/>
                </a:lnTo>
                <a:lnTo>
                  <a:pt x="2288" y="10390"/>
                </a:lnTo>
                <a:lnTo>
                  <a:pt x="2117" y="10098"/>
                </a:lnTo>
                <a:lnTo>
                  <a:pt x="1947" y="9758"/>
                </a:lnTo>
                <a:lnTo>
                  <a:pt x="1850" y="9587"/>
                </a:lnTo>
                <a:lnTo>
                  <a:pt x="1752" y="9441"/>
                </a:lnTo>
                <a:lnTo>
                  <a:pt x="1704" y="9028"/>
                </a:lnTo>
                <a:lnTo>
                  <a:pt x="1655" y="8614"/>
                </a:lnTo>
                <a:lnTo>
                  <a:pt x="1655" y="8517"/>
                </a:lnTo>
                <a:lnTo>
                  <a:pt x="1631" y="8371"/>
                </a:lnTo>
                <a:lnTo>
                  <a:pt x="1582" y="8249"/>
                </a:lnTo>
                <a:lnTo>
                  <a:pt x="1533" y="8225"/>
                </a:lnTo>
                <a:lnTo>
                  <a:pt x="1485" y="8225"/>
                </a:lnTo>
                <a:lnTo>
                  <a:pt x="1412" y="8249"/>
                </a:lnTo>
                <a:lnTo>
                  <a:pt x="1363" y="8322"/>
                </a:lnTo>
                <a:lnTo>
                  <a:pt x="1339" y="8371"/>
                </a:lnTo>
                <a:lnTo>
                  <a:pt x="1314" y="8444"/>
                </a:lnTo>
                <a:lnTo>
                  <a:pt x="1290" y="8614"/>
                </a:lnTo>
                <a:lnTo>
                  <a:pt x="1266" y="8760"/>
                </a:lnTo>
                <a:lnTo>
                  <a:pt x="1266" y="8906"/>
                </a:lnTo>
                <a:lnTo>
                  <a:pt x="1266" y="9076"/>
                </a:lnTo>
                <a:lnTo>
                  <a:pt x="1120" y="9101"/>
                </a:lnTo>
                <a:lnTo>
                  <a:pt x="998" y="9149"/>
                </a:lnTo>
                <a:lnTo>
                  <a:pt x="828" y="9003"/>
                </a:lnTo>
                <a:lnTo>
                  <a:pt x="755" y="8906"/>
                </a:lnTo>
                <a:lnTo>
                  <a:pt x="682" y="8809"/>
                </a:lnTo>
                <a:lnTo>
                  <a:pt x="584" y="8565"/>
                </a:lnTo>
                <a:lnTo>
                  <a:pt x="511" y="8322"/>
                </a:lnTo>
                <a:lnTo>
                  <a:pt x="463" y="8079"/>
                </a:lnTo>
                <a:lnTo>
                  <a:pt x="438" y="7811"/>
                </a:lnTo>
                <a:lnTo>
                  <a:pt x="438" y="7592"/>
                </a:lnTo>
                <a:lnTo>
                  <a:pt x="438" y="7373"/>
                </a:lnTo>
                <a:lnTo>
                  <a:pt x="487" y="7154"/>
                </a:lnTo>
                <a:lnTo>
                  <a:pt x="536" y="6911"/>
                </a:lnTo>
                <a:lnTo>
                  <a:pt x="609" y="6740"/>
                </a:lnTo>
                <a:lnTo>
                  <a:pt x="706" y="6570"/>
                </a:lnTo>
                <a:lnTo>
                  <a:pt x="925" y="6302"/>
                </a:lnTo>
                <a:lnTo>
                  <a:pt x="998" y="6302"/>
                </a:lnTo>
                <a:lnTo>
                  <a:pt x="1290" y="6327"/>
                </a:lnTo>
                <a:lnTo>
                  <a:pt x="1436" y="6302"/>
                </a:lnTo>
                <a:lnTo>
                  <a:pt x="1533" y="6327"/>
                </a:lnTo>
                <a:lnTo>
                  <a:pt x="1631" y="6327"/>
                </a:lnTo>
                <a:lnTo>
                  <a:pt x="1728" y="6254"/>
                </a:lnTo>
                <a:lnTo>
                  <a:pt x="1752" y="6205"/>
                </a:lnTo>
                <a:lnTo>
                  <a:pt x="1777" y="6156"/>
                </a:lnTo>
                <a:lnTo>
                  <a:pt x="1874" y="5840"/>
                </a:lnTo>
                <a:lnTo>
                  <a:pt x="1971" y="5548"/>
                </a:lnTo>
                <a:lnTo>
                  <a:pt x="2093" y="5280"/>
                </a:lnTo>
                <a:lnTo>
                  <a:pt x="2239" y="5013"/>
                </a:lnTo>
                <a:lnTo>
                  <a:pt x="2409" y="4769"/>
                </a:lnTo>
                <a:lnTo>
                  <a:pt x="2604" y="4526"/>
                </a:lnTo>
                <a:lnTo>
                  <a:pt x="3017" y="4039"/>
                </a:lnTo>
                <a:lnTo>
                  <a:pt x="3407" y="3601"/>
                </a:lnTo>
                <a:lnTo>
                  <a:pt x="3820" y="3164"/>
                </a:lnTo>
                <a:lnTo>
                  <a:pt x="4137" y="2872"/>
                </a:lnTo>
                <a:lnTo>
                  <a:pt x="4283" y="2726"/>
                </a:lnTo>
                <a:lnTo>
                  <a:pt x="4429" y="2555"/>
                </a:lnTo>
                <a:lnTo>
                  <a:pt x="4502" y="2555"/>
                </a:lnTo>
                <a:lnTo>
                  <a:pt x="4550" y="2507"/>
                </a:lnTo>
                <a:lnTo>
                  <a:pt x="4599" y="2361"/>
                </a:lnTo>
                <a:lnTo>
                  <a:pt x="4599" y="2215"/>
                </a:lnTo>
                <a:lnTo>
                  <a:pt x="4599" y="2069"/>
                </a:lnTo>
                <a:lnTo>
                  <a:pt x="4623" y="1923"/>
                </a:lnTo>
                <a:lnTo>
                  <a:pt x="4672" y="1631"/>
                </a:lnTo>
                <a:lnTo>
                  <a:pt x="4745" y="1339"/>
                </a:lnTo>
                <a:lnTo>
                  <a:pt x="4891" y="901"/>
                </a:lnTo>
                <a:lnTo>
                  <a:pt x="5061" y="487"/>
                </a:lnTo>
                <a:close/>
                <a:moveTo>
                  <a:pt x="4915" y="0"/>
                </a:moveTo>
                <a:lnTo>
                  <a:pt x="4842" y="25"/>
                </a:lnTo>
                <a:lnTo>
                  <a:pt x="4794" y="49"/>
                </a:lnTo>
                <a:lnTo>
                  <a:pt x="4696" y="146"/>
                </a:lnTo>
                <a:lnTo>
                  <a:pt x="4599" y="268"/>
                </a:lnTo>
                <a:lnTo>
                  <a:pt x="4526" y="414"/>
                </a:lnTo>
                <a:lnTo>
                  <a:pt x="4453" y="584"/>
                </a:lnTo>
                <a:lnTo>
                  <a:pt x="4356" y="925"/>
                </a:lnTo>
                <a:lnTo>
                  <a:pt x="4283" y="1217"/>
                </a:lnTo>
                <a:lnTo>
                  <a:pt x="4210" y="1436"/>
                </a:lnTo>
                <a:lnTo>
                  <a:pt x="4137" y="1728"/>
                </a:lnTo>
                <a:lnTo>
                  <a:pt x="4112" y="2020"/>
                </a:lnTo>
                <a:lnTo>
                  <a:pt x="4112" y="2166"/>
                </a:lnTo>
                <a:lnTo>
                  <a:pt x="4137" y="2288"/>
                </a:lnTo>
                <a:lnTo>
                  <a:pt x="3893" y="2385"/>
                </a:lnTo>
                <a:lnTo>
                  <a:pt x="3674" y="2531"/>
                </a:lnTo>
                <a:lnTo>
                  <a:pt x="3455" y="2726"/>
                </a:lnTo>
                <a:lnTo>
                  <a:pt x="3236" y="2945"/>
                </a:lnTo>
                <a:lnTo>
                  <a:pt x="2871" y="3383"/>
                </a:lnTo>
                <a:lnTo>
                  <a:pt x="2531" y="3772"/>
                </a:lnTo>
                <a:lnTo>
                  <a:pt x="2142" y="4210"/>
                </a:lnTo>
                <a:lnTo>
                  <a:pt x="1923" y="4453"/>
                </a:lnTo>
                <a:lnTo>
                  <a:pt x="1752" y="4721"/>
                </a:lnTo>
                <a:lnTo>
                  <a:pt x="1582" y="4988"/>
                </a:lnTo>
                <a:lnTo>
                  <a:pt x="1436" y="5280"/>
                </a:lnTo>
                <a:lnTo>
                  <a:pt x="1339" y="5572"/>
                </a:lnTo>
                <a:lnTo>
                  <a:pt x="1290" y="5864"/>
                </a:lnTo>
                <a:lnTo>
                  <a:pt x="925" y="5864"/>
                </a:lnTo>
                <a:lnTo>
                  <a:pt x="755" y="5889"/>
                </a:lnTo>
                <a:lnTo>
                  <a:pt x="633" y="5937"/>
                </a:lnTo>
                <a:lnTo>
                  <a:pt x="536" y="5986"/>
                </a:lnTo>
                <a:lnTo>
                  <a:pt x="438" y="6083"/>
                </a:lnTo>
                <a:lnTo>
                  <a:pt x="341" y="6181"/>
                </a:lnTo>
                <a:lnTo>
                  <a:pt x="268" y="6302"/>
                </a:lnTo>
                <a:lnTo>
                  <a:pt x="219" y="6424"/>
                </a:lnTo>
                <a:lnTo>
                  <a:pt x="122" y="6716"/>
                </a:lnTo>
                <a:lnTo>
                  <a:pt x="49" y="7032"/>
                </a:lnTo>
                <a:lnTo>
                  <a:pt x="25" y="7324"/>
                </a:lnTo>
                <a:lnTo>
                  <a:pt x="0" y="7592"/>
                </a:lnTo>
                <a:lnTo>
                  <a:pt x="0" y="7811"/>
                </a:lnTo>
                <a:lnTo>
                  <a:pt x="25" y="8054"/>
                </a:lnTo>
                <a:lnTo>
                  <a:pt x="49" y="8322"/>
                </a:lnTo>
                <a:lnTo>
                  <a:pt x="122" y="8638"/>
                </a:lnTo>
                <a:lnTo>
                  <a:pt x="219" y="8930"/>
                </a:lnTo>
                <a:lnTo>
                  <a:pt x="365" y="9198"/>
                </a:lnTo>
                <a:lnTo>
                  <a:pt x="438" y="9320"/>
                </a:lnTo>
                <a:lnTo>
                  <a:pt x="536" y="9417"/>
                </a:lnTo>
                <a:lnTo>
                  <a:pt x="633" y="9514"/>
                </a:lnTo>
                <a:lnTo>
                  <a:pt x="730" y="9563"/>
                </a:lnTo>
                <a:lnTo>
                  <a:pt x="852" y="9612"/>
                </a:lnTo>
                <a:lnTo>
                  <a:pt x="1047" y="9612"/>
                </a:lnTo>
                <a:lnTo>
                  <a:pt x="1095" y="9587"/>
                </a:lnTo>
                <a:lnTo>
                  <a:pt x="1314" y="9587"/>
                </a:lnTo>
                <a:lnTo>
                  <a:pt x="1339" y="9612"/>
                </a:lnTo>
                <a:lnTo>
                  <a:pt x="1387" y="9758"/>
                </a:lnTo>
                <a:lnTo>
                  <a:pt x="1436" y="9928"/>
                </a:lnTo>
                <a:lnTo>
                  <a:pt x="1582" y="10220"/>
                </a:lnTo>
                <a:lnTo>
                  <a:pt x="1752" y="10512"/>
                </a:lnTo>
                <a:lnTo>
                  <a:pt x="1923" y="10804"/>
                </a:lnTo>
                <a:lnTo>
                  <a:pt x="2117" y="11072"/>
                </a:lnTo>
                <a:lnTo>
                  <a:pt x="2312" y="11315"/>
                </a:lnTo>
                <a:lnTo>
                  <a:pt x="2531" y="11510"/>
                </a:lnTo>
                <a:lnTo>
                  <a:pt x="2750" y="11704"/>
                </a:lnTo>
                <a:lnTo>
                  <a:pt x="3236" y="12045"/>
                </a:lnTo>
                <a:lnTo>
                  <a:pt x="3455" y="12191"/>
                </a:lnTo>
                <a:lnTo>
                  <a:pt x="3674" y="12288"/>
                </a:lnTo>
                <a:lnTo>
                  <a:pt x="3918" y="12385"/>
                </a:lnTo>
                <a:lnTo>
                  <a:pt x="4137" y="12507"/>
                </a:lnTo>
                <a:lnTo>
                  <a:pt x="4161" y="12531"/>
                </a:lnTo>
                <a:lnTo>
                  <a:pt x="4112" y="13067"/>
                </a:lnTo>
                <a:lnTo>
                  <a:pt x="4112" y="13626"/>
                </a:lnTo>
                <a:lnTo>
                  <a:pt x="4112" y="14746"/>
                </a:lnTo>
                <a:lnTo>
                  <a:pt x="4137" y="14819"/>
                </a:lnTo>
                <a:lnTo>
                  <a:pt x="4161" y="14867"/>
                </a:lnTo>
                <a:lnTo>
                  <a:pt x="4185" y="14916"/>
                </a:lnTo>
                <a:lnTo>
                  <a:pt x="4234" y="14965"/>
                </a:lnTo>
                <a:lnTo>
                  <a:pt x="4331" y="14989"/>
                </a:lnTo>
                <a:lnTo>
                  <a:pt x="4453" y="14989"/>
                </a:lnTo>
                <a:lnTo>
                  <a:pt x="4550" y="15062"/>
                </a:lnTo>
                <a:lnTo>
                  <a:pt x="4648" y="15111"/>
                </a:lnTo>
                <a:lnTo>
                  <a:pt x="4769" y="15135"/>
                </a:lnTo>
                <a:lnTo>
                  <a:pt x="4891" y="15111"/>
                </a:lnTo>
                <a:lnTo>
                  <a:pt x="4988" y="15086"/>
                </a:lnTo>
                <a:lnTo>
                  <a:pt x="5110" y="15038"/>
                </a:lnTo>
                <a:lnTo>
                  <a:pt x="5305" y="14940"/>
                </a:lnTo>
                <a:lnTo>
                  <a:pt x="5548" y="14721"/>
                </a:lnTo>
                <a:lnTo>
                  <a:pt x="5791" y="14502"/>
                </a:lnTo>
                <a:lnTo>
                  <a:pt x="6229" y="14040"/>
                </a:lnTo>
                <a:lnTo>
                  <a:pt x="6497" y="13748"/>
                </a:lnTo>
                <a:lnTo>
                  <a:pt x="6619" y="13602"/>
                </a:lnTo>
                <a:lnTo>
                  <a:pt x="6716" y="13432"/>
                </a:lnTo>
                <a:lnTo>
                  <a:pt x="6984" y="13505"/>
                </a:lnTo>
                <a:lnTo>
                  <a:pt x="7227" y="13529"/>
                </a:lnTo>
                <a:lnTo>
                  <a:pt x="7762" y="13578"/>
                </a:lnTo>
                <a:lnTo>
                  <a:pt x="8273" y="13578"/>
                </a:lnTo>
                <a:lnTo>
                  <a:pt x="8760" y="13602"/>
                </a:lnTo>
                <a:lnTo>
                  <a:pt x="9198" y="13578"/>
                </a:lnTo>
                <a:lnTo>
                  <a:pt x="9660" y="13578"/>
                </a:lnTo>
                <a:lnTo>
                  <a:pt x="10098" y="13529"/>
                </a:lnTo>
                <a:lnTo>
                  <a:pt x="10560" y="13480"/>
                </a:lnTo>
                <a:lnTo>
                  <a:pt x="10925" y="13407"/>
                </a:lnTo>
                <a:lnTo>
                  <a:pt x="11315" y="13334"/>
                </a:lnTo>
                <a:lnTo>
                  <a:pt x="11363" y="13480"/>
                </a:lnTo>
                <a:lnTo>
                  <a:pt x="11436" y="13626"/>
                </a:lnTo>
                <a:lnTo>
                  <a:pt x="11607" y="13943"/>
                </a:lnTo>
                <a:lnTo>
                  <a:pt x="11850" y="14210"/>
                </a:lnTo>
                <a:lnTo>
                  <a:pt x="11972" y="14356"/>
                </a:lnTo>
                <a:lnTo>
                  <a:pt x="12118" y="14478"/>
                </a:lnTo>
                <a:lnTo>
                  <a:pt x="12264" y="14575"/>
                </a:lnTo>
                <a:lnTo>
                  <a:pt x="12410" y="14673"/>
                </a:lnTo>
                <a:lnTo>
                  <a:pt x="12580" y="14721"/>
                </a:lnTo>
                <a:lnTo>
                  <a:pt x="12726" y="14770"/>
                </a:lnTo>
                <a:lnTo>
                  <a:pt x="12896" y="14794"/>
                </a:lnTo>
                <a:lnTo>
                  <a:pt x="13042" y="14770"/>
                </a:lnTo>
                <a:lnTo>
                  <a:pt x="13213" y="14721"/>
                </a:lnTo>
                <a:lnTo>
                  <a:pt x="13359" y="14624"/>
                </a:lnTo>
                <a:lnTo>
                  <a:pt x="13480" y="14527"/>
                </a:lnTo>
                <a:lnTo>
                  <a:pt x="13578" y="14405"/>
                </a:lnTo>
                <a:lnTo>
                  <a:pt x="13651" y="14283"/>
                </a:lnTo>
                <a:lnTo>
                  <a:pt x="13724" y="14162"/>
                </a:lnTo>
                <a:lnTo>
                  <a:pt x="13748" y="14016"/>
                </a:lnTo>
                <a:lnTo>
                  <a:pt x="13772" y="13845"/>
                </a:lnTo>
                <a:lnTo>
                  <a:pt x="13797" y="13529"/>
                </a:lnTo>
                <a:lnTo>
                  <a:pt x="13772" y="13213"/>
                </a:lnTo>
                <a:lnTo>
                  <a:pt x="13748" y="12872"/>
                </a:lnTo>
                <a:lnTo>
                  <a:pt x="13748" y="12580"/>
                </a:lnTo>
                <a:lnTo>
                  <a:pt x="13748" y="12288"/>
                </a:lnTo>
                <a:lnTo>
                  <a:pt x="13943" y="12118"/>
                </a:lnTo>
                <a:lnTo>
                  <a:pt x="14137" y="11947"/>
                </a:lnTo>
                <a:lnTo>
                  <a:pt x="14551" y="11655"/>
                </a:lnTo>
                <a:lnTo>
                  <a:pt x="14989" y="11388"/>
                </a:lnTo>
                <a:lnTo>
                  <a:pt x="15403" y="11072"/>
                </a:lnTo>
                <a:lnTo>
                  <a:pt x="15622" y="10877"/>
                </a:lnTo>
                <a:lnTo>
                  <a:pt x="15816" y="10634"/>
                </a:lnTo>
                <a:lnTo>
                  <a:pt x="15987" y="10390"/>
                </a:lnTo>
                <a:lnTo>
                  <a:pt x="16133" y="10123"/>
                </a:lnTo>
                <a:lnTo>
                  <a:pt x="16254" y="9855"/>
                </a:lnTo>
                <a:lnTo>
                  <a:pt x="16376" y="9563"/>
                </a:lnTo>
                <a:lnTo>
                  <a:pt x="16449" y="9271"/>
                </a:lnTo>
                <a:lnTo>
                  <a:pt x="16522" y="8979"/>
                </a:lnTo>
                <a:lnTo>
                  <a:pt x="16595" y="8614"/>
                </a:lnTo>
                <a:lnTo>
                  <a:pt x="16619" y="8249"/>
                </a:lnTo>
                <a:lnTo>
                  <a:pt x="16765" y="8273"/>
                </a:lnTo>
                <a:lnTo>
                  <a:pt x="16911" y="8298"/>
                </a:lnTo>
                <a:lnTo>
                  <a:pt x="17057" y="8273"/>
                </a:lnTo>
                <a:lnTo>
                  <a:pt x="17203" y="8249"/>
                </a:lnTo>
                <a:lnTo>
                  <a:pt x="17228" y="8273"/>
                </a:lnTo>
                <a:lnTo>
                  <a:pt x="17325" y="8346"/>
                </a:lnTo>
                <a:lnTo>
                  <a:pt x="17422" y="8444"/>
                </a:lnTo>
                <a:lnTo>
                  <a:pt x="17641" y="8565"/>
                </a:lnTo>
                <a:lnTo>
                  <a:pt x="17885" y="8663"/>
                </a:lnTo>
                <a:lnTo>
                  <a:pt x="18128" y="8687"/>
                </a:lnTo>
                <a:lnTo>
                  <a:pt x="18395" y="8663"/>
                </a:lnTo>
                <a:lnTo>
                  <a:pt x="18639" y="8614"/>
                </a:lnTo>
                <a:lnTo>
                  <a:pt x="18858" y="8492"/>
                </a:lnTo>
                <a:lnTo>
                  <a:pt x="18979" y="8419"/>
                </a:lnTo>
                <a:lnTo>
                  <a:pt x="19077" y="8346"/>
                </a:lnTo>
                <a:lnTo>
                  <a:pt x="19125" y="8249"/>
                </a:lnTo>
                <a:lnTo>
                  <a:pt x="19125" y="8176"/>
                </a:lnTo>
                <a:lnTo>
                  <a:pt x="19101" y="8079"/>
                </a:lnTo>
                <a:lnTo>
                  <a:pt x="19052" y="8006"/>
                </a:lnTo>
                <a:lnTo>
                  <a:pt x="18979" y="7957"/>
                </a:lnTo>
                <a:lnTo>
                  <a:pt x="18833" y="7957"/>
                </a:lnTo>
                <a:lnTo>
                  <a:pt x="18736" y="8006"/>
                </a:lnTo>
                <a:lnTo>
                  <a:pt x="18639" y="8103"/>
                </a:lnTo>
                <a:lnTo>
                  <a:pt x="18517" y="8176"/>
                </a:lnTo>
                <a:lnTo>
                  <a:pt x="18371" y="8200"/>
                </a:lnTo>
                <a:lnTo>
                  <a:pt x="18225" y="8225"/>
                </a:lnTo>
                <a:lnTo>
                  <a:pt x="18079" y="8200"/>
                </a:lnTo>
                <a:lnTo>
                  <a:pt x="17933" y="8176"/>
                </a:lnTo>
                <a:lnTo>
                  <a:pt x="17787" y="8127"/>
                </a:lnTo>
                <a:lnTo>
                  <a:pt x="17666" y="8054"/>
                </a:lnTo>
                <a:lnTo>
                  <a:pt x="17885" y="7933"/>
                </a:lnTo>
                <a:lnTo>
                  <a:pt x="18031" y="7835"/>
                </a:lnTo>
                <a:lnTo>
                  <a:pt x="18104" y="7738"/>
                </a:lnTo>
                <a:lnTo>
                  <a:pt x="18152" y="7641"/>
                </a:lnTo>
                <a:lnTo>
                  <a:pt x="18201" y="7543"/>
                </a:lnTo>
                <a:lnTo>
                  <a:pt x="18225" y="7446"/>
                </a:lnTo>
                <a:lnTo>
                  <a:pt x="18250" y="7349"/>
                </a:lnTo>
                <a:lnTo>
                  <a:pt x="18225" y="7251"/>
                </a:lnTo>
                <a:lnTo>
                  <a:pt x="18201" y="7154"/>
                </a:lnTo>
                <a:lnTo>
                  <a:pt x="18177" y="7057"/>
                </a:lnTo>
                <a:lnTo>
                  <a:pt x="18128" y="6984"/>
                </a:lnTo>
                <a:lnTo>
                  <a:pt x="18055" y="6911"/>
                </a:lnTo>
                <a:lnTo>
                  <a:pt x="18006" y="6862"/>
                </a:lnTo>
                <a:lnTo>
                  <a:pt x="17909" y="6813"/>
                </a:lnTo>
                <a:lnTo>
                  <a:pt x="17812" y="6789"/>
                </a:lnTo>
                <a:lnTo>
                  <a:pt x="17714" y="6789"/>
                </a:lnTo>
                <a:lnTo>
                  <a:pt x="17593" y="6813"/>
                </a:lnTo>
                <a:lnTo>
                  <a:pt x="17495" y="6838"/>
                </a:lnTo>
                <a:lnTo>
                  <a:pt x="17349" y="6911"/>
                </a:lnTo>
                <a:lnTo>
                  <a:pt x="17228" y="7008"/>
                </a:lnTo>
                <a:lnTo>
                  <a:pt x="17130" y="7105"/>
                </a:lnTo>
                <a:lnTo>
                  <a:pt x="17082" y="7227"/>
                </a:lnTo>
                <a:lnTo>
                  <a:pt x="17033" y="7373"/>
                </a:lnTo>
                <a:lnTo>
                  <a:pt x="17009" y="7519"/>
                </a:lnTo>
                <a:lnTo>
                  <a:pt x="17009" y="7665"/>
                </a:lnTo>
                <a:lnTo>
                  <a:pt x="17033" y="7811"/>
                </a:lnTo>
                <a:lnTo>
                  <a:pt x="16644" y="7835"/>
                </a:lnTo>
                <a:lnTo>
                  <a:pt x="16644" y="7397"/>
                </a:lnTo>
                <a:lnTo>
                  <a:pt x="16619" y="6935"/>
                </a:lnTo>
                <a:lnTo>
                  <a:pt x="16546" y="6497"/>
                </a:lnTo>
                <a:lnTo>
                  <a:pt x="16449" y="6059"/>
                </a:lnTo>
                <a:lnTo>
                  <a:pt x="16327" y="5621"/>
                </a:lnTo>
                <a:lnTo>
                  <a:pt x="16157" y="5207"/>
                </a:lnTo>
                <a:lnTo>
                  <a:pt x="15987" y="4794"/>
                </a:lnTo>
                <a:lnTo>
                  <a:pt x="15768" y="4404"/>
                </a:lnTo>
                <a:lnTo>
                  <a:pt x="15597" y="4161"/>
                </a:lnTo>
                <a:lnTo>
                  <a:pt x="15427" y="3918"/>
                </a:lnTo>
                <a:lnTo>
                  <a:pt x="15232" y="3699"/>
                </a:lnTo>
                <a:lnTo>
                  <a:pt x="15038" y="3480"/>
                </a:lnTo>
                <a:lnTo>
                  <a:pt x="14843" y="3285"/>
                </a:lnTo>
                <a:lnTo>
                  <a:pt x="14624" y="3091"/>
                </a:lnTo>
                <a:lnTo>
                  <a:pt x="14162" y="2750"/>
                </a:lnTo>
                <a:lnTo>
                  <a:pt x="13675" y="2434"/>
                </a:lnTo>
                <a:lnTo>
                  <a:pt x="13164" y="2166"/>
                </a:lnTo>
                <a:lnTo>
                  <a:pt x="12629" y="1923"/>
                </a:lnTo>
                <a:lnTo>
                  <a:pt x="12093" y="1704"/>
                </a:lnTo>
                <a:lnTo>
                  <a:pt x="11461" y="1460"/>
                </a:lnTo>
                <a:lnTo>
                  <a:pt x="10804" y="1266"/>
                </a:lnTo>
                <a:lnTo>
                  <a:pt x="10147" y="1120"/>
                </a:lnTo>
                <a:lnTo>
                  <a:pt x="9466" y="1022"/>
                </a:lnTo>
                <a:lnTo>
                  <a:pt x="8882" y="974"/>
                </a:lnTo>
                <a:lnTo>
                  <a:pt x="8249" y="974"/>
                </a:lnTo>
                <a:lnTo>
                  <a:pt x="7933" y="998"/>
                </a:lnTo>
                <a:lnTo>
                  <a:pt x="7641" y="1047"/>
                </a:lnTo>
                <a:lnTo>
                  <a:pt x="7349" y="1120"/>
                </a:lnTo>
                <a:lnTo>
                  <a:pt x="7057" y="1217"/>
                </a:lnTo>
                <a:lnTo>
                  <a:pt x="6570" y="755"/>
                </a:lnTo>
                <a:lnTo>
                  <a:pt x="6327" y="536"/>
                </a:lnTo>
                <a:lnTo>
                  <a:pt x="6059" y="317"/>
                </a:lnTo>
                <a:lnTo>
                  <a:pt x="5816" y="195"/>
                </a:lnTo>
                <a:lnTo>
                  <a:pt x="5548" y="98"/>
                </a:lnTo>
                <a:lnTo>
                  <a:pt x="5280" y="25"/>
                </a:lnTo>
                <a:lnTo>
                  <a:pt x="5013" y="25"/>
                </a:lnTo>
                <a:lnTo>
                  <a:pt x="4964"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99450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46A34-3C2A-EFA8-16F8-4F11ABC3D871}"/>
              </a:ext>
            </a:extLst>
          </p:cNvPr>
          <p:cNvSpPr txBox="1"/>
          <p:nvPr/>
        </p:nvSpPr>
        <p:spPr>
          <a:xfrm>
            <a:off x="3657600" y="133564"/>
            <a:ext cx="4479533" cy="646331"/>
          </a:xfrm>
          <a:prstGeom prst="rect">
            <a:avLst/>
          </a:prstGeom>
          <a:noFill/>
        </p:spPr>
        <p:txBody>
          <a:bodyPr wrap="square" rtlCol="0">
            <a:spAutoFit/>
          </a:bodyPr>
          <a:lstStyle/>
          <a:p>
            <a:r>
              <a:rPr lang="en-GB" sz="3600" dirty="0">
                <a:latin typeface="Garamond" panose="02020404030301010803" pitchFamily="18" charset="0"/>
              </a:rPr>
              <a:t>These are the lessons:</a:t>
            </a:r>
          </a:p>
        </p:txBody>
      </p:sp>
      <p:pic>
        <p:nvPicPr>
          <p:cNvPr id="4" name="Picture 3">
            <a:extLst>
              <a:ext uri="{FF2B5EF4-FFF2-40B4-BE49-F238E27FC236}">
                <a16:creationId xmlns:a16="http://schemas.microsoft.com/office/drawing/2014/main" id="{27767E27-F004-22F1-5421-DB6BBAA74DE5}"/>
              </a:ext>
            </a:extLst>
          </p:cNvPr>
          <p:cNvPicPr>
            <a:picLocks noChangeAspect="1"/>
          </p:cNvPicPr>
          <p:nvPr/>
        </p:nvPicPr>
        <p:blipFill>
          <a:blip r:embed="rId2"/>
          <a:srcRect/>
          <a:stretch/>
        </p:blipFill>
        <p:spPr>
          <a:xfrm rot="20907825">
            <a:off x="693063" y="1729001"/>
            <a:ext cx="1763260" cy="1321455"/>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88D9AE1-47B7-FE8D-A265-4D6DCB9E4F38}"/>
              </a:ext>
            </a:extLst>
          </p:cNvPr>
          <p:cNvSpPr txBox="1"/>
          <p:nvPr/>
        </p:nvSpPr>
        <p:spPr>
          <a:xfrm>
            <a:off x="176839" y="1122258"/>
            <a:ext cx="3049246" cy="369332"/>
          </a:xfrm>
          <a:prstGeom prst="rect">
            <a:avLst/>
          </a:prstGeom>
          <a:noFill/>
        </p:spPr>
        <p:txBody>
          <a:bodyPr wrap="square" rtlCol="0">
            <a:spAutoFit/>
          </a:bodyPr>
          <a:lstStyle/>
          <a:p>
            <a:r>
              <a:rPr lang="en-GB" dirty="0">
                <a:latin typeface="Garamond" panose="02020404030301010803" pitchFamily="18" charset="0"/>
              </a:rPr>
              <a:t>Lesson 5 – Music Promoter 1</a:t>
            </a:r>
          </a:p>
        </p:txBody>
      </p:sp>
      <p:sp>
        <p:nvSpPr>
          <p:cNvPr id="6" name="TextBox 5">
            <a:extLst>
              <a:ext uri="{FF2B5EF4-FFF2-40B4-BE49-F238E27FC236}">
                <a16:creationId xmlns:a16="http://schemas.microsoft.com/office/drawing/2014/main" id="{1D6B311D-510D-28E5-FC80-316ADAFC14C6}"/>
              </a:ext>
            </a:extLst>
          </p:cNvPr>
          <p:cNvSpPr txBox="1"/>
          <p:nvPr/>
        </p:nvSpPr>
        <p:spPr>
          <a:xfrm>
            <a:off x="2914096" y="1381100"/>
            <a:ext cx="2640459" cy="2308324"/>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 of amounts</a:t>
            </a:r>
          </a:p>
          <a:p>
            <a:r>
              <a:rPr lang="en-GB" dirty="0">
                <a:latin typeface="Garamond" panose="02020404030301010803" pitchFamily="18" charset="0"/>
              </a:rPr>
              <a:t>Sharing in ratio</a:t>
            </a:r>
          </a:p>
          <a:p>
            <a:r>
              <a:rPr lang="en-GB" dirty="0">
                <a:latin typeface="Garamond" panose="02020404030301010803" pitchFamily="18" charset="0"/>
              </a:rPr>
              <a:t>rounding</a:t>
            </a:r>
          </a:p>
          <a:p>
            <a:r>
              <a:rPr lang="en-GB" dirty="0">
                <a:latin typeface="Garamond" panose="02020404030301010803" pitchFamily="18" charset="0"/>
              </a:rPr>
              <a:t>+ × ÷ −</a:t>
            </a:r>
          </a:p>
          <a:p>
            <a:r>
              <a:rPr lang="en-GB" dirty="0">
                <a:latin typeface="Garamond" panose="02020404030301010803" pitchFamily="18" charset="0"/>
              </a:rPr>
              <a:t>Problem solving</a:t>
            </a:r>
          </a:p>
          <a:p>
            <a:r>
              <a:rPr lang="en-GB" dirty="0">
                <a:latin typeface="Garamond" panose="02020404030301010803" pitchFamily="18" charset="0"/>
              </a:rPr>
              <a:t>Money</a:t>
            </a:r>
          </a:p>
          <a:p>
            <a:r>
              <a:rPr lang="en-GB" dirty="0">
                <a:latin typeface="Garamond" panose="02020404030301010803" pitchFamily="18" charset="0"/>
              </a:rPr>
              <a:t> </a:t>
            </a:r>
          </a:p>
        </p:txBody>
      </p:sp>
      <p:pic>
        <p:nvPicPr>
          <p:cNvPr id="7" name="Picture 6">
            <a:extLst>
              <a:ext uri="{FF2B5EF4-FFF2-40B4-BE49-F238E27FC236}">
                <a16:creationId xmlns:a16="http://schemas.microsoft.com/office/drawing/2014/main" id="{9FE88AFA-C197-0181-FABA-9503BBD66111}"/>
              </a:ext>
            </a:extLst>
          </p:cNvPr>
          <p:cNvPicPr>
            <a:picLocks noChangeAspect="1"/>
          </p:cNvPicPr>
          <p:nvPr/>
        </p:nvPicPr>
        <p:blipFill>
          <a:blip r:embed="rId3"/>
          <a:srcRect/>
          <a:stretch/>
        </p:blipFill>
        <p:spPr>
          <a:xfrm rot="20907825">
            <a:off x="629952" y="4605975"/>
            <a:ext cx="1917539" cy="1434922"/>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C6FAD51-18F5-EDB9-FEA9-8DA6D397EF21}"/>
              </a:ext>
            </a:extLst>
          </p:cNvPr>
          <p:cNvSpPr txBox="1"/>
          <p:nvPr/>
        </p:nvSpPr>
        <p:spPr>
          <a:xfrm>
            <a:off x="386077" y="4055967"/>
            <a:ext cx="3145604" cy="369332"/>
          </a:xfrm>
          <a:prstGeom prst="rect">
            <a:avLst/>
          </a:prstGeom>
          <a:noFill/>
        </p:spPr>
        <p:txBody>
          <a:bodyPr wrap="square" rtlCol="0">
            <a:spAutoFit/>
          </a:bodyPr>
          <a:lstStyle/>
          <a:p>
            <a:r>
              <a:rPr lang="en-GB" dirty="0">
                <a:latin typeface="Garamond" panose="02020404030301010803" pitchFamily="18" charset="0"/>
              </a:rPr>
              <a:t>Lesson 6 – Music Promoter 2</a:t>
            </a:r>
          </a:p>
        </p:txBody>
      </p:sp>
      <p:sp>
        <p:nvSpPr>
          <p:cNvPr id="9" name="TextBox 8">
            <a:extLst>
              <a:ext uri="{FF2B5EF4-FFF2-40B4-BE49-F238E27FC236}">
                <a16:creationId xmlns:a16="http://schemas.microsoft.com/office/drawing/2014/main" id="{2C05D59F-D26F-D987-D29C-06EB0214CD7B}"/>
              </a:ext>
            </a:extLst>
          </p:cNvPr>
          <p:cNvSpPr txBox="1"/>
          <p:nvPr/>
        </p:nvSpPr>
        <p:spPr>
          <a:xfrm>
            <a:off x="3010960" y="4425298"/>
            <a:ext cx="2640459" cy="1754326"/>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Problem solving</a:t>
            </a:r>
          </a:p>
          <a:p>
            <a:r>
              <a:rPr lang="en-GB" dirty="0">
                <a:latin typeface="Garamond" panose="02020404030301010803" pitchFamily="18" charset="0"/>
              </a:rPr>
              <a:t>% change</a:t>
            </a:r>
          </a:p>
          <a:p>
            <a:r>
              <a:rPr lang="en-GB" dirty="0">
                <a:latin typeface="Garamond" panose="02020404030301010803" pitchFamily="18" charset="0"/>
              </a:rPr>
              <a:t>+ × ÷ −</a:t>
            </a:r>
          </a:p>
          <a:p>
            <a:r>
              <a:rPr lang="en-GB" dirty="0">
                <a:latin typeface="Garamond" panose="02020404030301010803" pitchFamily="18" charset="0"/>
              </a:rPr>
              <a:t>Spreadsheets</a:t>
            </a:r>
          </a:p>
          <a:p>
            <a:r>
              <a:rPr lang="en-GB" dirty="0">
                <a:latin typeface="Garamond" panose="02020404030301010803" pitchFamily="18" charset="0"/>
              </a:rPr>
              <a:t>sequencing</a:t>
            </a:r>
          </a:p>
        </p:txBody>
      </p:sp>
      <p:pic>
        <p:nvPicPr>
          <p:cNvPr id="10" name="Picture 9">
            <a:extLst>
              <a:ext uri="{FF2B5EF4-FFF2-40B4-BE49-F238E27FC236}">
                <a16:creationId xmlns:a16="http://schemas.microsoft.com/office/drawing/2014/main" id="{3562B1A9-0F52-11F7-3E2B-88D9DA7AC3E1}"/>
              </a:ext>
            </a:extLst>
          </p:cNvPr>
          <p:cNvPicPr>
            <a:picLocks noChangeAspect="1"/>
          </p:cNvPicPr>
          <p:nvPr/>
        </p:nvPicPr>
        <p:blipFill>
          <a:blip r:embed="rId4"/>
          <a:srcRect/>
          <a:stretch/>
        </p:blipFill>
        <p:spPr>
          <a:xfrm rot="20907825">
            <a:off x="6990588" y="1713765"/>
            <a:ext cx="1918250" cy="1441921"/>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E03B032B-0B6C-B3DA-CE10-D4CBE0334694}"/>
              </a:ext>
            </a:extLst>
          </p:cNvPr>
          <p:cNvSpPr txBox="1"/>
          <p:nvPr/>
        </p:nvSpPr>
        <p:spPr>
          <a:xfrm>
            <a:off x="6251995" y="1135692"/>
            <a:ext cx="3395439" cy="369332"/>
          </a:xfrm>
          <a:prstGeom prst="rect">
            <a:avLst/>
          </a:prstGeom>
          <a:noFill/>
        </p:spPr>
        <p:txBody>
          <a:bodyPr wrap="square" rtlCol="0">
            <a:spAutoFit/>
          </a:bodyPr>
          <a:lstStyle/>
          <a:p>
            <a:r>
              <a:rPr lang="en-GB" dirty="0">
                <a:latin typeface="Garamond" panose="02020404030301010803" pitchFamily="18" charset="0"/>
              </a:rPr>
              <a:t>Lesson 7 -  Ecologist part 1</a:t>
            </a:r>
          </a:p>
        </p:txBody>
      </p:sp>
      <p:sp>
        <p:nvSpPr>
          <p:cNvPr id="12" name="TextBox 11">
            <a:extLst>
              <a:ext uri="{FF2B5EF4-FFF2-40B4-BE49-F238E27FC236}">
                <a16:creationId xmlns:a16="http://schemas.microsoft.com/office/drawing/2014/main" id="{A92A86EF-6DA6-D859-5B93-449529635F72}"/>
              </a:ext>
            </a:extLst>
          </p:cNvPr>
          <p:cNvSpPr txBox="1"/>
          <p:nvPr/>
        </p:nvSpPr>
        <p:spPr>
          <a:xfrm>
            <a:off x="9508902" y="1405463"/>
            <a:ext cx="2640459" cy="1754326"/>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Sampling</a:t>
            </a:r>
          </a:p>
          <a:p>
            <a:r>
              <a:rPr lang="en-GB" dirty="0">
                <a:latin typeface="Garamond" panose="02020404030301010803" pitchFamily="18" charset="0"/>
              </a:rPr>
              <a:t>Handling data</a:t>
            </a:r>
          </a:p>
          <a:p>
            <a:r>
              <a:rPr lang="en-GB" dirty="0">
                <a:latin typeface="Garamond" panose="02020404030301010803" pitchFamily="18" charset="0"/>
              </a:rPr>
              <a:t>Finding the mean</a:t>
            </a:r>
          </a:p>
          <a:p>
            <a:r>
              <a:rPr lang="en-GB" dirty="0">
                <a:latin typeface="Garamond" panose="02020404030301010803" pitchFamily="18" charset="0"/>
              </a:rPr>
              <a:t>Testing a hypothesis</a:t>
            </a:r>
          </a:p>
          <a:p>
            <a:r>
              <a:rPr lang="en-GB" dirty="0">
                <a:latin typeface="Garamond" panose="02020404030301010803" pitchFamily="18" charset="0"/>
              </a:rPr>
              <a:t>Interpreting results</a:t>
            </a:r>
          </a:p>
        </p:txBody>
      </p:sp>
      <p:pic>
        <p:nvPicPr>
          <p:cNvPr id="13" name="Picture 12">
            <a:extLst>
              <a:ext uri="{FF2B5EF4-FFF2-40B4-BE49-F238E27FC236}">
                <a16:creationId xmlns:a16="http://schemas.microsoft.com/office/drawing/2014/main" id="{D137B210-5BA0-4CF3-72B3-56D801DDCCD2}"/>
              </a:ext>
            </a:extLst>
          </p:cNvPr>
          <p:cNvPicPr>
            <a:picLocks noChangeAspect="1"/>
          </p:cNvPicPr>
          <p:nvPr/>
        </p:nvPicPr>
        <p:blipFill>
          <a:blip r:embed="rId5"/>
          <a:srcRect/>
          <a:stretch/>
        </p:blipFill>
        <p:spPr>
          <a:xfrm rot="20907825">
            <a:off x="7116740" y="4686320"/>
            <a:ext cx="1919691" cy="1441921"/>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8DDDDE01-DD8F-B590-FA44-8451DAD16709}"/>
              </a:ext>
            </a:extLst>
          </p:cNvPr>
          <p:cNvSpPr txBox="1"/>
          <p:nvPr/>
        </p:nvSpPr>
        <p:spPr>
          <a:xfrm>
            <a:off x="6294634" y="4055966"/>
            <a:ext cx="3352799" cy="369332"/>
          </a:xfrm>
          <a:prstGeom prst="rect">
            <a:avLst/>
          </a:prstGeom>
          <a:noFill/>
        </p:spPr>
        <p:txBody>
          <a:bodyPr wrap="square" rtlCol="0">
            <a:spAutoFit/>
          </a:bodyPr>
          <a:lstStyle/>
          <a:p>
            <a:r>
              <a:rPr lang="en-GB" dirty="0">
                <a:latin typeface="Garamond" panose="02020404030301010803" pitchFamily="18" charset="0"/>
              </a:rPr>
              <a:t>Lesson 8 -  Ecologist part 2 </a:t>
            </a:r>
          </a:p>
        </p:txBody>
      </p:sp>
      <p:sp>
        <p:nvSpPr>
          <p:cNvPr id="15" name="TextBox 14">
            <a:extLst>
              <a:ext uri="{FF2B5EF4-FFF2-40B4-BE49-F238E27FC236}">
                <a16:creationId xmlns:a16="http://schemas.microsoft.com/office/drawing/2014/main" id="{4974A7BD-4E41-5C4D-8590-7740102EB0F6}"/>
              </a:ext>
            </a:extLst>
          </p:cNvPr>
          <p:cNvSpPr txBox="1"/>
          <p:nvPr/>
        </p:nvSpPr>
        <p:spPr>
          <a:xfrm>
            <a:off x="9551541" y="4325737"/>
            <a:ext cx="2640459" cy="1200329"/>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Plotting a scatter graph</a:t>
            </a:r>
          </a:p>
          <a:p>
            <a:r>
              <a:rPr lang="en-GB" dirty="0">
                <a:latin typeface="Garamond" panose="02020404030301010803" pitchFamily="18" charset="0"/>
              </a:rPr>
              <a:t>Interpreting a scatter graph</a:t>
            </a:r>
          </a:p>
          <a:p>
            <a:r>
              <a:rPr lang="en-GB" dirty="0">
                <a:latin typeface="Garamond" panose="02020404030301010803" pitchFamily="18" charset="0"/>
              </a:rPr>
              <a:t>Testing a hypothesis</a:t>
            </a:r>
          </a:p>
        </p:txBody>
      </p:sp>
      <p:pic>
        <p:nvPicPr>
          <p:cNvPr id="16" name="Picture 15" descr="A picture containing chart&#10;&#10;Description automatically generated">
            <a:extLst>
              <a:ext uri="{FF2B5EF4-FFF2-40B4-BE49-F238E27FC236}">
                <a16:creationId xmlns:a16="http://schemas.microsoft.com/office/drawing/2014/main" id="{4CA1579D-7FA4-CB2A-16D9-7D5BAE9B68AC}"/>
              </a:ext>
            </a:extLst>
          </p:cNvPr>
          <p:cNvPicPr>
            <a:picLocks noChangeAspect="1"/>
          </p:cNvPicPr>
          <p:nvPr/>
        </p:nvPicPr>
        <p:blipFill>
          <a:blip r:embed="rId6">
            <a:alphaModFix amt="35000"/>
          </a:blip>
          <a:stretch>
            <a:fillRect/>
          </a:stretch>
        </p:blipFill>
        <p:spPr>
          <a:xfrm>
            <a:off x="9647433" y="6347042"/>
            <a:ext cx="631314" cy="454546"/>
          </a:xfrm>
          <a:prstGeom prst="rect">
            <a:avLst/>
          </a:prstGeom>
        </p:spPr>
      </p:pic>
      <p:pic>
        <p:nvPicPr>
          <p:cNvPr id="17" name="Picture 16" descr="A black and white sign&#10;&#10;Description automatically generated with low confidence">
            <a:extLst>
              <a:ext uri="{FF2B5EF4-FFF2-40B4-BE49-F238E27FC236}">
                <a16:creationId xmlns:a16="http://schemas.microsoft.com/office/drawing/2014/main" id="{B6D06CF5-08C7-2006-1D17-0561B2D7DECF}"/>
              </a:ext>
            </a:extLst>
          </p:cNvPr>
          <p:cNvPicPr>
            <a:picLocks noChangeAspect="1"/>
          </p:cNvPicPr>
          <p:nvPr/>
        </p:nvPicPr>
        <p:blipFill>
          <a:blip r:embed="rId7">
            <a:alphaModFix amt="50000"/>
          </a:blip>
          <a:stretch>
            <a:fillRect/>
          </a:stretch>
        </p:blipFill>
        <p:spPr>
          <a:xfrm>
            <a:off x="10517993" y="6407043"/>
            <a:ext cx="974660" cy="394545"/>
          </a:xfrm>
          <a:prstGeom prst="rect">
            <a:avLst/>
          </a:prstGeom>
        </p:spPr>
      </p:pic>
      <p:pic>
        <p:nvPicPr>
          <p:cNvPr id="18" name="Picture 17" descr="A picture containing sunburst chart&#10;&#10;Description automatically generated">
            <a:extLst>
              <a:ext uri="{FF2B5EF4-FFF2-40B4-BE49-F238E27FC236}">
                <a16:creationId xmlns:a16="http://schemas.microsoft.com/office/drawing/2014/main" id="{0B34F718-4846-70E3-8F5A-ABAE43A9A6E7}"/>
              </a:ext>
            </a:extLst>
          </p:cNvPr>
          <p:cNvPicPr>
            <a:picLocks noChangeAspect="1"/>
          </p:cNvPicPr>
          <p:nvPr/>
        </p:nvPicPr>
        <p:blipFill>
          <a:blip r:embed="rId8">
            <a:alphaModFix amt="35000"/>
          </a:blip>
          <a:stretch>
            <a:fillRect/>
          </a:stretch>
        </p:blipFill>
        <p:spPr>
          <a:xfrm>
            <a:off x="11620807" y="6336515"/>
            <a:ext cx="443039" cy="443039"/>
          </a:xfrm>
          <a:prstGeom prst="rect">
            <a:avLst/>
          </a:prstGeom>
        </p:spPr>
      </p:pic>
      <p:pic>
        <p:nvPicPr>
          <p:cNvPr id="19" name="Picture 18" descr="Logo&#10;&#10;Description automatically generated">
            <a:extLst>
              <a:ext uri="{FF2B5EF4-FFF2-40B4-BE49-F238E27FC236}">
                <a16:creationId xmlns:a16="http://schemas.microsoft.com/office/drawing/2014/main" id="{81E006F2-FE5D-AEE6-6A62-A54BCC160667}"/>
              </a:ext>
            </a:extLst>
          </p:cNvPr>
          <p:cNvPicPr>
            <a:picLocks noChangeAspect="1"/>
          </p:cNvPicPr>
          <p:nvPr/>
        </p:nvPicPr>
        <p:blipFill>
          <a:blip r:embed="rId9">
            <a:alphaModFix amt="35000"/>
          </a:blip>
          <a:stretch>
            <a:fillRect/>
          </a:stretch>
        </p:blipFill>
        <p:spPr>
          <a:xfrm>
            <a:off x="8815264" y="6320163"/>
            <a:ext cx="592923" cy="568303"/>
          </a:xfrm>
          <a:prstGeom prst="rect">
            <a:avLst/>
          </a:prstGeom>
        </p:spPr>
      </p:pic>
      <p:sp>
        <p:nvSpPr>
          <p:cNvPr id="20" name="Google Shape;1266;p48">
            <a:extLst>
              <a:ext uri="{FF2B5EF4-FFF2-40B4-BE49-F238E27FC236}">
                <a16:creationId xmlns:a16="http://schemas.microsoft.com/office/drawing/2014/main" id="{6B6CA332-330F-4766-C706-FE56E024A9BA}"/>
              </a:ext>
            </a:extLst>
          </p:cNvPr>
          <p:cNvSpPr/>
          <p:nvPr/>
        </p:nvSpPr>
        <p:spPr>
          <a:xfrm>
            <a:off x="10278747" y="162777"/>
            <a:ext cx="696981" cy="678051"/>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chemeClr val="accent6">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268;p48">
            <a:extLst>
              <a:ext uri="{FF2B5EF4-FFF2-40B4-BE49-F238E27FC236}">
                <a16:creationId xmlns:a16="http://schemas.microsoft.com/office/drawing/2014/main" id="{57BC351F-E5F7-3BC1-2A1B-9F34B19FA7D8}"/>
              </a:ext>
            </a:extLst>
          </p:cNvPr>
          <p:cNvSpPr/>
          <p:nvPr/>
        </p:nvSpPr>
        <p:spPr>
          <a:xfrm>
            <a:off x="11220260" y="841769"/>
            <a:ext cx="874744" cy="663255"/>
          </a:xfrm>
          <a:custGeom>
            <a:avLst/>
            <a:gdLst/>
            <a:ahLst/>
            <a:cxnLst/>
            <a:rect l="l" t="t" r="r" b="b"/>
            <a:pathLst>
              <a:path w="18153" h="13384" extrusionOk="0">
                <a:moveTo>
                  <a:pt x="15865" y="1752"/>
                </a:moveTo>
                <a:lnTo>
                  <a:pt x="15962" y="1801"/>
                </a:lnTo>
                <a:lnTo>
                  <a:pt x="16230" y="1801"/>
                </a:lnTo>
                <a:lnTo>
                  <a:pt x="16279" y="1825"/>
                </a:lnTo>
                <a:lnTo>
                  <a:pt x="16303" y="1850"/>
                </a:lnTo>
                <a:lnTo>
                  <a:pt x="16327" y="1923"/>
                </a:lnTo>
                <a:lnTo>
                  <a:pt x="16303" y="1971"/>
                </a:lnTo>
                <a:lnTo>
                  <a:pt x="16279" y="2117"/>
                </a:lnTo>
                <a:lnTo>
                  <a:pt x="16230" y="2190"/>
                </a:lnTo>
                <a:lnTo>
                  <a:pt x="16157" y="2288"/>
                </a:lnTo>
                <a:lnTo>
                  <a:pt x="16084" y="2336"/>
                </a:lnTo>
                <a:lnTo>
                  <a:pt x="16011" y="2361"/>
                </a:lnTo>
                <a:lnTo>
                  <a:pt x="15938" y="2336"/>
                </a:lnTo>
                <a:lnTo>
                  <a:pt x="15865" y="2239"/>
                </a:lnTo>
                <a:lnTo>
                  <a:pt x="15792" y="2142"/>
                </a:lnTo>
                <a:lnTo>
                  <a:pt x="15768" y="2020"/>
                </a:lnTo>
                <a:lnTo>
                  <a:pt x="15768" y="1923"/>
                </a:lnTo>
                <a:lnTo>
                  <a:pt x="15841" y="1801"/>
                </a:lnTo>
                <a:lnTo>
                  <a:pt x="15865" y="1752"/>
                </a:lnTo>
                <a:close/>
                <a:moveTo>
                  <a:pt x="10925" y="4015"/>
                </a:moveTo>
                <a:lnTo>
                  <a:pt x="11023" y="4039"/>
                </a:lnTo>
                <a:lnTo>
                  <a:pt x="11071" y="4064"/>
                </a:lnTo>
                <a:lnTo>
                  <a:pt x="11096" y="4064"/>
                </a:lnTo>
                <a:lnTo>
                  <a:pt x="11096" y="4088"/>
                </a:lnTo>
                <a:lnTo>
                  <a:pt x="11120" y="4112"/>
                </a:lnTo>
                <a:lnTo>
                  <a:pt x="11120" y="4137"/>
                </a:lnTo>
                <a:lnTo>
                  <a:pt x="11120" y="4185"/>
                </a:lnTo>
                <a:lnTo>
                  <a:pt x="11120" y="4210"/>
                </a:lnTo>
                <a:lnTo>
                  <a:pt x="11096" y="4283"/>
                </a:lnTo>
                <a:lnTo>
                  <a:pt x="11023" y="4380"/>
                </a:lnTo>
                <a:lnTo>
                  <a:pt x="10998" y="4429"/>
                </a:lnTo>
                <a:lnTo>
                  <a:pt x="10950" y="4477"/>
                </a:lnTo>
                <a:lnTo>
                  <a:pt x="10901" y="4477"/>
                </a:lnTo>
                <a:lnTo>
                  <a:pt x="10901" y="4453"/>
                </a:lnTo>
                <a:lnTo>
                  <a:pt x="10877" y="4453"/>
                </a:lnTo>
                <a:lnTo>
                  <a:pt x="10828" y="4380"/>
                </a:lnTo>
                <a:lnTo>
                  <a:pt x="10779" y="4307"/>
                </a:lnTo>
                <a:lnTo>
                  <a:pt x="10779" y="4234"/>
                </a:lnTo>
                <a:lnTo>
                  <a:pt x="10779" y="4137"/>
                </a:lnTo>
                <a:lnTo>
                  <a:pt x="10828" y="4064"/>
                </a:lnTo>
                <a:lnTo>
                  <a:pt x="10901" y="4015"/>
                </a:lnTo>
                <a:close/>
                <a:moveTo>
                  <a:pt x="12507" y="5159"/>
                </a:moveTo>
                <a:lnTo>
                  <a:pt x="12580" y="5183"/>
                </a:lnTo>
                <a:lnTo>
                  <a:pt x="12629" y="5256"/>
                </a:lnTo>
                <a:lnTo>
                  <a:pt x="12677" y="5329"/>
                </a:lnTo>
                <a:lnTo>
                  <a:pt x="12677" y="5451"/>
                </a:lnTo>
                <a:lnTo>
                  <a:pt x="12653" y="5548"/>
                </a:lnTo>
                <a:lnTo>
                  <a:pt x="12604" y="5645"/>
                </a:lnTo>
                <a:lnTo>
                  <a:pt x="12556" y="5743"/>
                </a:lnTo>
                <a:lnTo>
                  <a:pt x="12507" y="5767"/>
                </a:lnTo>
                <a:lnTo>
                  <a:pt x="12458" y="5791"/>
                </a:lnTo>
                <a:lnTo>
                  <a:pt x="12337" y="5767"/>
                </a:lnTo>
                <a:lnTo>
                  <a:pt x="12239" y="5718"/>
                </a:lnTo>
                <a:lnTo>
                  <a:pt x="12166" y="5645"/>
                </a:lnTo>
                <a:lnTo>
                  <a:pt x="12142" y="5572"/>
                </a:lnTo>
                <a:lnTo>
                  <a:pt x="12142" y="5499"/>
                </a:lnTo>
                <a:lnTo>
                  <a:pt x="12166" y="5426"/>
                </a:lnTo>
                <a:lnTo>
                  <a:pt x="12191" y="5353"/>
                </a:lnTo>
                <a:lnTo>
                  <a:pt x="12264" y="5329"/>
                </a:lnTo>
                <a:lnTo>
                  <a:pt x="12312" y="5305"/>
                </a:lnTo>
                <a:lnTo>
                  <a:pt x="12337" y="5256"/>
                </a:lnTo>
                <a:lnTo>
                  <a:pt x="12361" y="5183"/>
                </a:lnTo>
                <a:lnTo>
                  <a:pt x="12410" y="5159"/>
                </a:lnTo>
                <a:close/>
                <a:moveTo>
                  <a:pt x="5499" y="6229"/>
                </a:moveTo>
                <a:lnTo>
                  <a:pt x="5597" y="6302"/>
                </a:lnTo>
                <a:lnTo>
                  <a:pt x="5694" y="6351"/>
                </a:lnTo>
                <a:lnTo>
                  <a:pt x="5743" y="6424"/>
                </a:lnTo>
                <a:lnTo>
                  <a:pt x="5767" y="6546"/>
                </a:lnTo>
                <a:lnTo>
                  <a:pt x="5743" y="6643"/>
                </a:lnTo>
                <a:lnTo>
                  <a:pt x="5670" y="6740"/>
                </a:lnTo>
                <a:lnTo>
                  <a:pt x="5621" y="6813"/>
                </a:lnTo>
                <a:lnTo>
                  <a:pt x="5524" y="6838"/>
                </a:lnTo>
                <a:lnTo>
                  <a:pt x="5475" y="6862"/>
                </a:lnTo>
                <a:lnTo>
                  <a:pt x="5426" y="6862"/>
                </a:lnTo>
                <a:lnTo>
                  <a:pt x="5329" y="6789"/>
                </a:lnTo>
                <a:lnTo>
                  <a:pt x="5280" y="6716"/>
                </a:lnTo>
                <a:lnTo>
                  <a:pt x="5280" y="6643"/>
                </a:lnTo>
                <a:lnTo>
                  <a:pt x="5280" y="6594"/>
                </a:lnTo>
                <a:lnTo>
                  <a:pt x="5305" y="6497"/>
                </a:lnTo>
                <a:lnTo>
                  <a:pt x="5353" y="6400"/>
                </a:lnTo>
                <a:lnTo>
                  <a:pt x="5475" y="6254"/>
                </a:lnTo>
                <a:lnTo>
                  <a:pt x="5499" y="6229"/>
                </a:lnTo>
                <a:close/>
                <a:moveTo>
                  <a:pt x="7568" y="7470"/>
                </a:moveTo>
                <a:lnTo>
                  <a:pt x="7616" y="7519"/>
                </a:lnTo>
                <a:lnTo>
                  <a:pt x="7689" y="7519"/>
                </a:lnTo>
                <a:lnTo>
                  <a:pt x="7835" y="7543"/>
                </a:lnTo>
                <a:lnTo>
                  <a:pt x="7908" y="7568"/>
                </a:lnTo>
                <a:lnTo>
                  <a:pt x="7957" y="7592"/>
                </a:lnTo>
                <a:lnTo>
                  <a:pt x="7957" y="7616"/>
                </a:lnTo>
                <a:lnTo>
                  <a:pt x="7957" y="7641"/>
                </a:lnTo>
                <a:lnTo>
                  <a:pt x="7957" y="7665"/>
                </a:lnTo>
                <a:lnTo>
                  <a:pt x="7908" y="7714"/>
                </a:lnTo>
                <a:lnTo>
                  <a:pt x="7908" y="7738"/>
                </a:lnTo>
                <a:lnTo>
                  <a:pt x="7811" y="7811"/>
                </a:lnTo>
                <a:lnTo>
                  <a:pt x="7787" y="7835"/>
                </a:lnTo>
                <a:lnTo>
                  <a:pt x="7714" y="7884"/>
                </a:lnTo>
                <a:lnTo>
                  <a:pt x="7641" y="7884"/>
                </a:lnTo>
                <a:lnTo>
                  <a:pt x="7641" y="7908"/>
                </a:lnTo>
                <a:lnTo>
                  <a:pt x="7592" y="7908"/>
                </a:lnTo>
                <a:lnTo>
                  <a:pt x="7543" y="7884"/>
                </a:lnTo>
                <a:lnTo>
                  <a:pt x="7519" y="7884"/>
                </a:lnTo>
                <a:lnTo>
                  <a:pt x="7495" y="7860"/>
                </a:lnTo>
                <a:lnTo>
                  <a:pt x="7495" y="7835"/>
                </a:lnTo>
                <a:lnTo>
                  <a:pt x="7470" y="7811"/>
                </a:lnTo>
                <a:lnTo>
                  <a:pt x="7422" y="7689"/>
                </a:lnTo>
                <a:lnTo>
                  <a:pt x="7397" y="7616"/>
                </a:lnTo>
                <a:lnTo>
                  <a:pt x="7422" y="7543"/>
                </a:lnTo>
                <a:lnTo>
                  <a:pt x="7495" y="7519"/>
                </a:lnTo>
                <a:lnTo>
                  <a:pt x="7568" y="7470"/>
                </a:lnTo>
                <a:close/>
                <a:moveTo>
                  <a:pt x="16011" y="1363"/>
                </a:moveTo>
                <a:lnTo>
                  <a:pt x="15889" y="1387"/>
                </a:lnTo>
                <a:lnTo>
                  <a:pt x="15768" y="1436"/>
                </a:lnTo>
                <a:lnTo>
                  <a:pt x="15646" y="1509"/>
                </a:lnTo>
                <a:lnTo>
                  <a:pt x="15573" y="1582"/>
                </a:lnTo>
                <a:lnTo>
                  <a:pt x="15500" y="1655"/>
                </a:lnTo>
                <a:lnTo>
                  <a:pt x="15476" y="1752"/>
                </a:lnTo>
                <a:lnTo>
                  <a:pt x="15427" y="1825"/>
                </a:lnTo>
                <a:lnTo>
                  <a:pt x="15403" y="2020"/>
                </a:lnTo>
                <a:lnTo>
                  <a:pt x="15451" y="2215"/>
                </a:lnTo>
                <a:lnTo>
                  <a:pt x="15500" y="2361"/>
                </a:lnTo>
                <a:lnTo>
                  <a:pt x="15330" y="2458"/>
                </a:lnTo>
                <a:lnTo>
                  <a:pt x="15159" y="2579"/>
                </a:lnTo>
                <a:lnTo>
                  <a:pt x="14989" y="2725"/>
                </a:lnTo>
                <a:lnTo>
                  <a:pt x="14843" y="2896"/>
                </a:lnTo>
                <a:lnTo>
                  <a:pt x="14283" y="3528"/>
                </a:lnTo>
                <a:lnTo>
                  <a:pt x="13918" y="3893"/>
                </a:lnTo>
                <a:lnTo>
                  <a:pt x="13529" y="4234"/>
                </a:lnTo>
                <a:lnTo>
                  <a:pt x="13140" y="4599"/>
                </a:lnTo>
                <a:lnTo>
                  <a:pt x="12775" y="4964"/>
                </a:lnTo>
                <a:lnTo>
                  <a:pt x="12677" y="4891"/>
                </a:lnTo>
                <a:lnTo>
                  <a:pt x="12556" y="4842"/>
                </a:lnTo>
                <a:lnTo>
                  <a:pt x="12507" y="4842"/>
                </a:lnTo>
                <a:lnTo>
                  <a:pt x="12434" y="4818"/>
                </a:lnTo>
                <a:lnTo>
                  <a:pt x="12264" y="4818"/>
                </a:lnTo>
                <a:lnTo>
                  <a:pt x="12191" y="4867"/>
                </a:lnTo>
                <a:lnTo>
                  <a:pt x="12020" y="4696"/>
                </a:lnTo>
                <a:lnTo>
                  <a:pt x="11826" y="4502"/>
                </a:lnTo>
                <a:lnTo>
                  <a:pt x="11655" y="4331"/>
                </a:lnTo>
                <a:lnTo>
                  <a:pt x="11582" y="4307"/>
                </a:lnTo>
                <a:lnTo>
                  <a:pt x="11582" y="4161"/>
                </a:lnTo>
                <a:lnTo>
                  <a:pt x="11582" y="4039"/>
                </a:lnTo>
                <a:lnTo>
                  <a:pt x="11534" y="3918"/>
                </a:lnTo>
                <a:lnTo>
                  <a:pt x="11485" y="3820"/>
                </a:lnTo>
                <a:lnTo>
                  <a:pt x="11388" y="3723"/>
                </a:lnTo>
                <a:lnTo>
                  <a:pt x="11242" y="3626"/>
                </a:lnTo>
                <a:lnTo>
                  <a:pt x="11169" y="3577"/>
                </a:lnTo>
                <a:lnTo>
                  <a:pt x="11120" y="3528"/>
                </a:lnTo>
                <a:lnTo>
                  <a:pt x="11047" y="3504"/>
                </a:lnTo>
                <a:lnTo>
                  <a:pt x="10974" y="3504"/>
                </a:lnTo>
                <a:lnTo>
                  <a:pt x="10828" y="3528"/>
                </a:lnTo>
                <a:lnTo>
                  <a:pt x="10682" y="3601"/>
                </a:lnTo>
                <a:lnTo>
                  <a:pt x="10536" y="3723"/>
                </a:lnTo>
                <a:lnTo>
                  <a:pt x="10439" y="3869"/>
                </a:lnTo>
                <a:lnTo>
                  <a:pt x="10341" y="4039"/>
                </a:lnTo>
                <a:lnTo>
                  <a:pt x="10317" y="4234"/>
                </a:lnTo>
                <a:lnTo>
                  <a:pt x="10317" y="4380"/>
                </a:lnTo>
                <a:lnTo>
                  <a:pt x="10171" y="4477"/>
                </a:lnTo>
                <a:lnTo>
                  <a:pt x="10025" y="4575"/>
                </a:lnTo>
                <a:lnTo>
                  <a:pt x="9879" y="4721"/>
                </a:lnTo>
                <a:lnTo>
                  <a:pt x="9733" y="4867"/>
                </a:lnTo>
                <a:lnTo>
                  <a:pt x="9490" y="5159"/>
                </a:lnTo>
                <a:lnTo>
                  <a:pt x="9319" y="5402"/>
                </a:lnTo>
                <a:lnTo>
                  <a:pt x="8954" y="5864"/>
                </a:lnTo>
                <a:lnTo>
                  <a:pt x="8614" y="6375"/>
                </a:lnTo>
                <a:lnTo>
                  <a:pt x="8298" y="6789"/>
                </a:lnTo>
                <a:lnTo>
                  <a:pt x="8152" y="7008"/>
                </a:lnTo>
                <a:lnTo>
                  <a:pt x="8030" y="7227"/>
                </a:lnTo>
                <a:lnTo>
                  <a:pt x="7908" y="7203"/>
                </a:lnTo>
                <a:lnTo>
                  <a:pt x="7787" y="7178"/>
                </a:lnTo>
                <a:lnTo>
                  <a:pt x="7738" y="7154"/>
                </a:lnTo>
                <a:lnTo>
                  <a:pt x="7616" y="7130"/>
                </a:lnTo>
                <a:lnTo>
                  <a:pt x="7470" y="7130"/>
                </a:lnTo>
                <a:lnTo>
                  <a:pt x="7349" y="7178"/>
                </a:lnTo>
                <a:lnTo>
                  <a:pt x="7227" y="7251"/>
                </a:lnTo>
                <a:lnTo>
                  <a:pt x="7178" y="7203"/>
                </a:lnTo>
                <a:lnTo>
                  <a:pt x="6935" y="7081"/>
                </a:lnTo>
                <a:lnTo>
                  <a:pt x="6692" y="6935"/>
                </a:lnTo>
                <a:lnTo>
                  <a:pt x="6448" y="6765"/>
                </a:lnTo>
                <a:lnTo>
                  <a:pt x="6327" y="6716"/>
                </a:lnTo>
                <a:lnTo>
                  <a:pt x="6205" y="6667"/>
                </a:lnTo>
                <a:lnTo>
                  <a:pt x="6229" y="6546"/>
                </a:lnTo>
                <a:lnTo>
                  <a:pt x="6205" y="6424"/>
                </a:lnTo>
                <a:lnTo>
                  <a:pt x="6181" y="6278"/>
                </a:lnTo>
                <a:lnTo>
                  <a:pt x="6132" y="6181"/>
                </a:lnTo>
                <a:lnTo>
                  <a:pt x="6059" y="6059"/>
                </a:lnTo>
                <a:lnTo>
                  <a:pt x="5986" y="5962"/>
                </a:lnTo>
                <a:lnTo>
                  <a:pt x="5889" y="5889"/>
                </a:lnTo>
                <a:lnTo>
                  <a:pt x="5767" y="5840"/>
                </a:lnTo>
                <a:lnTo>
                  <a:pt x="5694" y="5816"/>
                </a:lnTo>
                <a:lnTo>
                  <a:pt x="5621" y="5791"/>
                </a:lnTo>
                <a:lnTo>
                  <a:pt x="5475" y="5791"/>
                </a:lnTo>
                <a:lnTo>
                  <a:pt x="5329" y="5840"/>
                </a:lnTo>
                <a:lnTo>
                  <a:pt x="5207" y="5913"/>
                </a:lnTo>
                <a:lnTo>
                  <a:pt x="5086" y="6010"/>
                </a:lnTo>
                <a:lnTo>
                  <a:pt x="4964" y="6156"/>
                </a:lnTo>
                <a:lnTo>
                  <a:pt x="4891" y="6302"/>
                </a:lnTo>
                <a:lnTo>
                  <a:pt x="4818" y="6473"/>
                </a:lnTo>
                <a:lnTo>
                  <a:pt x="4818" y="6570"/>
                </a:lnTo>
                <a:lnTo>
                  <a:pt x="4818" y="6692"/>
                </a:lnTo>
                <a:lnTo>
                  <a:pt x="4769" y="6716"/>
                </a:lnTo>
                <a:lnTo>
                  <a:pt x="3918" y="7714"/>
                </a:lnTo>
                <a:lnTo>
                  <a:pt x="3504" y="8225"/>
                </a:lnTo>
                <a:lnTo>
                  <a:pt x="3090" y="8760"/>
                </a:lnTo>
                <a:lnTo>
                  <a:pt x="2677" y="9271"/>
                </a:lnTo>
                <a:lnTo>
                  <a:pt x="2214" y="9782"/>
                </a:lnTo>
                <a:lnTo>
                  <a:pt x="2044" y="9952"/>
                </a:lnTo>
                <a:lnTo>
                  <a:pt x="1874" y="10147"/>
                </a:lnTo>
                <a:lnTo>
                  <a:pt x="1801" y="10244"/>
                </a:lnTo>
                <a:lnTo>
                  <a:pt x="1752" y="10366"/>
                </a:lnTo>
                <a:lnTo>
                  <a:pt x="1703" y="10488"/>
                </a:lnTo>
                <a:lnTo>
                  <a:pt x="1703" y="10609"/>
                </a:lnTo>
                <a:lnTo>
                  <a:pt x="1728" y="10682"/>
                </a:lnTo>
                <a:lnTo>
                  <a:pt x="1776" y="10731"/>
                </a:lnTo>
                <a:lnTo>
                  <a:pt x="1849" y="10755"/>
                </a:lnTo>
                <a:lnTo>
                  <a:pt x="1922" y="10731"/>
                </a:lnTo>
                <a:lnTo>
                  <a:pt x="2020" y="10682"/>
                </a:lnTo>
                <a:lnTo>
                  <a:pt x="2117" y="10633"/>
                </a:lnTo>
                <a:lnTo>
                  <a:pt x="2263" y="10463"/>
                </a:lnTo>
                <a:lnTo>
                  <a:pt x="2579" y="10123"/>
                </a:lnTo>
                <a:lnTo>
                  <a:pt x="2969" y="9733"/>
                </a:lnTo>
                <a:lnTo>
                  <a:pt x="3163" y="9514"/>
                </a:lnTo>
                <a:lnTo>
                  <a:pt x="3334" y="9295"/>
                </a:lnTo>
                <a:lnTo>
                  <a:pt x="3747" y="8760"/>
                </a:lnTo>
                <a:lnTo>
                  <a:pt x="4185" y="8225"/>
                </a:lnTo>
                <a:lnTo>
                  <a:pt x="4648" y="7714"/>
                </a:lnTo>
                <a:lnTo>
                  <a:pt x="5086" y="7203"/>
                </a:lnTo>
                <a:lnTo>
                  <a:pt x="5159" y="7251"/>
                </a:lnTo>
                <a:lnTo>
                  <a:pt x="5280" y="7300"/>
                </a:lnTo>
                <a:lnTo>
                  <a:pt x="5378" y="7324"/>
                </a:lnTo>
                <a:lnTo>
                  <a:pt x="5499" y="7324"/>
                </a:lnTo>
                <a:lnTo>
                  <a:pt x="5645" y="7300"/>
                </a:lnTo>
                <a:lnTo>
                  <a:pt x="5791" y="7251"/>
                </a:lnTo>
                <a:lnTo>
                  <a:pt x="5913" y="7154"/>
                </a:lnTo>
                <a:lnTo>
                  <a:pt x="6010" y="7057"/>
                </a:lnTo>
                <a:lnTo>
                  <a:pt x="6205" y="7178"/>
                </a:lnTo>
                <a:lnTo>
                  <a:pt x="6400" y="7300"/>
                </a:lnTo>
                <a:lnTo>
                  <a:pt x="6716" y="7519"/>
                </a:lnTo>
                <a:lnTo>
                  <a:pt x="6862" y="7616"/>
                </a:lnTo>
                <a:lnTo>
                  <a:pt x="7032" y="7689"/>
                </a:lnTo>
                <a:lnTo>
                  <a:pt x="7057" y="7811"/>
                </a:lnTo>
                <a:lnTo>
                  <a:pt x="7105" y="7933"/>
                </a:lnTo>
                <a:lnTo>
                  <a:pt x="7154" y="8030"/>
                </a:lnTo>
                <a:lnTo>
                  <a:pt x="7227" y="8127"/>
                </a:lnTo>
                <a:lnTo>
                  <a:pt x="7324" y="8176"/>
                </a:lnTo>
                <a:lnTo>
                  <a:pt x="7397" y="8225"/>
                </a:lnTo>
                <a:lnTo>
                  <a:pt x="7495" y="8273"/>
                </a:lnTo>
                <a:lnTo>
                  <a:pt x="7714" y="8273"/>
                </a:lnTo>
                <a:lnTo>
                  <a:pt x="7835" y="8225"/>
                </a:lnTo>
                <a:lnTo>
                  <a:pt x="8006" y="8127"/>
                </a:lnTo>
                <a:lnTo>
                  <a:pt x="8152" y="8006"/>
                </a:lnTo>
                <a:lnTo>
                  <a:pt x="8225" y="7908"/>
                </a:lnTo>
                <a:lnTo>
                  <a:pt x="8273" y="7835"/>
                </a:lnTo>
                <a:lnTo>
                  <a:pt x="8298" y="7738"/>
                </a:lnTo>
                <a:lnTo>
                  <a:pt x="8322" y="7641"/>
                </a:lnTo>
                <a:lnTo>
                  <a:pt x="8322" y="7543"/>
                </a:lnTo>
                <a:lnTo>
                  <a:pt x="8298" y="7470"/>
                </a:lnTo>
                <a:lnTo>
                  <a:pt x="8468" y="7300"/>
                </a:lnTo>
                <a:lnTo>
                  <a:pt x="8614" y="7130"/>
                </a:lnTo>
                <a:lnTo>
                  <a:pt x="8906" y="6740"/>
                </a:lnTo>
                <a:lnTo>
                  <a:pt x="9173" y="6327"/>
                </a:lnTo>
                <a:lnTo>
                  <a:pt x="9417" y="5962"/>
                </a:lnTo>
                <a:lnTo>
                  <a:pt x="9782" y="5499"/>
                </a:lnTo>
                <a:lnTo>
                  <a:pt x="10195" y="5086"/>
                </a:lnTo>
                <a:lnTo>
                  <a:pt x="10268" y="5013"/>
                </a:lnTo>
                <a:lnTo>
                  <a:pt x="10366" y="4940"/>
                </a:lnTo>
                <a:lnTo>
                  <a:pt x="10585" y="4818"/>
                </a:lnTo>
                <a:lnTo>
                  <a:pt x="10706" y="4891"/>
                </a:lnTo>
                <a:lnTo>
                  <a:pt x="10828" y="4915"/>
                </a:lnTo>
                <a:lnTo>
                  <a:pt x="10950" y="4940"/>
                </a:lnTo>
                <a:lnTo>
                  <a:pt x="11096" y="4915"/>
                </a:lnTo>
                <a:lnTo>
                  <a:pt x="11193" y="4867"/>
                </a:lnTo>
                <a:lnTo>
                  <a:pt x="11266" y="4794"/>
                </a:lnTo>
                <a:lnTo>
                  <a:pt x="11363" y="4721"/>
                </a:lnTo>
                <a:lnTo>
                  <a:pt x="11436" y="4648"/>
                </a:lnTo>
                <a:lnTo>
                  <a:pt x="11704" y="4964"/>
                </a:lnTo>
                <a:lnTo>
                  <a:pt x="11874" y="5183"/>
                </a:lnTo>
                <a:lnTo>
                  <a:pt x="11801" y="5305"/>
                </a:lnTo>
                <a:lnTo>
                  <a:pt x="11777" y="5426"/>
                </a:lnTo>
                <a:lnTo>
                  <a:pt x="11753" y="5548"/>
                </a:lnTo>
                <a:lnTo>
                  <a:pt x="11777" y="5694"/>
                </a:lnTo>
                <a:lnTo>
                  <a:pt x="11826" y="5816"/>
                </a:lnTo>
                <a:lnTo>
                  <a:pt x="11899" y="5913"/>
                </a:lnTo>
                <a:lnTo>
                  <a:pt x="12020" y="6010"/>
                </a:lnTo>
                <a:lnTo>
                  <a:pt x="12142" y="6059"/>
                </a:lnTo>
                <a:lnTo>
                  <a:pt x="12264" y="6108"/>
                </a:lnTo>
                <a:lnTo>
                  <a:pt x="12410" y="6108"/>
                </a:lnTo>
                <a:lnTo>
                  <a:pt x="12531" y="6083"/>
                </a:lnTo>
                <a:lnTo>
                  <a:pt x="12653" y="6035"/>
                </a:lnTo>
                <a:lnTo>
                  <a:pt x="12726" y="5986"/>
                </a:lnTo>
                <a:lnTo>
                  <a:pt x="12799" y="5913"/>
                </a:lnTo>
                <a:lnTo>
                  <a:pt x="12872" y="5840"/>
                </a:lnTo>
                <a:lnTo>
                  <a:pt x="12921" y="5743"/>
                </a:lnTo>
                <a:lnTo>
                  <a:pt x="12969" y="5548"/>
                </a:lnTo>
                <a:lnTo>
                  <a:pt x="12969" y="5329"/>
                </a:lnTo>
                <a:lnTo>
                  <a:pt x="12969" y="5280"/>
                </a:lnTo>
                <a:lnTo>
                  <a:pt x="13042" y="5256"/>
                </a:lnTo>
                <a:lnTo>
                  <a:pt x="13383" y="4915"/>
                </a:lnTo>
                <a:lnTo>
                  <a:pt x="13748" y="4575"/>
                </a:lnTo>
                <a:lnTo>
                  <a:pt x="14454" y="3942"/>
                </a:lnTo>
                <a:lnTo>
                  <a:pt x="15111" y="3309"/>
                </a:lnTo>
                <a:lnTo>
                  <a:pt x="15768" y="2677"/>
                </a:lnTo>
                <a:lnTo>
                  <a:pt x="15792" y="2652"/>
                </a:lnTo>
                <a:lnTo>
                  <a:pt x="15914" y="2701"/>
                </a:lnTo>
                <a:lnTo>
                  <a:pt x="16157" y="2701"/>
                </a:lnTo>
                <a:lnTo>
                  <a:pt x="16279" y="2652"/>
                </a:lnTo>
                <a:lnTo>
                  <a:pt x="16376" y="2579"/>
                </a:lnTo>
                <a:lnTo>
                  <a:pt x="16449" y="2506"/>
                </a:lnTo>
                <a:lnTo>
                  <a:pt x="16522" y="2409"/>
                </a:lnTo>
                <a:lnTo>
                  <a:pt x="16595" y="2312"/>
                </a:lnTo>
                <a:lnTo>
                  <a:pt x="16643" y="2215"/>
                </a:lnTo>
                <a:lnTo>
                  <a:pt x="16668" y="2093"/>
                </a:lnTo>
                <a:lnTo>
                  <a:pt x="16692" y="1996"/>
                </a:lnTo>
                <a:lnTo>
                  <a:pt x="16692" y="1874"/>
                </a:lnTo>
                <a:lnTo>
                  <a:pt x="16668" y="1777"/>
                </a:lnTo>
                <a:lnTo>
                  <a:pt x="16643" y="1679"/>
                </a:lnTo>
                <a:lnTo>
                  <a:pt x="16570" y="1606"/>
                </a:lnTo>
                <a:lnTo>
                  <a:pt x="16522" y="1533"/>
                </a:lnTo>
                <a:lnTo>
                  <a:pt x="16424" y="1460"/>
                </a:lnTo>
                <a:lnTo>
                  <a:pt x="16352" y="1436"/>
                </a:lnTo>
                <a:lnTo>
                  <a:pt x="16254" y="1412"/>
                </a:lnTo>
                <a:lnTo>
                  <a:pt x="16157" y="1387"/>
                </a:lnTo>
                <a:lnTo>
                  <a:pt x="16011" y="1363"/>
                </a:lnTo>
                <a:close/>
                <a:moveTo>
                  <a:pt x="195" y="0"/>
                </a:moveTo>
                <a:lnTo>
                  <a:pt x="146" y="49"/>
                </a:lnTo>
                <a:lnTo>
                  <a:pt x="98" y="73"/>
                </a:lnTo>
                <a:lnTo>
                  <a:pt x="49" y="195"/>
                </a:lnTo>
                <a:lnTo>
                  <a:pt x="0" y="317"/>
                </a:lnTo>
                <a:lnTo>
                  <a:pt x="0" y="438"/>
                </a:lnTo>
                <a:lnTo>
                  <a:pt x="0" y="584"/>
                </a:lnTo>
                <a:lnTo>
                  <a:pt x="25" y="876"/>
                </a:lnTo>
                <a:lnTo>
                  <a:pt x="49" y="1120"/>
                </a:lnTo>
                <a:lnTo>
                  <a:pt x="49" y="1947"/>
                </a:lnTo>
                <a:lnTo>
                  <a:pt x="25" y="2774"/>
                </a:lnTo>
                <a:lnTo>
                  <a:pt x="49" y="3601"/>
                </a:lnTo>
                <a:lnTo>
                  <a:pt x="25" y="4429"/>
                </a:lnTo>
                <a:lnTo>
                  <a:pt x="0" y="6108"/>
                </a:lnTo>
                <a:lnTo>
                  <a:pt x="0" y="6984"/>
                </a:lnTo>
                <a:lnTo>
                  <a:pt x="0" y="7860"/>
                </a:lnTo>
                <a:lnTo>
                  <a:pt x="73" y="9587"/>
                </a:lnTo>
                <a:lnTo>
                  <a:pt x="146" y="11315"/>
                </a:lnTo>
                <a:lnTo>
                  <a:pt x="171" y="12191"/>
                </a:lnTo>
                <a:lnTo>
                  <a:pt x="171" y="13067"/>
                </a:lnTo>
                <a:lnTo>
                  <a:pt x="195" y="13188"/>
                </a:lnTo>
                <a:lnTo>
                  <a:pt x="268" y="13261"/>
                </a:lnTo>
                <a:lnTo>
                  <a:pt x="317" y="13310"/>
                </a:lnTo>
                <a:lnTo>
                  <a:pt x="390" y="13310"/>
                </a:lnTo>
                <a:lnTo>
                  <a:pt x="900" y="13383"/>
                </a:lnTo>
                <a:lnTo>
                  <a:pt x="1898" y="13383"/>
                </a:lnTo>
                <a:lnTo>
                  <a:pt x="2409" y="13334"/>
                </a:lnTo>
                <a:lnTo>
                  <a:pt x="3431" y="13261"/>
                </a:lnTo>
                <a:lnTo>
                  <a:pt x="3942" y="13213"/>
                </a:lnTo>
                <a:lnTo>
                  <a:pt x="4453" y="13188"/>
                </a:lnTo>
                <a:lnTo>
                  <a:pt x="10025" y="13188"/>
                </a:lnTo>
                <a:lnTo>
                  <a:pt x="11169" y="13164"/>
                </a:lnTo>
                <a:lnTo>
                  <a:pt x="13432" y="13091"/>
                </a:lnTo>
                <a:lnTo>
                  <a:pt x="14575" y="13067"/>
                </a:lnTo>
                <a:lnTo>
                  <a:pt x="16741" y="13067"/>
                </a:lnTo>
                <a:lnTo>
                  <a:pt x="17276" y="13091"/>
                </a:lnTo>
                <a:lnTo>
                  <a:pt x="17544" y="13140"/>
                </a:lnTo>
                <a:lnTo>
                  <a:pt x="17811" y="13164"/>
                </a:lnTo>
                <a:lnTo>
                  <a:pt x="17933" y="13164"/>
                </a:lnTo>
                <a:lnTo>
                  <a:pt x="18030" y="13115"/>
                </a:lnTo>
                <a:lnTo>
                  <a:pt x="18103" y="13042"/>
                </a:lnTo>
                <a:lnTo>
                  <a:pt x="18152" y="12945"/>
                </a:lnTo>
                <a:lnTo>
                  <a:pt x="18152" y="12848"/>
                </a:lnTo>
                <a:lnTo>
                  <a:pt x="18128" y="12750"/>
                </a:lnTo>
                <a:lnTo>
                  <a:pt x="18055" y="12677"/>
                </a:lnTo>
                <a:lnTo>
                  <a:pt x="17957" y="12629"/>
                </a:lnTo>
                <a:lnTo>
                  <a:pt x="17495" y="12556"/>
                </a:lnTo>
                <a:lnTo>
                  <a:pt x="17008" y="12531"/>
                </a:lnTo>
                <a:lnTo>
                  <a:pt x="16084" y="12507"/>
                </a:lnTo>
                <a:lnTo>
                  <a:pt x="14940" y="12483"/>
                </a:lnTo>
                <a:lnTo>
                  <a:pt x="13821" y="12507"/>
                </a:lnTo>
                <a:lnTo>
                  <a:pt x="11534" y="12580"/>
                </a:lnTo>
                <a:lnTo>
                  <a:pt x="10414" y="12604"/>
                </a:lnTo>
                <a:lnTo>
                  <a:pt x="9271" y="12629"/>
                </a:lnTo>
                <a:lnTo>
                  <a:pt x="7032" y="12604"/>
                </a:lnTo>
                <a:lnTo>
                  <a:pt x="5913" y="12604"/>
                </a:lnTo>
                <a:lnTo>
                  <a:pt x="4818" y="12629"/>
                </a:lnTo>
                <a:lnTo>
                  <a:pt x="3796" y="12677"/>
                </a:lnTo>
                <a:lnTo>
                  <a:pt x="2774" y="12726"/>
                </a:lnTo>
                <a:lnTo>
                  <a:pt x="1752" y="12799"/>
                </a:lnTo>
                <a:lnTo>
                  <a:pt x="730" y="12848"/>
                </a:lnTo>
                <a:lnTo>
                  <a:pt x="681" y="11169"/>
                </a:lnTo>
                <a:lnTo>
                  <a:pt x="608" y="9490"/>
                </a:lnTo>
                <a:lnTo>
                  <a:pt x="535" y="7787"/>
                </a:lnTo>
                <a:lnTo>
                  <a:pt x="535" y="6959"/>
                </a:lnTo>
                <a:lnTo>
                  <a:pt x="535" y="6108"/>
                </a:lnTo>
                <a:lnTo>
                  <a:pt x="560" y="4356"/>
                </a:lnTo>
                <a:lnTo>
                  <a:pt x="560" y="2579"/>
                </a:lnTo>
                <a:lnTo>
                  <a:pt x="560" y="1752"/>
                </a:lnTo>
                <a:lnTo>
                  <a:pt x="584" y="1363"/>
                </a:lnTo>
                <a:lnTo>
                  <a:pt x="584" y="949"/>
                </a:lnTo>
                <a:lnTo>
                  <a:pt x="560" y="706"/>
                </a:lnTo>
                <a:lnTo>
                  <a:pt x="535" y="438"/>
                </a:lnTo>
                <a:lnTo>
                  <a:pt x="511" y="317"/>
                </a:lnTo>
                <a:lnTo>
                  <a:pt x="463" y="219"/>
                </a:lnTo>
                <a:lnTo>
                  <a:pt x="390" y="98"/>
                </a:lnTo>
                <a:lnTo>
                  <a:pt x="317" y="25"/>
                </a:lnTo>
                <a:lnTo>
                  <a:pt x="244" y="0"/>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15111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46A34-3C2A-EFA8-16F8-4F11ABC3D871}"/>
              </a:ext>
            </a:extLst>
          </p:cNvPr>
          <p:cNvSpPr txBox="1"/>
          <p:nvPr/>
        </p:nvSpPr>
        <p:spPr>
          <a:xfrm>
            <a:off x="3657600" y="133564"/>
            <a:ext cx="4479533" cy="646331"/>
          </a:xfrm>
          <a:prstGeom prst="rect">
            <a:avLst/>
          </a:prstGeom>
          <a:noFill/>
        </p:spPr>
        <p:txBody>
          <a:bodyPr wrap="square" rtlCol="0">
            <a:spAutoFit/>
          </a:bodyPr>
          <a:lstStyle/>
          <a:p>
            <a:r>
              <a:rPr lang="en-GB" sz="3600" dirty="0">
                <a:latin typeface="Garamond" panose="02020404030301010803" pitchFamily="18" charset="0"/>
              </a:rPr>
              <a:t>These are the lessons:</a:t>
            </a:r>
          </a:p>
        </p:txBody>
      </p:sp>
      <p:pic>
        <p:nvPicPr>
          <p:cNvPr id="4" name="Picture 3">
            <a:extLst>
              <a:ext uri="{FF2B5EF4-FFF2-40B4-BE49-F238E27FC236}">
                <a16:creationId xmlns:a16="http://schemas.microsoft.com/office/drawing/2014/main" id="{27767E27-F004-22F1-5421-DB6BBAA74DE5}"/>
              </a:ext>
            </a:extLst>
          </p:cNvPr>
          <p:cNvPicPr>
            <a:picLocks noChangeAspect="1"/>
          </p:cNvPicPr>
          <p:nvPr/>
        </p:nvPicPr>
        <p:blipFill>
          <a:blip r:embed="rId2"/>
          <a:srcRect/>
          <a:stretch/>
        </p:blipFill>
        <p:spPr>
          <a:xfrm rot="20907825">
            <a:off x="693063" y="1730971"/>
            <a:ext cx="1763260" cy="1317514"/>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88D9AE1-47B7-FE8D-A265-4D6DCB9E4F38}"/>
              </a:ext>
            </a:extLst>
          </p:cNvPr>
          <p:cNvSpPr txBox="1"/>
          <p:nvPr/>
        </p:nvSpPr>
        <p:spPr>
          <a:xfrm>
            <a:off x="176839" y="1122258"/>
            <a:ext cx="3049246" cy="369332"/>
          </a:xfrm>
          <a:prstGeom prst="rect">
            <a:avLst/>
          </a:prstGeom>
          <a:noFill/>
        </p:spPr>
        <p:txBody>
          <a:bodyPr wrap="square" rtlCol="0">
            <a:spAutoFit/>
          </a:bodyPr>
          <a:lstStyle/>
          <a:p>
            <a:r>
              <a:rPr lang="en-GB" dirty="0">
                <a:latin typeface="Garamond" panose="02020404030301010803" pitchFamily="18" charset="0"/>
              </a:rPr>
              <a:t>Lesson 9 – Swimming coach</a:t>
            </a:r>
          </a:p>
        </p:txBody>
      </p:sp>
      <p:sp>
        <p:nvSpPr>
          <p:cNvPr id="6" name="TextBox 5">
            <a:extLst>
              <a:ext uri="{FF2B5EF4-FFF2-40B4-BE49-F238E27FC236}">
                <a16:creationId xmlns:a16="http://schemas.microsoft.com/office/drawing/2014/main" id="{1D6B311D-510D-28E5-FC80-316ADAFC14C6}"/>
              </a:ext>
            </a:extLst>
          </p:cNvPr>
          <p:cNvSpPr txBox="1"/>
          <p:nvPr/>
        </p:nvSpPr>
        <p:spPr>
          <a:xfrm>
            <a:off x="2914096" y="1381100"/>
            <a:ext cx="2640459" cy="2031325"/>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Speed, distance, time</a:t>
            </a:r>
          </a:p>
          <a:p>
            <a:r>
              <a:rPr lang="en-GB" dirty="0">
                <a:latin typeface="Garamond" panose="02020404030301010803" pitchFamily="18" charset="0"/>
              </a:rPr>
              <a:t>Converting between units</a:t>
            </a:r>
          </a:p>
          <a:p>
            <a:r>
              <a:rPr lang="en-GB" dirty="0">
                <a:latin typeface="Garamond" panose="02020404030301010803" pitchFamily="18" charset="0"/>
              </a:rPr>
              <a:t>Rounding</a:t>
            </a:r>
          </a:p>
          <a:p>
            <a:r>
              <a:rPr lang="en-GB" dirty="0">
                <a:latin typeface="Garamond" panose="02020404030301010803" pitchFamily="18" charset="0"/>
              </a:rPr>
              <a:t>Permutations</a:t>
            </a:r>
          </a:p>
          <a:p>
            <a:r>
              <a:rPr lang="en-GB" dirty="0">
                <a:latin typeface="Garamond" panose="02020404030301010803" pitchFamily="18" charset="0"/>
              </a:rPr>
              <a:t>Problem solving</a:t>
            </a:r>
          </a:p>
          <a:p>
            <a:r>
              <a:rPr lang="en-GB" dirty="0">
                <a:latin typeface="Garamond" panose="02020404030301010803" pitchFamily="18" charset="0"/>
              </a:rPr>
              <a:t> </a:t>
            </a:r>
          </a:p>
        </p:txBody>
      </p:sp>
      <p:pic>
        <p:nvPicPr>
          <p:cNvPr id="7" name="Picture 6">
            <a:extLst>
              <a:ext uri="{FF2B5EF4-FFF2-40B4-BE49-F238E27FC236}">
                <a16:creationId xmlns:a16="http://schemas.microsoft.com/office/drawing/2014/main" id="{9FE88AFA-C197-0181-FABA-9503BBD66111}"/>
              </a:ext>
            </a:extLst>
          </p:cNvPr>
          <p:cNvPicPr>
            <a:picLocks noChangeAspect="1"/>
          </p:cNvPicPr>
          <p:nvPr/>
        </p:nvPicPr>
        <p:blipFill>
          <a:blip r:embed="rId3"/>
          <a:srcRect/>
          <a:stretch/>
        </p:blipFill>
        <p:spPr>
          <a:xfrm rot="20907825">
            <a:off x="629952" y="4616529"/>
            <a:ext cx="1917539" cy="1413814"/>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C6FAD51-18F5-EDB9-FEA9-8DA6D397EF21}"/>
              </a:ext>
            </a:extLst>
          </p:cNvPr>
          <p:cNvSpPr txBox="1"/>
          <p:nvPr/>
        </p:nvSpPr>
        <p:spPr>
          <a:xfrm>
            <a:off x="386077" y="4055967"/>
            <a:ext cx="3145604" cy="369332"/>
          </a:xfrm>
          <a:prstGeom prst="rect">
            <a:avLst/>
          </a:prstGeom>
          <a:noFill/>
        </p:spPr>
        <p:txBody>
          <a:bodyPr wrap="square" rtlCol="0">
            <a:spAutoFit/>
          </a:bodyPr>
          <a:lstStyle/>
          <a:p>
            <a:r>
              <a:rPr lang="en-GB" dirty="0">
                <a:latin typeface="Garamond" panose="02020404030301010803" pitchFamily="18" charset="0"/>
              </a:rPr>
              <a:t>Lesson 10 – Architect</a:t>
            </a:r>
          </a:p>
        </p:txBody>
      </p:sp>
      <p:sp>
        <p:nvSpPr>
          <p:cNvPr id="9" name="TextBox 8">
            <a:extLst>
              <a:ext uri="{FF2B5EF4-FFF2-40B4-BE49-F238E27FC236}">
                <a16:creationId xmlns:a16="http://schemas.microsoft.com/office/drawing/2014/main" id="{2C05D59F-D26F-D987-D29C-06EB0214CD7B}"/>
              </a:ext>
            </a:extLst>
          </p:cNvPr>
          <p:cNvSpPr txBox="1"/>
          <p:nvPr/>
        </p:nvSpPr>
        <p:spPr>
          <a:xfrm>
            <a:off x="3010960" y="4425298"/>
            <a:ext cx="2640459" cy="2308324"/>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Problem solving</a:t>
            </a:r>
          </a:p>
          <a:p>
            <a:r>
              <a:rPr lang="en-GB" dirty="0">
                <a:latin typeface="Garamond" panose="02020404030301010803" pitchFamily="18" charset="0"/>
              </a:rPr>
              <a:t>Pythagoras</a:t>
            </a:r>
          </a:p>
          <a:p>
            <a:r>
              <a:rPr lang="en-GB" dirty="0">
                <a:latin typeface="Garamond" panose="02020404030301010803" pitchFamily="18" charset="0"/>
              </a:rPr>
              <a:t>Converting units metric to imperial</a:t>
            </a:r>
          </a:p>
          <a:p>
            <a:r>
              <a:rPr lang="en-GB" dirty="0">
                <a:latin typeface="Garamond" panose="02020404030301010803" pitchFamily="18" charset="0"/>
              </a:rPr>
              <a:t>Ratio</a:t>
            </a:r>
          </a:p>
          <a:p>
            <a:endParaRPr lang="en-GB" dirty="0">
              <a:latin typeface="Garamond" panose="02020404030301010803" pitchFamily="18" charset="0"/>
            </a:endParaRPr>
          </a:p>
          <a:p>
            <a:endParaRPr lang="en-GB" dirty="0">
              <a:latin typeface="Garamond" panose="02020404030301010803" pitchFamily="18" charset="0"/>
            </a:endParaRPr>
          </a:p>
        </p:txBody>
      </p:sp>
      <p:pic>
        <p:nvPicPr>
          <p:cNvPr id="10" name="Picture 9">
            <a:extLst>
              <a:ext uri="{FF2B5EF4-FFF2-40B4-BE49-F238E27FC236}">
                <a16:creationId xmlns:a16="http://schemas.microsoft.com/office/drawing/2014/main" id="{3562B1A9-0F52-11F7-3E2B-88D9DA7AC3E1}"/>
              </a:ext>
            </a:extLst>
          </p:cNvPr>
          <p:cNvPicPr>
            <a:picLocks noChangeAspect="1"/>
          </p:cNvPicPr>
          <p:nvPr/>
        </p:nvPicPr>
        <p:blipFill>
          <a:blip r:embed="rId4"/>
          <a:srcRect/>
          <a:stretch/>
        </p:blipFill>
        <p:spPr>
          <a:xfrm rot="20907825">
            <a:off x="6990588" y="1716457"/>
            <a:ext cx="1918250" cy="1436536"/>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E03B032B-0B6C-B3DA-CE10-D4CBE0334694}"/>
              </a:ext>
            </a:extLst>
          </p:cNvPr>
          <p:cNvSpPr txBox="1"/>
          <p:nvPr/>
        </p:nvSpPr>
        <p:spPr>
          <a:xfrm>
            <a:off x="6251995" y="1135692"/>
            <a:ext cx="3395439" cy="369332"/>
          </a:xfrm>
          <a:prstGeom prst="rect">
            <a:avLst/>
          </a:prstGeom>
          <a:noFill/>
        </p:spPr>
        <p:txBody>
          <a:bodyPr wrap="square" rtlCol="0">
            <a:spAutoFit/>
          </a:bodyPr>
          <a:lstStyle/>
          <a:p>
            <a:r>
              <a:rPr lang="en-GB" dirty="0">
                <a:latin typeface="Garamond" panose="02020404030301010803" pitchFamily="18" charset="0"/>
              </a:rPr>
              <a:t>Lesson 11 -  Catering Manager</a:t>
            </a:r>
          </a:p>
        </p:txBody>
      </p:sp>
      <p:sp>
        <p:nvSpPr>
          <p:cNvPr id="12" name="TextBox 11">
            <a:extLst>
              <a:ext uri="{FF2B5EF4-FFF2-40B4-BE49-F238E27FC236}">
                <a16:creationId xmlns:a16="http://schemas.microsoft.com/office/drawing/2014/main" id="{A92A86EF-6DA6-D859-5B93-449529635F72}"/>
              </a:ext>
            </a:extLst>
          </p:cNvPr>
          <p:cNvSpPr txBox="1"/>
          <p:nvPr/>
        </p:nvSpPr>
        <p:spPr>
          <a:xfrm>
            <a:off x="9508902" y="1405463"/>
            <a:ext cx="2640459" cy="1754326"/>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Proportion</a:t>
            </a:r>
          </a:p>
          <a:p>
            <a:r>
              <a:rPr lang="en-GB" dirty="0">
                <a:latin typeface="Garamond" panose="02020404030301010803" pitchFamily="18" charset="0"/>
              </a:rPr>
              <a:t>% increase</a:t>
            </a:r>
          </a:p>
          <a:p>
            <a:r>
              <a:rPr lang="en-GB" dirty="0">
                <a:latin typeface="Garamond" panose="02020404030301010803" pitchFamily="18" charset="0"/>
              </a:rPr>
              <a:t>Rounding</a:t>
            </a:r>
          </a:p>
          <a:p>
            <a:r>
              <a:rPr lang="en-GB" dirty="0">
                <a:latin typeface="Garamond" panose="02020404030301010803" pitchFamily="18" charset="0"/>
              </a:rPr>
              <a:t>Converting units</a:t>
            </a:r>
          </a:p>
          <a:p>
            <a:r>
              <a:rPr lang="en-GB" dirty="0">
                <a:latin typeface="Garamond" panose="02020404030301010803" pitchFamily="18" charset="0"/>
              </a:rPr>
              <a:t>Problem solving</a:t>
            </a:r>
          </a:p>
        </p:txBody>
      </p:sp>
      <p:pic>
        <p:nvPicPr>
          <p:cNvPr id="13" name="Picture 12">
            <a:extLst>
              <a:ext uri="{FF2B5EF4-FFF2-40B4-BE49-F238E27FC236}">
                <a16:creationId xmlns:a16="http://schemas.microsoft.com/office/drawing/2014/main" id="{D137B210-5BA0-4CF3-72B3-56D801DDCCD2}"/>
              </a:ext>
            </a:extLst>
          </p:cNvPr>
          <p:cNvPicPr>
            <a:picLocks noChangeAspect="1"/>
          </p:cNvPicPr>
          <p:nvPr/>
        </p:nvPicPr>
        <p:blipFill>
          <a:blip r:embed="rId5"/>
          <a:srcRect/>
          <a:stretch/>
        </p:blipFill>
        <p:spPr>
          <a:xfrm rot="20907825">
            <a:off x="7116740" y="4687936"/>
            <a:ext cx="1919691" cy="1438689"/>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8DDDDE01-DD8F-B590-FA44-8451DAD16709}"/>
              </a:ext>
            </a:extLst>
          </p:cNvPr>
          <p:cNvSpPr txBox="1"/>
          <p:nvPr/>
        </p:nvSpPr>
        <p:spPr>
          <a:xfrm>
            <a:off x="6294634" y="4055966"/>
            <a:ext cx="3352799" cy="369332"/>
          </a:xfrm>
          <a:prstGeom prst="rect">
            <a:avLst/>
          </a:prstGeom>
          <a:noFill/>
        </p:spPr>
        <p:txBody>
          <a:bodyPr wrap="square" rtlCol="0">
            <a:spAutoFit/>
          </a:bodyPr>
          <a:lstStyle/>
          <a:p>
            <a:r>
              <a:rPr lang="en-GB" dirty="0">
                <a:latin typeface="Garamond" panose="02020404030301010803" pitchFamily="18" charset="0"/>
              </a:rPr>
              <a:t>Lesson 12 -  Vet</a:t>
            </a:r>
          </a:p>
        </p:txBody>
      </p:sp>
      <p:sp>
        <p:nvSpPr>
          <p:cNvPr id="15" name="TextBox 14">
            <a:extLst>
              <a:ext uri="{FF2B5EF4-FFF2-40B4-BE49-F238E27FC236}">
                <a16:creationId xmlns:a16="http://schemas.microsoft.com/office/drawing/2014/main" id="{4974A7BD-4E41-5C4D-8590-7740102EB0F6}"/>
              </a:ext>
            </a:extLst>
          </p:cNvPr>
          <p:cNvSpPr txBox="1"/>
          <p:nvPr/>
        </p:nvSpPr>
        <p:spPr>
          <a:xfrm>
            <a:off x="9551541" y="4325737"/>
            <a:ext cx="2640459" cy="1477328"/>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Creating formulae</a:t>
            </a:r>
          </a:p>
          <a:p>
            <a:r>
              <a:rPr lang="en-GB" dirty="0">
                <a:latin typeface="Garamond" panose="02020404030301010803" pitchFamily="18" charset="0"/>
              </a:rPr>
              <a:t>Substituting into formulae</a:t>
            </a:r>
          </a:p>
          <a:p>
            <a:r>
              <a:rPr lang="en-GB" dirty="0">
                <a:latin typeface="Garamond" panose="02020404030301010803" pitchFamily="18" charset="0"/>
              </a:rPr>
              <a:t>Converting between units</a:t>
            </a:r>
          </a:p>
          <a:p>
            <a:r>
              <a:rPr lang="en-GB" dirty="0">
                <a:latin typeface="Garamond" panose="02020404030301010803" pitchFamily="18" charset="0"/>
              </a:rPr>
              <a:t>Rounding</a:t>
            </a:r>
          </a:p>
        </p:txBody>
      </p:sp>
      <p:pic>
        <p:nvPicPr>
          <p:cNvPr id="16" name="Picture 15" descr="A picture containing chart&#10;&#10;Description automatically generated">
            <a:extLst>
              <a:ext uri="{FF2B5EF4-FFF2-40B4-BE49-F238E27FC236}">
                <a16:creationId xmlns:a16="http://schemas.microsoft.com/office/drawing/2014/main" id="{5CEFB6DE-6D7B-C879-4FFC-94F430778D3E}"/>
              </a:ext>
            </a:extLst>
          </p:cNvPr>
          <p:cNvPicPr>
            <a:picLocks noChangeAspect="1"/>
          </p:cNvPicPr>
          <p:nvPr/>
        </p:nvPicPr>
        <p:blipFill>
          <a:blip r:embed="rId6">
            <a:alphaModFix amt="35000"/>
          </a:blip>
          <a:stretch>
            <a:fillRect/>
          </a:stretch>
        </p:blipFill>
        <p:spPr>
          <a:xfrm>
            <a:off x="9647433" y="6347042"/>
            <a:ext cx="631314" cy="454546"/>
          </a:xfrm>
          <a:prstGeom prst="rect">
            <a:avLst/>
          </a:prstGeom>
        </p:spPr>
      </p:pic>
      <p:pic>
        <p:nvPicPr>
          <p:cNvPr id="17" name="Picture 16" descr="A black and white sign&#10;&#10;Description automatically generated with low confidence">
            <a:extLst>
              <a:ext uri="{FF2B5EF4-FFF2-40B4-BE49-F238E27FC236}">
                <a16:creationId xmlns:a16="http://schemas.microsoft.com/office/drawing/2014/main" id="{01120939-9551-CFC0-581C-A805EA5252A0}"/>
              </a:ext>
            </a:extLst>
          </p:cNvPr>
          <p:cNvPicPr>
            <a:picLocks noChangeAspect="1"/>
          </p:cNvPicPr>
          <p:nvPr/>
        </p:nvPicPr>
        <p:blipFill>
          <a:blip r:embed="rId7">
            <a:alphaModFix amt="50000"/>
          </a:blip>
          <a:stretch>
            <a:fillRect/>
          </a:stretch>
        </p:blipFill>
        <p:spPr>
          <a:xfrm>
            <a:off x="10517993" y="6407043"/>
            <a:ext cx="974660" cy="394545"/>
          </a:xfrm>
          <a:prstGeom prst="rect">
            <a:avLst/>
          </a:prstGeom>
        </p:spPr>
      </p:pic>
      <p:pic>
        <p:nvPicPr>
          <p:cNvPr id="18" name="Picture 17" descr="A picture containing sunburst chart&#10;&#10;Description automatically generated">
            <a:extLst>
              <a:ext uri="{FF2B5EF4-FFF2-40B4-BE49-F238E27FC236}">
                <a16:creationId xmlns:a16="http://schemas.microsoft.com/office/drawing/2014/main" id="{2E0911E2-1DAB-14C3-AB14-C294262A1904}"/>
              </a:ext>
            </a:extLst>
          </p:cNvPr>
          <p:cNvPicPr>
            <a:picLocks noChangeAspect="1"/>
          </p:cNvPicPr>
          <p:nvPr/>
        </p:nvPicPr>
        <p:blipFill>
          <a:blip r:embed="rId8">
            <a:alphaModFix amt="35000"/>
          </a:blip>
          <a:stretch>
            <a:fillRect/>
          </a:stretch>
        </p:blipFill>
        <p:spPr>
          <a:xfrm>
            <a:off x="11620807" y="6336515"/>
            <a:ext cx="443039" cy="443039"/>
          </a:xfrm>
          <a:prstGeom prst="rect">
            <a:avLst/>
          </a:prstGeom>
        </p:spPr>
      </p:pic>
      <p:pic>
        <p:nvPicPr>
          <p:cNvPr id="19" name="Picture 18" descr="Logo&#10;&#10;Description automatically generated">
            <a:extLst>
              <a:ext uri="{FF2B5EF4-FFF2-40B4-BE49-F238E27FC236}">
                <a16:creationId xmlns:a16="http://schemas.microsoft.com/office/drawing/2014/main" id="{A314BB82-DD40-81C5-706D-FFBC6645929B}"/>
              </a:ext>
            </a:extLst>
          </p:cNvPr>
          <p:cNvPicPr>
            <a:picLocks noChangeAspect="1"/>
          </p:cNvPicPr>
          <p:nvPr/>
        </p:nvPicPr>
        <p:blipFill>
          <a:blip r:embed="rId9">
            <a:alphaModFix amt="35000"/>
          </a:blip>
          <a:stretch>
            <a:fillRect/>
          </a:stretch>
        </p:blipFill>
        <p:spPr>
          <a:xfrm>
            <a:off x="8815264" y="6320163"/>
            <a:ext cx="592923" cy="568303"/>
          </a:xfrm>
          <a:prstGeom prst="rect">
            <a:avLst/>
          </a:prstGeom>
        </p:spPr>
      </p:pic>
      <p:sp>
        <p:nvSpPr>
          <p:cNvPr id="21" name="Google Shape;115;p3">
            <a:extLst>
              <a:ext uri="{FF2B5EF4-FFF2-40B4-BE49-F238E27FC236}">
                <a16:creationId xmlns:a16="http://schemas.microsoft.com/office/drawing/2014/main" id="{BACD5358-3308-083B-A1BE-7587EE0840A3}"/>
              </a:ext>
            </a:extLst>
          </p:cNvPr>
          <p:cNvSpPr/>
          <p:nvPr/>
        </p:nvSpPr>
        <p:spPr>
          <a:xfrm rot="2001982">
            <a:off x="11538450" y="630296"/>
            <a:ext cx="428632" cy="946355"/>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grpSp>
        <p:nvGrpSpPr>
          <p:cNvPr id="22" name="Google Shape;133;p3">
            <a:extLst>
              <a:ext uri="{FF2B5EF4-FFF2-40B4-BE49-F238E27FC236}">
                <a16:creationId xmlns:a16="http://schemas.microsoft.com/office/drawing/2014/main" id="{87B2DF11-D834-23B9-EFE5-3C750EF0EE9B}"/>
              </a:ext>
            </a:extLst>
          </p:cNvPr>
          <p:cNvGrpSpPr/>
          <p:nvPr/>
        </p:nvGrpSpPr>
        <p:grpSpPr>
          <a:xfrm rot="891035">
            <a:off x="10615895" y="160787"/>
            <a:ext cx="877028" cy="514817"/>
            <a:chOff x="1429156" y="1387535"/>
            <a:chExt cx="657769" cy="386112"/>
          </a:xfrm>
        </p:grpSpPr>
        <p:sp>
          <p:nvSpPr>
            <p:cNvPr id="23" name="Google Shape;134;p3">
              <a:extLst>
                <a:ext uri="{FF2B5EF4-FFF2-40B4-BE49-F238E27FC236}">
                  <a16:creationId xmlns:a16="http://schemas.microsoft.com/office/drawing/2014/main" id="{66FCA27F-8B69-F277-E244-1FE927B98555}"/>
                </a:ext>
              </a:extLst>
            </p:cNvPr>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24" name="Google Shape;135;p3">
              <a:extLst>
                <a:ext uri="{FF2B5EF4-FFF2-40B4-BE49-F238E27FC236}">
                  <a16:creationId xmlns:a16="http://schemas.microsoft.com/office/drawing/2014/main" id="{F8330746-5D9C-6A19-5E2E-E0D98D0930EF}"/>
                </a:ext>
              </a:extLst>
            </p:cNvPr>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grpSp>
    </p:spTree>
    <p:extLst>
      <p:ext uri="{BB962C8B-B14F-4D97-AF65-F5344CB8AC3E}">
        <p14:creationId xmlns:p14="http://schemas.microsoft.com/office/powerpoint/2010/main" val="402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46A34-3C2A-EFA8-16F8-4F11ABC3D871}"/>
              </a:ext>
            </a:extLst>
          </p:cNvPr>
          <p:cNvSpPr txBox="1"/>
          <p:nvPr/>
        </p:nvSpPr>
        <p:spPr>
          <a:xfrm>
            <a:off x="3657600" y="133564"/>
            <a:ext cx="4479533" cy="646331"/>
          </a:xfrm>
          <a:prstGeom prst="rect">
            <a:avLst/>
          </a:prstGeom>
          <a:noFill/>
        </p:spPr>
        <p:txBody>
          <a:bodyPr wrap="square" rtlCol="0">
            <a:spAutoFit/>
          </a:bodyPr>
          <a:lstStyle/>
          <a:p>
            <a:r>
              <a:rPr lang="en-GB" sz="3600" dirty="0">
                <a:latin typeface="Garamond" panose="02020404030301010803" pitchFamily="18" charset="0"/>
              </a:rPr>
              <a:t>These are the lessons:</a:t>
            </a:r>
          </a:p>
        </p:txBody>
      </p:sp>
      <p:pic>
        <p:nvPicPr>
          <p:cNvPr id="4" name="Picture 3">
            <a:extLst>
              <a:ext uri="{FF2B5EF4-FFF2-40B4-BE49-F238E27FC236}">
                <a16:creationId xmlns:a16="http://schemas.microsoft.com/office/drawing/2014/main" id="{27767E27-F004-22F1-5421-DB6BBAA74DE5}"/>
              </a:ext>
            </a:extLst>
          </p:cNvPr>
          <p:cNvPicPr>
            <a:picLocks noChangeAspect="1"/>
          </p:cNvPicPr>
          <p:nvPr/>
        </p:nvPicPr>
        <p:blipFill>
          <a:blip r:embed="rId2"/>
          <a:srcRect/>
          <a:stretch/>
        </p:blipFill>
        <p:spPr>
          <a:xfrm rot="20907825">
            <a:off x="697661" y="1730971"/>
            <a:ext cx="1754063" cy="1317514"/>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88D9AE1-47B7-FE8D-A265-4D6DCB9E4F38}"/>
              </a:ext>
            </a:extLst>
          </p:cNvPr>
          <p:cNvSpPr txBox="1"/>
          <p:nvPr/>
        </p:nvSpPr>
        <p:spPr>
          <a:xfrm>
            <a:off x="176838" y="1122258"/>
            <a:ext cx="3871179" cy="369332"/>
          </a:xfrm>
          <a:prstGeom prst="rect">
            <a:avLst/>
          </a:prstGeom>
          <a:noFill/>
        </p:spPr>
        <p:txBody>
          <a:bodyPr wrap="square" rtlCol="0">
            <a:spAutoFit/>
          </a:bodyPr>
          <a:lstStyle/>
          <a:p>
            <a:r>
              <a:rPr lang="en-GB" dirty="0">
                <a:latin typeface="Garamond" panose="02020404030301010803" pitchFamily="18" charset="0"/>
              </a:rPr>
              <a:t>Lesson 13 – Market research Analyst</a:t>
            </a:r>
          </a:p>
        </p:txBody>
      </p:sp>
      <p:sp>
        <p:nvSpPr>
          <p:cNvPr id="6" name="TextBox 5">
            <a:extLst>
              <a:ext uri="{FF2B5EF4-FFF2-40B4-BE49-F238E27FC236}">
                <a16:creationId xmlns:a16="http://schemas.microsoft.com/office/drawing/2014/main" id="{1D6B311D-510D-28E5-FC80-316ADAFC14C6}"/>
              </a:ext>
            </a:extLst>
          </p:cNvPr>
          <p:cNvSpPr txBox="1"/>
          <p:nvPr/>
        </p:nvSpPr>
        <p:spPr>
          <a:xfrm>
            <a:off x="2842177" y="1533278"/>
            <a:ext cx="2640459" cy="2308324"/>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Pie charts</a:t>
            </a:r>
          </a:p>
          <a:p>
            <a:r>
              <a:rPr lang="en-GB" dirty="0">
                <a:latin typeface="Garamond" panose="02020404030301010803" pitchFamily="18" charset="0"/>
              </a:rPr>
              <a:t>Bar charts</a:t>
            </a:r>
          </a:p>
          <a:p>
            <a:r>
              <a:rPr lang="en-GB" dirty="0">
                <a:latin typeface="Garamond" panose="02020404030301010803" pitchFamily="18" charset="0"/>
              </a:rPr>
              <a:t>Frequency Polygons</a:t>
            </a:r>
          </a:p>
          <a:p>
            <a:r>
              <a:rPr lang="en-GB" dirty="0">
                <a:latin typeface="Garamond" panose="02020404030301010803" pitchFamily="18" charset="0"/>
              </a:rPr>
              <a:t>Data analysis</a:t>
            </a:r>
          </a:p>
          <a:p>
            <a:r>
              <a:rPr lang="en-GB" dirty="0">
                <a:latin typeface="Garamond" panose="02020404030301010803" pitchFamily="18" charset="0"/>
              </a:rPr>
              <a:t>Suitability of different charts</a:t>
            </a:r>
          </a:p>
          <a:p>
            <a:r>
              <a:rPr lang="en-GB" dirty="0">
                <a:latin typeface="Garamond" panose="02020404030301010803" pitchFamily="18" charset="0"/>
              </a:rPr>
              <a:t> </a:t>
            </a:r>
          </a:p>
        </p:txBody>
      </p:sp>
      <p:pic>
        <p:nvPicPr>
          <p:cNvPr id="7" name="Picture 6">
            <a:extLst>
              <a:ext uri="{FF2B5EF4-FFF2-40B4-BE49-F238E27FC236}">
                <a16:creationId xmlns:a16="http://schemas.microsoft.com/office/drawing/2014/main" id="{9FE88AFA-C197-0181-FABA-9503BBD66111}"/>
              </a:ext>
            </a:extLst>
          </p:cNvPr>
          <p:cNvPicPr>
            <a:picLocks noChangeAspect="1"/>
          </p:cNvPicPr>
          <p:nvPr/>
        </p:nvPicPr>
        <p:blipFill>
          <a:blip r:embed="rId3"/>
          <a:srcRect/>
          <a:stretch/>
        </p:blipFill>
        <p:spPr>
          <a:xfrm rot="20907825">
            <a:off x="644056" y="4616529"/>
            <a:ext cx="1889331" cy="1413814"/>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C6FAD51-18F5-EDB9-FEA9-8DA6D397EF21}"/>
              </a:ext>
            </a:extLst>
          </p:cNvPr>
          <p:cNvSpPr txBox="1"/>
          <p:nvPr/>
        </p:nvSpPr>
        <p:spPr>
          <a:xfrm>
            <a:off x="386077" y="4055967"/>
            <a:ext cx="3145604" cy="369332"/>
          </a:xfrm>
          <a:prstGeom prst="rect">
            <a:avLst/>
          </a:prstGeom>
          <a:noFill/>
        </p:spPr>
        <p:txBody>
          <a:bodyPr wrap="square" rtlCol="0">
            <a:spAutoFit/>
          </a:bodyPr>
          <a:lstStyle/>
          <a:p>
            <a:r>
              <a:rPr lang="en-GB" dirty="0">
                <a:latin typeface="Garamond" panose="02020404030301010803" pitchFamily="18" charset="0"/>
              </a:rPr>
              <a:t>Lesson 14 – Going to university</a:t>
            </a:r>
          </a:p>
        </p:txBody>
      </p:sp>
      <p:sp>
        <p:nvSpPr>
          <p:cNvPr id="9" name="TextBox 8">
            <a:extLst>
              <a:ext uri="{FF2B5EF4-FFF2-40B4-BE49-F238E27FC236}">
                <a16:creationId xmlns:a16="http://schemas.microsoft.com/office/drawing/2014/main" id="{2C05D59F-D26F-D987-D29C-06EB0214CD7B}"/>
              </a:ext>
            </a:extLst>
          </p:cNvPr>
          <p:cNvSpPr txBox="1"/>
          <p:nvPr/>
        </p:nvSpPr>
        <p:spPr>
          <a:xfrm>
            <a:off x="3010960" y="4425298"/>
            <a:ext cx="2640459" cy="2031325"/>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 of amounts</a:t>
            </a:r>
          </a:p>
          <a:p>
            <a:r>
              <a:rPr lang="en-GB" dirty="0">
                <a:latin typeface="Garamond" panose="02020404030301010803" pitchFamily="18" charset="0"/>
              </a:rPr>
              <a:t>Sequencing of events</a:t>
            </a:r>
          </a:p>
          <a:p>
            <a:r>
              <a:rPr lang="en-GB" dirty="0">
                <a:latin typeface="Garamond" panose="02020404030301010803" pitchFamily="18" charset="0"/>
              </a:rPr>
              <a:t>+ × ÷ −</a:t>
            </a:r>
          </a:p>
          <a:p>
            <a:r>
              <a:rPr lang="en-GB" dirty="0">
                <a:latin typeface="Garamond" panose="02020404030301010803" pitchFamily="18" charset="0"/>
              </a:rPr>
              <a:t>Problem solving</a:t>
            </a:r>
          </a:p>
          <a:p>
            <a:endParaRPr lang="en-GB" dirty="0">
              <a:latin typeface="Garamond" panose="02020404030301010803" pitchFamily="18" charset="0"/>
            </a:endParaRPr>
          </a:p>
          <a:p>
            <a:endParaRPr lang="en-GB" dirty="0">
              <a:latin typeface="Garamond" panose="02020404030301010803" pitchFamily="18" charset="0"/>
            </a:endParaRPr>
          </a:p>
        </p:txBody>
      </p:sp>
      <p:pic>
        <p:nvPicPr>
          <p:cNvPr id="10" name="Picture 9">
            <a:extLst>
              <a:ext uri="{FF2B5EF4-FFF2-40B4-BE49-F238E27FC236}">
                <a16:creationId xmlns:a16="http://schemas.microsoft.com/office/drawing/2014/main" id="{3562B1A9-0F52-11F7-3E2B-88D9DA7AC3E1}"/>
              </a:ext>
            </a:extLst>
          </p:cNvPr>
          <p:cNvPicPr>
            <a:picLocks noChangeAspect="1"/>
          </p:cNvPicPr>
          <p:nvPr/>
        </p:nvPicPr>
        <p:blipFill>
          <a:blip r:embed="rId4"/>
          <a:srcRect/>
          <a:stretch/>
        </p:blipFill>
        <p:spPr>
          <a:xfrm rot="20907825">
            <a:off x="6995244" y="1815161"/>
            <a:ext cx="1908939" cy="1436536"/>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E03B032B-0B6C-B3DA-CE10-D4CBE0334694}"/>
              </a:ext>
            </a:extLst>
          </p:cNvPr>
          <p:cNvSpPr txBox="1"/>
          <p:nvPr/>
        </p:nvSpPr>
        <p:spPr>
          <a:xfrm>
            <a:off x="6251995" y="1135692"/>
            <a:ext cx="3395439" cy="369332"/>
          </a:xfrm>
          <a:prstGeom prst="rect">
            <a:avLst/>
          </a:prstGeom>
          <a:noFill/>
        </p:spPr>
        <p:txBody>
          <a:bodyPr wrap="square" rtlCol="0">
            <a:spAutoFit/>
          </a:bodyPr>
          <a:lstStyle/>
          <a:p>
            <a:r>
              <a:rPr lang="en-GB" dirty="0">
                <a:latin typeface="Garamond" panose="02020404030301010803" pitchFamily="18" charset="0"/>
              </a:rPr>
              <a:t>Lesson 15 -  Cost of living</a:t>
            </a:r>
          </a:p>
        </p:txBody>
      </p:sp>
      <p:sp>
        <p:nvSpPr>
          <p:cNvPr id="12" name="TextBox 11">
            <a:extLst>
              <a:ext uri="{FF2B5EF4-FFF2-40B4-BE49-F238E27FC236}">
                <a16:creationId xmlns:a16="http://schemas.microsoft.com/office/drawing/2014/main" id="{A92A86EF-6DA6-D859-5B93-449529635F72}"/>
              </a:ext>
            </a:extLst>
          </p:cNvPr>
          <p:cNvSpPr txBox="1"/>
          <p:nvPr/>
        </p:nvSpPr>
        <p:spPr>
          <a:xfrm>
            <a:off x="9508902" y="1405463"/>
            <a:ext cx="2640459" cy="1754326"/>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 × ÷ −</a:t>
            </a:r>
          </a:p>
          <a:p>
            <a:r>
              <a:rPr lang="en-GB" dirty="0">
                <a:latin typeface="Garamond" panose="02020404030301010803" pitchFamily="18" charset="0"/>
              </a:rPr>
              <a:t>% change</a:t>
            </a:r>
          </a:p>
          <a:p>
            <a:r>
              <a:rPr lang="en-GB" dirty="0">
                <a:latin typeface="Garamond" panose="02020404030301010803" pitchFamily="18" charset="0"/>
              </a:rPr>
              <a:t>Plotting graphs</a:t>
            </a:r>
          </a:p>
          <a:p>
            <a:r>
              <a:rPr lang="en-GB" dirty="0">
                <a:latin typeface="Garamond" panose="02020404030301010803" pitchFamily="18" charset="0"/>
              </a:rPr>
              <a:t>Interpreting real life graphs</a:t>
            </a:r>
          </a:p>
          <a:p>
            <a:r>
              <a:rPr lang="en-GB" dirty="0">
                <a:latin typeface="Garamond" panose="02020404030301010803" pitchFamily="18" charset="0"/>
              </a:rPr>
              <a:t>Problem solving</a:t>
            </a:r>
          </a:p>
        </p:txBody>
      </p:sp>
      <p:sp>
        <p:nvSpPr>
          <p:cNvPr id="3" name="TextBox 2">
            <a:extLst>
              <a:ext uri="{FF2B5EF4-FFF2-40B4-BE49-F238E27FC236}">
                <a16:creationId xmlns:a16="http://schemas.microsoft.com/office/drawing/2014/main" id="{A192AB09-5D0F-949B-5977-8D5BE17D9A09}"/>
              </a:ext>
            </a:extLst>
          </p:cNvPr>
          <p:cNvSpPr txBox="1"/>
          <p:nvPr/>
        </p:nvSpPr>
        <p:spPr>
          <a:xfrm>
            <a:off x="6151783" y="3880384"/>
            <a:ext cx="5753528" cy="2677656"/>
          </a:xfrm>
          <a:prstGeom prst="rect">
            <a:avLst/>
          </a:prstGeom>
          <a:noFill/>
        </p:spPr>
        <p:txBody>
          <a:bodyPr wrap="square" rtlCol="0">
            <a:spAutoFit/>
          </a:bodyPr>
          <a:lstStyle/>
          <a:p>
            <a:r>
              <a:rPr lang="en-GB" sz="2400" dirty="0">
                <a:latin typeface="Garamond" panose="02020404030301010803" pitchFamily="18" charset="0"/>
              </a:rPr>
              <a:t>All lessons have:</a:t>
            </a:r>
          </a:p>
          <a:p>
            <a:endParaRPr lang="en-GB" sz="2400" dirty="0">
              <a:latin typeface="Garamond" panose="02020404030301010803" pitchFamily="18" charset="0"/>
            </a:endParaRPr>
          </a:p>
          <a:p>
            <a:pPr marL="342900" indent="-342900">
              <a:buFont typeface="Arial" panose="020B0604020202020204" pitchFamily="34" charset="0"/>
              <a:buChar char="•"/>
            </a:pPr>
            <a:r>
              <a:rPr lang="en-GB" sz="2400" dirty="0">
                <a:latin typeface="Garamond" panose="02020404030301010803" pitchFamily="18" charset="0"/>
              </a:rPr>
              <a:t>Starter activities linked to the main learning</a:t>
            </a:r>
          </a:p>
          <a:p>
            <a:pPr marL="342900" indent="-342900">
              <a:buFont typeface="Arial" panose="020B0604020202020204" pitchFamily="34" charset="0"/>
              <a:buChar char="•"/>
            </a:pPr>
            <a:r>
              <a:rPr lang="en-GB" sz="2400" dirty="0">
                <a:latin typeface="Garamond" panose="02020404030301010803" pitchFamily="18" charset="0"/>
              </a:rPr>
              <a:t>Detailed lesson plan</a:t>
            </a:r>
          </a:p>
          <a:p>
            <a:pPr marL="342900" indent="-342900">
              <a:buFont typeface="Arial" panose="020B0604020202020204" pitchFamily="34" charset="0"/>
              <a:buChar char="•"/>
            </a:pPr>
            <a:r>
              <a:rPr lang="en-GB" sz="2400" dirty="0">
                <a:latin typeface="Garamond" panose="02020404030301010803" pitchFamily="18" charset="0"/>
              </a:rPr>
              <a:t>Any blank grids/diagrams  needed</a:t>
            </a:r>
          </a:p>
          <a:p>
            <a:pPr marL="342900" indent="-342900">
              <a:buFont typeface="Arial" panose="020B0604020202020204" pitchFamily="34" charset="0"/>
              <a:buChar char="•"/>
            </a:pPr>
            <a:r>
              <a:rPr lang="en-GB" sz="2400" dirty="0">
                <a:latin typeface="Garamond" panose="02020404030301010803" pitchFamily="18" charset="0"/>
              </a:rPr>
              <a:t>Links to careers</a:t>
            </a:r>
          </a:p>
          <a:p>
            <a:pPr marL="342900" indent="-342900">
              <a:buFont typeface="Arial" panose="020B0604020202020204" pitchFamily="34" charset="0"/>
              <a:buChar char="•"/>
            </a:pPr>
            <a:r>
              <a:rPr lang="en-GB" sz="2400" dirty="0">
                <a:latin typeface="Garamond" panose="02020404030301010803" pitchFamily="18" charset="0"/>
              </a:rPr>
              <a:t>Answers</a:t>
            </a:r>
          </a:p>
        </p:txBody>
      </p:sp>
      <p:pic>
        <p:nvPicPr>
          <p:cNvPr id="16" name="Picture 15" descr="A picture containing chart&#10;&#10;Description automatically generated">
            <a:extLst>
              <a:ext uri="{FF2B5EF4-FFF2-40B4-BE49-F238E27FC236}">
                <a16:creationId xmlns:a16="http://schemas.microsoft.com/office/drawing/2014/main" id="{7B4001AC-7FCA-C92E-95D5-784527E920A0}"/>
              </a:ext>
            </a:extLst>
          </p:cNvPr>
          <p:cNvPicPr>
            <a:picLocks noChangeAspect="1"/>
          </p:cNvPicPr>
          <p:nvPr/>
        </p:nvPicPr>
        <p:blipFill>
          <a:blip r:embed="rId5">
            <a:alphaModFix amt="35000"/>
          </a:blip>
          <a:stretch>
            <a:fillRect/>
          </a:stretch>
        </p:blipFill>
        <p:spPr>
          <a:xfrm>
            <a:off x="9647433" y="6347042"/>
            <a:ext cx="631314" cy="454546"/>
          </a:xfrm>
          <a:prstGeom prst="rect">
            <a:avLst/>
          </a:prstGeom>
        </p:spPr>
      </p:pic>
      <p:pic>
        <p:nvPicPr>
          <p:cNvPr id="17" name="Picture 16" descr="A black and white sign&#10;&#10;Description automatically generated with low confidence">
            <a:extLst>
              <a:ext uri="{FF2B5EF4-FFF2-40B4-BE49-F238E27FC236}">
                <a16:creationId xmlns:a16="http://schemas.microsoft.com/office/drawing/2014/main" id="{FBD39A9F-3528-CC09-8614-27D91AC2F521}"/>
              </a:ext>
            </a:extLst>
          </p:cNvPr>
          <p:cNvPicPr>
            <a:picLocks noChangeAspect="1"/>
          </p:cNvPicPr>
          <p:nvPr/>
        </p:nvPicPr>
        <p:blipFill>
          <a:blip r:embed="rId6">
            <a:alphaModFix amt="50000"/>
          </a:blip>
          <a:stretch>
            <a:fillRect/>
          </a:stretch>
        </p:blipFill>
        <p:spPr>
          <a:xfrm>
            <a:off x="10517993" y="6407043"/>
            <a:ext cx="974660" cy="394545"/>
          </a:xfrm>
          <a:prstGeom prst="rect">
            <a:avLst/>
          </a:prstGeom>
        </p:spPr>
      </p:pic>
      <p:pic>
        <p:nvPicPr>
          <p:cNvPr id="18" name="Picture 17" descr="A picture containing sunburst chart&#10;&#10;Description automatically generated">
            <a:extLst>
              <a:ext uri="{FF2B5EF4-FFF2-40B4-BE49-F238E27FC236}">
                <a16:creationId xmlns:a16="http://schemas.microsoft.com/office/drawing/2014/main" id="{E2F7D9CB-679E-372A-1A9B-9A97AF232DD7}"/>
              </a:ext>
            </a:extLst>
          </p:cNvPr>
          <p:cNvPicPr>
            <a:picLocks noChangeAspect="1"/>
          </p:cNvPicPr>
          <p:nvPr/>
        </p:nvPicPr>
        <p:blipFill>
          <a:blip r:embed="rId7">
            <a:alphaModFix amt="35000"/>
          </a:blip>
          <a:stretch>
            <a:fillRect/>
          </a:stretch>
        </p:blipFill>
        <p:spPr>
          <a:xfrm>
            <a:off x="11620807" y="6336515"/>
            <a:ext cx="443039" cy="443039"/>
          </a:xfrm>
          <a:prstGeom prst="rect">
            <a:avLst/>
          </a:prstGeom>
        </p:spPr>
      </p:pic>
      <p:pic>
        <p:nvPicPr>
          <p:cNvPr id="19" name="Picture 18" descr="Logo&#10;&#10;Description automatically generated">
            <a:extLst>
              <a:ext uri="{FF2B5EF4-FFF2-40B4-BE49-F238E27FC236}">
                <a16:creationId xmlns:a16="http://schemas.microsoft.com/office/drawing/2014/main" id="{8E5C7BE5-F669-4A89-39EE-AB3426195105}"/>
              </a:ext>
            </a:extLst>
          </p:cNvPr>
          <p:cNvPicPr>
            <a:picLocks noChangeAspect="1"/>
          </p:cNvPicPr>
          <p:nvPr/>
        </p:nvPicPr>
        <p:blipFill>
          <a:blip r:embed="rId8">
            <a:alphaModFix amt="35000"/>
          </a:blip>
          <a:stretch>
            <a:fillRect/>
          </a:stretch>
        </p:blipFill>
        <p:spPr>
          <a:xfrm>
            <a:off x="8815264" y="6320163"/>
            <a:ext cx="592923" cy="568303"/>
          </a:xfrm>
          <a:prstGeom prst="rect">
            <a:avLst/>
          </a:prstGeom>
        </p:spPr>
      </p:pic>
      <p:sp>
        <p:nvSpPr>
          <p:cNvPr id="20" name="Google Shape;147;p3">
            <a:extLst>
              <a:ext uri="{FF2B5EF4-FFF2-40B4-BE49-F238E27FC236}">
                <a16:creationId xmlns:a16="http://schemas.microsoft.com/office/drawing/2014/main" id="{8CC8AF70-30C7-FD74-B1AA-8FAD71F96AB9}"/>
              </a:ext>
            </a:extLst>
          </p:cNvPr>
          <p:cNvSpPr/>
          <p:nvPr/>
        </p:nvSpPr>
        <p:spPr>
          <a:xfrm rot="20354952">
            <a:off x="11467478" y="527960"/>
            <a:ext cx="485225" cy="716235"/>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chemeClr val="accent1">
              <a:lumMod val="60000"/>
              <a:lumOff val="40000"/>
            </a:scheme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21" name="Google Shape;1267;p48">
            <a:extLst>
              <a:ext uri="{FF2B5EF4-FFF2-40B4-BE49-F238E27FC236}">
                <a16:creationId xmlns:a16="http://schemas.microsoft.com/office/drawing/2014/main" id="{081D1346-3AEA-3ED7-A14B-80AAFC39F45A}"/>
              </a:ext>
            </a:extLst>
          </p:cNvPr>
          <p:cNvSpPr/>
          <p:nvPr/>
        </p:nvSpPr>
        <p:spPr>
          <a:xfrm>
            <a:off x="10341111" y="161911"/>
            <a:ext cx="803863" cy="617984"/>
          </a:xfrm>
          <a:custGeom>
            <a:avLst/>
            <a:gdLst/>
            <a:ahLst/>
            <a:cxnLst/>
            <a:rect l="l" t="t" r="r" b="b"/>
            <a:pathLst>
              <a:path w="18177" h="13384" extrusionOk="0">
                <a:moveTo>
                  <a:pt x="10877" y="4039"/>
                </a:moveTo>
                <a:lnTo>
                  <a:pt x="10755" y="4064"/>
                </a:lnTo>
                <a:lnTo>
                  <a:pt x="10707" y="4088"/>
                </a:lnTo>
                <a:lnTo>
                  <a:pt x="10634" y="4112"/>
                </a:lnTo>
                <a:lnTo>
                  <a:pt x="10609" y="4185"/>
                </a:lnTo>
                <a:lnTo>
                  <a:pt x="10561" y="4258"/>
                </a:lnTo>
                <a:lnTo>
                  <a:pt x="10536" y="4331"/>
                </a:lnTo>
                <a:lnTo>
                  <a:pt x="10536" y="4429"/>
                </a:lnTo>
                <a:lnTo>
                  <a:pt x="10561" y="4575"/>
                </a:lnTo>
                <a:lnTo>
                  <a:pt x="10585" y="4623"/>
                </a:lnTo>
                <a:lnTo>
                  <a:pt x="10634" y="4696"/>
                </a:lnTo>
                <a:lnTo>
                  <a:pt x="10707" y="4745"/>
                </a:lnTo>
                <a:lnTo>
                  <a:pt x="10780" y="4769"/>
                </a:lnTo>
                <a:lnTo>
                  <a:pt x="10828" y="4794"/>
                </a:lnTo>
                <a:lnTo>
                  <a:pt x="10999" y="4794"/>
                </a:lnTo>
                <a:lnTo>
                  <a:pt x="11047" y="4769"/>
                </a:lnTo>
                <a:lnTo>
                  <a:pt x="11169" y="4696"/>
                </a:lnTo>
                <a:lnTo>
                  <a:pt x="11266" y="4575"/>
                </a:lnTo>
                <a:lnTo>
                  <a:pt x="11291" y="4502"/>
                </a:lnTo>
                <a:lnTo>
                  <a:pt x="11291" y="4429"/>
                </a:lnTo>
                <a:lnTo>
                  <a:pt x="11291" y="4356"/>
                </a:lnTo>
                <a:lnTo>
                  <a:pt x="11266" y="4283"/>
                </a:lnTo>
                <a:lnTo>
                  <a:pt x="11169" y="4161"/>
                </a:lnTo>
                <a:lnTo>
                  <a:pt x="11120" y="4088"/>
                </a:lnTo>
                <a:lnTo>
                  <a:pt x="11047" y="4064"/>
                </a:lnTo>
                <a:lnTo>
                  <a:pt x="10950" y="4039"/>
                </a:lnTo>
                <a:close/>
                <a:moveTo>
                  <a:pt x="12361" y="3942"/>
                </a:moveTo>
                <a:lnTo>
                  <a:pt x="12288" y="3966"/>
                </a:lnTo>
                <a:lnTo>
                  <a:pt x="12215" y="4015"/>
                </a:lnTo>
                <a:lnTo>
                  <a:pt x="12142" y="4064"/>
                </a:lnTo>
                <a:lnTo>
                  <a:pt x="12093" y="4137"/>
                </a:lnTo>
                <a:lnTo>
                  <a:pt x="12045" y="4210"/>
                </a:lnTo>
                <a:lnTo>
                  <a:pt x="12020" y="4307"/>
                </a:lnTo>
                <a:lnTo>
                  <a:pt x="11996" y="4380"/>
                </a:lnTo>
                <a:lnTo>
                  <a:pt x="12020" y="4477"/>
                </a:lnTo>
                <a:lnTo>
                  <a:pt x="12045" y="4550"/>
                </a:lnTo>
                <a:lnTo>
                  <a:pt x="12093" y="4623"/>
                </a:lnTo>
                <a:lnTo>
                  <a:pt x="12142" y="4696"/>
                </a:lnTo>
                <a:lnTo>
                  <a:pt x="12215" y="4745"/>
                </a:lnTo>
                <a:lnTo>
                  <a:pt x="12288" y="4794"/>
                </a:lnTo>
                <a:lnTo>
                  <a:pt x="12361" y="4818"/>
                </a:lnTo>
                <a:lnTo>
                  <a:pt x="12531" y="4818"/>
                </a:lnTo>
                <a:lnTo>
                  <a:pt x="12629" y="4794"/>
                </a:lnTo>
                <a:lnTo>
                  <a:pt x="12702" y="4745"/>
                </a:lnTo>
                <a:lnTo>
                  <a:pt x="12750" y="4696"/>
                </a:lnTo>
                <a:lnTo>
                  <a:pt x="12823" y="4623"/>
                </a:lnTo>
                <a:lnTo>
                  <a:pt x="12848" y="4550"/>
                </a:lnTo>
                <a:lnTo>
                  <a:pt x="12872" y="4477"/>
                </a:lnTo>
                <a:lnTo>
                  <a:pt x="12896" y="4380"/>
                </a:lnTo>
                <a:lnTo>
                  <a:pt x="12872" y="4307"/>
                </a:lnTo>
                <a:lnTo>
                  <a:pt x="12848" y="4210"/>
                </a:lnTo>
                <a:lnTo>
                  <a:pt x="12823" y="4137"/>
                </a:lnTo>
                <a:lnTo>
                  <a:pt x="12750" y="4064"/>
                </a:lnTo>
                <a:lnTo>
                  <a:pt x="12702" y="4015"/>
                </a:lnTo>
                <a:lnTo>
                  <a:pt x="12629" y="3966"/>
                </a:lnTo>
                <a:lnTo>
                  <a:pt x="12531" y="3942"/>
                </a:lnTo>
                <a:close/>
                <a:moveTo>
                  <a:pt x="11534" y="5013"/>
                </a:moveTo>
                <a:lnTo>
                  <a:pt x="11412" y="5061"/>
                </a:lnTo>
                <a:lnTo>
                  <a:pt x="11315" y="5110"/>
                </a:lnTo>
                <a:lnTo>
                  <a:pt x="11242" y="5232"/>
                </a:lnTo>
                <a:lnTo>
                  <a:pt x="11218" y="5353"/>
                </a:lnTo>
                <a:lnTo>
                  <a:pt x="11242" y="5475"/>
                </a:lnTo>
                <a:lnTo>
                  <a:pt x="11315" y="5572"/>
                </a:lnTo>
                <a:lnTo>
                  <a:pt x="11412" y="5645"/>
                </a:lnTo>
                <a:lnTo>
                  <a:pt x="11534" y="5670"/>
                </a:lnTo>
                <a:lnTo>
                  <a:pt x="11655" y="5645"/>
                </a:lnTo>
                <a:lnTo>
                  <a:pt x="11753" y="5572"/>
                </a:lnTo>
                <a:lnTo>
                  <a:pt x="11826" y="5475"/>
                </a:lnTo>
                <a:lnTo>
                  <a:pt x="11850" y="5353"/>
                </a:lnTo>
                <a:lnTo>
                  <a:pt x="11826" y="5232"/>
                </a:lnTo>
                <a:lnTo>
                  <a:pt x="11753" y="5110"/>
                </a:lnTo>
                <a:lnTo>
                  <a:pt x="11655" y="5061"/>
                </a:lnTo>
                <a:lnTo>
                  <a:pt x="11534" y="5013"/>
                </a:lnTo>
                <a:close/>
                <a:moveTo>
                  <a:pt x="12312" y="5889"/>
                </a:moveTo>
                <a:lnTo>
                  <a:pt x="12239" y="5913"/>
                </a:lnTo>
                <a:lnTo>
                  <a:pt x="12166" y="5937"/>
                </a:lnTo>
                <a:lnTo>
                  <a:pt x="12093" y="5986"/>
                </a:lnTo>
                <a:lnTo>
                  <a:pt x="12045" y="6059"/>
                </a:lnTo>
                <a:lnTo>
                  <a:pt x="12020" y="6132"/>
                </a:lnTo>
                <a:lnTo>
                  <a:pt x="11996" y="6205"/>
                </a:lnTo>
                <a:lnTo>
                  <a:pt x="11996" y="6278"/>
                </a:lnTo>
                <a:lnTo>
                  <a:pt x="11996" y="6351"/>
                </a:lnTo>
                <a:lnTo>
                  <a:pt x="12020" y="6424"/>
                </a:lnTo>
                <a:lnTo>
                  <a:pt x="12045" y="6497"/>
                </a:lnTo>
                <a:lnTo>
                  <a:pt x="12093" y="6570"/>
                </a:lnTo>
                <a:lnTo>
                  <a:pt x="12166" y="6619"/>
                </a:lnTo>
                <a:lnTo>
                  <a:pt x="12239" y="6643"/>
                </a:lnTo>
                <a:lnTo>
                  <a:pt x="12312" y="6667"/>
                </a:lnTo>
                <a:lnTo>
                  <a:pt x="12458" y="6667"/>
                </a:lnTo>
                <a:lnTo>
                  <a:pt x="12531" y="6643"/>
                </a:lnTo>
                <a:lnTo>
                  <a:pt x="12604" y="6619"/>
                </a:lnTo>
                <a:lnTo>
                  <a:pt x="12677" y="6570"/>
                </a:lnTo>
                <a:lnTo>
                  <a:pt x="12726" y="6497"/>
                </a:lnTo>
                <a:lnTo>
                  <a:pt x="12750" y="6424"/>
                </a:lnTo>
                <a:lnTo>
                  <a:pt x="12775" y="6351"/>
                </a:lnTo>
                <a:lnTo>
                  <a:pt x="12799" y="6278"/>
                </a:lnTo>
                <a:lnTo>
                  <a:pt x="12775" y="6205"/>
                </a:lnTo>
                <a:lnTo>
                  <a:pt x="12750" y="6132"/>
                </a:lnTo>
                <a:lnTo>
                  <a:pt x="12726" y="6059"/>
                </a:lnTo>
                <a:lnTo>
                  <a:pt x="12677" y="5986"/>
                </a:lnTo>
                <a:lnTo>
                  <a:pt x="12604" y="5937"/>
                </a:lnTo>
                <a:lnTo>
                  <a:pt x="12531" y="5913"/>
                </a:lnTo>
                <a:lnTo>
                  <a:pt x="12458" y="5889"/>
                </a:lnTo>
                <a:close/>
                <a:moveTo>
                  <a:pt x="10950" y="5889"/>
                </a:moveTo>
                <a:lnTo>
                  <a:pt x="10853" y="5913"/>
                </a:lnTo>
                <a:lnTo>
                  <a:pt x="10780" y="5937"/>
                </a:lnTo>
                <a:lnTo>
                  <a:pt x="10707" y="5986"/>
                </a:lnTo>
                <a:lnTo>
                  <a:pt x="10634" y="6035"/>
                </a:lnTo>
                <a:lnTo>
                  <a:pt x="10585" y="6108"/>
                </a:lnTo>
                <a:lnTo>
                  <a:pt x="10536" y="6181"/>
                </a:lnTo>
                <a:lnTo>
                  <a:pt x="10512" y="6254"/>
                </a:lnTo>
                <a:lnTo>
                  <a:pt x="10488" y="6351"/>
                </a:lnTo>
                <a:lnTo>
                  <a:pt x="10512" y="6424"/>
                </a:lnTo>
                <a:lnTo>
                  <a:pt x="10536" y="6521"/>
                </a:lnTo>
                <a:lnTo>
                  <a:pt x="10585" y="6594"/>
                </a:lnTo>
                <a:lnTo>
                  <a:pt x="10634" y="6643"/>
                </a:lnTo>
                <a:lnTo>
                  <a:pt x="10707" y="6716"/>
                </a:lnTo>
                <a:lnTo>
                  <a:pt x="10780" y="6740"/>
                </a:lnTo>
                <a:lnTo>
                  <a:pt x="10853" y="6765"/>
                </a:lnTo>
                <a:lnTo>
                  <a:pt x="10950" y="6789"/>
                </a:lnTo>
                <a:lnTo>
                  <a:pt x="11023" y="6765"/>
                </a:lnTo>
                <a:lnTo>
                  <a:pt x="11120" y="6740"/>
                </a:lnTo>
                <a:lnTo>
                  <a:pt x="11193" y="6716"/>
                </a:lnTo>
                <a:lnTo>
                  <a:pt x="11242" y="6643"/>
                </a:lnTo>
                <a:lnTo>
                  <a:pt x="11315" y="6594"/>
                </a:lnTo>
                <a:lnTo>
                  <a:pt x="11339" y="6521"/>
                </a:lnTo>
                <a:lnTo>
                  <a:pt x="11364" y="6424"/>
                </a:lnTo>
                <a:lnTo>
                  <a:pt x="11388" y="6351"/>
                </a:lnTo>
                <a:lnTo>
                  <a:pt x="11364" y="6254"/>
                </a:lnTo>
                <a:lnTo>
                  <a:pt x="11339" y="6181"/>
                </a:lnTo>
                <a:lnTo>
                  <a:pt x="11315" y="6108"/>
                </a:lnTo>
                <a:lnTo>
                  <a:pt x="11242" y="6035"/>
                </a:lnTo>
                <a:lnTo>
                  <a:pt x="11193" y="5986"/>
                </a:lnTo>
                <a:lnTo>
                  <a:pt x="11120" y="5937"/>
                </a:lnTo>
                <a:lnTo>
                  <a:pt x="11023" y="5913"/>
                </a:lnTo>
                <a:lnTo>
                  <a:pt x="10950" y="5889"/>
                </a:lnTo>
                <a:close/>
                <a:moveTo>
                  <a:pt x="2799" y="6351"/>
                </a:moveTo>
                <a:lnTo>
                  <a:pt x="2628" y="6546"/>
                </a:lnTo>
                <a:lnTo>
                  <a:pt x="2507" y="6692"/>
                </a:lnTo>
                <a:lnTo>
                  <a:pt x="2166" y="7057"/>
                </a:lnTo>
                <a:lnTo>
                  <a:pt x="2117" y="6740"/>
                </a:lnTo>
                <a:lnTo>
                  <a:pt x="2093" y="6570"/>
                </a:lnTo>
                <a:lnTo>
                  <a:pt x="2044" y="6424"/>
                </a:lnTo>
                <a:lnTo>
                  <a:pt x="2799" y="6351"/>
                </a:lnTo>
                <a:close/>
                <a:moveTo>
                  <a:pt x="11558" y="6813"/>
                </a:moveTo>
                <a:lnTo>
                  <a:pt x="11461" y="6838"/>
                </a:lnTo>
                <a:lnTo>
                  <a:pt x="11388" y="6862"/>
                </a:lnTo>
                <a:lnTo>
                  <a:pt x="11315" y="6911"/>
                </a:lnTo>
                <a:lnTo>
                  <a:pt x="11242" y="6959"/>
                </a:lnTo>
                <a:lnTo>
                  <a:pt x="11169" y="7032"/>
                </a:lnTo>
                <a:lnTo>
                  <a:pt x="11145" y="7105"/>
                </a:lnTo>
                <a:lnTo>
                  <a:pt x="11120" y="7203"/>
                </a:lnTo>
                <a:lnTo>
                  <a:pt x="11096" y="7276"/>
                </a:lnTo>
                <a:lnTo>
                  <a:pt x="11120" y="7373"/>
                </a:lnTo>
                <a:lnTo>
                  <a:pt x="11145" y="7470"/>
                </a:lnTo>
                <a:lnTo>
                  <a:pt x="11169" y="7543"/>
                </a:lnTo>
                <a:lnTo>
                  <a:pt x="11242" y="7616"/>
                </a:lnTo>
                <a:lnTo>
                  <a:pt x="11315" y="7665"/>
                </a:lnTo>
                <a:lnTo>
                  <a:pt x="11388" y="7714"/>
                </a:lnTo>
                <a:lnTo>
                  <a:pt x="11461" y="7738"/>
                </a:lnTo>
                <a:lnTo>
                  <a:pt x="11655" y="7738"/>
                </a:lnTo>
                <a:lnTo>
                  <a:pt x="11728" y="7714"/>
                </a:lnTo>
                <a:lnTo>
                  <a:pt x="11801" y="7665"/>
                </a:lnTo>
                <a:lnTo>
                  <a:pt x="11874" y="7616"/>
                </a:lnTo>
                <a:lnTo>
                  <a:pt x="11947" y="7543"/>
                </a:lnTo>
                <a:lnTo>
                  <a:pt x="11972" y="7470"/>
                </a:lnTo>
                <a:lnTo>
                  <a:pt x="11996" y="7373"/>
                </a:lnTo>
                <a:lnTo>
                  <a:pt x="12020" y="7276"/>
                </a:lnTo>
                <a:lnTo>
                  <a:pt x="11996" y="7203"/>
                </a:lnTo>
                <a:lnTo>
                  <a:pt x="11972" y="7105"/>
                </a:lnTo>
                <a:lnTo>
                  <a:pt x="11947" y="7032"/>
                </a:lnTo>
                <a:lnTo>
                  <a:pt x="11874" y="6959"/>
                </a:lnTo>
                <a:lnTo>
                  <a:pt x="11801" y="6911"/>
                </a:lnTo>
                <a:lnTo>
                  <a:pt x="11728" y="6862"/>
                </a:lnTo>
                <a:lnTo>
                  <a:pt x="11655" y="6838"/>
                </a:lnTo>
                <a:lnTo>
                  <a:pt x="11558" y="6813"/>
                </a:lnTo>
                <a:close/>
                <a:moveTo>
                  <a:pt x="3918" y="6327"/>
                </a:moveTo>
                <a:lnTo>
                  <a:pt x="3845" y="6375"/>
                </a:lnTo>
                <a:lnTo>
                  <a:pt x="3553" y="6667"/>
                </a:lnTo>
                <a:lnTo>
                  <a:pt x="3285" y="6959"/>
                </a:lnTo>
                <a:lnTo>
                  <a:pt x="2726" y="7592"/>
                </a:lnTo>
                <a:lnTo>
                  <a:pt x="2434" y="7908"/>
                </a:lnTo>
                <a:lnTo>
                  <a:pt x="2263" y="8103"/>
                </a:lnTo>
                <a:lnTo>
                  <a:pt x="2117" y="8298"/>
                </a:lnTo>
                <a:lnTo>
                  <a:pt x="2166" y="7543"/>
                </a:lnTo>
                <a:lnTo>
                  <a:pt x="2239" y="7519"/>
                </a:lnTo>
                <a:lnTo>
                  <a:pt x="2312" y="7470"/>
                </a:lnTo>
                <a:lnTo>
                  <a:pt x="2482" y="7349"/>
                </a:lnTo>
                <a:lnTo>
                  <a:pt x="2726" y="7081"/>
                </a:lnTo>
                <a:lnTo>
                  <a:pt x="3066" y="6716"/>
                </a:lnTo>
                <a:lnTo>
                  <a:pt x="3212" y="6594"/>
                </a:lnTo>
                <a:lnTo>
                  <a:pt x="3310" y="6448"/>
                </a:lnTo>
                <a:lnTo>
                  <a:pt x="3358" y="6400"/>
                </a:lnTo>
                <a:lnTo>
                  <a:pt x="3358" y="6327"/>
                </a:lnTo>
                <a:close/>
                <a:moveTo>
                  <a:pt x="12312" y="7860"/>
                </a:moveTo>
                <a:lnTo>
                  <a:pt x="12239" y="7884"/>
                </a:lnTo>
                <a:lnTo>
                  <a:pt x="12166" y="7908"/>
                </a:lnTo>
                <a:lnTo>
                  <a:pt x="12093" y="7957"/>
                </a:lnTo>
                <a:lnTo>
                  <a:pt x="12045" y="8006"/>
                </a:lnTo>
                <a:lnTo>
                  <a:pt x="11996" y="8079"/>
                </a:lnTo>
                <a:lnTo>
                  <a:pt x="11972" y="8152"/>
                </a:lnTo>
                <a:lnTo>
                  <a:pt x="11947" y="8273"/>
                </a:lnTo>
                <a:lnTo>
                  <a:pt x="11972" y="8395"/>
                </a:lnTo>
                <a:lnTo>
                  <a:pt x="12045" y="8517"/>
                </a:lnTo>
                <a:lnTo>
                  <a:pt x="12142" y="8590"/>
                </a:lnTo>
                <a:lnTo>
                  <a:pt x="12215" y="8638"/>
                </a:lnTo>
                <a:lnTo>
                  <a:pt x="12458" y="8638"/>
                </a:lnTo>
                <a:lnTo>
                  <a:pt x="12556" y="8590"/>
                </a:lnTo>
                <a:lnTo>
                  <a:pt x="12629" y="8541"/>
                </a:lnTo>
                <a:lnTo>
                  <a:pt x="12653" y="8517"/>
                </a:lnTo>
                <a:lnTo>
                  <a:pt x="12726" y="8444"/>
                </a:lnTo>
                <a:lnTo>
                  <a:pt x="12750" y="8346"/>
                </a:lnTo>
                <a:lnTo>
                  <a:pt x="12775" y="8225"/>
                </a:lnTo>
                <a:lnTo>
                  <a:pt x="12726" y="8103"/>
                </a:lnTo>
                <a:lnTo>
                  <a:pt x="12653" y="7981"/>
                </a:lnTo>
                <a:lnTo>
                  <a:pt x="12556" y="7908"/>
                </a:lnTo>
                <a:lnTo>
                  <a:pt x="12483" y="7860"/>
                </a:lnTo>
                <a:close/>
                <a:moveTo>
                  <a:pt x="10974" y="7981"/>
                </a:moveTo>
                <a:lnTo>
                  <a:pt x="10877" y="8006"/>
                </a:lnTo>
                <a:lnTo>
                  <a:pt x="10804" y="8030"/>
                </a:lnTo>
                <a:lnTo>
                  <a:pt x="10682" y="8127"/>
                </a:lnTo>
                <a:lnTo>
                  <a:pt x="10609" y="8225"/>
                </a:lnTo>
                <a:lnTo>
                  <a:pt x="10561" y="8346"/>
                </a:lnTo>
                <a:lnTo>
                  <a:pt x="10585" y="8492"/>
                </a:lnTo>
                <a:lnTo>
                  <a:pt x="10609" y="8590"/>
                </a:lnTo>
                <a:lnTo>
                  <a:pt x="10682" y="8663"/>
                </a:lnTo>
                <a:lnTo>
                  <a:pt x="10755" y="8711"/>
                </a:lnTo>
                <a:lnTo>
                  <a:pt x="10853" y="8736"/>
                </a:lnTo>
                <a:lnTo>
                  <a:pt x="10853" y="8760"/>
                </a:lnTo>
                <a:lnTo>
                  <a:pt x="10999" y="8760"/>
                </a:lnTo>
                <a:lnTo>
                  <a:pt x="11145" y="8736"/>
                </a:lnTo>
                <a:lnTo>
                  <a:pt x="11218" y="8711"/>
                </a:lnTo>
                <a:lnTo>
                  <a:pt x="11266" y="8638"/>
                </a:lnTo>
                <a:lnTo>
                  <a:pt x="11339" y="8565"/>
                </a:lnTo>
                <a:lnTo>
                  <a:pt x="11364" y="8468"/>
                </a:lnTo>
                <a:lnTo>
                  <a:pt x="11388" y="8371"/>
                </a:lnTo>
                <a:lnTo>
                  <a:pt x="11364" y="8273"/>
                </a:lnTo>
                <a:lnTo>
                  <a:pt x="11339" y="8176"/>
                </a:lnTo>
                <a:lnTo>
                  <a:pt x="11291" y="8127"/>
                </a:lnTo>
                <a:lnTo>
                  <a:pt x="11218" y="8054"/>
                </a:lnTo>
                <a:lnTo>
                  <a:pt x="11145" y="8006"/>
                </a:lnTo>
                <a:lnTo>
                  <a:pt x="11047" y="7981"/>
                </a:lnTo>
                <a:close/>
                <a:moveTo>
                  <a:pt x="11704" y="8882"/>
                </a:moveTo>
                <a:lnTo>
                  <a:pt x="11631" y="8906"/>
                </a:lnTo>
                <a:lnTo>
                  <a:pt x="11558" y="8930"/>
                </a:lnTo>
                <a:lnTo>
                  <a:pt x="11485" y="8955"/>
                </a:lnTo>
                <a:lnTo>
                  <a:pt x="11437" y="9003"/>
                </a:lnTo>
                <a:lnTo>
                  <a:pt x="11364" y="9101"/>
                </a:lnTo>
                <a:lnTo>
                  <a:pt x="11339" y="9198"/>
                </a:lnTo>
                <a:lnTo>
                  <a:pt x="11315" y="9295"/>
                </a:lnTo>
                <a:lnTo>
                  <a:pt x="11315" y="9393"/>
                </a:lnTo>
                <a:lnTo>
                  <a:pt x="11364" y="9490"/>
                </a:lnTo>
                <a:lnTo>
                  <a:pt x="11437" y="9587"/>
                </a:lnTo>
                <a:lnTo>
                  <a:pt x="11510" y="9636"/>
                </a:lnTo>
                <a:lnTo>
                  <a:pt x="11607" y="9685"/>
                </a:lnTo>
                <a:lnTo>
                  <a:pt x="11850" y="9685"/>
                </a:lnTo>
                <a:lnTo>
                  <a:pt x="11899" y="9636"/>
                </a:lnTo>
                <a:lnTo>
                  <a:pt x="11996" y="9587"/>
                </a:lnTo>
                <a:lnTo>
                  <a:pt x="12045" y="9514"/>
                </a:lnTo>
                <a:lnTo>
                  <a:pt x="12093" y="9393"/>
                </a:lnTo>
                <a:lnTo>
                  <a:pt x="12093" y="9295"/>
                </a:lnTo>
                <a:lnTo>
                  <a:pt x="12093" y="9222"/>
                </a:lnTo>
                <a:lnTo>
                  <a:pt x="12069" y="9125"/>
                </a:lnTo>
                <a:lnTo>
                  <a:pt x="11996" y="9003"/>
                </a:lnTo>
                <a:lnTo>
                  <a:pt x="11923" y="8955"/>
                </a:lnTo>
                <a:lnTo>
                  <a:pt x="11850" y="8930"/>
                </a:lnTo>
                <a:lnTo>
                  <a:pt x="11777" y="8906"/>
                </a:lnTo>
                <a:lnTo>
                  <a:pt x="11704" y="8882"/>
                </a:lnTo>
                <a:close/>
                <a:moveTo>
                  <a:pt x="4112" y="6327"/>
                </a:moveTo>
                <a:lnTo>
                  <a:pt x="4745" y="6375"/>
                </a:lnTo>
                <a:lnTo>
                  <a:pt x="4721" y="6619"/>
                </a:lnTo>
                <a:lnTo>
                  <a:pt x="4721" y="6886"/>
                </a:lnTo>
                <a:lnTo>
                  <a:pt x="4648" y="6886"/>
                </a:lnTo>
                <a:lnTo>
                  <a:pt x="4477" y="6959"/>
                </a:lnTo>
                <a:lnTo>
                  <a:pt x="4380" y="7081"/>
                </a:lnTo>
                <a:lnTo>
                  <a:pt x="4161" y="7349"/>
                </a:lnTo>
                <a:lnTo>
                  <a:pt x="3431" y="8249"/>
                </a:lnTo>
                <a:lnTo>
                  <a:pt x="3091" y="8590"/>
                </a:lnTo>
                <a:lnTo>
                  <a:pt x="2750" y="8955"/>
                </a:lnTo>
                <a:lnTo>
                  <a:pt x="2409" y="9344"/>
                </a:lnTo>
                <a:lnTo>
                  <a:pt x="2239" y="9539"/>
                </a:lnTo>
                <a:lnTo>
                  <a:pt x="2117" y="9733"/>
                </a:lnTo>
                <a:lnTo>
                  <a:pt x="2117" y="8736"/>
                </a:lnTo>
                <a:lnTo>
                  <a:pt x="2239" y="8687"/>
                </a:lnTo>
                <a:lnTo>
                  <a:pt x="2385" y="8614"/>
                </a:lnTo>
                <a:lnTo>
                  <a:pt x="2507" y="8517"/>
                </a:lnTo>
                <a:lnTo>
                  <a:pt x="2628" y="8371"/>
                </a:lnTo>
                <a:lnTo>
                  <a:pt x="2823" y="8127"/>
                </a:lnTo>
                <a:lnTo>
                  <a:pt x="3018" y="7884"/>
                </a:lnTo>
                <a:lnTo>
                  <a:pt x="3577" y="7276"/>
                </a:lnTo>
                <a:lnTo>
                  <a:pt x="3869" y="6959"/>
                </a:lnTo>
                <a:lnTo>
                  <a:pt x="4161" y="6667"/>
                </a:lnTo>
                <a:lnTo>
                  <a:pt x="4210" y="6619"/>
                </a:lnTo>
                <a:lnTo>
                  <a:pt x="4234" y="6570"/>
                </a:lnTo>
                <a:lnTo>
                  <a:pt x="4234" y="6521"/>
                </a:lnTo>
                <a:lnTo>
                  <a:pt x="4210" y="6448"/>
                </a:lnTo>
                <a:lnTo>
                  <a:pt x="4185" y="6375"/>
                </a:lnTo>
                <a:lnTo>
                  <a:pt x="4112" y="6327"/>
                </a:lnTo>
                <a:close/>
                <a:moveTo>
                  <a:pt x="12239" y="9709"/>
                </a:moveTo>
                <a:lnTo>
                  <a:pt x="12166" y="9733"/>
                </a:lnTo>
                <a:lnTo>
                  <a:pt x="12093" y="9782"/>
                </a:lnTo>
                <a:lnTo>
                  <a:pt x="12020" y="9831"/>
                </a:lnTo>
                <a:lnTo>
                  <a:pt x="11972" y="9879"/>
                </a:lnTo>
                <a:lnTo>
                  <a:pt x="11947" y="9952"/>
                </a:lnTo>
                <a:lnTo>
                  <a:pt x="11923" y="10025"/>
                </a:lnTo>
                <a:lnTo>
                  <a:pt x="11923" y="10098"/>
                </a:lnTo>
                <a:lnTo>
                  <a:pt x="11923" y="10196"/>
                </a:lnTo>
                <a:lnTo>
                  <a:pt x="11947" y="10269"/>
                </a:lnTo>
                <a:lnTo>
                  <a:pt x="11972" y="10342"/>
                </a:lnTo>
                <a:lnTo>
                  <a:pt x="12020" y="10390"/>
                </a:lnTo>
                <a:lnTo>
                  <a:pt x="12093" y="10439"/>
                </a:lnTo>
                <a:lnTo>
                  <a:pt x="12166" y="10488"/>
                </a:lnTo>
                <a:lnTo>
                  <a:pt x="12239" y="10512"/>
                </a:lnTo>
                <a:lnTo>
                  <a:pt x="12385" y="10512"/>
                </a:lnTo>
                <a:lnTo>
                  <a:pt x="12483" y="10488"/>
                </a:lnTo>
                <a:lnTo>
                  <a:pt x="12531" y="10439"/>
                </a:lnTo>
                <a:lnTo>
                  <a:pt x="12604" y="10390"/>
                </a:lnTo>
                <a:lnTo>
                  <a:pt x="12653" y="10342"/>
                </a:lnTo>
                <a:lnTo>
                  <a:pt x="12677" y="10269"/>
                </a:lnTo>
                <a:lnTo>
                  <a:pt x="12702" y="10196"/>
                </a:lnTo>
                <a:lnTo>
                  <a:pt x="12726" y="10098"/>
                </a:lnTo>
                <a:lnTo>
                  <a:pt x="12702" y="10025"/>
                </a:lnTo>
                <a:lnTo>
                  <a:pt x="12677" y="9952"/>
                </a:lnTo>
                <a:lnTo>
                  <a:pt x="12653" y="9879"/>
                </a:lnTo>
                <a:lnTo>
                  <a:pt x="12604" y="9831"/>
                </a:lnTo>
                <a:lnTo>
                  <a:pt x="12531" y="9782"/>
                </a:lnTo>
                <a:lnTo>
                  <a:pt x="12483" y="9733"/>
                </a:lnTo>
                <a:lnTo>
                  <a:pt x="12385" y="9709"/>
                </a:lnTo>
                <a:close/>
                <a:moveTo>
                  <a:pt x="10950" y="9831"/>
                </a:moveTo>
                <a:lnTo>
                  <a:pt x="10853" y="9855"/>
                </a:lnTo>
                <a:lnTo>
                  <a:pt x="10755" y="9879"/>
                </a:lnTo>
                <a:lnTo>
                  <a:pt x="10658" y="9952"/>
                </a:lnTo>
                <a:lnTo>
                  <a:pt x="10609" y="10025"/>
                </a:lnTo>
                <a:lnTo>
                  <a:pt x="10561" y="10123"/>
                </a:lnTo>
                <a:lnTo>
                  <a:pt x="10561" y="10220"/>
                </a:lnTo>
                <a:lnTo>
                  <a:pt x="10561" y="10342"/>
                </a:lnTo>
                <a:lnTo>
                  <a:pt x="10585" y="10415"/>
                </a:lnTo>
                <a:lnTo>
                  <a:pt x="10634" y="10463"/>
                </a:lnTo>
                <a:lnTo>
                  <a:pt x="10755" y="10560"/>
                </a:lnTo>
                <a:lnTo>
                  <a:pt x="10828" y="10609"/>
                </a:lnTo>
                <a:lnTo>
                  <a:pt x="10950" y="10633"/>
                </a:lnTo>
                <a:lnTo>
                  <a:pt x="11047" y="10609"/>
                </a:lnTo>
                <a:lnTo>
                  <a:pt x="11145" y="10560"/>
                </a:lnTo>
                <a:lnTo>
                  <a:pt x="11266" y="10463"/>
                </a:lnTo>
                <a:lnTo>
                  <a:pt x="11291" y="10415"/>
                </a:lnTo>
                <a:lnTo>
                  <a:pt x="11315" y="10342"/>
                </a:lnTo>
                <a:lnTo>
                  <a:pt x="11339" y="10220"/>
                </a:lnTo>
                <a:lnTo>
                  <a:pt x="11315" y="10123"/>
                </a:lnTo>
                <a:lnTo>
                  <a:pt x="11291" y="10025"/>
                </a:lnTo>
                <a:lnTo>
                  <a:pt x="11218" y="9952"/>
                </a:lnTo>
                <a:lnTo>
                  <a:pt x="11145" y="9879"/>
                </a:lnTo>
                <a:lnTo>
                  <a:pt x="11047" y="9855"/>
                </a:lnTo>
                <a:lnTo>
                  <a:pt x="10950" y="9831"/>
                </a:lnTo>
                <a:close/>
                <a:moveTo>
                  <a:pt x="4696" y="7373"/>
                </a:moveTo>
                <a:lnTo>
                  <a:pt x="4672" y="8079"/>
                </a:lnTo>
                <a:lnTo>
                  <a:pt x="4575" y="8127"/>
                </a:lnTo>
                <a:lnTo>
                  <a:pt x="4477" y="8176"/>
                </a:lnTo>
                <a:lnTo>
                  <a:pt x="4404" y="8273"/>
                </a:lnTo>
                <a:lnTo>
                  <a:pt x="4331" y="8346"/>
                </a:lnTo>
                <a:lnTo>
                  <a:pt x="4088" y="8760"/>
                </a:lnTo>
                <a:lnTo>
                  <a:pt x="3723" y="9320"/>
                </a:lnTo>
                <a:lnTo>
                  <a:pt x="3529" y="9587"/>
                </a:lnTo>
                <a:lnTo>
                  <a:pt x="3310" y="9855"/>
                </a:lnTo>
                <a:lnTo>
                  <a:pt x="3139" y="9977"/>
                </a:lnTo>
                <a:lnTo>
                  <a:pt x="2969" y="10098"/>
                </a:lnTo>
                <a:lnTo>
                  <a:pt x="2604" y="10390"/>
                </a:lnTo>
                <a:lnTo>
                  <a:pt x="2434" y="10560"/>
                </a:lnTo>
                <a:lnTo>
                  <a:pt x="2263" y="10706"/>
                </a:lnTo>
                <a:lnTo>
                  <a:pt x="2142" y="10901"/>
                </a:lnTo>
                <a:lnTo>
                  <a:pt x="2069" y="11071"/>
                </a:lnTo>
                <a:lnTo>
                  <a:pt x="2117" y="10536"/>
                </a:lnTo>
                <a:lnTo>
                  <a:pt x="2117" y="10001"/>
                </a:lnTo>
                <a:lnTo>
                  <a:pt x="2336" y="9904"/>
                </a:lnTo>
                <a:lnTo>
                  <a:pt x="2555" y="9782"/>
                </a:lnTo>
                <a:lnTo>
                  <a:pt x="2750" y="9612"/>
                </a:lnTo>
                <a:lnTo>
                  <a:pt x="2945" y="9441"/>
                </a:lnTo>
                <a:lnTo>
                  <a:pt x="3310" y="9052"/>
                </a:lnTo>
                <a:lnTo>
                  <a:pt x="3626" y="8687"/>
                </a:lnTo>
                <a:lnTo>
                  <a:pt x="4015" y="8249"/>
                </a:lnTo>
                <a:lnTo>
                  <a:pt x="4380" y="7787"/>
                </a:lnTo>
                <a:lnTo>
                  <a:pt x="4550" y="7592"/>
                </a:lnTo>
                <a:lnTo>
                  <a:pt x="4696" y="7373"/>
                </a:lnTo>
                <a:close/>
                <a:moveTo>
                  <a:pt x="17033" y="6254"/>
                </a:moveTo>
                <a:lnTo>
                  <a:pt x="17009" y="6473"/>
                </a:lnTo>
                <a:lnTo>
                  <a:pt x="17009" y="6692"/>
                </a:lnTo>
                <a:lnTo>
                  <a:pt x="17033" y="7154"/>
                </a:lnTo>
                <a:lnTo>
                  <a:pt x="17009" y="7884"/>
                </a:lnTo>
                <a:lnTo>
                  <a:pt x="16984" y="8614"/>
                </a:lnTo>
                <a:lnTo>
                  <a:pt x="16936" y="9247"/>
                </a:lnTo>
                <a:lnTo>
                  <a:pt x="16911" y="9879"/>
                </a:lnTo>
                <a:lnTo>
                  <a:pt x="16911" y="10488"/>
                </a:lnTo>
                <a:lnTo>
                  <a:pt x="16936" y="11120"/>
                </a:lnTo>
                <a:lnTo>
                  <a:pt x="16376" y="11193"/>
                </a:lnTo>
                <a:lnTo>
                  <a:pt x="16425" y="10488"/>
                </a:lnTo>
                <a:lnTo>
                  <a:pt x="16449" y="9758"/>
                </a:lnTo>
                <a:lnTo>
                  <a:pt x="16473" y="8298"/>
                </a:lnTo>
                <a:lnTo>
                  <a:pt x="16473" y="7592"/>
                </a:lnTo>
                <a:lnTo>
                  <a:pt x="16449" y="6886"/>
                </a:lnTo>
                <a:lnTo>
                  <a:pt x="16449" y="6594"/>
                </a:lnTo>
                <a:lnTo>
                  <a:pt x="16425" y="6448"/>
                </a:lnTo>
                <a:lnTo>
                  <a:pt x="16400" y="6302"/>
                </a:lnTo>
                <a:lnTo>
                  <a:pt x="16717" y="6278"/>
                </a:lnTo>
                <a:lnTo>
                  <a:pt x="17033" y="6254"/>
                </a:lnTo>
                <a:close/>
                <a:moveTo>
                  <a:pt x="10147" y="3334"/>
                </a:moveTo>
                <a:lnTo>
                  <a:pt x="10415" y="3407"/>
                </a:lnTo>
                <a:lnTo>
                  <a:pt x="10682" y="3431"/>
                </a:lnTo>
                <a:lnTo>
                  <a:pt x="10950" y="3407"/>
                </a:lnTo>
                <a:lnTo>
                  <a:pt x="11242" y="3407"/>
                </a:lnTo>
                <a:lnTo>
                  <a:pt x="11218" y="3455"/>
                </a:lnTo>
                <a:lnTo>
                  <a:pt x="11218" y="3528"/>
                </a:lnTo>
                <a:lnTo>
                  <a:pt x="11242" y="3626"/>
                </a:lnTo>
                <a:lnTo>
                  <a:pt x="11266" y="3699"/>
                </a:lnTo>
                <a:lnTo>
                  <a:pt x="11315" y="3772"/>
                </a:lnTo>
                <a:lnTo>
                  <a:pt x="11388" y="3820"/>
                </a:lnTo>
                <a:lnTo>
                  <a:pt x="11485" y="3869"/>
                </a:lnTo>
                <a:lnTo>
                  <a:pt x="11607" y="3869"/>
                </a:lnTo>
                <a:lnTo>
                  <a:pt x="11704" y="3820"/>
                </a:lnTo>
                <a:lnTo>
                  <a:pt x="11801" y="3772"/>
                </a:lnTo>
                <a:lnTo>
                  <a:pt x="11850" y="3723"/>
                </a:lnTo>
                <a:lnTo>
                  <a:pt x="11874" y="3650"/>
                </a:lnTo>
                <a:lnTo>
                  <a:pt x="11899" y="3528"/>
                </a:lnTo>
                <a:lnTo>
                  <a:pt x="11874" y="3431"/>
                </a:lnTo>
                <a:lnTo>
                  <a:pt x="11874" y="3382"/>
                </a:lnTo>
                <a:lnTo>
                  <a:pt x="12823" y="3382"/>
                </a:lnTo>
                <a:lnTo>
                  <a:pt x="12823" y="3626"/>
                </a:lnTo>
                <a:lnTo>
                  <a:pt x="12848" y="3820"/>
                </a:lnTo>
                <a:lnTo>
                  <a:pt x="12896" y="4380"/>
                </a:lnTo>
                <a:lnTo>
                  <a:pt x="12969" y="4940"/>
                </a:lnTo>
                <a:lnTo>
                  <a:pt x="12994" y="5499"/>
                </a:lnTo>
                <a:lnTo>
                  <a:pt x="12994" y="6059"/>
                </a:lnTo>
                <a:lnTo>
                  <a:pt x="12945" y="7397"/>
                </a:lnTo>
                <a:lnTo>
                  <a:pt x="12896" y="8711"/>
                </a:lnTo>
                <a:lnTo>
                  <a:pt x="12896" y="9320"/>
                </a:lnTo>
                <a:lnTo>
                  <a:pt x="12896" y="9928"/>
                </a:lnTo>
                <a:lnTo>
                  <a:pt x="12896" y="11120"/>
                </a:lnTo>
                <a:lnTo>
                  <a:pt x="12458" y="11096"/>
                </a:lnTo>
                <a:lnTo>
                  <a:pt x="12020" y="11096"/>
                </a:lnTo>
                <a:lnTo>
                  <a:pt x="12020" y="11023"/>
                </a:lnTo>
                <a:lnTo>
                  <a:pt x="12020" y="10925"/>
                </a:lnTo>
                <a:lnTo>
                  <a:pt x="11996" y="10852"/>
                </a:lnTo>
                <a:lnTo>
                  <a:pt x="11947" y="10779"/>
                </a:lnTo>
                <a:lnTo>
                  <a:pt x="11899" y="10731"/>
                </a:lnTo>
                <a:lnTo>
                  <a:pt x="11850" y="10682"/>
                </a:lnTo>
                <a:lnTo>
                  <a:pt x="11777" y="10633"/>
                </a:lnTo>
                <a:lnTo>
                  <a:pt x="11704" y="10609"/>
                </a:lnTo>
                <a:lnTo>
                  <a:pt x="11534" y="10609"/>
                </a:lnTo>
                <a:lnTo>
                  <a:pt x="11461" y="10633"/>
                </a:lnTo>
                <a:lnTo>
                  <a:pt x="11388" y="10682"/>
                </a:lnTo>
                <a:lnTo>
                  <a:pt x="11339" y="10731"/>
                </a:lnTo>
                <a:lnTo>
                  <a:pt x="11291" y="10779"/>
                </a:lnTo>
                <a:lnTo>
                  <a:pt x="11242" y="10852"/>
                </a:lnTo>
                <a:lnTo>
                  <a:pt x="11218" y="10925"/>
                </a:lnTo>
                <a:lnTo>
                  <a:pt x="11218" y="11023"/>
                </a:lnTo>
                <a:lnTo>
                  <a:pt x="11242" y="11120"/>
                </a:lnTo>
                <a:lnTo>
                  <a:pt x="10853" y="11144"/>
                </a:lnTo>
                <a:lnTo>
                  <a:pt x="10463" y="11217"/>
                </a:lnTo>
                <a:lnTo>
                  <a:pt x="10415" y="10852"/>
                </a:lnTo>
                <a:lnTo>
                  <a:pt x="10366" y="10488"/>
                </a:lnTo>
                <a:lnTo>
                  <a:pt x="10342" y="9758"/>
                </a:lnTo>
                <a:lnTo>
                  <a:pt x="10317" y="8322"/>
                </a:lnTo>
                <a:lnTo>
                  <a:pt x="10317" y="7251"/>
                </a:lnTo>
                <a:lnTo>
                  <a:pt x="10293" y="6716"/>
                </a:lnTo>
                <a:lnTo>
                  <a:pt x="10269" y="6205"/>
                </a:lnTo>
                <a:lnTo>
                  <a:pt x="10171" y="4502"/>
                </a:lnTo>
                <a:lnTo>
                  <a:pt x="10147" y="3699"/>
                </a:lnTo>
                <a:lnTo>
                  <a:pt x="10147" y="3334"/>
                </a:lnTo>
                <a:close/>
                <a:moveTo>
                  <a:pt x="16035" y="6302"/>
                </a:moveTo>
                <a:lnTo>
                  <a:pt x="16035" y="6448"/>
                </a:lnTo>
                <a:lnTo>
                  <a:pt x="16035" y="6594"/>
                </a:lnTo>
                <a:lnTo>
                  <a:pt x="16060" y="6886"/>
                </a:lnTo>
                <a:lnTo>
                  <a:pt x="16060" y="7592"/>
                </a:lnTo>
                <a:lnTo>
                  <a:pt x="16035" y="8298"/>
                </a:lnTo>
                <a:lnTo>
                  <a:pt x="16011" y="9028"/>
                </a:lnTo>
                <a:lnTo>
                  <a:pt x="15962" y="9758"/>
                </a:lnTo>
                <a:lnTo>
                  <a:pt x="15938" y="10488"/>
                </a:lnTo>
                <a:lnTo>
                  <a:pt x="15938" y="10852"/>
                </a:lnTo>
                <a:lnTo>
                  <a:pt x="15962" y="11217"/>
                </a:lnTo>
                <a:lnTo>
                  <a:pt x="15719" y="11217"/>
                </a:lnTo>
                <a:lnTo>
                  <a:pt x="15743" y="11169"/>
                </a:lnTo>
                <a:lnTo>
                  <a:pt x="15768" y="10852"/>
                </a:lnTo>
                <a:lnTo>
                  <a:pt x="15768" y="10536"/>
                </a:lnTo>
                <a:lnTo>
                  <a:pt x="15743" y="10220"/>
                </a:lnTo>
                <a:lnTo>
                  <a:pt x="15743" y="9904"/>
                </a:lnTo>
                <a:lnTo>
                  <a:pt x="15743" y="9198"/>
                </a:lnTo>
                <a:lnTo>
                  <a:pt x="15743" y="8517"/>
                </a:lnTo>
                <a:lnTo>
                  <a:pt x="15695" y="7884"/>
                </a:lnTo>
                <a:lnTo>
                  <a:pt x="15622" y="7251"/>
                </a:lnTo>
                <a:lnTo>
                  <a:pt x="15622" y="7008"/>
                </a:lnTo>
                <a:lnTo>
                  <a:pt x="15622" y="6765"/>
                </a:lnTo>
                <a:lnTo>
                  <a:pt x="15670" y="6302"/>
                </a:lnTo>
                <a:close/>
                <a:moveTo>
                  <a:pt x="15354" y="6302"/>
                </a:moveTo>
                <a:lnTo>
                  <a:pt x="15281" y="6546"/>
                </a:lnTo>
                <a:lnTo>
                  <a:pt x="15257" y="6813"/>
                </a:lnTo>
                <a:lnTo>
                  <a:pt x="15232" y="7081"/>
                </a:lnTo>
                <a:lnTo>
                  <a:pt x="15232" y="7349"/>
                </a:lnTo>
                <a:lnTo>
                  <a:pt x="15305" y="7884"/>
                </a:lnTo>
                <a:lnTo>
                  <a:pt x="15354" y="8395"/>
                </a:lnTo>
                <a:lnTo>
                  <a:pt x="15354" y="8760"/>
                </a:lnTo>
                <a:lnTo>
                  <a:pt x="15354" y="9149"/>
                </a:lnTo>
                <a:lnTo>
                  <a:pt x="15330" y="9904"/>
                </a:lnTo>
                <a:lnTo>
                  <a:pt x="15305" y="10220"/>
                </a:lnTo>
                <a:lnTo>
                  <a:pt x="15305" y="10585"/>
                </a:lnTo>
                <a:lnTo>
                  <a:pt x="15330" y="10925"/>
                </a:lnTo>
                <a:lnTo>
                  <a:pt x="15378" y="11071"/>
                </a:lnTo>
                <a:lnTo>
                  <a:pt x="15427" y="11242"/>
                </a:lnTo>
                <a:lnTo>
                  <a:pt x="15208" y="11242"/>
                </a:lnTo>
                <a:lnTo>
                  <a:pt x="15232" y="11193"/>
                </a:lnTo>
                <a:lnTo>
                  <a:pt x="15232" y="11120"/>
                </a:lnTo>
                <a:lnTo>
                  <a:pt x="15184" y="10755"/>
                </a:lnTo>
                <a:lnTo>
                  <a:pt x="15135" y="10366"/>
                </a:lnTo>
                <a:lnTo>
                  <a:pt x="15086" y="9636"/>
                </a:lnTo>
                <a:lnTo>
                  <a:pt x="15062" y="8882"/>
                </a:lnTo>
                <a:lnTo>
                  <a:pt x="15013" y="8127"/>
                </a:lnTo>
                <a:lnTo>
                  <a:pt x="14989" y="7543"/>
                </a:lnTo>
                <a:lnTo>
                  <a:pt x="14989" y="6959"/>
                </a:lnTo>
                <a:lnTo>
                  <a:pt x="14989" y="6789"/>
                </a:lnTo>
                <a:lnTo>
                  <a:pt x="15013" y="6619"/>
                </a:lnTo>
                <a:lnTo>
                  <a:pt x="15038" y="6473"/>
                </a:lnTo>
                <a:lnTo>
                  <a:pt x="15038" y="6302"/>
                </a:lnTo>
                <a:close/>
                <a:moveTo>
                  <a:pt x="4575" y="10633"/>
                </a:moveTo>
                <a:lnTo>
                  <a:pt x="4575" y="10950"/>
                </a:lnTo>
                <a:lnTo>
                  <a:pt x="4599" y="11290"/>
                </a:lnTo>
                <a:lnTo>
                  <a:pt x="4429" y="11242"/>
                </a:lnTo>
                <a:lnTo>
                  <a:pt x="4258" y="11217"/>
                </a:lnTo>
                <a:lnTo>
                  <a:pt x="3893" y="11217"/>
                </a:lnTo>
                <a:lnTo>
                  <a:pt x="4088" y="11047"/>
                </a:lnTo>
                <a:lnTo>
                  <a:pt x="4283" y="10852"/>
                </a:lnTo>
                <a:lnTo>
                  <a:pt x="4575" y="10633"/>
                </a:lnTo>
                <a:close/>
                <a:moveTo>
                  <a:pt x="4648" y="8711"/>
                </a:moveTo>
                <a:lnTo>
                  <a:pt x="4648" y="8882"/>
                </a:lnTo>
                <a:lnTo>
                  <a:pt x="4599" y="9952"/>
                </a:lnTo>
                <a:lnTo>
                  <a:pt x="4550" y="9952"/>
                </a:lnTo>
                <a:lnTo>
                  <a:pt x="4477" y="10001"/>
                </a:lnTo>
                <a:lnTo>
                  <a:pt x="4404" y="10074"/>
                </a:lnTo>
                <a:lnTo>
                  <a:pt x="4283" y="10196"/>
                </a:lnTo>
                <a:lnTo>
                  <a:pt x="3942" y="10536"/>
                </a:lnTo>
                <a:lnTo>
                  <a:pt x="3626" y="10828"/>
                </a:lnTo>
                <a:lnTo>
                  <a:pt x="3480" y="10974"/>
                </a:lnTo>
                <a:lnTo>
                  <a:pt x="3358" y="11169"/>
                </a:lnTo>
                <a:lnTo>
                  <a:pt x="3334" y="11242"/>
                </a:lnTo>
                <a:lnTo>
                  <a:pt x="3237" y="11242"/>
                </a:lnTo>
                <a:lnTo>
                  <a:pt x="2653" y="11266"/>
                </a:lnTo>
                <a:lnTo>
                  <a:pt x="2044" y="11315"/>
                </a:lnTo>
                <a:lnTo>
                  <a:pt x="2044" y="11315"/>
                </a:lnTo>
                <a:lnTo>
                  <a:pt x="2069" y="11144"/>
                </a:lnTo>
                <a:lnTo>
                  <a:pt x="2093" y="11193"/>
                </a:lnTo>
                <a:lnTo>
                  <a:pt x="2142" y="11217"/>
                </a:lnTo>
                <a:lnTo>
                  <a:pt x="2190" y="11242"/>
                </a:lnTo>
                <a:lnTo>
                  <a:pt x="2239" y="11217"/>
                </a:lnTo>
                <a:lnTo>
                  <a:pt x="2409" y="11120"/>
                </a:lnTo>
                <a:lnTo>
                  <a:pt x="2555" y="11023"/>
                </a:lnTo>
                <a:lnTo>
                  <a:pt x="2823" y="10779"/>
                </a:lnTo>
                <a:lnTo>
                  <a:pt x="3261" y="10415"/>
                </a:lnTo>
                <a:lnTo>
                  <a:pt x="3650" y="10050"/>
                </a:lnTo>
                <a:lnTo>
                  <a:pt x="3845" y="9831"/>
                </a:lnTo>
                <a:lnTo>
                  <a:pt x="4039" y="9612"/>
                </a:lnTo>
                <a:lnTo>
                  <a:pt x="4356" y="9125"/>
                </a:lnTo>
                <a:lnTo>
                  <a:pt x="4648" y="8711"/>
                </a:lnTo>
                <a:close/>
                <a:moveTo>
                  <a:pt x="6035" y="536"/>
                </a:moveTo>
                <a:lnTo>
                  <a:pt x="6327" y="560"/>
                </a:lnTo>
                <a:lnTo>
                  <a:pt x="6619" y="584"/>
                </a:lnTo>
                <a:lnTo>
                  <a:pt x="7203" y="584"/>
                </a:lnTo>
                <a:lnTo>
                  <a:pt x="7592" y="609"/>
                </a:lnTo>
                <a:lnTo>
                  <a:pt x="8346" y="609"/>
                </a:lnTo>
                <a:lnTo>
                  <a:pt x="8736" y="560"/>
                </a:lnTo>
                <a:lnTo>
                  <a:pt x="8663" y="803"/>
                </a:lnTo>
                <a:lnTo>
                  <a:pt x="8638" y="1047"/>
                </a:lnTo>
                <a:lnTo>
                  <a:pt x="8638" y="1436"/>
                </a:lnTo>
                <a:lnTo>
                  <a:pt x="8638" y="1971"/>
                </a:lnTo>
                <a:lnTo>
                  <a:pt x="8687" y="2531"/>
                </a:lnTo>
                <a:lnTo>
                  <a:pt x="8711" y="3066"/>
                </a:lnTo>
                <a:lnTo>
                  <a:pt x="8711" y="3626"/>
                </a:lnTo>
                <a:lnTo>
                  <a:pt x="8687" y="4575"/>
                </a:lnTo>
                <a:lnTo>
                  <a:pt x="8711" y="5499"/>
                </a:lnTo>
                <a:lnTo>
                  <a:pt x="8760" y="7373"/>
                </a:lnTo>
                <a:lnTo>
                  <a:pt x="8833" y="9271"/>
                </a:lnTo>
                <a:lnTo>
                  <a:pt x="8857" y="11144"/>
                </a:lnTo>
                <a:lnTo>
                  <a:pt x="7178" y="11144"/>
                </a:lnTo>
                <a:lnTo>
                  <a:pt x="6911" y="11169"/>
                </a:lnTo>
                <a:lnTo>
                  <a:pt x="6643" y="11169"/>
                </a:lnTo>
                <a:lnTo>
                  <a:pt x="6400" y="11217"/>
                </a:lnTo>
                <a:lnTo>
                  <a:pt x="6156" y="11315"/>
                </a:lnTo>
                <a:lnTo>
                  <a:pt x="6132" y="11023"/>
                </a:lnTo>
                <a:lnTo>
                  <a:pt x="6132" y="10731"/>
                </a:lnTo>
                <a:lnTo>
                  <a:pt x="6132" y="10147"/>
                </a:lnTo>
                <a:lnTo>
                  <a:pt x="6059" y="8711"/>
                </a:lnTo>
                <a:lnTo>
                  <a:pt x="6035" y="7933"/>
                </a:lnTo>
                <a:lnTo>
                  <a:pt x="6035" y="7178"/>
                </a:lnTo>
                <a:lnTo>
                  <a:pt x="6083" y="6424"/>
                </a:lnTo>
                <a:lnTo>
                  <a:pt x="6132" y="5645"/>
                </a:lnTo>
                <a:lnTo>
                  <a:pt x="6229" y="4210"/>
                </a:lnTo>
                <a:lnTo>
                  <a:pt x="6254" y="3480"/>
                </a:lnTo>
                <a:lnTo>
                  <a:pt x="6254" y="3115"/>
                </a:lnTo>
                <a:lnTo>
                  <a:pt x="6229" y="2750"/>
                </a:lnTo>
                <a:lnTo>
                  <a:pt x="6035" y="1485"/>
                </a:lnTo>
                <a:lnTo>
                  <a:pt x="6035" y="1241"/>
                </a:lnTo>
                <a:lnTo>
                  <a:pt x="6035" y="1022"/>
                </a:lnTo>
                <a:lnTo>
                  <a:pt x="6035" y="536"/>
                </a:lnTo>
                <a:close/>
                <a:moveTo>
                  <a:pt x="14721" y="6327"/>
                </a:moveTo>
                <a:lnTo>
                  <a:pt x="14624" y="6497"/>
                </a:lnTo>
                <a:lnTo>
                  <a:pt x="14600" y="6716"/>
                </a:lnTo>
                <a:lnTo>
                  <a:pt x="14575" y="6959"/>
                </a:lnTo>
                <a:lnTo>
                  <a:pt x="14551" y="7203"/>
                </a:lnTo>
                <a:lnTo>
                  <a:pt x="14575" y="7665"/>
                </a:lnTo>
                <a:lnTo>
                  <a:pt x="14600" y="8006"/>
                </a:lnTo>
                <a:lnTo>
                  <a:pt x="14673" y="9612"/>
                </a:lnTo>
                <a:lnTo>
                  <a:pt x="14721" y="10439"/>
                </a:lnTo>
                <a:lnTo>
                  <a:pt x="14770" y="10828"/>
                </a:lnTo>
                <a:lnTo>
                  <a:pt x="14843" y="11242"/>
                </a:lnTo>
                <a:lnTo>
                  <a:pt x="14843" y="11266"/>
                </a:lnTo>
                <a:lnTo>
                  <a:pt x="14600" y="11290"/>
                </a:lnTo>
                <a:lnTo>
                  <a:pt x="14381" y="11339"/>
                </a:lnTo>
                <a:lnTo>
                  <a:pt x="14454" y="10755"/>
                </a:lnTo>
                <a:lnTo>
                  <a:pt x="14502" y="10171"/>
                </a:lnTo>
                <a:lnTo>
                  <a:pt x="14502" y="9587"/>
                </a:lnTo>
                <a:lnTo>
                  <a:pt x="14478" y="9003"/>
                </a:lnTo>
                <a:lnTo>
                  <a:pt x="14429" y="7689"/>
                </a:lnTo>
                <a:lnTo>
                  <a:pt x="14405" y="7008"/>
                </a:lnTo>
                <a:lnTo>
                  <a:pt x="14356" y="6375"/>
                </a:lnTo>
                <a:lnTo>
                  <a:pt x="14721" y="6327"/>
                </a:lnTo>
                <a:close/>
                <a:moveTo>
                  <a:pt x="12361" y="2871"/>
                </a:moveTo>
                <a:lnTo>
                  <a:pt x="11680" y="2920"/>
                </a:lnTo>
                <a:lnTo>
                  <a:pt x="10901" y="2944"/>
                </a:lnTo>
                <a:lnTo>
                  <a:pt x="10512" y="2944"/>
                </a:lnTo>
                <a:lnTo>
                  <a:pt x="10147" y="2993"/>
                </a:lnTo>
                <a:lnTo>
                  <a:pt x="10074" y="3042"/>
                </a:lnTo>
                <a:lnTo>
                  <a:pt x="10025" y="3090"/>
                </a:lnTo>
                <a:lnTo>
                  <a:pt x="10001" y="3090"/>
                </a:lnTo>
                <a:lnTo>
                  <a:pt x="9904" y="3139"/>
                </a:lnTo>
                <a:lnTo>
                  <a:pt x="9831" y="3212"/>
                </a:lnTo>
                <a:lnTo>
                  <a:pt x="9806" y="3334"/>
                </a:lnTo>
                <a:lnTo>
                  <a:pt x="9782" y="3455"/>
                </a:lnTo>
                <a:lnTo>
                  <a:pt x="9758" y="3723"/>
                </a:lnTo>
                <a:lnTo>
                  <a:pt x="9782" y="3918"/>
                </a:lnTo>
                <a:lnTo>
                  <a:pt x="9782" y="4429"/>
                </a:lnTo>
                <a:lnTo>
                  <a:pt x="9806" y="4940"/>
                </a:lnTo>
                <a:lnTo>
                  <a:pt x="9855" y="5937"/>
                </a:lnTo>
                <a:lnTo>
                  <a:pt x="9879" y="7032"/>
                </a:lnTo>
                <a:lnTo>
                  <a:pt x="9904" y="8127"/>
                </a:lnTo>
                <a:lnTo>
                  <a:pt x="9928" y="9758"/>
                </a:lnTo>
                <a:lnTo>
                  <a:pt x="9952" y="10560"/>
                </a:lnTo>
                <a:lnTo>
                  <a:pt x="10001" y="10974"/>
                </a:lnTo>
                <a:lnTo>
                  <a:pt x="10050" y="11363"/>
                </a:lnTo>
                <a:lnTo>
                  <a:pt x="10025" y="11388"/>
                </a:lnTo>
                <a:lnTo>
                  <a:pt x="10001" y="11436"/>
                </a:lnTo>
                <a:lnTo>
                  <a:pt x="10001" y="11534"/>
                </a:lnTo>
                <a:lnTo>
                  <a:pt x="10025" y="11631"/>
                </a:lnTo>
                <a:lnTo>
                  <a:pt x="10074" y="11655"/>
                </a:lnTo>
                <a:lnTo>
                  <a:pt x="10123" y="11680"/>
                </a:lnTo>
                <a:lnTo>
                  <a:pt x="10171" y="11680"/>
                </a:lnTo>
                <a:lnTo>
                  <a:pt x="10244" y="11704"/>
                </a:lnTo>
                <a:lnTo>
                  <a:pt x="10317" y="11704"/>
                </a:lnTo>
                <a:lnTo>
                  <a:pt x="10585" y="11728"/>
                </a:lnTo>
                <a:lnTo>
                  <a:pt x="10853" y="11704"/>
                </a:lnTo>
                <a:lnTo>
                  <a:pt x="11364" y="11655"/>
                </a:lnTo>
                <a:lnTo>
                  <a:pt x="12142" y="11631"/>
                </a:lnTo>
                <a:lnTo>
                  <a:pt x="12921" y="11607"/>
                </a:lnTo>
                <a:lnTo>
                  <a:pt x="12969" y="11655"/>
                </a:lnTo>
                <a:lnTo>
                  <a:pt x="13042" y="11680"/>
                </a:lnTo>
                <a:lnTo>
                  <a:pt x="13091" y="11704"/>
                </a:lnTo>
                <a:lnTo>
                  <a:pt x="13164" y="11680"/>
                </a:lnTo>
                <a:lnTo>
                  <a:pt x="13237" y="11655"/>
                </a:lnTo>
                <a:lnTo>
                  <a:pt x="13286" y="11607"/>
                </a:lnTo>
                <a:lnTo>
                  <a:pt x="13334" y="11558"/>
                </a:lnTo>
                <a:lnTo>
                  <a:pt x="13359" y="11461"/>
                </a:lnTo>
                <a:lnTo>
                  <a:pt x="13383" y="10877"/>
                </a:lnTo>
                <a:lnTo>
                  <a:pt x="13383" y="10293"/>
                </a:lnTo>
                <a:lnTo>
                  <a:pt x="13359" y="9685"/>
                </a:lnTo>
                <a:lnTo>
                  <a:pt x="13359" y="9101"/>
                </a:lnTo>
                <a:lnTo>
                  <a:pt x="13432" y="6619"/>
                </a:lnTo>
                <a:lnTo>
                  <a:pt x="13432" y="6059"/>
                </a:lnTo>
                <a:lnTo>
                  <a:pt x="13432" y="5524"/>
                </a:lnTo>
                <a:lnTo>
                  <a:pt x="13407" y="4964"/>
                </a:lnTo>
                <a:lnTo>
                  <a:pt x="13334" y="4404"/>
                </a:lnTo>
                <a:lnTo>
                  <a:pt x="13213" y="3723"/>
                </a:lnTo>
                <a:lnTo>
                  <a:pt x="13188" y="3480"/>
                </a:lnTo>
                <a:lnTo>
                  <a:pt x="13188" y="3212"/>
                </a:lnTo>
                <a:lnTo>
                  <a:pt x="13213" y="3139"/>
                </a:lnTo>
                <a:lnTo>
                  <a:pt x="13188" y="3042"/>
                </a:lnTo>
                <a:lnTo>
                  <a:pt x="13140" y="2969"/>
                </a:lnTo>
                <a:lnTo>
                  <a:pt x="13042" y="2920"/>
                </a:lnTo>
                <a:lnTo>
                  <a:pt x="12896" y="2871"/>
                </a:lnTo>
                <a:close/>
                <a:moveTo>
                  <a:pt x="3188" y="5816"/>
                </a:moveTo>
                <a:lnTo>
                  <a:pt x="2823" y="5840"/>
                </a:lnTo>
                <a:lnTo>
                  <a:pt x="2458" y="5864"/>
                </a:lnTo>
                <a:lnTo>
                  <a:pt x="2093" y="5937"/>
                </a:lnTo>
                <a:lnTo>
                  <a:pt x="1923" y="5986"/>
                </a:lnTo>
                <a:lnTo>
                  <a:pt x="1752" y="6035"/>
                </a:lnTo>
                <a:lnTo>
                  <a:pt x="1679" y="6059"/>
                </a:lnTo>
                <a:lnTo>
                  <a:pt x="1631" y="6083"/>
                </a:lnTo>
                <a:lnTo>
                  <a:pt x="1631" y="6108"/>
                </a:lnTo>
                <a:lnTo>
                  <a:pt x="1582" y="6181"/>
                </a:lnTo>
                <a:lnTo>
                  <a:pt x="1582" y="6278"/>
                </a:lnTo>
                <a:lnTo>
                  <a:pt x="1606" y="6351"/>
                </a:lnTo>
                <a:lnTo>
                  <a:pt x="1655" y="6400"/>
                </a:lnTo>
                <a:lnTo>
                  <a:pt x="1704" y="7032"/>
                </a:lnTo>
                <a:lnTo>
                  <a:pt x="1704" y="7665"/>
                </a:lnTo>
                <a:lnTo>
                  <a:pt x="1704" y="8930"/>
                </a:lnTo>
                <a:lnTo>
                  <a:pt x="1606" y="11461"/>
                </a:lnTo>
                <a:lnTo>
                  <a:pt x="1631" y="11558"/>
                </a:lnTo>
                <a:lnTo>
                  <a:pt x="1655" y="11631"/>
                </a:lnTo>
                <a:lnTo>
                  <a:pt x="1728" y="11655"/>
                </a:lnTo>
                <a:lnTo>
                  <a:pt x="1801" y="11680"/>
                </a:lnTo>
                <a:lnTo>
                  <a:pt x="1947" y="11728"/>
                </a:lnTo>
                <a:lnTo>
                  <a:pt x="2117" y="11753"/>
                </a:lnTo>
                <a:lnTo>
                  <a:pt x="2434" y="11753"/>
                </a:lnTo>
                <a:lnTo>
                  <a:pt x="2750" y="11728"/>
                </a:lnTo>
                <a:lnTo>
                  <a:pt x="3066" y="11704"/>
                </a:lnTo>
                <a:lnTo>
                  <a:pt x="3942" y="11704"/>
                </a:lnTo>
                <a:lnTo>
                  <a:pt x="4356" y="11728"/>
                </a:lnTo>
                <a:lnTo>
                  <a:pt x="4575" y="11728"/>
                </a:lnTo>
                <a:lnTo>
                  <a:pt x="4794" y="11704"/>
                </a:lnTo>
                <a:lnTo>
                  <a:pt x="4891" y="11680"/>
                </a:lnTo>
                <a:lnTo>
                  <a:pt x="4964" y="11655"/>
                </a:lnTo>
                <a:lnTo>
                  <a:pt x="5013" y="11582"/>
                </a:lnTo>
                <a:lnTo>
                  <a:pt x="5013" y="11509"/>
                </a:lnTo>
                <a:lnTo>
                  <a:pt x="4988" y="11169"/>
                </a:lnTo>
                <a:lnTo>
                  <a:pt x="4964" y="10852"/>
                </a:lnTo>
                <a:lnTo>
                  <a:pt x="4988" y="10196"/>
                </a:lnTo>
                <a:lnTo>
                  <a:pt x="5037" y="8882"/>
                </a:lnTo>
                <a:lnTo>
                  <a:pt x="5086" y="7178"/>
                </a:lnTo>
                <a:lnTo>
                  <a:pt x="5110" y="6692"/>
                </a:lnTo>
                <a:lnTo>
                  <a:pt x="5110" y="6448"/>
                </a:lnTo>
                <a:lnTo>
                  <a:pt x="5086" y="6205"/>
                </a:lnTo>
                <a:lnTo>
                  <a:pt x="5061" y="6132"/>
                </a:lnTo>
                <a:lnTo>
                  <a:pt x="5037" y="6035"/>
                </a:lnTo>
                <a:lnTo>
                  <a:pt x="4988" y="5962"/>
                </a:lnTo>
                <a:lnTo>
                  <a:pt x="4915" y="5889"/>
                </a:lnTo>
                <a:lnTo>
                  <a:pt x="4818" y="5864"/>
                </a:lnTo>
                <a:lnTo>
                  <a:pt x="3991" y="5816"/>
                </a:lnTo>
                <a:close/>
                <a:moveTo>
                  <a:pt x="5889" y="25"/>
                </a:moveTo>
                <a:lnTo>
                  <a:pt x="5816" y="49"/>
                </a:lnTo>
                <a:lnTo>
                  <a:pt x="5743" y="98"/>
                </a:lnTo>
                <a:lnTo>
                  <a:pt x="5670" y="219"/>
                </a:lnTo>
                <a:lnTo>
                  <a:pt x="5621" y="341"/>
                </a:lnTo>
                <a:lnTo>
                  <a:pt x="5548" y="609"/>
                </a:lnTo>
                <a:lnTo>
                  <a:pt x="5524" y="901"/>
                </a:lnTo>
                <a:lnTo>
                  <a:pt x="5524" y="1193"/>
                </a:lnTo>
                <a:lnTo>
                  <a:pt x="5548" y="1509"/>
                </a:lnTo>
                <a:lnTo>
                  <a:pt x="5572" y="1801"/>
                </a:lnTo>
                <a:lnTo>
                  <a:pt x="5670" y="2361"/>
                </a:lnTo>
                <a:lnTo>
                  <a:pt x="5718" y="2750"/>
                </a:lnTo>
                <a:lnTo>
                  <a:pt x="5743" y="3139"/>
                </a:lnTo>
                <a:lnTo>
                  <a:pt x="5743" y="3528"/>
                </a:lnTo>
                <a:lnTo>
                  <a:pt x="5718" y="3918"/>
                </a:lnTo>
                <a:lnTo>
                  <a:pt x="5694" y="4672"/>
                </a:lnTo>
                <a:lnTo>
                  <a:pt x="5621" y="5475"/>
                </a:lnTo>
                <a:lnTo>
                  <a:pt x="5572" y="6278"/>
                </a:lnTo>
                <a:lnTo>
                  <a:pt x="5548" y="7081"/>
                </a:lnTo>
                <a:lnTo>
                  <a:pt x="5524" y="7908"/>
                </a:lnTo>
                <a:lnTo>
                  <a:pt x="5548" y="8711"/>
                </a:lnTo>
                <a:lnTo>
                  <a:pt x="5645" y="10293"/>
                </a:lnTo>
                <a:lnTo>
                  <a:pt x="5645" y="10925"/>
                </a:lnTo>
                <a:lnTo>
                  <a:pt x="5670" y="11242"/>
                </a:lnTo>
                <a:lnTo>
                  <a:pt x="5718" y="11558"/>
                </a:lnTo>
                <a:lnTo>
                  <a:pt x="5743" y="11631"/>
                </a:lnTo>
                <a:lnTo>
                  <a:pt x="5767" y="11680"/>
                </a:lnTo>
                <a:lnTo>
                  <a:pt x="5816" y="11728"/>
                </a:lnTo>
                <a:lnTo>
                  <a:pt x="5986" y="11728"/>
                </a:lnTo>
                <a:lnTo>
                  <a:pt x="6108" y="11680"/>
                </a:lnTo>
                <a:lnTo>
                  <a:pt x="6351" y="11728"/>
                </a:lnTo>
                <a:lnTo>
                  <a:pt x="6619" y="11753"/>
                </a:lnTo>
                <a:lnTo>
                  <a:pt x="8030" y="11753"/>
                </a:lnTo>
                <a:lnTo>
                  <a:pt x="8857" y="11728"/>
                </a:lnTo>
                <a:lnTo>
                  <a:pt x="8955" y="11704"/>
                </a:lnTo>
                <a:lnTo>
                  <a:pt x="9028" y="11680"/>
                </a:lnTo>
                <a:lnTo>
                  <a:pt x="9149" y="11680"/>
                </a:lnTo>
                <a:lnTo>
                  <a:pt x="9271" y="11655"/>
                </a:lnTo>
                <a:lnTo>
                  <a:pt x="9320" y="11607"/>
                </a:lnTo>
                <a:lnTo>
                  <a:pt x="9344" y="11582"/>
                </a:lnTo>
                <a:lnTo>
                  <a:pt x="9368" y="11509"/>
                </a:lnTo>
                <a:lnTo>
                  <a:pt x="9393" y="11436"/>
                </a:lnTo>
                <a:lnTo>
                  <a:pt x="9368" y="9563"/>
                </a:lnTo>
                <a:lnTo>
                  <a:pt x="9295" y="7714"/>
                </a:lnTo>
                <a:lnTo>
                  <a:pt x="9222" y="5840"/>
                </a:lnTo>
                <a:lnTo>
                  <a:pt x="9198" y="4915"/>
                </a:lnTo>
                <a:lnTo>
                  <a:pt x="9198" y="3991"/>
                </a:lnTo>
                <a:lnTo>
                  <a:pt x="9198" y="3431"/>
                </a:lnTo>
                <a:lnTo>
                  <a:pt x="9174" y="2871"/>
                </a:lnTo>
                <a:lnTo>
                  <a:pt x="9125" y="2312"/>
                </a:lnTo>
                <a:lnTo>
                  <a:pt x="9076" y="1752"/>
                </a:lnTo>
                <a:lnTo>
                  <a:pt x="9052" y="1266"/>
                </a:lnTo>
                <a:lnTo>
                  <a:pt x="9052" y="803"/>
                </a:lnTo>
                <a:lnTo>
                  <a:pt x="9076" y="609"/>
                </a:lnTo>
                <a:lnTo>
                  <a:pt x="9076" y="487"/>
                </a:lnTo>
                <a:lnTo>
                  <a:pt x="9076" y="463"/>
                </a:lnTo>
                <a:lnTo>
                  <a:pt x="9052" y="414"/>
                </a:lnTo>
                <a:lnTo>
                  <a:pt x="9076" y="341"/>
                </a:lnTo>
                <a:lnTo>
                  <a:pt x="9076" y="268"/>
                </a:lnTo>
                <a:lnTo>
                  <a:pt x="9052" y="195"/>
                </a:lnTo>
                <a:lnTo>
                  <a:pt x="9003" y="146"/>
                </a:lnTo>
                <a:lnTo>
                  <a:pt x="8955" y="73"/>
                </a:lnTo>
                <a:lnTo>
                  <a:pt x="8906" y="25"/>
                </a:lnTo>
                <a:lnTo>
                  <a:pt x="8736" y="25"/>
                </a:lnTo>
                <a:lnTo>
                  <a:pt x="8298" y="73"/>
                </a:lnTo>
                <a:lnTo>
                  <a:pt x="7884" y="73"/>
                </a:lnTo>
                <a:lnTo>
                  <a:pt x="7032" y="49"/>
                </a:lnTo>
                <a:lnTo>
                  <a:pt x="6521" y="49"/>
                </a:lnTo>
                <a:lnTo>
                  <a:pt x="6278" y="73"/>
                </a:lnTo>
                <a:lnTo>
                  <a:pt x="6010" y="98"/>
                </a:lnTo>
                <a:lnTo>
                  <a:pt x="5962" y="49"/>
                </a:lnTo>
                <a:lnTo>
                  <a:pt x="5889" y="25"/>
                </a:lnTo>
                <a:close/>
                <a:moveTo>
                  <a:pt x="16619" y="5791"/>
                </a:moveTo>
                <a:lnTo>
                  <a:pt x="16108" y="5816"/>
                </a:lnTo>
                <a:lnTo>
                  <a:pt x="15622" y="5864"/>
                </a:lnTo>
                <a:lnTo>
                  <a:pt x="15111" y="5889"/>
                </a:lnTo>
                <a:lnTo>
                  <a:pt x="14697" y="5889"/>
                </a:lnTo>
                <a:lnTo>
                  <a:pt x="14478" y="5937"/>
                </a:lnTo>
                <a:lnTo>
                  <a:pt x="14283" y="6010"/>
                </a:lnTo>
                <a:lnTo>
                  <a:pt x="14210" y="5937"/>
                </a:lnTo>
                <a:lnTo>
                  <a:pt x="14113" y="5913"/>
                </a:lnTo>
                <a:lnTo>
                  <a:pt x="14089" y="5913"/>
                </a:lnTo>
                <a:lnTo>
                  <a:pt x="14040" y="5937"/>
                </a:lnTo>
                <a:lnTo>
                  <a:pt x="14016" y="5986"/>
                </a:lnTo>
                <a:lnTo>
                  <a:pt x="13991" y="6035"/>
                </a:lnTo>
                <a:lnTo>
                  <a:pt x="13943" y="6351"/>
                </a:lnTo>
                <a:lnTo>
                  <a:pt x="13918" y="6667"/>
                </a:lnTo>
                <a:lnTo>
                  <a:pt x="13918" y="7008"/>
                </a:lnTo>
                <a:lnTo>
                  <a:pt x="13918" y="7324"/>
                </a:lnTo>
                <a:lnTo>
                  <a:pt x="13967" y="7981"/>
                </a:lnTo>
                <a:lnTo>
                  <a:pt x="14016" y="8614"/>
                </a:lnTo>
                <a:lnTo>
                  <a:pt x="14040" y="9344"/>
                </a:lnTo>
                <a:lnTo>
                  <a:pt x="14040" y="10050"/>
                </a:lnTo>
                <a:lnTo>
                  <a:pt x="14016" y="10755"/>
                </a:lnTo>
                <a:lnTo>
                  <a:pt x="13967" y="11120"/>
                </a:lnTo>
                <a:lnTo>
                  <a:pt x="13894" y="11461"/>
                </a:lnTo>
                <a:lnTo>
                  <a:pt x="13894" y="11558"/>
                </a:lnTo>
                <a:lnTo>
                  <a:pt x="13918" y="11631"/>
                </a:lnTo>
                <a:lnTo>
                  <a:pt x="13967" y="11704"/>
                </a:lnTo>
                <a:lnTo>
                  <a:pt x="14040" y="11728"/>
                </a:lnTo>
                <a:lnTo>
                  <a:pt x="14089" y="11753"/>
                </a:lnTo>
                <a:lnTo>
                  <a:pt x="14235" y="11753"/>
                </a:lnTo>
                <a:lnTo>
                  <a:pt x="14308" y="11704"/>
                </a:lnTo>
                <a:lnTo>
                  <a:pt x="14624" y="11728"/>
                </a:lnTo>
                <a:lnTo>
                  <a:pt x="15597" y="11728"/>
                </a:lnTo>
                <a:lnTo>
                  <a:pt x="16327" y="11704"/>
                </a:lnTo>
                <a:lnTo>
                  <a:pt x="16668" y="11655"/>
                </a:lnTo>
                <a:lnTo>
                  <a:pt x="17033" y="11607"/>
                </a:lnTo>
                <a:lnTo>
                  <a:pt x="17082" y="11655"/>
                </a:lnTo>
                <a:lnTo>
                  <a:pt x="17130" y="11680"/>
                </a:lnTo>
                <a:lnTo>
                  <a:pt x="17203" y="11704"/>
                </a:lnTo>
                <a:lnTo>
                  <a:pt x="17276" y="11704"/>
                </a:lnTo>
                <a:lnTo>
                  <a:pt x="17349" y="11680"/>
                </a:lnTo>
                <a:lnTo>
                  <a:pt x="17398" y="11631"/>
                </a:lnTo>
                <a:lnTo>
                  <a:pt x="17422" y="11582"/>
                </a:lnTo>
                <a:lnTo>
                  <a:pt x="17422" y="11509"/>
                </a:lnTo>
                <a:lnTo>
                  <a:pt x="17374" y="11144"/>
                </a:lnTo>
                <a:lnTo>
                  <a:pt x="17349" y="10779"/>
                </a:lnTo>
                <a:lnTo>
                  <a:pt x="17349" y="10050"/>
                </a:lnTo>
                <a:lnTo>
                  <a:pt x="17349" y="9344"/>
                </a:lnTo>
                <a:lnTo>
                  <a:pt x="17398" y="8614"/>
                </a:lnTo>
                <a:lnTo>
                  <a:pt x="17422" y="7884"/>
                </a:lnTo>
                <a:lnTo>
                  <a:pt x="17447" y="7154"/>
                </a:lnTo>
                <a:lnTo>
                  <a:pt x="17447" y="6911"/>
                </a:lnTo>
                <a:lnTo>
                  <a:pt x="17422" y="6643"/>
                </a:lnTo>
                <a:lnTo>
                  <a:pt x="17398" y="6375"/>
                </a:lnTo>
                <a:lnTo>
                  <a:pt x="17349" y="6254"/>
                </a:lnTo>
                <a:lnTo>
                  <a:pt x="17301" y="6156"/>
                </a:lnTo>
                <a:lnTo>
                  <a:pt x="17325" y="6083"/>
                </a:lnTo>
                <a:lnTo>
                  <a:pt x="17325" y="6035"/>
                </a:lnTo>
                <a:lnTo>
                  <a:pt x="17301" y="5937"/>
                </a:lnTo>
                <a:lnTo>
                  <a:pt x="17228" y="5840"/>
                </a:lnTo>
                <a:lnTo>
                  <a:pt x="17179" y="5816"/>
                </a:lnTo>
                <a:lnTo>
                  <a:pt x="17106" y="5791"/>
                </a:lnTo>
                <a:close/>
                <a:moveTo>
                  <a:pt x="195" y="0"/>
                </a:moveTo>
                <a:lnTo>
                  <a:pt x="146" y="49"/>
                </a:lnTo>
                <a:lnTo>
                  <a:pt x="98" y="73"/>
                </a:lnTo>
                <a:lnTo>
                  <a:pt x="49" y="195"/>
                </a:lnTo>
                <a:lnTo>
                  <a:pt x="25" y="317"/>
                </a:lnTo>
                <a:lnTo>
                  <a:pt x="0" y="438"/>
                </a:lnTo>
                <a:lnTo>
                  <a:pt x="0" y="584"/>
                </a:lnTo>
                <a:lnTo>
                  <a:pt x="49" y="876"/>
                </a:lnTo>
                <a:lnTo>
                  <a:pt x="73" y="1120"/>
                </a:lnTo>
                <a:lnTo>
                  <a:pt x="49" y="1947"/>
                </a:lnTo>
                <a:lnTo>
                  <a:pt x="49" y="2774"/>
                </a:lnTo>
                <a:lnTo>
                  <a:pt x="49" y="3601"/>
                </a:lnTo>
                <a:lnTo>
                  <a:pt x="49" y="4429"/>
                </a:lnTo>
                <a:lnTo>
                  <a:pt x="0" y="6108"/>
                </a:lnTo>
                <a:lnTo>
                  <a:pt x="0" y="6984"/>
                </a:lnTo>
                <a:lnTo>
                  <a:pt x="25" y="7860"/>
                </a:lnTo>
                <a:lnTo>
                  <a:pt x="73" y="9587"/>
                </a:lnTo>
                <a:lnTo>
                  <a:pt x="146" y="11315"/>
                </a:lnTo>
                <a:lnTo>
                  <a:pt x="171" y="12191"/>
                </a:lnTo>
                <a:lnTo>
                  <a:pt x="195" y="13067"/>
                </a:lnTo>
                <a:lnTo>
                  <a:pt x="219" y="13188"/>
                </a:lnTo>
                <a:lnTo>
                  <a:pt x="292" y="13261"/>
                </a:lnTo>
                <a:lnTo>
                  <a:pt x="341" y="13310"/>
                </a:lnTo>
                <a:lnTo>
                  <a:pt x="390" y="13310"/>
                </a:lnTo>
                <a:lnTo>
                  <a:pt x="901" y="13383"/>
                </a:lnTo>
                <a:lnTo>
                  <a:pt x="1923" y="13383"/>
                </a:lnTo>
                <a:lnTo>
                  <a:pt x="2409" y="13334"/>
                </a:lnTo>
                <a:lnTo>
                  <a:pt x="3431" y="13261"/>
                </a:lnTo>
                <a:lnTo>
                  <a:pt x="3942" y="13213"/>
                </a:lnTo>
                <a:lnTo>
                  <a:pt x="4453" y="13188"/>
                </a:lnTo>
                <a:lnTo>
                  <a:pt x="10050" y="13188"/>
                </a:lnTo>
                <a:lnTo>
                  <a:pt x="11169" y="13164"/>
                </a:lnTo>
                <a:lnTo>
                  <a:pt x="13432" y="13091"/>
                </a:lnTo>
                <a:lnTo>
                  <a:pt x="14575" y="13067"/>
                </a:lnTo>
                <a:lnTo>
                  <a:pt x="16765" y="13067"/>
                </a:lnTo>
                <a:lnTo>
                  <a:pt x="17301" y="13091"/>
                </a:lnTo>
                <a:lnTo>
                  <a:pt x="17544" y="13140"/>
                </a:lnTo>
                <a:lnTo>
                  <a:pt x="17812" y="13164"/>
                </a:lnTo>
                <a:lnTo>
                  <a:pt x="17933" y="13164"/>
                </a:lnTo>
                <a:lnTo>
                  <a:pt x="18031" y="13115"/>
                </a:lnTo>
                <a:lnTo>
                  <a:pt x="18104" y="13042"/>
                </a:lnTo>
                <a:lnTo>
                  <a:pt x="18152" y="12945"/>
                </a:lnTo>
                <a:lnTo>
                  <a:pt x="18177" y="12848"/>
                </a:lnTo>
                <a:lnTo>
                  <a:pt x="18152" y="12750"/>
                </a:lnTo>
                <a:lnTo>
                  <a:pt x="18079" y="12677"/>
                </a:lnTo>
                <a:lnTo>
                  <a:pt x="17958" y="12629"/>
                </a:lnTo>
                <a:lnTo>
                  <a:pt x="17495" y="12556"/>
                </a:lnTo>
                <a:lnTo>
                  <a:pt x="17033" y="12531"/>
                </a:lnTo>
                <a:lnTo>
                  <a:pt x="16084" y="12507"/>
                </a:lnTo>
                <a:lnTo>
                  <a:pt x="14940" y="12483"/>
                </a:lnTo>
                <a:lnTo>
                  <a:pt x="13821" y="12507"/>
                </a:lnTo>
                <a:lnTo>
                  <a:pt x="11558" y="12580"/>
                </a:lnTo>
                <a:lnTo>
                  <a:pt x="10415" y="12604"/>
                </a:lnTo>
                <a:lnTo>
                  <a:pt x="9271" y="12629"/>
                </a:lnTo>
                <a:lnTo>
                  <a:pt x="7057" y="12604"/>
                </a:lnTo>
                <a:lnTo>
                  <a:pt x="5937" y="12604"/>
                </a:lnTo>
                <a:lnTo>
                  <a:pt x="4818" y="12629"/>
                </a:lnTo>
                <a:lnTo>
                  <a:pt x="3796" y="12677"/>
                </a:lnTo>
                <a:lnTo>
                  <a:pt x="2774" y="12726"/>
                </a:lnTo>
                <a:lnTo>
                  <a:pt x="1752" y="12799"/>
                </a:lnTo>
                <a:lnTo>
                  <a:pt x="730" y="12848"/>
                </a:lnTo>
                <a:lnTo>
                  <a:pt x="682" y="11169"/>
                </a:lnTo>
                <a:lnTo>
                  <a:pt x="609" y="9490"/>
                </a:lnTo>
                <a:lnTo>
                  <a:pt x="560" y="7787"/>
                </a:lnTo>
                <a:lnTo>
                  <a:pt x="536" y="6959"/>
                </a:lnTo>
                <a:lnTo>
                  <a:pt x="560" y="6108"/>
                </a:lnTo>
                <a:lnTo>
                  <a:pt x="584" y="4356"/>
                </a:lnTo>
                <a:lnTo>
                  <a:pt x="560" y="2579"/>
                </a:lnTo>
                <a:lnTo>
                  <a:pt x="584" y="1752"/>
                </a:lnTo>
                <a:lnTo>
                  <a:pt x="584" y="1363"/>
                </a:lnTo>
                <a:lnTo>
                  <a:pt x="584" y="949"/>
                </a:lnTo>
                <a:lnTo>
                  <a:pt x="560" y="706"/>
                </a:lnTo>
                <a:lnTo>
                  <a:pt x="536" y="438"/>
                </a:lnTo>
                <a:lnTo>
                  <a:pt x="511" y="317"/>
                </a:lnTo>
                <a:lnTo>
                  <a:pt x="463" y="219"/>
                </a:lnTo>
                <a:lnTo>
                  <a:pt x="390" y="98"/>
                </a:lnTo>
                <a:lnTo>
                  <a:pt x="317" y="25"/>
                </a:lnTo>
                <a:lnTo>
                  <a:pt x="268" y="0"/>
                </a:ln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94353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hart&#10;&#10;Description automatically generated">
            <a:extLst>
              <a:ext uri="{FF2B5EF4-FFF2-40B4-BE49-F238E27FC236}">
                <a16:creationId xmlns:a16="http://schemas.microsoft.com/office/drawing/2014/main" id="{BA586FB4-73B1-D53B-142E-F36A7F275CDD}"/>
              </a:ext>
            </a:extLst>
          </p:cNvPr>
          <p:cNvPicPr>
            <a:picLocks noChangeAspect="1"/>
          </p:cNvPicPr>
          <p:nvPr/>
        </p:nvPicPr>
        <p:blipFill>
          <a:blip r:embed="rId2">
            <a:alphaModFix amt="35000"/>
          </a:blip>
          <a:stretch>
            <a:fillRect/>
          </a:stretch>
        </p:blipFill>
        <p:spPr>
          <a:xfrm>
            <a:off x="9647433" y="6347042"/>
            <a:ext cx="631314" cy="454546"/>
          </a:xfrm>
          <a:prstGeom prst="rect">
            <a:avLst/>
          </a:prstGeom>
        </p:spPr>
      </p:pic>
      <p:pic>
        <p:nvPicPr>
          <p:cNvPr id="3" name="Picture 2" descr="A black and white sign&#10;&#10;Description automatically generated with low confidence">
            <a:extLst>
              <a:ext uri="{FF2B5EF4-FFF2-40B4-BE49-F238E27FC236}">
                <a16:creationId xmlns:a16="http://schemas.microsoft.com/office/drawing/2014/main" id="{D21F7EC0-A2AD-F3E3-7FD4-9ADFD30B5497}"/>
              </a:ext>
            </a:extLst>
          </p:cNvPr>
          <p:cNvPicPr>
            <a:picLocks noChangeAspect="1"/>
          </p:cNvPicPr>
          <p:nvPr/>
        </p:nvPicPr>
        <p:blipFill>
          <a:blip r:embed="rId3">
            <a:alphaModFix amt="50000"/>
          </a:blip>
          <a:stretch>
            <a:fillRect/>
          </a:stretch>
        </p:blipFill>
        <p:spPr>
          <a:xfrm>
            <a:off x="10517993" y="6407043"/>
            <a:ext cx="974660" cy="394545"/>
          </a:xfrm>
          <a:prstGeom prst="rect">
            <a:avLst/>
          </a:prstGeom>
        </p:spPr>
      </p:pic>
      <p:pic>
        <p:nvPicPr>
          <p:cNvPr id="4" name="Picture 3" descr="A picture containing sunburst chart&#10;&#10;Description automatically generated">
            <a:extLst>
              <a:ext uri="{FF2B5EF4-FFF2-40B4-BE49-F238E27FC236}">
                <a16:creationId xmlns:a16="http://schemas.microsoft.com/office/drawing/2014/main" id="{F5D7B900-3EAD-9897-86C8-82B2BBA0737D}"/>
              </a:ext>
            </a:extLst>
          </p:cNvPr>
          <p:cNvPicPr>
            <a:picLocks noChangeAspect="1"/>
          </p:cNvPicPr>
          <p:nvPr/>
        </p:nvPicPr>
        <p:blipFill>
          <a:blip r:embed="rId4">
            <a:alphaModFix amt="35000"/>
          </a:blip>
          <a:stretch>
            <a:fillRect/>
          </a:stretch>
        </p:blipFill>
        <p:spPr>
          <a:xfrm>
            <a:off x="11620807" y="6336515"/>
            <a:ext cx="443039" cy="443039"/>
          </a:xfrm>
          <a:prstGeom prst="rect">
            <a:avLst/>
          </a:prstGeom>
        </p:spPr>
      </p:pic>
      <p:pic>
        <p:nvPicPr>
          <p:cNvPr id="5" name="Picture 4" descr="Logo&#10;&#10;Description automatically generated">
            <a:extLst>
              <a:ext uri="{FF2B5EF4-FFF2-40B4-BE49-F238E27FC236}">
                <a16:creationId xmlns:a16="http://schemas.microsoft.com/office/drawing/2014/main" id="{65A0739E-CAC7-E46D-EE0F-4C52EF93E5DA}"/>
              </a:ext>
            </a:extLst>
          </p:cNvPr>
          <p:cNvPicPr>
            <a:picLocks noChangeAspect="1"/>
          </p:cNvPicPr>
          <p:nvPr/>
        </p:nvPicPr>
        <p:blipFill>
          <a:blip r:embed="rId5">
            <a:alphaModFix amt="35000"/>
          </a:blip>
          <a:stretch>
            <a:fillRect/>
          </a:stretch>
        </p:blipFill>
        <p:spPr>
          <a:xfrm>
            <a:off x="8815264" y="6320163"/>
            <a:ext cx="592923" cy="568303"/>
          </a:xfrm>
          <a:prstGeom prst="rect">
            <a:avLst/>
          </a:prstGeom>
        </p:spPr>
      </p:pic>
      <p:sp>
        <p:nvSpPr>
          <p:cNvPr id="6" name="TextBox 5">
            <a:extLst>
              <a:ext uri="{FF2B5EF4-FFF2-40B4-BE49-F238E27FC236}">
                <a16:creationId xmlns:a16="http://schemas.microsoft.com/office/drawing/2014/main" id="{F96315E9-C2DE-C835-B954-D9690734AFC0}"/>
              </a:ext>
            </a:extLst>
          </p:cNvPr>
          <p:cNvSpPr txBox="1"/>
          <p:nvPr/>
        </p:nvSpPr>
        <p:spPr>
          <a:xfrm>
            <a:off x="2608184" y="267128"/>
            <a:ext cx="6503541" cy="584775"/>
          </a:xfrm>
          <a:prstGeom prst="rect">
            <a:avLst/>
          </a:prstGeom>
          <a:noFill/>
        </p:spPr>
        <p:txBody>
          <a:bodyPr wrap="square" rtlCol="0">
            <a:spAutoFit/>
          </a:bodyPr>
          <a:lstStyle/>
          <a:p>
            <a:pPr algn="ctr"/>
            <a:r>
              <a:rPr lang="en-GB" sz="3200" dirty="0">
                <a:latin typeface="Garamond" panose="02020404030301010803" pitchFamily="18" charset="0"/>
              </a:rPr>
              <a:t>Let’s look at one in depth</a:t>
            </a:r>
          </a:p>
        </p:txBody>
      </p:sp>
      <p:pic>
        <p:nvPicPr>
          <p:cNvPr id="7" name="Picture 6">
            <a:extLst>
              <a:ext uri="{FF2B5EF4-FFF2-40B4-BE49-F238E27FC236}">
                <a16:creationId xmlns:a16="http://schemas.microsoft.com/office/drawing/2014/main" id="{8F65AD5E-C371-9C07-B227-1541F4B82EFF}"/>
              </a:ext>
            </a:extLst>
          </p:cNvPr>
          <p:cNvPicPr>
            <a:picLocks noChangeAspect="1"/>
          </p:cNvPicPr>
          <p:nvPr/>
        </p:nvPicPr>
        <p:blipFill>
          <a:blip r:embed="rId6"/>
          <a:srcRect/>
          <a:stretch/>
        </p:blipFill>
        <p:spPr>
          <a:xfrm rot="20907825">
            <a:off x="2017499" y="1985275"/>
            <a:ext cx="4293406" cy="3228488"/>
          </a:xfrm>
          <a:prstGeom prst="rect">
            <a:avLst/>
          </a:prstGeom>
          <a:ln w="57150">
            <a:solidFill>
              <a:schemeClr val="accent2">
                <a:lumMod val="50000"/>
              </a:schemeClr>
            </a:solid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BBCDA8B-ED3E-0A45-8CE2-DE95256D1966}"/>
              </a:ext>
            </a:extLst>
          </p:cNvPr>
          <p:cNvSpPr txBox="1"/>
          <p:nvPr/>
        </p:nvSpPr>
        <p:spPr>
          <a:xfrm>
            <a:off x="612107" y="1065350"/>
            <a:ext cx="4545519" cy="523220"/>
          </a:xfrm>
          <a:prstGeom prst="rect">
            <a:avLst/>
          </a:prstGeom>
          <a:noFill/>
        </p:spPr>
        <p:txBody>
          <a:bodyPr wrap="square" rtlCol="0">
            <a:spAutoFit/>
          </a:bodyPr>
          <a:lstStyle/>
          <a:p>
            <a:r>
              <a:rPr lang="en-GB" sz="2800" dirty="0">
                <a:latin typeface="Garamond" panose="02020404030301010803" pitchFamily="18" charset="0"/>
              </a:rPr>
              <a:t>Lesson 2 – Personal finances</a:t>
            </a:r>
          </a:p>
        </p:txBody>
      </p:sp>
      <p:sp>
        <p:nvSpPr>
          <p:cNvPr id="9" name="TextBox 8">
            <a:extLst>
              <a:ext uri="{FF2B5EF4-FFF2-40B4-BE49-F238E27FC236}">
                <a16:creationId xmlns:a16="http://schemas.microsoft.com/office/drawing/2014/main" id="{B0F2F568-6745-36FF-52C6-4E7B94F3B0D8}"/>
              </a:ext>
            </a:extLst>
          </p:cNvPr>
          <p:cNvSpPr txBox="1"/>
          <p:nvPr/>
        </p:nvSpPr>
        <p:spPr>
          <a:xfrm>
            <a:off x="7200325" y="2310295"/>
            <a:ext cx="2640459" cy="1477328"/>
          </a:xfrm>
          <a:prstGeom prst="rect">
            <a:avLst/>
          </a:prstGeom>
          <a:noFill/>
        </p:spPr>
        <p:txBody>
          <a:bodyPr wrap="square" rtlCol="0">
            <a:spAutoFit/>
          </a:bodyPr>
          <a:lstStyle/>
          <a:p>
            <a:r>
              <a:rPr lang="en-GB" b="1" dirty="0">
                <a:latin typeface="Garamond" panose="02020404030301010803" pitchFamily="18" charset="0"/>
              </a:rPr>
              <a:t>Maths skills:</a:t>
            </a:r>
          </a:p>
          <a:p>
            <a:r>
              <a:rPr lang="en-GB" dirty="0">
                <a:latin typeface="Garamond" panose="02020404030301010803" pitchFamily="18" charset="0"/>
              </a:rPr>
              <a:t>% of quantities</a:t>
            </a:r>
          </a:p>
          <a:p>
            <a:r>
              <a:rPr lang="en-GB" dirty="0">
                <a:latin typeface="Garamond" panose="02020404030301010803" pitchFamily="18" charset="0"/>
              </a:rPr>
              <a:t>+ × ÷ −</a:t>
            </a:r>
          </a:p>
          <a:p>
            <a:r>
              <a:rPr lang="en-GB" dirty="0">
                <a:latin typeface="Garamond" panose="02020404030301010803" pitchFamily="18" charset="0"/>
              </a:rPr>
              <a:t>One number as a percentage of another</a:t>
            </a:r>
          </a:p>
        </p:txBody>
      </p:sp>
      <p:sp>
        <p:nvSpPr>
          <p:cNvPr id="10" name="Google Shape;147;p3">
            <a:extLst>
              <a:ext uri="{FF2B5EF4-FFF2-40B4-BE49-F238E27FC236}">
                <a16:creationId xmlns:a16="http://schemas.microsoft.com/office/drawing/2014/main" id="{751B0901-A721-8BE1-7BCF-C1FE3225BE94}"/>
              </a:ext>
            </a:extLst>
          </p:cNvPr>
          <p:cNvSpPr/>
          <p:nvPr/>
        </p:nvSpPr>
        <p:spPr>
          <a:xfrm rot="20354952">
            <a:off x="11116468" y="329855"/>
            <a:ext cx="485225" cy="716235"/>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chemeClr val="accent1">
              <a:lumMod val="75000"/>
            </a:scheme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Short Stack"/>
              <a:ea typeface="Short Stack"/>
              <a:cs typeface="Short Stack"/>
              <a:sym typeface="Short Stack"/>
            </a:endParaRPr>
          </a:p>
        </p:txBody>
      </p:sp>
      <p:sp>
        <p:nvSpPr>
          <p:cNvPr id="11" name="Google Shape;1262;p48">
            <a:extLst>
              <a:ext uri="{FF2B5EF4-FFF2-40B4-BE49-F238E27FC236}">
                <a16:creationId xmlns:a16="http://schemas.microsoft.com/office/drawing/2014/main" id="{2D441641-2181-0569-ACA6-2D58B41AFB03}"/>
              </a:ext>
            </a:extLst>
          </p:cNvPr>
          <p:cNvSpPr/>
          <p:nvPr/>
        </p:nvSpPr>
        <p:spPr>
          <a:xfrm>
            <a:off x="9758274" y="559515"/>
            <a:ext cx="759719" cy="652200"/>
          </a:xfrm>
          <a:custGeom>
            <a:avLst/>
            <a:gdLst/>
            <a:ahLst/>
            <a:cxnLst/>
            <a:rect l="l" t="t" r="r" b="b"/>
            <a:pathLst>
              <a:path w="19126" h="15136" extrusionOk="0">
                <a:moveTo>
                  <a:pt x="8979" y="2628"/>
                </a:moveTo>
                <a:lnTo>
                  <a:pt x="8687" y="2653"/>
                </a:lnTo>
                <a:lnTo>
                  <a:pt x="8395" y="2701"/>
                </a:lnTo>
                <a:lnTo>
                  <a:pt x="7811" y="2799"/>
                </a:lnTo>
                <a:lnTo>
                  <a:pt x="7543" y="2872"/>
                </a:lnTo>
                <a:lnTo>
                  <a:pt x="7251" y="2969"/>
                </a:lnTo>
                <a:lnTo>
                  <a:pt x="7130" y="3042"/>
                </a:lnTo>
                <a:lnTo>
                  <a:pt x="7008" y="3139"/>
                </a:lnTo>
                <a:lnTo>
                  <a:pt x="6935" y="3237"/>
                </a:lnTo>
                <a:lnTo>
                  <a:pt x="6886" y="3383"/>
                </a:lnTo>
                <a:lnTo>
                  <a:pt x="6886" y="3456"/>
                </a:lnTo>
                <a:lnTo>
                  <a:pt x="6935" y="3529"/>
                </a:lnTo>
                <a:lnTo>
                  <a:pt x="7032" y="3553"/>
                </a:lnTo>
                <a:lnTo>
                  <a:pt x="7105" y="3577"/>
                </a:lnTo>
                <a:lnTo>
                  <a:pt x="7203" y="3577"/>
                </a:lnTo>
                <a:lnTo>
                  <a:pt x="7300" y="3553"/>
                </a:lnTo>
                <a:lnTo>
                  <a:pt x="7470" y="3480"/>
                </a:lnTo>
                <a:lnTo>
                  <a:pt x="7641" y="3407"/>
                </a:lnTo>
                <a:lnTo>
                  <a:pt x="7908" y="3334"/>
                </a:lnTo>
                <a:lnTo>
                  <a:pt x="8176" y="3261"/>
                </a:lnTo>
                <a:lnTo>
                  <a:pt x="8736" y="3188"/>
                </a:lnTo>
                <a:lnTo>
                  <a:pt x="9076" y="3164"/>
                </a:lnTo>
                <a:lnTo>
                  <a:pt x="9563" y="3139"/>
                </a:lnTo>
                <a:lnTo>
                  <a:pt x="9806" y="3164"/>
                </a:lnTo>
                <a:lnTo>
                  <a:pt x="10025" y="3212"/>
                </a:lnTo>
                <a:lnTo>
                  <a:pt x="10196" y="3261"/>
                </a:lnTo>
                <a:lnTo>
                  <a:pt x="10269" y="3310"/>
                </a:lnTo>
                <a:lnTo>
                  <a:pt x="10317" y="3383"/>
                </a:lnTo>
                <a:lnTo>
                  <a:pt x="10390" y="3456"/>
                </a:lnTo>
                <a:lnTo>
                  <a:pt x="10487" y="3504"/>
                </a:lnTo>
                <a:lnTo>
                  <a:pt x="10585" y="3504"/>
                </a:lnTo>
                <a:lnTo>
                  <a:pt x="10682" y="3456"/>
                </a:lnTo>
                <a:lnTo>
                  <a:pt x="10755" y="3407"/>
                </a:lnTo>
                <a:lnTo>
                  <a:pt x="10804" y="3310"/>
                </a:lnTo>
                <a:lnTo>
                  <a:pt x="10828" y="3212"/>
                </a:lnTo>
                <a:lnTo>
                  <a:pt x="10779" y="3091"/>
                </a:lnTo>
                <a:lnTo>
                  <a:pt x="10706" y="2993"/>
                </a:lnTo>
                <a:lnTo>
                  <a:pt x="10633" y="2920"/>
                </a:lnTo>
                <a:lnTo>
                  <a:pt x="10536" y="2847"/>
                </a:lnTo>
                <a:lnTo>
                  <a:pt x="10439" y="2799"/>
                </a:lnTo>
                <a:lnTo>
                  <a:pt x="10220" y="2726"/>
                </a:lnTo>
                <a:lnTo>
                  <a:pt x="9952" y="2653"/>
                </a:lnTo>
                <a:lnTo>
                  <a:pt x="9709" y="2628"/>
                </a:lnTo>
                <a:close/>
                <a:moveTo>
                  <a:pt x="13797" y="3577"/>
                </a:moveTo>
                <a:lnTo>
                  <a:pt x="13578" y="3601"/>
                </a:lnTo>
                <a:lnTo>
                  <a:pt x="13334" y="3650"/>
                </a:lnTo>
                <a:lnTo>
                  <a:pt x="13115" y="3723"/>
                </a:lnTo>
                <a:lnTo>
                  <a:pt x="13018" y="3772"/>
                </a:lnTo>
                <a:lnTo>
                  <a:pt x="12945" y="3845"/>
                </a:lnTo>
                <a:lnTo>
                  <a:pt x="12945" y="3893"/>
                </a:lnTo>
                <a:lnTo>
                  <a:pt x="12945" y="3918"/>
                </a:lnTo>
                <a:lnTo>
                  <a:pt x="13042" y="3942"/>
                </a:lnTo>
                <a:lnTo>
                  <a:pt x="13140" y="3966"/>
                </a:lnTo>
                <a:lnTo>
                  <a:pt x="13334" y="3966"/>
                </a:lnTo>
                <a:lnTo>
                  <a:pt x="13699" y="3942"/>
                </a:lnTo>
                <a:lnTo>
                  <a:pt x="13918" y="3942"/>
                </a:lnTo>
                <a:lnTo>
                  <a:pt x="14137" y="3966"/>
                </a:lnTo>
                <a:lnTo>
                  <a:pt x="14356" y="3966"/>
                </a:lnTo>
                <a:lnTo>
                  <a:pt x="14478" y="3942"/>
                </a:lnTo>
                <a:lnTo>
                  <a:pt x="14575" y="3918"/>
                </a:lnTo>
                <a:lnTo>
                  <a:pt x="14600" y="3893"/>
                </a:lnTo>
                <a:lnTo>
                  <a:pt x="14600" y="3869"/>
                </a:lnTo>
                <a:lnTo>
                  <a:pt x="14624" y="3820"/>
                </a:lnTo>
                <a:lnTo>
                  <a:pt x="14600" y="3772"/>
                </a:lnTo>
                <a:lnTo>
                  <a:pt x="14527" y="3699"/>
                </a:lnTo>
                <a:lnTo>
                  <a:pt x="14454" y="3650"/>
                </a:lnTo>
                <a:lnTo>
                  <a:pt x="14381" y="3601"/>
                </a:lnTo>
                <a:lnTo>
                  <a:pt x="14186" y="3577"/>
                </a:lnTo>
                <a:close/>
                <a:moveTo>
                  <a:pt x="3650" y="5548"/>
                </a:moveTo>
                <a:lnTo>
                  <a:pt x="3553" y="5597"/>
                </a:lnTo>
                <a:lnTo>
                  <a:pt x="3480" y="5621"/>
                </a:lnTo>
                <a:lnTo>
                  <a:pt x="3382" y="5694"/>
                </a:lnTo>
                <a:lnTo>
                  <a:pt x="3309" y="5767"/>
                </a:lnTo>
                <a:lnTo>
                  <a:pt x="3188" y="5937"/>
                </a:lnTo>
                <a:lnTo>
                  <a:pt x="3163" y="6035"/>
                </a:lnTo>
                <a:lnTo>
                  <a:pt x="3139" y="6132"/>
                </a:lnTo>
                <a:lnTo>
                  <a:pt x="3115" y="6254"/>
                </a:lnTo>
                <a:lnTo>
                  <a:pt x="3139" y="6375"/>
                </a:lnTo>
                <a:lnTo>
                  <a:pt x="3163" y="6473"/>
                </a:lnTo>
                <a:lnTo>
                  <a:pt x="3212" y="6594"/>
                </a:lnTo>
                <a:lnTo>
                  <a:pt x="3285" y="6692"/>
                </a:lnTo>
                <a:lnTo>
                  <a:pt x="3358" y="6765"/>
                </a:lnTo>
                <a:lnTo>
                  <a:pt x="3455" y="6838"/>
                </a:lnTo>
                <a:lnTo>
                  <a:pt x="3577" y="6886"/>
                </a:lnTo>
                <a:lnTo>
                  <a:pt x="3674" y="6911"/>
                </a:lnTo>
                <a:lnTo>
                  <a:pt x="3772" y="6935"/>
                </a:lnTo>
                <a:lnTo>
                  <a:pt x="3869" y="6911"/>
                </a:lnTo>
                <a:lnTo>
                  <a:pt x="3966" y="6911"/>
                </a:lnTo>
                <a:lnTo>
                  <a:pt x="4161" y="6813"/>
                </a:lnTo>
                <a:lnTo>
                  <a:pt x="4307" y="6692"/>
                </a:lnTo>
                <a:lnTo>
                  <a:pt x="4404" y="6521"/>
                </a:lnTo>
                <a:lnTo>
                  <a:pt x="4453" y="6351"/>
                </a:lnTo>
                <a:lnTo>
                  <a:pt x="4453" y="6181"/>
                </a:lnTo>
                <a:lnTo>
                  <a:pt x="4404" y="6010"/>
                </a:lnTo>
                <a:lnTo>
                  <a:pt x="4356" y="5937"/>
                </a:lnTo>
                <a:lnTo>
                  <a:pt x="4307" y="5840"/>
                </a:lnTo>
                <a:lnTo>
                  <a:pt x="4234" y="5743"/>
                </a:lnTo>
                <a:lnTo>
                  <a:pt x="4161" y="5670"/>
                </a:lnTo>
                <a:lnTo>
                  <a:pt x="4064" y="5621"/>
                </a:lnTo>
                <a:lnTo>
                  <a:pt x="3966" y="5572"/>
                </a:lnTo>
                <a:lnTo>
                  <a:pt x="3869" y="5548"/>
                </a:lnTo>
                <a:close/>
                <a:moveTo>
                  <a:pt x="17495" y="7373"/>
                </a:moveTo>
                <a:lnTo>
                  <a:pt x="17739" y="7446"/>
                </a:lnTo>
                <a:lnTo>
                  <a:pt x="17617" y="7592"/>
                </a:lnTo>
                <a:lnTo>
                  <a:pt x="17447" y="7689"/>
                </a:lnTo>
                <a:lnTo>
                  <a:pt x="17447" y="7543"/>
                </a:lnTo>
                <a:lnTo>
                  <a:pt x="17495" y="7373"/>
                </a:lnTo>
                <a:close/>
                <a:moveTo>
                  <a:pt x="5061" y="487"/>
                </a:moveTo>
                <a:lnTo>
                  <a:pt x="5256" y="560"/>
                </a:lnTo>
                <a:lnTo>
                  <a:pt x="5426" y="633"/>
                </a:lnTo>
                <a:lnTo>
                  <a:pt x="5621" y="682"/>
                </a:lnTo>
                <a:lnTo>
                  <a:pt x="5791" y="779"/>
                </a:lnTo>
                <a:lnTo>
                  <a:pt x="5913" y="852"/>
                </a:lnTo>
                <a:lnTo>
                  <a:pt x="6035" y="949"/>
                </a:lnTo>
                <a:lnTo>
                  <a:pt x="6254" y="1168"/>
                </a:lnTo>
                <a:lnTo>
                  <a:pt x="6473" y="1387"/>
                </a:lnTo>
                <a:lnTo>
                  <a:pt x="6692" y="1606"/>
                </a:lnTo>
                <a:lnTo>
                  <a:pt x="6813" y="1655"/>
                </a:lnTo>
                <a:lnTo>
                  <a:pt x="6911" y="1655"/>
                </a:lnTo>
                <a:lnTo>
                  <a:pt x="7032" y="1631"/>
                </a:lnTo>
                <a:lnTo>
                  <a:pt x="7105" y="1558"/>
                </a:lnTo>
                <a:lnTo>
                  <a:pt x="8127" y="1485"/>
                </a:lnTo>
                <a:lnTo>
                  <a:pt x="9174" y="1485"/>
                </a:lnTo>
                <a:lnTo>
                  <a:pt x="9490" y="1509"/>
                </a:lnTo>
                <a:lnTo>
                  <a:pt x="9806" y="1558"/>
                </a:lnTo>
                <a:lnTo>
                  <a:pt x="10439" y="1679"/>
                </a:lnTo>
                <a:lnTo>
                  <a:pt x="11047" y="1850"/>
                </a:lnTo>
                <a:lnTo>
                  <a:pt x="11655" y="2044"/>
                </a:lnTo>
                <a:lnTo>
                  <a:pt x="12093" y="2239"/>
                </a:lnTo>
                <a:lnTo>
                  <a:pt x="12556" y="2409"/>
                </a:lnTo>
                <a:lnTo>
                  <a:pt x="12434" y="2458"/>
                </a:lnTo>
                <a:lnTo>
                  <a:pt x="12361" y="2507"/>
                </a:lnTo>
                <a:lnTo>
                  <a:pt x="12288" y="2580"/>
                </a:lnTo>
                <a:lnTo>
                  <a:pt x="12264" y="2677"/>
                </a:lnTo>
                <a:lnTo>
                  <a:pt x="12264" y="2701"/>
                </a:lnTo>
                <a:lnTo>
                  <a:pt x="12288" y="2726"/>
                </a:lnTo>
                <a:lnTo>
                  <a:pt x="12385" y="2774"/>
                </a:lnTo>
                <a:lnTo>
                  <a:pt x="12483" y="2750"/>
                </a:lnTo>
                <a:lnTo>
                  <a:pt x="12677" y="2726"/>
                </a:lnTo>
                <a:lnTo>
                  <a:pt x="12872" y="2701"/>
                </a:lnTo>
                <a:lnTo>
                  <a:pt x="12969" y="2677"/>
                </a:lnTo>
                <a:lnTo>
                  <a:pt x="13042" y="2653"/>
                </a:lnTo>
                <a:lnTo>
                  <a:pt x="13626" y="2993"/>
                </a:lnTo>
                <a:lnTo>
                  <a:pt x="13432" y="3018"/>
                </a:lnTo>
                <a:lnTo>
                  <a:pt x="12896" y="3066"/>
                </a:lnTo>
                <a:lnTo>
                  <a:pt x="12653" y="3115"/>
                </a:lnTo>
                <a:lnTo>
                  <a:pt x="12410" y="3212"/>
                </a:lnTo>
                <a:lnTo>
                  <a:pt x="12385" y="3237"/>
                </a:lnTo>
                <a:lnTo>
                  <a:pt x="12410" y="3261"/>
                </a:lnTo>
                <a:lnTo>
                  <a:pt x="12531" y="3285"/>
                </a:lnTo>
                <a:lnTo>
                  <a:pt x="12653" y="3310"/>
                </a:lnTo>
                <a:lnTo>
                  <a:pt x="12921" y="3310"/>
                </a:lnTo>
                <a:lnTo>
                  <a:pt x="13432" y="3261"/>
                </a:lnTo>
                <a:lnTo>
                  <a:pt x="13699" y="3261"/>
                </a:lnTo>
                <a:lnTo>
                  <a:pt x="13991" y="3237"/>
                </a:lnTo>
                <a:lnTo>
                  <a:pt x="14259" y="3456"/>
                </a:lnTo>
                <a:lnTo>
                  <a:pt x="14527" y="3699"/>
                </a:lnTo>
                <a:lnTo>
                  <a:pt x="14819" y="3966"/>
                </a:lnTo>
                <a:lnTo>
                  <a:pt x="15062" y="4283"/>
                </a:lnTo>
                <a:lnTo>
                  <a:pt x="14794" y="4258"/>
                </a:lnTo>
                <a:lnTo>
                  <a:pt x="14551" y="4283"/>
                </a:lnTo>
                <a:lnTo>
                  <a:pt x="14308" y="4283"/>
                </a:lnTo>
                <a:lnTo>
                  <a:pt x="14016" y="4307"/>
                </a:lnTo>
                <a:lnTo>
                  <a:pt x="13870" y="4331"/>
                </a:lnTo>
                <a:lnTo>
                  <a:pt x="13724" y="4380"/>
                </a:lnTo>
                <a:lnTo>
                  <a:pt x="13626" y="4453"/>
                </a:lnTo>
                <a:lnTo>
                  <a:pt x="13529" y="4526"/>
                </a:lnTo>
                <a:lnTo>
                  <a:pt x="13529" y="4550"/>
                </a:lnTo>
                <a:lnTo>
                  <a:pt x="13553" y="4575"/>
                </a:lnTo>
                <a:lnTo>
                  <a:pt x="13651" y="4623"/>
                </a:lnTo>
                <a:lnTo>
                  <a:pt x="13748" y="4648"/>
                </a:lnTo>
                <a:lnTo>
                  <a:pt x="13967" y="4648"/>
                </a:lnTo>
                <a:lnTo>
                  <a:pt x="14429" y="4623"/>
                </a:lnTo>
                <a:lnTo>
                  <a:pt x="14770" y="4623"/>
                </a:lnTo>
                <a:lnTo>
                  <a:pt x="15086" y="4648"/>
                </a:lnTo>
                <a:lnTo>
                  <a:pt x="15232" y="4672"/>
                </a:lnTo>
                <a:lnTo>
                  <a:pt x="15354" y="4672"/>
                </a:lnTo>
                <a:lnTo>
                  <a:pt x="15549" y="5037"/>
                </a:lnTo>
                <a:lnTo>
                  <a:pt x="15330" y="4988"/>
                </a:lnTo>
                <a:lnTo>
                  <a:pt x="14600" y="4988"/>
                </a:lnTo>
                <a:lnTo>
                  <a:pt x="14332" y="5037"/>
                </a:lnTo>
                <a:lnTo>
                  <a:pt x="14210" y="5086"/>
                </a:lnTo>
                <a:lnTo>
                  <a:pt x="14089" y="5134"/>
                </a:lnTo>
                <a:lnTo>
                  <a:pt x="14064" y="5159"/>
                </a:lnTo>
                <a:lnTo>
                  <a:pt x="14064" y="5183"/>
                </a:lnTo>
                <a:lnTo>
                  <a:pt x="14064" y="5207"/>
                </a:lnTo>
                <a:lnTo>
                  <a:pt x="14089" y="5232"/>
                </a:lnTo>
                <a:lnTo>
                  <a:pt x="14186" y="5256"/>
                </a:lnTo>
                <a:lnTo>
                  <a:pt x="14283" y="5280"/>
                </a:lnTo>
                <a:lnTo>
                  <a:pt x="14502" y="5305"/>
                </a:lnTo>
                <a:lnTo>
                  <a:pt x="14916" y="5305"/>
                </a:lnTo>
                <a:lnTo>
                  <a:pt x="15305" y="5329"/>
                </a:lnTo>
                <a:lnTo>
                  <a:pt x="15695" y="5378"/>
                </a:lnTo>
                <a:lnTo>
                  <a:pt x="15792" y="5645"/>
                </a:lnTo>
                <a:lnTo>
                  <a:pt x="15889" y="5913"/>
                </a:lnTo>
                <a:lnTo>
                  <a:pt x="15743" y="5864"/>
                </a:lnTo>
                <a:lnTo>
                  <a:pt x="15597" y="5816"/>
                </a:lnTo>
                <a:lnTo>
                  <a:pt x="15305" y="5767"/>
                </a:lnTo>
                <a:lnTo>
                  <a:pt x="15038" y="5743"/>
                </a:lnTo>
                <a:lnTo>
                  <a:pt x="14746" y="5718"/>
                </a:lnTo>
                <a:lnTo>
                  <a:pt x="14454" y="5718"/>
                </a:lnTo>
                <a:lnTo>
                  <a:pt x="14186" y="5767"/>
                </a:lnTo>
                <a:lnTo>
                  <a:pt x="14162" y="5767"/>
                </a:lnTo>
                <a:lnTo>
                  <a:pt x="14137" y="5791"/>
                </a:lnTo>
                <a:lnTo>
                  <a:pt x="14162" y="5816"/>
                </a:lnTo>
                <a:lnTo>
                  <a:pt x="14162" y="5840"/>
                </a:lnTo>
                <a:lnTo>
                  <a:pt x="14259" y="5889"/>
                </a:lnTo>
                <a:lnTo>
                  <a:pt x="14381" y="5937"/>
                </a:lnTo>
                <a:lnTo>
                  <a:pt x="14600" y="5986"/>
                </a:lnTo>
                <a:lnTo>
                  <a:pt x="15038" y="6010"/>
                </a:lnTo>
                <a:lnTo>
                  <a:pt x="15354" y="6083"/>
                </a:lnTo>
                <a:lnTo>
                  <a:pt x="15670" y="6156"/>
                </a:lnTo>
                <a:lnTo>
                  <a:pt x="15841" y="6229"/>
                </a:lnTo>
                <a:lnTo>
                  <a:pt x="15914" y="6254"/>
                </a:lnTo>
                <a:lnTo>
                  <a:pt x="15987" y="6278"/>
                </a:lnTo>
                <a:lnTo>
                  <a:pt x="16035" y="6570"/>
                </a:lnTo>
                <a:lnTo>
                  <a:pt x="16084" y="6838"/>
                </a:lnTo>
                <a:lnTo>
                  <a:pt x="15914" y="6740"/>
                </a:lnTo>
                <a:lnTo>
                  <a:pt x="15743" y="6667"/>
                </a:lnTo>
                <a:lnTo>
                  <a:pt x="15524" y="6619"/>
                </a:lnTo>
                <a:lnTo>
                  <a:pt x="15305" y="6594"/>
                </a:lnTo>
                <a:lnTo>
                  <a:pt x="14867" y="6546"/>
                </a:lnTo>
                <a:lnTo>
                  <a:pt x="14551" y="6497"/>
                </a:lnTo>
                <a:lnTo>
                  <a:pt x="14527" y="6497"/>
                </a:lnTo>
                <a:lnTo>
                  <a:pt x="14502" y="6546"/>
                </a:lnTo>
                <a:lnTo>
                  <a:pt x="14575" y="6619"/>
                </a:lnTo>
                <a:lnTo>
                  <a:pt x="14624" y="6667"/>
                </a:lnTo>
                <a:lnTo>
                  <a:pt x="14794" y="6765"/>
                </a:lnTo>
                <a:lnTo>
                  <a:pt x="14965" y="6838"/>
                </a:lnTo>
                <a:lnTo>
                  <a:pt x="15159" y="6886"/>
                </a:lnTo>
                <a:lnTo>
                  <a:pt x="15378" y="6935"/>
                </a:lnTo>
                <a:lnTo>
                  <a:pt x="15597" y="7008"/>
                </a:lnTo>
                <a:lnTo>
                  <a:pt x="15816" y="7105"/>
                </a:lnTo>
                <a:lnTo>
                  <a:pt x="15987" y="7227"/>
                </a:lnTo>
                <a:lnTo>
                  <a:pt x="16060" y="7276"/>
                </a:lnTo>
                <a:lnTo>
                  <a:pt x="16108" y="7276"/>
                </a:lnTo>
                <a:lnTo>
                  <a:pt x="16133" y="7762"/>
                </a:lnTo>
                <a:lnTo>
                  <a:pt x="16060" y="7714"/>
                </a:lnTo>
                <a:lnTo>
                  <a:pt x="15743" y="7519"/>
                </a:lnTo>
                <a:lnTo>
                  <a:pt x="15427" y="7324"/>
                </a:lnTo>
                <a:lnTo>
                  <a:pt x="15281" y="7276"/>
                </a:lnTo>
                <a:lnTo>
                  <a:pt x="15013" y="7203"/>
                </a:lnTo>
                <a:lnTo>
                  <a:pt x="14794" y="7203"/>
                </a:lnTo>
                <a:lnTo>
                  <a:pt x="14770" y="7227"/>
                </a:lnTo>
                <a:lnTo>
                  <a:pt x="14746" y="7251"/>
                </a:lnTo>
                <a:lnTo>
                  <a:pt x="14746" y="7276"/>
                </a:lnTo>
                <a:lnTo>
                  <a:pt x="14746" y="7324"/>
                </a:lnTo>
                <a:lnTo>
                  <a:pt x="14794" y="7373"/>
                </a:lnTo>
                <a:lnTo>
                  <a:pt x="14843" y="7397"/>
                </a:lnTo>
                <a:lnTo>
                  <a:pt x="14965" y="7470"/>
                </a:lnTo>
                <a:lnTo>
                  <a:pt x="15378" y="7689"/>
                </a:lnTo>
                <a:lnTo>
                  <a:pt x="15597" y="7835"/>
                </a:lnTo>
                <a:lnTo>
                  <a:pt x="15816" y="7981"/>
                </a:lnTo>
                <a:lnTo>
                  <a:pt x="15962" y="8103"/>
                </a:lnTo>
                <a:lnTo>
                  <a:pt x="16108" y="8200"/>
                </a:lnTo>
                <a:lnTo>
                  <a:pt x="16035" y="8784"/>
                </a:lnTo>
                <a:lnTo>
                  <a:pt x="15914" y="8687"/>
                </a:lnTo>
                <a:lnTo>
                  <a:pt x="15792" y="8590"/>
                </a:lnTo>
                <a:lnTo>
                  <a:pt x="15549" y="8419"/>
                </a:lnTo>
                <a:lnTo>
                  <a:pt x="15354" y="8273"/>
                </a:lnTo>
                <a:lnTo>
                  <a:pt x="15111" y="8152"/>
                </a:lnTo>
                <a:lnTo>
                  <a:pt x="14867" y="8030"/>
                </a:lnTo>
                <a:lnTo>
                  <a:pt x="14746" y="7981"/>
                </a:lnTo>
                <a:lnTo>
                  <a:pt x="14624" y="7957"/>
                </a:lnTo>
                <a:lnTo>
                  <a:pt x="14600" y="7981"/>
                </a:lnTo>
                <a:lnTo>
                  <a:pt x="14575" y="8006"/>
                </a:lnTo>
                <a:lnTo>
                  <a:pt x="14575" y="8054"/>
                </a:lnTo>
                <a:lnTo>
                  <a:pt x="14575" y="8079"/>
                </a:lnTo>
                <a:lnTo>
                  <a:pt x="14746" y="8249"/>
                </a:lnTo>
                <a:lnTo>
                  <a:pt x="14940" y="8371"/>
                </a:lnTo>
                <a:lnTo>
                  <a:pt x="15330" y="8638"/>
                </a:lnTo>
                <a:lnTo>
                  <a:pt x="15622" y="8882"/>
                </a:lnTo>
                <a:lnTo>
                  <a:pt x="15792" y="9003"/>
                </a:lnTo>
                <a:lnTo>
                  <a:pt x="15962" y="9101"/>
                </a:lnTo>
                <a:lnTo>
                  <a:pt x="15889" y="9368"/>
                </a:lnTo>
                <a:lnTo>
                  <a:pt x="15792" y="9612"/>
                </a:lnTo>
                <a:lnTo>
                  <a:pt x="15695" y="9466"/>
                </a:lnTo>
                <a:lnTo>
                  <a:pt x="15549" y="9320"/>
                </a:lnTo>
                <a:lnTo>
                  <a:pt x="15281" y="9101"/>
                </a:lnTo>
                <a:lnTo>
                  <a:pt x="15135" y="8955"/>
                </a:lnTo>
                <a:lnTo>
                  <a:pt x="14965" y="8809"/>
                </a:lnTo>
                <a:lnTo>
                  <a:pt x="14794" y="8711"/>
                </a:lnTo>
                <a:lnTo>
                  <a:pt x="14697" y="8663"/>
                </a:lnTo>
                <a:lnTo>
                  <a:pt x="14600" y="8663"/>
                </a:lnTo>
                <a:lnTo>
                  <a:pt x="14600" y="8760"/>
                </a:lnTo>
                <a:lnTo>
                  <a:pt x="14648" y="8833"/>
                </a:lnTo>
                <a:lnTo>
                  <a:pt x="14746" y="9003"/>
                </a:lnTo>
                <a:lnTo>
                  <a:pt x="14867" y="9149"/>
                </a:lnTo>
                <a:lnTo>
                  <a:pt x="14989" y="9271"/>
                </a:lnTo>
                <a:lnTo>
                  <a:pt x="15330" y="9587"/>
                </a:lnTo>
                <a:lnTo>
                  <a:pt x="15476" y="9758"/>
                </a:lnTo>
                <a:lnTo>
                  <a:pt x="15549" y="9831"/>
                </a:lnTo>
                <a:lnTo>
                  <a:pt x="15646" y="9879"/>
                </a:lnTo>
                <a:lnTo>
                  <a:pt x="15646" y="9904"/>
                </a:lnTo>
                <a:lnTo>
                  <a:pt x="15476" y="10196"/>
                </a:lnTo>
                <a:lnTo>
                  <a:pt x="15232" y="10463"/>
                </a:lnTo>
                <a:lnTo>
                  <a:pt x="15232" y="10293"/>
                </a:lnTo>
                <a:lnTo>
                  <a:pt x="15159" y="10147"/>
                </a:lnTo>
                <a:lnTo>
                  <a:pt x="15013" y="9855"/>
                </a:lnTo>
                <a:lnTo>
                  <a:pt x="14843" y="9636"/>
                </a:lnTo>
                <a:lnTo>
                  <a:pt x="14673" y="9466"/>
                </a:lnTo>
                <a:lnTo>
                  <a:pt x="14454" y="9295"/>
                </a:lnTo>
                <a:lnTo>
                  <a:pt x="14235" y="9149"/>
                </a:lnTo>
                <a:lnTo>
                  <a:pt x="14186" y="9149"/>
                </a:lnTo>
                <a:lnTo>
                  <a:pt x="14186" y="9174"/>
                </a:lnTo>
                <a:lnTo>
                  <a:pt x="14308" y="9393"/>
                </a:lnTo>
                <a:lnTo>
                  <a:pt x="14429" y="9563"/>
                </a:lnTo>
                <a:lnTo>
                  <a:pt x="14697" y="9952"/>
                </a:lnTo>
                <a:lnTo>
                  <a:pt x="14794" y="10147"/>
                </a:lnTo>
                <a:lnTo>
                  <a:pt x="14867" y="10366"/>
                </a:lnTo>
                <a:lnTo>
                  <a:pt x="14916" y="10536"/>
                </a:lnTo>
                <a:lnTo>
                  <a:pt x="14965" y="10609"/>
                </a:lnTo>
                <a:lnTo>
                  <a:pt x="15038" y="10658"/>
                </a:lnTo>
                <a:lnTo>
                  <a:pt x="14892" y="10780"/>
                </a:lnTo>
                <a:lnTo>
                  <a:pt x="14843" y="10658"/>
                </a:lnTo>
                <a:lnTo>
                  <a:pt x="14794" y="10561"/>
                </a:lnTo>
                <a:lnTo>
                  <a:pt x="14648" y="10366"/>
                </a:lnTo>
                <a:lnTo>
                  <a:pt x="14308" y="10001"/>
                </a:lnTo>
                <a:lnTo>
                  <a:pt x="14113" y="9831"/>
                </a:lnTo>
                <a:lnTo>
                  <a:pt x="13918" y="9685"/>
                </a:lnTo>
                <a:lnTo>
                  <a:pt x="13894" y="9685"/>
                </a:lnTo>
                <a:lnTo>
                  <a:pt x="13870" y="9733"/>
                </a:lnTo>
                <a:lnTo>
                  <a:pt x="13918" y="9904"/>
                </a:lnTo>
                <a:lnTo>
                  <a:pt x="14016" y="10050"/>
                </a:lnTo>
                <a:lnTo>
                  <a:pt x="14113" y="10196"/>
                </a:lnTo>
                <a:lnTo>
                  <a:pt x="14235" y="10342"/>
                </a:lnTo>
                <a:lnTo>
                  <a:pt x="14356" y="10488"/>
                </a:lnTo>
                <a:lnTo>
                  <a:pt x="14478" y="10634"/>
                </a:lnTo>
                <a:lnTo>
                  <a:pt x="14575" y="10804"/>
                </a:lnTo>
                <a:lnTo>
                  <a:pt x="14600" y="10974"/>
                </a:lnTo>
                <a:lnTo>
                  <a:pt x="14502" y="11047"/>
                </a:lnTo>
                <a:lnTo>
                  <a:pt x="14356" y="10853"/>
                </a:lnTo>
                <a:lnTo>
                  <a:pt x="14186" y="10658"/>
                </a:lnTo>
                <a:lnTo>
                  <a:pt x="13991" y="10512"/>
                </a:lnTo>
                <a:lnTo>
                  <a:pt x="13797" y="10390"/>
                </a:lnTo>
                <a:lnTo>
                  <a:pt x="13772" y="10366"/>
                </a:lnTo>
                <a:lnTo>
                  <a:pt x="13724" y="10366"/>
                </a:lnTo>
                <a:lnTo>
                  <a:pt x="13675" y="10415"/>
                </a:lnTo>
                <a:lnTo>
                  <a:pt x="13651" y="10463"/>
                </a:lnTo>
                <a:lnTo>
                  <a:pt x="13651" y="10512"/>
                </a:lnTo>
                <a:lnTo>
                  <a:pt x="13675" y="10536"/>
                </a:lnTo>
                <a:lnTo>
                  <a:pt x="13845" y="10682"/>
                </a:lnTo>
                <a:lnTo>
                  <a:pt x="13991" y="10853"/>
                </a:lnTo>
                <a:lnTo>
                  <a:pt x="14113" y="11023"/>
                </a:lnTo>
                <a:lnTo>
                  <a:pt x="14235" y="11218"/>
                </a:lnTo>
                <a:lnTo>
                  <a:pt x="14040" y="11339"/>
                </a:lnTo>
                <a:lnTo>
                  <a:pt x="13918" y="11218"/>
                </a:lnTo>
                <a:lnTo>
                  <a:pt x="13797" y="11120"/>
                </a:lnTo>
                <a:lnTo>
                  <a:pt x="13675" y="11023"/>
                </a:lnTo>
                <a:lnTo>
                  <a:pt x="13578" y="10974"/>
                </a:lnTo>
                <a:lnTo>
                  <a:pt x="13529" y="10950"/>
                </a:lnTo>
                <a:lnTo>
                  <a:pt x="13480" y="10950"/>
                </a:lnTo>
                <a:lnTo>
                  <a:pt x="13407" y="10999"/>
                </a:lnTo>
                <a:lnTo>
                  <a:pt x="13407" y="11047"/>
                </a:lnTo>
                <a:lnTo>
                  <a:pt x="13383" y="11072"/>
                </a:lnTo>
                <a:lnTo>
                  <a:pt x="13407" y="11120"/>
                </a:lnTo>
                <a:lnTo>
                  <a:pt x="13432" y="11145"/>
                </a:lnTo>
                <a:lnTo>
                  <a:pt x="13553" y="11315"/>
                </a:lnTo>
                <a:lnTo>
                  <a:pt x="13675" y="11485"/>
                </a:lnTo>
                <a:lnTo>
                  <a:pt x="13724" y="11583"/>
                </a:lnTo>
                <a:lnTo>
                  <a:pt x="13553" y="11704"/>
                </a:lnTo>
                <a:lnTo>
                  <a:pt x="13432" y="11558"/>
                </a:lnTo>
                <a:lnTo>
                  <a:pt x="13261" y="11461"/>
                </a:lnTo>
                <a:lnTo>
                  <a:pt x="13213" y="11461"/>
                </a:lnTo>
                <a:lnTo>
                  <a:pt x="13188" y="11485"/>
                </a:lnTo>
                <a:lnTo>
                  <a:pt x="13188" y="11534"/>
                </a:lnTo>
                <a:lnTo>
                  <a:pt x="13213" y="11558"/>
                </a:lnTo>
                <a:lnTo>
                  <a:pt x="13261" y="11631"/>
                </a:lnTo>
                <a:lnTo>
                  <a:pt x="13310" y="11704"/>
                </a:lnTo>
                <a:lnTo>
                  <a:pt x="13359" y="11874"/>
                </a:lnTo>
                <a:lnTo>
                  <a:pt x="13359" y="11899"/>
                </a:lnTo>
                <a:lnTo>
                  <a:pt x="13237" y="12020"/>
                </a:lnTo>
                <a:lnTo>
                  <a:pt x="13188" y="12118"/>
                </a:lnTo>
                <a:lnTo>
                  <a:pt x="13164" y="12215"/>
                </a:lnTo>
                <a:lnTo>
                  <a:pt x="13188" y="12288"/>
                </a:lnTo>
                <a:lnTo>
                  <a:pt x="13213" y="12385"/>
                </a:lnTo>
                <a:lnTo>
                  <a:pt x="13213" y="12775"/>
                </a:lnTo>
                <a:lnTo>
                  <a:pt x="13237" y="13164"/>
                </a:lnTo>
                <a:lnTo>
                  <a:pt x="13237" y="13553"/>
                </a:lnTo>
                <a:lnTo>
                  <a:pt x="13213" y="13748"/>
                </a:lnTo>
                <a:lnTo>
                  <a:pt x="13188" y="13943"/>
                </a:lnTo>
                <a:lnTo>
                  <a:pt x="13140" y="14064"/>
                </a:lnTo>
                <a:lnTo>
                  <a:pt x="13067" y="14162"/>
                </a:lnTo>
                <a:lnTo>
                  <a:pt x="12994" y="14210"/>
                </a:lnTo>
                <a:lnTo>
                  <a:pt x="12921" y="14235"/>
                </a:lnTo>
                <a:lnTo>
                  <a:pt x="12823" y="14210"/>
                </a:lnTo>
                <a:lnTo>
                  <a:pt x="12726" y="14186"/>
                </a:lnTo>
                <a:lnTo>
                  <a:pt x="12507" y="14040"/>
                </a:lnTo>
                <a:lnTo>
                  <a:pt x="12288" y="13821"/>
                </a:lnTo>
                <a:lnTo>
                  <a:pt x="12069" y="13578"/>
                </a:lnTo>
                <a:lnTo>
                  <a:pt x="11728" y="13164"/>
                </a:lnTo>
                <a:lnTo>
                  <a:pt x="11850" y="13042"/>
                </a:lnTo>
                <a:lnTo>
                  <a:pt x="11923" y="12969"/>
                </a:lnTo>
                <a:lnTo>
                  <a:pt x="11947" y="12896"/>
                </a:lnTo>
                <a:lnTo>
                  <a:pt x="11947" y="12823"/>
                </a:lnTo>
                <a:lnTo>
                  <a:pt x="11923" y="12750"/>
                </a:lnTo>
                <a:lnTo>
                  <a:pt x="11874" y="12677"/>
                </a:lnTo>
                <a:lnTo>
                  <a:pt x="11826" y="12629"/>
                </a:lnTo>
                <a:lnTo>
                  <a:pt x="11777" y="12604"/>
                </a:lnTo>
                <a:lnTo>
                  <a:pt x="11680" y="12580"/>
                </a:lnTo>
                <a:lnTo>
                  <a:pt x="11655" y="12385"/>
                </a:lnTo>
                <a:lnTo>
                  <a:pt x="11631" y="12361"/>
                </a:lnTo>
                <a:lnTo>
                  <a:pt x="11582" y="12361"/>
                </a:lnTo>
                <a:lnTo>
                  <a:pt x="11582" y="12385"/>
                </a:lnTo>
                <a:lnTo>
                  <a:pt x="11558" y="12580"/>
                </a:lnTo>
                <a:lnTo>
                  <a:pt x="11509" y="12580"/>
                </a:lnTo>
                <a:lnTo>
                  <a:pt x="11485" y="12604"/>
                </a:lnTo>
                <a:lnTo>
                  <a:pt x="11461" y="12604"/>
                </a:lnTo>
                <a:lnTo>
                  <a:pt x="11242" y="12702"/>
                </a:lnTo>
                <a:lnTo>
                  <a:pt x="11169" y="12361"/>
                </a:lnTo>
                <a:lnTo>
                  <a:pt x="11144" y="12191"/>
                </a:lnTo>
                <a:lnTo>
                  <a:pt x="11169" y="12020"/>
                </a:lnTo>
                <a:lnTo>
                  <a:pt x="11144" y="11972"/>
                </a:lnTo>
                <a:lnTo>
                  <a:pt x="11120" y="11947"/>
                </a:lnTo>
                <a:lnTo>
                  <a:pt x="11071" y="11947"/>
                </a:lnTo>
                <a:lnTo>
                  <a:pt x="11047" y="11972"/>
                </a:lnTo>
                <a:lnTo>
                  <a:pt x="11023" y="12118"/>
                </a:lnTo>
                <a:lnTo>
                  <a:pt x="10998" y="12312"/>
                </a:lnTo>
                <a:lnTo>
                  <a:pt x="10998" y="12556"/>
                </a:lnTo>
                <a:lnTo>
                  <a:pt x="10998" y="12799"/>
                </a:lnTo>
                <a:lnTo>
                  <a:pt x="10633" y="12896"/>
                </a:lnTo>
                <a:lnTo>
                  <a:pt x="10609" y="12604"/>
                </a:lnTo>
                <a:lnTo>
                  <a:pt x="10560" y="12361"/>
                </a:lnTo>
                <a:lnTo>
                  <a:pt x="10512" y="12118"/>
                </a:lnTo>
                <a:lnTo>
                  <a:pt x="10390" y="11607"/>
                </a:lnTo>
                <a:lnTo>
                  <a:pt x="10366" y="11583"/>
                </a:lnTo>
                <a:lnTo>
                  <a:pt x="10342" y="11558"/>
                </a:lnTo>
                <a:lnTo>
                  <a:pt x="10293" y="11583"/>
                </a:lnTo>
                <a:lnTo>
                  <a:pt x="10269" y="11607"/>
                </a:lnTo>
                <a:lnTo>
                  <a:pt x="10244" y="11826"/>
                </a:lnTo>
                <a:lnTo>
                  <a:pt x="10244" y="12045"/>
                </a:lnTo>
                <a:lnTo>
                  <a:pt x="10269" y="12507"/>
                </a:lnTo>
                <a:lnTo>
                  <a:pt x="10269" y="12726"/>
                </a:lnTo>
                <a:lnTo>
                  <a:pt x="10269" y="12945"/>
                </a:lnTo>
                <a:lnTo>
                  <a:pt x="9636" y="12994"/>
                </a:lnTo>
                <a:lnTo>
                  <a:pt x="9612" y="12726"/>
                </a:lnTo>
                <a:lnTo>
                  <a:pt x="9612" y="12507"/>
                </a:lnTo>
                <a:lnTo>
                  <a:pt x="9612" y="12337"/>
                </a:lnTo>
                <a:lnTo>
                  <a:pt x="9612" y="12142"/>
                </a:lnTo>
                <a:lnTo>
                  <a:pt x="9563" y="11972"/>
                </a:lnTo>
                <a:lnTo>
                  <a:pt x="9514" y="11899"/>
                </a:lnTo>
                <a:lnTo>
                  <a:pt x="9466" y="11826"/>
                </a:lnTo>
                <a:lnTo>
                  <a:pt x="9417" y="11826"/>
                </a:lnTo>
                <a:lnTo>
                  <a:pt x="9393" y="11850"/>
                </a:lnTo>
                <a:lnTo>
                  <a:pt x="9344" y="12020"/>
                </a:lnTo>
                <a:lnTo>
                  <a:pt x="9320" y="12215"/>
                </a:lnTo>
                <a:lnTo>
                  <a:pt x="9295" y="12604"/>
                </a:lnTo>
                <a:lnTo>
                  <a:pt x="9271" y="12799"/>
                </a:lnTo>
                <a:lnTo>
                  <a:pt x="9247" y="12994"/>
                </a:lnTo>
                <a:lnTo>
                  <a:pt x="9052" y="12994"/>
                </a:lnTo>
                <a:lnTo>
                  <a:pt x="9003" y="12604"/>
                </a:lnTo>
                <a:lnTo>
                  <a:pt x="8930" y="12191"/>
                </a:lnTo>
                <a:lnTo>
                  <a:pt x="8857" y="11753"/>
                </a:lnTo>
                <a:lnTo>
                  <a:pt x="8833" y="11704"/>
                </a:lnTo>
                <a:lnTo>
                  <a:pt x="8784" y="11680"/>
                </a:lnTo>
                <a:lnTo>
                  <a:pt x="8711" y="11704"/>
                </a:lnTo>
                <a:lnTo>
                  <a:pt x="8711" y="11777"/>
                </a:lnTo>
                <a:lnTo>
                  <a:pt x="8711" y="12191"/>
                </a:lnTo>
                <a:lnTo>
                  <a:pt x="8687" y="12604"/>
                </a:lnTo>
                <a:lnTo>
                  <a:pt x="8687" y="12994"/>
                </a:lnTo>
                <a:lnTo>
                  <a:pt x="8176" y="12994"/>
                </a:lnTo>
                <a:lnTo>
                  <a:pt x="8200" y="12653"/>
                </a:lnTo>
                <a:lnTo>
                  <a:pt x="8273" y="12215"/>
                </a:lnTo>
                <a:lnTo>
                  <a:pt x="8346" y="11777"/>
                </a:lnTo>
                <a:lnTo>
                  <a:pt x="8346" y="11704"/>
                </a:lnTo>
                <a:lnTo>
                  <a:pt x="8298" y="11655"/>
                </a:lnTo>
                <a:lnTo>
                  <a:pt x="8249" y="11655"/>
                </a:lnTo>
                <a:lnTo>
                  <a:pt x="8200" y="11704"/>
                </a:lnTo>
                <a:lnTo>
                  <a:pt x="8079" y="11899"/>
                </a:lnTo>
                <a:lnTo>
                  <a:pt x="8006" y="12118"/>
                </a:lnTo>
                <a:lnTo>
                  <a:pt x="7933" y="12337"/>
                </a:lnTo>
                <a:lnTo>
                  <a:pt x="7884" y="12556"/>
                </a:lnTo>
                <a:lnTo>
                  <a:pt x="7835" y="12750"/>
                </a:lnTo>
                <a:lnTo>
                  <a:pt x="7811" y="12969"/>
                </a:lnTo>
                <a:lnTo>
                  <a:pt x="7300" y="12945"/>
                </a:lnTo>
                <a:lnTo>
                  <a:pt x="7349" y="12653"/>
                </a:lnTo>
                <a:lnTo>
                  <a:pt x="7397" y="12385"/>
                </a:lnTo>
                <a:lnTo>
                  <a:pt x="7495" y="12045"/>
                </a:lnTo>
                <a:lnTo>
                  <a:pt x="7592" y="11680"/>
                </a:lnTo>
                <a:lnTo>
                  <a:pt x="7568" y="11655"/>
                </a:lnTo>
                <a:lnTo>
                  <a:pt x="7543" y="11631"/>
                </a:lnTo>
                <a:lnTo>
                  <a:pt x="7470" y="11680"/>
                </a:lnTo>
                <a:lnTo>
                  <a:pt x="7397" y="11728"/>
                </a:lnTo>
                <a:lnTo>
                  <a:pt x="7276" y="11850"/>
                </a:lnTo>
                <a:lnTo>
                  <a:pt x="7178" y="11996"/>
                </a:lnTo>
                <a:lnTo>
                  <a:pt x="7130" y="12166"/>
                </a:lnTo>
                <a:lnTo>
                  <a:pt x="7008" y="12507"/>
                </a:lnTo>
                <a:lnTo>
                  <a:pt x="6959" y="12702"/>
                </a:lnTo>
                <a:lnTo>
                  <a:pt x="6935" y="12872"/>
                </a:lnTo>
                <a:lnTo>
                  <a:pt x="6473" y="12702"/>
                </a:lnTo>
                <a:lnTo>
                  <a:pt x="6521" y="12556"/>
                </a:lnTo>
                <a:lnTo>
                  <a:pt x="6546" y="12483"/>
                </a:lnTo>
                <a:lnTo>
                  <a:pt x="6546" y="12410"/>
                </a:lnTo>
                <a:lnTo>
                  <a:pt x="6546" y="12337"/>
                </a:lnTo>
                <a:lnTo>
                  <a:pt x="6497" y="12288"/>
                </a:lnTo>
                <a:lnTo>
                  <a:pt x="6473" y="12288"/>
                </a:lnTo>
                <a:lnTo>
                  <a:pt x="6375" y="12385"/>
                </a:lnTo>
                <a:lnTo>
                  <a:pt x="6302" y="12483"/>
                </a:lnTo>
                <a:lnTo>
                  <a:pt x="6181" y="12629"/>
                </a:lnTo>
                <a:lnTo>
                  <a:pt x="5889" y="12629"/>
                </a:lnTo>
                <a:lnTo>
                  <a:pt x="5816" y="12653"/>
                </a:lnTo>
                <a:lnTo>
                  <a:pt x="5743" y="12750"/>
                </a:lnTo>
                <a:lnTo>
                  <a:pt x="5743" y="12799"/>
                </a:lnTo>
                <a:lnTo>
                  <a:pt x="5743" y="12872"/>
                </a:lnTo>
                <a:lnTo>
                  <a:pt x="5743" y="12921"/>
                </a:lnTo>
                <a:lnTo>
                  <a:pt x="5791" y="12969"/>
                </a:lnTo>
                <a:lnTo>
                  <a:pt x="5986" y="13115"/>
                </a:lnTo>
                <a:lnTo>
                  <a:pt x="6181" y="13237"/>
                </a:lnTo>
                <a:lnTo>
                  <a:pt x="5986" y="13505"/>
                </a:lnTo>
                <a:lnTo>
                  <a:pt x="5767" y="13748"/>
                </a:lnTo>
                <a:lnTo>
                  <a:pt x="5305" y="14210"/>
                </a:lnTo>
                <a:lnTo>
                  <a:pt x="5134" y="14381"/>
                </a:lnTo>
                <a:lnTo>
                  <a:pt x="4988" y="14527"/>
                </a:lnTo>
                <a:lnTo>
                  <a:pt x="4891" y="14551"/>
                </a:lnTo>
                <a:lnTo>
                  <a:pt x="4818" y="14551"/>
                </a:lnTo>
                <a:lnTo>
                  <a:pt x="4721" y="14527"/>
                </a:lnTo>
                <a:lnTo>
                  <a:pt x="4648" y="14454"/>
                </a:lnTo>
                <a:lnTo>
                  <a:pt x="4648" y="13383"/>
                </a:lnTo>
                <a:lnTo>
                  <a:pt x="4623" y="12872"/>
                </a:lnTo>
                <a:lnTo>
                  <a:pt x="4599" y="12337"/>
                </a:lnTo>
                <a:lnTo>
                  <a:pt x="4575" y="12239"/>
                </a:lnTo>
                <a:lnTo>
                  <a:pt x="4526" y="12191"/>
                </a:lnTo>
                <a:lnTo>
                  <a:pt x="4502" y="12166"/>
                </a:lnTo>
                <a:lnTo>
                  <a:pt x="4404" y="12118"/>
                </a:lnTo>
                <a:lnTo>
                  <a:pt x="4307" y="12020"/>
                </a:lnTo>
                <a:lnTo>
                  <a:pt x="4185" y="11947"/>
                </a:lnTo>
                <a:lnTo>
                  <a:pt x="3918" y="11801"/>
                </a:lnTo>
                <a:lnTo>
                  <a:pt x="3650" y="11680"/>
                </a:lnTo>
                <a:lnTo>
                  <a:pt x="3407" y="11510"/>
                </a:lnTo>
                <a:lnTo>
                  <a:pt x="3163" y="11339"/>
                </a:lnTo>
                <a:lnTo>
                  <a:pt x="2920" y="11145"/>
                </a:lnTo>
                <a:lnTo>
                  <a:pt x="2677" y="10926"/>
                </a:lnTo>
                <a:lnTo>
                  <a:pt x="2482" y="10658"/>
                </a:lnTo>
                <a:lnTo>
                  <a:pt x="2288" y="10390"/>
                </a:lnTo>
                <a:lnTo>
                  <a:pt x="2117" y="10098"/>
                </a:lnTo>
                <a:lnTo>
                  <a:pt x="1947" y="9758"/>
                </a:lnTo>
                <a:lnTo>
                  <a:pt x="1850" y="9587"/>
                </a:lnTo>
                <a:lnTo>
                  <a:pt x="1752" y="9441"/>
                </a:lnTo>
                <a:lnTo>
                  <a:pt x="1704" y="9028"/>
                </a:lnTo>
                <a:lnTo>
                  <a:pt x="1655" y="8614"/>
                </a:lnTo>
                <a:lnTo>
                  <a:pt x="1655" y="8517"/>
                </a:lnTo>
                <a:lnTo>
                  <a:pt x="1631" y="8371"/>
                </a:lnTo>
                <a:lnTo>
                  <a:pt x="1582" y="8249"/>
                </a:lnTo>
                <a:lnTo>
                  <a:pt x="1533" y="8225"/>
                </a:lnTo>
                <a:lnTo>
                  <a:pt x="1485" y="8225"/>
                </a:lnTo>
                <a:lnTo>
                  <a:pt x="1412" y="8249"/>
                </a:lnTo>
                <a:lnTo>
                  <a:pt x="1363" y="8322"/>
                </a:lnTo>
                <a:lnTo>
                  <a:pt x="1339" y="8371"/>
                </a:lnTo>
                <a:lnTo>
                  <a:pt x="1314" y="8444"/>
                </a:lnTo>
                <a:lnTo>
                  <a:pt x="1290" y="8614"/>
                </a:lnTo>
                <a:lnTo>
                  <a:pt x="1266" y="8760"/>
                </a:lnTo>
                <a:lnTo>
                  <a:pt x="1266" y="8906"/>
                </a:lnTo>
                <a:lnTo>
                  <a:pt x="1266" y="9076"/>
                </a:lnTo>
                <a:lnTo>
                  <a:pt x="1120" y="9101"/>
                </a:lnTo>
                <a:lnTo>
                  <a:pt x="998" y="9149"/>
                </a:lnTo>
                <a:lnTo>
                  <a:pt x="828" y="9003"/>
                </a:lnTo>
                <a:lnTo>
                  <a:pt x="755" y="8906"/>
                </a:lnTo>
                <a:lnTo>
                  <a:pt x="682" y="8809"/>
                </a:lnTo>
                <a:lnTo>
                  <a:pt x="584" y="8565"/>
                </a:lnTo>
                <a:lnTo>
                  <a:pt x="511" y="8322"/>
                </a:lnTo>
                <a:lnTo>
                  <a:pt x="463" y="8079"/>
                </a:lnTo>
                <a:lnTo>
                  <a:pt x="438" y="7811"/>
                </a:lnTo>
                <a:lnTo>
                  <a:pt x="438" y="7592"/>
                </a:lnTo>
                <a:lnTo>
                  <a:pt x="438" y="7373"/>
                </a:lnTo>
                <a:lnTo>
                  <a:pt x="487" y="7154"/>
                </a:lnTo>
                <a:lnTo>
                  <a:pt x="536" y="6911"/>
                </a:lnTo>
                <a:lnTo>
                  <a:pt x="609" y="6740"/>
                </a:lnTo>
                <a:lnTo>
                  <a:pt x="706" y="6570"/>
                </a:lnTo>
                <a:lnTo>
                  <a:pt x="925" y="6302"/>
                </a:lnTo>
                <a:lnTo>
                  <a:pt x="998" y="6302"/>
                </a:lnTo>
                <a:lnTo>
                  <a:pt x="1290" y="6327"/>
                </a:lnTo>
                <a:lnTo>
                  <a:pt x="1436" y="6302"/>
                </a:lnTo>
                <a:lnTo>
                  <a:pt x="1533" y="6327"/>
                </a:lnTo>
                <a:lnTo>
                  <a:pt x="1631" y="6327"/>
                </a:lnTo>
                <a:lnTo>
                  <a:pt x="1728" y="6254"/>
                </a:lnTo>
                <a:lnTo>
                  <a:pt x="1752" y="6205"/>
                </a:lnTo>
                <a:lnTo>
                  <a:pt x="1777" y="6156"/>
                </a:lnTo>
                <a:lnTo>
                  <a:pt x="1874" y="5840"/>
                </a:lnTo>
                <a:lnTo>
                  <a:pt x="1971" y="5548"/>
                </a:lnTo>
                <a:lnTo>
                  <a:pt x="2093" y="5280"/>
                </a:lnTo>
                <a:lnTo>
                  <a:pt x="2239" y="5013"/>
                </a:lnTo>
                <a:lnTo>
                  <a:pt x="2409" y="4769"/>
                </a:lnTo>
                <a:lnTo>
                  <a:pt x="2604" y="4526"/>
                </a:lnTo>
                <a:lnTo>
                  <a:pt x="3017" y="4039"/>
                </a:lnTo>
                <a:lnTo>
                  <a:pt x="3407" y="3601"/>
                </a:lnTo>
                <a:lnTo>
                  <a:pt x="3820" y="3164"/>
                </a:lnTo>
                <a:lnTo>
                  <a:pt x="4137" y="2872"/>
                </a:lnTo>
                <a:lnTo>
                  <a:pt x="4283" y="2726"/>
                </a:lnTo>
                <a:lnTo>
                  <a:pt x="4429" y="2555"/>
                </a:lnTo>
                <a:lnTo>
                  <a:pt x="4502" y="2555"/>
                </a:lnTo>
                <a:lnTo>
                  <a:pt x="4550" y="2507"/>
                </a:lnTo>
                <a:lnTo>
                  <a:pt x="4599" y="2361"/>
                </a:lnTo>
                <a:lnTo>
                  <a:pt x="4599" y="2215"/>
                </a:lnTo>
                <a:lnTo>
                  <a:pt x="4599" y="2069"/>
                </a:lnTo>
                <a:lnTo>
                  <a:pt x="4623" y="1923"/>
                </a:lnTo>
                <a:lnTo>
                  <a:pt x="4672" y="1631"/>
                </a:lnTo>
                <a:lnTo>
                  <a:pt x="4745" y="1339"/>
                </a:lnTo>
                <a:lnTo>
                  <a:pt x="4891" y="901"/>
                </a:lnTo>
                <a:lnTo>
                  <a:pt x="5061" y="487"/>
                </a:lnTo>
                <a:close/>
                <a:moveTo>
                  <a:pt x="4915" y="0"/>
                </a:moveTo>
                <a:lnTo>
                  <a:pt x="4842" y="25"/>
                </a:lnTo>
                <a:lnTo>
                  <a:pt x="4794" y="49"/>
                </a:lnTo>
                <a:lnTo>
                  <a:pt x="4696" y="146"/>
                </a:lnTo>
                <a:lnTo>
                  <a:pt x="4599" y="268"/>
                </a:lnTo>
                <a:lnTo>
                  <a:pt x="4526" y="414"/>
                </a:lnTo>
                <a:lnTo>
                  <a:pt x="4453" y="584"/>
                </a:lnTo>
                <a:lnTo>
                  <a:pt x="4356" y="925"/>
                </a:lnTo>
                <a:lnTo>
                  <a:pt x="4283" y="1217"/>
                </a:lnTo>
                <a:lnTo>
                  <a:pt x="4210" y="1436"/>
                </a:lnTo>
                <a:lnTo>
                  <a:pt x="4137" y="1728"/>
                </a:lnTo>
                <a:lnTo>
                  <a:pt x="4112" y="2020"/>
                </a:lnTo>
                <a:lnTo>
                  <a:pt x="4112" y="2166"/>
                </a:lnTo>
                <a:lnTo>
                  <a:pt x="4137" y="2288"/>
                </a:lnTo>
                <a:lnTo>
                  <a:pt x="3893" y="2385"/>
                </a:lnTo>
                <a:lnTo>
                  <a:pt x="3674" y="2531"/>
                </a:lnTo>
                <a:lnTo>
                  <a:pt x="3455" y="2726"/>
                </a:lnTo>
                <a:lnTo>
                  <a:pt x="3236" y="2945"/>
                </a:lnTo>
                <a:lnTo>
                  <a:pt x="2871" y="3383"/>
                </a:lnTo>
                <a:lnTo>
                  <a:pt x="2531" y="3772"/>
                </a:lnTo>
                <a:lnTo>
                  <a:pt x="2142" y="4210"/>
                </a:lnTo>
                <a:lnTo>
                  <a:pt x="1923" y="4453"/>
                </a:lnTo>
                <a:lnTo>
                  <a:pt x="1752" y="4721"/>
                </a:lnTo>
                <a:lnTo>
                  <a:pt x="1582" y="4988"/>
                </a:lnTo>
                <a:lnTo>
                  <a:pt x="1436" y="5280"/>
                </a:lnTo>
                <a:lnTo>
                  <a:pt x="1339" y="5572"/>
                </a:lnTo>
                <a:lnTo>
                  <a:pt x="1290" y="5864"/>
                </a:lnTo>
                <a:lnTo>
                  <a:pt x="925" y="5864"/>
                </a:lnTo>
                <a:lnTo>
                  <a:pt x="755" y="5889"/>
                </a:lnTo>
                <a:lnTo>
                  <a:pt x="633" y="5937"/>
                </a:lnTo>
                <a:lnTo>
                  <a:pt x="536" y="5986"/>
                </a:lnTo>
                <a:lnTo>
                  <a:pt x="438" y="6083"/>
                </a:lnTo>
                <a:lnTo>
                  <a:pt x="341" y="6181"/>
                </a:lnTo>
                <a:lnTo>
                  <a:pt x="268" y="6302"/>
                </a:lnTo>
                <a:lnTo>
                  <a:pt x="219" y="6424"/>
                </a:lnTo>
                <a:lnTo>
                  <a:pt x="122" y="6716"/>
                </a:lnTo>
                <a:lnTo>
                  <a:pt x="49" y="7032"/>
                </a:lnTo>
                <a:lnTo>
                  <a:pt x="25" y="7324"/>
                </a:lnTo>
                <a:lnTo>
                  <a:pt x="0" y="7592"/>
                </a:lnTo>
                <a:lnTo>
                  <a:pt x="0" y="7811"/>
                </a:lnTo>
                <a:lnTo>
                  <a:pt x="25" y="8054"/>
                </a:lnTo>
                <a:lnTo>
                  <a:pt x="49" y="8322"/>
                </a:lnTo>
                <a:lnTo>
                  <a:pt x="122" y="8638"/>
                </a:lnTo>
                <a:lnTo>
                  <a:pt x="219" y="8930"/>
                </a:lnTo>
                <a:lnTo>
                  <a:pt x="365" y="9198"/>
                </a:lnTo>
                <a:lnTo>
                  <a:pt x="438" y="9320"/>
                </a:lnTo>
                <a:lnTo>
                  <a:pt x="536" y="9417"/>
                </a:lnTo>
                <a:lnTo>
                  <a:pt x="633" y="9514"/>
                </a:lnTo>
                <a:lnTo>
                  <a:pt x="730" y="9563"/>
                </a:lnTo>
                <a:lnTo>
                  <a:pt x="852" y="9612"/>
                </a:lnTo>
                <a:lnTo>
                  <a:pt x="1047" y="9612"/>
                </a:lnTo>
                <a:lnTo>
                  <a:pt x="1095" y="9587"/>
                </a:lnTo>
                <a:lnTo>
                  <a:pt x="1314" y="9587"/>
                </a:lnTo>
                <a:lnTo>
                  <a:pt x="1339" y="9612"/>
                </a:lnTo>
                <a:lnTo>
                  <a:pt x="1387" y="9758"/>
                </a:lnTo>
                <a:lnTo>
                  <a:pt x="1436" y="9928"/>
                </a:lnTo>
                <a:lnTo>
                  <a:pt x="1582" y="10220"/>
                </a:lnTo>
                <a:lnTo>
                  <a:pt x="1752" y="10512"/>
                </a:lnTo>
                <a:lnTo>
                  <a:pt x="1923" y="10804"/>
                </a:lnTo>
                <a:lnTo>
                  <a:pt x="2117" y="11072"/>
                </a:lnTo>
                <a:lnTo>
                  <a:pt x="2312" y="11315"/>
                </a:lnTo>
                <a:lnTo>
                  <a:pt x="2531" y="11510"/>
                </a:lnTo>
                <a:lnTo>
                  <a:pt x="2750" y="11704"/>
                </a:lnTo>
                <a:lnTo>
                  <a:pt x="3236" y="12045"/>
                </a:lnTo>
                <a:lnTo>
                  <a:pt x="3455" y="12191"/>
                </a:lnTo>
                <a:lnTo>
                  <a:pt x="3674" y="12288"/>
                </a:lnTo>
                <a:lnTo>
                  <a:pt x="3918" y="12385"/>
                </a:lnTo>
                <a:lnTo>
                  <a:pt x="4137" y="12507"/>
                </a:lnTo>
                <a:lnTo>
                  <a:pt x="4161" y="12531"/>
                </a:lnTo>
                <a:lnTo>
                  <a:pt x="4112" y="13067"/>
                </a:lnTo>
                <a:lnTo>
                  <a:pt x="4112" y="13626"/>
                </a:lnTo>
                <a:lnTo>
                  <a:pt x="4112" y="14746"/>
                </a:lnTo>
                <a:lnTo>
                  <a:pt x="4137" y="14819"/>
                </a:lnTo>
                <a:lnTo>
                  <a:pt x="4161" y="14867"/>
                </a:lnTo>
                <a:lnTo>
                  <a:pt x="4185" y="14916"/>
                </a:lnTo>
                <a:lnTo>
                  <a:pt x="4234" y="14965"/>
                </a:lnTo>
                <a:lnTo>
                  <a:pt x="4331" y="14989"/>
                </a:lnTo>
                <a:lnTo>
                  <a:pt x="4453" y="14989"/>
                </a:lnTo>
                <a:lnTo>
                  <a:pt x="4550" y="15062"/>
                </a:lnTo>
                <a:lnTo>
                  <a:pt x="4648" y="15111"/>
                </a:lnTo>
                <a:lnTo>
                  <a:pt x="4769" y="15135"/>
                </a:lnTo>
                <a:lnTo>
                  <a:pt x="4891" y="15111"/>
                </a:lnTo>
                <a:lnTo>
                  <a:pt x="4988" y="15086"/>
                </a:lnTo>
                <a:lnTo>
                  <a:pt x="5110" y="15038"/>
                </a:lnTo>
                <a:lnTo>
                  <a:pt x="5305" y="14940"/>
                </a:lnTo>
                <a:lnTo>
                  <a:pt x="5548" y="14721"/>
                </a:lnTo>
                <a:lnTo>
                  <a:pt x="5791" y="14502"/>
                </a:lnTo>
                <a:lnTo>
                  <a:pt x="6229" y="14040"/>
                </a:lnTo>
                <a:lnTo>
                  <a:pt x="6497" y="13748"/>
                </a:lnTo>
                <a:lnTo>
                  <a:pt x="6619" y="13602"/>
                </a:lnTo>
                <a:lnTo>
                  <a:pt x="6716" y="13432"/>
                </a:lnTo>
                <a:lnTo>
                  <a:pt x="6984" y="13505"/>
                </a:lnTo>
                <a:lnTo>
                  <a:pt x="7227" y="13529"/>
                </a:lnTo>
                <a:lnTo>
                  <a:pt x="7762" y="13578"/>
                </a:lnTo>
                <a:lnTo>
                  <a:pt x="8273" y="13578"/>
                </a:lnTo>
                <a:lnTo>
                  <a:pt x="8760" y="13602"/>
                </a:lnTo>
                <a:lnTo>
                  <a:pt x="9198" y="13578"/>
                </a:lnTo>
                <a:lnTo>
                  <a:pt x="9660" y="13578"/>
                </a:lnTo>
                <a:lnTo>
                  <a:pt x="10098" y="13529"/>
                </a:lnTo>
                <a:lnTo>
                  <a:pt x="10560" y="13480"/>
                </a:lnTo>
                <a:lnTo>
                  <a:pt x="10925" y="13407"/>
                </a:lnTo>
                <a:lnTo>
                  <a:pt x="11315" y="13334"/>
                </a:lnTo>
                <a:lnTo>
                  <a:pt x="11363" y="13480"/>
                </a:lnTo>
                <a:lnTo>
                  <a:pt x="11436" y="13626"/>
                </a:lnTo>
                <a:lnTo>
                  <a:pt x="11607" y="13943"/>
                </a:lnTo>
                <a:lnTo>
                  <a:pt x="11850" y="14210"/>
                </a:lnTo>
                <a:lnTo>
                  <a:pt x="11972" y="14356"/>
                </a:lnTo>
                <a:lnTo>
                  <a:pt x="12118" y="14478"/>
                </a:lnTo>
                <a:lnTo>
                  <a:pt x="12264" y="14575"/>
                </a:lnTo>
                <a:lnTo>
                  <a:pt x="12410" y="14673"/>
                </a:lnTo>
                <a:lnTo>
                  <a:pt x="12580" y="14721"/>
                </a:lnTo>
                <a:lnTo>
                  <a:pt x="12726" y="14770"/>
                </a:lnTo>
                <a:lnTo>
                  <a:pt x="12896" y="14794"/>
                </a:lnTo>
                <a:lnTo>
                  <a:pt x="13042" y="14770"/>
                </a:lnTo>
                <a:lnTo>
                  <a:pt x="13213" y="14721"/>
                </a:lnTo>
                <a:lnTo>
                  <a:pt x="13359" y="14624"/>
                </a:lnTo>
                <a:lnTo>
                  <a:pt x="13480" y="14527"/>
                </a:lnTo>
                <a:lnTo>
                  <a:pt x="13578" y="14405"/>
                </a:lnTo>
                <a:lnTo>
                  <a:pt x="13651" y="14283"/>
                </a:lnTo>
                <a:lnTo>
                  <a:pt x="13724" y="14162"/>
                </a:lnTo>
                <a:lnTo>
                  <a:pt x="13748" y="14016"/>
                </a:lnTo>
                <a:lnTo>
                  <a:pt x="13772" y="13845"/>
                </a:lnTo>
                <a:lnTo>
                  <a:pt x="13797" y="13529"/>
                </a:lnTo>
                <a:lnTo>
                  <a:pt x="13772" y="13213"/>
                </a:lnTo>
                <a:lnTo>
                  <a:pt x="13748" y="12872"/>
                </a:lnTo>
                <a:lnTo>
                  <a:pt x="13748" y="12580"/>
                </a:lnTo>
                <a:lnTo>
                  <a:pt x="13748" y="12288"/>
                </a:lnTo>
                <a:lnTo>
                  <a:pt x="13943" y="12118"/>
                </a:lnTo>
                <a:lnTo>
                  <a:pt x="14137" y="11947"/>
                </a:lnTo>
                <a:lnTo>
                  <a:pt x="14551" y="11655"/>
                </a:lnTo>
                <a:lnTo>
                  <a:pt x="14989" y="11388"/>
                </a:lnTo>
                <a:lnTo>
                  <a:pt x="15403" y="11072"/>
                </a:lnTo>
                <a:lnTo>
                  <a:pt x="15622" y="10877"/>
                </a:lnTo>
                <a:lnTo>
                  <a:pt x="15816" y="10634"/>
                </a:lnTo>
                <a:lnTo>
                  <a:pt x="15987" y="10390"/>
                </a:lnTo>
                <a:lnTo>
                  <a:pt x="16133" y="10123"/>
                </a:lnTo>
                <a:lnTo>
                  <a:pt x="16254" y="9855"/>
                </a:lnTo>
                <a:lnTo>
                  <a:pt x="16376" y="9563"/>
                </a:lnTo>
                <a:lnTo>
                  <a:pt x="16449" y="9271"/>
                </a:lnTo>
                <a:lnTo>
                  <a:pt x="16522" y="8979"/>
                </a:lnTo>
                <a:lnTo>
                  <a:pt x="16595" y="8614"/>
                </a:lnTo>
                <a:lnTo>
                  <a:pt x="16619" y="8249"/>
                </a:lnTo>
                <a:lnTo>
                  <a:pt x="16765" y="8273"/>
                </a:lnTo>
                <a:lnTo>
                  <a:pt x="16911" y="8298"/>
                </a:lnTo>
                <a:lnTo>
                  <a:pt x="17057" y="8273"/>
                </a:lnTo>
                <a:lnTo>
                  <a:pt x="17203" y="8249"/>
                </a:lnTo>
                <a:lnTo>
                  <a:pt x="17228" y="8273"/>
                </a:lnTo>
                <a:lnTo>
                  <a:pt x="17325" y="8346"/>
                </a:lnTo>
                <a:lnTo>
                  <a:pt x="17422" y="8444"/>
                </a:lnTo>
                <a:lnTo>
                  <a:pt x="17641" y="8565"/>
                </a:lnTo>
                <a:lnTo>
                  <a:pt x="17885" y="8663"/>
                </a:lnTo>
                <a:lnTo>
                  <a:pt x="18128" y="8687"/>
                </a:lnTo>
                <a:lnTo>
                  <a:pt x="18395" y="8663"/>
                </a:lnTo>
                <a:lnTo>
                  <a:pt x="18639" y="8614"/>
                </a:lnTo>
                <a:lnTo>
                  <a:pt x="18858" y="8492"/>
                </a:lnTo>
                <a:lnTo>
                  <a:pt x="18979" y="8419"/>
                </a:lnTo>
                <a:lnTo>
                  <a:pt x="19077" y="8346"/>
                </a:lnTo>
                <a:lnTo>
                  <a:pt x="19125" y="8249"/>
                </a:lnTo>
                <a:lnTo>
                  <a:pt x="19125" y="8176"/>
                </a:lnTo>
                <a:lnTo>
                  <a:pt x="19101" y="8079"/>
                </a:lnTo>
                <a:lnTo>
                  <a:pt x="19052" y="8006"/>
                </a:lnTo>
                <a:lnTo>
                  <a:pt x="18979" y="7957"/>
                </a:lnTo>
                <a:lnTo>
                  <a:pt x="18833" y="7957"/>
                </a:lnTo>
                <a:lnTo>
                  <a:pt x="18736" y="8006"/>
                </a:lnTo>
                <a:lnTo>
                  <a:pt x="18639" y="8103"/>
                </a:lnTo>
                <a:lnTo>
                  <a:pt x="18517" y="8176"/>
                </a:lnTo>
                <a:lnTo>
                  <a:pt x="18371" y="8200"/>
                </a:lnTo>
                <a:lnTo>
                  <a:pt x="18225" y="8225"/>
                </a:lnTo>
                <a:lnTo>
                  <a:pt x="18079" y="8200"/>
                </a:lnTo>
                <a:lnTo>
                  <a:pt x="17933" y="8176"/>
                </a:lnTo>
                <a:lnTo>
                  <a:pt x="17787" y="8127"/>
                </a:lnTo>
                <a:lnTo>
                  <a:pt x="17666" y="8054"/>
                </a:lnTo>
                <a:lnTo>
                  <a:pt x="17885" y="7933"/>
                </a:lnTo>
                <a:lnTo>
                  <a:pt x="18031" y="7835"/>
                </a:lnTo>
                <a:lnTo>
                  <a:pt x="18104" y="7738"/>
                </a:lnTo>
                <a:lnTo>
                  <a:pt x="18152" y="7641"/>
                </a:lnTo>
                <a:lnTo>
                  <a:pt x="18201" y="7543"/>
                </a:lnTo>
                <a:lnTo>
                  <a:pt x="18225" y="7446"/>
                </a:lnTo>
                <a:lnTo>
                  <a:pt x="18250" y="7349"/>
                </a:lnTo>
                <a:lnTo>
                  <a:pt x="18225" y="7251"/>
                </a:lnTo>
                <a:lnTo>
                  <a:pt x="18201" y="7154"/>
                </a:lnTo>
                <a:lnTo>
                  <a:pt x="18177" y="7057"/>
                </a:lnTo>
                <a:lnTo>
                  <a:pt x="18128" y="6984"/>
                </a:lnTo>
                <a:lnTo>
                  <a:pt x="18055" y="6911"/>
                </a:lnTo>
                <a:lnTo>
                  <a:pt x="18006" y="6862"/>
                </a:lnTo>
                <a:lnTo>
                  <a:pt x="17909" y="6813"/>
                </a:lnTo>
                <a:lnTo>
                  <a:pt x="17812" y="6789"/>
                </a:lnTo>
                <a:lnTo>
                  <a:pt x="17714" y="6789"/>
                </a:lnTo>
                <a:lnTo>
                  <a:pt x="17593" y="6813"/>
                </a:lnTo>
                <a:lnTo>
                  <a:pt x="17495" y="6838"/>
                </a:lnTo>
                <a:lnTo>
                  <a:pt x="17349" y="6911"/>
                </a:lnTo>
                <a:lnTo>
                  <a:pt x="17228" y="7008"/>
                </a:lnTo>
                <a:lnTo>
                  <a:pt x="17130" y="7105"/>
                </a:lnTo>
                <a:lnTo>
                  <a:pt x="17082" y="7227"/>
                </a:lnTo>
                <a:lnTo>
                  <a:pt x="17033" y="7373"/>
                </a:lnTo>
                <a:lnTo>
                  <a:pt x="17009" y="7519"/>
                </a:lnTo>
                <a:lnTo>
                  <a:pt x="17009" y="7665"/>
                </a:lnTo>
                <a:lnTo>
                  <a:pt x="17033" y="7811"/>
                </a:lnTo>
                <a:lnTo>
                  <a:pt x="16644" y="7835"/>
                </a:lnTo>
                <a:lnTo>
                  <a:pt x="16644" y="7397"/>
                </a:lnTo>
                <a:lnTo>
                  <a:pt x="16619" y="6935"/>
                </a:lnTo>
                <a:lnTo>
                  <a:pt x="16546" y="6497"/>
                </a:lnTo>
                <a:lnTo>
                  <a:pt x="16449" y="6059"/>
                </a:lnTo>
                <a:lnTo>
                  <a:pt x="16327" y="5621"/>
                </a:lnTo>
                <a:lnTo>
                  <a:pt x="16157" y="5207"/>
                </a:lnTo>
                <a:lnTo>
                  <a:pt x="15987" y="4794"/>
                </a:lnTo>
                <a:lnTo>
                  <a:pt x="15768" y="4404"/>
                </a:lnTo>
                <a:lnTo>
                  <a:pt x="15597" y="4161"/>
                </a:lnTo>
                <a:lnTo>
                  <a:pt x="15427" y="3918"/>
                </a:lnTo>
                <a:lnTo>
                  <a:pt x="15232" y="3699"/>
                </a:lnTo>
                <a:lnTo>
                  <a:pt x="15038" y="3480"/>
                </a:lnTo>
                <a:lnTo>
                  <a:pt x="14843" y="3285"/>
                </a:lnTo>
                <a:lnTo>
                  <a:pt x="14624" y="3091"/>
                </a:lnTo>
                <a:lnTo>
                  <a:pt x="14162" y="2750"/>
                </a:lnTo>
                <a:lnTo>
                  <a:pt x="13675" y="2434"/>
                </a:lnTo>
                <a:lnTo>
                  <a:pt x="13164" y="2166"/>
                </a:lnTo>
                <a:lnTo>
                  <a:pt x="12629" y="1923"/>
                </a:lnTo>
                <a:lnTo>
                  <a:pt x="12093" y="1704"/>
                </a:lnTo>
                <a:lnTo>
                  <a:pt x="11461" y="1460"/>
                </a:lnTo>
                <a:lnTo>
                  <a:pt x="10804" y="1266"/>
                </a:lnTo>
                <a:lnTo>
                  <a:pt x="10147" y="1120"/>
                </a:lnTo>
                <a:lnTo>
                  <a:pt x="9466" y="1022"/>
                </a:lnTo>
                <a:lnTo>
                  <a:pt x="8882" y="974"/>
                </a:lnTo>
                <a:lnTo>
                  <a:pt x="8249" y="974"/>
                </a:lnTo>
                <a:lnTo>
                  <a:pt x="7933" y="998"/>
                </a:lnTo>
                <a:lnTo>
                  <a:pt x="7641" y="1047"/>
                </a:lnTo>
                <a:lnTo>
                  <a:pt x="7349" y="1120"/>
                </a:lnTo>
                <a:lnTo>
                  <a:pt x="7057" y="1217"/>
                </a:lnTo>
                <a:lnTo>
                  <a:pt x="6570" y="755"/>
                </a:lnTo>
                <a:lnTo>
                  <a:pt x="6327" y="536"/>
                </a:lnTo>
                <a:lnTo>
                  <a:pt x="6059" y="317"/>
                </a:lnTo>
                <a:lnTo>
                  <a:pt x="5816" y="195"/>
                </a:lnTo>
                <a:lnTo>
                  <a:pt x="5548" y="98"/>
                </a:lnTo>
                <a:lnTo>
                  <a:pt x="5280" y="25"/>
                </a:lnTo>
                <a:lnTo>
                  <a:pt x="5013" y="25"/>
                </a:lnTo>
                <a:lnTo>
                  <a:pt x="4964" y="0"/>
                </a:lnTo>
                <a:close/>
              </a:path>
            </a:pathLst>
          </a:custGeom>
          <a:solidFill>
            <a:schemeClr val="accent5">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263;p48">
            <a:extLst>
              <a:ext uri="{FF2B5EF4-FFF2-40B4-BE49-F238E27FC236}">
                <a16:creationId xmlns:a16="http://schemas.microsoft.com/office/drawing/2014/main" id="{2ECEC7E0-BD53-0804-F3DA-75CA77F91801}"/>
              </a:ext>
            </a:extLst>
          </p:cNvPr>
          <p:cNvSpPr/>
          <p:nvPr/>
        </p:nvSpPr>
        <p:spPr>
          <a:xfrm rot="19762692">
            <a:off x="11126583" y="1502702"/>
            <a:ext cx="732141" cy="511279"/>
          </a:xfrm>
          <a:custGeom>
            <a:avLst/>
            <a:gdLst/>
            <a:ahLst/>
            <a:cxnLst/>
            <a:rect l="l" t="t" r="r" b="b"/>
            <a:pathLst>
              <a:path w="18640" h="12654" extrusionOk="0">
                <a:moveTo>
                  <a:pt x="11486" y="512"/>
                </a:moveTo>
                <a:lnTo>
                  <a:pt x="14089" y="536"/>
                </a:lnTo>
                <a:lnTo>
                  <a:pt x="16206" y="585"/>
                </a:lnTo>
                <a:lnTo>
                  <a:pt x="17106" y="585"/>
                </a:lnTo>
                <a:lnTo>
                  <a:pt x="17374" y="633"/>
                </a:lnTo>
                <a:lnTo>
                  <a:pt x="17617" y="706"/>
                </a:lnTo>
                <a:lnTo>
                  <a:pt x="17715" y="755"/>
                </a:lnTo>
                <a:lnTo>
                  <a:pt x="17812" y="828"/>
                </a:lnTo>
                <a:lnTo>
                  <a:pt x="17885" y="925"/>
                </a:lnTo>
                <a:lnTo>
                  <a:pt x="17958" y="1047"/>
                </a:lnTo>
                <a:lnTo>
                  <a:pt x="17982" y="1169"/>
                </a:lnTo>
                <a:lnTo>
                  <a:pt x="18007" y="1315"/>
                </a:lnTo>
                <a:lnTo>
                  <a:pt x="17982" y="1607"/>
                </a:lnTo>
                <a:lnTo>
                  <a:pt x="17958" y="1753"/>
                </a:lnTo>
                <a:lnTo>
                  <a:pt x="17958" y="1923"/>
                </a:lnTo>
                <a:lnTo>
                  <a:pt x="17958" y="2264"/>
                </a:lnTo>
                <a:lnTo>
                  <a:pt x="18007" y="2604"/>
                </a:lnTo>
                <a:lnTo>
                  <a:pt x="18031" y="2945"/>
                </a:lnTo>
                <a:lnTo>
                  <a:pt x="18031" y="3115"/>
                </a:lnTo>
                <a:lnTo>
                  <a:pt x="17520" y="3164"/>
                </a:lnTo>
                <a:lnTo>
                  <a:pt x="17009" y="3188"/>
                </a:lnTo>
                <a:lnTo>
                  <a:pt x="15963" y="3212"/>
                </a:lnTo>
                <a:lnTo>
                  <a:pt x="14917" y="3188"/>
                </a:lnTo>
                <a:lnTo>
                  <a:pt x="13870" y="3164"/>
                </a:lnTo>
                <a:lnTo>
                  <a:pt x="12751" y="3139"/>
                </a:lnTo>
                <a:lnTo>
                  <a:pt x="11607" y="3115"/>
                </a:lnTo>
                <a:lnTo>
                  <a:pt x="11023" y="3139"/>
                </a:lnTo>
                <a:lnTo>
                  <a:pt x="10439" y="3188"/>
                </a:lnTo>
                <a:lnTo>
                  <a:pt x="9855" y="3237"/>
                </a:lnTo>
                <a:lnTo>
                  <a:pt x="9271" y="3261"/>
                </a:lnTo>
                <a:lnTo>
                  <a:pt x="8712" y="3261"/>
                </a:lnTo>
                <a:lnTo>
                  <a:pt x="8152" y="3237"/>
                </a:lnTo>
                <a:lnTo>
                  <a:pt x="7057" y="3164"/>
                </a:lnTo>
                <a:lnTo>
                  <a:pt x="5938" y="3091"/>
                </a:lnTo>
                <a:lnTo>
                  <a:pt x="5403" y="3091"/>
                </a:lnTo>
                <a:lnTo>
                  <a:pt x="4843" y="3066"/>
                </a:lnTo>
                <a:lnTo>
                  <a:pt x="3651" y="3091"/>
                </a:lnTo>
                <a:lnTo>
                  <a:pt x="2483" y="3139"/>
                </a:lnTo>
                <a:lnTo>
                  <a:pt x="1412" y="3164"/>
                </a:lnTo>
                <a:lnTo>
                  <a:pt x="950" y="3164"/>
                </a:lnTo>
                <a:lnTo>
                  <a:pt x="731" y="3188"/>
                </a:lnTo>
                <a:lnTo>
                  <a:pt x="487" y="3212"/>
                </a:lnTo>
                <a:lnTo>
                  <a:pt x="487" y="3212"/>
                </a:lnTo>
                <a:lnTo>
                  <a:pt x="512" y="2799"/>
                </a:lnTo>
                <a:lnTo>
                  <a:pt x="560" y="2410"/>
                </a:lnTo>
                <a:lnTo>
                  <a:pt x="633" y="1996"/>
                </a:lnTo>
                <a:lnTo>
                  <a:pt x="731" y="1607"/>
                </a:lnTo>
                <a:lnTo>
                  <a:pt x="828" y="1363"/>
                </a:lnTo>
                <a:lnTo>
                  <a:pt x="925" y="1169"/>
                </a:lnTo>
                <a:lnTo>
                  <a:pt x="1071" y="998"/>
                </a:lnTo>
                <a:lnTo>
                  <a:pt x="1217" y="852"/>
                </a:lnTo>
                <a:lnTo>
                  <a:pt x="1388" y="731"/>
                </a:lnTo>
                <a:lnTo>
                  <a:pt x="1582" y="658"/>
                </a:lnTo>
                <a:lnTo>
                  <a:pt x="1777" y="585"/>
                </a:lnTo>
                <a:lnTo>
                  <a:pt x="1996" y="512"/>
                </a:lnTo>
                <a:lnTo>
                  <a:pt x="2118" y="560"/>
                </a:lnTo>
                <a:lnTo>
                  <a:pt x="2239" y="560"/>
                </a:lnTo>
                <a:lnTo>
                  <a:pt x="2483" y="585"/>
                </a:lnTo>
                <a:lnTo>
                  <a:pt x="2969" y="536"/>
                </a:lnTo>
                <a:lnTo>
                  <a:pt x="4016" y="512"/>
                </a:lnTo>
                <a:lnTo>
                  <a:pt x="5062" y="512"/>
                </a:lnTo>
                <a:lnTo>
                  <a:pt x="6084" y="536"/>
                </a:lnTo>
                <a:lnTo>
                  <a:pt x="7106" y="560"/>
                </a:lnTo>
                <a:lnTo>
                  <a:pt x="8128" y="585"/>
                </a:lnTo>
                <a:lnTo>
                  <a:pt x="8639" y="585"/>
                </a:lnTo>
                <a:lnTo>
                  <a:pt x="9150" y="560"/>
                </a:lnTo>
                <a:lnTo>
                  <a:pt x="10220" y="512"/>
                </a:lnTo>
                <a:close/>
                <a:moveTo>
                  <a:pt x="487" y="3650"/>
                </a:moveTo>
                <a:lnTo>
                  <a:pt x="560" y="3675"/>
                </a:lnTo>
                <a:lnTo>
                  <a:pt x="512" y="3748"/>
                </a:lnTo>
                <a:lnTo>
                  <a:pt x="487" y="3772"/>
                </a:lnTo>
                <a:lnTo>
                  <a:pt x="487" y="3650"/>
                </a:lnTo>
                <a:close/>
                <a:moveTo>
                  <a:pt x="10147" y="3748"/>
                </a:moveTo>
                <a:lnTo>
                  <a:pt x="9782" y="4137"/>
                </a:lnTo>
                <a:lnTo>
                  <a:pt x="9612" y="4356"/>
                </a:lnTo>
                <a:lnTo>
                  <a:pt x="9466" y="4575"/>
                </a:lnTo>
                <a:lnTo>
                  <a:pt x="9344" y="4745"/>
                </a:lnTo>
                <a:lnTo>
                  <a:pt x="9344" y="4745"/>
                </a:lnTo>
                <a:lnTo>
                  <a:pt x="9515" y="4356"/>
                </a:lnTo>
                <a:lnTo>
                  <a:pt x="9685" y="3967"/>
                </a:lnTo>
                <a:lnTo>
                  <a:pt x="9782" y="3796"/>
                </a:lnTo>
                <a:lnTo>
                  <a:pt x="9807" y="3772"/>
                </a:lnTo>
                <a:lnTo>
                  <a:pt x="10147" y="3748"/>
                </a:lnTo>
                <a:close/>
                <a:moveTo>
                  <a:pt x="1509" y="3699"/>
                </a:moveTo>
                <a:lnTo>
                  <a:pt x="1339" y="3845"/>
                </a:lnTo>
                <a:lnTo>
                  <a:pt x="1217" y="3991"/>
                </a:lnTo>
                <a:lnTo>
                  <a:pt x="950" y="4332"/>
                </a:lnTo>
                <a:lnTo>
                  <a:pt x="731" y="4648"/>
                </a:lnTo>
                <a:lnTo>
                  <a:pt x="512" y="4989"/>
                </a:lnTo>
                <a:lnTo>
                  <a:pt x="512" y="4697"/>
                </a:lnTo>
                <a:lnTo>
                  <a:pt x="633" y="4380"/>
                </a:lnTo>
                <a:lnTo>
                  <a:pt x="779" y="4040"/>
                </a:lnTo>
                <a:lnTo>
                  <a:pt x="877" y="3869"/>
                </a:lnTo>
                <a:lnTo>
                  <a:pt x="998" y="3723"/>
                </a:lnTo>
                <a:lnTo>
                  <a:pt x="1509" y="3699"/>
                </a:lnTo>
                <a:close/>
                <a:moveTo>
                  <a:pt x="15452" y="3723"/>
                </a:moveTo>
                <a:lnTo>
                  <a:pt x="15111" y="4186"/>
                </a:lnTo>
                <a:lnTo>
                  <a:pt x="14746" y="4648"/>
                </a:lnTo>
                <a:lnTo>
                  <a:pt x="14454" y="5013"/>
                </a:lnTo>
                <a:lnTo>
                  <a:pt x="14333" y="5208"/>
                </a:lnTo>
                <a:lnTo>
                  <a:pt x="14235" y="5402"/>
                </a:lnTo>
                <a:lnTo>
                  <a:pt x="13846" y="5402"/>
                </a:lnTo>
                <a:lnTo>
                  <a:pt x="13919" y="5305"/>
                </a:lnTo>
                <a:lnTo>
                  <a:pt x="13992" y="5159"/>
                </a:lnTo>
                <a:lnTo>
                  <a:pt x="14089" y="4964"/>
                </a:lnTo>
                <a:lnTo>
                  <a:pt x="14479" y="4356"/>
                </a:lnTo>
                <a:lnTo>
                  <a:pt x="14673" y="4040"/>
                </a:lnTo>
                <a:lnTo>
                  <a:pt x="14722" y="3869"/>
                </a:lnTo>
                <a:lnTo>
                  <a:pt x="14771" y="3723"/>
                </a:lnTo>
                <a:close/>
                <a:moveTo>
                  <a:pt x="14503" y="3699"/>
                </a:moveTo>
                <a:lnTo>
                  <a:pt x="14187" y="4161"/>
                </a:lnTo>
                <a:lnTo>
                  <a:pt x="13919" y="4599"/>
                </a:lnTo>
                <a:lnTo>
                  <a:pt x="13651" y="4989"/>
                </a:lnTo>
                <a:lnTo>
                  <a:pt x="13530" y="5183"/>
                </a:lnTo>
                <a:lnTo>
                  <a:pt x="13505" y="5281"/>
                </a:lnTo>
                <a:lnTo>
                  <a:pt x="13481" y="5402"/>
                </a:lnTo>
                <a:lnTo>
                  <a:pt x="13481" y="5427"/>
                </a:lnTo>
                <a:lnTo>
                  <a:pt x="13019" y="5427"/>
                </a:lnTo>
                <a:lnTo>
                  <a:pt x="13116" y="5183"/>
                </a:lnTo>
                <a:lnTo>
                  <a:pt x="13238" y="4940"/>
                </a:lnTo>
                <a:lnTo>
                  <a:pt x="13432" y="4648"/>
                </a:lnTo>
                <a:lnTo>
                  <a:pt x="13627" y="4332"/>
                </a:lnTo>
                <a:lnTo>
                  <a:pt x="13822" y="4015"/>
                </a:lnTo>
                <a:lnTo>
                  <a:pt x="13968" y="3699"/>
                </a:lnTo>
                <a:close/>
                <a:moveTo>
                  <a:pt x="16255" y="3723"/>
                </a:moveTo>
                <a:lnTo>
                  <a:pt x="15914" y="4210"/>
                </a:lnTo>
                <a:lnTo>
                  <a:pt x="15573" y="4672"/>
                </a:lnTo>
                <a:lnTo>
                  <a:pt x="15282" y="5037"/>
                </a:lnTo>
                <a:lnTo>
                  <a:pt x="15160" y="5208"/>
                </a:lnTo>
                <a:lnTo>
                  <a:pt x="15111" y="5329"/>
                </a:lnTo>
                <a:lnTo>
                  <a:pt x="15087" y="5427"/>
                </a:lnTo>
                <a:lnTo>
                  <a:pt x="14722" y="5427"/>
                </a:lnTo>
                <a:lnTo>
                  <a:pt x="14795" y="5329"/>
                </a:lnTo>
                <a:lnTo>
                  <a:pt x="15257" y="4697"/>
                </a:lnTo>
                <a:lnTo>
                  <a:pt x="15403" y="4478"/>
                </a:lnTo>
                <a:lnTo>
                  <a:pt x="15525" y="4234"/>
                </a:lnTo>
                <a:lnTo>
                  <a:pt x="15622" y="3991"/>
                </a:lnTo>
                <a:lnTo>
                  <a:pt x="15646" y="3845"/>
                </a:lnTo>
                <a:lnTo>
                  <a:pt x="15671" y="3723"/>
                </a:lnTo>
                <a:close/>
                <a:moveTo>
                  <a:pt x="3748" y="3626"/>
                </a:moveTo>
                <a:lnTo>
                  <a:pt x="3602" y="3772"/>
                </a:lnTo>
                <a:lnTo>
                  <a:pt x="3480" y="3967"/>
                </a:lnTo>
                <a:lnTo>
                  <a:pt x="3286" y="4307"/>
                </a:lnTo>
                <a:lnTo>
                  <a:pt x="3091" y="4599"/>
                </a:lnTo>
                <a:lnTo>
                  <a:pt x="2872" y="4867"/>
                </a:lnTo>
                <a:lnTo>
                  <a:pt x="2677" y="5159"/>
                </a:lnTo>
                <a:lnTo>
                  <a:pt x="2580" y="5305"/>
                </a:lnTo>
                <a:lnTo>
                  <a:pt x="2507" y="5451"/>
                </a:lnTo>
                <a:lnTo>
                  <a:pt x="2191" y="5451"/>
                </a:lnTo>
                <a:lnTo>
                  <a:pt x="2312" y="5305"/>
                </a:lnTo>
                <a:lnTo>
                  <a:pt x="2410" y="5135"/>
                </a:lnTo>
                <a:lnTo>
                  <a:pt x="2604" y="4867"/>
                </a:lnTo>
                <a:lnTo>
                  <a:pt x="2799" y="4599"/>
                </a:lnTo>
                <a:lnTo>
                  <a:pt x="2945" y="4307"/>
                </a:lnTo>
                <a:lnTo>
                  <a:pt x="3091" y="4040"/>
                </a:lnTo>
                <a:lnTo>
                  <a:pt x="3213" y="3748"/>
                </a:lnTo>
                <a:lnTo>
                  <a:pt x="3213" y="3699"/>
                </a:lnTo>
                <a:lnTo>
                  <a:pt x="3164" y="3675"/>
                </a:lnTo>
                <a:lnTo>
                  <a:pt x="3115" y="3650"/>
                </a:lnTo>
                <a:lnTo>
                  <a:pt x="3091" y="3699"/>
                </a:lnTo>
                <a:lnTo>
                  <a:pt x="2872" y="3942"/>
                </a:lnTo>
                <a:lnTo>
                  <a:pt x="2653" y="4210"/>
                </a:lnTo>
                <a:lnTo>
                  <a:pt x="2434" y="4453"/>
                </a:lnTo>
                <a:lnTo>
                  <a:pt x="2215" y="4721"/>
                </a:lnTo>
                <a:lnTo>
                  <a:pt x="1947" y="5062"/>
                </a:lnTo>
                <a:lnTo>
                  <a:pt x="1826" y="5232"/>
                </a:lnTo>
                <a:lnTo>
                  <a:pt x="1777" y="5329"/>
                </a:lnTo>
                <a:lnTo>
                  <a:pt x="1753" y="5427"/>
                </a:lnTo>
                <a:lnTo>
                  <a:pt x="1388" y="5427"/>
                </a:lnTo>
                <a:lnTo>
                  <a:pt x="1461" y="5305"/>
                </a:lnTo>
                <a:lnTo>
                  <a:pt x="1534" y="5159"/>
                </a:lnTo>
                <a:lnTo>
                  <a:pt x="1631" y="5013"/>
                </a:lnTo>
                <a:lnTo>
                  <a:pt x="1728" y="4867"/>
                </a:lnTo>
                <a:lnTo>
                  <a:pt x="1972" y="4575"/>
                </a:lnTo>
                <a:lnTo>
                  <a:pt x="2142" y="4356"/>
                </a:lnTo>
                <a:lnTo>
                  <a:pt x="2288" y="4137"/>
                </a:lnTo>
                <a:lnTo>
                  <a:pt x="2410" y="3894"/>
                </a:lnTo>
                <a:lnTo>
                  <a:pt x="2507" y="3650"/>
                </a:lnTo>
                <a:lnTo>
                  <a:pt x="3748" y="3626"/>
                </a:lnTo>
                <a:close/>
                <a:moveTo>
                  <a:pt x="4551" y="3602"/>
                </a:moveTo>
                <a:lnTo>
                  <a:pt x="4356" y="3796"/>
                </a:lnTo>
                <a:lnTo>
                  <a:pt x="4186" y="4015"/>
                </a:lnTo>
                <a:lnTo>
                  <a:pt x="3894" y="4478"/>
                </a:lnTo>
                <a:lnTo>
                  <a:pt x="3699" y="4697"/>
                </a:lnTo>
                <a:lnTo>
                  <a:pt x="3505" y="4940"/>
                </a:lnTo>
                <a:lnTo>
                  <a:pt x="3407" y="5062"/>
                </a:lnTo>
                <a:lnTo>
                  <a:pt x="3334" y="5183"/>
                </a:lnTo>
                <a:lnTo>
                  <a:pt x="3286" y="5329"/>
                </a:lnTo>
                <a:lnTo>
                  <a:pt x="3261" y="5451"/>
                </a:lnTo>
                <a:lnTo>
                  <a:pt x="2921" y="5451"/>
                </a:lnTo>
                <a:lnTo>
                  <a:pt x="3067" y="5281"/>
                </a:lnTo>
                <a:lnTo>
                  <a:pt x="3213" y="5062"/>
                </a:lnTo>
                <a:lnTo>
                  <a:pt x="3432" y="4672"/>
                </a:lnTo>
                <a:lnTo>
                  <a:pt x="3724" y="4161"/>
                </a:lnTo>
                <a:lnTo>
                  <a:pt x="4016" y="3602"/>
                </a:lnTo>
                <a:close/>
                <a:moveTo>
                  <a:pt x="13140" y="3675"/>
                </a:moveTo>
                <a:lnTo>
                  <a:pt x="13724" y="3699"/>
                </a:lnTo>
                <a:lnTo>
                  <a:pt x="13505" y="3894"/>
                </a:lnTo>
                <a:lnTo>
                  <a:pt x="13335" y="4137"/>
                </a:lnTo>
                <a:lnTo>
                  <a:pt x="12994" y="4624"/>
                </a:lnTo>
                <a:lnTo>
                  <a:pt x="12751" y="5013"/>
                </a:lnTo>
                <a:lnTo>
                  <a:pt x="12605" y="5232"/>
                </a:lnTo>
                <a:lnTo>
                  <a:pt x="12483" y="5451"/>
                </a:lnTo>
                <a:lnTo>
                  <a:pt x="12313" y="5451"/>
                </a:lnTo>
                <a:lnTo>
                  <a:pt x="12459" y="5256"/>
                </a:lnTo>
                <a:lnTo>
                  <a:pt x="12556" y="5037"/>
                </a:lnTo>
                <a:lnTo>
                  <a:pt x="12775" y="4624"/>
                </a:lnTo>
                <a:lnTo>
                  <a:pt x="12873" y="4405"/>
                </a:lnTo>
                <a:lnTo>
                  <a:pt x="12946" y="4161"/>
                </a:lnTo>
                <a:lnTo>
                  <a:pt x="13043" y="3918"/>
                </a:lnTo>
                <a:lnTo>
                  <a:pt x="13140" y="3675"/>
                </a:lnTo>
                <a:close/>
                <a:moveTo>
                  <a:pt x="16912" y="3723"/>
                </a:moveTo>
                <a:lnTo>
                  <a:pt x="16547" y="4283"/>
                </a:lnTo>
                <a:lnTo>
                  <a:pt x="16328" y="4575"/>
                </a:lnTo>
                <a:lnTo>
                  <a:pt x="16109" y="4818"/>
                </a:lnTo>
                <a:lnTo>
                  <a:pt x="15841" y="5086"/>
                </a:lnTo>
                <a:lnTo>
                  <a:pt x="15695" y="5281"/>
                </a:lnTo>
                <a:lnTo>
                  <a:pt x="15573" y="5451"/>
                </a:lnTo>
                <a:lnTo>
                  <a:pt x="15501" y="5451"/>
                </a:lnTo>
                <a:lnTo>
                  <a:pt x="15695" y="5135"/>
                </a:lnTo>
                <a:lnTo>
                  <a:pt x="15914" y="4843"/>
                </a:lnTo>
                <a:lnTo>
                  <a:pt x="16084" y="4575"/>
                </a:lnTo>
                <a:lnTo>
                  <a:pt x="16230" y="4307"/>
                </a:lnTo>
                <a:lnTo>
                  <a:pt x="16474" y="3723"/>
                </a:lnTo>
                <a:close/>
                <a:moveTo>
                  <a:pt x="12921" y="3650"/>
                </a:moveTo>
                <a:lnTo>
                  <a:pt x="12800" y="3821"/>
                </a:lnTo>
                <a:lnTo>
                  <a:pt x="12702" y="3991"/>
                </a:lnTo>
                <a:lnTo>
                  <a:pt x="12532" y="4332"/>
                </a:lnTo>
                <a:lnTo>
                  <a:pt x="12362" y="4599"/>
                </a:lnTo>
                <a:lnTo>
                  <a:pt x="12167" y="4891"/>
                </a:lnTo>
                <a:lnTo>
                  <a:pt x="11997" y="5159"/>
                </a:lnTo>
                <a:lnTo>
                  <a:pt x="11948" y="5305"/>
                </a:lnTo>
                <a:lnTo>
                  <a:pt x="11899" y="5451"/>
                </a:lnTo>
                <a:lnTo>
                  <a:pt x="11583" y="5475"/>
                </a:lnTo>
                <a:lnTo>
                  <a:pt x="11583" y="5475"/>
                </a:lnTo>
                <a:lnTo>
                  <a:pt x="11729" y="5232"/>
                </a:lnTo>
                <a:lnTo>
                  <a:pt x="11826" y="4964"/>
                </a:lnTo>
                <a:lnTo>
                  <a:pt x="12045" y="4453"/>
                </a:lnTo>
                <a:lnTo>
                  <a:pt x="12216" y="4064"/>
                </a:lnTo>
                <a:lnTo>
                  <a:pt x="12289" y="3869"/>
                </a:lnTo>
                <a:lnTo>
                  <a:pt x="12337" y="3650"/>
                </a:lnTo>
                <a:close/>
                <a:moveTo>
                  <a:pt x="4746" y="3602"/>
                </a:moveTo>
                <a:lnTo>
                  <a:pt x="5792" y="3626"/>
                </a:lnTo>
                <a:lnTo>
                  <a:pt x="6814" y="3675"/>
                </a:lnTo>
                <a:lnTo>
                  <a:pt x="6571" y="3845"/>
                </a:lnTo>
                <a:lnTo>
                  <a:pt x="6352" y="4064"/>
                </a:lnTo>
                <a:lnTo>
                  <a:pt x="6157" y="4283"/>
                </a:lnTo>
                <a:lnTo>
                  <a:pt x="5987" y="4526"/>
                </a:lnTo>
                <a:lnTo>
                  <a:pt x="5573" y="5135"/>
                </a:lnTo>
                <a:lnTo>
                  <a:pt x="5427" y="5305"/>
                </a:lnTo>
                <a:lnTo>
                  <a:pt x="5403" y="5402"/>
                </a:lnTo>
                <a:lnTo>
                  <a:pt x="5378" y="5500"/>
                </a:lnTo>
                <a:lnTo>
                  <a:pt x="5013" y="5500"/>
                </a:lnTo>
                <a:lnTo>
                  <a:pt x="5232" y="5232"/>
                </a:lnTo>
                <a:lnTo>
                  <a:pt x="5427" y="4940"/>
                </a:lnTo>
                <a:lnTo>
                  <a:pt x="6206" y="3748"/>
                </a:lnTo>
                <a:lnTo>
                  <a:pt x="6230" y="3699"/>
                </a:lnTo>
                <a:lnTo>
                  <a:pt x="6206" y="3675"/>
                </a:lnTo>
                <a:lnTo>
                  <a:pt x="6108" y="3675"/>
                </a:lnTo>
                <a:lnTo>
                  <a:pt x="5865" y="3894"/>
                </a:lnTo>
                <a:lnTo>
                  <a:pt x="5646" y="4113"/>
                </a:lnTo>
                <a:lnTo>
                  <a:pt x="5427" y="4356"/>
                </a:lnTo>
                <a:lnTo>
                  <a:pt x="5208" y="4599"/>
                </a:lnTo>
                <a:lnTo>
                  <a:pt x="4892" y="5013"/>
                </a:lnTo>
                <a:lnTo>
                  <a:pt x="4770" y="5256"/>
                </a:lnTo>
                <a:lnTo>
                  <a:pt x="4648" y="5500"/>
                </a:lnTo>
                <a:lnTo>
                  <a:pt x="4429" y="5475"/>
                </a:lnTo>
                <a:lnTo>
                  <a:pt x="4746" y="5037"/>
                </a:lnTo>
                <a:lnTo>
                  <a:pt x="4989" y="4745"/>
                </a:lnTo>
                <a:lnTo>
                  <a:pt x="5208" y="4405"/>
                </a:lnTo>
                <a:lnTo>
                  <a:pt x="5403" y="4088"/>
                </a:lnTo>
                <a:lnTo>
                  <a:pt x="5476" y="3894"/>
                </a:lnTo>
                <a:lnTo>
                  <a:pt x="5549" y="3723"/>
                </a:lnTo>
                <a:lnTo>
                  <a:pt x="5549" y="3675"/>
                </a:lnTo>
                <a:lnTo>
                  <a:pt x="5500" y="3650"/>
                </a:lnTo>
                <a:lnTo>
                  <a:pt x="5476" y="3626"/>
                </a:lnTo>
                <a:lnTo>
                  <a:pt x="5427" y="3650"/>
                </a:lnTo>
                <a:lnTo>
                  <a:pt x="5159" y="3918"/>
                </a:lnTo>
                <a:lnTo>
                  <a:pt x="4916" y="4210"/>
                </a:lnTo>
                <a:lnTo>
                  <a:pt x="4429" y="4794"/>
                </a:lnTo>
                <a:lnTo>
                  <a:pt x="4162" y="5110"/>
                </a:lnTo>
                <a:lnTo>
                  <a:pt x="4016" y="5281"/>
                </a:lnTo>
                <a:lnTo>
                  <a:pt x="3894" y="5475"/>
                </a:lnTo>
                <a:lnTo>
                  <a:pt x="3529" y="5451"/>
                </a:lnTo>
                <a:lnTo>
                  <a:pt x="3821" y="5086"/>
                </a:lnTo>
                <a:lnTo>
                  <a:pt x="4064" y="4721"/>
                </a:lnTo>
                <a:lnTo>
                  <a:pt x="4405" y="4161"/>
                </a:lnTo>
                <a:lnTo>
                  <a:pt x="4575" y="3869"/>
                </a:lnTo>
                <a:lnTo>
                  <a:pt x="4746" y="3602"/>
                </a:lnTo>
                <a:close/>
                <a:moveTo>
                  <a:pt x="11997" y="3650"/>
                </a:moveTo>
                <a:lnTo>
                  <a:pt x="11875" y="3869"/>
                </a:lnTo>
                <a:lnTo>
                  <a:pt x="11778" y="4088"/>
                </a:lnTo>
                <a:lnTo>
                  <a:pt x="11559" y="4551"/>
                </a:lnTo>
                <a:lnTo>
                  <a:pt x="11315" y="4989"/>
                </a:lnTo>
                <a:lnTo>
                  <a:pt x="11218" y="5232"/>
                </a:lnTo>
                <a:lnTo>
                  <a:pt x="11194" y="5378"/>
                </a:lnTo>
                <a:lnTo>
                  <a:pt x="11169" y="5500"/>
                </a:lnTo>
                <a:lnTo>
                  <a:pt x="10756" y="5500"/>
                </a:lnTo>
                <a:lnTo>
                  <a:pt x="10950" y="5256"/>
                </a:lnTo>
                <a:lnTo>
                  <a:pt x="11121" y="4989"/>
                </a:lnTo>
                <a:lnTo>
                  <a:pt x="11291" y="4672"/>
                </a:lnTo>
                <a:lnTo>
                  <a:pt x="11437" y="4332"/>
                </a:lnTo>
                <a:lnTo>
                  <a:pt x="11705" y="3650"/>
                </a:lnTo>
                <a:close/>
                <a:moveTo>
                  <a:pt x="17593" y="3699"/>
                </a:moveTo>
                <a:lnTo>
                  <a:pt x="17471" y="3894"/>
                </a:lnTo>
                <a:lnTo>
                  <a:pt x="17325" y="4088"/>
                </a:lnTo>
                <a:lnTo>
                  <a:pt x="17082" y="4502"/>
                </a:lnTo>
                <a:lnTo>
                  <a:pt x="16887" y="4745"/>
                </a:lnTo>
                <a:lnTo>
                  <a:pt x="16668" y="4989"/>
                </a:lnTo>
                <a:lnTo>
                  <a:pt x="16474" y="5232"/>
                </a:lnTo>
                <a:lnTo>
                  <a:pt x="16376" y="5378"/>
                </a:lnTo>
                <a:lnTo>
                  <a:pt x="16303" y="5500"/>
                </a:lnTo>
                <a:lnTo>
                  <a:pt x="16133" y="5475"/>
                </a:lnTo>
                <a:lnTo>
                  <a:pt x="16620" y="4867"/>
                </a:lnTo>
                <a:lnTo>
                  <a:pt x="16790" y="4599"/>
                </a:lnTo>
                <a:lnTo>
                  <a:pt x="16936" y="4307"/>
                </a:lnTo>
                <a:lnTo>
                  <a:pt x="17033" y="4015"/>
                </a:lnTo>
                <a:lnTo>
                  <a:pt x="17131" y="3723"/>
                </a:lnTo>
                <a:lnTo>
                  <a:pt x="17593" y="3699"/>
                </a:lnTo>
                <a:close/>
                <a:moveTo>
                  <a:pt x="2337" y="3650"/>
                </a:moveTo>
                <a:lnTo>
                  <a:pt x="1947" y="4064"/>
                </a:lnTo>
                <a:lnTo>
                  <a:pt x="1558" y="4478"/>
                </a:lnTo>
                <a:lnTo>
                  <a:pt x="1363" y="4697"/>
                </a:lnTo>
                <a:lnTo>
                  <a:pt x="1193" y="4940"/>
                </a:lnTo>
                <a:lnTo>
                  <a:pt x="1096" y="5062"/>
                </a:lnTo>
                <a:lnTo>
                  <a:pt x="1047" y="5183"/>
                </a:lnTo>
                <a:lnTo>
                  <a:pt x="1023" y="5329"/>
                </a:lnTo>
                <a:lnTo>
                  <a:pt x="1023" y="5451"/>
                </a:lnTo>
                <a:lnTo>
                  <a:pt x="804" y="5475"/>
                </a:lnTo>
                <a:lnTo>
                  <a:pt x="609" y="5524"/>
                </a:lnTo>
                <a:lnTo>
                  <a:pt x="609" y="5524"/>
                </a:lnTo>
                <a:lnTo>
                  <a:pt x="682" y="5451"/>
                </a:lnTo>
                <a:lnTo>
                  <a:pt x="755" y="5354"/>
                </a:lnTo>
                <a:lnTo>
                  <a:pt x="901" y="5135"/>
                </a:lnTo>
                <a:lnTo>
                  <a:pt x="1023" y="4891"/>
                </a:lnTo>
                <a:lnTo>
                  <a:pt x="1120" y="4697"/>
                </a:lnTo>
                <a:lnTo>
                  <a:pt x="1485" y="4186"/>
                </a:lnTo>
                <a:lnTo>
                  <a:pt x="1874" y="3675"/>
                </a:lnTo>
                <a:lnTo>
                  <a:pt x="2288" y="3650"/>
                </a:lnTo>
                <a:close/>
                <a:moveTo>
                  <a:pt x="11510" y="3650"/>
                </a:moveTo>
                <a:lnTo>
                  <a:pt x="11291" y="3967"/>
                </a:lnTo>
                <a:lnTo>
                  <a:pt x="11096" y="4283"/>
                </a:lnTo>
                <a:lnTo>
                  <a:pt x="10902" y="4599"/>
                </a:lnTo>
                <a:lnTo>
                  <a:pt x="10707" y="4891"/>
                </a:lnTo>
                <a:lnTo>
                  <a:pt x="10464" y="5208"/>
                </a:lnTo>
                <a:lnTo>
                  <a:pt x="10366" y="5354"/>
                </a:lnTo>
                <a:lnTo>
                  <a:pt x="10269" y="5524"/>
                </a:lnTo>
                <a:lnTo>
                  <a:pt x="10001" y="5524"/>
                </a:lnTo>
                <a:lnTo>
                  <a:pt x="10269" y="5208"/>
                </a:lnTo>
                <a:lnTo>
                  <a:pt x="10488" y="4891"/>
                </a:lnTo>
                <a:lnTo>
                  <a:pt x="10683" y="4599"/>
                </a:lnTo>
                <a:lnTo>
                  <a:pt x="10853" y="4307"/>
                </a:lnTo>
                <a:lnTo>
                  <a:pt x="11023" y="3991"/>
                </a:lnTo>
                <a:lnTo>
                  <a:pt x="11145" y="3675"/>
                </a:lnTo>
                <a:lnTo>
                  <a:pt x="11437" y="3650"/>
                </a:lnTo>
                <a:close/>
                <a:moveTo>
                  <a:pt x="6936" y="3699"/>
                </a:moveTo>
                <a:lnTo>
                  <a:pt x="7325" y="3723"/>
                </a:lnTo>
                <a:lnTo>
                  <a:pt x="7057" y="4015"/>
                </a:lnTo>
                <a:lnTo>
                  <a:pt x="6814" y="4356"/>
                </a:lnTo>
                <a:lnTo>
                  <a:pt x="6619" y="4599"/>
                </a:lnTo>
                <a:lnTo>
                  <a:pt x="6400" y="4867"/>
                </a:lnTo>
                <a:lnTo>
                  <a:pt x="6327" y="5013"/>
                </a:lnTo>
                <a:lnTo>
                  <a:pt x="6254" y="5159"/>
                </a:lnTo>
                <a:lnTo>
                  <a:pt x="6206" y="5329"/>
                </a:lnTo>
                <a:lnTo>
                  <a:pt x="6206" y="5475"/>
                </a:lnTo>
                <a:lnTo>
                  <a:pt x="6206" y="5500"/>
                </a:lnTo>
                <a:lnTo>
                  <a:pt x="6230" y="5548"/>
                </a:lnTo>
                <a:lnTo>
                  <a:pt x="5768" y="5524"/>
                </a:lnTo>
                <a:lnTo>
                  <a:pt x="5889" y="5378"/>
                </a:lnTo>
                <a:lnTo>
                  <a:pt x="5987" y="5208"/>
                </a:lnTo>
                <a:lnTo>
                  <a:pt x="6157" y="4916"/>
                </a:lnTo>
                <a:lnTo>
                  <a:pt x="6546" y="4332"/>
                </a:lnTo>
                <a:lnTo>
                  <a:pt x="6936" y="3723"/>
                </a:lnTo>
                <a:lnTo>
                  <a:pt x="6936" y="3699"/>
                </a:lnTo>
                <a:close/>
                <a:moveTo>
                  <a:pt x="7568" y="3723"/>
                </a:moveTo>
                <a:lnTo>
                  <a:pt x="8103" y="3748"/>
                </a:lnTo>
                <a:lnTo>
                  <a:pt x="7933" y="3991"/>
                </a:lnTo>
                <a:lnTo>
                  <a:pt x="7763" y="4234"/>
                </a:lnTo>
                <a:lnTo>
                  <a:pt x="7592" y="4478"/>
                </a:lnTo>
                <a:lnTo>
                  <a:pt x="7422" y="4721"/>
                </a:lnTo>
                <a:lnTo>
                  <a:pt x="7057" y="5110"/>
                </a:lnTo>
                <a:lnTo>
                  <a:pt x="6887" y="5329"/>
                </a:lnTo>
                <a:lnTo>
                  <a:pt x="6838" y="5427"/>
                </a:lnTo>
                <a:lnTo>
                  <a:pt x="6814" y="5548"/>
                </a:lnTo>
                <a:lnTo>
                  <a:pt x="6327" y="5548"/>
                </a:lnTo>
                <a:lnTo>
                  <a:pt x="6449" y="5451"/>
                </a:lnTo>
                <a:lnTo>
                  <a:pt x="6546" y="5354"/>
                </a:lnTo>
                <a:lnTo>
                  <a:pt x="6717" y="5110"/>
                </a:lnTo>
                <a:lnTo>
                  <a:pt x="7009" y="4624"/>
                </a:lnTo>
                <a:lnTo>
                  <a:pt x="7325" y="4186"/>
                </a:lnTo>
                <a:lnTo>
                  <a:pt x="7447" y="3967"/>
                </a:lnTo>
                <a:lnTo>
                  <a:pt x="7568" y="3723"/>
                </a:lnTo>
                <a:close/>
                <a:moveTo>
                  <a:pt x="10902" y="3675"/>
                </a:moveTo>
                <a:lnTo>
                  <a:pt x="10172" y="4721"/>
                </a:lnTo>
                <a:lnTo>
                  <a:pt x="10026" y="4916"/>
                </a:lnTo>
                <a:lnTo>
                  <a:pt x="9855" y="5110"/>
                </a:lnTo>
                <a:lnTo>
                  <a:pt x="9709" y="5329"/>
                </a:lnTo>
                <a:lnTo>
                  <a:pt x="9661" y="5427"/>
                </a:lnTo>
                <a:lnTo>
                  <a:pt x="9612" y="5548"/>
                </a:lnTo>
                <a:lnTo>
                  <a:pt x="9320" y="5548"/>
                </a:lnTo>
                <a:lnTo>
                  <a:pt x="9515" y="5208"/>
                </a:lnTo>
                <a:lnTo>
                  <a:pt x="9661" y="4867"/>
                </a:lnTo>
                <a:lnTo>
                  <a:pt x="10026" y="4307"/>
                </a:lnTo>
                <a:lnTo>
                  <a:pt x="10391" y="3723"/>
                </a:lnTo>
                <a:lnTo>
                  <a:pt x="10902" y="3675"/>
                </a:lnTo>
                <a:close/>
                <a:moveTo>
                  <a:pt x="9150" y="5062"/>
                </a:moveTo>
                <a:lnTo>
                  <a:pt x="9004" y="5305"/>
                </a:lnTo>
                <a:lnTo>
                  <a:pt x="8979" y="5427"/>
                </a:lnTo>
                <a:lnTo>
                  <a:pt x="8931" y="5548"/>
                </a:lnTo>
                <a:lnTo>
                  <a:pt x="8736" y="5573"/>
                </a:lnTo>
                <a:lnTo>
                  <a:pt x="8736" y="5573"/>
                </a:lnTo>
                <a:lnTo>
                  <a:pt x="8955" y="5281"/>
                </a:lnTo>
                <a:lnTo>
                  <a:pt x="9150" y="5062"/>
                </a:lnTo>
                <a:close/>
                <a:moveTo>
                  <a:pt x="8785" y="3772"/>
                </a:moveTo>
                <a:lnTo>
                  <a:pt x="8663" y="3918"/>
                </a:lnTo>
                <a:lnTo>
                  <a:pt x="8541" y="4064"/>
                </a:lnTo>
                <a:lnTo>
                  <a:pt x="8322" y="4380"/>
                </a:lnTo>
                <a:lnTo>
                  <a:pt x="8103" y="4672"/>
                </a:lnTo>
                <a:lnTo>
                  <a:pt x="7884" y="4940"/>
                </a:lnTo>
                <a:lnTo>
                  <a:pt x="7690" y="5256"/>
                </a:lnTo>
                <a:lnTo>
                  <a:pt x="7617" y="5402"/>
                </a:lnTo>
                <a:lnTo>
                  <a:pt x="7544" y="5573"/>
                </a:lnTo>
                <a:lnTo>
                  <a:pt x="7228" y="5573"/>
                </a:lnTo>
                <a:lnTo>
                  <a:pt x="7374" y="5402"/>
                </a:lnTo>
                <a:lnTo>
                  <a:pt x="7495" y="5256"/>
                </a:lnTo>
                <a:lnTo>
                  <a:pt x="7714" y="4940"/>
                </a:lnTo>
                <a:lnTo>
                  <a:pt x="7909" y="4672"/>
                </a:lnTo>
                <a:lnTo>
                  <a:pt x="8079" y="4380"/>
                </a:lnTo>
                <a:lnTo>
                  <a:pt x="8225" y="4088"/>
                </a:lnTo>
                <a:lnTo>
                  <a:pt x="8347" y="3772"/>
                </a:lnTo>
                <a:close/>
                <a:moveTo>
                  <a:pt x="9515" y="3772"/>
                </a:moveTo>
                <a:lnTo>
                  <a:pt x="9490" y="3821"/>
                </a:lnTo>
                <a:lnTo>
                  <a:pt x="9393" y="3918"/>
                </a:lnTo>
                <a:lnTo>
                  <a:pt x="9320" y="4040"/>
                </a:lnTo>
                <a:lnTo>
                  <a:pt x="9150" y="4332"/>
                </a:lnTo>
                <a:lnTo>
                  <a:pt x="9028" y="4624"/>
                </a:lnTo>
                <a:lnTo>
                  <a:pt x="8833" y="4843"/>
                </a:lnTo>
                <a:lnTo>
                  <a:pt x="8614" y="5086"/>
                </a:lnTo>
                <a:lnTo>
                  <a:pt x="8541" y="5183"/>
                </a:lnTo>
                <a:lnTo>
                  <a:pt x="8444" y="5305"/>
                </a:lnTo>
                <a:lnTo>
                  <a:pt x="8395" y="5427"/>
                </a:lnTo>
                <a:lnTo>
                  <a:pt x="8347" y="5573"/>
                </a:lnTo>
                <a:lnTo>
                  <a:pt x="7884" y="5573"/>
                </a:lnTo>
                <a:lnTo>
                  <a:pt x="8055" y="5378"/>
                </a:lnTo>
                <a:lnTo>
                  <a:pt x="8201" y="5183"/>
                </a:lnTo>
                <a:lnTo>
                  <a:pt x="8444" y="4794"/>
                </a:lnTo>
                <a:lnTo>
                  <a:pt x="8614" y="4551"/>
                </a:lnTo>
                <a:lnTo>
                  <a:pt x="8760" y="4307"/>
                </a:lnTo>
                <a:lnTo>
                  <a:pt x="9028" y="3796"/>
                </a:lnTo>
                <a:lnTo>
                  <a:pt x="9271" y="3796"/>
                </a:lnTo>
                <a:lnTo>
                  <a:pt x="9515" y="3772"/>
                </a:lnTo>
                <a:close/>
                <a:moveTo>
                  <a:pt x="18031" y="3650"/>
                </a:moveTo>
                <a:lnTo>
                  <a:pt x="18031" y="4015"/>
                </a:lnTo>
                <a:lnTo>
                  <a:pt x="17934" y="4186"/>
                </a:lnTo>
                <a:lnTo>
                  <a:pt x="17836" y="4380"/>
                </a:lnTo>
                <a:lnTo>
                  <a:pt x="17642" y="4745"/>
                </a:lnTo>
                <a:lnTo>
                  <a:pt x="17350" y="5159"/>
                </a:lnTo>
                <a:lnTo>
                  <a:pt x="17228" y="5354"/>
                </a:lnTo>
                <a:lnTo>
                  <a:pt x="17131" y="5573"/>
                </a:lnTo>
                <a:lnTo>
                  <a:pt x="16766" y="5548"/>
                </a:lnTo>
                <a:lnTo>
                  <a:pt x="16912" y="5378"/>
                </a:lnTo>
                <a:lnTo>
                  <a:pt x="17058" y="5183"/>
                </a:lnTo>
                <a:lnTo>
                  <a:pt x="17325" y="4818"/>
                </a:lnTo>
                <a:lnTo>
                  <a:pt x="17471" y="4551"/>
                </a:lnTo>
                <a:lnTo>
                  <a:pt x="17569" y="4259"/>
                </a:lnTo>
                <a:lnTo>
                  <a:pt x="17739" y="3699"/>
                </a:lnTo>
                <a:lnTo>
                  <a:pt x="18031" y="3650"/>
                </a:lnTo>
                <a:close/>
                <a:moveTo>
                  <a:pt x="18007" y="4818"/>
                </a:moveTo>
                <a:lnTo>
                  <a:pt x="18007" y="5597"/>
                </a:lnTo>
                <a:lnTo>
                  <a:pt x="17544" y="5597"/>
                </a:lnTo>
                <a:lnTo>
                  <a:pt x="17642" y="5378"/>
                </a:lnTo>
                <a:lnTo>
                  <a:pt x="17812" y="5110"/>
                </a:lnTo>
                <a:lnTo>
                  <a:pt x="18007" y="4818"/>
                </a:lnTo>
                <a:close/>
                <a:moveTo>
                  <a:pt x="560" y="5913"/>
                </a:moveTo>
                <a:lnTo>
                  <a:pt x="537" y="5960"/>
                </a:lnTo>
                <a:lnTo>
                  <a:pt x="537" y="5960"/>
                </a:lnTo>
                <a:lnTo>
                  <a:pt x="536" y="5938"/>
                </a:lnTo>
                <a:lnTo>
                  <a:pt x="560" y="5913"/>
                </a:lnTo>
                <a:close/>
                <a:moveTo>
                  <a:pt x="4673" y="6692"/>
                </a:moveTo>
                <a:lnTo>
                  <a:pt x="4600" y="6716"/>
                </a:lnTo>
                <a:lnTo>
                  <a:pt x="4527" y="6765"/>
                </a:lnTo>
                <a:lnTo>
                  <a:pt x="4405" y="6838"/>
                </a:lnTo>
                <a:lnTo>
                  <a:pt x="4283" y="6911"/>
                </a:lnTo>
                <a:lnTo>
                  <a:pt x="4089" y="6984"/>
                </a:lnTo>
                <a:lnTo>
                  <a:pt x="4016" y="7008"/>
                </a:lnTo>
                <a:lnTo>
                  <a:pt x="4016" y="6935"/>
                </a:lnTo>
                <a:lnTo>
                  <a:pt x="3991" y="6862"/>
                </a:lnTo>
                <a:lnTo>
                  <a:pt x="3967" y="6789"/>
                </a:lnTo>
                <a:lnTo>
                  <a:pt x="3918" y="6741"/>
                </a:lnTo>
                <a:lnTo>
                  <a:pt x="3870" y="6716"/>
                </a:lnTo>
                <a:lnTo>
                  <a:pt x="3797" y="6716"/>
                </a:lnTo>
                <a:lnTo>
                  <a:pt x="3724" y="6741"/>
                </a:lnTo>
                <a:lnTo>
                  <a:pt x="3675" y="6789"/>
                </a:lnTo>
                <a:lnTo>
                  <a:pt x="3578" y="6887"/>
                </a:lnTo>
                <a:lnTo>
                  <a:pt x="3456" y="6984"/>
                </a:lnTo>
                <a:lnTo>
                  <a:pt x="3213" y="7130"/>
                </a:lnTo>
                <a:lnTo>
                  <a:pt x="3042" y="7227"/>
                </a:lnTo>
                <a:lnTo>
                  <a:pt x="2848" y="7252"/>
                </a:lnTo>
                <a:lnTo>
                  <a:pt x="2799" y="7252"/>
                </a:lnTo>
                <a:lnTo>
                  <a:pt x="2799" y="7227"/>
                </a:lnTo>
                <a:lnTo>
                  <a:pt x="2799" y="7106"/>
                </a:lnTo>
                <a:lnTo>
                  <a:pt x="2848" y="6984"/>
                </a:lnTo>
                <a:lnTo>
                  <a:pt x="2896" y="6887"/>
                </a:lnTo>
                <a:lnTo>
                  <a:pt x="2896" y="6838"/>
                </a:lnTo>
                <a:lnTo>
                  <a:pt x="2872" y="6789"/>
                </a:lnTo>
                <a:lnTo>
                  <a:pt x="2823" y="6741"/>
                </a:lnTo>
                <a:lnTo>
                  <a:pt x="2775" y="6741"/>
                </a:lnTo>
                <a:lnTo>
                  <a:pt x="2702" y="6765"/>
                </a:lnTo>
                <a:lnTo>
                  <a:pt x="2629" y="6789"/>
                </a:lnTo>
                <a:lnTo>
                  <a:pt x="2531" y="6887"/>
                </a:lnTo>
                <a:lnTo>
                  <a:pt x="2458" y="7008"/>
                </a:lnTo>
                <a:lnTo>
                  <a:pt x="2434" y="7130"/>
                </a:lnTo>
                <a:lnTo>
                  <a:pt x="2434" y="7276"/>
                </a:lnTo>
                <a:lnTo>
                  <a:pt x="2483" y="7422"/>
                </a:lnTo>
                <a:lnTo>
                  <a:pt x="2556" y="7519"/>
                </a:lnTo>
                <a:lnTo>
                  <a:pt x="2677" y="7617"/>
                </a:lnTo>
                <a:lnTo>
                  <a:pt x="2799" y="7641"/>
                </a:lnTo>
                <a:lnTo>
                  <a:pt x="2921" y="7665"/>
                </a:lnTo>
                <a:lnTo>
                  <a:pt x="3042" y="7641"/>
                </a:lnTo>
                <a:lnTo>
                  <a:pt x="3188" y="7617"/>
                </a:lnTo>
                <a:lnTo>
                  <a:pt x="3432" y="7495"/>
                </a:lnTo>
                <a:lnTo>
                  <a:pt x="3675" y="7349"/>
                </a:lnTo>
                <a:lnTo>
                  <a:pt x="3748" y="7373"/>
                </a:lnTo>
                <a:lnTo>
                  <a:pt x="3845" y="7398"/>
                </a:lnTo>
                <a:lnTo>
                  <a:pt x="4040" y="7398"/>
                </a:lnTo>
                <a:lnTo>
                  <a:pt x="4259" y="7349"/>
                </a:lnTo>
                <a:lnTo>
                  <a:pt x="4478" y="7276"/>
                </a:lnTo>
                <a:lnTo>
                  <a:pt x="4551" y="7373"/>
                </a:lnTo>
                <a:lnTo>
                  <a:pt x="4673" y="7446"/>
                </a:lnTo>
                <a:lnTo>
                  <a:pt x="4819" y="7495"/>
                </a:lnTo>
                <a:lnTo>
                  <a:pt x="4989" y="7519"/>
                </a:lnTo>
                <a:lnTo>
                  <a:pt x="5159" y="7519"/>
                </a:lnTo>
                <a:lnTo>
                  <a:pt x="5354" y="7495"/>
                </a:lnTo>
                <a:lnTo>
                  <a:pt x="5524" y="7446"/>
                </a:lnTo>
                <a:lnTo>
                  <a:pt x="5695" y="7373"/>
                </a:lnTo>
                <a:lnTo>
                  <a:pt x="5792" y="7446"/>
                </a:lnTo>
                <a:lnTo>
                  <a:pt x="5914" y="7495"/>
                </a:lnTo>
                <a:lnTo>
                  <a:pt x="6060" y="7519"/>
                </a:lnTo>
                <a:lnTo>
                  <a:pt x="6230" y="7519"/>
                </a:lnTo>
                <a:lnTo>
                  <a:pt x="6400" y="7495"/>
                </a:lnTo>
                <a:lnTo>
                  <a:pt x="6571" y="7422"/>
                </a:lnTo>
                <a:lnTo>
                  <a:pt x="6741" y="7373"/>
                </a:lnTo>
                <a:lnTo>
                  <a:pt x="6911" y="7276"/>
                </a:lnTo>
                <a:lnTo>
                  <a:pt x="7009" y="7373"/>
                </a:lnTo>
                <a:lnTo>
                  <a:pt x="7106" y="7422"/>
                </a:lnTo>
                <a:lnTo>
                  <a:pt x="7252" y="7446"/>
                </a:lnTo>
                <a:lnTo>
                  <a:pt x="7544" y="7446"/>
                </a:lnTo>
                <a:lnTo>
                  <a:pt x="7690" y="7398"/>
                </a:lnTo>
                <a:lnTo>
                  <a:pt x="7982" y="7300"/>
                </a:lnTo>
                <a:lnTo>
                  <a:pt x="8055" y="7398"/>
                </a:lnTo>
                <a:lnTo>
                  <a:pt x="8152" y="7471"/>
                </a:lnTo>
                <a:lnTo>
                  <a:pt x="8249" y="7519"/>
                </a:lnTo>
                <a:lnTo>
                  <a:pt x="8347" y="7544"/>
                </a:lnTo>
                <a:lnTo>
                  <a:pt x="8468" y="7519"/>
                </a:lnTo>
                <a:lnTo>
                  <a:pt x="8566" y="7471"/>
                </a:lnTo>
                <a:lnTo>
                  <a:pt x="8687" y="7422"/>
                </a:lnTo>
                <a:lnTo>
                  <a:pt x="8785" y="7325"/>
                </a:lnTo>
                <a:lnTo>
                  <a:pt x="8906" y="7373"/>
                </a:lnTo>
                <a:lnTo>
                  <a:pt x="9077" y="7422"/>
                </a:lnTo>
                <a:lnTo>
                  <a:pt x="9223" y="7446"/>
                </a:lnTo>
                <a:lnTo>
                  <a:pt x="9369" y="7471"/>
                </a:lnTo>
                <a:lnTo>
                  <a:pt x="9539" y="7446"/>
                </a:lnTo>
                <a:lnTo>
                  <a:pt x="9685" y="7422"/>
                </a:lnTo>
                <a:lnTo>
                  <a:pt x="9807" y="7373"/>
                </a:lnTo>
                <a:lnTo>
                  <a:pt x="9928" y="7276"/>
                </a:lnTo>
                <a:lnTo>
                  <a:pt x="9977" y="7227"/>
                </a:lnTo>
                <a:lnTo>
                  <a:pt x="9977" y="7154"/>
                </a:lnTo>
                <a:lnTo>
                  <a:pt x="9928" y="7081"/>
                </a:lnTo>
                <a:lnTo>
                  <a:pt x="9880" y="7033"/>
                </a:lnTo>
                <a:lnTo>
                  <a:pt x="9734" y="7008"/>
                </a:lnTo>
                <a:lnTo>
                  <a:pt x="9101" y="7008"/>
                </a:lnTo>
                <a:lnTo>
                  <a:pt x="8979" y="6960"/>
                </a:lnTo>
                <a:lnTo>
                  <a:pt x="8858" y="6887"/>
                </a:lnTo>
                <a:lnTo>
                  <a:pt x="8785" y="6838"/>
                </a:lnTo>
                <a:lnTo>
                  <a:pt x="8687" y="6814"/>
                </a:lnTo>
                <a:lnTo>
                  <a:pt x="8590" y="6862"/>
                </a:lnTo>
                <a:lnTo>
                  <a:pt x="8541" y="6935"/>
                </a:lnTo>
                <a:lnTo>
                  <a:pt x="8493" y="7008"/>
                </a:lnTo>
                <a:lnTo>
                  <a:pt x="8468" y="7033"/>
                </a:lnTo>
                <a:lnTo>
                  <a:pt x="8395" y="7033"/>
                </a:lnTo>
                <a:lnTo>
                  <a:pt x="8322" y="6984"/>
                </a:lnTo>
                <a:lnTo>
                  <a:pt x="8274" y="6887"/>
                </a:lnTo>
                <a:lnTo>
                  <a:pt x="8201" y="6789"/>
                </a:lnTo>
                <a:lnTo>
                  <a:pt x="8152" y="6765"/>
                </a:lnTo>
                <a:lnTo>
                  <a:pt x="8055" y="6765"/>
                </a:lnTo>
                <a:lnTo>
                  <a:pt x="8006" y="6789"/>
                </a:lnTo>
                <a:lnTo>
                  <a:pt x="7836" y="6887"/>
                </a:lnTo>
                <a:lnTo>
                  <a:pt x="7568" y="7008"/>
                </a:lnTo>
                <a:lnTo>
                  <a:pt x="7447" y="7033"/>
                </a:lnTo>
                <a:lnTo>
                  <a:pt x="7349" y="7033"/>
                </a:lnTo>
                <a:lnTo>
                  <a:pt x="7301" y="7008"/>
                </a:lnTo>
                <a:lnTo>
                  <a:pt x="7276" y="6984"/>
                </a:lnTo>
                <a:lnTo>
                  <a:pt x="7252" y="6960"/>
                </a:lnTo>
                <a:lnTo>
                  <a:pt x="7252" y="6911"/>
                </a:lnTo>
                <a:lnTo>
                  <a:pt x="7228" y="6838"/>
                </a:lnTo>
                <a:lnTo>
                  <a:pt x="7203" y="6765"/>
                </a:lnTo>
                <a:lnTo>
                  <a:pt x="7155" y="6741"/>
                </a:lnTo>
                <a:lnTo>
                  <a:pt x="7106" y="6716"/>
                </a:lnTo>
                <a:lnTo>
                  <a:pt x="6960" y="6716"/>
                </a:lnTo>
                <a:lnTo>
                  <a:pt x="6887" y="6741"/>
                </a:lnTo>
                <a:lnTo>
                  <a:pt x="6838" y="6814"/>
                </a:lnTo>
                <a:lnTo>
                  <a:pt x="6790" y="6862"/>
                </a:lnTo>
                <a:lnTo>
                  <a:pt x="6668" y="6935"/>
                </a:lnTo>
                <a:lnTo>
                  <a:pt x="6522" y="7008"/>
                </a:lnTo>
                <a:lnTo>
                  <a:pt x="6376" y="7057"/>
                </a:lnTo>
                <a:lnTo>
                  <a:pt x="6254" y="7106"/>
                </a:lnTo>
                <a:lnTo>
                  <a:pt x="6133" y="7106"/>
                </a:lnTo>
                <a:lnTo>
                  <a:pt x="6108" y="7081"/>
                </a:lnTo>
                <a:lnTo>
                  <a:pt x="6084" y="7057"/>
                </a:lnTo>
                <a:lnTo>
                  <a:pt x="6060" y="7033"/>
                </a:lnTo>
                <a:lnTo>
                  <a:pt x="6084" y="6960"/>
                </a:lnTo>
                <a:lnTo>
                  <a:pt x="6084" y="6887"/>
                </a:lnTo>
                <a:lnTo>
                  <a:pt x="6060" y="6814"/>
                </a:lnTo>
                <a:lnTo>
                  <a:pt x="6011" y="6741"/>
                </a:lnTo>
                <a:lnTo>
                  <a:pt x="5938" y="6716"/>
                </a:lnTo>
                <a:lnTo>
                  <a:pt x="5865" y="6692"/>
                </a:lnTo>
                <a:lnTo>
                  <a:pt x="5792" y="6692"/>
                </a:lnTo>
                <a:lnTo>
                  <a:pt x="5719" y="6741"/>
                </a:lnTo>
                <a:lnTo>
                  <a:pt x="5670" y="6789"/>
                </a:lnTo>
                <a:lnTo>
                  <a:pt x="5597" y="6911"/>
                </a:lnTo>
                <a:lnTo>
                  <a:pt x="5500" y="6984"/>
                </a:lnTo>
                <a:lnTo>
                  <a:pt x="5403" y="7057"/>
                </a:lnTo>
                <a:lnTo>
                  <a:pt x="5281" y="7106"/>
                </a:lnTo>
                <a:lnTo>
                  <a:pt x="5038" y="7106"/>
                </a:lnTo>
                <a:lnTo>
                  <a:pt x="4892" y="7081"/>
                </a:lnTo>
                <a:lnTo>
                  <a:pt x="4867" y="7057"/>
                </a:lnTo>
                <a:lnTo>
                  <a:pt x="4867" y="7008"/>
                </a:lnTo>
                <a:lnTo>
                  <a:pt x="4892" y="6935"/>
                </a:lnTo>
                <a:lnTo>
                  <a:pt x="4867" y="6862"/>
                </a:lnTo>
                <a:lnTo>
                  <a:pt x="4843" y="6789"/>
                </a:lnTo>
                <a:lnTo>
                  <a:pt x="4794" y="6741"/>
                </a:lnTo>
                <a:lnTo>
                  <a:pt x="4746" y="6716"/>
                </a:lnTo>
                <a:lnTo>
                  <a:pt x="4673" y="6692"/>
                </a:lnTo>
                <a:close/>
                <a:moveTo>
                  <a:pt x="14649" y="7690"/>
                </a:moveTo>
                <a:lnTo>
                  <a:pt x="14941" y="7714"/>
                </a:lnTo>
                <a:lnTo>
                  <a:pt x="15233" y="7763"/>
                </a:lnTo>
                <a:lnTo>
                  <a:pt x="15501" y="7860"/>
                </a:lnTo>
                <a:lnTo>
                  <a:pt x="15598" y="7909"/>
                </a:lnTo>
                <a:lnTo>
                  <a:pt x="15695" y="8006"/>
                </a:lnTo>
                <a:lnTo>
                  <a:pt x="15768" y="8103"/>
                </a:lnTo>
                <a:lnTo>
                  <a:pt x="15817" y="8225"/>
                </a:lnTo>
                <a:lnTo>
                  <a:pt x="15865" y="8347"/>
                </a:lnTo>
                <a:lnTo>
                  <a:pt x="15865" y="8468"/>
                </a:lnTo>
                <a:lnTo>
                  <a:pt x="15841" y="8590"/>
                </a:lnTo>
                <a:lnTo>
                  <a:pt x="15792" y="8712"/>
                </a:lnTo>
                <a:lnTo>
                  <a:pt x="15719" y="8785"/>
                </a:lnTo>
                <a:lnTo>
                  <a:pt x="15622" y="8858"/>
                </a:lnTo>
                <a:lnTo>
                  <a:pt x="15428" y="8955"/>
                </a:lnTo>
                <a:lnTo>
                  <a:pt x="15209" y="9004"/>
                </a:lnTo>
                <a:lnTo>
                  <a:pt x="14990" y="9052"/>
                </a:lnTo>
                <a:lnTo>
                  <a:pt x="14600" y="9077"/>
                </a:lnTo>
                <a:lnTo>
                  <a:pt x="14406" y="9077"/>
                </a:lnTo>
                <a:lnTo>
                  <a:pt x="14211" y="9028"/>
                </a:lnTo>
                <a:lnTo>
                  <a:pt x="14041" y="8979"/>
                </a:lnTo>
                <a:lnTo>
                  <a:pt x="13870" y="8882"/>
                </a:lnTo>
                <a:lnTo>
                  <a:pt x="13822" y="8809"/>
                </a:lnTo>
                <a:lnTo>
                  <a:pt x="13773" y="8736"/>
                </a:lnTo>
                <a:lnTo>
                  <a:pt x="13724" y="8639"/>
                </a:lnTo>
                <a:lnTo>
                  <a:pt x="13700" y="8541"/>
                </a:lnTo>
                <a:lnTo>
                  <a:pt x="13651" y="8347"/>
                </a:lnTo>
                <a:lnTo>
                  <a:pt x="13651" y="8128"/>
                </a:lnTo>
                <a:lnTo>
                  <a:pt x="13676" y="8006"/>
                </a:lnTo>
                <a:lnTo>
                  <a:pt x="13700" y="7909"/>
                </a:lnTo>
                <a:lnTo>
                  <a:pt x="13749" y="7811"/>
                </a:lnTo>
                <a:lnTo>
                  <a:pt x="13822" y="7738"/>
                </a:lnTo>
                <a:lnTo>
                  <a:pt x="13870" y="7714"/>
                </a:lnTo>
                <a:lnTo>
                  <a:pt x="14381" y="7714"/>
                </a:lnTo>
                <a:lnTo>
                  <a:pt x="14649" y="7690"/>
                </a:lnTo>
                <a:close/>
                <a:moveTo>
                  <a:pt x="5451" y="8493"/>
                </a:moveTo>
                <a:lnTo>
                  <a:pt x="5403" y="8517"/>
                </a:lnTo>
                <a:lnTo>
                  <a:pt x="5354" y="8541"/>
                </a:lnTo>
                <a:lnTo>
                  <a:pt x="5232" y="8663"/>
                </a:lnTo>
                <a:lnTo>
                  <a:pt x="5062" y="8785"/>
                </a:lnTo>
                <a:lnTo>
                  <a:pt x="4965" y="8833"/>
                </a:lnTo>
                <a:lnTo>
                  <a:pt x="4892" y="8858"/>
                </a:lnTo>
                <a:lnTo>
                  <a:pt x="4843" y="8833"/>
                </a:lnTo>
                <a:lnTo>
                  <a:pt x="4843" y="8760"/>
                </a:lnTo>
                <a:lnTo>
                  <a:pt x="4819" y="8687"/>
                </a:lnTo>
                <a:lnTo>
                  <a:pt x="4794" y="8639"/>
                </a:lnTo>
                <a:lnTo>
                  <a:pt x="4746" y="8590"/>
                </a:lnTo>
                <a:lnTo>
                  <a:pt x="4697" y="8566"/>
                </a:lnTo>
                <a:lnTo>
                  <a:pt x="4600" y="8566"/>
                </a:lnTo>
                <a:lnTo>
                  <a:pt x="4527" y="8590"/>
                </a:lnTo>
                <a:lnTo>
                  <a:pt x="4478" y="8614"/>
                </a:lnTo>
                <a:lnTo>
                  <a:pt x="4332" y="8712"/>
                </a:lnTo>
                <a:lnTo>
                  <a:pt x="4162" y="8785"/>
                </a:lnTo>
                <a:lnTo>
                  <a:pt x="4064" y="8809"/>
                </a:lnTo>
                <a:lnTo>
                  <a:pt x="3967" y="8809"/>
                </a:lnTo>
                <a:lnTo>
                  <a:pt x="3894" y="8785"/>
                </a:lnTo>
                <a:lnTo>
                  <a:pt x="3845" y="8712"/>
                </a:lnTo>
                <a:lnTo>
                  <a:pt x="3797" y="8614"/>
                </a:lnTo>
                <a:lnTo>
                  <a:pt x="3724" y="8566"/>
                </a:lnTo>
                <a:lnTo>
                  <a:pt x="3651" y="8566"/>
                </a:lnTo>
                <a:lnTo>
                  <a:pt x="3553" y="8590"/>
                </a:lnTo>
                <a:lnTo>
                  <a:pt x="3359" y="8687"/>
                </a:lnTo>
                <a:lnTo>
                  <a:pt x="3140" y="8736"/>
                </a:lnTo>
                <a:lnTo>
                  <a:pt x="2896" y="8809"/>
                </a:lnTo>
                <a:lnTo>
                  <a:pt x="2775" y="8809"/>
                </a:lnTo>
                <a:lnTo>
                  <a:pt x="2799" y="8663"/>
                </a:lnTo>
                <a:lnTo>
                  <a:pt x="2799" y="8639"/>
                </a:lnTo>
                <a:lnTo>
                  <a:pt x="2775" y="8639"/>
                </a:lnTo>
                <a:lnTo>
                  <a:pt x="2677" y="8663"/>
                </a:lnTo>
                <a:lnTo>
                  <a:pt x="2604" y="8736"/>
                </a:lnTo>
                <a:lnTo>
                  <a:pt x="2556" y="8809"/>
                </a:lnTo>
                <a:lnTo>
                  <a:pt x="2507" y="8882"/>
                </a:lnTo>
                <a:lnTo>
                  <a:pt x="2483" y="8955"/>
                </a:lnTo>
                <a:lnTo>
                  <a:pt x="2507" y="9028"/>
                </a:lnTo>
                <a:lnTo>
                  <a:pt x="2556" y="9101"/>
                </a:lnTo>
                <a:lnTo>
                  <a:pt x="2653" y="9150"/>
                </a:lnTo>
                <a:lnTo>
                  <a:pt x="2750" y="9174"/>
                </a:lnTo>
                <a:lnTo>
                  <a:pt x="2872" y="9198"/>
                </a:lnTo>
                <a:lnTo>
                  <a:pt x="3115" y="9174"/>
                </a:lnTo>
                <a:lnTo>
                  <a:pt x="3359" y="9125"/>
                </a:lnTo>
                <a:lnTo>
                  <a:pt x="3578" y="9028"/>
                </a:lnTo>
                <a:lnTo>
                  <a:pt x="3675" y="9101"/>
                </a:lnTo>
                <a:lnTo>
                  <a:pt x="3772" y="9174"/>
                </a:lnTo>
                <a:lnTo>
                  <a:pt x="3894" y="9198"/>
                </a:lnTo>
                <a:lnTo>
                  <a:pt x="3991" y="9223"/>
                </a:lnTo>
                <a:lnTo>
                  <a:pt x="4113" y="9198"/>
                </a:lnTo>
                <a:lnTo>
                  <a:pt x="4235" y="9174"/>
                </a:lnTo>
                <a:lnTo>
                  <a:pt x="4502" y="9077"/>
                </a:lnTo>
                <a:lnTo>
                  <a:pt x="4575" y="9174"/>
                </a:lnTo>
                <a:lnTo>
                  <a:pt x="4673" y="9247"/>
                </a:lnTo>
                <a:lnTo>
                  <a:pt x="4770" y="9271"/>
                </a:lnTo>
                <a:lnTo>
                  <a:pt x="4916" y="9271"/>
                </a:lnTo>
                <a:lnTo>
                  <a:pt x="5038" y="9247"/>
                </a:lnTo>
                <a:lnTo>
                  <a:pt x="5184" y="9174"/>
                </a:lnTo>
                <a:lnTo>
                  <a:pt x="5305" y="9101"/>
                </a:lnTo>
                <a:lnTo>
                  <a:pt x="5427" y="9028"/>
                </a:lnTo>
                <a:lnTo>
                  <a:pt x="5524" y="9125"/>
                </a:lnTo>
                <a:lnTo>
                  <a:pt x="5646" y="9198"/>
                </a:lnTo>
                <a:lnTo>
                  <a:pt x="5768" y="9223"/>
                </a:lnTo>
                <a:lnTo>
                  <a:pt x="5914" y="9247"/>
                </a:lnTo>
                <a:lnTo>
                  <a:pt x="6060" y="9247"/>
                </a:lnTo>
                <a:lnTo>
                  <a:pt x="6181" y="9223"/>
                </a:lnTo>
                <a:lnTo>
                  <a:pt x="6327" y="9174"/>
                </a:lnTo>
                <a:lnTo>
                  <a:pt x="6473" y="9125"/>
                </a:lnTo>
                <a:lnTo>
                  <a:pt x="6546" y="9198"/>
                </a:lnTo>
                <a:lnTo>
                  <a:pt x="6644" y="9247"/>
                </a:lnTo>
                <a:lnTo>
                  <a:pt x="6741" y="9271"/>
                </a:lnTo>
                <a:lnTo>
                  <a:pt x="6838" y="9296"/>
                </a:lnTo>
                <a:lnTo>
                  <a:pt x="6960" y="9271"/>
                </a:lnTo>
                <a:lnTo>
                  <a:pt x="7057" y="9247"/>
                </a:lnTo>
                <a:lnTo>
                  <a:pt x="7155" y="9223"/>
                </a:lnTo>
                <a:lnTo>
                  <a:pt x="7252" y="9150"/>
                </a:lnTo>
                <a:lnTo>
                  <a:pt x="7325" y="9174"/>
                </a:lnTo>
                <a:lnTo>
                  <a:pt x="7398" y="9150"/>
                </a:lnTo>
                <a:lnTo>
                  <a:pt x="7447" y="9125"/>
                </a:lnTo>
                <a:lnTo>
                  <a:pt x="7471" y="9077"/>
                </a:lnTo>
                <a:lnTo>
                  <a:pt x="7520" y="9028"/>
                </a:lnTo>
                <a:lnTo>
                  <a:pt x="7520" y="8979"/>
                </a:lnTo>
                <a:lnTo>
                  <a:pt x="7495" y="8906"/>
                </a:lnTo>
                <a:lnTo>
                  <a:pt x="7471" y="8833"/>
                </a:lnTo>
                <a:lnTo>
                  <a:pt x="7398" y="8760"/>
                </a:lnTo>
                <a:lnTo>
                  <a:pt x="7325" y="8712"/>
                </a:lnTo>
                <a:lnTo>
                  <a:pt x="7179" y="8712"/>
                </a:lnTo>
                <a:lnTo>
                  <a:pt x="7106" y="8760"/>
                </a:lnTo>
                <a:lnTo>
                  <a:pt x="7009" y="8858"/>
                </a:lnTo>
                <a:lnTo>
                  <a:pt x="6960" y="8882"/>
                </a:lnTo>
                <a:lnTo>
                  <a:pt x="6911" y="8882"/>
                </a:lnTo>
                <a:lnTo>
                  <a:pt x="6814" y="8858"/>
                </a:lnTo>
                <a:lnTo>
                  <a:pt x="6692" y="8760"/>
                </a:lnTo>
                <a:lnTo>
                  <a:pt x="6619" y="8687"/>
                </a:lnTo>
                <a:lnTo>
                  <a:pt x="6546" y="8663"/>
                </a:lnTo>
                <a:lnTo>
                  <a:pt x="6473" y="8663"/>
                </a:lnTo>
                <a:lnTo>
                  <a:pt x="6376" y="8712"/>
                </a:lnTo>
                <a:lnTo>
                  <a:pt x="6303" y="8760"/>
                </a:lnTo>
                <a:lnTo>
                  <a:pt x="6206" y="8809"/>
                </a:lnTo>
                <a:lnTo>
                  <a:pt x="6084" y="8858"/>
                </a:lnTo>
                <a:lnTo>
                  <a:pt x="5889" y="8858"/>
                </a:lnTo>
                <a:lnTo>
                  <a:pt x="5792" y="8809"/>
                </a:lnTo>
                <a:lnTo>
                  <a:pt x="5743" y="8736"/>
                </a:lnTo>
                <a:lnTo>
                  <a:pt x="5695" y="8639"/>
                </a:lnTo>
                <a:lnTo>
                  <a:pt x="5670" y="8590"/>
                </a:lnTo>
                <a:lnTo>
                  <a:pt x="5646" y="8541"/>
                </a:lnTo>
                <a:lnTo>
                  <a:pt x="5549" y="8493"/>
                </a:lnTo>
                <a:close/>
                <a:moveTo>
                  <a:pt x="13943" y="7276"/>
                </a:moveTo>
                <a:lnTo>
                  <a:pt x="13773" y="7325"/>
                </a:lnTo>
                <a:lnTo>
                  <a:pt x="13603" y="7373"/>
                </a:lnTo>
                <a:lnTo>
                  <a:pt x="13578" y="7398"/>
                </a:lnTo>
                <a:lnTo>
                  <a:pt x="13554" y="7422"/>
                </a:lnTo>
                <a:lnTo>
                  <a:pt x="13432" y="7544"/>
                </a:lnTo>
                <a:lnTo>
                  <a:pt x="13359" y="7714"/>
                </a:lnTo>
                <a:lnTo>
                  <a:pt x="13286" y="7884"/>
                </a:lnTo>
                <a:lnTo>
                  <a:pt x="13262" y="8079"/>
                </a:lnTo>
                <a:lnTo>
                  <a:pt x="13262" y="8298"/>
                </a:lnTo>
                <a:lnTo>
                  <a:pt x="13262" y="8493"/>
                </a:lnTo>
                <a:lnTo>
                  <a:pt x="13286" y="8663"/>
                </a:lnTo>
                <a:lnTo>
                  <a:pt x="13311" y="8809"/>
                </a:lnTo>
                <a:lnTo>
                  <a:pt x="13359" y="8955"/>
                </a:lnTo>
                <a:lnTo>
                  <a:pt x="13432" y="9077"/>
                </a:lnTo>
                <a:lnTo>
                  <a:pt x="13530" y="9174"/>
                </a:lnTo>
                <a:lnTo>
                  <a:pt x="13627" y="9247"/>
                </a:lnTo>
                <a:lnTo>
                  <a:pt x="13724" y="9320"/>
                </a:lnTo>
                <a:lnTo>
                  <a:pt x="13846" y="9393"/>
                </a:lnTo>
                <a:lnTo>
                  <a:pt x="14114" y="9466"/>
                </a:lnTo>
                <a:lnTo>
                  <a:pt x="14406" y="9490"/>
                </a:lnTo>
                <a:lnTo>
                  <a:pt x="14698" y="9515"/>
                </a:lnTo>
                <a:lnTo>
                  <a:pt x="14965" y="9490"/>
                </a:lnTo>
                <a:lnTo>
                  <a:pt x="15233" y="9442"/>
                </a:lnTo>
                <a:lnTo>
                  <a:pt x="15501" y="9369"/>
                </a:lnTo>
                <a:lnTo>
                  <a:pt x="15744" y="9247"/>
                </a:lnTo>
                <a:lnTo>
                  <a:pt x="15938" y="9101"/>
                </a:lnTo>
                <a:lnTo>
                  <a:pt x="16036" y="9004"/>
                </a:lnTo>
                <a:lnTo>
                  <a:pt x="16109" y="8906"/>
                </a:lnTo>
                <a:lnTo>
                  <a:pt x="16157" y="8809"/>
                </a:lnTo>
                <a:lnTo>
                  <a:pt x="16206" y="8687"/>
                </a:lnTo>
                <a:lnTo>
                  <a:pt x="16230" y="8566"/>
                </a:lnTo>
                <a:lnTo>
                  <a:pt x="16230" y="8444"/>
                </a:lnTo>
                <a:lnTo>
                  <a:pt x="16230" y="8322"/>
                </a:lnTo>
                <a:lnTo>
                  <a:pt x="16206" y="8176"/>
                </a:lnTo>
                <a:lnTo>
                  <a:pt x="16157" y="8030"/>
                </a:lnTo>
                <a:lnTo>
                  <a:pt x="16109" y="7909"/>
                </a:lnTo>
                <a:lnTo>
                  <a:pt x="16011" y="7763"/>
                </a:lnTo>
                <a:lnTo>
                  <a:pt x="15890" y="7665"/>
                </a:lnTo>
                <a:lnTo>
                  <a:pt x="15768" y="7568"/>
                </a:lnTo>
                <a:lnTo>
                  <a:pt x="15622" y="7495"/>
                </a:lnTo>
                <a:lnTo>
                  <a:pt x="15476" y="7422"/>
                </a:lnTo>
                <a:lnTo>
                  <a:pt x="15330" y="7398"/>
                </a:lnTo>
                <a:lnTo>
                  <a:pt x="15014" y="7325"/>
                </a:lnTo>
                <a:lnTo>
                  <a:pt x="14673" y="7300"/>
                </a:lnTo>
                <a:lnTo>
                  <a:pt x="14308" y="7276"/>
                </a:lnTo>
                <a:close/>
                <a:moveTo>
                  <a:pt x="15038" y="5889"/>
                </a:moveTo>
                <a:lnTo>
                  <a:pt x="15549" y="5913"/>
                </a:lnTo>
                <a:lnTo>
                  <a:pt x="16084" y="5962"/>
                </a:lnTo>
                <a:lnTo>
                  <a:pt x="16620" y="6011"/>
                </a:lnTo>
                <a:lnTo>
                  <a:pt x="17131" y="6059"/>
                </a:lnTo>
                <a:lnTo>
                  <a:pt x="17179" y="6084"/>
                </a:lnTo>
                <a:lnTo>
                  <a:pt x="17301" y="6084"/>
                </a:lnTo>
                <a:lnTo>
                  <a:pt x="17350" y="6059"/>
                </a:lnTo>
                <a:lnTo>
                  <a:pt x="18031" y="6059"/>
                </a:lnTo>
                <a:lnTo>
                  <a:pt x="18080" y="7130"/>
                </a:lnTo>
                <a:lnTo>
                  <a:pt x="18080" y="7665"/>
                </a:lnTo>
                <a:lnTo>
                  <a:pt x="18055" y="8201"/>
                </a:lnTo>
                <a:lnTo>
                  <a:pt x="17958" y="9369"/>
                </a:lnTo>
                <a:lnTo>
                  <a:pt x="17885" y="9928"/>
                </a:lnTo>
                <a:lnTo>
                  <a:pt x="17788" y="10512"/>
                </a:lnTo>
                <a:lnTo>
                  <a:pt x="17715" y="10780"/>
                </a:lnTo>
                <a:lnTo>
                  <a:pt x="17617" y="11047"/>
                </a:lnTo>
                <a:lnTo>
                  <a:pt x="17496" y="11291"/>
                </a:lnTo>
                <a:lnTo>
                  <a:pt x="17350" y="11534"/>
                </a:lnTo>
                <a:lnTo>
                  <a:pt x="17204" y="11680"/>
                </a:lnTo>
                <a:lnTo>
                  <a:pt x="17058" y="11826"/>
                </a:lnTo>
                <a:lnTo>
                  <a:pt x="16912" y="11923"/>
                </a:lnTo>
                <a:lnTo>
                  <a:pt x="16741" y="12021"/>
                </a:lnTo>
                <a:lnTo>
                  <a:pt x="16644" y="11996"/>
                </a:lnTo>
                <a:lnTo>
                  <a:pt x="16547" y="12021"/>
                </a:lnTo>
                <a:lnTo>
                  <a:pt x="16352" y="12069"/>
                </a:lnTo>
                <a:lnTo>
                  <a:pt x="16133" y="12118"/>
                </a:lnTo>
                <a:lnTo>
                  <a:pt x="15914" y="12142"/>
                </a:lnTo>
                <a:lnTo>
                  <a:pt x="15282" y="12142"/>
                </a:lnTo>
                <a:lnTo>
                  <a:pt x="14844" y="12118"/>
                </a:lnTo>
                <a:lnTo>
                  <a:pt x="14333" y="12069"/>
                </a:lnTo>
                <a:lnTo>
                  <a:pt x="10366" y="12069"/>
                </a:lnTo>
                <a:lnTo>
                  <a:pt x="7982" y="12094"/>
                </a:lnTo>
                <a:lnTo>
                  <a:pt x="5695" y="12069"/>
                </a:lnTo>
                <a:lnTo>
                  <a:pt x="2896" y="12069"/>
                </a:lnTo>
                <a:lnTo>
                  <a:pt x="2337" y="12045"/>
                </a:lnTo>
                <a:lnTo>
                  <a:pt x="2069" y="11996"/>
                </a:lnTo>
                <a:lnTo>
                  <a:pt x="1801" y="11948"/>
                </a:lnTo>
                <a:lnTo>
                  <a:pt x="1558" y="11875"/>
                </a:lnTo>
                <a:lnTo>
                  <a:pt x="1315" y="11753"/>
                </a:lnTo>
                <a:lnTo>
                  <a:pt x="1193" y="11656"/>
                </a:lnTo>
                <a:lnTo>
                  <a:pt x="1071" y="11558"/>
                </a:lnTo>
                <a:lnTo>
                  <a:pt x="974" y="11437"/>
                </a:lnTo>
                <a:lnTo>
                  <a:pt x="877" y="11315"/>
                </a:lnTo>
                <a:lnTo>
                  <a:pt x="755" y="11023"/>
                </a:lnTo>
                <a:lnTo>
                  <a:pt x="658" y="10707"/>
                </a:lnTo>
                <a:lnTo>
                  <a:pt x="682" y="10634"/>
                </a:lnTo>
                <a:lnTo>
                  <a:pt x="658" y="10536"/>
                </a:lnTo>
                <a:lnTo>
                  <a:pt x="609" y="10342"/>
                </a:lnTo>
                <a:lnTo>
                  <a:pt x="585" y="10123"/>
                </a:lnTo>
                <a:lnTo>
                  <a:pt x="560" y="9709"/>
                </a:lnTo>
                <a:lnTo>
                  <a:pt x="560" y="9296"/>
                </a:lnTo>
                <a:lnTo>
                  <a:pt x="585" y="8882"/>
                </a:lnTo>
                <a:lnTo>
                  <a:pt x="609" y="8395"/>
                </a:lnTo>
                <a:lnTo>
                  <a:pt x="609" y="7909"/>
                </a:lnTo>
                <a:lnTo>
                  <a:pt x="585" y="6960"/>
                </a:lnTo>
                <a:lnTo>
                  <a:pt x="537" y="5963"/>
                </a:lnTo>
                <a:lnTo>
                  <a:pt x="537" y="5963"/>
                </a:lnTo>
                <a:lnTo>
                  <a:pt x="560" y="5986"/>
                </a:lnTo>
                <a:lnTo>
                  <a:pt x="731" y="5962"/>
                </a:lnTo>
                <a:lnTo>
                  <a:pt x="1315" y="5913"/>
                </a:lnTo>
                <a:lnTo>
                  <a:pt x="3067" y="5913"/>
                </a:lnTo>
                <a:lnTo>
                  <a:pt x="4892" y="5962"/>
                </a:lnTo>
                <a:lnTo>
                  <a:pt x="6741" y="6011"/>
                </a:lnTo>
                <a:lnTo>
                  <a:pt x="7909" y="6035"/>
                </a:lnTo>
                <a:lnTo>
                  <a:pt x="9101" y="6035"/>
                </a:lnTo>
                <a:lnTo>
                  <a:pt x="10269" y="5986"/>
                </a:lnTo>
                <a:lnTo>
                  <a:pt x="11437" y="5938"/>
                </a:lnTo>
                <a:lnTo>
                  <a:pt x="12410" y="5913"/>
                </a:lnTo>
                <a:lnTo>
                  <a:pt x="12435" y="5938"/>
                </a:lnTo>
                <a:lnTo>
                  <a:pt x="12459" y="5962"/>
                </a:lnTo>
                <a:lnTo>
                  <a:pt x="12508" y="5986"/>
                </a:lnTo>
                <a:lnTo>
                  <a:pt x="12532" y="5986"/>
                </a:lnTo>
                <a:lnTo>
                  <a:pt x="12654" y="5913"/>
                </a:lnTo>
                <a:lnTo>
                  <a:pt x="13846" y="5889"/>
                </a:lnTo>
                <a:close/>
                <a:moveTo>
                  <a:pt x="5062" y="1"/>
                </a:moveTo>
                <a:lnTo>
                  <a:pt x="4210" y="25"/>
                </a:lnTo>
                <a:lnTo>
                  <a:pt x="3359" y="49"/>
                </a:lnTo>
                <a:lnTo>
                  <a:pt x="2507" y="98"/>
                </a:lnTo>
                <a:lnTo>
                  <a:pt x="2458" y="74"/>
                </a:lnTo>
                <a:lnTo>
                  <a:pt x="2118" y="49"/>
                </a:lnTo>
                <a:lnTo>
                  <a:pt x="1801" y="49"/>
                </a:lnTo>
                <a:lnTo>
                  <a:pt x="1534" y="122"/>
                </a:lnTo>
                <a:lnTo>
                  <a:pt x="1290" y="220"/>
                </a:lnTo>
                <a:lnTo>
                  <a:pt x="1071" y="366"/>
                </a:lnTo>
                <a:lnTo>
                  <a:pt x="852" y="536"/>
                </a:lnTo>
                <a:lnTo>
                  <a:pt x="682" y="731"/>
                </a:lnTo>
                <a:lnTo>
                  <a:pt x="536" y="974"/>
                </a:lnTo>
                <a:lnTo>
                  <a:pt x="414" y="1217"/>
                </a:lnTo>
                <a:lnTo>
                  <a:pt x="317" y="1485"/>
                </a:lnTo>
                <a:lnTo>
                  <a:pt x="220" y="1777"/>
                </a:lnTo>
                <a:lnTo>
                  <a:pt x="147" y="2069"/>
                </a:lnTo>
                <a:lnTo>
                  <a:pt x="98" y="2361"/>
                </a:lnTo>
                <a:lnTo>
                  <a:pt x="49" y="2653"/>
                </a:lnTo>
                <a:lnTo>
                  <a:pt x="25" y="3212"/>
                </a:lnTo>
                <a:lnTo>
                  <a:pt x="1" y="3991"/>
                </a:lnTo>
                <a:lnTo>
                  <a:pt x="1" y="4794"/>
                </a:lnTo>
                <a:lnTo>
                  <a:pt x="1" y="4818"/>
                </a:lnTo>
                <a:lnTo>
                  <a:pt x="1" y="4891"/>
                </a:lnTo>
                <a:lnTo>
                  <a:pt x="25" y="4940"/>
                </a:lnTo>
                <a:lnTo>
                  <a:pt x="49" y="6376"/>
                </a:lnTo>
                <a:lnTo>
                  <a:pt x="98" y="7544"/>
                </a:lnTo>
                <a:lnTo>
                  <a:pt x="98" y="8128"/>
                </a:lnTo>
                <a:lnTo>
                  <a:pt x="98" y="8712"/>
                </a:lnTo>
                <a:lnTo>
                  <a:pt x="49" y="9198"/>
                </a:lnTo>
                <a:lnTo>
                  <a:pt x="49" y="9709"/>
                </a:lnTo>
                <a:lnTo>
                  <a:pt x="74" y="10196"/>
                </a:lnTo>
                <a:lnTo>
                  <a:pt x="98" y="10439"/>
                </a:lnTo>
                <a:lnTo>
                  <a:pt x="171" y="10682"/>
                </a:lnTo>
                <a:lnTo>
                  <a:pt x="171" y="10707"/>
                </a:lnTo>
                <a:lnTo>
                  <a:pt x="220" y="10999"/>
                </a:lnTo>
                <a:lnTo>
                  <a:pt x="293" y="11291"/>
                </a:lnTo>
                <a:lnTo>
                  <a:pt x="414" y="11558"/>
                </a:lnTo>
                <a:lnTo>
                  <a:pt x="487" y="11704"/>
                </a:lnTo>
                <a:lnTo>
                  <a:pt x="585" y="11826"/>
                </a:lnTo>
                <a:lnTo>
                  <a:pt x="731" y="11972"/>
                </a:lnTo>
                <a:lnTo>
                  <a:pt x="877" y="12094"/>
                </a:lnTo>
                <a:lnTo>
                  <a:pt x="1023" y="12191"/>
                </a:lnTo>
                <a:lnTo>
                  <a:pt x="1193" y="12288"/>
                </a:lnTo>
                <a:lnTo>
                  <a:pt x="1363" y="12337"/>
                </a:lnTo>
                <a:lnTo>
                  <a:pt x="1558" y="12386"/>
                </a:lnTo>
                <a:lnTo>
                  <a:pt x="1947" y="12459"/>
                </a:lnTo>
                <a:lnTo>
                  <a:pt x="2580" y="12507"/>
                </a:lnTo>
                <a:lnTo>
                  <a:pt x="3237" y="12532"/>
                </a:lnTo>
                <a:lnTo>
                  <a:pt x="4527" y="12507"/>
                </a:lnTo>
                <a:lnTo>
                  <a:pt x="5865" y="12532"/>
                </a:lnTo>
                <a:lnTo>
                  <a:pt x="7203" y="12556"/>
                </a:lnTo>
                <a:lnTo>
                  <a:pt x="13773" y="12556"/>
                </a:lnTo>
                <a:lnTo>
                  <a:pt x="14381" y="12580"/>
                </a:lnTo>
                <a:lnTo>
                  <a:pt x="14990" y="12605"/>
                </a:lnTo>
                <a:lnTo>
                  <a:pt x="15330" y="12629"/>
                </a:lnTo>
                <a:lnTo>
                  <a:pt x="15671" y="12653"/>
                </a:lnTo>
                <a:lnTo>
                  <a:pt x="16036" y="12653"/>
                </a:lnTo>
                <a:lnTo>
                  <a:pt x="16206" y="12629"/>
                </a:lnTo>
                <a:lnTo>
                  <a:pt x="16376" y="12580"/>
                </a:lnTo>
                <a:lnTo>
                  <a:pt x="16449" y="12605"/>
                </a:lnTo>
                <a:lnTo>
                  <a:pt x="16595" y="12605"/>
                </a:lnTo>
                <a:lnTo>
                  <a:pt x="16741" y="12580"/>
                </a:lnTo>
                <a:lnTo>
                  <a:pt x="16985" y="12507"/>
                </a:lnTo>
                <a:lnTo>
                  <a:pt x="17228" y="12386"/>
                </a:lnTo>
                <a:lnTo>
                  <a:pt x="17447" y="12215"/>
                </a:lnTo>
                <a:lnTo>
                  <a:pt x="17642" y="12021"/>
                </a:lnTo>
                <a:lnTo>
                  <a:pt x="17812" y="11802"/>
                </a:lnTo>
                <a:lnTo>
                  <a:pt x="17982" y="11583"/>
                </a:lnTo>
                <a:lnTo>
                  <a:pt x="18104" y="11364"/>
                </a:lnTo>
                <a:lnTo>
                  <a:pt x="18201" y="11096"/>
                </a:lnTo>
                <a:lnTo>
                  <a:pt x="18299" y="10804"/>
                </a:lnTo>
                <a:lnTo>
                  <a:pt x="18347" y="10512"/>
                </a:lnTo>
                <a:lnTo>
                  <a:pt x="18420" y="10245"/>
                </a:lnTo>
                <a:lnTo>
                  <a:pt x="18469" y="9661"/>
                </a:lnTo>
                <a:lnTo>
                  <a:pt x="18542" y="9077"/>
                </a:lnTo>
                <a:lnTo>
                  <a:pt x="18591" y="8371"/>
                </a:lnTo>
                <a:lnTo>
                  <a:pt x="18615" y="8030"/>
                </a:lnTo>
                <a:lnTo>
                  <a:pt x="18639" y="7665"/>
                </a:lnTo>
                <a:lnTo>
                  <a:pt x="18639" y="7179"/>
                </a:lnTo>
                <a:lnTo>
                  <a:pt x="18615" y="6692"/>
                </a:lnTo>
                <a:lnTo>
                  <a:pt x="18566" y="5719"/>
                </a:lnTo>
                <a:lnTo>
                  <a:pt x="18542" y="5208"/>
                </a:lnTo>
                <a:lnTo>
                  <a:pt x="18542" y="4697"/>
                </a:lnTo>
                <a:lnTo>
                  <a:pt x="18566" y="3675"/>
                </a:lnTo>
                <a:lnTo>
                  <a:pt x="18566" y="2750"/>
                </a:lnTo>
                <a:lnTo>
                  <a:pt x="18518" y="1680"/>
                </a:lnTo>
                <a:lnTo>
                  <a:pt x="18493" y="1582"/>
                </a:lnTo>
                <a:lnTo>
                  <a:pt x="18493" y="1436"/>
                </a:lnTo>
                <a:lnTo>
                  <a:pt x="18493" y="1242"/>
                </a:lnTo>
                <a:lnTo>
                  <a:pt x="18445" y="1047"/>
                </a:lnTo>
                <a:lnTo>
                  <a:pt x="18396" y="852"/>
                </a:lnTo>
                <a:lnTo>
                  <a:pt x="18299" y="682"/>
                </a:lnTo>
                <a:lnTo>
                  <a:pt x="18201" y="560"/>
                </a:lnTo>
                <a:lnTo>
                  <a:pt x="18080" y="439"/>
                </a:lnTo>
                <a:lnTo>
                  <a:pt x="17909" y="341"/>
                </a:lnTo>
                <a:lnTo>
                  <a:pt x="17739" y="268"/>
                </a:lnTo>
                <a:lnTo>
                  <a:pt x="17569" y="195"/>
                </a:lnTo>
                <a:lnTo>
                  <a:pt x="17398" y="171"/>
                </a:lnTo>
                <a:lnTo>
                  <a:pt x="17204" y="171"/>
                </a:lnTo>
                <a:lnTo>
                  <a:pt x="17033" y="195"/>
                </a:lnTo>
                <a:lnTo>
                  <a:pt x="16985" y="171"/>
                </a:lnTo>
                <a:lnTo>
                  <a:pt x="16912" y="171"/>
                </a:lnTo>
                <a:lnTo>
                  <a:pt x="15963" y="147"/>
                </a:lnTo>
                <a:lnTo>
                  <a:pt x="15014" y="122"/>
                </a:lnTo>
                <a:lnTo>
                  <a:pt x="13116" y="74"/>
                </a:lnTo>
                <a:lnTo>
                  <a:pt x="11218" y="25"/>
                </a:lnTo>
                <a:lnTo>
                  <a:pt x="10293" y="25"/>
                </a:lnTo>
                <a:lnTo>
                  <a:pt x="9344" y="49"/>
                </a:lnTo>
                <a:lnTo>
                  <a:pt x="8493" y="74"/>
                </a:lnTo>
                <a:lnTo>
                  <a:pt x="7641" y="74"/>
                </a:lnTo>
                <a:lnTo>
                  <a:pt x="5914" y="25"/>
                </a:lnTo>
                <a:lnTo>
                  <a:pt x="5062"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137270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descr="A picture containing stack&#10;&#10;Description automatically generated">
            <a:extLst>
              <a:ext uri="{FF2B5EF4-FFF2-40B4-BE49-F238E27FC236}">
                <a16:creationId xmlns:a16="http://schemas.microsoft.com/office/drawing/2014/main" id="{98A5575A-D333-9343-A620-AA01A36D2EAC}"/>
              </a:ext>
            </a:extLst>
          </p:cNvPr>
          <p:cNvPicPr>
            <a:picLocks noChangeAspect="1"/>
          </p:cNvPicPr>
          <p:nvPr/>
        </p:nvPicPr>
        <p:blipFill>
          <a:blip r:embed="rId2"/>
          <a:stretch>
            <a:fillRect/>
          </a:stretch>
        </p:blipFill>
        <p:spPr>
          <a:xfrm>
            <a:off x="1524001" y="949823"/>
            <a:ext cx="9139107" cy="4798031"/>
          </a:xfrm>
          <a:prstGeom prst="rect">
            <a:avLst/>
          </a:prstGeom>
        </p:spPr>
      </p:pic>
      <p:sp>
        <p:nvSpPr>
          <p:cNvPr id="8" name="TextBox 7">
            <a:extLst>
              <a:ext uri="{FF2B5EF4-FFF2-40B4-BE49-F238E27FC236}">
                <a16:creationId xmlns:a16="http://schemas.microsoft.com/office/drawing/2014/main" id="{9EA8026E-A7AC-8C41-913F-9BAD7192A579}"/>
              </a:ext>
            </a:extLst>
          </p:cNvPr>
          <p:cNvSpPr txBox="1"/>
          <p:nvPr/>
        </p:nvSpPr>
        <p:spPr>
          <a:xfrm>
            <a:off x="1719210" y="20231"/>
            <a:ext cx="5897366" cy="830997"/>
          </a:xfrm>
          <a:prstGeom prst="rect">
            <a:avLst/>
          </a:prstGeom>
          <a:noFill/>
        </p:spPr>
        <p:txBody>
          <a:bodyPr wrap="square" rtlCol="0">
            <a:spAutoFit/>
          </a:bodyPr>
          <a:lstStyle/>
          <a:p>
            <a:pPr defTabSz="457200"/>
            <a:r>
              <a:rPr lang="en-GB" sz="4800" dirty="0">
                <a:solidFill>
                  <a:prstClr val="white"/>
                </a:solidFill>
                <a:latin typeface="Garamond" panose="02020404030301010803" pitchFamily="18" charset="0"/>
              </a:rPr>
              <a:t>Personal Finances -1</a:t>
            </a:r>
          </a:p>
        </p:txBody>
      </p:sp>
      <p:sp>
        <p:nvSpPr>
          <p:cNvPr id="11" name="TextBox 10">
            <a:extLst>
              <a:ext uri="{FF2B5EF4-FFF2-40B4-BE49-F238E27FC236}">
                <a16:creationId xmlns:a16="http://schemas.microsoft.com/office/drawing/2014/main" id="{C7D283C2-64C6-2344-8701-7F0D253CC98A}"/>
              </a:ext>
            </a:extLst>
          </p:cNvPr>
          <p:cNvSpPr txBox="1"/>
          <p:nvPr/>
        </p:nvSpPr>
        <p:spPr>
          <a:xfrm>
            <a:off x="2191822" y="2228672"/>
            <a:ext cx="3626777" cy="1200329"/>
          </a:xfrm>
          <a:prstGeom prst="rect">
            <a:avLst/>
          </a:prstGeom>
          <a:noFill/>
        </p:spPr>
        <p:txBody>
          <a:bodyPr wrap="square" rtlCol="0">
            <a:spAutoFit/>
          </a:bodyPr>
          <a:lstStyle/>
          <a:p>
            <a:pPr defTabSz="457200"/>
            <a:r>
              <a:rPr lang="en-GB" sz="3600" dirty="0">
                <a:solidFill>
                  <a:prstClr val="black"/>
                </a:solidFill>
                <a:latin typeface="Garamond" panose="02020404030301010803" pitchFamily="18" charset="0"/>
              </a:rPr>
              <a:t>Personal Tax and National Insurance</a:t>
            </a:r>
          </a:p>
        </p:txBody>
      </p:sp>
      <p:pic>
        <p:nvPicPr>
          <p:cNvPr id="12" name="Picture 11" descr="A picture containing chart&#10;&#10;Description automatically generated">
            <a:extLst>
              <a:ext uri="{FF2B5EF4-FFF2-40B4-BE49-F238E27FC236}">
                <a16:creationId xmlns:a16="http://schemas.microsoft.com/office/drawing/2014/main" id="{43B5FA14-094C-854E-A7CE-04F28C16B12F}"/>
              </a:ext>
            </a:extLst>
          </p:cNvPr>
          <p:cNvPicPr>
            <a:picLocks noChangeAspect="1"/>
          </p:cNvPicPr>
          <p:nvPr/>
        </p:nvPicPr>
        <p:blipFill>
          <a:blip r:embed="rId3">
            <a:alphaModFix amt="35000"/>
          </a:blip>
          <a:stretch>
            <a:fillRect/>
          </a:stretch>
        </p:blipFill>
        <p:spPr>
          <a:xfrm>
            <a:off x="7920641" y="6261947"/>
            <a:ext cx="687601" cy="495073"/>
          </a:xfrm>
          <a:prstGeom prst="rect">
            <a:avLst/>
          </a:prstGeom>
        </p:spPr>
      </p:pic>
      <p:pic>
        <p:nvPicPr>
          <p:cNvPr id="13" name="Picture 12" descr="A black and white sign&#10;&#10;Description automatically generated with low confidence">
            <a:extLst>
              <a:ext uri="{FF2B5EF4-FFF2-40B4-BE49-F238E27FC236}">
                <a16:creationId xmlns:a16="http://schemas.microsoft.com/office/drawing/2014/main" id="{FBCE1A4F-4C3D-304E-9603-2C8901507942}"/>
              </a:ext>
            </a:extLst>
          </p:cNvPr>
          <p:cNvPicPr>
            <a:picLocks noChangeAspect="1"/>
          </p:cNvPicPr>
          <p:nvPr/>
        </p:nvPicPr>
        <p:blipFill>
          <a:blip r:embed="rId4">
            <a:alphaModFix amt="50000"/>
          </a:blip>
          <a:stretch>
            <a:fillRect/>
          </a:stretch>
        </p:blipFill>
        <p:spPr>
          <a:xfrm>
            <a:off x="8779105" y="6327297"/>
            <a:ext cx="1061560" cy="429722"/>
          </a:xfrm>
          <a:prstGeom prst="rect">
            <a:avLst/>
          </a:prstGeom>
        </p:spPr>
      </p:pic>
      <p:pic>
        <p:nvPicPr>
          <p:cNvPr id="14" name="Picture 13" descr="A picture containing sunburst chart&#10;&#10;Description automatically generated">
            <a:extLst>
              <a:ext uri="{FF2B5EF4-FFF2-40B4-BE49-F238E27FC236}">
                <a16:creationId xmlns:a16="http://schemas.microsoft.com/office/drawing/2014/main" id="{DE61FFD6-DF7A-1148-ABF5-DB5A01799C63}"/>
              </a:ext>
            </a:extLst>
          </p:cNvPr>
          <p:cNvPicPr>
            <a:picLocks noChangeAspect="1"/>
          </p:cNvPicPr>
          <p:nvPr/>
        </p:nvPicPr>
        <p:blipFill>
          <a:blip r:embed="rId5">
            <a:alphaModFix amt="35000"/>
          </a:blip>
          <a:stretch>
            <a:fillRect/>
          </a:stretch>
        </p:blipFill>
        <p:spPr>
          <a:xfrm>
            <a:off x="10082664" y="6261946"/>
            <a:ext cx="482540" cy="482540"/>
          </a:xfrm>
          <a:prstGeom prst="rect">
            <a:avLst/>
          </a:prstGeom>
        </p:spPr>
      </p:pic>
      <p:pic>
        <p:nvPicPr>
          <p:cNvPr id="9" name="Picture 8" descr="Logo&#10;&#10;Description automatically generated">
            <a:extLst>
              <a:ext uri="{FF2B5EF4-FFF2-40B4-BE49-F238E27FC236}">
                <a16:creationId xmlns:a16="http://schemas.microsoft.com/office/drawing/2014/main" id="{4C6ACEE5-D774-5D4B-8728-4D9A91CE51F9}"/>
              </a:ext>
            </a:extLst>
          </p:cNvPr>
          <p:cNvPicPr>
            <a:picLocks noChangeAspect="1"/>
          </p:cNvPicPr>
          <p:nvPr/>
        </p:nvPicPr>
        <p:blipFill>
          <a:blip r:embed="rId6">
            <a:alphaModFix amt="35000"/>
          </a:blip>
          <a:stretch>
            <a:fillRect/>
          </a:stretch>
        </p:blipFill>
        <p:spPr>
          <a:xfrm>
            <a:off x="7153853" y="6232672"/>
            <a:ext cx="645788" cy="618973"/>
          </a:xfrm>
          <a:prstGeom prst="rect">
            <a:avLst/>
          </a:prstGeom>
        </p:spPr>
      </p:pic>
    </p:spTree>
    <p:extLst>
      <p:ext uri="{BB962C8B-B14F-4D97-AF65-F5344CB8AC3E}">
        <p14:creationId xmlns:p14="http://schemas.microsoft.com/office/powerpoint/2010/main" val="1083135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7A8F35-33CA-5F44-8F16-FC9D24EA2219}"/>
              </a:ext>
            </a:extLst>
          </p:cNvPr>
          <p:cNvSpPr txBox="1"/>
          <p:nvPr/>
        </p:nvSpPr>
        <p:spPr>
          <a:xfrm>
            <a:off x="2541142" y="544531"/>
            <a:ext cx="7109717" cy="1323439"/>
          </a:xfrm>
          <a:prstGeom prst="rect">
            <a:avLst/>
          </a:prstGeom>
          <a:noFill/>
        </p:spPr>
        <p:txBody>
          <a:bodyPr wrap="square" rtlCol="0">
            <a:spAutoFit/>
          </a:bodyPr>
          <a:lstStyle/>
          <a:p>
            <a:pPr algn="ctr" defTabSz="457200"/>
            <a:r>
              <a:rPr lang="en-GB" sz="4000" b="1" dirty="0">
                <a:solidFill>
                  <a:prstClr val="black"/>
                </a:solidFill>
                <a:latin typeface="Garamond" panose="02020404030301010803" pitchFamily="18" charset="0"/>
              </a:rPr>
              <a:t>What do you already know about personal finances?</a:t>
            </a:r>
          </a:p>
        </p:txBody>
      </p:sp>
      <p:pic>
        <p:nvPicPr>
          <p:cNvPr id="6" name="Picture 5" descr="A picture containing chart&#10;&#10;Description automatically generated">
            <a:extLst>
              <a:ext uri="{FF2B5EF4-FFF2-40B4-BE49-F238E27FC236}">
                <a16:creationId xmlns:a16="http://schemas.microsoft.com/office/drawing/2014/main" id="{DDA1AE2F-C82A-AA4A-B71F-047CA84DAB3D}"/>
              </a:ext>
            </a:extLst>
          </p:cNvPr>
          <p:cNvPicPr>
            <a:picLocks noChangeAspect="1"/>
          </p:cNvPicPr>
          <p:nvPr/>
        </p:nvPicPr>
        <p:blipFill>
          <a:blip r:embed="rId2">
            <a:alphaModFix amt="35000"/>
          </a:blip>
          <a:stretch>
            <a:fillRect/>
          </a:stretch>
        </p:blipFill>
        <p:spPr>
          <a:xfrm>
            <a:off x="7920641" y="6261947"/>
            <a:ext cx="687601" cy="495073"/>
          </a:xfrm>
          <a:prstGeom prst="rect">
            <a:avLst/>
          </a:prstGeom>
        </p:spPr>
      </p:pic>
      <p:pic>
        <p:nvPicPr>
          <p:cNvPr id="7" name="Picture 6" descr="A black and white sign&#10;&#10;Description automatically generated with low confidence">
            <a:extLst>
              <a:ext uri="{FF2B5EF4-FFF2-40B4-BE49-F238E27FC236}">
                <a16:creationId xmlns:a16="http://schemas.microsoft.com/office/drawing/2014/main" id="{2390BE63-4AE4-AF48-AE06-6F3BC3C0DB37}"/>
              </a:ext>
            </a:extLst>
          </p:cNvPr>
          <p:cNvPicPr>
            <a:picLocks noChangeAspect="1"/>
          </p:cNvPicPr>
          <p:nvPr/>
        </p:nvPicPr>
        <p:blipFill>
          <a:blip r:embed="rId3">
            <a:alphaModFix amt="50000"/>
          </a:blip>
          <a:stretch>
            <a:fillRect/>
          </a:stretch>
        </p:blipFill>
        <p:spPr>
          <a:xfrm>
            <a:off x="8779105" y="6327297"/>
            <a:ext cx="1061560" cy="429722"/>
          </a:xfrm>
          <a:prstGeom prst="rect">
            <a:avLst/>
          </a:prstGeom>
        </p:spPr>
      </p:pic>
      <p:pic>
        <p:nvPicPr>
          <p:cNvPr id="8" name="Picture 7" descr="A picture containing sunburst chart&#10;&#10;Description automatically generated">
            <a:extLst>
              <a:ext uri="{FF2B5EF4-FFF2-40B4-BE49-F238E27FC236}">
                <a16:creationId xmlns:a16="http://schemas.microsoft.com/office/drawing/2014/main" id="{9AFF2A93-07B2-E24E-A207-083CE3229880}"/>
              </a:ext>
            </a:extLst>
          </p:cNvPr>
          <p:cNvPicPr>
            <a:picLocks noChangeAspect="1"/>
          </p:cNvPicPr>
          <p:nvPr/>
        </p:nvPicPr>
        <p:blipFill>
          <a:blip r:embed="rId4">
            <a:alphaModFix amt="35000"/>
          </a:blip>
          <a:stretch>
            <a:fillRect/>
          </a:stretch>
        </p:blipFill>
        <p:spPr>
          <a:xfrm>
            <a:off x="10082664" y="6261946"/>
            <a:ext cx="482540" cy="482540"/>
          </a:xfrm>
          <a:prstGeom prst="rect">
            <a:avLst/>
          </a:prstGeom>
        </p:spPr>
      </p:pic>
      <p:sp>
        <p:nvSpPr>
          <p:cNvPr id="9" name="TextBox 8">
            <a:extLst>
              <a:ext uri="{FF2B5EF4-FFF2-40B4-BE49-F238E27FC236}">
                <a16:creationId xmlns:a16="http://schemas.microsoft.com/office/drawing/2014/main" id="{DA1C7AA0-7C00-BB4D-A43E-4E1D0E6E2BDF}"/>
              </a:ext>
            </a:extLst>
          </p:cNvPr>
          <p:cNvSpPr txBox="1"/>
          <p:nvPr/>
        </p:nvSpPr>
        <p:spPr>
          <a:xfrm>
            <a:off x="2325385" y="2558265"/>
            <a:ext cx="7685070" cy="3785652"/>
          </a:xfrm>
          <a:prstGeom prst="rect">
            <a:avLst/>
          </a:prstGeom>
          <a:noFill/>
        </p:spPr>
        <p:txBody>
          <a:bodyPr wrap="square" rtlCol="0">
            <a:spAutoFit/>
          </a:bodyPr>
          <a:lstStyle/>
          <a:p>
            <a:pPr defTabSz="457200"/>
            <a:r>
              <a:rPr lang="en-GB" sz="4000" dirty="0">
                <a:solidFill>
                  <a:prstClr val="black"/>
                </a:solidFill>
                <a:latin typeface="Garamond" panose="02020404030301010803" pitchFamily="18" charset="0"/>
              </a:rPr>
              <a:t>You are going to see 6 multiple choice questions. </a:t>
            </a:r>
          </a:p>
          <a:p>
            <a:pPr defTabSz="457200"/>
            <a:endParaRPr lang="en-GB" sz="4000" dirty="0">
              <a:solidFill>
                <a:prstClr val="black"/>
              </a:solidFill>
              <a:latin typeface="Garamond" panose="02020404030301010803" pitchFamily="18" charset="0"/>
            </a:endParaRPr>
          </a:p>
          <a:p>
            <a:pPr defTabSz="457200"/>
            <a:endParaRPr lang="en-GB" sz="4000" dirty="0">
              <a:solidFill>
                <a:prstClr val="black"/>
              </a:solidFill>
              <a:latin typeface="Garamond" panose="02020404030301010803" pitchFamily="18" charset="0"/>
            </a:endParaRPr>
          </a:p>
          <a:p>
            <a:pPr defTabSz="457200"/>
            <a:endParaRPr lang="en-GB" sz="4000" dirty="0">
              <a:solidFill>
                <a:prstClr val="black"/>
              </a:solidFill>
              <a:latin typeface="Garamond" panose="02020404030301010803" pitchFamily="18" charset="0"/>
            </a:endParaRPr>
          </a:p>
          <a:p>
            <a:pPr defTabSz="457200"/>
            <a:r>
              <a:rPr lang="en-GB" sz="4000" dirty="0">
                <a:solidFill>
                  <a:prstClr val="black"/>
                </a:solidFill>
                <a:latin typeface="Garamond" panose="02020404030301010803" pitchFamily="18" charset="0"/>
              </a:rPr>
              <a:t>You just have to choose A, B, C or D</a:t>
            </a:r>
          </a:p>
        </p:txBody>
      </p:sp>
      <p:sp>
        <p:nvSpPr>
          <p:cNvPr id="10" name="Oval 9">
            <a:extLst>
              <a:ext uri="{FF2B5EF4-FFF2-40B4-BE49-F238E27FC236}">
                <a16:creationId xmlns:a16="http://schemas.microsoft.com/office/drawing/2014/main" id="{DC2D211E-3F58-F342-8120-5111FB37D04D}"/>
              </a:ext>
            </a:extLst>
          </p:cNvPr>
          <p:cNvSpPr/>
          <p:nvPr/>
        </p:nvSpPr>
        <p:spPr>
          <a:xfrm>
            <a:off x="2325385" y="4103350"/>
            <a:ext cx="1222624" cy="12328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11" name="Oval 10">
            <a:extLst>
              <a:ext uri="{FF2B5EF4-FFF2-40B4-BE49-F238E27FC236}">
                <a16:creationId xmlns:a16="http://schemas.microsoft.com/office/drawing/2014/main" id="{3FC0FF3B-3C5B-E048-B93B-C69A00949884}"/>
              </a:ext>
            </a:extLst>
          </p:cNvPr>
          <p:cNvSpPr/>
          <p:nvPr/>
        </p:nvSpPr>
        <p:spPr>
          <a:xfrm>
            <a:off x="4327131" y="4076907"/>
            <a:ext cx="1222624" cy="1232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12" name="Oval 11">
            <a:extLst>
              <a:ext uri="{FF2B5EF4-FFF2-40B4-BE49-F238E27FC236}">
                <a16:creationId xmlns:a16="http://schemas.microsoft.com/office/drawing/2014/main" id="{3C94E7DE-966B-1E4A-B905-EF2F451AF2AB}"/>
              </a:ext>
            </a:extLst>
          </p:cNvPr>
          <p:cNvSpPr/>
          <p:nvPr/>
        </p:nvSpPr>
        <p:spPr>
          <a:xfrm>
            <a:off x="6516229" y="4045129"/>
            <a:ext cx="1222624" cy="12328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13" name="Oval 12">
            <a:extLst>
              <a:ext uri="{FF2B5EF4-FFF2-40B4-BE49-F238E27FC236}">
                <a16:creationId xmlns:a16="http://schemas.microsoft.com/office/drawing/2014/main" id="{31AA37F6-474D-B14D-B871-CC0AB5220DC3}"/>
              </a:ext>
            </a:extLst>
          </p:cNvPr>
          <p:cNvSpPr/>
          <p:nvPr/>
        </p:nvSpPr>
        <p:spPr>
          <a:xfrm>
            <a:off x="8626558" y="4031553"/>
            <a:ext cx="1222624" cy="123289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14" name="TextBox 13">
            <a:extLst>
              <a:ext uri="{FF2B5EF4-FFF2-40B4-BE49-F238E27FC236}">
                <a16:creationId xmlns:a16="http://schemas.microsoft.com/office/drawing/2014/main" id="{C6FBE948-B089-EE48-B6AB-0D1D22D3E29A}"/>
              </a:ext>
            </a:extLst>
          </p:cNvPr>
          <p:cNvSpPr txBox="1"/>
          <p:nvPr/>
        </p:nvSpPr>
        <p:spPr>
          <a:xfrm>
            <a:off x="2597647" y="4103350"/>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A</a:t>
            </a:r>
          </a:p>
        </p:txBody>
      </p:sp>
      <p:sp>
        <p:nvSpPr>
          <p:cNvPr id="15" name="TextBox 14">
            <a:extLst>
              <a:ext uri="{FF2B5EF4-FFF2-40B4-BE49-F238E27FC236}">
                <a16:creationId xmlns:a16="http://schemas.microsoft.com/office/drawing/2014/main" id="{C473A9B4-B5B8-D248-8FD7-9EC66CFDB5A3}"/>
              </a:ext>
            </a:extLst>
          </p:cNvPr>
          <p:cNvSpPr txBox="1"/>
          <p:nvPr/>
        </p:nvSpPr>
        <p:spPr>
          <a:xfrm>
            <a:off x="4611382" y="4092120"/>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B</a:t>
            </a:r>
          </a:p>
        </p:txBody>
      </p:sp>
      <p:sp>
        <p:nvSpPr>
          <p:cNvPr id="16" name="TextBox 15">
            <a:extLst>
              <a:ext uri="{FF2B5EF4-FFF2-40B4-BE49-F238E27FC236}">
                <a16:creationId xmlns:a16="http://schemas.microsoft.com/office/drawing/2014/main" id="{D2186330-1AAF-814D-ACA7-9BB80CAA3549}"/>
              </a:ext>
            </a:extLst>
          </p:cNvPr>
          <p:cNvSpPr txBox="1"/>
          <p:nvPr/>
        </p:nvSpPr>
        <p:spPr>
          <a:xfrm>
            <a:off x="6774796" y="4053491"/>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C</a:t>
            </a:r>
          </a:p>
        </p:txBody>
      </p:sp>
      <p:sp>
        <p:nvSpPr>
          <p:cNvPr id="17" name="TextBox 16">
            <a:extLst>
              <a:ext uri="{FF2B5EF4-FFF2-40B4-BE49-F238E27FC236}">
                <a16:creationId xmlns:a16="http://schemas.microsoft.com/office/drawing/2014/main" id="{AAC0C7EF-D649-344F-A7E9-6F11D8B133EE}"/>
              </a:ext>
            </a:extLst>
          </p:cNvPr>
          <p:cNvSpPr txBox="1"/>
          <p:nvPr/>
        </p:nvSpPr>
        <p:spPr>
          <a:xfrm>
            <a:off x="8989578" y="4031553"/>
            <a:ext cx="1017142" cy="1107996"/>
          </a:xfrm>
          <a:prstGeom prst="rect">
            <a:avLst/>
          </a:prstGeom>
          <a:noFill/>
        </p:spPr>
        <p:txBody>
          <a:bodyPr wrap="square" rtlCol="0">
            <a:spAutoFit/>
          </a:bodyPr>
          <a:lstStyle/>
          <a:p>
            <a:pPr defTabSz="457200"/>
            <a:r>
              <a:rPr lang="en-GB" sz="6600" dirty="0">
                <a:solidFill>
                  <a:prstClr val="black"/>
                </a:solidFill>
                <a:latin typeface="Calibri" panose="020F0502020204030204"/>
              </a:rPr>
              <a:t>D</a:t>
            </a:r>
          </a:p>
        </p:txBody>
      </p:sp>
      <p:pic>
        <p:nvPicPr>
          <p:cNvPr id="18" name="Picture 17" descr="Logo&#10;&#10;Description automatically generated">
            <a:extLst>
              <a:ext uri="{FF2B5EF4-FFF2-40B4-BE49-F238E27FC236}">
                <a16:creationId xmlns:a16="http://schemas.microsoft.com/office/drawing/2014/main" id="{9AEF22F2-F0FE-8742-8FF6-69F3E272DA5D}"/>
              </a:ext>
            </a:extLst>
          </p:cNvPr>
          <p:cNvPicPr>
            <a:picLocks noChangeAspect="1"/>
          </p:cNvPicPr>
          <p:nvPr/>
        </p:nvPicPr>
        <p:blipFill>
          <a:blip r:embed="rId5">
            <a:alphaModFix amt="35000"/>
          </a:blip>
          <a:stretch>
            <a:fillRect/>
          </a:stretch>
        </p:blipFill>
        <p:spPr>
          <a:xfrm>
            <a:off x="7153853" y="6232672"/>
            <a:ext cx="645788" cy="618973"/>
          </a:xfrm>
          <a:prstGeom prst="rect">
            <a:avLst/>
          </a:prstGeom>
        </p:spPr>
      </p:pic>
    </p:spTree>
    <p:extLst>
      <p:ext uri="{BB962C8B-B14F-4D97-AF65-F5344CB8AC3E}">
        <p14:creationId xmlns:p14="http://schemas.microsoft.com/office/powerpoint/2010/main" val="3713385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night template">
  <a:themeElements>
    <a:clrScheme name="Custom 347">
      <a:dk1>
        <a:srgbClr val="273F68"/>
      </a:dk1>
      <a:lt1>
        <a:srgbClr val="FFFFFF"/>
      </a:lt1>
      <a:dk2>
        <a:srgbClr val="7085AA"/>
      </a:dk2>
      <a:lt2>
        <a:srgbClr val="F4F7FA"/>
      </a:lt2>
      <a:accent1>
        <a:srgbClr val="4BD1DD"/>
      </a:accent1>
      <a:accent2>
        <a:srgbClr val="57C0EB"/>
      </a:accent2>
      <a:accent3>
        <a:srgbClr val="BD9ADD"/>
      </a:accent3>
      <a:accent4>
        <a:srgbClr val="F3805C"/>
      </a:accent4>
      <a:accent5>
        <a:srgbClr val="FFD11D"/>
      </a:accent5>
      <a:accent6>
        <a:srgbClr val="95D346"/>
      </a:accent6>
      <a:hlink>
        <a:srgbClr val="273F6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2590</TotalTime>
  <Words>2230</Words>
  <Application>Microsoft Macintosh PowerPoint</Application>
  <PresentationFormat>Widescreen</PresentationFormat>
  <Paragraphs>412</Paragraphs>
  <Slides>28</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Amatic SC</vt:lpstr>
      <vt:lpstr>Arial</vt:lpstr>
      <vt:lpstr>Calibri</vt:lpstr>
      <vt:lpstr>Calibri Light</vt:lpstr>
      <vt:lpstr>Garamond</vt:lpstr>
      <vt:lpstr>Quicksand</vt:lpstr>
      <vt:lpstr>Short Stack</vt:lpstr>
      <vt:lpstr>Office Theme</vt:lpstr>
      <vt:lpstr>1_Knight template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OK so you have chosen your Career..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Wright</dc:creator>
  <cp:lastModifiedBy>Angela Wright</cp:lastModifiedBy>
  <cp:revision>4</cp:revision>
  <dcterms:created xsi:type="dcterms:W3CDTF">2022-06-07T13:22:54Z</dcterms:created>
  <dcterms:modified xsi:type="dcterms:W3CDTF">2022-06-09T08:33:27Z</dcterms:modified>
</cp:coreProperties>
</file>