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3" r:id="rId7"/>
    <p:sldId id="278" r:id="rId8"/>
    <p:sldId id="279" r:id="rId9"/>
    <p:sldId id="280" r:id="rId10"/>
  </p:sldIdLst>
  <p:sldSz cx="10083800" cy="7200900"/>
  <p:notesSz cx="10083800" cy="7200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9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06"/>
    <a:srgbClr val="0095DA"/>
    <a:srgbClr val="808285"/>
    <a:srgbClr val="0CB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60598-1DFE-4054-A9DC-2A2FFC07A620}" v="143" dt="2021-06-30T18:15:58.24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54" autoAdjust="0"/>
  </p:normalViewPr>
  <p:slideViewPr>
    <p:cSldViewPr>
      <p:cViewPr>
        <p:scale>
          <a:sx n="82" d="100"/>
          <a:sy n="82" d="100"/>
        </p:scale>
        <p:origin x="576" y="-24"/>
      </p:cViewPr>
      <p:guideLst>
        <p:guide orient="horz" pos="289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e Michel" userId="28204990-fe65-4fc3-a218-c472670f3d5c" providerId="ADAL" clId="{42160598-1DFE-4054-A9DC-2A2FFC07A620}"/>
    <pc:docChg chg="undo redo custSel addSld delSld modSld sldOrd">
      <pc:chgData name="Laurie Michel" userId="28204990-fe65-4fc3-a218-c472670f3d5c" providerId="ADAL" clId="{42160598-1DFE-4054-A9DC-2A2FFC07A620}" dt="2021-06-30T18:27:04.110" v="3700" actId="20577"/>
      <pc:docMkLst>
        <pc:docMk/>
      </pc:docMkLst>
      <pc:sldChg chg="addSp delSp modSp mod">
        <pc:chgData name="Laurie Michel" userId="28204990-fe65-4fc3-a218-c472670f3d5c" providerId="ADAL" clId="{42160598-1DFE-4054-A9DC-2A2FFC07A620}" dt="2021-06-30T17:47:20.221" v="1927" actId="478"/>
        <pc:sldMkLst>
          <pc:docMk/>
          <pc:sldMk cId="0" sldId="256"/>
        </pc:sldMkLst>
        <pc:spChg chg="add del">
          <ac:chgData name="Laurie Michel" userId="28204990-fe65-4fc3-a218-c472670f3d5c" providerId="ADAL" clId="{42160598-1DFE-4054-A9DC-2A2FFC07A620}" dt="2021-06-30T16:41:23.145" v="6" actId="478"/>
          <ac:spMkLst>
            <pc:docMk/>
            <pc:sldMk cId="0" sldId="256"/>
            <ac:spMk id="5" creationId="{00000000-0000-0000-0000-000000000000}"/>
          </ac:spMkLst>
        </pc:spChg>
        <pc:spChg chg="add del">
          <ac:chgData name="Laurie Michel" userId="28204990-fe65-4fc3-a218-c472670f3d5c" providerId="ADAL" clId="{42160598-1DFE-4054-A9DC-2A2FFC07A620}" dt="2021-06-30T17:47:20.221" v="1927" actId="478"/>
          <ac:spMkLst>
            <pc:docMk/>
            <pc:sldMk cId="0" sldId="256"/>
            <ac:spMk id="14" creationId="{00000000-0000-0000-0000-000000000000}"/>
          </ac:spMkLst>
        </pc:spChg>
        <pc:spChg chg="mod">
          <ac:chgData name="Laurie Michel" userId="28204990-fe65-4fc3-a218-c472670f3d5c" providerId="ADAL" clId="{42160598-1DFE-4054-A9DC-2A2FFC07A620}" dt="2021-06-30T16:41:36.870" v="28" actId="20577"/>
          <ac:spMkLst>
            <pc:docMk/>
            <pc:sldMk cId="0" sldId="256"/>
            <ac:spMk id="27" creationId="{00000000-0000-0000-0000-000000000000}"/>
          </ac:spMkLst>
        </pc:spChg>
        <pc:spChg chg="add mod">
          <ac:chgData name="Laurie Michel" userId="28204990-fe65-4fc3-a218-c472670f3d5c" providerId="ADAL" clId="{42160598-1DFE-4054-A9DC-2A2FFC07A620}" dt="2021-06-30T16:41:21.989" v="4" actId="571"/>
          <ac:spMkLst>
            <pc:docMk/>
            <pc:sldMk cId="0" sldId="256"/>
            <ac:spMk id="33" creationId="{F6B10933-250E-4EB4-B2DB-4B0DD0B05558}"/>
          </ac:spMkLst>
        </pc:spChg>
        <pc:spChg chg="add mod">
          <ac:chgData name="Laurie Michel" userId="28204990-fe65-4fc3-a218-c472670f3d5c" providerId="ADAL" clId="{42160598-1DFE-4054-A9DC-2A2FFC07A620}" dt="2021-06-30T16:41:21.989" v="4" actId="571"/>
          <ac:spMkLst>
            <pc:docMk/>
            <pc:sldMk cId="0" sldId="256"/>
            <ac:spMk id="34" creationId="{FA4A0C65-FF94-4F3B-9F92-A5D91B3AE7A2}"/>
          </ac:spMkLst>
        </pc:spChg>
        <pc:spChg chg="add mod">
          <ac:chgData name="Laurie Michel" userId="28204990-fe65-4fc3-a218-c472670f3d5c" providerId="ADAL" clId="{42160598-1DFE-4054-A9DC-2A2FFC07A620}" dt="2021-06-30T16:41:21.989" v="4" actId="571"/>
          <ac:spMkLst>
            <pc:docMk/>
            <pc:sldMk cId="0" sldId="256"/>
            <ac:spMk id="35" creationId="{0D9A0545-CD84-46CE-8F35-986867C26956}"/>
          </ac:spMkLst>
        </pc:spChg>
        <pc:picChg chg="del">
          <ac:chgData name="Laurie Michel" userId="28204990-fe65-4fc3-a218-c472670f3d5c" providerId="ADAL" clId="{42160598-1DFE-4054-A9DC-2A2FFC07A620}" dt="2021-06-30T16:41:08.885" v="0" actId="478"/>
          <ac:picMkLst>
            <pc:docMk/>
            <pc:sldMk cId="0" sldId="256"/>
            <ac:picMk id="41" creationId="{3EC8A93A-1BE5-4FFC-8597-BED2D9495E5A}"/>
          </ac:picMkLst>
        </pc:picChg>
        <pc:picChg chg="add mod">
          <ac:chgData name="Laurie Michel" userId="28204990-fe65-4fc3-a218-c472670f3d5c" providerId="ADAL" clId="{42160598-1DFE-4054-A9DC-2A2FFC07A620}" dt="2021-06-30T16:42:39.519" v="32" actId="1076"/>
          <ac:picMkLst>
            <pc:docMk/>
            <pc:sldMk cId="0" sldId="256"/>
            <ac:picMk id="1026" creationId="{1D2A10C8-7DF6-4525-9D2D-5F0C49CC6EE7}"/>
          </ac:picMkLst>
        </pc:picChg>
      </pc:sldChg>
      <pc:sldChg chg="delSp modSp del mod">
        <pc:chgData name="Laurie Michel" userId="28204990-fe65-4fc3-a218-c472670f3d5c" providerId="ADAL" clId="{42160598-1DFE-4054-A9DC-2A2FFC07A620}" dt="2021-06-30T16:47:20.158" v="140" actId="2696"/>
        <pc:sldMkLst>
          <pc:docMk/>
          <pc:sldMk cId="0" sldId="258"/>
        </pc:sldMkLst>
        <pc:spChg chg="mod">
          <ac:chgData name="Laurie Michel" userId="28204990-fe65-4fc3-a218-c472670f3d5c" providerId="ADAL" clId="{42160598-1DFE-4054-A9DC-2A2FFC07A620}" dt="2021-06-30T16:44:12.141" v="72" actId="14100"/>
          <ac:spMkLst>
            <pc:docMk/>
            <pc:sldMk cId="0" sldId="258"/>
            <ac:spMk id="3" creationId="{00000000-0000-0000-0000-000000000000}"/>
          </ac:spMkLst>
        </pc:spChg>
        <pc:spChg chg="del">
          <ac:chgData name="Laurie Michel" userId="28204990-fe65-4fc3-a218-c472670f3d5c" providerId="ADAL" clId="{42160598-1DFE-4054-A9DC-2A2FFC07A620}" dt="2021-06-30T16:44:13.660" v="73" actId="478"/>
          <ac:spMkLst>
            <pc:docMk/>
            <pc:sldMk cId="0" sldId="258"/>
            <ac:spMk id="22" creationId="{B0354CC4-AC43-48D5-B29B-9F1F73460751}"/>
          </ac:spMkLst>
        </pc:spChg>
        <pc:spChg chg="del">
          <ac:chgData name="Laurie Michel" userId="28204990-fe65-4fc3-a218-c472670f3d5c" providerId="ADAL" clId="{42160598-1DFE-4054-A9DC-2A2FFC07A620}" dt="2021-06-30T16:44:18.955" v="77" actId="478"/>
          <ac:spMkLst>
            <pc:docMk/>
            <pc:sldMk cId="0" sldId="258"/>
            <ac:spMk id="23" creationId="{5D15E874-DDBB-49D0-9347-534E2F87D277}"/>
          </ac:spMkLst>
        </pc:spChg>
        <pc:spChg chg="del mod">
          <ac:chgData name="Laurie Michel" userId="28204990-fe65-4fc3-a218-c472670f3d5c" providerId="ADAL" clId="{42160598-1DFE-4054-A9DC-2A2FFC07A620}" dt="2021-06-30T16:44:15.964" v="75" actId="478"/>
          <ac:spMkLst>
            <pc:docMk/>
            <pc:sldMk cId="0" sldId="258"/>
            <ac:spMk id="24" creationId="{0AA2EC24-720B-4B5B-A686-359A0E791FAF}"/>
          </ac:spMkLst>
        </pc:spChg>
        <pc:picChg chg="del">
          <ac:chgData name="Laurie Michel" userId="28204990-fe65-4fc3-a218-c472670f3d5c" providerId="ADAL" clId="{42160598-1DFE-4054-A9DC-2A2FFC07A620}" dt="2021-06-30T16:44:17.005" v="76" actId="478"/>
          <ac:picMkLst>
            <pc:docMk/>
            <pc:sldMk cId="0" sldId="258"/>
            <ac:picMk id="4" creationId="{43BD804A-49B4-40DA-B78C-9C10387E6A02}"/>
          </ac:picMkLst>
        </pc:picChg>
      </pc:sldChg>
      <pc:sldChg chg="addSp delSp modSp mod ord">
        <pc:chgData name="Laurie Michel" userId="28204990-fe65-4fc3-a218-c472670f3d5c" providerId="ADAL" clId="{42160598-1DFE-4054-A9DC-2A2FFC07A620}" dt="2021-06-30T17:18:04.901" v="732" actId="1076"/>
        <pc:sldMkLst>
          <pc:docMk/>
          <pc:sldMk cId="0" sldId="259"/>
        </pc:sldMkLst>
        <pc:spChg chg="mod">
          <ac:chgData name="Laurie Michel" userId="28204990-fe65-4fc3-a218-c472670f3d5c" providerId="ADAL" clId="{42160598-1DFE-4054-A9DC-2A2FFC07A620}" dt="2021-06-30T16:51:23.703" v="193" actId="20577"/>
          <ac:spMkLst>
            <pc:docMk/>
            <pc:sldMk cId="0" sldId="259"/>
            <ac:spMk id="10" creationId="{00000000-0000-0000-0000-000000000000}"/>
          </ac:spMkLst>
        </pc:spChg>
        <pc:spChg chg="mod">
          <ac:chgData name="Laurie Michel" userId="28204990-fe65-4fc3-a218-c472670f3d5c" providerId="ADAL" clId="{42160598-1DFE-4054-A9DC-2A2FFC07A620}" dt="2021-06-30T17:01:15.145" v="455" actId="20577"/>
          <ac:spMkLst>
            <pc:docMk/>
            <pc:sldMk cId="0" sldId="259"/>
            <ac:spMk id="11" creationId="{00000000-0000-0000-0000-000000000000}"/>
          </ac:spMkLst>
        </pc:spChg>
        <pc:spChg chg="add del mod">
          <ac:chgData name="Laurie Michel" userId="28204990-fe65-4fc3-a218-c472670f3d5c" providerId="ADAL" clId="{42160598-1DFE-4054-A9DC-2A2FFC07A620}" dt="2021-06-30T17:04:20.888" v="485" actId="478"/>
          <ac:spMkLst>
            <pc:docMk/>
            <pc:sldMk cId="0" sldId="259"/>
            <ac:spMk id="12" creationId="{7EED0D03-B5D0-4E6C-A189-D36796B8E686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16" creationId="{BD0BB221-599E-4E80-B477-DBFB17049D28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17" creationId="{C0F1D5B2-10A4-4BFD-AFBA-BCCA902314A9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19" creationId="{FE9511EE-A6D7-41C7-AD21-DC3E6BFE2E79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20" creationId="{FEEED264-0BF2-4DE7-AD56-95A05E6098E1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21" creationId="{BB992A16-55BD-4191-90DE-8ED695A04BC7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22" creationId="{40F6E9DB-38CB-4F2F-B1E7-A5556E17C9D4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23" creationId="{BAF0FD56-12DE-4786-9AF6-25F85E298A79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24" creationId="{EE282766-265B-4980-996E-6E554C822E79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25" creationId="{14AAD790-7DF8-4A7A-9CF1-D443234A6B3E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26" creationId="{931E41A4-2E2F-43A8-8843-4F1AA048108F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27" creationId="{C268F7DA-855F-4DC9-84A2-56C83950B9F8}"/>
          </ac:spMkLst>
        </pc:spChg>
        <pc:spChg chg="mod">
          <ac:chgData name="Laurie Michel" userId="28204990-fe65-4fc3-a218-c472670f3d5c" providerId="ADAL" clId="{42160598-1DFE-4054-A9DC-2A2FFC07A620}" dt="2021-06-30T17:18:00.161" v="731" actId="1076"/>
          <ac:spMkLst>
            <pc:docMk/>
            <pc:sldMk cId="0" sldId="259"/>
            <ac:spMk id="28" creationId="{BDFA85C5-1E3F-4E21-90C4-202C752533E3}"/>
          </ac:spMkLst>
        </pc:spChg>
        <pc:spChg chg="mod">
          <ac:chgData name="Laurie Michel" userId="28204990-fe65-4fc3-a218-c472670f3d5c" providerId="ADAL" clId="{42160598-1DFE-4054-A9DC-2A2FFC07A620}" dt="2021-06-30T16:48:41.071" v="162" actId="20577"/>
          <ac:spMkLst>
            <pc:docMk/>
            <pc:sldMk cId="0" sldId="259"/>
            <ac:spMk id="29" creationId="{12012221-FE74-493A-B4C3-FBAD9B179814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32" creationId="{B67D3614-8F0F-4C9E-B804-3E37D1A80076}"/>
          </ac:spMkLst>
        </pc:spChg>
        <pc:spChg chg="mod">
          <ac:chgData name="Laurie Michel" userId="28204990-fe65-4fc3-a218-c472670f3d5c" providerId="ADAL" clId="{42160598-1DFE-4054-A9DC-2A2FFC07A620}" dt="2021-06-30T17:17:46.968" v="726" actId="1076"/>
          <ac:spMkLst>
            <pc:docMk/>
            <pc:sldMk cId="0" sldId="259"/>
            <ac:spMk id="36" creationId="{00000000-0000-0000-0000-000000000000}"/>
          </ac:spMkLst>
        </pc:spChg>
        <pc:spChg chg="mod">
          <ac:chgData name="Laurie Michel" userId="28204990-fe65-4fc3-a218-c472670f3d5c" providerId="ADAL" clId="{42160598-1DFE-4054-A9DC-2A2FFC07A620}" dt="2021-06-30T17:02:51.408" v="482" actId="20577"/>
          <ac:spMkLst>
            <pc:docMk/>
            <pc:sldMk cId="0" sldId="259"/>
            <ac:spMk id="37" creationId="{00000000-0000-0000-0000-000000000000}"/>
          </ac:spMkLst>
        </pc:spChg>
        <pc:spChg chg="add del mod">
          <ac:chgData name="Laurie Michel" userId="28204990-fe65-4fc3-a218-c472670f3d5c" providerId="ADAL" clId="{42160598-1DFE-4054-A9DC-2A2FFC07A620}" dt="2021-06-30T17:17:42.357" v="723" actId="1076"/>
          <ac:spMkLst>
            <pc:docMk/>
            <pc:sldMk cId="0" sldId="259"/>
            <ac:spMk id="39" creationId="{A23E0729-8F11-400F-A72F-7F2EEEDCFC91}"/>
          </ac:spMkLst>
        </pc:spChg>
        <pc:spChg chg="del">
          <ac:chgData name="Laurie Michel" userId="28204990-fe65-4fc3-a218-c472670f3d5c" providerId="ADAL" clId="{42160598-1DFE-4054-A9DC-2A2FFC07A620}" dt="2021-06-30T17:17:09.122" v="710" actId="478"/>
          <ac:spMkLst>
            <pc:docMk/>
            <pc:sldMk cId="0" sldId="259"/>
            <ac:spMk id="50" creationId="{85A91E42-B271-4231-AFF0-14B374511AB2}"/>
          </ac:spMkLst>
        </pc:spChg>
        <pc:spChg chg="del">
          <ac:chgData name="Laurie Michel" userId="28204990-fe65-4fc3-a218-c472670f3d5c" providerId="ADAL" clId="{42160598-1DFE-4054-A9DC-2A2FFC07A620}" dt="2021-06-30T17:17:28.246" v="716" actId="478"/>
          <ac:spMkLst>
            <pc:docMk/>
            <pc:sldMk cId="0" sldId="259"/>
            <ac:spMk id="52" creationId="{0CB4A4E4-DADE-4E08-89A7-3BB62C5EA295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56" creationId="{285B07E2-A6A3-4DD7-9DA6-6A9109C1312B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57" creationId="{54C4009E-99FD-417F-A783-D1B2A2809B00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58" creationId="{51F70043-B305-43BD-BB81-F2AE2AC6D0BC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59" creationId="{580C0C49-6DDD-4DE9-A056-D7D86AAAF795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60" creationId="{A36AD98B-0A66-4E88-9C95-6A0C7B47A51D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61" creationId="{12324AC6-F962-4FEE-A04D-7E43CBC4E874}"/>
          </ac:spMkLst>
        </pc:spChg>
        <pc:spChg chg="mod">
          <ac:chgData name="Laurie Michel" userId="28204990-fe65-4fc3-a218-c472670f3d5c" providerId="ADAL" clId="{42160598-1DFE-4054-A9DC-2A2FFC07A620}" dt="2021-06-30T17:05:32.729" v="493" actId="208"/>
          <ac:spMkLst>
            <pc:docMk/>
            <pc:sldMk cId="0" sldId="259"/>
            <ac:spMk id="62" creationId="{F08F4D0F-1140-4DDB-85F8-E4DE08B3DF84}"/>
          </ac:spMkLst>
        </pc:spChg>
        <pc:spChg chg="add mod">
          <ac:chgData name="Laurie Michel" userId="28204990-fe65-4fc3-a218-c472670f3d5c" providerId="ADAL" clId="{42160598-1DFE-4054-A9DC-2A2FFC07A620}" dt="2021-06-30T17:13:24.315" v="597" actId="313"/>
          <ac:spMkLst>
            <pc:docMk/>
            <pc:sldMk cId="0" sldId="259"/>
            <ac:spMk id="67" creationId="{38984845-3146-4B10-9CB8-F8554BA5C9C5}"/>
          </ac:spMkLst>
        </pc:spChg>
        <pc:spChg chg="add mod">
          <ac:chgData name="Laurie Michel" userId="28204990-fe65-4fc3-a218-c472670f3d5c" providerId="ADAL" clId="{42160598-1DFE-4054-A9DC-2A2FFC07A620}" dt="2021-06-30T17:13:54.432" v="614" actId="1076"/>
          <ac:spMkLst>
            <pc:docMk/>
            <pc:sldMk cId="0" sldId="259"/>
            <ac:spMk id="68" creationId="{105476CC-0DCD-4790-9B9B-D5A2FEDE49A2}"/>
          </ac:spMkLst>
        </pc:spChg>
        <pc:spChg chg="add mod">
          <ac:chgData name="Laurie Michel" userId="28204990-fe65-4fc3-a218-c472670f3d5c" providerId="ADAL" clId="{42160598-1DFE-4054-A9DC-2A2FFC07A620}" dt="2021-06-30T17:14:07.681" v="632" actId="122"/>
          <ac:spMkLst>
            <pc:docMk/>
            <pc:sldMk cId="0" sldId="259"/>
            <ac:spMk id="69" creationId="{66E516CA-1AAC-4805-97BE-E64A312D35B2}"/>
          </ac:spMkLst>
        </pc:spChg>
        <pc:spChg chg="mod">
          <ac:chgData name="Laurie Michel" userId="28204990-fe65-4fc3-a218-c472670f3d5c" providerId="ADAL" clId="{42160598-1DFE-4054-A9DC-2A2FFC07A620}" dt="2021-06-30T17:17:43.910" v="724"/>
          <ac:spMkLst>
            <pc:docMk/>
            <pc:sldMk cId="0" sldId="259"/>
            <ac:spMk id="71" creationId="{328F6B47-733F-4329-9BC9-1E5876CF705B}"/>
          </ac:spMkLst>
        </pc:spChg>
        <pc:spChg chg="mod">
          <ac:chgData name="Laurie Michel" userId="28204990-fe65-4fc3-a218-c472670f3d5c" providerId="ADAL" clId="{42160598-1DFE-4054-A9DC-2A2FFC07A620}" dt="2021-06-30T17:17:43.910" v="724"/>
          <ac:spMkLst>
            <pc:docMk/>
            <pc:sldMk cId="0" sldId="259"/>
            <ac:spMk id="72" creationId="{CB57688C-82B4-4E85-BD5B-A287BD215D89}"/>
          </ac:spMkLst>
        </pc:spChg>
        <pc:spChg chg="mod">
          <ac:chgData name="Laurie Michel" userId="28204990-fe65-4fc3-a218-c472670f3d5c" providerId="ADAL" clId="{42160598-1DFE-4054-A9DC-2A2FFC07A620}" dt="2021-06-30T17:17:43.910" v="724"/>
          <ac:spMkLst>
            <pc:docMk/>
            <pc:sldMk cId="0" sldId="259"/>
            <ac:spMk id="73" creationId="{D21CF151-C5C1-4BAA-9AF8-6CCBA3A09111}"/>
          </ac:spMkLst>
        </pc:spChg>
        <pc:spChg chg="mod">
          <ac:chgData name="Laurie Michel" userId="28204990-fe65-4fc3-a218-c472670f3d5c" providerId="ADAL" clId="{42160598-1DFE-4054-A9DC-2A2FFC07A620}" dt="2021-06-30T17:17:43.910" v="724"/>
          <ac:spMkLst>
            <pc:docMk/>
            <pc:sldMk cId="0" sldId="259"/>
            <ac:spMk id="74" creationId="{83F67F0A-0346-47B7-BA17-3C06EC51FD68}"/>
          </ac:spMkLst>
        </pc:spChg>
        <pc:grpChg chg="del">
          <ac:chgData name="Laurie Michel" userId="28204990-fe65-4fc3-a218-c472670f3d5c" providerId="ADAL" clId="{42160598-1DFE-4054-A9DC-2A2FFC07A620}" dt="2021-06-30T16:56:18.272" v="198" actId="478"/>
          <ac:grpSpMkLst>
            <pc:docMk/>
            <pc:sldMk cId="0" sldId="259"/>
            <ac:grpSpMk id="8" creationId="{663AB2C3-3E79-4BB9-A1FF-1132BF156514}"/>
          </ac:grpSpMkLst>
        </pc:grpChg>
        <pc:grpChg chg="mod">
          <ac:chgData name="Laurie Michel" userId="28204990-fe65-4fc3-a218-c472670f3d5c" providerId="ADAL" clId="{42160598-1DFE-4054-A9DC-2A2FFC07A620}" dt="2021-06-30T17:12:32.942" v="525" actId="14100"/>
          <ac:grpSpMkLst>
            <pc:docMk/>
            <pc:sldMk cId="0" sldId="259"/>
            <ac:grpSpMk id="15" creationId="{476D4C22-BD93-433C-B495-A23A1CC5C151}"/>
          </ac:grpSpMkLst>
        </pc:grpChg>
        <pc:grpChg chg="mod">
          <ac:chgData name="Laurie Michel" userId="28204990-fe65-4fc3-a218-c472670f3d5c" providerId="ADAL" clId="{42160598-1DFE-4054-A9DC-2A2FFC07A620}" dt="2021-06-30T17:04:47.254" v="487" actId="27803"/>
          <ac:grpSpMkLst>
            <pc:docMk/>
            <pc:sldMk cId="0" sldId="259"/>
            <ac:grpSpMk id="18" creationId="{476D4C22-BD93-433C-B495-A23A1CC5C151}"/>
          </ac:grpSpMkLst>
        </pc:grpChg>
        <pc:grpChg chg="add mod">
          <ac:chgData name="Laurie Michel" userId="28204990-fe65-4fc3-a218-c472670f3d5c" providerId="ADAL" clId="{42160598-1DFE-4054-A9DC-2A2FFC07A620}" dt="2021-06-30T17:18:04.901" v="732" actId="1076"/>
          <ac:grpSpMkLst>
            <pc:docMk/>
            <pc:sldMk cId="0" sldId="259"/>
            <ac:grpSpMk id="70" creationId="{0A4BAF14-86A6-418C-B6D4-DF4D13635D5E}"/>
          </ac:grpSpMkLst>
        </pc:grpChg>
        <pc:picChg chg="add mod">
          <ac:chgData name="Laurie Michel" userId="28204990-fe65-4fc3-a218-c472670f3d5c" providerId="ADAL" clId="{42160598-1DFE-4054-A9DC-2A2FFC07A620}" dt="2021-06-30T17:05:42.790" v="496" actId="1076"/>
          <ac:picMkLst>
            <pc:docMk/>
            <pc:sldMk cId="0" sldId="259"/>
            <ac:picMk id="9" creationId="{B389B5E1-7027-48C8-AC90-EA661BB34C59}"/>
          </ac:picMkLst>
        </pc:picChg>
        <pc:picChg chg="add del mod">
          <ac:chgData name="Laurie Michel" userId="28204990-fe65-4fc3-a218-c472670f3d5c" providerId="ADAL" clId="{42160598-1DFE-4054-A9DC-2A2FFC07A620}" dt="2021-06-30T17:04:47.254" v="487" actId="27803"/>
          <ac:picMkLst>
            <pc:docMk/>
            <pc:sldMk cId="0" sldId="259"/>
            <ac:picMk id="14" creationId="{476D4C22-BD93-433C-B495-A23A1CC5C151}"/>
          </ac:picMkLst>
        </pc:picChg>
        <pc:picChg chg="add del mod">
          <ac:chgData name="Laurie Michel" userId="28204990-fe65-4fc3-a218-c472670f3d5c" providerId="ADAL" clId="{42160598-1DFE-4054-A9DC-2A2FFC07A620}" dt="2021-06-30T17:11:29.841" v="517" actId="478"/>
          <ac:picMkLst>
            <pc:docMk/>
            <pc:sldMk cId="0" sldId="259"/>
            <ac:picMk id="63" creationId="{6B5A934B-BB12-42C5-9B33-2B7F5A13CFB6}"/>
          </ac:picMkLst>
        </pc:picChg>
        <pc:picChg chg="add del mod">
          <ac:chgData name="Laurie Michel" userId="28204990-fe65-4fc3-a218-c472670f3d5c" providerId="ADAL" clId="{42160598-1DFE-4054-A9DC-2A2FFC07A620}" dt="2021-06-30T17:07:00.154" v="506" actId="478"/>
          <ac:picMkLst>
            <pc:docMk/>
            <pc:sldMk cId="0" sldId="259"/>
            <ac:picMk id="2052" creationId="{A6EE6A18-2A46-4509-A5C2-97CEA9667899}"/>
          </ac:picMkLst>
        </pc:picChg>
        <pc:picChg chg="add mod">
          <ac:chgData name="Laurie Michel" userId="28204990-fe65-4fc3-a218-c472670f3d5c" providerId="ADAL" clId="{42160598-1DFE-4054-A9DC-2A2FFC07A620}" dt="2021-06-30T17:12:37.671" v="527" actId="1076"/>
          <ac:picMkLst>
            <pc:docMk/>
            <pc:sldMk cId="0" sldId="259"/>
            <ac:picMk id="2054" creationId="{A21938B5-5B2F-417B-B165-F1C37B730986}"/>
          </ac:picMkLst>
        </pc:picChg>
        <pc:picChg chg="add mod">
          <ac:chgData name="Laurie Michel" userId="28204990-fe65-4fc3-a218-c472670f3d5c" providerId="ADAL" clId="{42160598-1DFE-4054-A9DC-2A2FFC07A620}" dt="2021-06-30T17:12:42.741" v="528" actId="1076"/>
          <ac:picMkLst>
            <pc:docMk/>
            <pc:sldMk cId="0" sldId="259"/>
            <ac:picMk id="2056" creationId="{10BFBE19-01CB-42B6-8594-030DF0AD0E5E}"/>
          </ac:picMkLst>
        </pc:picChg>
      </pc:sldChg>
      <pc:sldChg chg="addSp delSp modSp mod">
        <pc:chgData name="Laurie Michel" userId="28204990-fe65-4fc3-a218-c472670f3d5c" providerId="ADAL" clId="{42160598-1DFE-4054-A9DC-2A2FFC07A620}" dt="2021-06-30T17:40:12.625" v="1850" actId="1076"/>
        <pc:sldMkLst>
          <pc:docMk/>
          <pc:sldMk cId="0" sldId="263"/>
        </pc:sldMkLst>
        <pc:spChg chg="mod">
          <ac:chgData name="Laurie Michel" userId="28204990-fe65-4fc3-a218-c472670f3d5c" providerId="ADAL" clId="{42160598-1DFE-4054-A9DC-2A2FFC07A620}" dt="2021-06-30T17:29:19.503" v="1200" actId="1076"/>
          <ac:spMkLst>
            <pc:docMk/>
            <pc:sldMk cId="0" sldId="263"/>
            <ac:spMk id="5" creationId="{00000000-0000-0000-0000-000000000000}"/>
          </ac:spMkLst>
        </pc:spChg>
        <pc:spChg chg="mod">
          <ac:chgData name="Laurie Michel" userId="28204990-fe65-4fc3-a218-c472670f3d5c" providerId="ADAL" clId="{42160598-1DFE-4054-A9DC-2A2FFC07A620}" dt="2021-06-30T17:28:30.451" v="1164" actId="20577"/>
          <ac:spMkLst>
            <pc:docMk/>
            <pc:sldMk cId="0" sldId="263"/>
            <ac:spMk id="7" creationId="{00000000-0000-0000-0000-000000000000}"/>
          </ac:spMkLst>
        </pc:spChg>
        <pc:spChg chg="del">
          <ac:chgData name="Laurie Michel" userId="28204990-fe65-4fc3-a218-c472670f3d5c" providerId="ADAL" clId="{42160598-1DFE-4054-A9DC-2A2FFC07A620}" dt="2021-06-30T17:16:42.193" v="706" actId="478"/>
          <ac:spMkLst>
            <pc:docMk/>
            <pc:sldMk cId="0" sldId="263"/>
            <ac:spMk id="8" creationId="{00000000-0000-0000-0000-000000000000}"/>
          </ac:spMkLst>
        </pc:spChg>
        <pc:spChg chg="add del mod">
          <ac:chgData name="Laurie Michel" userId="28204990-fe65-4fc3-a218-c472670f3d5c" providerId="ADAL" clId="{42160598-1DFE-4054-A9DC-2A2FFC07A620}" dt="2021-06-30T17:25:42.837" v="1143" actId="478"/>
          <ac:spMkLst>
            <pc:docMk/>
            <pc:sldMk cId="0" sldId="263"/>
            <ac:spMk id="21" creationId="{539E13A5-3024-4CFA-BE4D-D2C1A4493AD6}"/>
          </ac:spMkLst>
        </pc:spChg>
        <pc:spChg chg="add mod">
          <ac:chgData name="Laurie Michel" userId="28204990-fe65-4fc3-a218-c472670f3d5c" providerId="ADAL" clId="{42160598-1DFE-4054-A9DC-2A2FFC07A620}" dt="2021-06-30T17:29:02.509" v="1193"/>
          <ac:spMkLst>
            <pc:docMk/>
            <pc:sldMk cId="0" sldId="263"/>
            <ac:spMk id="23" creationId="{8E7B11BC-2C2A-4BDC-B8E7-F2ECB7A41875}"/>
          </ac:spMkLst>
        </pc:spChg>
        <pc:spChg chg="add mod">
          <ac:chgData name="Laurie Michel" userId="28204990-fe65-4fc3-a218-c472670f3d5c" providerId="ADAL" clId="{42160598-1DFE-4054-A9DC-2A2FFC07A620}" dt="2021-06-30T17:40:12.625" v="1850" actId="1076"/>
          <ac:spMkLst>
            <pc:docMk/>
            <pc:sldMk cId="0" sldId="263"/>
            <ac:spMk id="24" creationId="{46EF6A66-416C-42B3-B922-B7B471272930}"/>
          </ac:spMkLst>
        </pc:spChg>
        <pc:spChg chg="mod">
          <ac:chgData name="Laurie Michel" userId="28204990-fe65-4fc3-a218-c472670f3d5c" providerId="ADAL" clId="{42160598-1DFE-4054-A9DC-2A2FFC07A620}" dt="2021-06-30T17:40:08.832" v="1849" actId="1076"/>
          <ac:spMkLst>
            <pc:docMk/>
            <pc:sldMk cId="0" sldId="263"/>
            <ac:spMk id="26" creationId="{5FBAA61C-7849-4448-BA86-440AFB4E1E82}"/>
          </ac:spMkLst>
        </pc:spChg>
        <pc:spChg chg="mod">
          <ac:chgData name="Laurie Michel" userId="28204990-fe65-4fc3-a218-c472670f3d5c" providerId="ADAL" clId="{42160598-1DFE-4054-A9DC-2A2FFC07A620}" dt="2021-06-30T17:28:44.298" v="1192" actId="14100"/>
          <ac:spMkLst>
            <pc:docMk/>
            <pc:sldMk cId="0" sldId="263"/>
            <ac:spMk id="28" creationId="{F43B7667-E727-4EA9-949D-EAF377009855}"/>
          </ac:spMkLst>
        </pc:spChg>
        <pc:spChg chg="mod">
          <ac:chgData name="Laurie Michel" userId="28204990-fe65-4fc3-a218-c472670f3d5c" providerId="ADAL" clId="{42160598-1DFE-4054-A9DC-2A2FFC07A620}" dt="2021-06-30T17:28:37.840" v="1178" actId="14100"/>
          <ac:spMkLst>
            <pc:docMk/>
            <pc:sldMk cId="0" sldId="263"/>
            <ac:spMk id="44" creationId="{97ED6443-81BF-4DE4-ABC4-BAB64290D623}"/>
          </ac:spMkLst>
        </pc:spChg>
        <pc:grpChg chg="del">
          <ac:chgData name="Laurie Michel" userId="28204990-fe65-4fc3-a218-c472670f3d5c" providerId="ADAL" clId="{42160598-1DFE-4054-A9DC-2A2FFC07A620}" dt="2021-06-30T17:18:20.767" v="733" actId="478"/>
          <ac:grpSpMkLst>
            <pc:docMk/>
            <pc:sldMk cId="0" sldId="263"/>
            <ac:grpSpMk id="37" creationId="{7FAC255A-2283-4DEF-86B6-0A575EA143CF}"/>
          </ac:grpSpMkLst>
        </pc:grpChg>
        <pc:picChg chg="add mod">
          <ac:chgData name="Laurie Michel" userId="28204990-fe65-4fc3-a218-c472670f3d5c" providerId="ADAL" clId="{42160598-1DFE-4054-A9DC-2A2FFC07A620}" dt="2021-06-30T17:29:06.587" v="1194" actId="1076"/>
          <ac:picMkLst>
            <pc:docMk/>
            <pc:sldMk cId="0" sldId="263"/>
            <ac:picMk id="19" creationId="{B2C4A0C8-FCEA-4D3C-945E-3B6E0C1F8B5D}"/>
          </ac:picMkLst>
        </pc:picChg>
        <pc:picChg chg="add mod">
          <ac:chgData name="Laurie Michel" userId="28204990-fe65-4fc3-a218-c472670f3d5c" providerId="ADAL" clId="{42160598-1DFE-4054-A9DC-2A2FFC07A620}" dt="2021-06-30T17:40:12.625" v="1850" actId="1076"/>
          <ac:picMkLst>
            <pc:docMk/>
            <pc:sldMk cId="0" sldId="263"/>
            <ac:picMk id="20" creationId="{7C8BA8AD-E3A3-424F-90B4-C685F60D9589}"/>
          </ac:picMkLst>
        </pc:picChg>
        <pc:picChg chg="add del mod">
          <ac:chgData name="Laurie Michel" userId="28204990-fe65-4fc3-a218-c472670f3d5c" providerId="ADAL" clId="{42160598-1DFE-4054-A9DC-2A2FFC07A620}" dt="2021-06-30T17:25:44.187" v="1144" actId="478"/>
          <ac:picMkLst>
            <pc:docMk/>
            <pc:sldMk cId="0" sldId="263"/>
            <ac:picMk id="22" creationId="{43B0782F-428E-4EE6-B917-8EC872513CCA}"/>
          </ac:picMkLst>
        </pc:picChg>
      </pc:sldChg>
      <pc:sldChg chg="del">
        <pc:chgData name="Laurie Michel" userId="28204990-fe65-4fc3-a218-c472670f3d5c" providerId="ADAL" clId="{42160598-1DFE-4054-A9DC-2A2FFC07A620}" dt="2021-06-30T17:40:33.768" v="1851" actId="2696"/>
        <pc:sldMkLst>
          <pc:docMk/>
          <pc:sldMk cId="0" sldId="264"/>
        </pc:sldMkLst>
      </pc:sldChg>
      <pc:sldChg chg="del">
        <pc:chgData name="Laurie Michel" userId="28204990-fe65-4fc3-a218-c472670f3d5c" providerId="ADAL" clId="{42160598-1DFE-4054-A9DC-2A2FFC07A620}" dt="2021-06-30T18:09:58.124" v="3472" actId="2696"/>
        <pc:sldMkLst>
          <pc:docMk/>
          <pc:sldMk cId="0" sldId="270"/>
        </pc:sldMkLst>
      </pc:sldChg>
      <pc:sldChg chg="del">
        <pc:chgData name="Laurie Michel" userId="28204990-fe65-4fc3-a218-c472670f3d5c" providerId="ADAL" clId="{42160598-1DFE-4054-A9DC-2A2FFC07A620}" dt="2021-06-30T18:09:45.905" v="3470" actId="2696"/>
        <pc:sldMkLst>
          <pc:docMk/>
          <pc:sldMk cId="3353243599" sldId="275"/>
        </pc:sldMkLst>
      </pc:sldChg>
      <pc:sldChg chg="del">
        <pc:chgData name="Laurie Michel" userId="28204990-fe65-4fc3-a218-c472670f3d5c" providerId="ADAL" clId="{42160598-1DFE-4054-A9DC-2A2FFC07A620}" dt="2021-06-30T18:09:52.120" v="3471" actId="2696"/>
        <pc:sldMkLst>
          <pc:docMk/>
          <pc:sldMk cId="4104305511" sldId="277"/>
        </pc:sldMkLst>
      </pc:sldChg>
      <pc:sldChg chg="addSp delSp modSp mod ord">
        <pc:chgData name="Laurie Michel" userId="28204990-fe65-4fc3-a218-c472670f3d5c" providerId="ADAL" clId="{42160598-1DFE-4054-A9DC-2A2FFC07A620}" dt="2021-06-30T18:00:45.710" v="3029" actId="5793"/>
        <pc:sldMkLst>
          <pc:docMk/>
          <pc:sldMk cId="856922215" sldId="278"/>
        </pc:sldMkLst>
        <pc:spChg chg="del">
          <ac:chgData name="Laurie Michel" userId="28204990-fe65-4fc3-a218-c472670f3d5c" providerId="ADAL" clId="{42160598-1DFE-4054-A9DC-2A2FFC07A620}" dt="2021-06-30T17:42:22.541" v="1874" actId="478"/>
          <ac:spMkLst>
            <pc:docMk/>
            <pc:sldMk cId="856922215" sldId="278"/>
            <ac:spMk id="23" creationId="{574D7766-7B94-4A2A-A01F-2EA81160D69A}"/>
          </ac:spMkLst>
        </pc:spChg>
        <pc:spChg chg="mod">
          <ac:chgData name="Laurie Michel" userId="28204990-fe65-4fc3-a218-c472670f3d5c" providerId="ADAL" clId="{42160598-1DFE-4054-A9DC-2A2FFC07A620}" dt="2021-06-30T17:41:49.224" v="1873" actId="20577"/>
          <ac:spMkLst>
            <pc:docMk/>
            <pc:sldMk cId="856922215" sldId="278"/>
            <ac:spMk id="24" creationId="{303D9048-8625-4417-8615-244ACFAA723C}"/>
          </ac:spMkLst>
        </pc:spChg>
        <pc:spChg chg="mod">
          <ac:chgData name="Laurie Michel" userId="28204990-fe65-4fc3-a218-c472670f3d5c" providerId="ADAL" clId="{42160598-1DFE-4054-A9DC-2A2FFC07A620}" dt="2021-06-30T18:00:45.710" v="3029" actId="5793"/>
          <ac:spMkLst>
            <pc:docMk/>
            <pc:sldMk cId="856922215" sldId="278"/>
            <ac:spMk id="26" creationId="{5FBAA61C-7849-4448-BA86-440AFB4E1E82}"/>
          </ac:spMkLst>
        </pc:spChg>
        <pc:spChg chg="mod">
          <ac:chgData name="Laurie Michel" userId="28204990-fe65-4fc3-a218-c472670f3d5c" providerId="ADAL" clId="{42160598-1DFE-4054-A9DC-2A2FFC07A620}" dt="2021-06-30T17:45:24.490" v="1918"/>
          <ac:spMkLst>
            <pc:docMk/>
            <pc:sldMk cId="856922215" sldId="278"/>
            <ac:spMk id="28" creationId="{F43B7667-E727-4EA9-949D-EAF377009855}"/>
          </ac:spMkLst>
        </pc:spChg>
        <pc:spChg chg="mod">
          <ac:chgData name="Laurie Michel" userId="28204990-fe65-4fc3-a218-c472670f3d5c" providerId="ADAL" clId="{42160598-1DFE-4054-A9DC-2A2FFC07A620}" dt="2021-06-30T17:45:18.800" v="1916" actId="20577"/>
          <ac:spMkLst>
            <pc:docMk/>
            <pc:sldMk cId="856922215" sldId="278"/>
            <ac:spMk id="30" creationId="{8D02090C-4CFD-426B-8AE5-E063E7AE7489}"/>
          </ac:spMkLst>
        </pc:spChg>
        <pc:picChg chg="add mod">
          <ac:chgData name="Laurie Michel" userId="28204990-fe65-4fc3-a218-c472670f3d5c" providerId="ADAL" clId="{42160598-1DFE-4054-A9DC-2A2FFC07A620}" dt="2021-06-30T17:46:14.008" v="1925" actId="1076"/>
          <ac:picMkLst>
            <pc:docMk/>
            <pc:sldMk cId="856922215" sldId="278"/>
            <ac:picMk id="16" creationId="{DDA4490D-7E93-4D42-99CC-A816F3923A73}"/>
          </ac:picMkLst>
        </pc:picChg>
        <pc:picChg chg="add del">
          <ac:chgData name="Laurie Michel" userId="28204990-fe65-4fc3-a218-c472670f3d5c" providerId="ADAL" clId="{42160598-1DFE-4054-A9DC-2A2FFC07A620}" dt="2021-06-30T17:42:24.846" v="1876" actId="478"/>
          <ac:picMkLst>
            <pc:docMk/>
            <pc:sldMk cId="856922215" sldId="278"/>
            <ac:picMk id="3074" creationId="{2F7B4C28-0395-4825-A114-CA871F7BBC4A}"/>
          </ac:picMkLst>
        </pc:picChg>
        <pc:picChg chg="add del mod">
          <ac:chgData name="Laurie Michel" userId="28204990-fe65-4fc3-a218-c472670f3d5c" providerId="ADAL" clId="{42160598-1DFE-4054-A9DC-2A2FFC07A620}" dt="2021-06-30T17:43:15.918" v="1883" actId="478"/>
          <ac:picMkLst>
            <pc:docMk/>
            <pc:sldMk cId="856922215" sldId="278"/>
            <ac:picMk id="3076" creationId="{95023EF5-EBE5-44D9-8A1C-9A7065C347A2}"/>
          </ac:picMkLst>
        </pc:picChg>
        <pc:picChg chg="add mod">
          <ac:chgData name="Laurie Michel" userId="28204990-fe65-4fc3-a218-c472670f3d5c" providerId="ADAL" clId="{42160598-1DFE-4054-A9DC-2A2FFC07A620}" dt="2021-06-30T17:44:58.901" v="1897"/>
          <ac:picMkLst>
            <pc:docMk/>
            <pc:sldMk cId="856922215" sldId="278"/>
            <ac:picMk id="3078" creationId="{A200E6B4-8057-49A2-95D7-45FF36E07026}"/>
          </ac:picMkLst>
        </pc:picChg>
      </pc:sldChg>
      <pc:sldChg chg="addSp delSp modSp add mod">
        <pc:chgData name="Laurie Michel" userId="28204990-fe65-4fc3-a218-c472670f3d5c" providerId="ADAL" clId="{42160598-1DFE-4054-A9DC-2A2FFC07A620}" dt="2021-06-30T18:09:31.726" v="3469" actId="207"/>
        <pc:sldMkLst>
          <pc:docMk/>
          <pc:sldMk cId="3763588881" sldId="279"/>
        </pc:sldMkLst>
        <pc:spChg chg="mod">
          <ac:chgData name="Laurie Michel" userId="28204990-fe65-4fc3-a218-c472670f3d5c" providerId="ADAL" clId="{42160598-1DFE-4054-A9DC-2A2FFC07A620}" dt="2021-06-30T18:01:56.738" v="3057"/>
          <ac:spMkLst>
            <pc:docMk/>
            <pc:sldMk cId="3763588881" sldId="279"/>
            <ac:spMk id="15" creationId="{6A659E61-344B-4E4D-87FF-549E550E7E88}"/>
          </ac:spMkLst>
        </pc:spChg>
        <pc:spChg chg="mod">
          <ac:chgData name="Laurie Michel" userId="28204990-fe65-4fc3-a218-c472670f3d5c" providerId="ADAL" clId="{42160598-1DFE-4054-A9DC-2A2FFC07A620}" dt="2021-06-30T18:01:56.738" v="3057"/>
          <ac:spMkLst>
            <pc:docMk/>
            <pc:sldMk cId="3763588881" sldId="279"/>
            <ac:spMk id="17" creationId="{BAC95F54-F160-4950-BFEC-30FE08F5A202}"/>
          </ac:spMkLst>
        </pc:spChg>
        <pc:spChg chg="mod">
          <ac:chgData name="Laurie Michel" userId="28204990-fe65-4fc3-a218-c472670f3d5c" providerId="ADAL" clId="{42160598-1DFE-4054-A9DC-2A2FFC07A620}" dt="2021-06-30T18:01:56.738" v="3057"/>
          <ac:spMkLst>
            <pc:docMk/>
            <pc:sldMk cId="3763588881" sldId="279"/>
            <ac:spMk id="18" creationId="{44E1C0A5-175D-4367-A074-2DD4C73B3888}"/>
          </ac:spMkLst>
        </pc:spChg>
        <pc:spChg chg="mod">
          <ac:chgData name="Laurie Michel" userId="28204990-fe65-4fc3-a218-c472670f3d5c" providerId="ADAL" clId="{42160598-1DFE-4054-A9DC-2A2FFC07A620}" dt="2021-06-30T18:01:08.982" v="3031" actId="207"/>
          <ac:spMkLst>
            <pc:docMk/>
            <pc:sldMk cId="3763588881" sldId="279"/>
            <ac:spMk id="20" creationId="{0F0EAB80-C95C-4B12-A0C6-C657E2C8A56F}"/>
          </ac:spMkLst>
        </pc:spChg>
        <pc:spChg chg="mod">
          <ac:chgData name="Laurie Michel" userId="28204990-fe65-4fc3-a218-c472670f3d5c" providerId="ADAL" clId="{42160598-1DFE-4054-A9DC-2A2FFC07A620}" dt="2021-06-30T18:02:27.336" v="3065" actId="20577"/>
          <ac:spMkLst>
            <pc:docMk/>
            <pc:sldMk cId="3763588881" sldId="279"/>
            <ac:spMk id="21" creationId="{3249FED1-CF64-43FF-B68A-3469D1A18CBB}"/>
          </ac:spMkLst>
        </pc:spChg>
        <pc:spChg chg="del mod">
          <ac:chgData name="Laurie Michel" userId="28204990-fe65-4fc3-a218-c472670f3d5c" providerId="ADAL" clId="{42160598-1DFE-4054-A9DC-2A2FFC07A620}" dt="2021-06-30T18:02:08.441" v="3060" actId="478"/>
          <ac:spMkLst>
            <pc:docMk/>
            <pc:sldMk cId="3763588881" sldId="279"/>
            <ac:spMk id="23" creationId="{4F425150-DABF-40E0-839E-62076C1BC7AD}"/>
          </ac:spMkLst>
        </pc:spChg>
        <pc:spChg chg="mod">
          <ac:chgData name="Laurie Michel" userId="28204990-fe65-4fc3-a218-c472670f3d5c" providerId="ADAL" clId="{42160598-1DFE-4054-A9DC-2A2FFC07A620}" dt="2021-06-30T18:01:17.230" v="3041" actId="20577"/>
          <ac:spMkLst>
            <pc:docMk/>
            <pc:sldMk cId="3763588881" sldId="279"/>
            <ac:spMk id="24" creationId="{303D9048-8625-4417-8615-244ACFAA723C}"/>
          </ac:spMkLst>
        </pc:spChg>
        <pc:spChg chg="del mod">
          <ac:chgData name="Laurie Michel" userId="28204990-fe65-4fc3-a218-c472670f3d5c" providerId="ADAL" clId="{42160598-1DFE-4054-A9DC-2A2FFC07A620}" dt="2021-06-30T18:02:01.726" v="3058" actId="478"/>
          <ac:spMkLst>
            <pc:docMk/>
            <pc:sldMk cId="3763588881" sldId="279"/>
            <ac:spMk id="25" creationId="{1A8BABFA-22FF-4267-A0E9-DBBDB0731864}"/>
          </ac:spMkLst>
        </pc:spChg>
        <pc:spChg chg="mod">
          <ac:chgData name="Laurie Michel" userId="28204990-fe65-4fc3-a218-c472670f3d5c" providerId="ADAL" clId="{42160598-1DFE-4054-A9DC-2A2FFC07A620}" dt="2021-06-30T18:09:31.726" v="3469" actId="207"/>
          <ac:spMkLst>
            <pc:docMk/>
            <pc:sldMk cId="3763588881" sldId="279"/>
            <ac:spMk id="26" creationId="{5FBAA61C-7849-4448-BA86-440AFB4E1E82}"/>
          </ac:spMkLst>
        </pc:spChg>
        <pc:spChg chg="mod">
          <ac:chgData name="Laurie Michel" userId="28204990-fe65-4fc3-a218-c472670f3d5c" providerId="ADAL" clId="{42160598-1DFE-4054-A9DC-2A2FFC07A620}" dt="2021-06-30T18:01:43.396" v="3054"/>
          <ac:spMkLst>
            <pc:docMk/>
            <pc:sldMk cId="3763588881" sldId="279"/>
            <ac:spMk id="28" creationId="{F43B7667-E727-4EA9-949D-EAF377009855}"/>
          </ac:spMkLst>
        </pc:spChg>
        <pc:spChg chg="mod">
          <ac:chgData name="Laurie Michel" userId="28204990-fe65-4fc3-a218-c472670f3d5c" providerId="ADAL" clId="{42160598-1DFE-4054-A9DC-2A2FFC07A620}" dt="2021-06-30T18:02:13.724" v="3062"/>
          <ac:spMkLst>
            <pc:docMk/>
            <pc:sldMk cId="3763588881" sldId="279"/>
            <ac:spMk id="29" creationId="{AA175F0B-6D2E-43DA-8B3C-D1535C9EFA89}"/>
          </ac:spMkLst>
        </pc:spChg>
        <pc:spChg chg="mod">
          <ac:chgData name="Laurie Michel" userId="28204990-fe65-4fc3-a218-c472670f3d5c" providerId="ADAL" clId="{42160598-1DFE-4054-A9DC-2A2FFC07A620}" dt="2021-06-30T18:01:34.277" v="3052" actId="207"/>
          <ac:spMkLst>
            <pc:docMk/>
            <pc:sldMk cId="3763588881" sldId="279"/>
            <ac:spMk id="30" creationId="{8D02090C-4CFD-426B-8AE5-E063E7AE7489}"/>
          </ac:spMkLst>
        </pc:spChg>
        <pc:spChg chg="mod">
          <ac:chgData name="Laurie Michel" userId="28204990-fe65-4fc3-a218-c472670f3d5c" providerId="ADAL" clId="{42160598-1DFE-4054-A9DC-2A2FFC07A620}" dt="2021-06-30T18:02:13.724" v="3062"/>
          <ac:spMkLst>
            <pc:docMk/>
            <pc:sldMk cId="3763588881" sldId="279"/>
            <ac:spMk id="31" creationId="{1EFC4777-2988-4869-8404-27104A649FE8}"/>
          </ac:spMkLst>
        </pc:spChg>
        <pc:spChg chg="mod">
          <ac:chgData name="Laurie Michel" userId="28204990-fe65-4fc3-a218-c472670f3d5c" providerId="ADAL" clId="{42160598-1DFE-4054-A9DC-2A2FFC07A620}" dt="2021-06-30T18:02:13.724" v="3062"/>
          <ac:spMkLst>
            <pc:docMk/>
            <pc:sldMk cId="3763588881" sldId="279"/>
            <ac:spMk id="32" creationId="{AB16F533-DFCF-4FB2-BDA2-4B87699AA35E}"/>
          </ac:spMkLst>
        </pc:spChg>
        <pc:grpChg chg="add mod">
          <ac:chgData name="Laurie Michel" userId="28204990-fe65-4fc3-a218-c472670f3d5c" providerId="ADAL" clId="{42160598-1DFE-4054-A9DC-2A2FFC07A620}" dt="2021-06-30T18:02:12.546" v="3061" actId="1076"/>
          <ac:grpSpMkLst>
            <pc:docMk/>
            <pc:sldMk cId="3763588881" sldId="279"/>
            <ac:grpSpMk id="14" creationId="{5C3905DB-9E09-49C8-A00B-1C1618711A59}"/>
          </ac:grpSpMkLst>
        </pc:grpChg>
        <pc:grpChg chg="mod">
          <ac:chgData name="Laurie Michel" userId="28204990-fe65-4fc3-a218-c472670f3d5c" providerId="ADAL" clId="{42160598-1DFE-4054-A9DC-2A2FFC07A620}" dt="2021-06-30T18:02:56.852" v="3071" actId="1076"/>
          <ac:grpSpMkLst>
            <pc:docMk/>
            <pc:sldMk cId="3763588881" sldId="279"/>
            <ac:grpSpMk id="19" creationId="{36189B61-7A6E-4F57-A541-8AE51CA0DF4B}"/>
          </ac:grpSpMkLst>
        </pc:grpChg>
        <pc:grpChg chg="add mod">
          <ac:chgData name="Laurie Michel" userId="28204990-fe65-4fc3-a218-c472670f3d5c" providerId="ADAL" clId="{42160598-1DFE-4054-A9DC-2A2FFC07A620}" dt="2021-06-30T18:03:00.276" v="3072" actId="1076"/>
          <ac:grpSpMkLst>
            <pc:docMk/>
            <pc:sldMk cId="3763588881" sldId="279"/>
            <ac:grpSpMk id="27" creationId="{3175E6B0-D0BF-4A0B-B834-3C373ED444D9}"/>
          </ac:grpSpMkLst>
        </pc:grpChg>
        <pc:picChg chg="del">
          <ac:chgData name="Laurie Michel" userId="28204990-fe65-4fc3-a218-c472670f3d5c" providerId="ADAL" clId="{42160598-1DFE-4054-A9DC-2A2FFC07A620}" dt="2021-06-30T18:01:45.670" v="3055" actId="478"/>
          <ac:picMkLst>
            <pc:docMk/>
            <pc:sldMk cId="3763588881" sldId="279"/>
            <ac:picMk id="16" creationId="{DDA4490D-7E93-4D42-99CC-A816F3923A73}"/>
          </ac:picMkLst>
        </pc:picChg>
        <pc:picChg chg="del">
          <ac:chgData name="Laurie Michel" userId="28204990-fe65-4fc3-a218-c472670f3d5c" providerId="ADAL" clId="{42160598-1DFE-4054-A9DC-2A2FFC07A620}" dt="2021-06-30T18:01:47.349" v="3056" actId="478"/>
          <ac:picMkLst>
            <pc:docMk/>
            <pc:sldMk cId="3763588881" sldId="279"/>
            <ac:picMk id="3078" creationId="{A200E6B4-8057-49A2-95D7-45FF36E07026}"/>
          </ac:picMkLst>
        </pc:picChg>
      </pc:sldChg>
      <pc:sldChg chg="addSp delSp modSp add mod">
        <pc:chgData name="Laurie Michel" userId="28204990-fe65-4fc3-a218-c472670f3d5c" providerId="ADAL" clId="{42160598-1DFE-4054-A9DC-2A2FFC07A620}" dt="2021-06-30T18:27:04.110" v="3700" actId="20577"/>
        <pc:sldMkLst>
          <pc:docMk/>
          <pc:sldMk cId="3107910958" sldId="280"/>
        </pc:sldMkLst>
        <pc:spChg chg="mod">
          <ac:chgData name="Laurie Michel" userId="28204990-fe65-4fc3-a218-c472670f3d5c" providerId="ADAL" clId="{42160598-1DFE-4054-A9DC-2A2FFC07A620}" dt="2021-06-30T18:10:38.040" v="3508" actId="207"/>
          <ac:spMkLst>
            <pc:docMk/>
            <pc:sldMk cId="3107910958" sldId="280"/>
            <ac:spMk id="20" creationId="{0F0EAB80-C95C-4B12-A0C6-C657E2C8A56F}"/>
          </ac:spMkLst>
        </pc:spChg>
        <pc:spChg chg="mod">
          <ac:chgData name="Laurie Michel" userId="28204990-fe65-4fc3-a218-c472670f3d5c" providerId="ADAL" clId="{42160598-1DFE-4054-A9DC-2A2FFC07A620}" dt="2021-06-30T18:10:46.884" v="3510" actId="20577"/>
          <ac:spMkLst>
            <pc:docMk/>
            <pc:sldMk cId="3107910958" sldId="280"/>
            <ac:spMk id="21" creationId="{3249FED1-CF64-43FF-B68A-3469D1A18CBB}"/>
          </ac:spMkLst>
        </pc:spChg>
        <pc:spChg chg="mod">
          <ac:chgData name="Laurie Michel" userId="28204990-fe65-4fc3-a218-c472670f3d5c" providerId="ADAL" clId="{42160598-1DFE-4054-A9DC-2A2FFC07A620}" dt="2021-06-30T18:10:07.501" v="3489" actId="20577"/>
          <ac:spMkLst>
            <pc:docMk/>
            <pc:sldMk cId="3107910958" sldId="280"/>
            <ac:spMk id="24" creationId="{303D9048-8625-4417-8615-244ACFAA723C}"/>
          </ac:spMkLst>
        </pc:spChg>
        <pc:spChg chg="mod">
          <ac:chgData name="Laurie Michel" userId="28204990-fe65-4fc3-a218-c472670f3d5c" providerId="ADAL" clId="{42160598-1DFE-4054-A9DC-2A2FFC07A620}" dt="2021-06-30T18:11:44.320" v="3517"/>
          <ac:spMkLst>
            <pc:docMk/>
            <pc:sldMk cId="3107910958" sldId="280"/>
            <ac:spMk id="25" creationId="{5323B250-1BD8-46FC-BD07-7CF20BE17955}"/>
          </ac:spMkLst>
        </pc:spChg>
        <pc:spChg chg="mod">
          <ac:chgData name="Laurie Michel" userId="28204990-fe65-4fc3-a218-c472670f3d5c" providerId="ADAL" clId="{42160598-1DFE-4054-A9DC-2A2FFC07A620}" dt="2021-06-30T18:27:04.110" v="3700" actId="20577"/>
          <ac:spMkLst>
            <pc:docMk/>
            <pc:sldMk cId="3107910958" sldId="280"/>
            <ac:spMk id="26" creationId="{5FBAA61C-7849-4448-BA86-440AFB4E1E82}"/>
          </ac:spMkLst>
        </pc:spChg>
        <pc:spChg chg="mod">
          <ac:chgData name="Laurie Michel" userId="28204990-fe65-4fc3-a218-c472670f3d5c" providerId="ADAL" clId="{42160598-1DFE-4054-A9DC-2A2FFC07A620}" dt="2021-06-30T18:11:05.121" v="3513" actId="207"/>
          <ac:spMkLst>
            <pc:docMk/>
            <pc:sldMk cId="3107910958" sldId="280"/>
            <ac:spMk id="28" creationId="{F43B7667-E727-4EA9-949D-EAF377009855}"/>
          </ac:spMkLst>
        </pc:spChg>
        <pc:spChg chg="mod">
          <ac:chgData name="Laurie Michel" userId="28204990-fe65-4fc3-a218-c472670f3d5c" providerId="ADAL" clId="{42160598-1DFE-4054-A9DC-2A2FFC07A620}" dt="2021-06-30T18:11:01.812" v="3512" actId="207"/>
          <ac:spMkLst>
            <pc:docMk/>
            <pc:sldMk cId="3107910958" sldId="280"/>
            <ac:spMk id="30" creationId="{8D02090C-4CFD-426B-8AE5-E063E7AE7489}"/>
          </ac:spMkLst>
        </pc:spChg>
        <pc:spChg chg="mod">
          <ac:chgData name="Laurie Michel" userId="28204990-fe65-4fc3-a218-c472670f3d5c" providerId="ADAL" clId="{42160598-1DFE-4054-A9DC-2A2FFC07A620}" dt="2021-06-30T18:11:57.995" v="3520" actId="207"/>
          <ac:spMkLst>
            <pc:docMk/>
            <pc:sldMk cId="3107910958" sldId="280"/>
            <ac:spMk id="33" creationId="{26A49433-9301-41E9-B6BF-C377CAEEA98A}"/>
          </ac:spMkLst>
        </pc:spChg>
        <pc:grpChg chg="del">
          <ac:chgData name="Laurie Michel" userId="28204990-fe65-4fc3-a218-c472670f3d5c" providerId="ADAL" clId="{42160598-1DFE-4054-A9DC-2A2FFC07A620}" dt="2021-06-30T18:11:12.473" v="3516" actId="478"/>
          <ac:grpSpMkLst>
            <pc:docMk/>
            <pc:sldMk cId="3107910958" sldId="280"/>
            <ac:grpSpMk id="14" creationId="{5C3905DB-9E09-49C8-A00B-1C1618711A59}"/>
          </ac:grpSpMkLst>
        </pc:grpChg>
        <pc:grpChg chg="add mod">
          <ac:chgData name="Laurie Michel" userId="28204990-fe65-4fc3-a218-c472670f3d5c" providerId="ADAL" clId="{42160598-1DFE-4054-A9DC-2A2FFC07A620}" dt="2021-06-30T18:11:48.309" v="3518" actId="1076"/>
          <ac:grpSpMkLst>
            <pc:docMk/>
            <pc:sldMk cId="3107910958" sldId="280"/>
            <ac:grpSpMk id="23" creationId="{E21D3876-0E49-45E2-A2EF-EB555DFEE4B9}"/>
          </ac:grpSpMkLst>
        </pc:grpChg>
        <pc:grpChg chg="del">
          <ac:chgData name="Laurie Michel" userId="28204990-fe65-4fc3-a218-c472670f3d5c" providerId="ADAL" clId="{42160598-1DFE-4054-A9DC-2A2FFC07A620}" dt="2021-06-30T18:10:11.450" v="3490" actId="478"/>
          <ac:grpSpMkLst>
            <pc:docMk/>
            <pc:sldMk cId="3107910958" sldId="280"/>
            <ac:grpSpMk id="27" creationId="{3175E6B0-D0BF-4A0B-B834-3C373ED444D9}"/>
          </ac:grpSpMkLst>
        </pc:grpChg>
        <pc:picChg chg="add mod">
          <ac:chgData name="Laurie Michel" userId="28204990-fe65-4fc3-a218-c472670f3d5c" providerId="ADAL" clId="{42160598-1DFE-4054-A9DC-2A2FFC07A620}" dt="2021-06-30T18:13:45.040" v="3526" actId="14100"/>
          <ac:picMkLst>
            <pc:docMk/>
            <pc:sldMk cId="3107910958" sldId="280"/>
            <ac:picMk id="4098" creationId="{4AF7D63D-C408-4D00-8CC2-F9562BB057FB}"/>
          </ac:picMkLst>
        </pc:picChg>
      </pc:sldChg>
    </pc:docChg>
  </pc:docChgLst>
  <pc:docChgLst>
    <pc:chgData name="Laurie Michel" userId="28204990-fe65-4fc3-a218-c472670f3d5c" providerId="ADAL" clId="{47E5D9A5-CF8E-4636-9815-F85656F4F86D}"/>
    <pc:docChg chg="undo custSel modSld">
      <pc:chgData name="Laurie Michel" userId="28204990-fe65-4fc3-a218-c472670f3d5c" providerId="ADAL" clId="{47E5D9A5-CF8E-4636-9815-F85656F4F86D}" dt="2021-04-15T12:56:13.049" v="3" actId="688"/>
      <pc:docMkLst>
        <pc:docMk/>
      </pc:docMkLst>
      <pc:sldChg chg="modSp mod">
        <pc:chgData name="Laurie Michel" userId="28204990-fe65-4fc3-a218-c472670f3d5c" providerId="ADAL" clId="{47E5D9A5-CF8E-4636-9815-F85656F4F86D}" dt="2021-04-15T12:56:13.049" v="3" actId="688"/>
        <pc:sldMkLst>
          <pc:docMk/>
          <pc:sldMk cId="0" sldId="256"/>
        </pc:sldMkLst>
        <pc:spChg chg="mod">
          <ac:chgData name="Laurie Michel" userId="28204990-fe65-4fc3-a218-c472670f3d5c" providerId="ADAL" clId="{47E5D9A5-CF8E-4636-9815-F85656F4F86D}" dt="2021-04-15T12:56:13.049" v="3" actId="68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Laurie Michel" userId="28204990-fe65-4fc3-a218-c472670f3d5c" providerId="ADAL" clId="{47E5D9A5-CF8E-4636-9815-F85656F4F86D}" dt="2021-04-15T12:56:13.049" v="3" actId="688"/>
          <ac:spMkLst>
            <pc:docMk/>
            <pc:sldMk cId="0" sldId="256"/>
            <ac:spMk id="16" creationId="{00000000-0000-0000-0000-000000000000}"/>
          </ac:spMkLst>
        </pc:spChg>
        <pc:spChg chg="mod">
          <ac:chgData name="Laurie Michel" userId="28204990-fe65-4fc3-a218-c472670f3d5c" providerId="ADAL" clId="{47E5D9A5-CF8E-4636-9815-F85656F4F86D}" dt="2021-04-15T12:56:13.049" v="3" actId="688"/>
          <ac:spMkLst>
            <pc:docMk/>
            <pc:sldMk cId="0" sldId="256"/>
            <ac:spMk id="19" creationId="{00000000-0000-0000-0000-000000000000}"/>
          </ac:spMkLst>
        </pc:spChg>
        <pc:spChg chg="mod">
          <ac:chgData name="Laurie Michel" userId="28204990-fe65-4fc3-a218-c472670f3d5c" providerId="ADAL" clId="{47E5D9A5-CF8E-4636-9815-F85656F4F86D}" dt="2021-04-15T12:56:13.049" v="3" actId="688"/>
          <ac:spMkLst>
            <pc:docMk/>
            <pc:sldMk cId="0" sldId="256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60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60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E39EF-6CE9-4D34-BFD3-2E3C2C9B1F3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0100" y="900113"/>
            <a:ext cx="3403600" cy="243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465513"/>
            <a:ext cx="8067675" cy="283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840538"/>
            <a:ext cx="4370388" cy="360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6840538"/>
            <a:ext cx="4370388" cy="360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8C362-0C00-4DB2-B9C7-A40A01DDA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1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232279"/>
            <a:ext cx="8571230" cy="1512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032504"/>
            <a:ext cx="7058660" cy="180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656207"/>
            <a:ext cx="4386453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656207"/>
            <a:ext cx="4386453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 u="sng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8505" y="2608345"/>
            <a:ext cx="880678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 u="sng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656207"/>
            <a:ext cx="9075420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6696837"/>
            <a:ext cx="3226816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6696837"/>
            <a:ext cx="2319274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76562" y="6958048"/>
            <a:ext cx="165100" cy="130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Avenir LT Std 35 Light"/>
                <a:cs typeface="Avenir LT Std 35 Light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eiffage.com/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9850" y="1673149"/>
            <a:ext cx="214312" cy="214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650" y="1673147"/>
            <a:ext cx="214312" cy="214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048" y="1673143"/>
            <a:ext cx="214336" cy="214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3283" y="1673152"/>
            <a:ext cx="214312" cy="2143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7300" y="325339"/>
            <a:ext cx="1570400" cy="70147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950" b="1" spc="5" dirty="0">
                <a:solidFill>
                  <a:srgbClr val="231F20"/>
                </a:solidFill>
                <a:latin typeface="Avenir Black"/>
                <a:cs typeface="Avenir Black"/>
              </a:rPr>
              <a:t>Eiffage</a:t>
            </a:r>
            <a:endParaRPr sz="950" dirty="0">
              <a:latin typeface="Avenir Black"/>
              <a:cs typeface="Avenir Black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lang="fr-FR" sz="950" spc="1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Campus Pierre Berger</a:t>
            </a: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lang="fr-FR" sz="950" spc="1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3-7, place de l’Europe</a:t>
            </a: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lang="fr-FR" sz="950" spc="1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78140 Vélizy-Villacoublay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6636" y="1254406"/>
            <a:ext cx="1129876" cy="16350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50" b="1" spc="-5" dirty="0">
                <a:solidFill>
                  <a:srgbClr val="231F20"/>
                </a:solidFill>
                <a:latin typeface="Avenir Black"/>
                <a:cs typeface="Avenir Black"/>
                <a:hlinkClick r:id="rId6"/>
              </a:rPr>
              <a:t>ww</a:t>
            </a:r>
            <a:r>
              <a:rPr sz="950" b="1" spc="-80" dirty="0">
                <a:solidFill>
                  <a:srgbClr val="231F20"/>
                </a:solidFill>
                <a:latin typeface="Avenir Black"/>
                <a:cs typeface="Avenir Black"/>
                <a:hlinkClick r:id="rId6"/>
              </a:rPr>
              <a:t>w</a:t>
            </a:r>
            <a:r>
              <a:rPr sz="950" b="1" spc="5" dirty="0">
                <a:solidFill>
                  <a:srgbClr val="231F20"/>
                </a:solidFill>
                <a:latin typeface="Avenir Black"/>
                <a:cs typeface="Avenir Black"/>
                <a:hlinkClick r:id="rId6"/>
              </a:rPr>
              <a:t>.ei</a:t>
            </a:r>
            <a:r>
              <a:rPr sz="950" b="1" spc="-15" dirty="0">
                <a:solidFill>
                  <a:srgbClr val="231F20"/>
                </a:solidFill>
                <a:latin typeface="Avenir Black"/>
                <a:cs typeface="Avenir Black"/>
                <a:hlinkClick r:id="rId6"/>
              </a:rPr>
              <a:t>f</a:t>
            </a:r>
            <a:r>
              <a:rPr sz="950" b="1" spc="15" dirty="0">
                <a:solidFill>
                  <a:srgbClr val="231F20"/>
                </a:solidFill>
                <a:latin typeface="Avenir Black"/>
                <a:cs typeface="Avenir Black"/>
                <a:hlinkClick r:id="rId6"/>
              </a:rPr>
              <a:t>fage.com</a:t>
            </a:r>
            <a:endParaRPr sz="950">
              <a:latin typeface="Avenir Black"/>
              <a:cs typeface="Avenir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882733" y="210172"/>
            <a:ext cx="197485" cy="193675"/>
          </a:xfrm>
          <a:custGeom>
            <a:avLst/>
            <a:gdLst/>
            <a:ahLst/>
            <a:cxnLst/>
            <a:rect l="l" t="t" r="r" b="b"/>
            <a:pathLst>
              <a:path w="197484" h="193675">
                <a:moveTo>
                  <a:pt x="0" y="193243"/>
                </a:moveTo>
                <a:lnTo>
                  <a:pt x="197269" y="193243"/>
                </a:lnTo>
                <a:lnTo>
                  <a:pt x="197269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82733" y="596658"/>
            <a:ext cx="197485" cy="193675"/>
          </a:xfrm>
          <a:custGeom>
            <a:avLst/>
            <a:gdLst/>
            <a:ahLst/>
            <a:cxnLst/>
            <a:rect l="l" t="t" r="r" b="b"/>
            <a:pathLst>
              <a:path w="197484" h="193675">
                <a:moveTo>
                  <a:pt x="0" y="193230"/>
                </a:moveTo>
                <a:lnTo>
                  <a:pt x="197269" y="193230"/>
                </a:lnTo>
                <a:lnTo>
                  <a:pt x="197269" y="0"/>
                </a:lnTo>
                <a:lnTo>
                  <a:pt x="0" y="0"/>
                </a:lnTo>
                <a:lnTo>
                  <a:pt x="0" y="1932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882733" y="983145"/>
            <a:ext cx="197485" cy="193675"/>
          </a:xfrm>
          <a:custGeom>
            <a:avLst/>
            <a:gdLst/>
            <a:ahLst/>
            <a:cxnLst/>
            <a:rect l="l" t="t" r="r" b="b"/>
            <a:pathLst>
              <a:path w="197484" h="193675">
                <a:moveTo>
                  <a:pt x="0" y="193243"/>
                </a:moveTo>
                <a:lnTo>
                  <a:pt x="197269" y="193243"/>
                </a:lnTo>
                <a:lnTo>
                  <a:pt x="197269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882733" y="1369644"/>
            <a:ext cx="197485" cy="193675"/>
          </a:xfrm>
          <a:custGeom>
            <a:avLst/>
            <a:gdLst/>
            <a:ahLst/>
            <a:cxnLst/>
            <a:rect l="l" t="t" r="r" b="b"/>
            <a:pathLst>
              <a:path w="197484" h="193675">
                <a:moveTo>
                  <a:pt x="0" y="193243"/>
                </a:moveTo>
                <a:lnTo>
                  <a:pt x="197269" y="193243"/>
                </a:lnTo>
                <a:lnTo>
                  <a:pt x="197269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882733" y="1756118"/>
            <a:ext cx="197485" cy="193675"/>
          </a:xfrm>
          <a:custGeom>
            <a:avLst/>
            <a:gdLst/>
            <a:ahLst/>
            <a:cxnLst/>
            <a:rect l="l" t="t" r="r" b="b"/>
            <a:pathLst>
              <a:path w="197484" h="193675">
                <a:moveTo>
                  <a:pt x="0" y="193243"/>
                </a:moveTo>
                <a:lnTo>
                  <a:pt x="197269" y="193243"/>
                </a:lnTo>
                <a:lnTo>
                  <a:pt x="197269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882733" y="2142617"/>
            <a:ext cx="197485" cy="193675"/>
          </a:xfrm>
          <a:custGeom>
            <a:avLst/>
            <a:gdLst/>
            <a:ahLst/>
            <a:cxnLst/>
            <a:rect l="l" t="t" r="r" b="b"/>
            <a:pathLst>
              <a:path w="197484" h="193675">
                <a:moveTo>
                  <a:pt x="0" y="193243"/>
                </a:moveTo>
                <a:lnTo>
                  <a:pt x="197269" y="193243"/>
                </a:lnTo>
                <a:lnTo>
                  <a:pt x="197269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10172"/>
            <a:ext cx="200660" cy="193675"/>
          </a:xfrm>
          <a:custGeom>
            <a:avLst/>
            <a:gdLst/>
            <a:ahLst/>
            <a:cxnLst/>
            <a:rect l="l" t="t" r="r" b="b"/>
            <a:pathLst>
              <a:path w="200660" h="193675">
                <a:moveTo>
                  <a:pt x="0" y="193243"/>
                </a:moveTo>
                <a:lnTo>
                  <a:pt x="200431" y="193243"/>
                </a:lnTo>
                <a:lnTo>
                  <a:pt x="200431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596658"/>
            <a:ext cx="200660" cy="193675"/>
          </a:xfrm>
          <a:custGeom>
            <a:avLst/>
            <a:gdLst/>
            <a:ahLst/>
            <a:cxnLst/>
            <a:rect l="l" t="t" r="r" b="b"/>
            <a:pathLst>
              <a:path w="200660" h="193675">
                <a:moveTo>
                  <a:pt x="0" y="193230"/>
                </a:moveTo>
                <a:lnTo>
                  <a:pt x="200431" y="193230"/>
                </a:lnTo>
                <a:lnTo>
                  <a:pt x="200431" y="0"/>
                </a:lnTo>
                <a:lnTo>
                  <a:pt x="0" y="0"/>
                </a:lnTo>
                <a:lnTo>
                  <a:pt x="0" y="1932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983145"/>
            <a:ext cx="200660" cy="193675"/>
          </a:xfrm>
          <a:custGeom>
            <a:avLst/>
            <a:gdLst/>
            <a:ahLst/>
            <a:cxnLst/>
            <a:rect l="l" t="t" r="r" b="b"/>
            <a:pathLst>
              <a:path w="200660" h="193675">
                <a:moveTo>
                  <a:pt x="0" y="193243"/>
                </a:moveTo>
                <a:lnTo>
                  <a:pt x="200431" y="193243"/>
                </a:lnTo>
                <a:lnTo>
                  <a:pt x="200431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369644"/>
            <a:ext cx="200660" cy="193675"/>
          </a:xfrm>
          <a:custGeom>
            <a:avLst/>
            <a:gdLst/>
            <a:ahLst/>
            <a:cxnLst/>
            <a:rect l="l" t="t" r="r" b="b"/>
            <a:pathLst>
              <a:path w="200660" h="193675">
                <a:moveTo>
                  <a:pt x="0" y="193243"/>
                </a:moveTo>
                <a:lnTo>
                  <a:pt x="200431" y="193243"/>
                </a:lnTo>
                <a:lnTo>
                  <a:pt x="200431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1756118"/>
            <a:ext cx="200660" cy="193675"/>
          </a:xfrm>
          <a:custGeom>
            <a:avLst/>
            <a:gdLst/>
            <a:ahLst/>
            <a:cxnLst/>
            <a:rect l="l" t="t" r="r" b="b"/>
            <a:pathLst>
              <a:path w="200660" h="193675">
                <a:moveTo>
                  <a:pt x="0" y="193243"/>
                </a:moveTo>
                <a:lnTo>
                  <a:pt x="200431" y="193243"/>
                </a:lnTo>
                <a:lnTo>
                  <a:pt x="200431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142617"/>
            <a:ext cx="200660" cy="193675"/>
          </a:xfrm>
          <a:custGeom>
            <a:avLst/>
            <a:gdLst/>
            <a:ahLst/>
            <a:cxnLst/>
            <a:rect l="l" t="t" r="r" b="b"/>
            <a:pathLst>
              <a:path w="200660" h="193675">
                <a:moveTo>
                  <a:pt x="0" y="193243"/>
                </a:moveTo>
                <a:lnTo>
                  <a:pt x="200431" y="193243"/>
                </a:lnTo>
                <a:lnTo>
                  <a:pt x="200431" y="0"/>
                </a:lnTo>
                <a:lnTo>
                  <a:pt x="0" y="0"/>
                </a:lnTo>
                <a:lnTo>
                  <a:pt x="0" y="193243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288155" y="1212031"/>
            <a:ext cx="3424775" cy="47448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en-GB" sz="3000" b="1" dirty="0">
                <a:solidFill>
                  <a:srgbClr val="231F20"/>
                </a:solidFill>
                <a:latin typeface="Avenir Black"/>
              </a:rPr>
              <a:t>Politique Voyage</a:t>
            </a:r>
            <a:endParaRPr lang="fr-FR" dirty="0"/>
          </a:p>
        </p:txBody>
      </p:sp>
      <p:sp>
        <p:nvSpPr>
          <p:cNvPr id="37" name="object 37"/>
          <p:cNvSpPr/>
          <p:nvPr/>
        </p:nvSpPr>
        <p:spPr>
          <a:xfrm>
            <a:off x="8657996" y="580174"/>
            <a:ext cx="927735" cy="76200"/>
          </a:xfrm>
          <a:custGeom>
            <a:avLst/>
            <a:gdLst/>
            <a:ahLst/>
            <a:cxnLst/>
            <a:rect l="l" t="t" r="r" b="b"/>
            <a:pathLst>
              <a:path w="927734" h="76200">
                <a:moveTo>
                  <a:pt x="12877" y="1841"/>
                </a:moveTo>
                <a:lnTo>
                  <a:pt x="0" y="1841"/>
                </a:lnTo>
                <a:lnTo>
                  <a:pt x="0" y="74256"/>
                </a:lnTo>
                <a:lnTo>
                  <a:pt x="12877" y="74256"/>
                </a:lnTo>
                <a:lnTo>
                  <a:pt x="12877" y="1841"/>
                </a:lnTo>
                <a:close/>
              </a:path>
              <a:path w="927734" h="76200">
                <a:moveTo>
                  <a:pt x="45821" y="1841"/>
                </a:moveTo>
                <a:lnTo>
                  <a:pt x="28752" y="1841"/>
                </a:lnTo>
                <a:lnTo>
                  <a:pt x="28752" y="74256"/>
                </a:lnTo>
                <a:lnTo>
                  <a:pt x="41630" y="74256"/>
                </a:lnTo>
                <a:lnTo>
                  <a:pt x="41630" y="18707"/>
                </a:lnTo>
                <a:lnTo>
                  <a:pt x="56826" y="18707"/>
                </a:lnTo>
                <a:lnTo>
                  <a:pt x="45821" y="1841"/>
                </a:lnTo>
                <a:close/>
              </a:path>
              <a:path w="927734" h="76200">
                <a:moveTo>
                  <a:pt x="56826" y="18707"/>
                </a:moveTo>
                <a:lnTo>
                  <a:pt x="41833" y="18707"/>
                </a:lnTo>
                <a:lnTo>
                  <a:pt x="77647" y="74256"/>
                </a:lnTo>
                <a:lnTo>
                  <a:pt x="94005" y="74256"/>
                </a:lnTo>
                <a:lnTo>
                  <a:pt x="94005" y="55638"/>
                </a:lnTo>
                <a:lnTo>
                  <a:pt x="80924" y="55638"/>
                </a:lnTo>
                <a:lnTo>
                  <a:pt x="56826" y="18707"/>
                </a:lnTo>
                <a:close/>
              </a:path>
              <a:path w="927734" h="76200">
                <a:moveTo>
                  <a:pt x="94005" y="1841"/>
                </a:moveTo>
                <a:lnTo>
                  <a:pt x="81127" y="1841"/>
                </a:lnTo>
                <a:lnTo>
                  <a:pt x="81127" y="55638"/>
                </a:lnTo>
                <a:lnTo>
                  <a:pt x="94005" y="55638"/>
                </a:lnTo>
                <a:lnTo>
                  <a:pt x="94005" y="1841"/>
                </a:lnTo>
                <a:close/>
              </a:path>
              <a:path w="927734" h="76200">
                <a:moveTo>
                  <a:pt x="154876" y="1841"/>
                </a:moveTo>
                <a:lnTo>
                  <a:pt x="108140" y="1841"/>
                </a:lnTo>
                <a:lnTo>
                  <a:pt x="108140" y="74256"/>
                </a:lnTo>
                <a:lnTo>
                  <a:pt x="121018" y="74256"/>
                </a:lnTo>
                <a:lnTo>
                  <a:pt x="121018" y="44183"/>
                </a:lnTo>
                <a:lnTo>
                  <a:pt x="152933" y="44183"/>
                </a:lnTo>
                <a:lnTo>
                  <a:pt x="152933" y="32524"/>
                </a:lnTo>
                <a:lnTo>
                  <a:pt x="121018" y="32524"/>
                </a:lnTo>
                <a:lnTo>
                  <a:pt x="121018" y="13487"/>
                </a:lnTo>
                <a:lnTo>
                  <a:pt x="154876" y="13487"/>
                </a:lnTo>
                <a:lnTo>
                  <a:pt x="154876" y="1841"/>
                </a:lnTo>
                <a:close/>
              </a:path>
              <a:path w="927734" h="76200">
                <a:moveTo>
                  <a:pt x="192024" y="1841"/>
                </a:moveTo>
                <a:lnTo>
                  <a:pt x="166865" y="1841"/>
                </a:lnTo>
                <a:lnTo>
                  <a:pt x="166865" y="74256"/>
                </a:lnTo>
                <a:lnTo>
                  <a:pt x="179743" y="74256"/>
                </a:lnTo>
                <a:lnTo>
                  <a:pt x="179743" y="43560"/>
                </a:lnTo>
                <a:lnTo>
                  <a:pt x="203052" y="43560"/>
                </a:lnTo>
                <a:lnTo>
                  <a:pt x="202260" y="42240"/>
                </a:lnTo>
                <a:lnTo>
                  <a:pt x="209406" y="39990"/>
                </a:lnTo>
                <a:lnTo>
                  <a:pt x="214666" y="35755"/>
                </a:lnTo>
                <a:lnTo>
                  <a:pt x="216443" y="32524"/>
                </a:lnTo>
                <a:lnTo>
                  <a:pt x="179743" y="32524"/>
                </a:lnTo>
                <a:lnTo>
                  <a:pt x="179743" y="12877"/>
                </a:lnTo>
                <a:lnTo>
                  <a:pt x="216848" y="12877"/>
                </a:lnTo>
                <a:lnTo>
                  <a:pt x="216762" y="12492"/>
                </a:lnTo>
                <a:lnTo>
                  <a:pt x="210743" y="6121"/>
                </a:lnTo>
                <a:lnTo>
                  <a:pt x="202114" y="2797"/>
                </a:lnTo>
                <a:lnTo>
                  <a:pt x="192024" y="1841"/>
                </a:lnTo>
                <a:close/>
              </a:path>
              <a:path w="927734" h="76200">
                <a:moveTo>
                  <a:pt x="203052" y="43560"/>
                </a:moveTo>
                <a:lnTo>
                  <a:pt x="189153" y="43560"/>
                </a:lnTo>
                <a:lnTo>
                  <a:pt x="205943" y="74256"/>
                </a:lnTo>
                <a:lnTo>
                  <a:pt x="221475" y="74256"/>
                </a:lnTo>
                <a:lnTo>
                  <a:pt x="203052" y="43560"/>
                </a:lnTo>
                <a:close/>
              </a:path>
              <a:path w="927734" h="76200">
                <a:moveTo>
                  <a:pt x="216848" y="12877"/>
                </a:moveTo>
                <a:lnTo>
                  <a:pt x="197548" y="12877"/>
                </a:lnTo>
                <a:lnTo>
                  <a:pt x="205536" y="13893"/>
                </a:lnTo>
                <a:lnTo>
                  <a:pt x="205536" y="31915"/>
                </a:lnTo>
                <a:lnTo>
                  <a:pt x="197040" y="32524"/>
                </a:lnTo>
                <a:lnTo>
                  <a:pt x="216443" y="32524"/>
                </a:lnTo>
                <a:lnTo>
                  <a:pt x="217913" y="29851"/>
                </a:lnTo>
                <a:lnTo>
                  <a:pt x="219024" y="22593"/>
                </a:lnTo>
                <a:lnTo>
                  <a:pt x="216848" y="12877"/>
                </a:lnTo>
                <a:close/>
              </a:path>
              <a:path w="927734" h="76200">
                <a:moveTo>
                  <a:pt x="265887" y="1841"/>
                </a:moveTo>
                <a:lnTo>
                  <a:pt x="254736" y="1841"/>
                </a:lnTo>
                <a:lnTo>
                  <a:pt x="223227" y="74256"/>
                </a:lnTo>
                <a:lnTo>
                  <a:pt x="237655" y="74256"/>
                </a:lnTo>
                <a:lnTo>
                  <a:pt x="244195" y="57683"/>
                </a:lnTo>
                <a:lnTo>
                  <a:pt x="289939" y="57683"/>
                </a:lnTo>
                <a:lnTo>
                  <a:pt x="285186" y="46647"/>
                </a:lnTo>
                <a:lnTo>
                  <a:pt x="248602" y="46647"/>
                </a:lnTo>
                <a:lnTo>
                  <a:pt x="259956" y="17183"/>
                </a:lnTo>
                <a:lnTo>
                  <a:pt x="272495" y="17183"/>
                </a:lnTo>
                <a:lnTo>
                  <a:pt x="265887" y="1841"/>
                </a:lnTo>
                <a:close/>
              </a:path>
              <a:path w="927734" h="76200">
                <a:moveTo>
                  <a:pt x="289939" y="57683"/>
                </a:moveTo>
                <a:lnTo>
                  <a:pt x="275602" y="57683"/>
                </a:lnTo>
                <a:lnTo>
                  <a:pt x="282346" y="74256"/>
                </a:lnTo>
                <a:lnTo>
                  <a:pt x="297078" y="74256"/>
                </a:lnTo>
                <a:lnTo>
                  <a:pt x="289939" y="57683"/>
                </a:lnTo>
                <a:close/>
              </a:path>
              <a:path w="927734" h="76200">
                <a:moveTo>
                  <a:pt x="272495" y="17183"/>
                </a:moveTo>
                <a:lnTo>
                  <a:pt x="259956" y="17183"/>
                </a:lnTo>
                <a:lnTo>
                  <a:pt x="271094" y="46647"/>
                </a:lnTo>
                <a:lnTo>
                  <a:pt x="285186" y="46647"/>
                </a:lnTo>
                <a:lnTo>
                  <a:pt x="272495" y="17183"/>
                </a:lnTo>
                <a:close/>
              </a:path>
              <a:path w="927734" h="76200">
                <a:moveTo>
                  <a:pt x="309968" y="56870"/>
                </a:moveTo>
                <a:lnTo>
                  <a:pt x="300266" y="66281"/>
                </a:lnTo>
                <a:lnTo>
                  <a:pt x="305208" y="70794"/>
                </a:lnTo>
                <a:lnTo>
                  <a:pt x="310975" y="73837"/>
                </a:lnTo>
                <a:lnTo>
                  <a:pt x="317318" y="75557"/>
                </a:lnTo>
                <a:lnTo>
                  <a:pt x="323989" y="76098"/>
                </a:lnTo>
                <a:lnTo>
                  <a:pt x="334129" y="74672"/>
                </a:lnTo>
                <a:lnTo>
                  <a:pt x="342569" y="70370"/>
                </a:lnTo>
                <a:lnTo>
                  <a:pt x="347314" y="64439"/>
                </a:lnTo>
                <a:lnTo>
                  <a:pt x="318566" y="64439"/>
                </a:lnTo>
                <a:lnTo>
                  <a:pt x="313143" y="61683"/>
                </a:lnTo>
                <a:lnTo>
                  <a:pt x="309968" y="56870"/>
                </a:lnTo>
                <a:close/>
              </a:path>
              <a:path w="927734" h="76200">
                <a:moveTo>
                  <a:pt x="336892" y="0"/>
                </a:moveTo>
                <a:lnTo>
                  <a:pt x="329311" y="0"/>
                </a:lnTo>
                <a:lnTo>
                  <a:pt x="319481" y="1318"/>
                </a:lnTo>
                <a:lnTo>
                  <a:pt x="310934" y="5340"/>
                </a:lnTo>
                <a:lnTo>
                  <a:pt x="304900" y="12162"/>
                </a:lnTo>
                <a:lnTo>
                  <a:pt x="302615" y="21882"/>
                </a:lnTo>
                <a:lnTo>
                  <a:pt x="307987" y="35670"/>
                </a:lnTo>
                <a:lnTo>
                  <a:pt x="319805" y="41959"/>
                </a:lnTo>
                <a:lnTo>
                  <a:pt x="331622" y="46369"/>
                </a:lnTo>
                <a:lnTo>
                  <a:pt x="336994" y="54521"/>
                </a:lnTo>
                <a:lnTo>
                  <a:pt x="336994" y="61175"/>
                </a:lnTo>
                <a:lnTo>
                  <a:pt x="330238" y="64439"/>
                </a:lnTo>
                <a:lnTo>
                  <a:pt x="347314" y="64439"/>
                </a:lnTo>
                <a:lnTo>
                  <a:pt x="348342" y="63153"/>
                </a:lnTo>
                <a:lnTo>
                  <a:pt x="350481" y="52984"/>
                </a:lnTo>
                <a:lnTo>
                  <a:pt x="345110" y="39146"/>
                </a:lnTo>
                <a:lnTo>
                  <a:pt x="333292" y="32750"/>
                </a:lnTo>
                <a:lnTo>
                  <a:pt x="321474" y="28463"/>
                </a:lnTo>
                <a:lnTo>
                  <a:pt x="316102" y="20954"/>
                </a:lnTo>
                <a:lnTo>
                  <a:pt x="316102" y="14300"/>
                </a:lnTo>
                <a:lnTo>
                  <a:pt x="322046" y="11645"/>
                </a:lnTo>
                <a:lnTo>
                  <a:pt x="346099" y="11645"/>
                </a:lnTo>
                <a:lnTo>
                  <a:pt x="350075" y="7454"/>
                </a:lnTo>
                <a:lnTo>
                  <a:pt x="344449" y="2146"/>
                </a:lnTo>
                <a:lnTo>
                  <a:pt x="336892" y="0"/>
                </a:lnTo>
                <a:close/>
              </a:path>
              <a:path w="927734" h="76200">
                <a:moveTo>
                  <a:pt x="346099" y="11645"/>
                </a:moveTo>
                <a:lnTo>
                  <a:pt x="332994" y="11645"/>
                </a:lnTo>
                <a:lnTo>
                  <a:pt x="337908" y="13487"/>
                </a:lnTo>
                <a:lnTo>
                  <a:pt x="340664" y="17373"/>
                </a:lnTo>
                <a:lnTo>
                  <a:pt x="346099" y="11645"/>
                </a:lnTo>
                <a:close/>
              </a:path>
              <a:path w="927734" h="76200">
                <a:moveTo>
                  <a:pt x="391604" y="13487"/>
                </a:moveTo>
                <a:lnTo>
                  <a:pt x="378726" y="13487"/>
                </a:lnTo>
                <a:lnTo>
                  <a:pt x="378726" y="74256"/>
                </a:lnTo>
                <a:lnTo>
                  <a:pt x="391604" y="74256"/>
                </a:lnTo>
                <a:lnTo>
                  <a:pt x="391604" y="13487"/>
                </a:lnTo>
                <a:close/>
              </a:path>
              <a:path w="927734" h="76200">
                <a:moveTo>
                  <a:pt x="413804" y="1841"/>
                </a:moveTo>
                <a:lnTo>
                  <a:pt x="356527" y="1841"/>
                </a:lnTo>
                <a:lnTo>
                  <a:pt x="356527" y="13487"/>
                </a:lnTo>
                <a:lnTo>
                  <a:pt x="413804" y="13487"/>
                </a:lnTo>
                <a:lnTo>
                  <a:pt x="413804" y="1841"/>
                </a:lnTo>
                <a:close/>
              </a:path>
              <a:path w="927734" h="76200">
                <a:moveTo>
                  <a:pt x="447776" y="1841"/>
                </a:moveTo>
                <a:lnTo>
                  <a:pt x="422617" y="1841"/>
                </a:lnTo>
                <a:lnTo>
                  <a:pt x="422617" y="74256"/>
                </a:lnTo>
                <a:lnTo>
                  <a:pt x="435495" y="74256"/>
                </a:lnTo>
                <a:lnTo>
                  <a:pt x="435495" y="43560"/>
                </a:lnTo>
                <a:lnTo>
                  <a:pt x="458806" y="43560"/>
                </a:lnTo>
                <a:lnTo>
                  <a:pt x="458012" y="42240"/>
                </a:lnTo>
                <a:lnTo>
                  <a:pt x="465159" y="39990"/>
                </a:lnTo>
                <a:lnTo>
                  <a:pt x="470419" y="35755"/>
                </a:lnTo>
                <a:lnTo>
                  <a:pt x="472196" y="32524"/>
                </a:lnTo>
                <a:lnTo>
                  <a:pt x="435495" y="32524"/>
                </a:lnTo>
                <a:lnTo>
                  <a:pt x="435495" y="12877"/>
                </a:lnTo>
                <a:lnTo>
                  <a:pt x="472601" y="12877"/>
                </a:lnTo>
                <a:lnTo>
                  <a:pt x="472515" y="12492"/>
                </a:lnTo>
                <a:lnTo>
                  <a:pt x="466496" y="6121"/>
                </a:lnTo>
                <a:lnTo>
                  <a:pt x="457867" y="2797"/>
                </a:lnTo>
                <a:lnTo>
                  <a:pt x="447776" y="1841"/>
                </a:lnTo>
                <a:close/>
              </a:path>
              <a:path w="927734" h="76200">
                <a:moveTo>
                  <a:pt x="458806" y="43560"/>
                </a:moveTo>
                <a:lnTo>
                  <a:pt x="444906" y="43560"/>
                </a:lnTo>
                <a:lnTo>
                  <a:pt x="461695" y="74256"/>
                </a:lnTo>
                <a:lnTo>
                  <a:pt x="477240" y="74256"/>
                </a:lnTo>
                <a:lnTo>
                  <a:pt x="458806" y="43560"/>
                </a:lnTo>
                <a:close/>
              </a:path>
              <a:path w="927734" h="76200">
                <a:moveTo>
                  <a:pt x="472601" y="12877"/>
                </a:moveTo>
                <a:lnTo>
                  <a:pt x="453301" y="12877"/>
                </a:lnTo>
                <a:lnTo>
                  <a:pt x="461289" y="13893"/>
                </a:lnTo>
                <a:lnTo>
                  <a:pt x="461289" y="31915"/>
                </a:lnTo>
                <a:lnTo>
                  <a:pt x="452793" y="32524"/>
                </a:lnTo>
                <a:lnTo>
                  <a:pt x="472196" y="32524"/>
                </a:lnTo>
                <a:lnTo>
                  <a:pt x="473666" y="29851"/>
                </a:lnTo>
                <a:lnTo>
                  <a:pt x="474776" y="22593"/>
                </a:lnTo>
                <a:lnTo>
                  <a:pt x="472601" y="12877"/>
                </a:lnTo>
                <a:close/>
              </a:path>
              <a:path w="927734" h="76200">
                <a:moveTo>
                  <a:pt x="497586" y="1841"/>
                </a:moveTo>
                <a:lnTo>
                  <a:pt x="484708" y="1841"/>
                </a:lnTo>
                <a:lnTo>
                  <a:pt x="484708" y="47663"/>
                </a:lnTo>
                <a:lnTo>
                  <a:pt x="486931" y="59489"/>
                </a:lnTo>
                <a:lnTo>
                  <a:pt x="493067" y="68443"/>
                </a:lnTo>
                <a:lnTo>
                  <a:pt x="502313" y="74116"/>
                </a:lnTo>
                <a:lnTo>
                  <a:pt x="513867" y="76098"/>
                </a:lnTo>
                <a:lnTo>
                  <a:pt x="525413" y="74116"/>
                </a:lnTo>
                <a:lnTo>
                  <a:pt x="534655" y="68443"/>
                </a:lnTo>
                <a:lnTo>
                  <a:pt x="537816" y="63830"/>
                </a:lnTo>
                <a:lnTo>
                  <a:pt x="501484" y="63830"/>
                </a:lnTo>
                <a:lnTo>
                  <a:pt x="497586" y="54419"/>
                </a:lnTo>
                <a:lnTo>
                  <a:pt x="497586" y="1841"/>
                </a:lnTo>
                <a:close/>
              </a:path>
              <a:path w="927734" h="76200">
                <a:moveTo>
                  <a:pt x="543013" y="1841"/>
                </a:moveTo>
                <a:lnTo>
                  <a:pt x="530136" y="1841"/>
                </a:lnTo>
                <a:lnTo>
                  <a:pt x="530136" y="54419"/>
                </a:lnTo>
                <a:lnTo>
                  <a:pt x="526249" y="63830"/>
                </a:lnTo>
                <a:lnTo>
                  <a:pt x="537816" y="63830"/>
                </a:lnTo>
                <a:lnTo>
                  <a:pt x="540790" y="59489"/>
                </a:lnTo>
                <a:lnTo>
                  <a:pt x="543013" y="47663"/>
                </a:lnTo>
                <a:lnTo>
                  <a:pt x="543013" y="1841"/>
                </a:lnTo>
                <a:close/>
              </a:path>
              <a:path w="927734" h="76200">
                <a:moveTo>
                  <a:pt x="591197" y="0"/>
                </a:moveTo>
                <a:lnTo>
                  <a:pt x="575812" y="2726"/>
                </a:lnTo>
                <a:lnTo>
                  <a:pt x="563708" y="10466"/>
                </a:lnTo>
                <a:lnTo>
                  <a:pt x="555786" y="22561"/>
                </a:lnTo>
                <a:lnTo>
                  <a:pt x="552945" y="38353"/>
                </a:lnTo>
                <a:lnTo>
                  <a:pt x="555786" y="53793"/>
                </a:lnTo>
                <a:lnTo>
                  <a:pt x="563708" y="65708"/>
                </a:lnTo>
                <a:lnTo>
                  <a:pt x="575812" y="73381"/>
                </a:lnTo>
                <a:lnTo>
                  <a:pt x="591197" y="76098"/>
                </a:lnTo>
                <a:lnTo>
                  <a:pt x="598986" y="75350"/>
                </a:lnTo>
                <a:lnTo>
                  <a:pt x="606237" y="73031"/>
                </a:lnTo>
                <a:lnTo>
                  <a:pt x="612721" y="69026"/>
                </a:lnTo>
                <a:lnTo>
                  <a:pt x="617057" y="64439"/>
                </a:lnTo>
                <a:lnTo>
                  <a:pt x="591299" y="64439"/>
                </a:lnTo>
                <a:lnTo>
                  <a:pt x="581115" y="62408"/>
                </a:lnTo>
                <a:lnTo>
                  <a:pt x="573271" y="56780"/>
                </a:lnTo>
                <a:lnTo>
                  <a:pt x="568228" y="48253"/>
                </a:lnTo>
                <a:lnTo>
                  <a:pt x="566445" y="37528"/>
                </a:lnTo>
                <a:lnTo>
                  <a:pt x="568228" y="27397"/>
                </a:lnTo>
                <a:lnTo>
                  <a:pt x="573271" y="19176"/>
                </a:lnTo>
                <a:lnTo>
                  <a:pt x="581115" y="13661"/>
                </a:lnTo>
                <a:lnTo>
                  <a:pt x="591299" y="11645"/>
                </a:lnTo>
                <a:lnTo>
                  <a:pt x="616295" y="11645"/>
                </a:lnTo>
                <a:lnTo>
                  <a:pt x="616572" y="11442"/>
                </a:lnTo>
                <a:lnTo>
                  <a:pt x="610966" y="6161"/>
                </a:lnTo>
                <a:lnTo>
                  <a:pt x="604880" y="2616"/>
                </a:lnTo>
                <a:lnTo>
                  <a:pt x="598296" y="623"/>
                </a:lnTo>
                <a:lnTo>
                  <a:pt x="591197" y="0"/>
                </a:lnTo>
                <a:close/>
              </a:path>
              <a:path w="927734" h="76200">
                <a:moveTo>
                  <a:pt x="607568" y="55651"/>
                </a:moveTo>
                <a:lnTo>
                  <a:pt x="602754" y="61785"/>
                </a:lnTo>
                <a:lnTo>
                  <a:pt x="597128" y="64439"/>
                </a:lnTo>
                <a:lnTo>
                  <a:pt x="617057" y="64439"/>
                </a:lnTo>
                <a:lnTo>
                  <a:pt x="618210" y="63220"/>
                </a:lnTo>
                <a:lnTo>
                  <a:pt x="607568" y="55651"/>
                </a:lnTo>
                <a:close/>
              </a:path>
              <a:path w="927734" h="76200">
                <a:moveTo>
                  <a:pt x="616295" y="11645"/>
                </a:moveTo>
                <a:lnTo>
                  <a:pt x="596315" y="11645"/>
                </a:lnTo>
                <a:lnTo>
                  <a:pt x="601230" y="13182"/>
                </a:lnTo>
                <a:lnTo>
                  <a:pt x="606539" y="18808"/>
                </a:lnTo>
                <a:lnTo>
                  <a:pt x="616295" y="11645"/>
                </a:lnTo>
                <a:close/>
              </a:path>
              <a:path w="927734" h="76200">
                <a:moveTo>
                  <a:pt x="654621" y="13487"/>
                </a:moveTo>
                <a:lnTo>
                  <a:pt x="641743" y="13487"/>
                </a:lnTo>
                <a:lnTo>
                  <a:pt x="641743" y="74256"/>
                </a:lnTo>
                <a:lnTo>
                  <a:pt x="654621" y="74256"/>
                </a:lnTo>
                <a:lnTo>
                  <a:pt x="654621" y="13487"/>
                </a:lnTo>
                <a:close/>
              </a:path>
              <a:path w="927734" h="76200">
                <a:moveTo>
                  <a:pt x="676833" y="1841"/>
                </a:moveTo>
                <a:lnTo>
                  <a:pt x="619544" y="1841"/>
                </a:lnTo>
                <a:lnTo>
                  <a:pt x="619544" y="13487"/>
                </a:lnTo>
                <a:lnTo>
                  <a:pt x="676833" y="13487"/>
                </a:lnTo>
                <a:lnTo>
                  <a:pt x="676833" y="1841"/>
                </a:lnTo>
                <a:close/>
              </a:path>
              <a:path w="927734" h="76200">
                <a:moveTo>
                  <a:pt x="698207" y="1841"/>
                </a:moveTo>
                <a:lnTo>
                  <a:pt x="685330" y="1841"/>
                </a:lnTo>
                <a:lnTo>
                  <a:pt x="685330" y="47663"/>
                </a:lnTo>
                <a:lnTo>
                  <a:pt x="687553" y="59489"/>
                </a:lnTo>
                <a:lnTo>
                  <a:pt x="693688" y="68443"/>
                </a:lnTo>
                <a:lnTo>
                  <a:pt x="702930" y="74116"/>
                </a:lnTo>
                <a:lnTo>
                  <a:pt x="714476" y="76098"/>
                </a:lnTo>
                <a:lnTo>
                  <a:pt x="726030" y="74116"/>
                </a:lnTo>
                <a:lnTo>
                  <a:pt x="735276" y="68443"/>
                </a:lnTo>
                <a:lnTo>
                  <a:pt x="738437" y="63830"/>
                </a:lnTo>
                <a:lnTo>
                  <a:pt x="702094" y="63830"/>
                </a:lnTo>
                <a:lnTo>
                  <a:pt x="698207" y="54419"/>
                </a:lnTo>
                <a:lnTo>
                  <a:pt x="698207" y="1841"/>
                </a:lnTo>
                <a:close/>
              </a:path>
              <a:path w="927734" h="76200">
                <a:moveTo>
                  <a:pt x="743635" y="1841"/>
                </a:moveTo>
                <a:lnTo>
                  <a:pt x="730758" y="1841"/>
                </a:lnTo>
                <a:lnTo>
                  <a:pt x="730758" y="54419"/>
                </a:lnTo>
                <a:lnTo>
                  <a:pt x="726859" y="63830"/>
                </a:lnTo>
                <a:lnTo>
                  <a:pt x="738437" y="63830"/>
                </a:lnTo>
                <a:lnTo>
                  <a:pt x="741412" y="59489"/>
                </a:lnTo>
                <a:lnTo>
                  <a:pt x="743635" y="47663"/>
                </a:lnTo>
                <a:lnTo>
                  <a:pt x="743635" y="1841"/>
                </a:lnTo>
                <a:close/>
              </a:path>
              <a:path w="927734" h="76200">
                <a:moveTo>
                  <a:pt x="780567" y="1841"/>
                </a:moveTo>
                <a:lnTo>
                  <a:pt x="755408" y="1841"/>
                </a:lnTo>
                <a:lnTo>
                  <a:pt x="755408" y="74256"/>
                </a:lnTo>
                <a:lnTo>
                  <a:pt x="768286" y="74256"/>
                </a:lnTo>
                <a:lnTo>
                  <a:pt x="768286" y="43560"/>
                </a:lnTo>
                <a:lnTo>
                  <a:pt x="791596" y="43560"/>
                </a:lnTo>
                <a:lnTo>
                  <a:pt x="790803" y="42240"/>
                </a:lnTo>
                <a:lnTo>
                  <a:pt x="797950" y="39990"/>
                </a:lnTo>
                <a:lnTo>
                  <a:pt x="803209" y="35755"/>
                </a:lnTo>
                <a:lnTo>
                  <a:pt x="804986" y="32524"/>
                </a:lnTo>
                <a:lnTo>
                  <a:pt x="768286" y="32524"/>
                </a:lnTo>
                <a:lnTo>
                  <a:pt x="768286" y="12877"/>
                </a:lnTo>
                <a:lnTo>
                  <a:pt x="805392" y="12877"/>
                </a:lnTo>
                <a:lnTo>
                  <a:pt x="805306" y="12492"/>
                </a:lnTo>
                <a:lnTo>
                  <a:pt x="799287" y="6121"/>
                </a:lnTo>
                <a:lnTo>
                  <a:pt x="790658" y="2797"/>
                </a:lnTo>
                <a:lnTo>
                  <a:pt x="780567" y="1841"/>
                </a:lnTo>
                <a:close/>
              </a:path>
              <a:path w="927734" h="76200">
                <a:moveTo>
                  <a:pt x="791596" y="43560"/>
                </a:moveTo>
                <a:lnTo>
                  <a:pt x="777697" y="43560"/>
                </a:lnTo>
                <a:lnTo>
                  <a:pt x="794486" y="74256"/>
                </a:lnTo>
                <a:lnTo>
                  <a:pt x="810031" y="74256"/>
                </a:lnTo>
                <a:lnTo>
                  <a:pt x="791596" y="43560"/>
                </a:lnTo>
                <a:close/>
              </a:path>
              <a:path w="927734" h="76200">
                <a:moveTo>
                  <a:pt x="805392" y="12877"/>
                </a:moveTo>
                <a:lnTo>
                  <a:pt x="786091" y="12877"/>
                </a:lnTo>
                <a:lnTo>
                  <a:pt x="794080" y="13893"/>
                </a:lnTo>
                <a:lnTo>
                  <a:pt x="794080" y="31915"/>
                </a:lnTo>
                <a:lnTo>
                  <a:pt x="785583" y="32524"/>
                </a:lnTo>
                <a:lnTo>
                  <a:pt x="804986" y="32524"/>
                </a:lnTo>
                <a:lnTo>
                  <a:pt x="806457" y="29851"/>
                </a:lnTo>
                <a:lnTo>
                  <a:pt x="807567" y="22593"/>
                </a:lnTo>
                <a:lnTo>
                  <a:pt x="805392" y="12877"/>
                </a:lnTo>
                <a:close/>
              </a:path>
              <a:path w="927734" h="76200">
                <a:moveTo>
                  <a:pt x="867829" y="1841"/>
                </a:moveTo>
                <a:lnTo>
                  <a:pt x="819861" y="1841"/>
                </a:lnTo>
                <a:lnTo>
                  <a:pt x="819861" y="74256"/>
                </a:lnTo>
                <a:lnTo>
                  <a:pt x="869670" y="74256"/>
                </a:lnTo>
                <a:lnTo>
                  <a:pt x="869670" y="62610"/>
                </a:lnTo>
                <a:lnTo>
                  <a:pt x="832739" y="62610"/>
                </a:lnTo>
                <a:lnTo>
                  <a:pt x="832739" y="42951"/>
                </a:lnTo>
                <a:lnTo>
                  <a:pt x="865987" y="42951"/>
                </a:lnTo>
                <a:lnTo>
                  <a:pt x="865987" y="31305"/>
                </a:lnTo>
                <a:lnTo>
                  <a:pt x="832739" y="31305"/>
                </a:lnTo>
                <a:lnTo>
                  <a:pt x="832739" y="13487"/>
                </a:lnTo>
                <a:lnTo>
                  <a:pt x="867829" y="13487"/>
                </a:lnTo>
                <a:lnTo>
                  <a:pt x="867829" y="1841"/>
                </a:lnTo>
                <a:close/>
              </a:path>
              <a:path w="927734" h="76200">
                <a:moveTo>
                  <a:pt x="887171" y="56870"/>
                </a:moveTo>
                <a:lnTo>
                  <a:pt x="877455" y="66281"/>
                </a:lnTo>
                <a:lnTo>
                  <a:pt x="882398" y="70794"/>
                </a:lnTo>
                <a:lnTo>
                  <a:pt x="888164" y="73837"/>
                </a:lnTo>
                <a:lnTo>
                  <a:pt x="894507" y="75557"/>
                </a:lnTo>
                <a:lnTo>
                  <a:pt x="901179" y="76098"/>
                </a:lnTo>
                <a:lnTo>
                  <a:pt x="911319" y="74672"/>
                </a:lnTo>
                <a:lnTo>
                  <a:pt x="919759" y="70370"/>
                </a:lnTo>
                <a:lnTo>
                  <a:pt x="924503" y="64439"/>
                </a:lnTo>
                <a:lnTo>
                  <a:pt x="895756" y="64439"/>
                </a:lnTo>
                <a:lnTo>
                  <a:pt x="890333" y="61683"/>
                </a:lnTo>
                <a:lnTo>
                  <a:pt x="887171" y="56870"/>
                </a:lnTo>
                <a:close/>
              </a:path>
              <a:path w="927734" h="76200">
                <a:moveTo>
                  <a:pt x="914082" y="0"/>
                </a:moveTo>
                <a:lnTo>
                  <a:pt x="906500" y="0"/>
                </a:lnTo>
                <a:lnTo>
                  <a:pt x="896671" y="1318"/>
                </a:lnTo>
                <a:lnTo>
                  <a:pt x="888123" y="5340"/>
                </a:lnTo>
                <a:lnTo>
                  <a:pt x="882090" y="12162"/>
                </a:lnTo>
                <a:lnTo>
                  <a:pt x="879805" y="21882"/>
                </a:lnTo>
                <a:lnTo>
                  <a:pt x="885176" y="35670"/>
                </a:lnTo>
                <a:lnTo>
                  <a:pt x="896994" y="41959"/>
                </a:lnTo>
                <a:lnTo>
                  <a:pt x="908812" y="46369"/>
                </a:lnTo>
                <a:lnTo>
                  <a:pt x="914184" y="54521"/>
                </a:lnTo>
                <a:lnTo>
                  <a:pt x="914184" y="61175"/>
                </a:lnTo>
                <a:lnTo>
                  <a:pt x="907427" y="64439"/>
                </a:lnTo>
                <a:lnTo>
                  <a:pt x="924503" y="64439"/>
                </a:lnTo>
                <a:lnTo>
                  <a:pt x="925532" y="63153"/>
                </a:lnTo>
                <a:lnTo>
                  <a:pt x="927671" y="52984"/>
                </a:lnTo>
                <a:lnTo>
                  <a:pt x="922301" y="39146"/>
                </a:lnTo>
                <a:lnTo>
                  <a:pt x="910488" y="32750"/>
                </a:lnTo>
                <a:lnTo>
                  <a:pt x="898675" y="28463"/>
                </a:lnTo>
                <a:lnTo>
                  <a:pt x="893305" y="20954"/>
                </a:lnTo>
                <a:lnTo>
                  <a:pt x="893305" y="14300"/>
                </a:lnTo>
                <a:lnTo>
                  <a:pt x="899236" y="11645"/>
                </a:lnTo>
                <a:lnTo>
                  <a:pt x="923294" y="11645"/>
                </a:lnTo>
                <a:lnTo>
                  <a:pt x="927265" y="7454"/>
                </a:lnTo>
                <a:lnTo>
                  <a:pt x="921639" y="2146"/>
                </a:lnTo>
                <a:lnTo>
                  <a:pt x="914082" y="0"/>
                </a:lnTo>
                <a:close/>
              </a:path>
              <a:path w="927734" h="76200">
                <a:moveTo>
                  <a:pt x="923294" y="11645"/>
                </a:moveTo>
                <a:lnTo>
                  <a:pt x="910196" y="11645"/>
                </a:lnTo>
                <a:lnTo>
                  <a:pt x="915098" y="13487"/>
                </a:lnTo>
                <a:lnTo>
                  <a:pt x="917867" y="17373"/>
                </a:lnTo>
                <a:lnTo>
                  <a:pt x="923294" y="1164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343FC44-DE64-4242-A69A-53406D2C4601}"/>
              </a:ext>
            </a:extLst>
          </p:cNvPr>
          <p:cNvGrpSpPr/>
          <p:nvPr/>
        </p:nvGrpSpPr>
        <p:grpSpPr>
          <a:xfrm>
            <a:off x="5604314" y="545356"/>
            <a:ext cx="1580237" cy="296277"/>
            <a:chOff x="5404677" y="349094"/>
            <a:chExt cx="1580237" cy="296277"/>
          </a:xfrm>
        </p:grpSpPr>
        <p:sp>
          <p:nvSpPr>
            <p:cNvPr id="44" name="object 29">
              <a:extLst>
                <a:ext uri="{FF2B5EF4-FFF2-40B4-BE49-F238E27FC236}">
                  <a16:creationId xmlns:a16="http://schemas.microsoft.com/office/drawing/2014/main" id="{DF58468D-4BC5-46AC-9B43-A43C594CFBC8}"/>
                </a:ext>
              </a:extLst>
            </p:cNvPr>
            <p:cNvSpPr/>
            <p:nvPr/>
          </p:nvSpPr>
          <p:spPr>
            <a:xfrm>
              <a:off x="5404677" y="617967"/>
              <a:ext cx="212090" cy="0"/>
            </a:xfrm>
            <a:custGeom>
              <a:avLst/>
              <a:gdLst/>
              <a:ahLst/>
              <a:cxnLst/>
              <a:rect l="l" t="t" r="r" b="b"/>
              <a:pathLst>
                <a:path w="212089">
                  <a:moveTo>
                    <a:pt x="0" y="0"/>
                  </a:moveTo>
                  <a:lnTo>
                    <a:pt x="211836" y="0"/>
                  </a:lnTo>
                </a:path>
              </a:pathLst>
            </a:custGeom>
            <a:ln w="48882">
              <a:solidFill>
                <a:srgbClr val="EE3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30">
              <a:extLst>
                <a:ext uri="{FF2B5EF4-FFF2-40B4-BE49-F238E27FC236}">
                  <a16:creationId xmlns:a16="http://schemas.microsoft.com/office/drawing/2014/main" id="{17434BD8-8FBF-4579-A4EB-24D43909A603}"/>
                </a:ext>
              </a:extLst>
            </p:cNvPr>
            <p:cNvSpPr/>
            <p:nvPr/>
          </p:nvSpPr>
          <p:spPr>
            <a:xfrm>
              <a:off x="5404677" y="536484"/>
              <a:ext cx="212090" cy="0"/>
            </a:xfrm>
            <a:custGeom>
              <a:avLst/>
              <a:gdLst/>
              <a:ahLst/>
              <a:cxnLst/>
              <a:rect l="l" t="t" r="r" b="b"/>
              <a:pathLst>
                <a:path w="212089">
                  <a:moveTo>
                    <a:pt x="0" y="0"/>
                  </a:moveTo>
                  <a:lnTo>
                    <a:pt x="211836" y="0"/>
                  </a:lnTo>
                </a:path>
              </a:pathLst>
            </a:custGeom>
            <a:ln w="48882">
              <a:solidFill>
                <a:srgbClr val="EE3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31">
              <a:extLst>
                <a:ext uri="{FF2B5EF4-FFF2-40B4-BE49-F238E27FC236}">
                  <a16:creationId xmlns:a16="http://schemas.microsoft.com/office/drawing/2014/main" id="{1109CBB4-75F1-4C47-9A16-B43F9852677C}"/>
                </a:ext>
              </a:extLst>
            </p:cNvPr>
            <p:cNvSpPr/>
            <p:nvPr/>
          </p:nvSpPr>
          <p:spPr>
            <a:xfrm>
              <a:off x="5404677" y="455013"/>
              <a:ext cx="212090" cy="0"/>
            </a:xfrm>
            <a:custGeom>
              <a:avLst/>
              <a:gdLst/>
              <a:ahLst/>
              <a:cxnLst/>
              <a:rect l="l" t="t" r="r" b="b"/>
              <a:pathLst>
                <a:path w="212089">
                  <a:moveTo>
                    <a:pt x="0" y="0"/>
                  </a:moveTo>
                  <a:lnTo>
                    <a:pt x="211836" y="0"/>
                  </a:lnTo>
                </a:path>
              </a:pathLst>
            </a:custGeom>
            <a:ln w="48882">
              <a:solidFill>
                <a:srgbClr val="EE3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32">
              <a:extLst>
                <a:ext uri="{FF2B5EF4-FFF2-40B4-BE49-F238E27FC236}">
                  <a16:creationId xmlns:a16="http://schemas.microsoft.com/office/drawing/2014/main" id="{11436D6E-B7C6-46A4-9CCD-974B6080DFF6}"/>
                </a:ext>
              </a:extLst>
            </p:cNvPr>
            <p:cNvSpPr/>
            <p:nvPr/>
          </p:nvSpPr>
          <p:spPr>
            <a:xfrm>
              <a:off x="5432378" y="349094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4" h="266065">
                  <a:moveTo>
                    <a:pt x="265607" y="0"/>
                  </a:moveTo>
                  <a:lnTo>
                    <a:pt x="48882" y="0"/>
                  </a:lnTo>
                  <a:lnTo>
                    <a:pt x="0" y="48882"/>
                  </a:lnTo>
                  <a:lnTo>
                    <a:pt x="216725" y="48882"/>
                  </a:lnTo>
                  <a:lnTo>
                    <a:pt x="216725" y="265607"/>
                  </a:lnTo>
                  <a:lnTo>
                    <a:pt x="265607" y="216725"/>
                  </a:lnTo>
                  <a:lnTo>
                    <a:pt x="265607" y="0"/>
                  </a:lnTo>
                  <a:close/>
                </a:path>
              </a:pathLst>
            </a:custGeom>
            <a:solidFill>
              <a:srgbClr val="EE31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33">
              <a:extLst>
                <a:ext uri="{FF2B5EF4-FFF2-40B4-BE49-F238E27FC236}">
                  <a16:creationId xmlns:a16="http://schemas.microsoft.com/office/drawing/2014/main" id="{86C663CA-772B-4AFC-A07F-E4DC6B2AC995}"/>
                </a:ext>
              </a:extLst>
            </p:cNvPr>
            <p:cNvSpPr/>
            <p:nvPr/>
          </p:nvSpPr>
          <p:spPr>
            <a:xfrm>
              <a:off x="6615006" y="427617"/>
              <a:ext cx="193217" cy="21775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34">
              <a:extLst>
                <a:ext uri="{FF2B5EF4-FFF2-40B4-BE49-F238E27FC236}">
                  <a16:creationId xmlns:a16="http://schemas.microsoft.com/office/drawing/2014/main" id="{A0E55907-AAF1-468C-968B-249069A596A4}"/>
                </a:ext>
              </a:extLst>
            </p:cNvPr>
            <p:cNvSpPr/>
            <p:nvPr/>
          </p:nvSpPr>
          <p:spPr>
            <a:xfrm>
              <a:off x="5803900" y="430571"/>
              <a:ext cx="257002" cy="21183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35">
              <a:extLst>
                <a:ext uri="{FF2B5EF4-FFF2-40B4-BE49-F238E27FC236}">
                  <a16:creationId xmlns:a16="http://schemas.microsoft.com/office/drawing/2014/main" id="{6232C2AD-6D73-42D7-A9AB-3178ABEEC5A6}"/>
                </a:ext>
              </a:extLst>
            </p:cNvPr>
            <p:cNvSpPr/>
            <p:nvPr/>
          </p:nvSpPr>
          <p:spPr>
            <a:xfrm>
              <a:off x="6831752" y="430577"/>
              <a:ext cx="153162" cy="21182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36">
              <a:extLst>
                <a:ext uri="{FF2B5EF4-FFF2-40B4-BE49-F238E27FC236}">
                  <a16:creationId xmlns:a16="http://schemas.microsoft.com/office/drawing/2014/main" id="{F0A36BFC-CB65-4FF6-9F0D-4C685A0963FF}"/>
                </a:ext>
              </a:extLst>
            </p:cNvPr>
            <p:cNvSpPr/>
            <p:nvPr/>
          </p:nvSpPr>
          <p:spPr>
            <a:xfrm>
              <a:off x="6088518" y="430482"/>
              <a:ext cx="497842" cy="21192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Travel management : soignez votre reporting pour améliorer l&amp;#39;adhésion à la politique  voyage">
            <a:extLst>
              <a:ext uri="{FF2B5EF4-FFF2-40B4-BE49-F238E27FC236}">
                <a16:creationId xmlns:a16="http://schemas.microsoft.com/office/drawing/2014/main" id="{1D2A10C8-7DF6-4525-9D2D-5F0C49CC6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47" y="1852955"/>
            <a:ext cx="4864608" cy="486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6716340" y="112042"/>
            <a:ext cx="1943608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spc="-5" dirty="0">
                <a:solidFill>
                  <a:srgbClr val="808285"/>
                </a:solidFill>
                <a:latin typeface="Avenir LT Std 35 Light"/>
                <a:cs typeface="Avenir LT Std 35 Light"/>
              </a:rPr>
              <a:t>Eiffage </a:t>
            </a:r>
            <a:r>
              <a:rPr sz="800" b="0" dirty="0">
                <a:solidFill>
                  <a:srgbClr val="808285"/>
                </a:solidFill>
                <a:latin typeface="Avenir LT Std 35 Light"/>
                <a:cs typeface="Avenir LT Std 35 Light"/>
              </a:rPr>
              <a:t>/ </a:t>
            </a:r>
            <a:r>
              <a:rPr lang="fr-FR" sz="800" spc="-45" dirty="0">
                <a:solidFill>
                  <a:srgbClr val="EE3124"/>
                </a:solidFill>
                <a:latin typeface="Verdana"/>
                <a:cs typeface="Verdana"/>
              </a:rPr>
              <a:t>Politique voyages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05917" y="1154996"/>
            <a:ext cx="4027616" cy="90409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lang="en-GB" sz="1300" b="1" dirty="0">
                <a:solidFill>
                  <a:srgbClr val="EE3124"/>
                </a:solidFill>
                <a:latin typeface="Avenir Black"/>
                <a:cs typeface="Avenir Black"/>
              </a:rPr>
              <a:t>A qui </a:t>
            </a:r>
            <a:r>
              <a:rPr lang="en-GB" sz="1300" b="1" dirty="0" err="1">
                <a:solidFill>
                  <a:srgbClr val="EE3124"/>
                </a:solidFill>
                <a:latin typeface="Avenir Black"/>
                <a:cs typeface="Avenir Black"/>
              </a:rPr>
              <a:t>s’adresse</a:t>
            </a:r>
            <a:r>
              <a:rPr lang="en-GB" sz="1300" b="1" dirty="0">
                <a:solidFill>
                  <a:srgbClr val="EE3124"/>
                </a:solidFill>
                <a:latin typeface="Avenir Black"/>
                <a:cs typeface="Avenir Black"/>
              </a:rPr>
              <a:t> </a:t>
            </a:r>
            <a:r>
              <a:rPr lang="en-GB" sz="1300" b="1" dirty="0" err="1">
                <a:solidFill>
                  <a:srgbClr val="EE3124"/>
                </a:solidFill>
                <a:latin typeface="Avenir Black"/>
                <a:cs typeface="Avenir Black"/>
              </a:rPr>
              <a:t>cette</a:t>
            </a:r>
            <a:r>
              <a:rPr lang="en-GB" sz="1300" b="1" dirty="0">
                <a:solidFill>
                  <a:srgbClr val="EE3124"/>
                </a:solidFill>
                <a:latin typeface="Avenir Black"/>
                <a:cs typeface="Avenir Black"/>
              </a:rPr>
              <a:t> politique voyages? </a:t>
            </a:r>
            <a:endParaRPr lang="fr-FR" sz="1300" b="1" dirty="0">
              <a:solidFill>
                <a:srgbClr val="EE3124"/>
              </a:solidFill>
              <a:latin typeface="Avenir Black"/>
              <a:cs typeface="Avenir Black"/>
            </a:endParaRPr>
          </a:p>
          <a:p>
            <a:pPr marL="184150" indent="-171450">
              <a:lnSpc>
                <a:spcPct val="100000"/>
              </a:lnSpc>
              <a:spcBef>
                <a:spcPts val="830"/>
              </a:spcBef>
              <a:buFontTx/>
              <a:buChar char="-"/>
            </a:pPr>
            <a:r>
              <a:rPr lang="fr-FR" sz="850" spc="-10" dirty="0">
                <a:solidFill>
                  <a:srgbClr val="231F20"/>
                </a:solidFill>
                <a:latin typeface="Avenir LT Std 35 Light" panose="020B0402020203020204" pitchFamily="34" charset="0"/>
                <a:cs typeface="Arial"/>
              </a:rPr>
              <a:t>A l’ensemble des collaborateurs du Groupe, quels que soient la filiale, le pays, la branche ou le métier de rattachement. </a:t>
            </a:r>
          </a:p>
          <a:p>
            <a:pPr marL="184150" indent="-171450">
              <a:lnSpc>
                <a:spcPct val="100000"/>
              </a:lnSpc>
              <a:spcBef>
                <a:spcPts val="830"/>
              </a:spcBef>
              <a:buFontTx/>
              <a:buChar char="-"/>
            </a:pPr>
            <a:r>
              <a:rPr lang="fr-FR" sz="850" spc="-10" dirty="0">
                <a:solidFill>
                  <a:srgbClr val="231F20"/>
                </a:solidFill>
                <a:latin typeface="Avenir LT Std 35 Light" panose="020B0402020203020204" pitchFamily="34" charset="0"/>
                <a:cs typeface="Arial"/>
              </a:rPr>
              <a:t>50 pays sur les cinq continents</a:t>
            </a:r>
            <a:endParaRPr lang="fr-FR" sz="850" dirty="0">
              <a:latin typeface="Avenir LT Std 35 Light" panose="020B0402020203020204" pitchFamily="34" charset="0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97695" y="3676650"/>
            <a:ext cx="3763645" cy="74892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lvl="0">
              <a:spcBef>
                <a:spcPts val="830"/>
              </a:spcBef>
            </a:pPr>
            <a:r>
              <a:rPr lang="en-GB" sz="1300" b="1" dirty="0">
                <a:solidFill>
                  <a:srgbClr val="EE3124"/>
                </a:solidFill>
                <a:latin typeface="Avenir Black"/>
                <a:cs typeface="Avenir Black"/>
              </a:rPr>
              <a:t>Quels papiers </a:t>
            </a:r>
            <a:r>
              <a:rPr lang="en-GB" sz="1300" b="1" dirty="0" err="1">
                <a:solidFill>
                  <a:srgbClr val="EE3124"/>
                </a:solidFill>
                <a:latin typeface="Avenir Black"/>
                <a:cs typeface="Avenir Black"/>
              </a:rPr>
              <a:t>sont</a:t>
            </a:r>
            <a:r>
              <a:rPr lang="en-GB" sz="1300" b="1" dirty="0">
                <a:solidFill>
                  <a:srgbClr val="EE3124"/>
                </a:solidFill>
                <a:latin typeface="Avenir Black"/>
                <a:cs typeface="Avenir Black"/>
              </a:rPr>
              <a:t> necessaires?</a:t>
            </a:r>
            <a:endParaRPr lang="en-GB" sz="850" b="0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marR="5080">
              <a:lnSpc>
                <a:spcPct val="200000"/>
              </a:lnSpc>
              <a:spcBef>
                <a:spcPts val="100"/>
              </a:spcBef>
            </a:pPr>
            <a:r>
              <a:rPr lang="fr-FR" sz="85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Vous devez vous munir de votre passeport, </a:t>
            </a:r>
            <a:br>
              <a:rPr lang="fr-FR" sz="850" dirty="0">
                <a:solidFill>
                  <a:srgbClr val="231F20"/>
                </a:solidFill>
                <a:latin typeface="Avenir LT Std 35 Light"/>
                <a:cs typeface="Avenir LT Std 35 Light"/>
              </a:rPr>
            </a:br>
            <a:r>
              <a:rPr lang="fr-FR" sz="85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la carte d'identité ne suffira plus.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734003" y="733540"/>
            <a:ext cx="37661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100"/>
              </a:spcBef>
            </a:pPr>
            <a:r>
              <a:rPr lang="fr-FR" sz="1600" b="1" spc="-30" dirty="0">
                <a:solidFill>
                  <a:srgbClr val="231F20"/>
                </a:solidFill>
                <a:latin typeface="Avenir Black"/>
                <a:cs typeface="Avenir Black"/>
              </a:rPr>
              <a:t>Champ d’application</a:t>
            </a:r>
            <a:endParaRPr lang="fr-FR" sz="1600" dirty="0">
              <a:latin typeface="Avenir Black"/>
              <a:cs typeface="Avenir Blac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698172" y="4637722"/>
            <a:ext cx="3816985" cy="5027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5"/>
              </a:spcBef>
            </a:pPr>
            <a:r>
              <a:rPr lang="fr-FR" sz="1300" b="1" spc="-5" dirty="0">
                <a:solidFill>
                  <a:srgbClr val="EE3124"/>
                </a:solidFill>
                <a:latin typeface="Avenir Black"/>
                <a:cs typeface="Avenir Black"/>
              </a:rPr>
              <a:t>Quels types de voyages? </a:t>
            </a:r>
          </a:p>
          <a:p>
            <a:pPr marL="38100">
              <a:lnSpc>
                <a:spcPct val="100000"/>
              </a:lnSpc>
              <a:spcBef>
                <a:spcPts val="655"/>
              </a:spcBef>
            </a:pPr>
            <a:endParaRPr lang="fr-FR" sz="1300" b="1" spc="-5" dirty="0">
              <a:solidFill>
                <a:srgbClr val="EE3124"/>
              </a:solidFill>
              <a:latin typeface="Avenir Black"/>
              <a:cs typeface="Avenir Black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767677" y="2999181"/>
            <a:ext cx="401582" cy="439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BDFA85C5-1E3F-4E21-90C4-202C752533E3}"/>
              </a:ext>
            </a:extLst>
          </p:cNvPr>
          <p:cNvSpPr/>
          <p:nvPr/>
        </p:nvSpPr>
        <p:spPr>
          <a:xfrm>
            <a:off x="350267" y="360362"/>
            <a:ext cx="4320540" cy="6480175"/>
          </a:xfrm>
          <a:custGeom>
            <a:avLst/>
            <a:gdLst/>
            <a:ahLst/>
            <a:cxnLst/>
            <a:rect l="l" t="t" r="r" b="b"/>
            <a:pathLst>
              <a:path w="4320540" h="6480175">
                <a:moveTo>
                  <a:pt x="0" y="6479997"/>
                </a:moveTo>
                <a:lnTo>
                  <a:pt x="4319993" y="6479997"/>
                </a:lnTo>
                <a:lnTo>
                  <a:pt x="4319993" y="0"/>
                </a:lnTo>
                <a:lnTo>
                  <a:pt x="0" y="0"/>
                </a:lnTo>
                <a:lnTo>
                  <a:pt x="0" y="6479997"/>
                </a:lnTo>
                <a:close/>
              </a:path>
            </a:pathLst>
          </a:custGeom>
          <a:solidFill>
            <a:srgbClr val="EE312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12012221-FE74-493A-B4C3-FBAD9B179814}"/>
              </a:ext>
            </a:extLst>
          </p:cNvPr>
          <p:cNvSpPr txBox="1"/>
          <p:nvPr/>
        </p:nvSpPr>
        <p:spPr>
          <a:xfrm>
            <a:off x="625565" y="583699"/>
            <a:ext cx="2981960" cy="170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">
              <a:lnSpc>
                <a:spcPts val="4400"/>
              </a:lnSpc>
              <a:spcBef>
                <a:spcPts val="100"/>
              </a:spcBef>
            </a:pPr>
            <a:r>
              <a:rPr lang="fr-FR" sz="4000" b="1" spc="-110" dirty="0">
                <a:solidFill>
                  <a:srgbClr val="FFFFFF"/>
                </a:solidFill>
                <a:latin typeface="Avenir Black"/>
                <a:cs typeface="Avenir Black"/>
              </a:rPr>
              <a:t>Qui et qu’est ce que cela concerne ? </a:t>
            </a:r>
            <a:endParaRPr sz="950" dirty="0">
              <a:latin typeface="Lucida Sans"/>
              <a:cs typeface="Lucida Sans"/>
            </a:endParaRPr>
          </a:p>
        </p:txBody>
      </p:sp>
      <p:sp>
        <p:nvSpPr>
          <p:cNvPr id="30" name="object 8">
            <a:extLst>
              <a:ext uri="{FF2B5EF4-FFF2-40B4-BE49-F238E27FC236}">
                <a16:creationId xmlns:a16="http://schemas.microsoft.com/office/drawing/2014/main" id="{1157252A-9C36-4086-9DBB-2A11EBA2114F}"/>
              </a:ext>
            </a:extLst>
          </p:cNvPr>
          <p:cNvSpPr txBox="1"/>
          <p:nvPr/>
        </p:nvSpPr>
        <p:spPr>
          <a:xfrm>
            <a:off x="3613567" y="4912803"/>
            <a:ext cx="883919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0" b="0" dirty="0">
                <a:solidFill>
                  <a:srgbClr val="FFFFFF"/>
                </a:solidFill>
                <a:latin typeface="Avenir LT Std 35 Light"/>
                <a:cs typeface="Avenir LT Std 35 Light"/>
              </a:rPr>
              <a:t>1</a:t>
            </a:r>
            <a:endParaRPr sz="13000" dirty="0">
              <a:latin typeface="Avenir LT Std 35 Light"/>
              <a:cs typeface="Avenir LT Std 35 Light"/>
            </a:endParaRPr>
          </a:p>
        </p:txBody>
      </p:sp>
      <p:sp>
        <p:nvSpPr>
          <p:cNvPr id="38" name="object 10">
            <a:extLst>
              <a:ext uri="{FF2B5EF4-FFF2-40B4-BE49-F238E27FC236}">
                <a16:creationId xmlns:a16="http://schemas.microsoft.com/office/drawing/2014/main" id="{12C67EDE-3DB8-4262-9497-54EB4AB8EF5E}"/>
              </a:ext>
            </a:extLst>
          </p:cNvPr>
          <p:cNvSpPr/>
          <p:nvPr/>
        </p:nvSpPr>
        <p:spPr>
          <a:xfrm>
            <a:off x="562793" y="6168637"/>
            <a:ext cx="836930" cy="616585"/>
          </a:xfrm>
          <a:custGeom>
            <a:avLst/>
            <a:gdLst/>
            <a:ahLst/>
            <a:cxnLst/>
            <a:rect l="l" t="t" r="r" b="b"/>
            <a:pathLst>
              <a:path w="836929" h="616584">
                <a:moveTo>
                  <a:pt x="0" y="616305"/>
                </a:moveTo>
                <a:lnTo>
                  <a:pt x="25227" y="575588"/>
                </a:lnTo>
                <a:lnTo>
                  <a:pt x="58614" y="527657"/>
                </a:lnTo>
                <a:lnTo>
                  <a:pt x="100830" y="473896"/>
                </a:lnTo>
                <a:lnTo>
                  <a:pt x="152545" y="415688"/>
                </a:lnTo>
                <a:lnTo>
                  <a:pt x="182174" y="385350"/>
                </a:lnTo>
                <a:lnTo>
                  <a:pt x="214429" y="354419"/>
                </a:lnTo>
                <a:lnTo>
                  <a:pt x="249393" y="323068"/>
                </a:lnTo>
                <a:lnTo>
                  <a:pt x="287150" y="291471"/>
                </a:lnTo>
                <a:lnTo>
                  <a:pt x="327783" y="259801"/>
                </a:lnTo>
                <a:lnTo>
                  <a:pt x="371378" y="228230"/>
                </a:lnTo>
                <a:lnTo>
                  <a:pt x="418016" y="196931"/>
                </a:lnTo>
                <a:lnTo>
                  <a:pt x="467783" y="166077"/>
                </a:lnTo>
                <a:lnTo>
                  <a:pt x="520760" y="135843"/>
                </a:lnTo>
                <a:lnTo>
                  <a:pt x="577033" y="106399"/>
                </a:lnTo>
                <a:lnTo>
                  <a:pt x="636685" y="77920"/>
                </a:lnTo>
                <a:lnTo>
                  <a:pt x="699800" y="50578"/>
                </a:lnTo>
                <a:lnTo>
                  <a:pt x="766461" y="24547"/>
                </a:lnTo>
                <a:lnTo>
                  <a:pt x="836752" y="0"/>
                </a:lnTo>
              </a:path>
            </a:pathLst>
          </a:custGeom>
          <a:ln w="127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A23E0729-8F11-400F-A72F-7F2EEEDCFC91}"/>
              </a:ext>
            </a:extLst>
          </p:cNvPr>
          <p:cNvSpPr/>
          <p:nvPr/>
        </p:nvSpPr>
        <p:spPr>
          <a:xfrm>
            <a:off x="1521334" y="4902615"/>
            <a:ext cx="2480310" cy="1221740"/>
          </a:xfrm>
          <a:custGeom>
            <a:avLst/>
            <a:gdLst/>
            <a:ahLst/>
            <a:cxnLst/>
            <a:rect l="l" t="t" r="r" b="b"/>
            <a:pathLst>
              <a:path w="2480309" h="1221739">
                <a:moveTo>
                  <a:pt x="0" y="1221714"/>
                </a:moveTo>
                <a:lnTo>
                  <a:pt x="39073" y="1209961"/>
                </a:lnTo>
                <a:lnTo>
                  <a:pt x="78898" y="1198001"/>
                </a:lnTo>
                <a:lnTo>
                  <a:pt x="119443" y="1185825"/>
                </a:lnTo>
                <a:lnTo>
                  <a:pt x="160676" y="1173424"/>
                </a:lnTo>
                <a:lnTo>
                  <a:pt x="202566" y="1160789"/>
                </a:lnTo>
                <a:lnTo>
                  <a:pt x="245083" y="1147913"/>
                </a:lnTo>
                <a:lnTo>
                  <a:pt x="288195" y="1134785"/>
                </a:lnTo>
                <a:lnTo>
                  <a:pt x="331871" y="1121396"/>
                </a:lnTo>
                <a:lnTo>
                  <a:pt x="376080" y="1107740"/>
                </a:lnTo>
                <a:lnTo>
                  <a:pt x="420790" y="1093805"/>
                </a:lnTo>
                <a:lnTo>
                  <a:pt x="465970" y="1079584"/>
                </a:lnTo>
                <a:lnTo>
                  <a:pt x="511590" y="1065067"/>
                </a:lnTo>
                <a:lnTo>
                  <a:pt x="557618" y="1050246"/>
                </a:lnTo>
                <a:lnTo>
                  <a:pt x="604022" y="1035113"/>
                </a:lnTo>
                <a:lnTo>
                  <a:pt x="650772" y="1019657"/>
                </a:lnTo>
                <a:lnTo>
                  <a:pt x="697837" y="1003871"/>
                </a:lnTo>
                <a:lnTo>
                  <a:pt x="745184" y="987746"/>
                </a:lnTo>
                <a:lnTo>
                  <a:pt x="792784" y="971272"/>
                </a:lnTo>
                <a:lnTo>
                  <a:pt x="840605" y="954441"/>
                </a:lnTo>
                <a:lnTo>
                  <a:pt x="888615" y="937244"/>
                </a:lnTo>
                <a:lnTo>
                  <a:pt x="936784" y="919672"/>
                </a:lnTo>
                <a:lnTo>
                  <a:pt x="985080" y="901717"/>
                </a:lnTo>
                <a:lnTo>
                  <a:pt x="1033472" y="883369"/>
                </a:lnTo>
                <a:lnTo>
                  <a:pt x="1081930" y="864620"/>
                </a:lnTo>
                <a:lnTo>
                  <a:pt x="1130421" y="845461"/>
                </a:lnTo>
                <a:lnTo>
                  <a:pt x="1178914" y="825883"/>
                </a:lnTo>
                <a:lnTo>
                  <a:pt x="1227379" y="805878"/>
                </a:lnTo>
                <a:lnTo>
                  <a:pt x="1275784" y="785436"/>
                </a:lnTo>
                <a:lnTo>
                  <a:pt x="1324099" y="764548"/>
                </a:lnTo>
                <a:lnTo>
                  <a:pt x="1372291" y="743207"/>
                </a:lnTo>
                <a:lnTo>
                  <a:pt x="1420329" y="721402"/>
                </a:lnTo>
                <a:lnTo>
                  <a:pt x="1468183" y="699126"/>
                </a:lnTo>
                <a:lnTo>
                  <a:pt x="1515822" y="676369"/>
                </a:lnTo>
                <a:lnTo>
                  <a:pt x="1563214" y="653122"/>
                </a:lnTo>
                <a:lnTo>
                  <a:pt x="1610327" y="629377"/>
                </a:lnTo>
                <a:lnTo>
                  <a:pt x="1657131" y="605125"/>
                </a:lnTo>
                <a:lnTo>
                  <a:pt x="1703595" y="580357"/>
                </a:lnTo>
                <a:lnTo>
                  <a:pt x="1749687" y="555064"/>
                </a:lnTo>
                <a:lnTo>
                  <a:pt x="1795376" y="529238"/>
                </a:lnTo>
                <a:lnTo>
                  <a:pt x="1840632" y="502869"/>
                </a:lnTo>
                <a:lnTo>
                  <a:pt x="1885422" y="475949"/>
                </a:lnTo>
                <a:lnTo>
                  <a:pt x="1929716" y="448469"/>
                </a:lnTo>
                <a:lnTo>
                  <a:pt x="1973482" y="420420"/>
                </a:lnTo>
                <a:lnTo>
                  <a:pt x="2016689" y="391794"/>
                </a:lnTo>
                <a:lnTo>
                  <a:pt x="2059307" y="362580"/>
                </a:lnTo>
                <a:lnTo>
                  <a:pt x="2101303" y="332772"/>
                </a:lnTo>
                <a:lnTo>
                  <a:pt x="2142647" y="302359"/>
                </a:lnTo>
                <a:lnTo>
                  <a:pt x="2183308" y="271333"/>
                </a:lnTo>
                <a:lnTo>
                  <a:pt x="2223254" y="239686"/>
                </a:lnTo>
                <a:lnTo>
                  <a:pt x="2262454" y="207407"/>
                </a:lnTo>
                <a:lnTo>
                  <a:pt x="2300877" y="174490"/>
                </a:lnTo>
                <a:lnTo>
                  <a:pt x="2338492" y="140923"/>
                </a:lnTo>
                <a:lnTo>
                  <a:pt x="2375268" y="106700"/>
                </a:lnTo>
                <a:lnTo>
                  <a:pt x="2411173" y="71811"/>
                </a:lnTo>
                <a:lnTo>
                  <a:pt x="2446176" y="36247"/>
                </a:lnTo>
                <a:lnTo>
                  <a:pt x="2480246" y="0"/>
                </a:lnTo>
              </a:path>
            </a:pathLst>
          </a:custGeom>
          <a:ln w="127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id="{839365EA-209E-466A-8936-D7AE83508B2C}"/>
              </a:ext>
            </a:extLst>
          </p:cNvPr>
          <p:cNvSpPr/>
          <p:nvPr/>
        </p:nvSpPr>
        <p:spPr>
          <a:xfrm>
            <a:off x="4083247" y="4167386"/>
            <a:ext cx="550545" cy="645795"/>
          </a:xfrm>
          <a:custGeom>
            <a:avLst/>
            <a:gdLst/>
            <a:ahLst/>
            <a:cxnLst/>
            <a:rect l="l" t="t" r="r" b="b"/>
            <a:pathLst>
              <a:path w="550545" h="645795">
                <a:moveTo>
                  <a:pt x="0" y="645502"/>
                </a:moveTo>
                <a:lnTo>
                  <a:pt x="61398" y="575139"/>
                </a:lnTo>
                <a:lnTo>
                  <a:pt x="118324" y="509728"/>
                </a:lnTo>
                <a:lnTo>
                  <a:pt x="170945" y="449087"/>
                </a:lnTo>
                <a:lnTo>
                  <a:pt x="219431" y="393037"/>
                </a:lnTo>
                <a:lnTo>
                  <a:pt x="263951" y="341396"/>
                </a:lnTo>
                <a:lnTo>
                  <a:pt x="304675" y="293985"/>
                </a:lnTo>
                <a:lnTo>
                  <a:pt x="341772" y="250623"/>
                </a:lnTo>
                <a:lnTo>
                  <a:pt x="375410" y="211130"/>
                </a:lnTo>
                <a:lnTo>
                  <a:pt x="405759" y="175325"/>
                </a:lnTo>
                <a:lnTo>
                  <a:pt x="432988" y="143027"/>
                </a:lnTo>
                <a:lnTo>
                  <a:pt x="478765" y="88233"/>
                </a:lnTo>
                <a:lnTo>
                  <a:pt x="514093" y="45304"/>
                </a:lnTo>
                <a:lnTo>
                  <a:pt x="540326" y="12796"/>
                </a:lnTo>
                <a:lnTo>
                  <a:pt x="550456" y="0"/>
                </a:lnTo>
              </a:path>
            </a:pathLst>
          </a:custGeom>
          <a:ln w="127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id="{CB55733C-B3E0-4645-9EAC-1438A8BD9C58}"/>
              </a:ext>
            </a:extLst>
          </p:cNvPr>
          <p:cNvSpPr/>
          <p:nvPr/>
        </p:nvSpPr>
        <p:spPr>
          <a:xfrm>
            <a:off x="529044" y="6828370"/>
            <a:ext cx="10795" cy="22860"/>
          </a:xfrm>
          <a:custGeom>
            <a:avLst/>
            <a:gdLst/>
            <a:ahLst/>
            <a:cxnLst/>
            <a:rect l="l" t="t" r="r" b="b"/>
            <a:pathLst>
              <a:path w="10795" h="22859">
                <a:moveTo>
                  <a:pt x="0" y="22428"/>
                </a:moveTo>
                <a:lnTo>
                  <a:pt x="3175" y="14427"/>
                </a:lnTo>
                <a:lnTo>
                  <a:pt x="10287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id="{9145DA8F-D3A9-4853-96D8-5FC42F2B74ED}"/>
              </a:ext>
            </a:extLst>
          </p:cNvPr>
          <p:cNvSpPr/>
          <p:nvPr/>
        </p:nvSpPr>
        <p:spPr>
          <a:xfrm>
            <a:off x="1423035" y="6146685"/>
            <a:ext cx="46990" cy="14604"/>
          </a:xfrm>
          <a:custGeom>
            <a:avLst/>
            <a:gdLst/>
            <a:ahLst/>
            <a:cxnLst/>
            <a:rect l="l" t="t" r="r" b="b"/>
            <a:pathLst>
              <a:path w="46990" h="14604">
                <a:moveTo>
                  <a:pt x="0" y="14376"/>
                </a:moveTo>
                <a:lnTo>
                  <a:pt x="39039" y="2374"/>
                </a:lnTo>
                <a:lnTo>
                  <a:pt x="468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5">
            <a:extLst>
              <a:ext uri="{FF2B5EF4-FFF2-40B4-BE49-F238E27FC236}">
                <a16:creationId xmlns:a16="http://schemas.microsoft.com/office/drawing/2014/main" id="{CCFDE2C5-7119-477F-8110-D77703B3F5D3}"/>
              </a:ext>
            </a:extLst>
          </p:cNvPr>
          <p:cNvSpPr/>
          <p:nvPr/>
        </p:nvSpPr>
        <p:spPr>
          <a:xfrm>
            <a:off x="4013060" y="4854092"/>
            <a:ext cx="34290" cy="39370"/>
          </a:xfrm>
          <a:custGeom>
            <a:avLst/>
            <a:gdLst/>
            <a:ahLst/>
            <a:cxnLst/>
            <a:rect l="l" t="t" r="r" b="b"/>
            <a:pathLst>
              <a:path w="34290" h="39370">
                <a:moveTo>
                  <a:pt x="0" y="38811"/>
                </a:moveTo>
                <a:lnTo>
                  <a:pt x="5422" y="32766"/>
                </a:lnTo>
                <a:lnTo>
                  <a:pt x="10795" y="26695"/>
                </a:lnTo>
                <a:lnTo>
                  <a:pt x="16141" y="20599"/>
                </a:lnTo>
                <a:lnTo>
                  <a:pt x="20675" y="15412"/>
                </a:lnTo>
                <a:lnTo>
                  <a:pt x="25190" y="10252"/>
                </a:lnTo>
                <a:lnTo>
                  <a:pt x="29686" y="5115"/>
                </a:lnTo>
                <a:lnTo>
                  <a:pt x="34162" y="0"/>
                </a:lnTo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6">
            <a:extLst>
              <a:ext uri="{FF2B5EF4-FFF2-40B4-BE49-F238E27FC236}">
                <a16:creationId xmlns:a16="http://schemas.microsoft.com/office/drawing/2014/main" id="{6AB231A8-52EF-42E9-833C-1B7976ED3D13}"/>
              </a:ext>
            </a:extLst>
          </p:cNvPr>
          <p:cNvSpPr/>
          <p:nvPr/>
        </p:nvSpPr>
        <p:spPr>
          <a:xfrm>
            <a:off x="4650410" y="4123130"/>
            <a:ext cx="15875" cy="22860"/>
          </a:xfrm>
          <a:custGeom>
            <a:avLst/>
            <a:gdLst/>
            <a:ahLst/>
            <a:cxnLst/>
            <a:rect l="l" t="t" r="r" b="b"/>
            <a:pathLst>
              <a:path w="15875" h="22860">
                <a:moveTo>
                  <a:pt x="0" y="22580"/>
                </a:moveTo>
                <a:lnTo>
                  <a:pt x="8994" y="10270"/>
                </a:lnTo>
                <a:lnTo>
                  <a:pt x="13539" y="3484"/>
                </a:lnTo>
                <a:lnTo>
                  <a:pt x="15153" y="601"/>
                </a:lnTo>
                <a:lnTo>
                  <a:pt x="1535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20">
            <a:extLst>
              <a:ext uri="{FF2B5EF4-FFF2-40B4-BE49-F238E27FC236}">
                <a16:creationId xmlns:a16="http://schemas.microsoft.com/office/drawing/2014/main" id="{2CB437A2-CF0D-4D0E-BA70-666F3DA8B1A3}"/>
              </a:ext>
            </a:extLst>
          </p:cNvPr>
          <p:cNvSpPr txBox="1"/>
          <p:nvPr/>
        </p:nvSpPr>
        <p:spPr>
          <a:xfrm>
            <a:off x="2484185" y="6958048"/>
            <a:ext cx="71755" cy="1141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GB" sz="70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4</a:t>
            </a:r>
            <a:endParaRPr sz="700" dirty="0">
              <a:latin typeface="Avenir LT Std 35 Light"/>
              <a:cs typeface="Avenir LT Std 35 Light"/>
            </a:endParaRPr>
          </a:p>
        </p:txBody>
      </p:sp>
      <p:sp>
        <p:nvSpPr>
          <p:cNvPr id="55" name="object 21">
            <a:extLst>
              <a:ext uri="{FF2B5EF4-FFF2-40B4-BE49-F238E27FC236}">
                <a16:creationId xmlns:a16="http://schemas.microsoft.com/office/drawing/2014/main" id="{6D4EF9DB-A3F1-44EC-B2E4-EFD989797C96}"/>
              </a:ext>
            </a:extLst>
          </p:cNvPr>
          <p:cNvSpPr txBox="1"/>
          <p:nvPr/>
        </p:nvSpPr>
        <p:spPr>
          <a:xfrm>
            <a:off x="7524186" y="6958048"/>
            <a:ext cx="71755" cy="1141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GB" sz="70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5</a:t>
            </a:r>
            <a:endParaRPr sz="700" dirty="0">
              <a:latin typeface="Avenir LT Std 35 Light"/>
              <a:cs typeface="Avenir LT Std 35 Light"/>
            </a:endParaRPr>
          </a:p>
        </p:txBody>
      </p:sp>
      <p:sp>
        <p:nvSpPr>
          <p:cNvPr id="33" name="object 36">
            <a:extLst>
              <a:ext uri="{FF2B5EF4-FFF2-40B4-BE49-F238E27FC236}">
                <a16:creationId xmlns:a16="http://schemas.microsoft.com/office/drawing/2014/main" id="{5FE636A4-7C1C-4DEB-847B-29DFCFDBFC03}"/>
              </a:ext>
            </a:extLst>
          </p:cNvPr>
          <p:cNvSpPr txBox="1"/>
          <p:nvPr/>
        </p:nvSpPr>
        <p:spPr>
          <a:xfrm>
            <a:off x="5767677" y="3178466"/>
            <a:ext cx="37661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1820">
              <a:lnSpc>
                <a:spcPct val="100000"/>
              </a:lnSpc>
              <a:spcBef>
                <a:spcPts val="100"/>
              </a:spcBef>
            </a:pPr>
            <a:r>
              <a:rPr lang="en-GB" sz="1600" b="1" spc="-30" dirty="0">
                <a:solidFill>
                  <a:srgbClr val="231F20"/>
                </a:solidFill>
                <a:latin typeface="Avenir Black"/>
                <a:cs typeface="Avenir Black"/>
              </a:rPr>
              <a:t>Le kit de </a:t>
            </a:r>
            <a:r>
              <a:rPr lang="en-GB" sz="1600" b="1" spc="-30" dirty="0" err="1">
                <a:solidFill>
                  <a:srgbClr val="231F20"/>
                </a:solidFill>
                <a:latin typeface="Avenir Black"/>
                <a:cs typeface="Avenir Black"/>
              </a:rPr>
              <a:t>survie</a:t>
            </a:r>
            <a:endParaRPr lang="en-GB" sz="1600" dirty="0">
              <a:latin typeface="Avenir Black"/>
              <a:cs typeface="Avenir Black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4C41927-EB82-4428-9FCD-631DC65604CF}"/>
              </a:ext>
            </a:extLst>
          </p:cNvPr>
          <p:cNvGrpSpPr/>
          <p:nvPr/>
        </p:nvGrpSpPr>
        <p:grpSpPr>
          <a:xfrm>
            <a:off x="5767677" y="619696"/>
            <a:ext cx="390525" cy="375998"/>
            <a:chOff x="803384" y="2117763"/>
            <a:chExt cx="390525" cy="375998"/>
          </a:xfrm>
        </p:grpSpPr>
        <p:sp>
          <p:nvSpPr>
            <p:cNvPr id="35" name="object 11">
              <a:extLst>
                <a:ext uri="{FF2B5EF4-FFF2-40B4-BE49-F238E27FC236}">
                  <a16:creationId xmlns:a16="http://schemas.microsoft.com/office/drawing/2014/main" id="{E11E715A-9A6E-479E-B722-ABB1C38ED071}"/>
                </a:ext>
              </a:extLst>
            </p:cNvPr>
            <p:cNvSpPr/>
            <p:nvPr/>
          </p:nvSpPr>
          <p:spPr>
            <a:xfrm>
              <a:off x="803384" y="2205471"/>
              <a:ext cx="390525" cy="288290"/>
            </a:xfrm>
            <a:custGeom>
              <a:avLst/>
              <a:gdLst/>
              <a:ahLst/>
              <a:cxnLst/>
              <a:rect l="l" t="t" r="r" b="b"/>
              <a:pathLst>
                <a:path w="390525" h="288289">
                  <a:moveTo>
                    <a:pt x="66395" y="0"/>
                  </a:moveTo>
                  <a:lnTo>
                    <a:pt x="50571" y="0"/>
                  </a:lnTo>
                  <a:lnTo>
                    <a:pt x="30903" y="4077"/>
                  </a:lnTo>
                  <a:lnTo>
                    <a:pt x="14827" y="15189"/>
                  </a:lnTo>
                  <a:lnTo>
                    <a:pt x="3979" y="31653"/>
                  </a:lnTo>
                  <a:lnTo>
                    <a:pt x="0" y="51790"/>
                  </a:lnTo>
                  <a:lnTo>
                    <a:pt x="0" y="238721"/>
                  </a:lnTo>
                  <a:lnTo>
                    <a:pt x="3799" y="257954"/>
                  </a:lnTo>
                  <a:lnTo>
                    <a:pt x="14154" y="273680"/>
                  </a:lnTo>
                  <a:lnTo>
                    <a:pt x="29500" y="284293"/>
                  </a:lnTo>
                  <a:lnTo>
                    <a:pt x="48272" y="288188"/>
                  </a:lnTo>
                  <a:lnTo>
                    <a:pt x="339559" y="288188"/>
                  </a:lnTo>
                  <a:lnTo>
                    <a:pt x="359234" y="284110"/>
                  </a:lnTo>
                  <a:lnTo>
                    <a:pt x="375315" y="272996"/>
                  </a:lnTo>
                  <a:lnTo>
                    <a:pt x="375748" y="272338"/>
                  </a:lnTo>
                  <a:lnTo>
                    <a:pt x="48272" y="272338"/>
                  </a:lnTo>
                  <a:lnTo>
                    <a:pt x="35517" y="269693"/>
                  </a:lnTo>
                  <a:lnTo>
                    <a:pt x="25088" y="262483"/>
                  </a:lnTo>
                  <a:lnTo>
                    <a:pt x="18051" y="251796"/>
                  </a:lnTo>
                  <a:lnTo>
                    <a:pt x="15468" y="238721"/>
                  </a:lnTo>
                  <a:lnTo>
                    <a:pt x="15468" y="51790"/>
                  </a:lnTo>
                  <a:lnTo>
                    <a:pt x="18231" y="37811"/>
                  </a:lnTo>
                  <a:lnTo>
                    <a:pt x="25761" y="26385"/>
                  </a:lnTo>
                  <a:lnTo>
                    <a:pt x="36921" y="18677"/>
                  </a:lnTo>
                  <a:lnTo>
                    <a:pt x="50571" y="15849"/>
                  </a:lnTo>
                  <a:lnTo>
                    <a:pt x="69837" y="15849"/>
                  </a:lnTo>
                  <a:lnTo>
                    <a:pt x="69837" y="3530"/>
                  </a:lnTo>
                  <a:lnTo>
                    <a:pt x="66395" y="0"/>
                  </a:lnTo>
                  <a:close/>
                </a:path>
                <a:path w="390525" h="288289">
                  <a:moveTo>
                    <a:pt x="374642" y="15849"/>
                  </a:moveTo>
                  <a:lnTo>
                    <a:pt x="337337" y="15849"/>
                  </a:lnTo>
                  <a:lnTo>
                    <a:pt x="351856" y="18858"/>
                  </a:lnTo>
                  <a:lnTo>
                    <a:pt x="363726" y="27058"/>
                  </a:lnTo>
                  <a:lnTo>
                    <a:pt x="371736" y="39215"/>
                  </a:lnTo>
                  <a:lnTo>
                    <a:pt x="374675" y="54089"/>
                  </a:lnTo>
                  <a:lnTo>
                    <a:pt x="374675" y="236372"/>
                  </a:lnTo>
                  <a:lnTo>
                    <a:pt x="371913" y="250361"/>
                  </a:lnTo>
                  <a:lnTo>
                    <a:pt x="364385" y="261794"/>
                  </a:lnTo>
                  <a:lnTo>
                    <a:pt x="353222" y="269508"/>
                  </a:lnTo>
                  <a:lnTo>
                    <a:pt x="339559" y="272338"/>
                  </a:lnTo>
                  <a:lnTo>
                    <a:pt x="375748" y="272338"/>
                  </a:lnTo>
                  <a:lnTo>
                    <a:pt x="386163" y="256523"/>
                  </a:lnTo>
                  <a:lnTo>
                    <a:pt x="390143" y="236372"/>
                  </a:lnTo>
                  <a:lnTo>
                    <a:pt x="390143" y="54089"/>
                  </a:lnTo>
                  <a:lnTo>
                    <a:pt x="385988" y="33057"/>
                  </a:lnTo>
                  <a:lnTo>
                    <a:pt x="374642" y="15849"/>
                  </a:lnTo>
                  <a:close/>
                </a:path>
                <a:path w="390525" h="288289">
                  <a:moveTo>
                    <a:pt x="69837" y="15849"/>
                  </a:moveTo>
                  <a:lnTo>
                    <a:pt x="54381" y="15849"/>
                  </a:lnTo>
                  <a:lnTo>
                    <a:pt x="54381" y="196850"/>
                  </a:lnTo>
                  <a:lnTo>
                    <a:pt x="56173" y="205887"/>
                  </a:lnTo>
                  <a:lnTo>
                    <a:pt x="61075" y="213275"/>
                  </a:lnTo>
                  <a:lnTo>
                    <a:pt x="68381" y="218261"/>
                  </a:lnTo>
                  <a:lnTo>
                    <a:pt x="77381" y="220091"/>
                  </a:lnTo>
                  <a:lnTo>
                    <a:pt x="86202" y="218261"/>
                  </a:lnTo>
                  <a:lnTo>
                    <a:pt x="93413" y="213275"/>
                  </a:lnTo>
                  <a:lnTo>
                    <a:pt x="98278" y="205887"/>
                  </a:lnTo>
                  <a:lnTo>
                    <a:pt x="98600" y="204254"/>
                  </a:lnTo>
                  <a:lnTo>
                    <a:pt x="73088" y="204254"/>
                  </a:lnTo>
                  <a:lnTo>
                    <a:pt x="69837" y="200939"/>
                  </a:lnTo>
                  <a:lnTo>
                    <a:pt x="69837" y="15849"/>
                  </a:lnTo>
                  <a:close/>
                </a:path>
                <a:path w="390525" h="288289">
                  <a:moveTo>
                    <a:pt x="299504" y="146316"/>
                  </a:moveTo>
                  <a:lnTo>
                    <a:pt x="284035" y="146316"/>
                  </a:lnTo>
                  <a:lnTo>
                    <a:pt x="284035" y="196850"/>
                  </a:lnTo>
                  <a:lnTo>
                    <a:pt x="285825" y="205887"/>
                  </a:lnTo>
                  <a:lnTo>
                    <a:pt x="290723" y="213275"/>
                  </a:lnTo>
                  <a:lnTo>
                    <a:pt x="298024" y="218261"/>
                  </a:lnTo>
                  <a:lnTo>
                    <a:pt x="307022" y="220091"/>
                  </a:lnTo>
                  <a:lnTo>
                    <a:pt x="315846" y="218261"/>
                  </a:lnTo>
                  <a:lnTo>
                    <a:pt x="323061" y="213275"/>
                  </a:lnTo>
                  <a:lnTo>
                    <a:pt x="327930" y="205887"/>
                  </a:lnTo>
                  <a:lnTo>
                    <a:pt x="328253" y="204254"/>
                  </a:lnTo>
                  <a:lnTo>
                    <a:pt x="302742" y="204254"/>
                  </a:lnTo>
                  <a:lnTo>
                    <a:pt x="299504" y="200939"/>
                  </a:lnTo>
                  <a:lnTo>
                    <a:pt x="299504" y="146316"/>
                  </a:lnTo>
                  <a:close/>
                </a:path>
                <a:path w="390525" h="288289">
                  <a:moveTo>
                    <a:pt x="296036" y="0"/>
                  </a:moveTo>
                  <a:lnTo>
                    <a:pt x="88061" y="0"/>
                  </a:lnTo>
                  <a:lnTo>
                    <a:pt x="84594" y="3530"/>
                  </a:lnTo>
                  <a:lnTo>
                    <a:pt x="84594" y="200939"/>
                  </a:lnTo>
                  <a:lnTo>
                    <a:pt x="81368" y="204254"/>
                  </a:lnTo>
                  <a:lnTo>
                    <a:pt x="98600" y="204254"/>
                  </a:lnTo>
                  <a:lnTo>
                    <a:pt x="100063" y="196850"/>
                  </a:lnTo>
                  <a:lnTo>
                    <a:pt x="100063" y="15849"/>
                  </a:lnTo>
                  <a:lnTo>
                    <a:pt x="299504" y="15849"/>
                  </a:lnTo>
                  <a:lnTo>
                    <a:pt x="299504" y="3530"/>
                  </a:lnTo>
                  <a:lnTo>
                    <a:pt x="296036" y="0"/>
                  </a:lnTo>
                  <a:close/>
                </a:path>
                <a:path w="390525" h="288289">
                  <a:moveTo>
                    <a:pt x="329717" y="146316"/>
                  </a:moveTo>
                  <a:lnTo>
                    <a:pt x="314236" y="146316"/>
                  </a:lnTo>
                  <a:lnTo>
                    <a:pt x="314236" y="200939"/>
                  </a:lnTo>
                  <a:lnTo>
                    <a:pt x="311010" y="204254"/>
                  </a:lnTo>
                  <a:lnTo>
                    <a:pt x="328253" y="204254"/>
                  </a:lnTo>
                  <a:lnTo>
                    <a:pt x="329717" y="196850"/>
                  </a:lnTo>
                  <a:lnTo>
                    <a:pt x="329717" y="146316"/>
                  </a:lnTo>
                  <a:close/>
                </a:path>
                <a:path w="390525" h="288289">
                  <a:moveTo>
                    <a:pt x="350608" y="77711"/>
                  </a:moveTo>
                  <a:lnTo>
                    <a:pt x="243674" y="77711"/>
                  </a:lnTo>
                  <a:lnTo>
                    <a:pt x="240207" y="81254"/>
                  </a:lnTo>
                  <a:lnTo>
                    <a:pt x="240207" y="142760"/>
                  </a:lnTo>
                  <a:lnTo>
                    <a:pt x="243674" y="146316"/>
                  </a:lnTo>
                  <a:lnTo>
                    <a:pt x="350608" y="146316"/>
                  </a:lnTo>
                  <a:lnTo>
                    <a:pt x="354075" y="142760"/>
                  </a:lnTo>
                  <a:lnTo>
                    <a:pt x="354075" y="130873"/>
                  </a:lnTo>
                  <a:lnTo>
                    <a:pt x="255282" y="130873"/>
                  </a:lnTo>
                  <a:lnTo>
                    <a:pt x="255282" y="94856"/>
                  </a:lnTo>
                  <a:lnTo>
                    <a:pt x="354075" y="94856"/>
                  </a:lnTo>
                  <a:lnTo>
                    <a:pt x="354075" y="81254"/>
                  </a:lnTo>
                  <a:lnTo>
                    <a:pt x="350608" y="77711"/>
                  </a:lnTo>
                  <a:close/>
                </a:path>
                <a:path w="390525" h="288289">
                  <a:moveTo>
                    <a:pt x="354075" y="94856"/>
                  </a:moveTo>
                  <a:lnTo>
                    <a:pt x="337337" y="94856"/>
                  </a:lnTo>
                  <a:lnTo>
                    <a:pt x="337337" y="130873"/>
                  </a:lnTo>
                  <a:lnTo>
                    <a:pt x="354075" y="130873"/>
                  </a:lnTo>
                  <a:lnTo>
                    <a:pt x="354075" y="94856"/>
                  </a:lnTo>
                  <a:close/>
                </a:path>
                <a:path w="390525" h="288289">
                  <a:moveTo>
                    <a:pt x="299504" y="15849"/>
                  </a:moveTo>
                  <a:lnTo>
                    <a:pt x="284035" y="15849"/>
                  </a:lnTo>
                  <a:lnTo>
                    <a:pt x="284035" y="77711"/>
                  </a:lnTo>
                  <a:lnTo>
                    <a:pt x="299504" y="77711"/>
                  </a:lnTo>
                  <a:lnTo>
                    <a:pt x="299504" y="15849"/>
                  </a:lnTo>
                  <a:close/>
                </a:path>
                <a:path w="390525" h="288289">
                  <a:moveTo>
                    <a:pt x="337337" y="0"/>
                  </a:moveTo>
                  <a:lnTo>
                    <a:pt x="317703" y="0"/>
                  </a:lnTo>
                  <a:lnTo>
                    <a:pt x="314236" y="3530"/>
                  </a:lnTo>
                  <a:lnTo>
                    <a:pt x="314236" y="77711"/>
                  </a:lnTo>
                  <a:lnTo>
                    <a:pt x="329717" y="77711"/>
                  </a:lnTo>
                  <a:lnTo>
                    <a:pt x="329717" y="15849"/>
                  </a:lnTo>
                  <a:lnTo>
                    <a:pt x="374642" y="15849"/>
                  </a:lnTo>
                  <a:lnTo>
                    <a:pt x="357873" y="4258"/>
                  </a:lnTo>
                  <a:lnTo>
                    <a:pt x="337337" y="0"/>
                  </a:lnTo>
                  <a:close/>
                </a:path>
              </a:pathLst>
            </a:custGeom>
            <a:solidFill>
              <a:srgbClr val="0A0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12">
              <a:extLst>
                <a:ext uri="{FF2B5EF4-FFF2-40B4-BE49-F238E27FC236}">
                  <a16:creationId xmlns:a16="http://schemas.microsoft.com/office/drawing/2014/main" id="{0DC3370D-DA20-457C-9A00-229B8BC32760}"/>
                </a:ext>
              </a:extLst>
            </p:cNvPr>
            <p:cNvSpPr/>
            <p:nvPr/>
          </p:nvSpPr>
          <p:spPr>
            <a:xfrm>
              <a:off x="918947" y="2117763"/>
              <a:ext cx="154470" cy="756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13">
              <a:extLst>
                <a:ext uri="{FF2B5EF4-FFF2-40B4-BE49-F238E27FC236}">
                  <a16:creationId xmlns:a16="http://schemas.microsoft.com/office/drawing/2014/main" id="{75C6F1D7-AE31-4278-A2EA-BA83C907BF64}"/>
                </a:ext>
              </a:extLst>
            </p:cNvPr>
            <p:cNvSpPr/>
            <p:nvPr/>
          </p:nvSpPr>
          <p:spPr>
            <a:xfrm>
              <a:off x="913250" y="2347302"/>
              <a:ext cx="105117" cy="1130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14">
              <a:extLst>
                <a:ext uri="{FF2B5EF4-FFF2-40B4-BE49-F238E27FC236}">
                  <a16:creationId xmlns:a16="http://schemas.microsoft.com/office/drawing/2014/main" id="{97BEEE4F-D747-4BF8-AB48-B6A0A6F3ABCB}"/>
                </a:ext>
              </a:extLst>
            </p:cNvPr>
            <p:cNvSpPr/>
            <p:nvPr/>
          </p:nvSpPr>
          <p:spPr>
            <a:xfrm>
              <a:off x="914041" y="2242195"/>
              <a:ext cx="98386" cy="857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B389B5E1-7027-48C8-AC90-EA661BB34C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3033" y="2165383"/>
            <a:ext cx="4640500" cy="2379156"/>
          </a:xfrm>
          <a:prstGeom prst="rect">
            <a:avLst/>
          </a:prstGeom>
        </p:spPr>
      </p:pic>
      <p:grpSp>
        <p:nvGrpSpPr>
          <p:cNvPr id="15" name="Graphic 13">
            <a:extLst>
              <a:ext uri="{FF2B5EF4-FFF2-40B4-BE49-F238E27FC236}">
                <a16:creationId xmlns:a16="http://schemas.microsoft.com/office/drawing/2014/main" id="{476D4C22-BD93-433C-B495-A23A1CC5C151}"/>
              </a:ext>
            </a:extLst>
          </p:cNvPr>
          <p:cNvGrpSpPr/>
          <p:nvPr/>
        </p:nvGrpSpPr>
        <p:grpSpPr>
          <a:xfrm>
            <a:off x="5566684" y="5017652"/>
            <a:ext cx="1074344" cy="1023057"/>
            <a:chOff x="2803525" y="1362360"/>
            <a:chExt cx="4476750" cy="447675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D0BB221-599E-4E80-B477-DBFB17049D28}"/>
                </a:ext>
              </a:extLst>
            </p:cNvPr>
            <p:cNvSpPr/>
            <p:nvPr/>
          </p:nvSpPr>
          <p:spPr>
            <a:xfrm>
              <a:off x="2803525" y="1362360"/>
              <a:ext cx="4476750" cy="4476749"/>
            </a:xfrm>
            <a:custGeom>
              <a:avLst/>
              <a:gdLst>
                <a:gd name="connsiteX0" fmla="*/ 4476750 w 4476750"/>
                <a:gd name="connsiteY0" fmla="*/ 2238375 h 4476749"/>
                <a:gd name="connsiteX1" fmla="*/ 2238375 w 4476750"/>
                <a:gd name="connsiteY1" fmla="*/ 4476750 h 4476749"/>
                <a:gd name="connsiteX2" fmla="*/ 0 w 4476750"/>
                <a:gd name="connsiteY2" fmla="*/ 2238375 h 4476749"/>
                <a:gd name="connsiteX3" fmla="*/ 2238375 w 4476750"/>
                <a:gd name="connsiteY3" fmla="*/ 0 h 4476749"/>
                <a:gd name="connsiteX4" fmla="*/ 4476750 w 4476750"/>
                <a:gd name="connsiteY4" fmla="*/ 2238375 h 4476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6750" h="4476749">
                  <a:moveTo>
                    <a:pt x="4476750" y="2238375"/>
                  </a:moveTo>
                  <a:cubicBezTo>
                    <a:pt x="4476750" y="3474625"/>
                    <a:pt x="3474625" y="4476750"/>
                    <a:pt x="2238375" y="4476750"/>
                  </a:cubicBezTo>
                  <a:cubicBezTo>
                    <a:pt x="1002125" y="4476750"/>
                    <a:pt x="0" y="3474625"/>
                    <a:pt x="0" y="2238375"/>
                  </a:cubicBezTo>
                  <a:cubicBezTo>
                    <a:pt x="0" y="1002125"/>
                    <a:pt x="1002125" y="0"/>
                    <a:pt x="2238375" y="0"/>
                  </a:cubicBezTo>
                  <a:cubicBezTo>
                    <a:pt x="3474625" y="0"/>
                    <a:pt x="4476750" y="1002125"/>
                    <a:pt x="4476750" y="223837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F1D5B2-10A4-4BFD-AFBA-BCCA902314A9}"/>
                </a:ext>
              </a:extLst>
            </p:cNvPr>
            <p:cNvSpPr/>
            <p:nvPr/>
          </p:nvSpPr>
          <p:spPr>
            <a:xfrm>
              <a:off x="5062902" y="5837339"/>
              <a:ext cx="97983" cy="1771"/>
            </a:xfrm>
            <a:custGeom>
              <a:avLst/>
              <a:gdLst>
                <a:gd name="connsiteX0" fmla="*/ 3762 w 97983"/>
                <a:gd name="connsiteY0" fmla="*/ 1772 h 1771"/>
                <a:gd name="connsiteX1" fmla="*/ 3581 w 97983"/>
                <a:gd name="connsiteY1" fmla="*/ 1772 h 1771"/>
                <a:gd name="connsiteX2" fmla="*/ 3762 w 97983"/>
                <a:gd name="connsiteY2" fmla="*/ 1772 h 1771"/>
                <a:gd name="connsiteX3" fmla="*/ 3762 w 97983"/>
                <a:gd name="connsiteY3" fmla="*/ 1772 h 1771"/>
                <a:gd name="connsiteX4" fmla="*/ 7125 w 97983"/>
                <a:gd name="connsiteY4" fmla="*/ 1772 h 1771"/>
                <a:gd name="connsiteX5" fmla="*/ 3762 w 97983"/>
                <a:gd name="connsiteY5" fmla="*/ 1772 h 1771"/>
                <a:gd name="connsiteX6" fmla="*/ 133 w 97983"/>
                <a:gd name="connsiteY6" fmla="*/ 1772 h 1771"/>
                <a:gd name="connsiteX7" fmla="*/ 0 w 97983"/>
                <a:gd name="connsiteY7" fmla="*/ 1772 h 1771"/>
                <a:gd name="connsiteX8" fmla="*/ 133 w 97983"/>
                <a:gd name="connsiteY8" fmla="*/ 1772 h 1771"/>
                <a:gd name="connsiteX9" fmla="*/ 8353 w 97983"/>
                <a:gd name="connsiteY9" fmla="*/ 1772 h 1771"/>
                <a:gd name="connsiteX10" fmla="*/ 10497 w 97983"/>
                <a:gd name="connsiteY10" fmla="*/ 1772 h 1771"/>
                <a:gd name="connsiteX11" fmla="*/ 8353 w 97983"/>
                <a:gd name="connsiteY11" fmla="*/ 1772 h 1771"/>
                <a:gd name="connsiteX12" fmla="*/ 11982 w 97983"/>
                <a:gd name="connsiteY12" fmla="*/ 1772 h 1771"/>
                <a:gd name="connsiteX13" fmla="*/ 13859 w 97983"/>
                <a:gd name="connsiteY13" fmla="*/ 1772 h 1771"/>
                <a:gd name="connsiteX14" fmla="*/ 11982 w 97983"/>
                <a:gd name="connsiteY14" fmla="*/ 1772 h 1771"/>
                <a:gd name="connsiteX15" fmla="*/ 15392 w 97983"/>
                <a:gd name="connsiteY15" fmla="*/ 1724 h 1771"/>
                <a:gd name="connsiteX16" fmla="*/ 17231 w 97983"/>
                <a:gd name="connsiteY16" fmla="*/ 1724 h 1771"/>
                <a:gd name="connsiteX17" fmla="*/ 15392 w 97983"/>
                <a:gd name="connsiteY17" fmla="*/ 1724 h 1771"/>
                <a:gd name="connsiteX18" fmla="*/ 18802 w 97983"/>
                <a:gd name="connsiteY18" fmla="*/ 1724 h 1771"/>
                <a:gd name="connsiteX19" fmla="*/ 20641 w 97983"/>
                <a:gd name="connsiteY19" fmla="*/ 1724 h 1771"/>
                <a:gd name="connsiteX20" fmla="*/ 18802 w 97983"/>
                <a:gd name="connsiteY20" fmla="*/ 1724 h 1771"/>
                <a:gd name="connsiteX21" fmla="*/ 22212 w 97983"/>
                <a:gd name="connsiteY21" fmla="*/ 1724 h 1771"/>
                <a:gd name="connsiteX22" fmla="*/ 24003 w 97983"/>
                <a:gd name="connsiteY22" fmla="*/ 1676 h 1771"/>
                <a:gd name="connsiteX23" fmla="*/ 22212 w 97983"/>
                <a:gd name="connsiteY23" fmla="*/ 1724 h 1771"/>
                <a:gd name="connsiteX24" fmla="*/ 25584 w 97983"/>
                <a:gd name="connsiteY24" fmla="*/ 1676 h 1771"/>
                <a:gd name="connsiteX25" fmla="*/ 27594 w 97983"/>
                <a:gd name="connsiteY25" fmla="*/ 1629 h 1771"/>
                <a:gd name="connsiteX26" fmla="*/ 25584 w 97983"/>
                <a:gd name="connsiteY26" fmla="*/ 1676 h 1771"/>
                <a:gd name="connsiteX27" fmla="*/ 28946 w 97983"/>
                <a:gd name="connsiteY27" fmla="*/ 1629 h 1771"/>
                <a:gd name="connsiteX28" fmla="*/ 32137 w 97983"/>
                <a:gd name="connsiteY28" fmla="*/ 1581 h 1771"/>
                <a:gd name="connsiteX29" fmla="*/ 28946 w 97983"/>
                <a:gd name="connsiteY29" fmla="*/ 1629 h 1771"/>
                <a:gd name="connsiteX30" fmla="*/ 33842 w 97983"/>
                <a:gd name="connsiteY30" fmla="*/ 1581 h 1771"/>
                <a:gd name="connsiteX31" fmla="*/ 35500 w 97983"/>
                <a:gd name="connsiteY31" fmla="*/ 1534 h 1771"/>
                <a:gd name="connsiteX32" fmla="*/ 33842 w 97983"/>
                <a:gd name="connsiteY32" fmla="*/ 1581 h 1771"/>
                <a:gd name="connsiteX33" fmla="*/ 37252 w 97983"/>
                <a:gd name="connsiteY33" fmla="*/ 1496 h 1771"/>
                <a:gd name="connsiteX34" fmla="*/ 38871 w 97983"/>
                <a:gd name="connsiteY34" fmla="*/ 1496 h 1771"/>
                <a:gd name="connsiteX35" fmla="*/ 37252 w 97983"/>
                <a:gd name="connsiteY35" fmla="*/ 1496 h 1771"/>
                <a:gd name="connsiteX36" fmla="*/ 40624 w 97983"/>
                <a:gd name="connsiteY36" fmla="*/ 1448 h 1771"/>
                <a:gd name="connsiteX37" fmla="*/ 42196 w 97983"/>
                <a:gd name="connsiteY37" fmla="*/ 1448 h 1771"/>
                <a:gd name="connsiteX38" fmla="*/ 40624 w 97983"/>
                <a:gd name="connsiteY38" fmla="*/ 1448 h 1771"/>
                <a:gd name="connsiteX39" fmla="*/ 44034 w 97983"/>
                <a:gd name="connsiteY39" fmla="*/ 1400 h 1771"/>
                <a:gd name="connsiteX40" fmla="*/ 45520 w 97983"/>
                <a:gd name="connsiteY40" fmla="*/ 1353 h 1771"/>
                <a:gd name="connsiteX41" fmla="*/ 44034 w 97983"/>
                <a:gd name="connsiteY41" fmla="*/ 1400 h 1771"/>
                <a:gd name="connsiteX42" fmla="*/ 47396 w 97983"/>
                <a:gd name="connsiteY42" fmla="*/ 1353 h 1771"/>
                <a:gd name="connsiteX43" fmla="*/ 48835 w 97983"/>
                <a:gd name="connsiteY43" fmla="*/ 1305 h 1771"/>
                <a:gd name="connsiteX44" fmla="*/ 47396 w 97983"/>
                <a:gd name="connsiteY44" fmla="*/ 1353 h 1771"/>
                <a:gd name="connsiteX45" fmla="*/ 50721 w 97983"/>
                <a:gd name="connsiteY45" fmla="*/ 1267 h 1771"/>
                <a:gd name="connsiteX46" fmla="*/ 52035 w 97983"/>
                <a:gd name="connsiteY46" fmla="*/ 1267 h 1771"/>
                <a:gd name="connsiteX47" fmla="*/ 50721 w 97983"/>
                <a:gd name="connsiteY47" fmla="*/ 1267 h 1771"/>
                <a:gd name="connsiteX48" fmla="*/ 54083 w 97983"/>
                <a:gd name="connsiteY48" fmla="*/ 1181 h 1771"/>
                <a:gd name="connsiteX49" fmla="*/ 54302 w 97983"/>
                <a:gd name="connsiteY49" fmla="*/ 1181 h 1771"/>
                <a:gd name="connsiteX50" fmla="*/ 54169 w 97983"/>
                <a:gd name="connsiteY50" fmla="*/ 1181 h 1771"/>
                <a:gd name="connsiteX51" fmla="*/ 54083 w 97983"/>
                <a:gd name="connsiteY51" fmla="*/ 1181 h 1771"/>
                <a:gd name="connsiteX52" fmla="*/ 59988 w 97983"/>
                <a:gd name="connsiteY52" fmla="*/ 1096 h 1771"/>
                <a:gd name="connsiteX53" fmla="*/ 60379 w 97983"/>
                <a:gd name="connsiteY53" fmla="*/ 1096 h 1771"/>
                <a:gd name="connsiteX54" fmla="*/ 59988 w 97983"/>
                <a:gd name="connsiteY54" fmla="*/ 1096 h 1771"/>
                <a:gd name="connsiteX55" fmla="*/ 62875 w 97983"/>
                <a:gd name="connsiteY55" fmla="*/ 1048 h 1771"/>
                <a:gd name="connsiteX56" fmla="*/ 63703 w 97983"/>
                <a:gd name="connsiteY56" fmla="*/ 1000 h 1771"/>
                <a:gd name="connsiteX57" fmla="*/ 62875 w 97983"/>
                <a:gd name="connsiteY57" fmla="*/ 1048 h 1771"/>
                <a:gd name="connsiteX58" fmla="*/ 66018 w 97983"/>
                <a:gd name="connsiteY58" fmla="*/ 962 h 1771"/>
                <a:gd name="connsiteX59" fmla="*/ 67027 w 97983"/>
                <a:gd name="connsiteY59" fmla="*/ 914 h 1771"/>
                <a:gd name="connsiteX60" fmla="*/ 66018 w 97983"/>
                <a:gd name="connsiteY60" fmla="*/ 962 h 1771"/>
                <a:gd name="connsiteX61" fmla="*/ 69304 w 97983"/>
                <a:gd name="connsiteY61" fmla="*/ 876 h 1771"/>
                <a:gd name="connsiteX62" fmla="*/ 70218 w 97983"/>
                <a:gd name="connsiteY62" fmla="*/ 829 h 1771"/>
                <a:gd name="connsiteX63" fmla="*/ 69304 w 97983"/>
                <a:gd name="connsiteY63" fmla="*/ 876 h 1771"/>
                <a:gd name="connsiteX64" fmla="*/ 72619 w 97983"/>
                <a:gd name="connsiteY64" fmla="*/ 791 h 1771"/>
                <a:gd name="connsiteX65" fmla="*/ 73409 w 97983"/>
                <a:gd name="connsiteY65" fmla="*/ 791 h 1771"/>
                <a:gd name="connsiteX66" fmla="*/ 72619 w 97983"/>
                <a:gd name="connsiteY66" fmla="*/ 791 h 1771"/>
                <a:gd name="connsiteX67" fmla="*/ 75943 w 97983"/>
                <a:gd name="connsiteY67" fmla="*/ 705 h 1771"/>
                <a:gd name="connsiteX68" fmla="*/ 76381 w 97983"/>
                <a:gd name="connsiteY68" fmla="*/ 657 h 1771"/>
                <a:gd name="connsiteX69" fmla="*/ 75943 w 97983"/>
                <a:gd name="connsiteY69" fmla="*/ 705 h 1771"/>
                <a:gd name="connsiteX70" fmla="*/ 91507 w 97983"/>
                <a:gd name="connsiteY70" fmla="*/ 172 h 1771"/>
                <a:gd name="connsiteX71" fmla="*/ 91726 w 97983"/>
                <a:gd name="connsiteY71" fmla="*/ 172 h 1771"/>
                <a:gd name="connsiteX72" fmla="*/ 91507 w 97983"/>
                <a:gd name="connsiteY72" fmla="*/ 172 h 1771"/>
                <a:gd name="connsiteX73" fmla="*/ 94659 w 97983"/>
                <a:gd name="connsiteY73" fmla="*/ 86 h 1771"/>
                <a:gd name="connsiteX74" fmla="*/ 94840 w 97983"/>
                <a:gd name="connsiteY74" fmla="*/ 86 h 1771"/>
                <a:gd name="connsiteX75" fmla="*/ 94659 w 97983"/>
                <a:gd name="connsiteY75" fmla="*/ 86 h 1771"/>
                <a:gd name="connsiteX76" fmla="*/ 97850 w 97983"/>
                <a:gd name="connsiteY76" fmla="*/ 0 h 1771"/>
                <a:gd name="connsiteX77" fmla="*/ 97984 w 97983"/>
                <a:gd name="connsiteY77" fmla="*/ 0 h 1771"/>
                <a:gd name="connsiteX78" fmla="*/ 97850 w 97983"/>
                <a:gd name="connsiteY78" fmla="*/ 0 h 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97983" h="1771">
                  <a:moveTo>
                    <a:pt x="3762" y="1772"/>
                  </a:moveTo>
                  <a:lnTo>
                    <a:pt x="3581" y="1772"/>
                  </a:lnTo>
                  <a:lnTo>
                    <a:pt x="3762" y="1772"/>
                  </a:lnTo>
                  <a:close/>
                  <a:moveTo>
                    <a:pt x="3762" y="1772"/>
                  </a:moveTo>
                  <a:lnTo>
                    <a:pt x="7125" y="1772"/>
                  </a:lnTo>
                  <a:lnTo>
                    <a:pt x="3762" y="1772"/>
                  </a:lnTo>
                  <a:close/>
                  <a:moveTo>
                    <a:pt x="133" y="1772"/>
                  </a:moveTo>
                  <a:lnTo>
                    <a:pt x="0" y="1772"/>
                  </a:lnTo>
                  <a:lnTo>
                    <a:pt x="133" y="1772"/>
                  </a:lnTo>
                  <a:close/>
                  <a:moveTo>
                    <a:pt x="8353" y="1772"/>
                  </a:moveTo>
                  <a:lnTo>
                    <a:pt x="10497" y="1772"/>
                  </a:lnTo>
                  <a:lnTo>
                    <a:pt x="8353" y="1772"/>
                  </a:lnTo>
                  <a:close/>
                  <a:moveTo>
                    <a:pt x="11982" y="1772"/>
                  </a:moveTo>
                  <a:lnTo>
                    <a:pt x="13859" y="1772"/>
                  </a:lnTo>
                  <a:lnTo>
                    <a:pt x="11982" y="1772"/>
                  </a:lnTo>
                  <a:close/>
                  <a:moveTo>
                    <a:pt x="15392" y="1724"/>
                  </a:moveTo>
                  <a:lnTo>
                    <a:pt x="17231" y="1724"/>
                  </a:lnTo>
                  <a:lnTo>
                    <a:pt x="15392" y="1724"/>
                  </a:lnTo>
                  <a:close/>
                  <a:moveTo>
                    <a:pt x="18802" y="1724"/>
                  </a:moveTo>
                  <a:lnTo>
                    <a:pt x="20641" y="1724"/>
                  </a:lnTo>
                  <a:lnTo>
                    <a:pt x="18802" y="1724"/>
                  </a:lnTo>
                  <a:close/>
                  <a:moveTo>
                    <a:pt x="22212" y="1724"/>
                  </a:moveTo>
                  <a:cubicBezTo>
                    <a:pt x="22870" y="1724"/>
                    <a:pt x="23346" y="1676"/>
                    <a:pt x="24003" y="1676"/>
                  </a:cubicBezTo>
                  <a:cubicBezTo>
                    <a:pt x="23393" y="1676"/>
                    <a:pt x="22784" y="1724"/>
                    <a:pt x="22212" y="1724"/>
                  </a:cubicBezTo>
                  <a:close/>
                  <a:moveTo>
                    <a:pt x="25584" y="1676"/>
                  </a:moveTo>
                  <a:cubicBezTo>
                    <a:pt x="26280" y="1676"/>
                    <a:pt x="26937" y="1629"/>
                    <a:pt x="27594" y="1629"/>
                  </a:cubicBezTo>
                  <a:cubicBezTo>
                    <a:pt x="26937" y="1629"/>
                    <a:pt x="26232" y="1676"/>
                    <a:pt x="25584" y="1676"/>
                  </a:cubicBezTo>
                  <a:close/>
                  <a:moveTo>
                    <a:pt x="28946" y="1629"/>
                  </a:moveTo>
                  <a:cubicBezTo>
                    <a:pt x="29994" y="1629"/>
                    <a:pt x="31090" y="1629"/>
                    <a:pt x="32137" y="1581"/>
                  </a:cubicBezTo>
                  <a:cubicBezTo>
                    <a:pt x="31090" y="1629"/>
                    <a:pt x="29994" y="1629"/>
                    <a:pt x="28946" y="1629"/>
                  </a:cubicBezTo>
                  <a:close/>
                  <a:moveTo>
                    <a:pt x="33842" y="1581"/>
                  </a:moveTo>
                  <a:cubicBezTo>
                    <a:pt x="34376" y="1534"/>
                    <a:pt x="34976" y="1534"/>
                    <a:pt x="35500" y="1534"/>
                  </a:cubicBezTo>
                  <a:cubicBezTo>
                    <a:pt x="34976" y="1534"/>
                    <a:pt x="34366" y="1534"/>
                    <a:pt x="33842" y="1581"/>
                  </a:cubicBezTo>
                  <a:close/>
                  <a:moveTo>
                    <a:pt x="37252" y="1496"/>
                  </a:moveTo>
                  <a:lnTo>
                    <a:pt x="38871" y="1496"/>
                  </a:lnTo>
                  <a:lnTo>
                    <a:pt x="37252" y="1496"/>
                  </a:lnTo>
                  <a:close/>
                  <a:moveTo>
                    <a:pt x="40624" y="1448"/>
                  </a:moveTo>
                  <a:lnTo>
                    <a:pt x="42196" y="1448"/>
                  </a:lnTo>
                  <a:lnTo>
                    <a:pt x="40624" y="1448"/>
                  </a:lnTo>
                  <a:close/>
                  <a:moveTo>
                    <a:pt x="44034" y="1400"/>
                  </a:moveTo>
                  <a:cubicBezTo>
                    <a:pt x="44558" y="1400"/>
                    <a:pt x="44996" y="1400"/>
                    <a:pt x="45520" y="1353"/>
                  </a:cubicBezTo>
                  <a:cubicBezTo>
                    <a:pt x="45034" y="1353"/>
                    <a:pt x="44463" y="1400"/>
                    <a:pt x="44034" y="1400"/>
                  </a:cubicBezTo>
                  <a:close/>
                  <a:moveTo>
                    <a:pt x="47396" y="1353"/>
                  </a:moveTo>
                  <a:cubicBezTo>
                    <a:pt x="47920" y="1305"/>
                    <a:pt x="48311" y="1305"/>
                    <a:pt x="48835" y="1305"/>
                  </a:cubicBezTo>
                  <a:cubicBezTo>
                    <a:pt x="48358" y="1305"/>
                    <a:pt x="47835" y="1353"/>
                    <a:pt x="47396" y="1353"/>
                  </a:cubicBezTo>
                  <a:close/>
                  <a:moveTo>
                    <a:pt x="50721" y="1267"/>
                  </a:moveTo>
                  <a:lnTo>
                    <a:pt x="52035" y="1267"/>
                  </a:lnTo>
                  <a:lnTo>
                    <a:pt x="50721" y="1267"/>
                  </a:lnTo>
                  <a:close/>
                  <a:moveTo>
                    <a:pt x="54083" y="1181"/>
                  </a:moveTo>
                  <a:lnTo>
                    <a:pt x="54302" y="1181"/>
                  </a:lnTo>
                  <a:lnTo>
                    <a:pt x="54169" y="1181"/>
                  </a:lnTo>
                  <a:lnTo>
                    <a:pt x="54083" y="1181"/>
                  </a:lnTo>
                  <a:close/>
                  <a:moveTo>
                    <a:pt x="59988" y="1096"/>
                  </a:moveTo>
                  <a:lnTo>
                    <a:pt x="60379" y="1096"/>
                  </a:lnTo>
                  <a:lnTo>
                    <a:pt x="59988" y="1096"/>
                  </a:lnTo>
                  <a:close/>
                  <a:moveTo>
                    <a:pt x="62875" y="1048"/>
                  </a:moveTo>
                  <a:cubicBezTo>
                    <a:pt x="63132" y="1000"/>
                    <a:pt x="63398" y="1000"/>
                    <a:pt x="63703" y="1000"/>
                  </a:cubicBezTo>
                  <a:cubicBezTo>
                    <a:pt x="63446" y="1000"/>
                    <a:pt x="63141" y="1000"/>
                    <a:pt x="62875" y="1048"/>
                  </a:cubicBezTo>
                  <a:close/>
                  <a:moveTo>
                    <a:pt x="66018" y="962"/>
                  </a:moveTo>
                  <a:cubicBezTo>
                    <a:pt x="66284" y="962"/>
                    <a:pt x="66723" y="914"/>
                    <a:pt x="67027" y="914"/>
                  </a:cubicBezTo>
                  <a:cubicBezTo>
                    <a:pt x="66675" y="914"/>
                    <a:pt x="66332" y="962"/>
                    <a:pt x="66018" y="962"/>
                  </a:cubicBezTo>
                  <a:close/>
                  <a:moveTo>
                    <a:pt x="69304" y="876"/>
                  </a:moveTo>
                  <a:cubicBezTo>
                    <a:pt x="69609" y="829"/>
                    <a:pt x="69952" y="829"/>
                    <a:pt x="70218" y="829"/>
                  </a:cubicBezTo>
                  <a:cubicBezTo>
                    <a:pt x="69961" y="829"/>
                    <a:pt x="69561" y="829"/>
                    <a:pt x="69304" y="876"/>
                  </a:cubicBezTo>
                  <a:close/>
                  <a:moveTo>
                    <a:pt x="72619" y="791"/>
                  </a:moveTo>
                  <a:lnTo>
                    <a:pt x="73409" y="791"/>
                  </a:lnTo>
                  <a:lnTo>
                    <a:pt x="72619" y="791"/>
                  </a:lnTo>
                  <a:close/>
                  <a:moveTo>
                    <a:pt x="75943" y="705"/>
                  </a:moveTo>
                  <a:cubicBezTo>
                    <a:pt x="76076" y="705"/>
                    <a:pt x="76248" y="705"/>
                    <a:pt x="76381" y="657"/>
                  </a:cubicBezTo>
                  <a:cubicBezTo>
                    <a:pt x="76248" y="705"/>
                    <a:pt x="76076" y="705"/>
                    <a:pt x="75943" y="705"/>
                  </a:cubicBezTo>
                  <a:close/>
                  <a:moveTo>
                    <a:pt x="91507" y="172"/>
                  </a:moveTo>
                  <a:lnTo>
                    <a:pt x="91726" y="172"/>
                  </a:lnTo>
                  <a:lnTo>
                    <a:pt x="91507" y="172"/>
                  </a:lnTo>
                  <a:close/>
                  <a:moveTo>
                    <a:pt x="94659" y="86"/>
                  </a:moveTo>
                  <a:lnTo>
                    <a:pt x="94840" y="86"/>
                  </a:lnTo>
                  <a:lnTo>
                    <a:pt x="94659" y="86"/>
                  </a:lnTo>
                  <a:close/>
                  <a:moveTo>
                    <a:pt x="97850" y="0"/>
                  </a:moveTo>
                  <a:lnTo>
                    <a:pt x="97984" y="0"/>
                  </a:lnTo>
                  <a:lnTo>
                    <a:pt x="97850" y="0"/>
                  </a:lnTo>
                  <a:close/>
                </a:path>
              </a:pathLst>
            </a:custGeom>
            <a:solidFill>
              <a:srgbClr val="252627"/>
            </a:solidFill>
            <a:ln w="9525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8" name="Graphic 13">
              <a:extLst>
                <a:ext uri="{FF2B5EF4-FFF2-40B4-BE49-F238E27FC236}">
                  <a16:creationId xmlns:a16="http://schemas.microsoft.com/office/drawing/2014/main" id="{476D4C22-BD93-433C-B495-A23A1CC5C151}"/>
                </a:ext>
              </a:extLst>
            </p:cNvPr>
            <p:cNvGrpSpPr/>
            <p:nvPr/>
          </p:nvGrpSpPr>
          <p:grpSpPr>
            <a:xfrm>
              <a:off x="3936321" y="2571959"/>
              <a:ext cx="2260770" cy="2105234"/>
              <a:chOff x="3936321" y="2571959"/>
              <a:chExt cx="2260770" cy="2105234"/>
            </a:xfrm>
            <a:solidFill>
              <a:srgbClr val="FFFFFF"/>
            </a:solidFill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E9511EE-A6D7-41C7-AD21-DC3E6BFE2E79}"/>
                  </a:ext>
                </a:extLst>
              </p:cNvPr>
              <p:cNvSpPr/>
              <p:nvPr/>
            </p:nvSpPr>
            <p:spPr>
              <a:xfrm>
                <a:off x="3936333" y="4589145"/>
                <a:ext cx="2260758" cy="88049"/>
              </a:xfrm>
              <a:custGeom>
                <a:avLst/>
                <a:gdLst>
                  <a:gd name="connsiteX0" fmla="*/ 0 w 2260758"/>
                  <a:gd name="connsiteY0" fmla="*/ 0 h 88049"/>
                  <a:gd name="connsiteX1" fmla="*/ 2260759 w 2260758"/>
                  <a:gd name="connsiteY1" fmla="*/ 0 h 88049"/>
                  <a:gd name="connsiteX2" fmla="*/ 2260759 w 2260758"/>
                  <a:gd name="connsiteY2" fmla="*/ 88049 h 88049"/>
                  <a:gd name="connsiteX3" fmla="*/ 0 w 2260758"/>
                  <a:gd name="connsiteY3" fmla="*/ 88049 h 8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0758" h="88049">
                    <a:moveTo>
                      <a:pt x="0" y="0"/>
                    </a:moveTo>
                    <a:lnTo>
                      <a:pt x="2260759" y="0"/>
                    </a:lnTo>
                    <a:lnTo>
                      <a:pt x="2260759" y="88049"/>
                    </a:lnTo>
                    <a:lnTo>
                      <a:pt x="0" y="880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EEED264-0BF2-4DE7-AD56-95A05E6098E1}"/>
                  </a:ext>
                </a:extLst>
              </p:cNvPr>
              <p:cNvSpPr/>
              <p:nvPr/>
            </p:nvSpPr>
            <p:spPr>
              <a:xfrm>
                <a:off x="5319144" y="2832468"/>
                <a:ext cx="394820" cy="435178"/>
              </a:xfrm>
              <a:custGeom>
                <a:avLst/>
                <a:gdLst>
                  <a:gd name="connsiteX0" fmla="*/ 197387 w 394820"/>
                  <a:gd name="connsiteY0" fmla="*/ 435178 h 435178"/>
                  <a:gd name="connsiteX1" fmla="*/ 394821 w 394820"/>
                  <a:gd name="connsiteY1" fmla="*/ 237744 h 435178"/>
                  <a:gd name="connsiteX2" fmla="*/ 394821 w 394820"/>
                  <a:gd name="connsiteY2" fmla="*/ 197434 h 435178"/>
                  <a:gd name="connsiteX3" fmla="*/ 197434 w 394820"/>
                  <a:gd name="connsiteY3" fmla="*/ 0 h 435178"/>
                  <a:gd name="connsiteX4" fmla="*/ 0 w 394820"/>
                  <a:gd name="connsiteY4" fmla="*/ 197387 h 435178"/>
                  <a:gd name="connsiteX5" fmla="*/ 0 w 394820"/>
                  <a:gd name="connsiteY5" fmla="*/ 237696 h 435178"/>
                  <a:gd name="connsiteX6" fmla="*/ 197387 w 394820"/>
                  <a:gd name="connsiteY6" fmla="*/ 435178 h 435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4820" h="435178">
                    <a:moveTo>
                      <a:pt x="197387" y="435178"/>
                    </a:moveTo>
                    <a:cubicBezTo>
                      <a:pt x="306381" y="435178"/>
                      <a:pt x="394821" y="346777"/>
                      <a:pt x="394821" y="237744"/>
                    </a:cubicBezTo>
                    <a:lnTo>
                      <a:pt x="394821" y="197434"/>
                    </a:lnTo>
                    <a:cubicBezTo>
                      <a:pt x="394821" y="88402"/>
                      <a:pt x="306467" y="0"/>
                      <a:pt x="197434" y="0"/>
                    </a:cubicBezTo>
                    <a:cubicBezTo>
                      <a:pt x="88402" y="0"/>
                      <a:pt x="0" y="88354"/>
                      <a:pt x="0" y="197387"/>
                    </a:cubicBezTo>
                    <a:lnTo>
                      <a:pt x="0" y="237696"/>
                    </a:lnTo>
                    <a:cubicBezTo>
                      <a:pt x="-48" y="346729"/>
                      <a:pt x="88354" y="435178"/>
                      <a:pt x="197387" y="43517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B992A16-55BD-4191-90DE-8ED695A04BC7}"/>
                  </a:ext>
                </a:extLst>
              </p:cNvPr>
              <p:cNvSpPr/>
              <p:nvPr/>
            </p:nvSpPr>
            <p:spPr>
              <a:xfrm>
                <a:off x="3985682" y="4233757"/>
                <a:ext cx="362683" cy="399687"/>
              </a:xfrm>
              <a:custGeom>
                <a:avLst/>
                <a:gdLst>
                  <a:gd name="connsiteX0" fmla="*/ 181346 w 362683"/>
                  <a:gd name="connsiteY0" fmla="*/ 9 h 399687"/>
                  <a:gd name="connsiteX1" fmla="*/ 0 w 362683"/>
                  <a:gd name="connsiteY1" fmla="*/ 181308 h 399687"/>
                  <a:gd name="connsiteX2" fmla="*/ 0 w 362683"/>
                  <a:gd name="connsiteY2" fmla="*/ 218341 h 399687"/>
                  <a:gd name="connsiteX3" fmla="*/ 181299 w 362683"/>
                  <a:gd name="connsiteY3" fmla="*/ 399688 h 399687"/>
                  <a:gd name="connsiteX4" fmla="*/ 362684 w 362683"/>
                  <a:gd name="connsiteY4" fmla="*/ 218389 h 399687"/>
                  <a:gd name="connsiteX5" fmla="*/ 362684 w 362683"/>
                  <a:gd name="connsiteY5" fmla="*/ 181356 h 399687"/>
                  <a:gd name="connsiteX6" fmla="*/ 181327 w 362683"/>
                  <a:gd name="connsiteY6" fmla="*/ 0 h 399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83" h="399687">
                    <a:moveTo>
                      <a:pt x="181346" y="9"/>
                    </a:moveTo>
                    <a:cubicBezTo>
                      <a:pt x="81229" y="9"/>
                      <a:pt x="48" y="81153"/>
                      <a:pt x="0" y="181308"/>
                    </a:cubicBezTo>
                    <a:lnTo>
                      <a:pt x="0" y="218341"/>
                    </a:lnTo>
                    <a:cubicBezTo>
                      <a:pt x="0" y="318497"/>
                      <a:pt x="81182" y="399688"/>
                      <a:pt x="181299" y="399688"/>
                    </a:cubicBezTo>
                    <a:cubicBezTo>
                      <a:pt x="281464" y="399735"/>
                      <a:pt x="362645" y="318545"/>
                      <a:pt x="362684" y="218389"/>
                    </a:cubicBezTo>
                    <a:lnTo>
                      <a:pt x="362684" y="181356"/>
                    </a:lnTo>
                    <a:cubicBezTo>
                      <a:pt x="362684" y="81153"/>
                      <a:pt x="281531" y="0"/>
                      <a:pt x="1813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40F6E9DB-38CB-4F2F-B1E7-A5556E17C9D4}"/>
                  </a:ext>
                </a:extLst>
              </p:cNvPr>
              <p:cNvSpPr/>
              <p:nvPr/>
            </p:nvSpPr>
            <p:spPr>
              <a:xfrm>
                <a:off x="4435548" y="4233767"/>
                <a:ext cx="362645" cy="399678"/>
              </a:xfrm>
              <a:custGeom>
                <a:avLst/>
                <a:gdLst>
                  <a:gd name="connsiteX0" fmla="*/ 181346 w 362645"/>
                  <a:gd name="connsiteY0" fmla="*/ 0 h 399678"/>
                  <a:gd name="connsiteX1" fmla="*/ 0 w 362645"/>
                  <a:gd name="connsiteY1" fmla="*/ 181299 h 399678"/>
                  <a:gd name="connsiteX2" fmla="*/ 0 w 362645"/>
                  <a:gd name="connsiteY2" fmla="*/ 218332 h 399678"/>
                  <a:gd name="connsiteX3" fmla="*/ 181299 w 362645"/>
                  <a:gd name="connsiteY3" fmla="*/ 399679 h 399678"/>
                  <a:gd name="connsiteX4" fmla="*/ 362645 w 362645"/>
                  <a:gd name="connsiteY4" fmla="*/ 218380 h 399678"/>
                  <a:gd name="connsiteX5" fmla="*/ 362645 w 362645"/>
                  <a:gd name="connsiteY5" fmla="*/ 181346 h 399678"/>
                  <a:gd name="connsiteX6" fmla="*/ 181346 w 362645"/>
                  <a:gd name="connsiteY6" fmla="*/ 0 h 39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45" h="399678">
                    <a:moveTo>
                      <a:pt x="181346" y="0"/>
                    </a:moveTo>
                    <a:cubicBezTo>
                      <a:pt x="81182" y="0"/>
                      <a:pt x="0" y="81144"/>
                      <a:pt x="0" y="181299"/>
                    </a:cubicBezTo>
                    <a:lnTo>
                      <a:pt x="0" y="218332"/>
                    </a:lnTo>
                    <a:cubicBezTo>
                      <a:pt x="0" y="318488"/>
                      <a:pt x="81143" y="399679"/>
                      <a:pt x="181299" y="399679"/>
                    </a:cubicBezTo>
                    <a:cubicBezTo>
                      <a:pt x="281464" y="399726"/>
                      <a:pt x="362645" y="318535"/>
                      <a:pt x="362645" y="218380"/>
                    </a:cubicBezTo>
                    <a:lnTo>
                      <a:pt x="362645" y="181346"/>
                    </a:lnTo>
                    <a:cubicBezTo>
                      <a:pt x="362645" y="81191"/>
                      <a:pt x="281464" y="0"/>
                      <a:pt x="1813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BAF0FD56-12DE-4786-9AF6-25F85E298A79}"/>
                  </a:ext>
                </a:extLst>
              </p:cNvPr>
              <p:cNvSpPr/>
              <p:nvPr/>
            </p:nvSpPr>
            <p:spPr>
              <a:xfrm>
                <a:off x="4885318" y="4233767"/>
                <a:ext cx="362645" cy="399678"/>
              </a:xfrm>
              <a:custGeom>
                <a:avLst/>
                <a:gdLst>
                  <a:gd name="connsiteX0" fmla="*/ 181346 w 362645"/>
                  <a:gd name="connsiteY0" fmla="*/ 0 h 399678"/>
                  <a:gd name="connsiteX1" fmla="*/ 0 w 362645"/>
                  <a:gd name="connsiteY1" fmla="*/ 181299 h 399678"/>
                  <a:gd name="connsiteX2" fmla="*/ 0 w 362645"/>
                  <a:gd name="connsiteY2" fmla="*/ 218332 h 399678"/>
                  <a:gd name="connsiteX3" fmla="*/ 181299 w 362645"/>
                  <a:gd name="connsiteY3" fmla="*/ 399679 h 399678"/>
                  <a:gd name="connsiteX4" fmla="*/ 362645 w 362645"/>
                  <a:gd name="connsiteY4" fmla="*/ 218380 h 399678"/>
                  <a:gd name="connsiteX5" fmla="*/ 362645 w 362645"/>
                  <a:gd name="connsiteY5" fmla="*/ 181346 h 399678"/>
                  <a:gd name="connsiteX6" fmla="*/ 181346 w 362645"/>
                  <a:gd name="connsiteY6" fmla="*/ 0 h 39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45" h="399678">
                    <a:moveTo>
                      <a:pt x="181346" y="0"/>
                    </a:moveTo>
                    <a:cubicBezTo>
                      <a:pt x="81229" y="0"/>
                      <a:pt x="0" y="81144"/>
                      <a:pt x="0" y="181299"/>
                    </a:cubicBezTo>
                    <a:lnTo>
                      <a:pt x="0" y="218332"/>
                    </a:lnTo>
                    <a:cubicBezTo>
                      <a:pt x="0" y="318488"/>
                      <a:pt x="81182" y="399679"/>
                      <a:pt x="181299" y="399679"/>
                    </a:cubicBezTo>
                    <a:cubicBezTo>
                      <a:pt x="281464" y="399726"/>
                      <a:pt x="362645" y="318535"/>
                      <a:pt x="362645" y="218380"/>
                    </a:cubicBezTo>
                    <a:lnTo>
                      <a:pt x="362645" y="181346"/>
                    </a:lnTo>
                    <a:cubicBezTo>
                      <a:pt x="362693" y="81191"/>
                      <a:pt x="281502" y="0"/>
                      <a:pt x="1813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EE282766-265B-4980-996E-6E554C822E79}"/>
                  </a:ext>
                </a:extLst>
              </p:cNvPr>
              <p:cNvSpPr/>
              <p:nvPr/>
            </p:nvSpPr>
            <p:spPr>
              <a:xfrm>
                <a:off x="5335231" y="4233767"/>
                <a:ext cx="362645" cy="399678"/>
              </a:xfrm>
              <a:custGeom>
                <a:avLst/>
                <a:gdLst>
                  <a:gd name="connsiteX0" fmla="*/ 181299 w 362645"/>
                  <a:gd name="connsiteY0" fmla="*/ 0 h 399678"/>
                  <a:gd name="connsiteX1" fmla="*/ 0 w 362645"/>
                  <a:gd name="connsiteY1" fmla="*/ 181299 h 399678"/>
                  <a:gd name="connsiteX2" fmla="*/ 0 w 362645"/>
                  <a:gd name="connsiteY2" fmla="*/ 218332 h 399678"/>
                  <a:gd name="connsiteX3" fmla="*/ 181299 w 362645"/>
                  <a:gd name="connsiteY3" fmla="*/ 399679 h 399678"/>
                  <a:gd name="connsiteX4" fmla="*/ 362598 w 362645"/>
                  <a:gd name="connsiteY4" fmla="*/ 218380 h 399678"/>
                  <a:gd name="connsiteX5" fmla="*/ 362645 w 362645"/>
                  <a:gd name="connsiteY5" fmla="*/ 181346 h 399678"/>
                  <a:gd name="connsiteX6" fmla="*/ 181299 w 362645"/>
                  <a:gd name="connsiteY6" fmla="*/ 0 h 39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45" h="399678">
                    <a:moveTo>
                      <a:pt x="181299" y="0"/>
                    </a:moveTo>
                    <a:cubicBezTo>
                      <a:pt x="81182" y="0"/>
                      <a:pt x="0" y="81144"/>
                      <a:pt x="0" y="181299"/>
                    </a:cubicBezTo>
                    <a:lnTo>
                      <a:pt x="0" y="218332"/>
                    </a:lnTo>
                    <a:cubicBezTo>
                      <a:pt x="-48" y="318488"/>
                      <a:pt x="81144" y="399679"/>
                      <a:pt x="181299" y="399679"/>
                    </a:cubicBezTo>
                    <a:cubicBezTo>
                      <a:pt x="281464" y="399726"/>
                      <a:pt x="362598" y="318535"/>
                      <a:pt x="362598" y="218380"/>
                    </a:cubicBezTo>
                    <a:lnTo>
                      <a:pt x="362645" y="181346"/>
                    </a:lnTo>
                    <a:cubicBezTo>
                      <a:pt x="362645" y="81191"/>
                      <a:pt x="281464" y="0"/>
                      <a:pt x="18129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14AAD790-7DF8-4A7A-9CF1-D443234A6B3E}"/>
                  </a:ext>
                </a:extLst>
              </p:cNvPr>
              <p:cNvSpPr/>
              <p:nvPr/>
            </p:nvSpPr>
            <p:spPr>
              <a:xfrm>
                <a:off x="5785049" y="4233767"/>
                <a:ext cx="362645" cy="399678"/>
              </a:xfrm>
              <a:custGeom>
                <a:avLst/>
                <a:gdLst>
                  <a:gd name="connsiteX0" fmla="*/ 181346 w 362645"/>
                  <a:gd name="connsiteY0" fmla="*/ 0 h 399678"/>
                  <a:gd name="connsiteX1" fmla="*/ 0 w 362645"/>
                  <a:gd name="connsiteY1" fmla="*/ 181299 h 399678"/>
                  <a:gd name="connsiteX2" fmla="*/ 0 w 362645"/>
                  <a:gd name="connsiteY2" fmla="*/ 218332 h 399678"/>
                  <a:gd name="connsiteX3" fmla="*/ 181299 w 362645"/>
                  <a:gd name="connsiteY3" fmla="*/ 399679 h 399678"/>
                  <a:gd name="connsiteX4" fmla="*/ 362645 w 362645"/>
                  <a:gd name="connsiteY4" fmla="*/ 218380 h 399678"/>
                  <a:gd name="connsiteX5" fmla="*/ 362645 w 362645"/>
                  <a:gd name="connsiteY5" fmla="*/ 181346 h 399678"/>
                  <a:gd name="connsiteX6" fmla="*/ 181346 w 362645"/>
                  <a:gd name="connsiteY6" fmla="*/ 0 h 39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45" h="399678">
                    <a:moveTo>
                      <a:pt x="181346" y="0"/>
                    </a:moveTo>
                    <a:cubicBezTo>
                      <a:pt x="81182" y="0"/>
                      <a:pt x="0" y="81144"/>
                      <a:pt x="0" y="181299"/>
                    </a:cubicBezTo>
                    <a:lnTo>
                      <a:pt x="0" y="218332"/>
                    </a:lnTo>
                    <a:cubicBezTo>
                      <a:pt x="0" y="318488"/>
                      <a:pt x="81144" y="399679"/>
                      <a:pt x="181299" y="399679"/>
                    </a:cubicBezTo>
                    <a:cubicBezTo>
                      <a:pt x="281464" y="399726"/>
                      <a:pt x="362645" y="318535"/>
                      <a:pt x="362645" y="218380"/>
                    </a:cubicBezTo>
                    <a:lnTo>
                      <a:pt x="362645" y="181346"/>
                    </a:lnTo>
                    <a:cubicBezTo>
                      <a:pt x="362645" y="81191"/>
                      <a:pt x="281502" y="0"/>
                      <a:pt x="1813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931E41A4-2E2F-43A8-8843-4F1AA048108F}"/>
                  </a:ext>
                </a:extLst>
              </p:cNvPr>
              <p:cNvSpPr/>
              <p:nvPr/>
            </p:nvSpPr>
            <p:spPr>
              <a:xfrm>
                <a:off x="4210624" y="3818410"/>
                <a:ext cx="362645" cy="399726"/>
              </a:xfrm>
              <a:custGeom>
                <a:avLst/>
                <a:gdLst>
                  <a:gd name="connsiteX0" fmla="*/ 362645 w 362645"/>
                  <a:gd name="connsiteY0" fmla="*/ 218380 h 399726"/>
                  <a:gd name="connsiteX1" fmla="*/ 362645 w 362645"/>
                  <a:gd name="connsiteY1" fmla="*/ 181346 h 399726"/>
                  <a:gd name="connsiteX2" fmla="*/ 181346 w 362645"/>
                  <a:gd name="connsiteY2" fmla="*/ 0 h 399726"/>
                  <a:gd name="connsiteX3" fmla="*/ 0 w 362645"/>
                  <a:gd name="connsiteY3" fmla="*/ 181346 h 399726"/>
                  <a:gd name="connsiteX4" fmla="*/ 0 w 362645"/>
                  <a:gd name="connsiteY4" fmla="*/ 218380 h 399726"/>
                  <a:gd name="connsiteX5" fmla="*/ 181299 w 362645"/>
                  <a:gd name="connsiteY5" fmla="*/ 399726 h 399726"/>
                  <a:gd name="connsiteX6" fmla="*/ 362645 w 362645"/>
                  <a:gd name="connsiteY6" fmla="*/ 218380 h 3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45" h="399726">
                    <a:moveTo>
                      <a:pt x="362645" y="218380"/>
                    </a:moveTo>
                    <a:lnTo>
                      <a:pt x="362645" y="181346"/>
                    </a:lnTo>
                    <a:cubicBezTo>
                      <a:pt x="362693" y="81229"/>
                      <a:pt x="281502" y="48"/>
                      <a:pt x="181346" y="0"/>
                    </a:cubicBezTo>
                    <a:cubicBezTo>
                      <a:pt x="81229" y="0"/>
                      <a:pt x="0" y="81191"/>
                      <a:pt x="0" y="181346"/>
                    </a:cubicBezTo>
                    <a:lnTo>
                      <a:pt x="0" y="218380"/>
                    </a:lnTo>
                    <a:cubicBezTo>
                      <a:pt x="0" y="318497"/>
                      <a:pt x="81182" y="399679"/>
                      <a:pt x="181299" y="399726"/>
                    </a:cubicBezTo>
                    <a:cubicBezTo>
                      <a:pt x="281464" y="399726"/>
                      <a:pt x="362645" y="318545"/>
                      <a:pt x="362645" y="2183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C268F7DA-855F-4DC9-84A2-56C83950B9F8}"/>
                  </a:ext>
                </a:extLst>
              </p:cNvPr>
              <p:cNvSpPr/>
              <p:nvPr/>
            </p:nvSpPr>
            <p:spPr>
              <a:xfrm>
                <a:off x="4660585" y="3818410"/>
                <a:ext cx="362645" cy="399726"/>
              </a:xfrm>
              <a:custGeom>
                <a:avLst/>
                <a:gdLst>
                  <a:gd name="connsiteX0" fmla="*/ 362645 w 362645"/>
                  <a:gd name="connsiteY0" fmla="*/ 218380 h 399726"/>
                  <a:gd name="connsiteX1" fmla="*/ 362645 w 362645"/>
                  <a:gd name="connsiteY1" fmla="*/ 181346 h 399726"/>
                  <a:gd name="connsiteX2" fmla="*/ 181299 w 362645"/>
                  <a:gd name="connsiteY2" fmla="*/ 0 h 399726"/>
                  <a:gd name="connsiteX3" fmla="*/ 0 w 362645"/>
                  <a:gd name="connsiteY3" fmla="*/ 181346 h 399726"/>
                  <a:gd name="connsiteX4" fmla="*/ 0 w 362645"/>
                  <a:gd name="connsiteY4" fmla="*/ 218380 h 399726"/>
                  <a:gd name="connsiteX5" fmla="*/ 181299 w 362645"/>
                  <a:gd name="connsiteY5" fmla="*/ 399726 h 399726"/>
                  <a:gd name="connsiteX6" fmla="*/ 362645 w 362645"/>
                  <a:gd name="connsiteY6" fmla="*/ 218380 h 3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45" h="399726">
                    <a:moveTo>
                      <a:pt x="362645" y="218380"/>
                    </a:moveTo>
                    <a:lnTo>
                      <a:pt x="362645" y="181346"/>
                    </a:lnTo>
                    <a:cubicBezTo>
                      <a:pt x="362645" y="81229"/>
                      <a:pt x="281464" y="48"/>
                      <a:pt x="181299" y="0"/>
                    </a:cubicBezTo>
                    <a:cubicBezTo>
                      <a:pt x="81182" y="0"/>
                      <a:pt x="0" y="81191"/>
                      <a:pt x="0" y="181346"/>
                    </a:cubicBezTo>
                    <a:lnTo>
                      <a:pt x="0" y="218380"/>
                    </a:lnTo>
                    <a:cubicBezTo>
                      <a:pt x="-48" y="318497"/>
                      <a:pt x="81143" y="399679"/>
                      <a:pt x="181299" y="399726"/>
                    </a:cubicBezTo>
                    <a:cubicBezTo>
                      <a:pt x="281416" y="399726"/>
                      <a:pt x="362598" y="318545"/>
                      <a:pt x="362645" y="2183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B67D3614-8F0F-4C9E-B804-3E37D1A80076}"/>
                  </a:ext>
                </a:extLst>
              </p:cNvPr>
              <p:cNvSpPr/>
              <p:nvPr/>
            </p:nvSpPr>
            <p:spPr>
              <a:xfrm>
                <a:off x="5110260" y="3818410"/>
                <a:ext cx="362645" cy="399726"/>
              </a:xfrm>
              <a:custGeom>
                <a:avLst/>
                <a:gdLst>
                  <a:gd name="connsiteX0" fmla="*/ 362645 w 362645"/>
                  <a:gd name="connsiteY0" fmla="*/ 218380 h 399726"/>
                  <a:gd name="connsiteX1" fmla="*/ 362645 w 362645"/>
                  <a:gd name="connsiteY1" fmla="*/ 181346 h 399726"/>
                  <a:gd name="connsiteX2" fmla="*/ 181346 w 362645"/>
                  <a:gd name="connsiteY2" fmla="*/ 0 h 399726"/>
                  <a:gd name="connsiteX3" fmla="*/ 0 w 362645"/>
                  <a:gd name="connsiteY3" fmla="*/ 181346 h 399726"/>
                  <a:gd name="connsiteX4" fmla="*/ 0 w 362645"/>
                  <a:gd name="connsiteY4" fmla="*/ 218380 h 399726"/>
                  <a:gd name="connsiteX5" fmla="*/ 181299 w 362645"/>
                  <a:gd name="connsiteY5" fmla="*/ 399726 h 399726"/>
                  <a:gd name="connsiteX6" fmla="*/ 362645 w 362645"/>
                  <a:gd name="connsiteY6" fmla="*/ 218380 h 3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45" h="399726">
                    <a:moveTo>
                      <a:pt x="362645" y="218380"/>
                    </a:moveTo>
                    <a:lnTo>
                      <a:pt x="362645" y="181346"/>
                    </a:lnTo>
                    <a:cubicBezTo>
                      <a:pt x="362645" y="81229"/>
                      <a:pt x="281502" y="48"/>
                      <a:pt x="181346" y="0"/>
                    </a:cubicBezTo>
                    <a:cubicBezTo>
                      <a:pt x="81182" y="0"/>
                      <a:pt x="0" y="81191"/>
                      <a:pt x="0" y="181346"/>
                    </a:cubicBezTo>
                    <a:lnTo>
                      <a:pt x="0" y="218380"/>
                    </a:lnTo>
                    <a:cubicBezTo>
                      <a:pt x="0" y="318497"/>
                      <a:pt x="81143" y="399679"/>
                      <a:pt x="181299" y="399726"/>
                    </a:cubicBezTo>
                    <a:cubicBezTo>
                      <a:pt x="281464" y="399726"/>
                      <a:pt x="362645" y="318545"/>
                      <a:pt x="362645" y="2183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285B07E2-A6A3-4DD7-9DA6-6A9109C1312B}"/>
                  </a:ext>
                </a:extLst>
              </p:cNvPr>
              <p:cNvSpPr/>
              <p:nvPr/>
            </p:nvSpPr>
            <p:spPr>
              <a:xfrm>
                <a:off x="5560126" y="3818410"/>
                <a:ext cx="362645" cy="399726"/>
              </a:xfrm>
              <a:custGeom>
                <a:avLst/>
                <a:gdLst>
                  <a:gd name="connsiteX0" fmla="*/ 362645 w 362645"/>
                  <a:gd name="connsiteY0" fmla="*/ 218380 h 399726"/>
                  <a:gd name="connsiteX1" fmla="*/ 362645 w 362645"/>
                  <a:gd name="connsiteY1" fmla="*/ 181346 h 399726"/>
                  <a:gd name="connsiteX2" fmla="*/ 181346 w 362645"/>
                  <a:gd name="connsiteY2" fmla="*/ 0 h 399726"/>
                  <a:gd name="connsiteX3" fmla="*/ 0 w 362645"/>
                  <a:gd name="connsiteY3" fmla="*/ 181346 h 399726"/>
                  <a:gd name="connsiteX4" fmla="*/ 0 w 362645"/>
                  <a:gd name="connsiteY4" fmla="*/ 218380 h 399726"/>
                  <a:gd name="connsiteX5" fmla="*/ 181299 w 362645"/>
                  <a:gd name="connsiteY5" fmla="*/ 399726 h 399726"/>
                  <a:gd name="connsiteX6" fmla="*/ 362645 w 362645"/>
                  <a:gd name="connsiteY6" fmla="*/ 218380 h 3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2645" h="399726">
                    <a:moveTo>
                      <a:pt x="362645" y="218380"/>
                    </a:moveTo>
                    <a:lnTo>
                      <a:pt x="362645" y="181346"/>
                    </a:lnTo>
                    <a:cubicBezTo>
                      <a:pt x="362693" y="81229"/>
                      <a:pt x="281502" y="48"/>
                      <a:pt x="181346" y="0"/>
                    </a:cubicBezTo>
                    <a:cubicBezTo>
                      <a:pt x="81229" y="0"/>
                      <a:pt x="0" y="81191"/>
                      <a:pt x="0" y="181346"/>
                    </a:cubicBezTo>
                    <a:lnTo>
                      <a:pt x="0" y="218380"/>
                    </a:lnTo>
                    <a:cubicBezTo>
                      <a:pt x="0" y="318497"/>
                      <a:pt x="81181" y="399679"/>
                      <a:pt x="181299" y="399726"/>
                    </a:cubicBezTo>
                    <a:cubicBezTo>
                      <a:pt x="281464" y="399726"/>
                      <a:pt x="362645" y="318545"/>
                      <a:pt x="362645" y="2183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54C4009E-99FD-417F-A783-D1B2A2809B00}"/>
                  </a:ext>
                </a:extLst>
              </p:cNvPr>
              <p:cNvSpPr/>
              <p:nvPr/>
            </p:nvSpPr>
            <p:spPr>
              <a:xfrm>
                <a:off x="3936321" y="2571959"/>
                <a:ext cx="2260758" cy="1489862"/>
              </a:xfrm>
              <a:custGeom>
                <a:avLst/>
                <a:gdLst>
                  <a:gd name="connsiteX0" fmla="*/ 88289 w 2260758"/>
                  <a:gd name="connsiteY0" fmla="*/ 1401318 h 1489862"/>
                  <a:gd name="connsiteX1" fmla="*/ 162872 w 2260758"/>
                  <a:gd name="connsiteY1" fmla="*/ 1401318 h 1489862"/>
                  <a:gd name="connsiteX2" fmla="*/ 162872 w 2260758"/>
                  <a:gd name="connsiteY2" fmla="*/ 1489957 h 1489862"/>
                  <a:gd name="connsiteX3" fmla="*/ 186 w 2260758"/>
                  <a:gd name="connsiteY3" fmla="*/ 1489957 h 1489862"/>
                  <a:gd name="connsiteX4" fmla="*/ 186 w 2260758"/>
                  <a:gd name="connsiteY4" fmla="*/ 95 h 1489862"/>
                  <a:gd name="connsiteX5" fmla="*/ 2260945 w 2260758"/>
                  <a:gd name="connsiteY5" fmla="*/ 95 h 1489862"/>
                  <a:gd name="connsiteX6" fmla="*/ 2260945 w 2260758"/>
                  <a:gd name="connsiteY6" fmla="*/ 1489957 h 1489862"/>
                  <a:gd name="connsiteX7" fmla="*/ 2079010 w 2260758"/>
                  <a:gd name="connsiteY7" fmla="*/ 1489957 h 1489862"/>
                  <a:gd name="connsiteX8" fmla="*/ 2079010 w 2260758"/>
                  <a:gd name="connsiteY8" fmla="*/ 1401318 h 1489862"/>
                  <a:gd name="connsiteX9" fmla="*/ 2172932 w 2260758"/>
                  <a:gd name="connsiteY9" fmla="*/ 1401318 h 1489862"/>
                  <a:gd name="connsiteX10" fmla="*/ 2172932 w 2260758"/>
                  <a:gd name="connsiteY10" fmla="*/ 87839 h 1489862"/>
                  <a:gd name="connsiteX11" fmla="*/ 88289 w 2260758"/>
                  <a:gd name="connsiteY11" fmla="*/ 87839 h 1489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60758" h="1489862">
                    <a:moveTo>
                      <a:pt x="88289" y="1401318"/>
                    </a:moveTo>
                    <a:lnTo>
                      <a:pt x="162872" y="1401318"/>
                    </a:lnTo>
                    <a:lnTo>
                      <a:pt x="162872" y="1489957"/>
                    </a:lnTo>
                    <a:lnTo>
                      <a:pt x="186" y="1489957"/>
                    </a:lnTo>
                    <a:lnTo>
                      <a:pt x="186" y="95"/>
                    </a:lnTo>
                    <a:lnTo>
                      <a:pt x="2260945" y="95"/>
                    </a:lnTo>
                    <a:lnTo>
                      <a:pt x="2260945" y="1489957"/>
                    </a:lnTo>
                    <a:lnTo>
                      <a:pt x="2079010" y="1489957"/>
                    </a:lnTo>
                    <a:lnTo>
                      <a:pt x="2079010" y="1401318"/>
                    </a:lnTo>
                    <a:lnTo>
                      <a:pt x="2172932" y="1401318"/>
                    </a:lnTo>
                    <a:lnTo>
                      <a:pt x="2172932" y="87839"/>
                    </a:lnTo>
                    <a:lnTo>
                      <a:pt x="88289" y="87839"/>
                    </a:lnTo>
                    <a:close/>
                  </a:path>
                </a:pathLst>
              </a:custGeom>
              <a:solidFill>
                <a:srgbClr val="FFFFFF"/>
              </a:solidFill>
              <a:ln w="8953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51F70043-B305-43BD-BB81-F2AE2AC6D0BC}"/>
                  </a:ext>
                </a:extLst>
              </p:cNvPr>
              <p:cNvSpPr/>
              <p:nvPr/>
            </p:nvSpPr>
            <p:spPr>
              <a:xfrm>
                <a:off x="5081964" y="3323120"/>
                <a:ext cx="869294" cy="544649"/>
              </a:xfrm>
              <a:custGeom>
                <a:avLst/>
                <a:gdLst>
                  <a:gd name="connsiteX0" fmla="*/ 163008 w 869294"/>
                  <a:gd name="connsiteY0" fmla="*/ 419919 h 544649"/>
                  <a:gd name="connsiteX1" fmla="*/ 163008 w 869294"/>
                  <a:gd name="connsiteY1" fmla="*/ 294227 h 544649"/>
                  <a:gd name="connsiteX2" fmla="*/ 210919 w 869294"/>
                  <a:gd name="connsiteY2" fmla="*/ 294227 h 544649"/>
                  <a:gd name="connsiteX3" fmla="*/ 210919 w 869294"/>
                  <a:gd name="connsiteY3" fmla="*/ 415547 h 544649"/>
                  <a:gd name="connsiteX4" fmla="*/ 394237 w 869294"/>
                  <a:gd name="connsiteY4" fmla="*/ 491966 h 544649"/>
                  <a:gd name="connsiteX5" fmla="*/ 434728 w 869294"/>
                  <a:gd name="connsiteY5" fmla="*/ 544649 h 544649"/>
                  <a:gd name="connsiteX6" fmla="*/ 658432 w 869294"/>
                  <a:gd name="connsiteY6" fmla="*/ 415595 h 544649"/>
                  <a:gd name="connsiteX7" fmla="*/ 658432 w 869294"/>
                  <a:gd name="connsiteY7" fmla="*/ 294227 h 544649"/>
                  <a:gd name="connsiteX8" fmla="*/ 706391 w 869294"/>
                  <a:gd name="connsiteY8" fmla="*/ 294227 h 544649"/>
                  <a:gd name="connsiteX9" fmla="*/ 706391 w 869294"/>
                  <a:gd name="connsiteY9" fmla="*/ 419871 h 544649"/>
                  <a:gd name="connsiteX10" fmla="*/ 844103 w 869294"/>
                  <a:gd name="connsiteY10" fmla="*/ 491957 h 544649"/>
                  <a:gd name="connsiteX11" fmla="*/ 863210 w 869294"/>
                  <a:gd name="connsiteY11" fmla="*/ 513426 h 544649"/>
                  <a:gd name="connsiteX12" fmla="*/ 869192 w 869294"/>
                  <a:gd name="connsiteY12" fmla="*/ 163116 h 544649"/>
                  <a:gd name="connsiteX13" fmla="*/ 711715 w 869294"/>
                  <a:gd name="connsiteY13" fmla="*/ 0 h 544649"/>
                  <a:gd name="connsiteX14" fmla="*/ 157579 w 869294"/>
                  <a:gd name="connsiteY14" fmla="*/ 0 h 544649"/>
                  <a:gd name="connsiteX15" fmla="*/ 102 w 869294"/>
                  <a:gd name="connsiteY15" fmla="*/ 163116 h 544649"/>
                  <a:gd name="connsiteX16" fmla="*/ 6093 w 869294"/>
                  <a:gd name="connsiteY16" fmla="*/ 513693 h 544649"/>
                  <a:gd name="connsiteX17" fmla="*/ 162999 w 869294"/>
                  <a:gd name="connsiteY17" fmla="*/ 419910 h 544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69294" h="544649">
                    <a:moveTo>
                      <a:pt x="163008" y="419919"/>
                    </a:moveTo>
                    <a:lnTo>
                      <a:pt x="163008" y="294227"/>
                    </a:lnTo>
                    <a:lnTo>
                      <a:pt x="210919" y="294227"/>
                    </a:lnTo>
                    <a:lnTo>
                      <a:pt x="210919" y="415547"/>
                    </a:lnTo>
                    <a:cubicBezTo>
                      <a:pt x="280175" y="415909"/>
                      <a:pt x="345279" y="442960"/>
                      <a:pt x="394237" y="491966"/>
                    </a:cubicBezTo>
                    <a:cubicBezTo>
                      <a:pt x="410201" y="507882"/>
                      <a:pt x="423574" y="525713"/>
                      <a:pt x="434728" y="544649"/>
                    </a:cubicBezTo>
                    <a:cubicBezTo>
                      <a:pt x="479934" y="467830"/>
                      <a:pt x="563135" y="415985"/>
                      <a:pt x="658432" y="415595"/>
                    </a:cubicBezTo>
                    <a:lnTo>
                      <a:pt x="658432" y="294227"/>
                    </a:lnTo>
                    <a:lnTo>
                      <a:pt x="706391" y="294227"/>
                    </a:lnTo>
                    <a:lnTo>
                      <a:pt x="706391" y="419871"/>
                    </a:lnTo>
                    <a:cubicBezTo>
                      <a:pt x="758235" y="429225"/>
                      <a:pt x="806022" y="453885"/>
                      <a:pt x="844103" y="491957"/>
                    </a:cubicBezTo>
                    <a:cubicBezTo>
                      <a:pt x="850923" y="498786"/>
                      <a:pt x="857219" y="505996"/>
                      <a:pt x="863210" y="513426"/>
                    </a:cubicBezTo>
                    <a:lnTo>
                      <a:pt x="869192" y="163116"/>
                    </a:lnTo>
                    <a:cubicBezTo>
                      <a:pt x="872383" y="73971"/>
                      <a:pt x="800955" y="0"/>
                      <a:pt x="711715" y="0"/>
                    </a:cubicBezTo>
                    <a:lnTo>
                      <a:pt x="157579" y="0"/>
                    </a:lnTo>
                    <a:cubicBezTo>
                      <a:pt x="68358" y="0"/>
                      <a:pt x="-3079" y="73971"/>
                      <a:pt x="102" y="163116"/>
                    </a:cubicBezTo>
                    <a:lnTo>
                      <a:pt x="6093" y="513693"/>
                    </a:lnTo>
                    <a:cubicBezTo>
                      <a:pt x="44651" y="465515"/>
                      <a:pt x="99877" y="431368"/>
                      <a:pt x="162999" y="4199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580C0C49-6DDD-4DE9-A056-D7D86AAAF795}"/>
                  </a:ext>
                </a:extLst>
              </p:cNvPr>
              <p:cNvSpPr/>
              <p:nvPr/>
            </p:nvSpPr>
            <p:spPr>
              <a:xfrm>
                <a:off x="4292092" y="2919317"/>
                <a:ext cx="469753" cy="88005"/>
              </a:xfrm>
              <a:custGeom>
                <a:avLst/>
                <a:gdLst>
                  <a:gd name="connsiteX0" fmla="*/ 0 w 469753"/>
                  <a:gd name="connsiteY0" fmla="*/ 0 h 88005"/>
                  <a:gd name="connsiteX1" fmla="*/ 469754 w 469753"/>
                  <a:gd name="connsiteY1" fmla="*/ 0 h 88005"/>
                  <a:gd name="connsiteX2" fmla="*/ 469754 w 469753"/>
                  <a:gd name="connsiteY2" fmla="*/ 88005 h 88005"/>
                  <a:gd name="connsiteX3" fmla="*/ 0 w 469753"/>
                  <a:gd name="connsiteY3" fmla="*/ 88005 h 88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9753" h="88005">
                    <a:moveTo>
                      <a:pt x="0" y="0"/>
                    </a:moveTo>
                    <a:lnTo>
                      <a:pt x="469754" y="0"/>
                    </a:lnTo>
                    <a:lnTo>
                      <a:pt x="469754" y="88005"/>
                    </a:lnTo>
                    <a:lnTo>
                      <a:pt x="0" y="8800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A36AD98B-0A66-4E88-9C95-6A0C7B47A51D}"/>
                  </a:ext>
                </a:extLst>
              </p:cNvPr>
              <p:cNvSpPr/>
              <p:nvPr/>
            </p:nvSpPr>
            <p:spPr>
              <a:xfrm>
                <a:off x="4292092" y="3444049"/>
                <a:ext cx="350053" cy="88005"/>
              </a:xfrm>
              <a:custGeom>
                <a:avLst/>
                <a:gdLst>
                  <a:gd name="connsiteX0" fmla="*/ 0 w 350053"/>
                  <a:gd name="connsiteY0" fmla="*/ 0 h 88005"/>
                  <a:gd name="connsiteX1" fmla="*/ 350053 w 350053"/>
                  <a:gd name="connsiteY1" fmla="*/ 0 h 88005"/>
                  <a:gd name="connsiteX2" fmla="*/ 350053 w 350053"/>
                  <a:gd name="connsiteY2" fmla="*/ 88005 h 88005"/>
                  <a:gd name="connsiteX3" fmla="*/ 0 w 350053"/>
                  <a:gd name="connsiteY3" fmla="*/ 88005 h 88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0053" h="88005">
                    <a:moveTo>
                      <a:pt x="0" y="0"/>
                    </a:moveTo>
                    <a:lnTo>
                      <a:pt x="350053" y="0"/>
                    </a:lnTo>
                    <a:lnTo>
                      <a:pt x="350053" y="88005"/>
                    </a:lnTo>
                    <a:lnTo>
                      <a:pt x="0" y="8800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2324AC6-F962-4FEE-A04D-7E43CBC4E874}"/>
                  </a:ext>
                </a:extLst>
              </p:cNvPr>
              <p:cNvSpPr/>
              <p:nvPr/>
            </p:nvSpPr>
            <p:spPr>
              <a:xfrm>
                <a:off x="4292092" y="3092196"/>
                <a:ext cx="747321" cy="88049"/>
              </a:xfrm>
              <a:custGeom>
                <a:avLst/>
                <a:gdLst>
                  <a:gd name="connsiteX0" fmla="*/ 0 w 747321"/>
                  <a:gd name="connsiteY0" fmla="*/ 0 h 88049"/>
                  <a:gd name="connsiteX1" fmla="*/ 747322 w 747321"/>
                  <a:gd name="connsiteY1" fmla="*/ 0 h 88049"/>
                  <a:gd name="connsiteX2" fmla="*/ 747322 w 747321"/>
                  <a:gd name="connsiteY2" fmla="*/ 88049 h 88049"/>
                  <a:gd name="connsiteX3" fmla="*/ 0 w 747321"/>
                  <a:gd name="connsiteY3" fmla="*/ 88049 h 8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47321" h="88049">
                    <a:moveTo>
                      <a:pt x="0" y="0"/>
                    </a:moveTo>
                    <a:lnTo>
                      <a:pt x="747322" y="0"/>
                    </a:lnTo>
                    <a:lnTo>
                      <a:pt x="747322" y="88049"/>
                    </a:lnTo>
                    <a:lnTo>
                      <a:pt x="0" y="880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08F4D0F-1140-4DDB-85F8-E4DE08B3DF84}"/>
                  </a:ext>
                </a:extLst>
              </p:cNvPr>
              <p:cNvSpPr/>
              <p:nvPr/>
            </p:nvSpPr>
            <p:spPr>
              <a:xfrm>
                <a:off x="4292092" y="3264979"/>
                <a:ext cx="593255" cy="88049"/>
              </a:xfrm>
              <a:custGeom>
                <a:avLst/>
                <a:gdLst>
                  <a:gd name="connsiteX0" fmla="*/ 0 w 593255"/>
                  <a:gd name="connsiteY0" fmla="*/ 0 h 88049"/>
                  <a:gd name="connsiteX1" fmla="*/ 593255 w 593255"/>
                  <a:gd name="connsiteY1" fmla="*/ 0 h 88049"/>
                  <a:gd name="connsiteX2" fmla="*/ 593255 w 593255"/>
                  <a:gd name="connsiteY2" fmla="*/ 88049 h 88049"/>
                  <a:gd name="connsiteX3" fmla="*/ 0 w 593255"/>
                  <a:gd name="connsiteY3" fmla="*/ 88049 h 8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3255" h="88049">
                    <a:moveTo>
                      <a:pt x="0" y="0"/>
                    </a:moveTo>
                    <a:lnTo>
                      <a:pt x="593255" y="0"/>
                    </a:lnTo>
                    <a:lnTo>
                      <a:pt x="593255" y="88049"/>
                    </a:lnTo>
                    <a:lnTo>
                      <a:pt x="0" y="880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GB"/>
              </a:p>
            </p:txBody>
          </p:sp>
        </p:grpSp>
      </p:grpSp>
      <p:pic>
        <p:nvPicPr>
          <p:cNvPr id="2054" name="Picture 6" descr="Contract Negotiation Icon High Res Stock Images | Shutterstock">
            <a:extLst>
              <a:ext uri="{FF2B5EF4-FFF2-40B4-BE49-F238E27FC236}">
                <a16:creationId xmlns:a16="http://schemas.microsoft.com/office/drawing/2014/main" id="{A21938B5-5B2F-417B-B165-F1C37B7309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271"/>
          <a:stretch/>
        </p:blipFill>
        <p:spPr bwMode="auto">
          <a:xfrm>
            <a:off x="6960965" y="4934650"/>
            <a:ext cx="1246694" cy="113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Leader Pictogram. Team Mans Icon. Five People. Royalty Free Cliparts,  Vectors, And Stock Illustration. Image 59725893.">
            <a:extLst>
              <a:ext uri="{FF2B5EF4-FFF2-40B4-BE49-F238E27FC236}">
                <a16:creationId xmlns:a16="http://schemas.microsoft.com/office/drawing/2014/main" id="{10BFBE19-01CB-42B6-8594-030DF0AD0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99" y="4748285"/>
            <a:ext cx="1490177" cy="149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object 11">
            <a:extLst>
              <a:ext uri="{FF2B5EF4-FFF2-40B4-BE49-F238E27FC236}">
                <a16:creationId xmlns:a16="http://schemas.microsoft.com/office/drawing/2014/main" id="{38984845-3146-4B10-9CB8-F8554BA5C9C5}"/>
              </a:ext>
            </a:extLst>
          </p:cNvPr>
          <p:cNvSpPr txBox="1"/>
          <p:nvPr/>
        </p:nvSpPr>
        <p:spPr>
          <a:xfrm>
            <a:off x="5445268" y="6128120"/>
            <a:ext cx="1565906" cy="23724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lang="fr-FR" sz="850" dirty="0">
                <a:latin typeface="Avenir LT Std 35 Light" panose="020B0402020203020204" pitchFamily="34" charset="0"/>
                <a:cs typeface="Arial"/>
              </a:rPr>
              <a:t>Congres/ Formations/ Séminaires</a:t>
            </a:r>
          </a:p>
        </p:txBody>
      </p:sp>
      <p:sp>
        <p:nvSpPr>
          <p:cNvPr id="68" name="object 11">
            <a:extLst>
              <a:ext uri="{FF2B5EF4-FFF2-40B4-BE49-F238E27FC236}">
                <a16:creationId xmlns:a16="http://schemas.microsoft.com/office/drawing/2014/main" id="{105476CC-0DCD-4790-9B9B-D5A2FEDE49A2}"/>
              </a:ext>
            </a:extLst>
          </p:cNvPr>
          <p:cNvSpPr txBox="1"/>
          <p:nvPr/>
        </p:nvSpPr>
        <p:spPr>
          <a:xfrm>
            <a:off x="6834142" y="6146685"/>
            <a:ext cx="1565906" cy="23724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30"/>
              </a:spcBef>
            </a:pPr>
            <a:r>
              <a:rPr lang="fr-FR" sz="850" dirty="0">
                <a:latin typeface="Avenir LT Std 35 Light" panose="020B0402020203020204" pitchFamily="34" charset="0"/>
                <a:cs typeface="Arial"/>
              </a:rPr>
              <a:t>Partenariats </a:t>
            </a:r>
          </a:p>
        </p:txBody>
      </p:sp>
      <p:sp>
        <p:nvSpPr>
          <p:cNvPr id="69" name="object 11">
            <a:extLst>
              <a:ext uri="{FF2B5EF4-FFF2-40B4-BE49-F238E27FC236}">
                <a16:creationId xmlns:a16="http://schemas.microsoft.com/office/drawing/2014/main" id="{66E516CA-1AAC-4805-97BE-E64A312D35B2}"/>
              </a:ext>
            </a:extLst>
          </p:cNvPr>
          <p:cNvSpPr txBox="1"/>
          <p:nvPr/>
        </p:nvSpPr>
        <p:spPr>
          <a:xfrm>
            <a:off x="8295259" y="6146685"/>
            <a:ext cx="1565906" cy="237244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830"/>
              </a:spcBef>
            </a:pPr>
            <a:r>
              <a:rPr lang="fr-FR" sz="850" dirty="0">
                <a:latin typeface="Avenir LT Std 35 Light" panose="020B0402020203020204" pitchFamily="34" charset="0"/>
                <a:cs typeface="Arial"/>
              </a:rPr>
              <a:t>Team Building 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A4BAF14-86A6-418C-B6D4-DF4D13635D5E}"/>
              </a:ext>
            </a:extLst>
          </p:cNvPr>
          <p:cNvGrpSpPr/>
          <p:nvPr/>
        </p:nvGrpSpPr>
        <p:grpSpPr>
          <a:xfrm>
            <a:off x="1876141" y="5729410"/>
            <a:ext cx="390525" cy="375998"/>
            <a:chOff x="803384" y="2117763"/>
            <a:chExt cx="390525" cy="375998"/>
          </a:xfrm>
        </p:grpSpPr>
        <p:sp>
          <p:nvSpPr>
            <p:cNvPr id="71" name="object 11">
              <a:extLst>
                <a:ext uri="{FF2B5EF4-FFF2-40B4-BE49-F238E27FC236}">
                  <a16:creationId xmlns:a16="http://schemas.microsoft.com/office/drawing/2014/main" id="{328F6B47-733F-4329-9BC9-1E5876CF705B}"/>
                </a:ext>
              </a:extLst>
            </p:cNvPr>
            <p:cNvSpPr/>
            <p:nvPr/>
          </p:nvSpPr>
          <p:spPr>
            <a:xfrm>
              <a:off x="803384" y="2205471"/>
              <a:ext cx="390525" cy="288290"/>
            </a:xfrm>
            <a:custGeom>
              <a:avLst/>
              <a:gdLst/>
              <a:ahLst/>
              <a:cxnLst/>
              <a:rect l="l" t="t" r="r" b="b"/>
              <a:pathLst>
                <a:path w="390525" h="288289">
                  <a:moveTo>
                    <a:pt x="66395" y="0"/>
                  </a:moveTo>
                  <a:lnTo>
                    <a:pt x="50571" y="0"/>
                  </a:lnTo>
                  <a:lnTo>
                    <a:pt x="30903" y="4077"/>
                  </a:lnTo>
                  <a:lnTo>
                    <a:pt x="14827" y="15189"/>
                  </a:lnTo>
                  <a:lnTo>
                    <a:pt x="3979" y="31653"/>
                  </a:lnTo>
                  <a:lnTo>
                    <a:pt x="0" y="51790"/>
                  </a:lnTo>
                  <a:lnTo>
                    <a:pt x="0" y="238721"/>
                  </a:lnTo>
                  <a:lnTo>
                    <a:pt x="3799" y="257954"/>
                  </a:lnTo>
                  <a:lnTo>
                    <a:pt x="14154" y="273680"/>
                  </a:lnTo>
                  <a:lnTo>
                    <a:pt x="29500" y="284293"/>
                  </a:lnTo>
                  <a:lnTo>
                    <a:pt x="48272" y="288188"/>
                  </a:lnTo>
                  <a:lnTo>
                    <a:pt x="339559" y="288188"/>
                  </a:lnTo>
                  <a:lnTo>
                    <a:pt x="359234" y="284110"/>
                  </a:lnTo>
                  <a:lnTo>
                    <a:pt x="375315" y="272996"/>
                  </a:lnTo>
                  <a:lnTo>
                    <a:pt x="375748" y="272338"/>
                  </a:lnTo>
                  <a:lnTo>
                    <a:pt x="48272" y="272338"/>
                  </a:lnTo>
                  <a:lnTo>
                    <a:pt x="35517" y="269693"/>
                  </a:lnTo>
                  <a:lnTo>
                    <a:pt x="25088" y="262483"/>
                  </a:lnTo>
                  <a:lnTo>
                    <a:pt x="18051" y="251796"/>
                  </a:lnTo>
                  <a:lnTo>
                    <a:pt x="15468" y="238721"/>
                  </a:lnTo>
                  <a:lnTo>
                    <a:pt x="15468" y="51790"/>
                  </a:lnTo>
                  <a:lnTo>
                    <a:pt x="18231" y="37811"/>
                  </a:lnTo>
                  <a:lnTo>
                    <a:pt x="25761" y="26385"/>
                  </a:lnTo>
                  <a:lnTo>
                    <a:pt x="36921" y="18677"/>
                  </a:lnTo>
                  <a:lnTo>
                    <a:pt x="50571" y="15849"/>
                  </a:lnTo>
                  <a:lnTo>
                    <a:pt x="69837" y="15849"/>
                  </a:lnTo>
                  <a:lnTo>
                    <a:pt x="69837" y="3530"/>
                  </a:lnTo>
                  <a:lnTo>
                    <a:pt x="66395" y="0"/>
                  </a:lnTo>
                  <a:close/>
                </a:path>
                <a:path w="390525" h="288289">
                  <a:moveTo>
                    <a:pt x="374642" y="15849"/>
                  </a:moveTo>
                  <a:lnTo>
                    <a:pt x="337337" y="15849"/>
                  </a:lnTo>
                  <a:lnTo>
                    <a:pt x="351856" y="18858"/>
                  </a:lnTo>
                  <a:lnTo>
                    <a:pt x="363726" y="27058"/>
                  </a:lnTo>
                  <a:lnTo>
                    <a:pt x="371736" y="39215"/>
                  </a:lnTo>
                  <a:lnTo>
                    <a:pt x="374675" y="54089"/>
                  </a:lnTo>
                  <a:lnTo>
                    <a:pt x="374675" y="236372"/>
                  </a:lnTo>
                  <a:lnTo>
                    <a:pt x="371913" y="250361"/>
                  </a:lnTo>
                  <a:lnTo>
                    <a:pt x="364385" y="261794"/>
                  </a:lnTo>
                  <a:lnTo>
                    <a:pt x="353222" y="269508"/>
                  </a:lnTo>
                  <a:lnTo>
                    <a:pt x="339559" y="272338"/>
                  </a:lnTo>
                  <a:lnTo>
                    <a:pt x="375748" y="272338"/>
                  </a:lnTo>
                  <a:lnTo>
                    <a:pt x="386163" y="256523"/>
                  </a:lnTo>
                  <a:lnTo>
                    <a:pt x="390143" y="236372"/>
                  </a:lnTo>
                  <a:lnTo>
                    <a:pt x="390143" y="54089"/>
                  </a:lnTo>
                  <a:lnTo>
                    <a:pt x="385988" y="33057"/>
                  </a:lnTo>
                  <a:lnTo>
                    <a:pt x="374642" y="15849"/>
                  </a:lnTo>
                  <a:close/>
                </a:path>
                <a:path w="390525" h="288289">
                  <a:moveTo>
                    <a:pt x="69837" y="15849"/>
                  </a:moveTo>
                  <a:lnTo>
                    <a:pt x="54381" y="15849"/>
                  </a:lnTo>
                  <a:lnTo>
                    <a:pt x="54381" y="196850"/>
                  </a:lnTo>
                  <a:lnTo>
                    <a:pt x="56173" y="205887"/>
                  </a:lnTo>
                  <a:lnTo>
                    <a:pt x="61075" y="213275"/>
                  </a:lnTo>
                  <a:lnTo>
                    <a:pt x="68381" y="218261"/>
                  </a:lnTo>
                  <a:lnTo>
                    <a:pt x="77381" y="220091"/>
                  </a:lnTo>
                  <a:lnTo>
                    <a:pt x="86202" y="218261"/>
                  </a:lnTo>
                  <a:lnTo>
                    <a:pt x="93413" y="213275"/>
                  </a:lnTo>
                  <a:lnTo>
                    <a:pt x="98278" y="205887"/>
                  </a:lnTo>
                  <a:lnTo>
                    <a:pt x="98600" y="204254"/>
                  </a:lnTo>
                  <a:lnTo>
                    <a:pt x="73088" y="204254"/>
                  </a:lnTo>
                  <a:lnTo>
                    <a:pt x="69837" y="200939"/>
                  </a:lnTo>
                  <a:lnTo>
                    <a:pt x="69837" y="15849"/>
                  </a:lnTo>
                  <a:close/>
                </a:path>
                <a:path w="390525" h="288289">
                  <a:moveTo>
                    <a:pt x="299504" y="146316"/>
                  </a:moveTo>
                  <a:lnTo>
                    <a:pt x="284035" y="146316"/>
                  </a:lnTo>
                  <a:lnTo>
                    <a:pt x="284035" y="196850"/>
                  </a:lnTo>
                  <a:lnTo>
                    <a:pt x="285825" y="205887"/>
                  </a:lnTo>
                  <a:lnTo>
                    <a:pt x="290723" y="213275"/>
                  </a:lnTo>
                  <a:lnTo>
                    <a:pt x="298024" y="218261"/>
                  </a:lnTo>
                  <a:lnTo>
                    <a:pt x="307022" y="220091"/>
                  </a:lnTo>
                  <a:lnTo>
                    <a:pt x="315846" y="218261"/>
                  </a:lnTo>
                  <a:lnTo>
                    <a:pt x="323061" y="213275"/>
                  </a:lnTo>
                  <a:lnTo>
                    <a:pt x="327930" y="205887"/>
                  </a:lnTo>
                  <a:lnTo>
                    <a:pt x="328253" y="204254"/>
                  </a:lnTo>
                  <a:lnTo>
                    <a:pt x="302742" y="204254"/>
                  </a:lnTo>
                  <a:lnTo>
                    <a:pt x="299504" y="200939"/>
                  </a:lnTo>
                  <a:lnTo>
                    <a:pt x="299504" y="146316"/>
                  </a:lnTo>
                  <a:close/>
                </a:path>
                <a:path w="390525" h="288289">
                  <a:moveTo>
                    <a:pt x="296036" y="0"/>
                  </a:moveTo>
                  <a:lnTo>
                    <a:pt x="88061" y="0"/>
                  </a:lnTo>
                  <a:lnTo>
                    <a:pt x="84594" y="3530"/>
                  </a:lnTo>
                  <a:lnTo>
                    <a:pt x="84594" y="200939"/>
                  </a:lnTo>
                  <a:lnTo>
                    <a:pt x="81368" y="204254"/>
                  </a:lnTo>
                  <a:lnTo>
                    <a:pt x="98600" y="204254"/>
                  </a:lnTo>
                  <a:lnTo>
                    <a:pt x="100063" y="196850"/>
                  </a:lnTo>
                  <a:lnTo>
                    <a:pt x="100063" y="15849"/>
                  </a:lnTo>
                  <a:lnTo>
                    <a:pt x="299504" y="15849"/>
                  </a:lnTo>
                  <a:lnTo>
                    <a:pt x="299504" y="3530"/>
                  </a:lnTo>
                  <a:lnTo>
                    <a:pt x="296036" y="0"/>
                  </a:lnTo>
                  <a:close/>
                </a:path>
                <a:path w="390525" h="288289">
                  <a:moveTo>
                    <a:pt x="329717" y="146316"/>
                  </a:moveTo>
                  <a:lnTo>
                    <a:pt x="314236" y="146316"/>
                  </a:lnTo>
                  <a:lnTo>
                    <a:pt x="314236" y="200939"/>
                  </a:lnTo>
                  <a:lnTo>
                    <a:pt x="311010" y="204254"/>
                  </a:lnTo>
                  <a:lnTo>
                    <a:pt x="328253" y="204254"/>
                  </a:lnTo>
                  <a:lnTo>
                    <a:pt x="329717" y="196850"/>
                  </a:lnTo>
                  <a:lnTo>
                    <a:pt x="329717" y="146316"/>
                  </a:lnTo>
                  <a:close/>
                </a:path>
                <a:path w="390525" h="288289">
                  <a:moveTo>
                    <a:pt x="350608" y="77711"/>
                  </a:moveTo>
                  <a:lnTo>
                    <a:pt x="243674" y="77711"/>
                  </a:lnTo>
                  <a:lnTo>
                    <a:pt x="240207" y="81254"/>
                  </a:lnTo>
                  <a:lnTo>
                    <a:pt x="240207" y="142760"/>
                  </a:lnTo>
                  <a:lnTo>
                    <a:pt x="243674" y="146316"/>
                  </a:lnTo>
                  <a:lnTo>
                    <a:pt x="350608" y="146316"/>
                  </a:lnTo>
                  <a:lnTo>
                    <a:pt x="354075" y="142760"/>
                  </a:lnTo>
                  <a:lnTo>
                    <a:pt x="354075" y="130873"/>
                  </a:lnTo>
                  <a:lnTo>
                    <a:pt x="255282" y="130873"/>
                  </a:lnTo>
                  <a:lnTo>
                    <a:pt x="255282" y="94856"/>
                  </a:lnTo>
                  <a:lnTo>
                    <a:pt x="354075" y="94856"/>
                  </a:lnTo>
                  <a:lnTo>
                    <a:pt x="354075" y="81254"/>
                  </a:lnTo>
                  <a:lnTo>
                    <a:pt x="350608" y="77711"/>
                  </a:lnTo>
                  <a:close/>
                </a:path>
                <a:path w="390525" h="288289">
                  <a:moveTo>
                    <a:pt x="354075" y="94856"/>
                  </a:moveTo>
                  <a:lnTo>
                    <a:pt x="337337" y="94856"/>
                  </a:lnTo>
                  <a:lnTo>
                    <a:pt x="337337" y="130873"/>
                  </a:lnTo>
                  <a:lnTo>
                    <a:pt x="354075" y="130873"/>
                  </a:lnTo>
                  <a:lnTo>
                    <a:pt x="354075" y="94856"/>
                  </a:lnTo>
                  <a:close/>
                </a:path>
                <a:path w="390525" h="288289">
                  <a:moveTo>
                    <a:pt x="299504" y="15849"/>
                  </a:moveTo>
                  <a:lnTo>
                    <a:pt x="284035" y="15849"/>
                  </a:lnTo>
                  <a:lnTo>
                    <a:pt x="284035" y="77711"/>
                  </a:lnTo>
                  <a:lnTo>
                    <a:pt x="299504" y="77711"/>
                  </a:lnTo>
                  <a:lnTo>
                    <a:pt x="299504" y="15849"/>
                  </a:lnTo>
                  <a:close/>
                </a:path>
                <a:path w="390525" h="288289">
                  <a:moveTo>
                    <a:pt x="337337" y="0"/>
                  </a:moveTo>
                  <a:lnTo>
                    <a:pt x="317703" y="0"/>
                  </a:lnTo>
                  <a:lnTo>
                    <a:pt x="314236" y="3530"/>
                  </a:lnTo>
                  <a:lnTo>
                    <a:pt x="314236" y="77711"/>
                  </a:lnTo>
                  <a:lnTo>
                    <a:pt x="329717" y="77711"/>
                  </a:lnTo>
                  <a:lnTo>
                    <a:pt x="329717" y="15849"/>
                  </a:lnTo>
                  <a:lnTo>
                    <a:pt x="374642" y="15849"/>
                  </a:lnTo>
                  <a:lnTo>
                    <a:pt x="357873" y="4258"/>
                  </a:lnTo>
                  <a:lnTo>
                    <a:pt x="337337" y="0"/>
                  </a:lnTo>
                  <a:close/>
                </a:path>
              </a:pathLst>
            </a:custGeom>
            <a:solidFill>
              <a:srgbClr val="0A0F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12">
              <a:extLst>
                <a:ext uri="{FF2B5EF4-FFF2-40B4-BE49-F238E27FC236}">
                  <a16:creationId xmlns:a16="http://schemas.microsoft.com/office/drawing/2014/main" id="{CB57688C-82B4-4E85-BD5B-A287BD215D89}"/>
                </a:ext>
              </a:extLst>
            </p:cNvPr>
            <p:cNvSpPr/>
            <p:nvPr/>
          </p:nvSpPr>
          <p:spPr>
            <a:xfrm>
              <a:off x="918947" y="2117763"/>
              <a:ext cx="154470" cy="756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13">
              <a:extLst>
                <a:ext uri="{FF2B5EF4-FFF2-40B4-BE49-F238E27FC236}">
                  <a16:creationId xmlns:a16="http://schemas.microsoft.com/office/drawing/2014/main" id="{D21CF151-C5C1-4BAA-9AF8-6CCBA3A09111}"/>
                </a:ext>
              </a:extLst>
            </p:cNvPr>
            <p:cNvSpPr/>
            <p:nvPr/>
          </p:nvSpPr>
          <p:spPr>
            <a:xfrm>
              <a:off x="913250" y="2347302"/>
              <a:ext cx="105117" cy="1130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14">
              <a:extLst>
                <a:ext uri="{FF2B5EF4-FFF2-40B4-BE49-F238E27FC236}">
                  <a16:creationId xmlns:a16="http://schemas.microsoft.com/office/drawing/2014/main" id="{83F67F0A-0346-47B7-BA17-3C06EC51FD68}"/>
                </a:ext>
              </a:extLst>
            </p:cNvPr>
            <p:cNvSpPr/>
            <p:nvPr/>
          </p:nvSpPr>
          <p:spPr>
            <a:xfrm>
              <a:off x="914041" y="2242195"/>
              <a:ext cx="98386" cy="857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74970" y="360362"/>
            <a:ext cx="4320540" cy="6480175"/>
          </a:xfrm>
          <a:custGeom>
            <a:avLst/>
            <a:gdLst/>
            <a:ahLst/>
            <a:cxnLst/>
            <a:rect l="l" t="t" r="r" b="b"/>
            <a:pathLst>
              <a:path w="4320540" h="6480175">
                <a:moveTo>
                  <a:pt x="0" y="6479997"/>
                </a:moveTo>
                <a:lnTo>
                  <a:pt x="4319993" y="6479997"/>
                </a:lnTo>
                <a:lnTo>
                  <a:pt x="4319993" y="0"/>
                </a:lnTo>
                <a:lnTo>
                  <a:pt x="0" y="0"/>
                </a:lnTo>
                <a:lnTo>
                  <a:pt x="0" y="6479997"/>
                </a:lnTo>
                <a:close/>
              </a:path>
            </a:pathLst>
          </a:custGeom>
          <a:solidFill>
            <a:srgbClr val="009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0268" y="583699"/>
            <a:ext cx="3336925" cy="166148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900"/>
              </a:spcBef>
            </a:pPr>
            <a:r>
              <a:rPr lang="fr-FR" sz="4000" b="1" spc="-70" dirty="0">
                <a:solidFill>
                  <a:srgbClr val="FFFFFF"/>
                </a:solidFill>
                <a:latin typeface="Avenir Black"/>
                <a:cs typeface="Avenir Black"/>
              </a:rPr>
              <a:t>Déplacements</a:t>
            </a:r>
            <a:r>
              <a:rPr lang="en-GB" sz="4000" b="1" spc="-70" dirty="0">
                <a:solidFill>
                  <a:srgbClr val="FFFFFF"/>
                </a:solidFill>
                <a:latin typeface="Avenir Black"/>
                <a:cs typeface="Avenir Black"/>
              </a:rPr>
              <a:t> </a:t>
            </a:r>
            <a:r>
              <a:rPr lang="en-GB" sz="4000" b="1" spc="-70" dirty="0" err="1">
                <a:solidFill>
                  <a:srgbClr val="FFFFFF"/>
                </a:solidFill>
                <a:latin typeface="Avenir Black"/>
                <a:cs typeface="Avenir Black"/>
              </a:rPr>
              <a:t>en</a:t>
            </a:r>
            <a:r>
              <a:rPr lang="en-GB" sz="4000" b="1" spc="-70" dirty="0">
                <a:solidFill>
                  <a:srgbClr val="FFFFFF"/>
                </a:solidFill>
                <a:latin typeface="Avenir Black"/>
                <a:cs typeface="Avenir Black"/>
              </a:rPr>
              <a:t> train et </a:t>
            </a:r>
            <a:r>
              <a:rPr lang="en-GB" sz="4000" b="1" spc="-70" dirty="0" err="1">
                <a:solidFill>
                  <a:srgbClr val="FFFFFF"/>
                </a:solidFill>
                <a:latin typeface="Avenir Black"/>
                <a:cs typeface="Avenir Black"/>
              </a:rPr>
              <a:t>en</a:t>
            </a:r>
            <a:r>
              <a:rPr lang="en-GB" sz="4000" b="1" spc="-70" dirty="0">
                <a:solidFill>
                  <a:srgbClr val="FFFFFF"/>
                </a:solidFill>
                <a:latin typeface="Avenir Black"/>
                <a:cs typeface="Avenir Black"/>
              </a:rPr>
              <a:t> avion  </a:t>
            </a:r>
            <a:endParaRPr sz="4000" dirty="0">
              <a:latin typeface="Avenir Black"/>
              <a:cs typeface="Avenir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6361" y="4331742"/>
            <a:ext cx="4312920" cy="1653539"/>
          </a:xfrm>
          <a:custGeom>
            <a:avLst/>
            <a:gdLst/>
            <a:ahLst/>
            <a:cxnLst/>
            <a:rect l="l" t="t" r="r" b="b"/>
            <a:pathLst>
              <a:path w="4312920" h="1653539">
                <a:moveTo>
                  <a:pt x="0" y="1652930"/>
                </a:moveTo>
                <a:lnTo>
                  <a:pt x="46432" y="1646177"/>
                </a:lnTo>
                <a:lnTo>
                  <a:pt x="92953" y="1639252"/>
                </a:lnTo>
                <a:lnTo>
                  <a:pt x="139559" y="1632152"/>
                </a:lnTo>
                <a:lnTo>
                  <a:pt x="186248" y="1624876"/>
                </a:lnTo>
                <a:lnTo>
                  <a:pt x="233016" y="1617421"/>
                </a:lnTo>
                <a:lnTo>
                  <a:pt x="279861" y="1609784"/>
                </a:lnTo>
                <a:lnTo>
                  <a:pt x="326780" y="1601965"/>
                </a:lnTo>
                <a:lnTo>
                  <a:pt x="373769" y="1593959"/>
                </a:lnTo>
                <a:lnTo>
                  <a:pt x="420826" y="1585766"/>
                </a:lnTo>
                <a:lnTo>
                  <a:pt x="467947" y="1577383"/>
                </a:lnTo>
                <a:lnTo>
                  <a:pt x="515131" y="1568808"/>
                </a:lnTo>
                <a:lnTo>
                  <a:pt x="562373" y="1560038"/>
                </a:lnTo>
                <a:lnTo>
                  <a:pt x="609671" y="1551072"/>
                </a:lnTo>
                <a:lnTo>
                  <a:pt x="657021" y="1541906"/>
                </a:lnTo>
                <a:lnTo>
                  <a:pt x="704422" y="1532540"/>
                </a:lnTo>
                <a:lnTo>
                  <a:pt x="751870" y="1522970"/>
                </a:lnTo>
                <a:lnTo>
                  <a:pt x="799362" y="1513195"/>
                </a:lnTo>
                <a:lnTo>
                  <a:pt x="846895" y="1503212"/>
                </a:lnTo>
                <a:lnTo>
                  <a:pt x="894466" y="1493018"/>
                </a:lnTo>
                <a:lnTo>
                  <a:pt x="942072" y="1482613"/>
                </a:lnTo>
                <a:lnTo>
                  <a:pt x="989711" y="1471993"/>
                </a:lnTo>
                <a:lnTo>
                  <a:pt x="1037378" y="1461157"/>
                </a:lnTo>
                <a:lnTo>
                  <a:pt x="1085072" y="1450102"/>
                </a:lnTo>
                <a:lnTo>
                  <a:pt x="1132790" y="1438826"/>
                </a:lnTo>
                <a:lnTo>
                  <a:pt x="1180527" y="1427326"/>
                </a:lnTo>
                <a:lnTo>
                  <a:pt x="1228282" y="1415601"/>
                </a:lnTo>
                <a:lnTo>
                  <a:pt x="1276052" y="1403648"/>
                </a:lnTo>
                <a:lnTo>
                  <a:pt x="1323833" y="1391465"/>
                </a:lnTo>
                <a:lnTo>
                  <a:pt x="1371623" y="1379050"/>
                </a:lnTo>
                <a:lnTo>
                  <a:pt x="1419418" y="1366401"/>
                </a:lnTo>
                <a:lnTo>
                  <a:pt x="1467216" y="1353515"/>
                </a:lnTo>
                <a:lnTo>
                  <a:pt x="1515014" y="1340390"/>
                </a:lnTo>
                <a:lnTo>
                  <a:pt x="1562808" y="1327024"/>
                </a:lnTo>
                <a:lnTo>
                  <a:pt x="1610596" y="1313415"/>
                </a:lnTo>
                <a:lnTo>
                  <a:pt x="1658375" y="1299560"/>
                </a:lnTo>
                <a:lnTo>
                  <a:pt x="1706142" y="1285458"/>
                </a:lnTo>
                <a:lnTo>
                  <a:pt x="1753893" y="1271105"/>
                </a:lnTo>
                <a:lnTo>
                  <a:pt x="1801627" y="1256501"/>
                </a:lnTo>
                <a:lnTo>
                  <a:pt x="1849340" y="1241642"/>
                </a:lnTo>
                <a:lnTo>
                  <a:pt x="1897028" y="1226526"/>
                </a:lnTo>
                <a:lnTo>
                  <a:pt x="1944690" y="1211152"/>
                </a:lnTo>
                <a:lnTo>
                  <a:pt x="1992322" y="1195517"/>
                </a:lnTo>
                <a:lnTo>
                  <a:pt x="2039921" y="1179618"/>
                </a:lnTo>
                <a:lnTo>
                  <a:pt x="2087484" y="1163454"/>
                </a:lnTo>
                <a:lnTo>
                  <a:pt x="2135009" y="1147023"/>
                </a:lnTo>
                <a:lnTo>
                  <a:pt x="2182492" y="1130321"/>
                </a:lnTo>
                <a:lnTo>
                  <a:pt x="2229930" y="1113347"/>
                </a:lnTo>
                <a:lnTo>
                  <a:pt x="2277320" y="1096099"/>
                </a:lnTo>
                <a:lnTo>
                  <a:pt x="2324660" y="1078575"/>
                </a:lnTo>
                <a:lnTo>
                  <a:pt x="2371947" y="1060771"/>
                </a:lnTo>
                <a:lnTo>
                  <a:pt x="2419177" y="1042687"/>
                </a:lnTo>
                <a:lnTo>
                  <a:pt x="2466347" y="1024319"/>
                </a:lnTo>
                <a:lnTo>
                  <a:pt x="2513455" y="1005666"/>
                </a:lnTo>
                <a:lnTo>
                  <a:pt x="2560498" y="986725"/>
                </a:lnTo>
                <a:lnTo>
                  <a:pt x="2607473" y="967494"/>
                </a:lnTo>
                <a:lnTo>
                  <a:pt x="2654376" y="947972"/>
                </a:lnTo>
                <a:lnTo>
                  <a:pt x="2701205" y="928155"/>
                </a:lnTo>
                <a:lnTo>
                  <a:pt x="2747957" y="908041"/>
                </a:lnTo>
                <a:lnTo>
                  <a:pt x="2794628" y="887629"/>
                </a:lnTo>
                <a:lnTo>
                  <a:pt x="2841217" y="866915"/>
                </a:lnTo>
                <a:lnTo>
                  <a:pt x="2887720" y="845899"/>
                </a:lnTo>
                <a:lnTo>
                  <a:pt x="2934133" y="824577"/>
                </a:lnTo>
                <a:lnTo>
                  <a:pt x="2980455" y="802947"/>
                </a:lnTo>
                <a:lnTo>
                  <a:pt x="3026681" y="781008"/>
                </a:lnTo>
                <a:lnTo>
                  <a:pt x="3072810" y="758756"/>
                </a:lnTo>
                <a:lnTo>
                  <a:pt x="3118838" y="736190"/>
                </a:lnTo>
                <a:lnTo>
                  <a:pt x="3164762" y="713308"/>
                </a:lnTo>
                <a:lnTo>
                  <a:pt x="3210580" y="690107"/>
                </a:lnTo>
                <a:lnTo>
                  <a:pt x="3256288" y="666585"/>
                </a:lnTo>
                <a:lnTo>
                  <a:pt x="3301883" y="642739"/>
                </a:lnTo>
                <a:lnTo>
                  <a:pt x="3347362" y="618569"/>
                </a:lnTo>
                <a:lnTo>
                  <a:pt x="3392723" y="594071"/>
                </a:lnTo>
                <a:lnTo>
                  <a:pt x="3437963" y="569243"/>
                </a:lnTo>
                <a:lnTo>
                  <a:pt x="3483077" y="544082"/>
                </a:lnTo>
                <a:lnTo>
                  <a:pt x="3528065" y="518588"/>
                </a:lnTo>
                <a:lnTo>
                  <a:pt x="3572922" y="492757"/>
                </a:lnTo>
                <a:lnTo>
                  <a:pt x="3617646" y="466588"/>
                </a:lnTo>
                <a:lnTo>
                  <a:pt x="3662233" y="440077"/>
                </a:lnTo>
                <a:lnTo>
                  <a:pt x="3706681" y="413224"/>
                </a:lnTo>
                <a:lnTo>
                  <a:pt x="3750987" y="386025"/>
                </a:lnTo>
                <a:lnTo>
                  <a:pt x="3795148" y="358478"/>
                </a:lnTo>
                <a:lnTo>
                  <a:pt x="3839161" y="330582"/>
                </a:lnTo>
                <a:lnTo>
                  <a:pt x="3883023" y="302333"/>
                </a:lnTo>
                <a:lnTo>
                  <a:pt x="3926730" y="273731"/>
                </a:lnTo>
                <a:lnTo>
                  <a:pt x="3970281" y="244771"/>
                </a:lnTo>
                <a:lnTo>
                  <a:pt x="4013671" y="215454"/>
                </a:lnTo>
                <a:lnTo>
                  <a:pt x="4056899" y="185775"/>
                </a:lnTo>
                <a:lnTo>
                  <a:pt x="4099961" y="155733"/>
                </a:lnTo>
                <a:lnTo>
                  <a:pt x="4142854" y="125326"/>
                </a:lnTo>
                <a:lnTo>
                  <a:pt x="4185575" y="94551"/>
                </a:lnTo>
                <a:lnTo>
                  <a:pt x="4228121" y="63407"/>
                </a:lnTo>
                <a:lnTo>
                  <a:pt x="4270490" y="31890"/>
                </a:lnTo>
                <a:lnTo>
                  <a:pt x="4312678" y="0"/>
                </a:lnTo>
              </a:path>
            </a:pathLst>
          </a:custGeom>
          <a:ln w="1270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2713" y="5044476"/>
            <a:ext cx="27305" cy="7620"/>
          </a:xfrm>
          <a:custGeom>
            <a:avLst/>
            <a:gdLst/>
            <a:ahLst/>
            <a:cxnLst/>
            <a:rect l="l" t="t" r="r" b="b"/>
            <a:pathLst>
              <a:path w="27304" h="7620">
                <a:moveTo>
                  <a:pt x="0" y="0"/>
                </a:moveTo>
                <a:lnTo>
                  <a:pt x="15318" y="3468"/>
                </a:lnTo>
                <a:lnTo>
                  <a:pt x="23339" y="5614"/>
                </a:lnTo>
                <a:lnTo>
                  <a:pt x="26421" y="6706"/>
                </a:lnTo>
                <a:lnTo>
                  <a:pt x="26924" y="7010"/>
                </a:lnTo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5FBAA61C-7849-4448-BA86-440AFB4E1E82}"/>
              </a:ext>
            </a:extLst>
          </p:cNvPr>
          <p:cNvSpPr txBox="1"/>
          <p:nvPr/>
        </p:nvSpPr>
        <p:spPr>
          <a:xfrm>
            <a:off x="5694489" y="1027514"/>
            <a:ext cx="3769995" cy="495776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lvl="0">
              <a:spcBef>
                <a:spcPts val="790"/>
              </a:spcBef>
            </a:pPr>
            <a:endParaRPr lang="fr-FR" sz="1300" b="1" spc="-5" dirty="0">
              <a:solidFill>
                <a:srgbClr val="0095DA"/>
              </a:solidFill>
              <a:latin typeface="Avenir Black"/>
              <a:cs typeface="Avenir Black"/>
            </a:endParaRPr>
          </a:p>
          <a:p>
            <a:pPr marL="12700" lvl="0">
              <a:spcBef>
                <a:spcPts val="790"/>
              </a:spcBef>
            </a:pPr>
            <a:r>
              <a:rPr lang="fr-FR" sz="1300" b="1" spc="-5" dirty="0">
                <a:solidFill>
                  <a:srgbClr val="0095DA"/>
                </a:solidFill>
                <a:latin typeface="Avenir Black"/>
                <a:cs typeface="Avenir Black"/>
              </a:rPr>
              <a:t>Critères </a:t>
            </a:r>
            <a:endParaRPr lang="fr-FR" sz="85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lvl="0">
              <a:spcBef>
                <a:spcPts val="790"/>
              </a:spcBef>
            </a:pPr>
            <a:r>
              <a:rPr lang="fr-FR" sz="85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Pour une durée de trajet en train inférieure ou égale à 2h30: le train en classe économique est obligatoire. </a:t>
            </a:r>
          </a:p>
          <a:p>
            <a:pPr marL="12700" lvl="0">
              <a:spcBef>
                <a:spcPts val="790"/>
              </a:spcBef>
            </a:pPr>
            <a:r>
              <a:rPr lang="fr-FR" sz="85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L'avion ne pourra être utilisé que sur des critères d’urgence. </a:t>
            </a:r>
          </a:p>
          <a:p>
            <a:pPr marL="12700">
              <a:spcBef>
                <a:spcPts val="790"/>
              </a:spcBef>
            </a:pPr>
            <a:endParaRPr lang="fr-FR" sz="1300" b="1" spc="-5" dirty="0">
              <a:solidFill>
                <a:srgbClr val="0095DA"/>
              </a:solidFill>
              <a:latin typeface="Avenir Black"/>
            </a:endParaRPr>
          </a:p>
          <a:p>
            <a:pPr marL="12700" lvl="0">
              <a:spcBef>
                <a:spcPts val="790"/>
              </a:spcBef>
            </a:pPr>
            <a:endParaRPr lang="fr-FR" sz="85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lvl="0">
              <a:spcBef>
                <a:spcPts val="790"/>
              </a:spcBef>
            </a:pPr>
            <a:r>
              <a:rPr lang="fr-FR" sz="1300" b="1" spc="-5" dirty="0">
                <a:solidFill>
                  <a:srgbClr val="0095DA"/>
                </a:solidFill>
                <a:latin typeface="Avenir Black"/>
                <a:cs typeface="Avenir Black"/>
              </a:rPr>
              <a:t>Critères </a:t>
            </a:r>
            <a:endParaRPr lang="fr-FR" sz="85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lvl="0">
              <a:spcBef>
                <a:spcPts val="790"/>
              </a:spcBef>
            </a:pPr>
            <a:r>
              <a:rPr lang="fr-FR" sz="85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Pour une durée de trajet supérieure ou égale à 2h30:  l’avion peut être considéré. </a:t>
            </a:r>
          </a:p>
          <a:p>
            <a:pPr marL="12700" lvl="0">
              <a:spcBef>
                <a:spcPts val="790"/>
              </a:spcBef>
            </a:pPr>
            <a:r>
              <a:rPr lang="fr-FR" sz="85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Les billets non flexibles (non modifiables et non remboursables) doivent être proposés et utilisés en priorité. </a:t>
            </a:r>
          </a:p>
          <a:p>
            <a:pPr marL="12700">
              <a:spcBef>
                <a:spcPts val="790"/>
              </a:spcBef>
            </a:pPr>
            <a:r>
              <a:rPr lang="fr-FR" sz="1300" b="1" spc="-5" dirty="0">
                <a:solidFill>
                  <a:srgbClr val="0095DA"/>
                </a:solidFill>
                <a:latin typeface="Avenir Black"/>
              </a:rPr>
              <a:t>Classes de réservation </a:t>
            </a:r>
          </a:p>
          <a:p>
            <a:pPr marL="1841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0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Economique: préconisée pour tous les vols et obligatoire pour tous les vols inferieurs à 4 heures. </a:t>
            </a:r>
          </a:p>
          <a:p>
            <a:pPr marL="1841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0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Premium Eco: autorisée pour tous les vols de plus de 4 heures</a:t>
            </a:r>
          </a:p>
          <a:p>
            <a:pPr marL="1841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0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Affaires: autorisée pour tous les vols de plus de 5 heures ou vol de nuit. </a:t>
            </a:r>
          </a:p>
          <a:p>
            <a:pPr marL="12700">
              <a:spcBef>
                <a:spcPts val="790"/>
              </a:spcBef>
            </a:pPr>
            <a:r>
              <a:rPr lang="fr-FR" sz="1300" b="1" spc="-5" dirty="0">
                <a:solidFill>
                  <a:srgbClr val="0095DA"/>
                </a:solidFill>
                <a:latin typeface="Avenir Black"/>
              </a:rPr>
              <a:t>Choix de la compagnie</a:t>
            </a:r>
          </a:p>
          <a:p>
            <a:pPr marL="12700" lvl="0">
              <a:spcBef>
                <a:spcPts val="790"/>
              </a:spcBef>
            </a:pPr>
            <a:r>
              <a:rPr lang="fr-FR" sz="80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Le choix de la compagnie doit être fait en fonction du prix et de la sécurité. </a:t>
            </a:r>
            <a:endParaRPr lang="fr-FR" sz="85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 lvl="0">
              <a:spcBef>
                <a:spcPts val="790"/>
              </a:spcBef>
            </a:pPr>
            <a:endParaRPr lang="fr-FR" sz="85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  <a:p>
            <a:pPr marL="12700">
              <a:spcBef>
                <a:spcPts val="790"/>
              </a:spcBef>
            </a:pPr>
            <a:endParaRPr lang="fr-FR" sz="1300" b="1" spc="-5" dirty="0">
              <a:solidFill>
                <a:srgbClr val="0095DA"/>
              </a:solidFill>
              <a:latin typeface="Avenir Black"/>
            </a:endParaRPr>
          </a:p>
          <a:p>
            <a:pPr marL="12700" lvl="0">
              <a:spcBef>
                <a:spcPts val="790"/>
              </a:spcBef>
            </a:pPr>
            <a:endParaRPr lang="fr-FR" sz="850" spc="5" dirty="0">
              <a:solidFill>
                <a:srgbClr val="231F20"/>
              </a:solidFill>
              <a:latin typeface="Avenir LT Std 35 Light"/>
              <a:cs typeface="Avenir LT Std 35 Light"/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id="{F43B7667-E727-4EA9-949D-EAF377009855}"/>
              </a:ext>
            </a:extLst>
          </p:cNvPr>
          <p:cNvSpPr txBox="1"/>
          <p:nvPr/>
        </p:nvSpPr>
        <p:spPr>
          <a:xfrm>
            <a:off x="7127963" y="112042"/>
            <a:ext cx="184346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spc="-5" dirty="0" err="1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Eiffage</a:t>
            </a:r>
            <a:r>
              <a:rPr sz="800" b="0" spc="-5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 </a:t>
            </a:r>
            <a:r>
              <a:rPr sz="800" b="0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/</a:t>
            </a:r>
            <a:r>
              <a:rPr lang="fr-FR" sz="800" spc="-40" dirty="0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 Déplacements</a:t>
            </a:r>
            <a:r>
              <a:rPr lang="en-GB" sz="800" spc="-40" dirty="0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 </a:t>
            </a:r>
            <a:r>
              <a:rPr lang="en-GB" sz="800" spc="-40" dirty="0" err="1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en</a:t>
            </a:r>
            <a:r>
              <a:rPr lang="en-GB" sz="800" spc="-40" dirty="0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 train et </a:t>
            </a:r>
            <a:r>
              <a:rPr lang="en-GB" sz="800" spc="-40" dirty="0" err="1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en</a:t>
            </a:r>
            <a:r>
              <a:rPr lang="en-GB" sz="800" spc="-40" dirty="0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 avion  </a:t>
            </a:r>
            <a:endParaRPr sz="800" dirty="0">
              <a:latin typeface="Verdana"/>
              <a:cs typeface="Verdana"/>
            </a:endParaRPr>
          </a:p>
        </p:txBody>
      </p:sp>
      <p:sp>
        <p:nvSpPr>
          <p:cNvPr id="43" name="object 8">
            <a:extLst>
              <a:ext uri="{FF2B5EF4-FFF2-40B4-BE49-F238E27FC236}">
                <a16:creationId xmlns:a16="http://schemas.microsoft.com/office/drawing/2014/main" id="{5AC99F03-E94C-4F8F-BDFC-25A271D1F357}"/>
              </a:ext>
            </a:extLst>
          </p:cNvPr>
          <p:cNvSpPr txBox="1"/>
          <p:nvPr/>
        </p:nvSpPr>
        <p:spPr>
          <a:xfrm>
            <a:off x="3613567" y="4912803"/>
            <a:ext cx="883919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3000" dirty="0">
                <a:solidFill>
                  <a:srgbClr val="FFFFFF"/>
                </a:solidFill>
                <a:latin typeface="Avenir LT Std 35 Light"/>
                <a:cs typeface="Avenir LT Std 35 Light"/>
              </a:rPr>
              <a:t>2</a:t>
            </a:r>
            <a:endParaRPr sz="13000" dirty="0">
              <a:latin typeface="Avenir LT Std 35 Light"/>
              <a:cs typeface="Avenir LT Std 35 Light"/>
            </a:endParaRPr>
          </a:p>
        </p:txBody>
      </p:sp>
      <p:sp>
        <p:nvSpPr>
          <p:cNvPr id="44" name="object 14">
            <a:extLst>
              <a:ext uri="{FF2B5EF4-FFF2-40B4-BE49-F238E27FC236}">
                <a16:creationId xmlns:a16="http://schemas.microsoft.com/office/drawing/2014/main" id="{97ED6443-81BF-4DE4-ABC4-BAB64290D623}"/>
              </a:ext>
            </a:extLst>
          </p:cNvPr>
          <p:cNvSpPr txBox="1"/>
          <p:nvPr/>
        </p:nvSpPr>
        <p:spPr>
          <a:xfrm>
            <a:off x="1979240" y="121739"/>
            <a:ext cx="184346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spc="-5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Eiffage </a:t>
            </a:r>
            <a:r>
              <a:rPr sz="800" b="0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/ </a:t>
            </a:r>
            <a:r>
              <a:rPr lang="fr-FR" sz="800" b="0" spc="-40" dirty="0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Déplacements</a:t>
            </a:r>
            <a:r>
              <a:rPr lang="en-GB" sz="800" b="0" spc="-40" dirty="0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 </a:t>
            </a:r>
            <a:r>
              <a:rPr lang="en-GB" sz="800" spc="-40" dirty="0" err="1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en</a:t>
            </a:r>
            <a:r>
              <a:rPr lang="en-GB" sz="800" spc="-40" dirty="0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 train et </a:t>
            </a:r>
            <a:r>
              <a:rPr lang="en-GB" sz="800" spc="-40" dirty="0" err="1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en</a:t>
            </a:r>
            <a:r>
              <a:rPr lang="en-GB" sz="800" spc="-40" dirty="0">
                <a:solidFill>
                  <a:srgbClr val="0095DA"/>
                </a:solidFill>
                <a:latin typeface="Avenir LT Std 35 Light" panose="020B0402020203020204" pitchFamily="34" charset="0"/>
                <a:cs typeface="Avenir LT Std 35 Light"/>
              </a:rPr>
              <a:t> avion  </a:t>
            </a:r>
            <a:endParaRPr lang="en-GB" sz="800" spc="-40" dirty="0">
              <a:solidFill>
                <a:srgbClr val="0095DA"/>
              </a:solidFill>
              <a:latin typeface="Avenir LT Std 35 Light" panose="020B0402020203020204" pitchFamily="34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Verdana"/>
              <a:cs typeface="Verdana"/>
            </a:endParaRPr>
          </a:p>
        </p:txBody>
      </p:sp>
      <p:sp>
        <p:nvSpPr>
          <p:cNvPr id="45" name="object 44">
            <a:extLst>
              <a:ext uri="{FF2B5EF4-FFF2-40B4-BE49-F238E27FC236}">
                <a16:creationId xmlns:a16="http://schemas.microsoft.com/office/drawing/2014/main" id="{70CC1B9F-C0AA-4A4E-80A7-3CD4FD0AC8FD}"/>
              </a:ext>
            </a:extLst>
          </p:cNvPr>
          <p:cNvSpPr txBox="1"/>
          <p:nvPr/>
        </p:nvSpPr>
        <p:spPr>
          <a:xfrm>
            <a:off x="2484185" y="6958048"/>
            <a:ext cx="71755" cy="1308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700" b="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6</a:t>
            </a:r>
            <a:endParaRPr sz="700">
              <a:latin typeface="Avenir LT Std 35 Light"/>
              <a:cs typeface="Avenir LT Std 35 Light"/>
            </a:endParaRPr>
          </a:p>
        </p:txBody>
      </p:sp>
      <p:sp>
        <p:nvSpPr>
          <p:cNvPr id="46" name="object 45">
            <a:extLst>
              <a:ext uri="{FF2B5EF4-FFF2-40B4-BE49-F238E27FC236}">
                <a16:creationId xmlns:a16="http://schemas.microsoft.com/office/drawing/2014/main" id="{F1B2F9C9-2480-4A2B-B91C-2B4D07F78FDF}"/>
              </a:ext>
            </a:extLst>
          </p:cNvPr>
          <p:cNvSpPr txBox="1"/>
          <p:nvPr/>
        </p:nvSpPr>
        <p:spPr>
          <a:xfrm>
            <a:off x="7524186" y="6958048"/>
            <a:ext cx="71755" cy="1308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700" b="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7</a:t>
            </a:r>
            <a:endParaRPr sz="700">
              <a:latin typeface="Avenir LT Std 35 Light"/>
              <a:cs typeface="Avenir LT Std 35 Light"/>
            </a:endParaRP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B2C4A0C8-FCEA-4D3C-945E-3B6E0C1F8B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872" y="5240711"/>
            <a:ext cx="482625" cy="609631"/>
          </a:xfrm>
          <a:prstGeom prst="rect">
            <a:avLst/>
          </a:prstGeom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7C8BA8AD-E3A3-424F-90B4-C685F60D95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943" y="704849"/>
            <a:ext cx="361950" cy="457200"/>
          </a:xfrm>
          <a:prstGeom prst="rect">
            <a:avLst/>
          </a:prstGeom>
        </p:spPr>
      </p:pic>
      <p:sp>
        <p:nvSpPr>
          <p:cNvPr id="23" name="object 8">
            <a:extLst>
              <a:ext uri="{FF2B5EF4-FFF2-40B4-BE49-F238E27FC236}">
                <a16:creationId xmlns:a16="http://schemas.microsoft.com/office/drawing/2014/main" id="{8E7B11BC-2C2A-4BDC-B8E7-F2ECB7A41875}"/>
              </a:ext>
            </a:extLst>
          </p:cNvPr>
          <p:cNvSpPr/>
          <p:nvPr/>
        </p:nvSpPr>
        <p:spPr>
          <a:xfrm>
            <a:off x="1543134" y="5465063"/>
            <a:ext cx="527685" cy="385445"/>
          </a:xfrm>
          <a:custGeom>
            <a:avLst/>
            <a:gdLst/>
            <a:ahLst/>
            <a:cxnLst/>
            <a:rect l="l" t="t" r="r" b="b"/>
            <a:pathLst>
              <a:path w="527684" h="385445">
                <a:moveTo>
                  <a:pt x="303786" y="279539"/>
                </a:moveTo>
                <a:lnTo>
                  <a:pt x="172177" y="279539"/>
                </a:lnTo>
                <a:lnTo>
                  <a:pt x="397843" y="385381"/>
                </a:lnTo>
                <a:lnTo>
                  <a:pt x="450333" y="377444"/>
                </a:lnTo>
                <a:lnTo>
                  <a:pt x="303786" y="279539"/>
                </a:lnTo>
                <a:close/>
              </a:path>
              <a:path w="527684" h="385445">
                <a:moveTo>
                  <a:pt x="269878" y="0"/>
                </a:moveTo>
                <a:lnTo>
                  <a:pt x="235410" y="17945"/>
                </a:lnTo>
                <a:lnTo>
                  <a:pt x="142408" y="217893"/>
                </a:lnTo>
                <a:lnTo>
                  <a:pt x="55293" y="241624"/>
                </a:lnTo>
                <a:lnTo>
                  <a:pt x="12076" y="257243"/>
                </a:lnTo>
                <a:lnTo>
                  <a:pt x="0" y="271688"/>
                </a:lnTo>
                <a:lnTo>
                  <a:pt x="6302" y="291896"/>
                </a:lnTo>
                <a:lnTo>
                  <a:pt x="38537" y="304266"/>
                </a:lnTo>
                <a:lnTo>
                  <a:pt x="94855" y="298429"/>
                </a:lnTo>
                <a:lnTo>
                  <a:pt x="148365" y="286237"/>
                </a:lnTo>
                <a:lnTo>
                  <a:pt x="172177" y="279539"/>
                </a:lnTo>
                <a:lnTo>
                  <a:pt x="303786" y="279539"/>
                </a:lnTo>
                <a:lnTo>
                  <a:pt x="261433" y="251244"/>
                </a:lnTo>
                <a:lnTo>
                  <a:pt x="420634" y="191820"/>
                </a:lnTo>
                <a:lnTo>
                  <a:pt x="235144" y="191820"/>
                </a:lnTo>
                <a:lnTo>
                  <a:pt x="269878" y="0"/>
                </a:lnTo>
                <a:close/>
              </a:path>
              <a:path w="527684" h="385445">
                <a:moveTo>
                  <a:pt x="509122" y="189979"/>
                </a:moveTo>
                <a:lnTo>
                  <a:pt x="425568" y="189979"/>
                </a:lnTo>
                <a:lnTo>
                  <a:pt x="507711" y="216573"/>
                </a:lnTo>
                <a:lnTo>
                  <a:pt x="527142" y="212343"/>
                </a:lnTo>
                <a:lnTo>
                  <a:pt x="509122" y="189979"/>
                </a:lnTo>
                <a:close/>
              </a:path>
              <a:path w="527684" h="385445">
                <a:moveTo>
                  <a:pt x="470754" y="84861"/>
                </a:moveTo>
                <a:lnTo>
                  <a:pt x="452517" y="91706"/>
                </a:lnTo>
                <a:lnTo>
                  <a:pt x="411813" y="158902"/>
                </a:lnTo>
                <a:lnTo>
                  <a:pt x="235144" y="191820"/>
                </a:lnTo>
                <a:lnTo>
                  <a:pt x="420634" y="191820"/>
                </a:lnTo>
                <a:lnTo>
                  <a:pt x="425568" y="189979"/>
                </a:lnTo>
                <a:lnTo>
                  <a:pt x="509122" y="189979"/>
                </a:lnTo>
                <a:lnTo>
                  <a:pt x="481054" y="155143"/>
                </a:lnTo>
                <a:lnTo>
                  <a:pt x="470754" y="84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46EF6A66-416C-42B3-B922-B7B471272930}"/>
              </a:ext>
            </a:extLst>
          </p:cNvPr>
          <p:cNvSpPr/>
          <p:nvPr/>
        </p:nvSpPr>
        <p:spPr>
          <a:xfrm>
            <a:off x="5694489" y="2305050"/>
            <a:ext cx="490412" cy="304800"/>
          </a:xfrm>
          <a:custGeom>
            <a:avLst/>
            <a:gdLst/>
            <a:ahLst/>
            <a:cxnLst/>
            <a:rect l="l" t="t" r="r" b="b"/>
            <a:pathLst>
              <a:path w="527684" h="385445">
                <a:moveTo>
                  <a:pt x="303786" y="279539"/>
                </a:moveTo>
                <a:lnTo>
                  <a:pt x="172177" y="279539"/>
                </a:lnTo>
                <a:lnTo>
                  <a:pt x="397843" y="385381"/>
                </a:lnTo>
                <a:lnTo>
                  <a:pt x="450333" y="377444"/>
                </a:lnTo>
                <a:lnTo>
                  <a:pt x="303786" y="279539"/>
                </a:lnTo>
                <a:close/>
              </a:path>
              <a:path w="527684" h="385445">
                <a:moveTo>
                  <a:pt x="269878" y="0"/>
                </a:moveTo>
                <a:lnTo>
                  <a:pt x="235410" y="17945"/>
                </a:lnTo>
                <a:lnTo>
                  <a:pt x="142408" y="217893"/>
                </a:lnTo>
                <a:lnTo>
                  <a:pt x="55293" y="241624"/>
                </a:lnTo>
                <a:lnTo>
                  <a:pt x="12076" y="257243"/>
                </a:lnTo>
                <a:lnTo>
                  <a:pt x="0" y="271688"/>
                </a:lnTo>
                <a:lnTo>
                  <a:pt x="6302" y="291896"/>
                </a:lnTo>
                <a:lnTo>
                  <a:pt x="38537" y="304266"/>
                </a:lnTo>
                <a:lnTo>
                  <a:pt x="94855" y="298429"/>
                </a:lnTo>
                <a:lnTo>
                  <a:pt x="148365" y="286237"/>
                </a:lnTo>
                <a:lnTo>
                  <a:pt x="172177" y="279539"/>
                </a:lnTo>
                <a:lnTo>
                  <a:pt x="303786" y="279539"/>
                </a:lnTo>
                <a:lnTo>
                  <a:pt x="261433" y="251244"/>
                </a:lnTo>
                <a:lnTo>
                  <a:pt x="420634" y="191820"/>
                </a:lnTo>
                <a:lnTo>
                  <a:pt x="235144" y="191820"/>
                </a:lnTo>
                <a:lnTo>
                  <a:pt x="269878" y="0"/>
                </a:lnTo>
                <a:close/>
              </a:path>
              <a:path w="527684" h="385445">
                <a:moveTo>
                  <a:pt x="509122" y="189979"/>
                </a:moveTo>
                <a:lnTo>
                  <a:pt x="425568" y="189979"/>
                </a:lnTo>
                <a:lnTo>
                  <a:pt x="507711" y="216573"/>
                </a:lnTo>
                <a:lnTo>
                  <a:pt x="527142" y="212343"/>
                </a:lnTo>
                <a:lnTo>
                  <a:pt x="509122" y="189979"/>
                </a:lnTo>
                <a:close/>
              </a:path>
              <a:path w="527684" h="385445">
                <a:moveTo>
                  <a:pt x="470754" y="84861"/>
                </a:moveTo>
                <a:lnTo>
                  <a:pt x="452517" y="91706"/>
                </a:lnTo>
                <a:lnTo>
                  <a:pt x="411813" y="158902"/>
                </a:lnTo>
                <a:lnTo>
                  <a:pt x="235144" y="191820"/>
                </a:lnTo>
                <a:lnTo>
                  <a:pt x="420634" y="191820"/>
                </a:lnTo>
                <a:lnTo>
                  <a:pt x="425568" y="189979"/>
                </a:lnTo>
                <a:lnTo>
                  <a:pt x="509122" y="189979"/>
                </a:lnTo>
                <a:lnTo>
                  <a:pt x="481054" y="155143"/>
                </a:lnTo>
                <a:lnTo>
                  <a:pt x="470754" y="84861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36189B61-7A6E-4F57-A541-8AE51CA0DF4B}"/>
              </a:ext>
            </a:extLst>
          </p:cNvPr>
          <p:cNvGrpSpPr/>
          <p:nvPr/>
        </p:nvGrpSpPr>
        <p:grpSpPr>
          <a:xfrm>
            <a:off x="361346" y="360362"/>
            <a:ext cx="4680554" cy="6559041"/>
            <a:chOff x="5400001" y="360007"/>
            <a:chExt cx="4680554" cy="6559041"/>
          </a:xfrm>
        </p:grpSpPr>
        <p:sp>
          <p:nvSpPr>
            <p:cNvPr id="20" name="object 2">
              <a:extLst>
                <a:ext uri="{FF2B5EF4-FFF2-40B4-BE49-F238E27FC236}">
                  <a16:creationId xmlns:a16="http://schemas.microsoft.com/office/drawing/2014/main" id="{0F0EAB80-C95C-4B12-A0C6-C657E2C8A56F}"/>
                </a:ext>
              </a:extLst>
            </p:cNvPr>
            <p:cNvSpPr/>
            <p:nvPr/>
          </p:nvSpPr>
          <p:spPr>
            <a:xfrm>
              <a:off x="5400001" y="360007"/>
              <a:ext cx="4320540" cy="6480175"/>
            </a:xfrm>
            <a:custGeom>
              <a:avLst/>
              <a:gdLst/>
              <a:ahLst/>
              <a:cxnLst/>
              <a:rect l="l" t="t" r="r" b="b"/>
              <a:pathLst>
                <a:path w="4320540" h="6480175">
                  <a:moveTo>
                    <a:pt x="0" y="6479997"/>
                  </a:moveTo>
                  <a:lnTo>
                    <a:pt x="4319993" y="6479997"/>
                  </a:lnTo>
                  <a:lnTo>
                    <a:pt x="4319993" y="0"/>
                  </a:lnTo>
                  <a:lnTo>
                    <a:pt x="0" y="0"/>
                  </a:lnTo>
                  <a:lnTo>
                    <a:pt x="0" y="6479997"/>
                  </a:lnTo>
                  <a:close/>
                </a:path>
              </a:pathLst>
            </a:custGeom>
            <a:solidFill>
              <a:srgbClr val="0CB14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3">
              <a:extLst>
                <a:ext uri="{FF2B5EF4-FFF2-40B4-BE49-F238E27FC236}">
                  <a16:creationId xmlns:a16="http://schemas.microsoft.com/office/drawing/2014/main" id="{3249FED1-CF64-43FF-B68A-3469D1A18CBB}"/>
                </a:ext>
              </a:extLst>
            </p:cNvPr>
            <p:cNvSpPr txBox="1"/>
            <p:nvPr/>
          </p:nvSpPr>
          <p:spPr>
            <a:xfrm>
              <a:off x="8663301" y="4912448"/>
              <a:ext cx="883919" cy="20066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3000" b="0" dirty="0">
                  <a:solidFill>
                    <a:srgbClr val="FFFFFF"/>
                  </a:solidFill>
                  <a:latin typeface="Avenir LT Std 35 Light"/>
                  <a:cs typeface="Avenir LT Std 35 Light"/>
                </a:rPr>
                <a:t>3</a:t>
              </a:r>
              <a:endParaRPr sz="13000">
                <a:latin typeface="Avenir LT Std 35 Light"/>
                <a:cs typeface="Avenir LT Std 35 Light"/>
              </a:endParaRPr>
            </a:p>
          </p:txBody>
        </p:sp>
        <p:sp>
          <p:nvSpPr>
            <p:cNvPr id="22" name="object 4">
              <a:extLst>
                <a:ext uri="{FF2B5EF4-FFF2-40B4-BE49-F238E27FC236}">
                  <a16:creationId xmlns:a16="http://schemas.microsoft.com/office/drawing/2014/main" id="{B2F51CB9-6233-4601-B2FA-6E40A0F8F47A}"/>
                </a:ext>
              </a:extLst>
            </p:cNvPr>
            <p:cNvSpPr/>
            <p:nvPr/>
          </p:nvSpPr>
          <p:spPr>
            <a:xfrm>
              <a:off x="5444420" y="4557060"/>
              <a:ext cx="4636135" cy="2065020"/>
            </a:xfrm>
            <a:custGeom>
              <a:avLst/>
              <a:gdLst/>
              <a:ahLst/>
              <a:cxnLst/>
              <a:rect l="l" t="t" r="r" b="b"/>
              <a:pathLst>
                <a:path w="4636134" h="2065020">
                  <a:moveTo>
                    <a:pt x="0" y="2064450"/>
                  </a:moveTo>
                  <a:lnTo>
                    <a:pt x="37509" y="2026345"/>
                  </a:lnTo>
                  <a:lnTo>
                    <a:pt x="66214" y="1997522"/>
                  </a:lnTo>
                  <a:lnTo>
                    <a:pt x="97796" y="1966115"/>
                  </a:lnTo>
                  <a:lnTo>
                    <a:pt x="132187" y="1932258"/>
                  </a:lnTo>
                  <a:lnTo>
                    <a:pt x="169317" y="1896080"/>
                  </a:lnTo>
                  <a:lnTo>
                    <a:pt x="209117" y="1857715"/>
                  </a:lnTo>
                  <a:lnTo>
                    <a:pt x="251517" y="1817294"/>
                  </a:lnTo>
                  <a:lnTo>
                    <a:pt x="296449" y="1774947"/>
                  </a:lnTo>
                  <a:lnTo>
                    <a:pt x="343843" y="1730807"/>
                  </a:lnTo>
                  <a:lnTo>
                    <a:pt x="393629" y="1685006"/>
                  </a:lnTo>
                  <a:lnTo>
                    <a:pt x="445739" y="1637674"/>
                  </a:lnTo>
                  <a:lnTo>
                    <a:pt x="500103" y="1588944"/>
                  </a:lnTo>
                  <a:lnTo>
                    <a:pt x="556652" y="1538946"/>
                  </a:lnTo>
                  <a:lnTo>
                    <a:pt x="585724" y="1513514"/>
                  </a:lnTo>
                  <a:lnTo>
                    <a:pt x="615317" y="1487814"/>
                  </a:lnTo>
                  <a:lnTo>
                    <a:pt x="645420" y="1461863"/>
                  </a:lnTo>
                  <a:lnTo>
                    <a:pt x="676027" y="1435677"/>
                  </a:lnTo>
                  <a:lnTo>
                    <a:pt x="707128" y="1409273"/>
                  </a:lnTo>
                  <a:lnTo>
                    <a:pt x="738715" y="1382668"/>
                  </a:lnTo>
                  <a:lnTo>
                    <a:pt x="770778" y="1355878"/>
                  </a:lnTo>
                  <a:lnTo>
                    <a:pt x="803310" y="1328919"/>
                  </a:lnTo>
                  <a:lnTo>
                    <a:pt x="836302" y="1301807"/>
                  </a:lnTo>
                  <a:lnTo>
                    <a:pt x="869744" y="1274560"/>
                  </a:lnTo>
                  <a:lnTo>
                    <a:pt x="903629" y="1247193"/>
                  </a:lnTo>
                  <a:lnTo>
                    <a:pt x="937947" y="1219724"/>
                  </a:lnTo>
                  <a:lnTo>
                    <a:pt x="972690" y="1192167"/>
                  </a:lnTo>
                  <a:lnTo>
                    <a:pt x="1007850" y="1164541"/>
                  </a:lnTo>
                  <a:lnTo>
                    <a:pt x="1043417" y="1136862"/>
                  </a:lnTo>
                  <a:lnTo>
                    <a:pt x="1079383" y="1109145"/>
                  </a:lnTo>
                  <a:lnTo>
                    <a:pt x="1115739" y="1081407"/>
                  </a:lnTo>
                  <a:lnTo>
                    <a:pt x="1152478" y="1053665"/>
                  </a:lnTo>
                  <a:lnTo>
                    <a:pt x="1189589" y="1025935"/>
                  </a:lnTo>
                  <a:lnTo>
                    <a:pt x="1227064" y="998234"/>
                  </a:lnTo>
                  <a:lnTo>
                    <a:pt x="1264895" y="970578"/>
                  </a:lnTo>
                  <a:lnTo>
                    <a:pt x="1303073" y="942984"/>
                  </a:lnTo>
                  <a:lnTo>
                    <a:pt x="1341590" y="915467"/>
                  </a:lnTo>
                  <a:lnTo>
                    <a:pt x="1380436" y="888045"/>
                  </a:lnTo>
                  <a:lnTo>
                    <a:pt x="1419603" y="860734"/>
                  </a:lnTo>
                  <a:lnTo>
                    <a:pt x="1459082" y="833550"/>
                  </a:lnTo>
                  <a:lnTo>
                    <a:pt x="1498866" y="806510"/>
                  </a:lnTo>
                  <a:lnTo>
                    <a:pt x="1538944" y="779630"/>
                  </a:lnTo>
                  <a:lnTo>
                    <a:pt x="1579309" y="752927"/>
                  </a:lnTo>
                  <a:lnTo>
                    <a:pt x="1619951" y="726417"/>
                  </a:lnTo>
                  <a:lnTo>
                    <a:pt x="1660862" y="700116"/>
                  </a:lnTo>
                  <a:lnTo>
                    <a:pt x="1702034" y="674041"/>
                  </a:lnTo>
                  <a:lnTo>
                    <a:pt x="1743458" y="648209"/>
                  </a:lnTo>
                  <a:lnTo>
                    <a:pt x="1785125" y="622636"/>
                  </a:lnTo>
                  <a:lnTo>
                    <a:pt x="1827026" y="597338"/>
                  </a:lnTo>
                  <a:lnTo>
                    <a:pt x="1869152" y="572332"/>
                  </a:lnTo>
                  <a:lnTo>
                    <a:pt x="1911496" y="547634"/>
                  </a:lnTo>
                  <a:lnTo>
                    <a:pt x="1954049" y="523260"/>
                  </a:lnTo>
                  <a:lnTo>
                    <a:pt x="1996801" y="499228"/>
                  </a:lnTo>
                  <a:lnTo>
                    <a:pt x="2039744" y="475553"/>
                  </a:lnTo>
                  <a:lnTo>
                    <a:pt x="2082870" y="452253"/>
                  </a:lnTo>
                  <a:lnTo>
                    <a:pt x="2126169" y="429343"/>
                  </a:lnTo>
                  <a:lnTo>
                    <a:pt x="2169634" y="406839"/>
                  </a:lnTo>
                  <a:lnTo>
                    <a:pt x="2213255" y="384760"/>
                  </a:lnTo>
                  <a:lnTo>
                    <a:pt x="2257024" y="363119"/>
                  </a:lnTo>
                  <a:lnTo>
                    <a:pt x="2300932" y="341936"/>
                  </a:lnTo>
                  <a:lnTo>
                    <a:pt x="2344970" y="321224"/>
                  </a:lnTo>
                  <a:lnTo>
                    <a:pt x="2389131" y="301002"/>
                  </a:lnTo>
                  <a:lnTo>
                    <a:pt x="2433404" y="281286"/>
                  </a:lnTo>
                  <a:lnTo>
                    <a:pt x="2477782" y="262092"/>
                  </a:lnTo>
                  <a:lnTo>
                    <a:pt x="2522256" y="243436"/>
                  </a:lnTo>
                  <a:lnTo>
                    <a:pt x="2566817" y="225335"/>
                  </a:lnTo>
                  <a:lnTo>
                    <a:pt x="2611457" y="207805"/>
                  </a:lnTo>
                  <a:lnTo>
                    <a:pt x="2656166" y="190863"/>
                  </a:lnTo>
                  <a:lnTo>
                    <a:pt x="2700937" y="174526"/>
                  </a:lnTo>
                  <a:lnTo>
                    <a:pt x="2745760" y="158809"/>
                  </a:lnTo>
                  <a:lnTo>
                    <a:pt x="2790627" y="143729"/>
                  </a:lnTo>
                  <a:lnTo>
                    <a:pt x="2835529" y="129303"/>
                  </a:lnTo>
                  <a:lnTo>
                    <a:pt x="2880458" y="115547"/>
                  </a:lnTo>
                  <a:lnTo>
                    <a:pt x="2925404" y="102478"/>
                  </a:lnTo>
                  <a:lnTo>
                    <a:pt x="2970360" y="90111"/>
                  </a:lnTo>
                  <a:lnTo>
                    <a:pt x="3015317" y="78464"/>
                  </a:lnTo>
                  <a:lnTo>
                    <a:pt x="3060265" y="67553"/>
                  </a:lnTo>
                  <a:lnTo>
                    <a:pt x="3105197" y="57394"/>
                  </a:lnTo>
                  <a:lnTo>
                    <a:pt x="3150103" y="48004"/>
                  </a:lnTo>
                  <a:lnTo>
                    <a:pt x="3194975" y="39398"/>
                  </a:lnTo>
                  <a:lnTo>
                    <a:pt x="3239804" y="31595"/>
                  </a:lnTo>
                  <a:lnTo>
                    <a:pt x="3284582" y="24610"/>
                  </a:lnTo>
                  <a:lnTo>
                    <a:pt x="3329300" y="18459"/>
                  </a:lnTo>
                  <a:lnTo>
                    <a:pt x="3373950" y="13159"/>
                  </a:lnTo>
                  <a:lnTo>
                    <a:pt x="3418522" y="8726"/>
                  </a:lnTo>
                  <a:lnTo>
                    <a:pt x="3463007" y="5178"/>
                  </a:lnTo>
                  <a:lnTo>
                    <a:pt x="3507398" y="2529"/>
                  </a:lnTo>
                  <a:lnTo>
                    <a:pt x="3551686" y="798"/>
                  </a:lnTo>
                  <a:lnTo>
                    <a:pt x="3595862" y="0"/>
                  </a:lnTo>
                  <a:lnTo>
                    <a:pt x="3639917" y="151"/>
                  </a:lnTo>
                  <a:lnTo>
                    <a:pt x="3683843" y="1268"/>
                  </a:lnTo>
                  <a:lnTo>
                    <a:pt x="3727630" y="3368"/>
                  </a:lnTo>
                  <a:lnTo>
                    <a:pt x="3771271" y="6467"/>
                  </a:lnTo>
                  <a:lnTo>
                    <a:pt x="3814757" y="10581"/>
                  </a:lnTo>
                  <a:lnTo>
                    <a:pt x="3858079" y="15728"/>
                  </a:lnTo>
                  <a:lnTo>
                    <a:pt x="3901228" y="21922"/>
                  </a:lnTo>
                  <a:lnTo>
                    <a:pt x="3944195" y="29182"/>
                  </a:lnTo>
                  <a:lnTo>
                    <a:pt x="3986973" y="37522"/>
                  </a:lnTo>
                  <a:lnTo>
                    <a:pt x="4029552" y="46961"/>
                  </a:lnTo>
                  <a:lnTo>
                    <a:pt x="4071924" y="57513"/>
                  </a:lnTo>
                  <a:lnTo>
                    <a:pt x="4114080" y="69196"/>
                  </a:lnTo>
                  <a:lnTo>
                    <a:pt x="4156011" y="82026"/>
                  </a:lnTo>
                  <a:lnTo>
                    <a:pt x="4197709" y="96019"/>
                  </a:lnTo>
                  <a:lnTo>
                    <a:pt x="4239165" y="111192"/>
                  </a:lnTo>
                  <a:lnTo>
                    <a:pt x="4280371" y="127562"/>
                  </a:lnTo>
                  <a:lnTo>
                    <a:pt x="4321317" y="145145"/>
                  </a:lnTo>
                  <a:lnTo>
                    <a:pt x="4361995" y="163956"/>
                  </a:lnTo>
                  <a:lnTo>
                    <a:pt x="4402397" y="184014"/>
                  </a:lnTo>
                  <a:lnTo>
                    <a:pt x="4442513" y="205333"/>
                  </a:lnTo>
                  <a:lnTo>
                    <a:pt x="4482336" y="227931"/>
                  </a:lnTo>
                  <a:lnTo>
                    <a:pt x="4521856" y="251825"/>
                  </a:lnTo>
                  <a:lnTo>
                    <a:pt x="4561065" y="277029"/>
                  </a:lnTo>
                  <a:lnTo>
                    <a:pt x="4599954" y="303562"/>
                  </a:lnTo>
                  <a:lnTo>
                    <a:pt x="4635581" y="329319"/>
                  </a:lnTo>
                </a:path>
              </a:pathLst>
            </a:custGeom>
            <a:ln w="19354">
              <a:solidFill>
                <a:srgbClr val="FFFFFF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5">
              <a:extLst>
                <a:ext uri="{FF2B5EF4-FFF2-40B4-BE49-F238E27FC236}">
                  <a16:creationId xmlns:a16="http://schemas.microsoft.com/office/drawing/2014/main" id="{303D9048-8625-4417-8615-244ACFAA723C}"/>
                </a:ext>
              </a:extLst>
            </p:cNvPr>
            <p:cNvSpPr txBox="1"/>
            <p:nvPr/>
          </p:nvSpPr>
          <p:spPr>
            <a:xfrm>
              <a:off x="5675299" y="583344"/>
              <a:ext cx="3279140" cy="1148520"/>
            </a:xfrm>
            <a:prstGeom prst="rect">
              <a:avLst/>
            </a:prstGeom>
          </p:spPr>
          <p:txBody>
            <a:bodyPr vert="horz" wrap="square" lIns="0" tIns="114300" rIns="0" bIns="0" rtlCol="0">
              <a:spAutoFit/>
            </a:bodyPr>
            <a:lstStyle/>
            <a:p>
              <a:pPr marL="12700" marR="5080">
                <a:lnSpc>
                  <a:spcPts val="4000"/>
                </a:lnSpc>
                <a:spcBef>
                  <a:spcPts val="900"/>
                </a:spcBef>
              </a:pPr>
              <a:r>
                <a:rPr lang="en-GB" sz="4000" b="1" spc="-80" dirty="0">
                  <a:solidFill>
                    <a:srgbClr val="FFFFFF"/>
                  </a:solidFill>
                  <a:latin typeface="Avenir Black"/>
                  <a:cs typeface="Avenir Black"/>
                </a:rPr>
                <a:t>Location de voiture </a:t>
              </a:r>
              <a:endParaRPr sz="4000" dirty="0">
                <a:latin typeface="Avenir Black"/>
                <a:cs typeface="Avenir Black"/>
              </a:endParaRPr>
            </a:p>
          </p:txBody>
        </p:sp>
      </p:grpSp>
      <p:sp>
        <p:nvSpPr>
          <p:cNvPr id="26" name="object 10">
            <a:extLst>
              <a:ext uri="{FF2B5EF4-FFF2-40B4-BE49-F238E27FC236}">
                <a16:creationId xmlns:a16="http://schemas.microsoft.com/office/drawing/2014/main" id="{5FBAA61C-7849-4448-BA86-440AFB4E1E82}"/>
              </a:ext>
            </a:extLst>
          </p:cNvPr>
          <p:cNvSpPr txBox="1"/>
          <p:nvPr/>
        </p:nvSpPr>
        <p:spPr>
          <a:xfrm>
            <a:off x="5677161" y="1032796"/>
            <a:ext cx="3769995" cy="530914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>
              <a:spcBef>
                <a:spcPts val="790"/>
              </a:spcBef>
            </a:pPr>
            <a:r>
              <a:rPr lang="fr-FR" sz="850" dirty="0">
                <a:latin typeface="Avenir LT Std 35 Light"/>
              </a:rPr>
              <a:t>La location de véhicule sera utilisée lorsque les autres moyens moins onéreux, comme les transports en commun, ne sont pas disponibles ou trop complexes. </a:t>
            </a:r>
            <a:endParaRPr lang="fr-FR" sz="850" dirty="0">
              <a:latin typeface="Avenir LT Std 35 Light" panose="020B0402020203020204" pitchFamily="34" charset="0"/>
              <a:cs typeface="Calibri"/>
            </a:endParaRPr>
          </a:p>
          <a:p>
            <a:pPr>
              <a:spcBef>
                <a:spcPts val="790"/>
              </a:spcBef>
            </a:pPr>
            <a:r>
              <a:rPr lang="en-GB" sz="1300" b="1" spc="-5" dirty="0">
                <a:solidFill>
                  <a:srgbClr val="0CB14B"/>
                </a:solidFill>
                <a:latin typeface="Avenir Black"/>
              </a:rPr>
              <a:t>Categories 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50" dirty="0">
                <a:latin typeface="Avenir LT Std 35 Light" panose="020B0402020203020204" pitchFamily="34" charset="0"/>
              </a:rPr>
              <a:t>Economique: pour les déplacements de moins de 3 personnes ou de moins de 400 km. 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50" dirty="0">
                <a:latin typeface="Avenir LT Std 35 Light" panose="020B0402020203020204" pitchFamily="34" charset="0"/>
              </a:rPr>
              <a:t>Compacte: Pour les déplacements de 3 personnes et plus, ou de plus de 400 km. </a:t>
            </a:r>
          </a:p>
          <a:p>
            <a:pPr>
              <a:spcBef>
                <a:spcPts val="790"/>
              </a:spcBef>
            </a:pPr>
            <a:r>
              <a:rPr lang="fr-FR" sz="850" dirty="0">
                <a:latin typeface="Avenir LT Std 35 Light" panose="020B0402020203020204" pitchFamily="34" charset="0"/>
              </a:rPr>
              <a:t>Le véhicule doit, sauf impossibilité être restitué avec le plein de carburant. </a:t>
            </a:r>
          </a:p>
          <a:p>
            <a:pPr>
              <a:spcBef>
                <a:spcPts val="790"/>
              </a:spcBef>
            </a:pPr>
            <a:r>
              <a:rPr lang="en-GB" sz="1300" b="1" spc="-5" dirty="0">
                <a:solidFill>
                  <a:srgbClr val="0CB14B"/>
                </a:solidFill>
                <a:latin typeface="Avenir Black"/>
              </a:rPr>
              <a:t>Assurances </a:t>
            </a:r>
          </a:p>
          <a:p>
            <a:pPr>
              <a:spcBef>
                <a:spcPts val="790"/>
              </a:spcBef>
            </a:pPr>
            <a:r>
              <a:rPr lang="fr-FR" sz="850" dirty="0">
                <a:latin typeface="Avenir LT Std 35 Light" panose="020B0402020203020204" pitchFamily="34" charset="0"/>
              </a:rPr>
              <a:t>La location doit inclure: 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50" dirty="0">
                <a:latin typeface="Avenir LT Std 35 Light" panose="020B0402020203020204" pitchFamily="34" charset="0"/>
              </a:rPr>
              <a:t>Les assurances vol, dommages, conducteur et personnes transportées. 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50" dirty="0">
                <a:latin typeface="Avenir LT Std 35 Light" panose="020B0402020203020204" pitchFamily="34" charset="0"/>
              </a:rPr>
              <a:t>Responsabilité civile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50" dirty="0">
                <a:latin typeface="Avenir LT Std 35 Light" panose="020B0402020203020204" pitchFamily="34" charset="0"/>
              </a:rPr>
              <a:t>Assistance technique</a:t>
            </a:r>
          </a:p>
          <a:p>
            <a:pPr>
              <a:spcBef>
                <a:spcPts val="790"/>
              </a:spcBef>
            </a:pPr>
            <a:r>
              <a:rPr lang="en-GB" sz="1300" b="1" spc="-5" dirty="0" err="1">
                <a:solidFill>
                  <a:srgbClr val="0CB14B"/>
                </a:solidFill>
                <a:latin typeface="Avenir Black"/>
              </a:rPr>
              <a:t>Responsabilité</a:t>
            </a:r>
            <a:endParaRPr lang="en-GB" sz="1300" b="1" spc="-5" dirty="0">
              <a:solidFill>
                <a:srgbClr val="0CB14B"/>
              </a:solidFill>
              <a:latin typeface="Avenir Black"/>
            </a:endParaRPr>
          </a:p>
          <a:p>
            <a:pPr>
              <a:spcBef>
                <a:spcPts val="790"/>
              </a:spcBef>
            </a:pPr>
            <a:r>
              <a:rPr lang="fr-FR" sz="850" dirty="0">
                <a:latin typeface="Avenir LT Std 35 Light" panose="020B0402020203020204" pitchFamily="34" charset="0"/>
              </a:rPr>
              <a:t>En cas d’accident? Le voyageur devra rapidement le signaler </a:t>
            </a:r>
            <a:r>
              <a:rPr lang="fr-FR" sz="85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à</a:t>
            </a:r>
            <a:r>
              <a:rPr lang="fr-FR" sz="850" dirty="0">
                <a:latin typeface="Avenir LT Std 35 Light" panose="020B0402020203020204" pitchFamily="34" charset="0"/>
              </a:rPr>
              <a:t> son responsable hiérarchique. </a:t>
            </a:r>
          </a:p>
          <a:p>
            <a:pPr>
              <a:spcBef>
                <a:spcPts val="790"/>
              </a:spcBef>
            </a:pPr>
            <a:r>
              <a:rPr lang="fr-FR" sz="850" dirty="0">
                <a:latin typeface="Avenir LT Std 35 Light" panose="020B0402020203020204" pitchFamily="34" charset="0"/>
              </a:rPr>
              <a:t>Les règles soumises aux voyageurs :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50" dirty="0">
                <a:latin typeface="Avenir LT Std 35 Light" panose="020B0402020203020204" pitchFamily="34" charset="0"/>
              </a:rPr>
              <a:t>Être détenteur d’un permis de conduire 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50" dirty="0">
                <a:latin typeface="Avenir LT Std 35 Light" panose="020B0402020203020204" pitchFamily="34" charset="0"/>
              </a:rPr>
              <a:t>Respecter le Code de la Route local </a:t>
            </a:r>
          </a:p>
          <a:p>
            <a:pPr>
              <a:spcBef>
                <a:spcPts val="790"/>
              </a:spcBef>
            </a:pPr>
            <a:r>
              <a:rPr lang="fr-FR" sz="850" dirty="0">
                <a:latin typeface="Avenir LT Std 35 Light" panose="020B0402020203020204" pitchFamily="34" charset="0"/>
              </a:rPr>
              <a:t>Toute condamnation pour conduite en l’état d’ivresse ou sous l’emprise de stupéfiants peut constituer une cause de licenciement. </a:t>
            </a:r>
          </a:p>
          <a:p>
            <a:pPr>
              <a:spcBef>
                <a:spcPts val="790"/>
              </a:spcBef>
            </a:pPr>
            <a:endParaRPr lang="fr-FR" sz="850" dirty="0">
              <a:latin typeface="Avenir LT Std 35 Light" panose="020B0402020203020204" pitchFamily="34" charset="0"/>
            </a:endParaRPr>
          </a:p>
          <a:p>
            <a:pPr>
              <a:spcBef>
                <a:spcPts val="790"/>
              </a:spcBef>
            </a:pPr>
            <a:endParaRPr lang="en-GB" sz="850" dirty="0">
              <a:latin typeface="Avenir LT Std 35 Light" panose="020B0402020203020204" pitchFamily="34" charset="0"/>
            </a:endParaRPr>
          </a:p>
          <a:p>
            <a:pPr>
              <a:spcBef>
                <a:spcPts val="790"/>
              </a:spcBef>
            </a:pPr>
            <a:endParaRPr lang="fr-FR" sz="850" dirty="0">
              <a:solidFill>
                <a:srgbClr val="231F20"/>
              </a:solidFill>
              <a:latin typeface="Avenir Black" panose="020B0803020203020204" pitchFamily="34" charset="0"/>
              <a:cs typeface="Avenir LT Std 35 Light"/>
            </a:endParaRPr>
          </a:p>
          <a:p>
            <a:pPr marL="12700" lvl="0">
              <a:spcBef>
                <a:spcPts val="790"/>
              </a:spcBef>
            </a:pPr>
            <a:endParaRPr lang="fr-FR" sz="850" b="1" dirty="0">
              <a:solidFill>
                <a:srgbClr val="231F20"/>
              </a:solidFill>
              <a:latin typeface="Avenir LT Std 35 Light" panose="020B0402020203020204" pitchFamily="34" charset="0"/>
              <a:cs typeface="Avenir LT Std 35 Light"/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id="{F43B7667-E727-4EA9-949D-EAF377009855}"/>
              </a:ext>
            </a:extLst>
          </p:cNvPr>
          <p:cNvSpPr txBox="1"/>
          <p:nvPr/>
        </p:nvSpPr>
        <p:spPr>
          <a:xfrm>
            <a:off x="7023101" y="112042"/>
            <a:ext cx="1081459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</a:pPr>
            <a:r>
              <a:rPr lang="en-GB" sz="800" spc="-5" dirty="0" err="1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Eiffage</a:t>
            </a:r>
            <a:r>
              <a:rPr lang="en-GB" sz="800" spc="-5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 </a:t>
            </a:r>
            <a:r>
              <a:rPr lang="en-GB" sz="800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/</a:t>
            </a:r>
            <a:r>
              <a:rPr lang="en-GB" sz="800" spc="-40" dirty="0">
                <a:solidFill>
                  <a:srgbClr val="0CB14B"/>
                </a:solidFill>
                <a:latin typeface="Avenir LT Std 35 Light" panose="020B0402020203020204" pitchFamily="34" charset="0"/>
                <a:cs typeface="Verdana"/>
              </a:rPr>
              <a:t> Location de voiture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Verdana"/>
              <a:cs typeface="Verdana"/>
            </a:endParaRPr>
          </a:p>
        </p:txBody>
      </p:sp>
      <p:sp>
        <p:nvSpPr>
          <p:cNvPr id="45" name="object 44">
            <a:extLst>
              <a:ext uri="{FF2B5EF4-FFF2-40B4-BE49-F238E27FC236}">
                <a16:creationId xmlns:a16="http://schemas.microsoft.com/office/drawing/2014/main" id="{70CC1B9F-C0AA-4A4E-80A7-3CD4FD0AC8FD}"/>
              </a:ext>
            </a:extLst>
          </p:cNvPr>
          <p:cNvSpPr txBox="1"/>
          <p:nvPr/>
        </p:nvSpPr>
        <p:spPr>
          <a:xfrm>
            <a:off x="2484185" y="6958048"/>
            <a:ext cx="159481" cy="1141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GB" sz="70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14</a:t>
            </a:r>
            <a:endParaRPr sz="700" dirty="0">
              <a:latin typeface="Avenir LT Std 35 Light"/>
              <a:cs typeface="Avenir LT Std 35 Light"/>
            </a:endParaRPr>
          </a:p>
        </p:txBody>
      </p:sp>
      <p:sp>
        <p:nvSpPr>
          <p:cNvPr id="46" name="object 45">
            <a:extLst>
              <a:ext uri="{FF2B5EF4-FFF2-40B4-BE49-F238E27FC236}">
                <a16:creationId xmlns:a16="http://schemas.microsoft.com/office/drawing/2014/main" id="{F1B2F9C9-2480-4A2B-B91C-2B4D07F78FDF}"/>
              </a:ext>
            </a:extLst>
          </p:cNvPr>
          <p:cNvSpPr txBox="1"/>
          <p:nvPr/>
        </p:nvSpPr>
        <p:spPr>
          <a:xfrm>
            <a:off x="7524186" y="6958048"/>
            <a:ext cx="184714" cy="1141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GB" sz="700" b="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15</a:t>
            </a:r>
            <a:endParaRPr sz="700" dirty="0">
              <a:latin typeface="Avenir LT Std 35 Light"/>
              <a:cs typeface="Avenir LT Std 35 Light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8D02090C-4CFD-426B-8AE5-E063E7AE7489}"/>
              </a:ext>
            </a:extLst>
          </p:cNvPr>
          <p:cNvSpPr txBox="1"/>
          <p:nvPr/>
        </p:nvSpPr>
        <p:spPr>
          <a:xfrm>
            <a:off x="1863533" y="112042"/>
            <a:ext cx="1190536" cy="40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0" spc="-5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Eiffage </a:t>
            </a:r>
            <a:r>
              <a:rPr sz="800" b="0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/ </a:t>
            </a:r>
            <a:r>
              <a:rPr lang="en-GB" sz="800" spc="-40" dirty="0">
                <a:solidFill>
                  <a:srgbClr val="0CB14B"/>
                </a:solidFill>
                <a:latin typeface="Avenir LT Std 35 Light" panose="020B0402020203020204" pitchFamily="34" charset="0"/>
                <a:cs typeface="Verdana"/>
              </a:rPr>
              <a:t>Location de voiture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800" spc="-40" dirty="0">
              <a:solidFill>
                <a:srgbClr val="0095DA"/>
              </a:solidFill>
              <a:latin typeface="Avenir LT Std 35 Light" panose="020B0402020203020204" pitchFamily="34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Verdana"/>
              <a:cs typeface="Verdana"/>
            </a:endParaRPr>
          </a:p>
        </p:txBody>
      </p:sp>
      <p:pic>
        <p:nvPicPr>
          <p:cNvPr id="3078" name="Picture 6" descr="Car Computer Icons, auto, angle, car png | PNGEgg">
            <a:extLst>
              <a:ext uri="{FF2B5EF4-FFF2-40B4-BE49-F238E27FC236}">
                <a16:creationId xmlns:a16="http://schemas.microsoft.com/office/drawing/2014/main" id="{A200E6B4-8057-49A2-95D7-45FF36E0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4922" l="10000" r="90000">
                        <a14:foregroundMark x1="32778" y1="86133" x2="32778" y2="86133"/>
                        <a14:foregroundMark x1="34111" y1="94922" x2="34111" y2="94922"/>
                        <a14:foregroundMark x1="68889" y1="87500" x2="68889" y2="8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88317">
            <a:off x="1077990" y="4635898"/>
            <a:ext cx="1246180" cy="70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ar Computer Icons, auto, angle, car png | PNGEgg">
            <a:extLst>
              <a:ext uri="{FF2B5EF4-FFF2-40B4-BE49-F238E27FC236}">
                <a16:creationId xmlns:a16="http://schemas.microsoft.com/office/drawing/2014/main" id="{DDA4490D-7E93-4D42-99CC-A816F392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94922" l="10000" r="90000">
                        <a14:foregroundMark x1="32778" y1="86133" x2="32778" y2="86133"/>
                        <a14:foregroundMark x1="34111" y1="94922" x2="34111" y2="94922"/>
                        <a14:foregroundMark x1="68889" y1="87500" x2="68889" y2="8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711" y="477782"/>
            <a:ext cx="795178" cy="45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92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36189B61-7A6E-4F57-A541-8AE51CA0DF4B}"/>
              </a:ext>
            </a:extLst>
          </p:cNvPr>
          <p:cNvGrpSpPr/>
          <p:nvPr/>
        </p:nvGrpSpPr>
        <p:grpSpPr>
          <a:xfrm>
            <a:off x="361346" y="371562"/>
            <a:ext cx="4680554" cy="6559041"/>
            <a:chOff x="5400001" y="360007"/>
            <a:chExt cx="4680554" cy="6559041"/>
          </a:xfrm>
        </p:grpSpPr>
        <p:sp>
          <p:nvSpPr>
            <p:cNvPr id="20" name="object 2">
              <a:extLst>
                <a:ext uri="{FF2B5EF4-FFF2-40B4-BE49-F238E27FC236}">
                  <a16:creationId xmlns:a16="http://schemas.microsoft.com/office/drawing/2014/main" id="{0F0EAB80-C95C-4B12-A0C6-C657E2C8A56F}"/>
                </a:ext>
              </a:extLst>
            </p:cNvPr>
            <p:cNvSpPr/>
            <p:nvPr/>
          </p:nvSpPr>
          <p:spPr>
            <a:xfrm>
              <a:off x="5400001" y="360007"/>
              <a:ext cx="4320540" cy="6480175"/>
            </a:xfrm>
            <a:custGeom>
              <a:avLst/>
              <a:gdLst/>
              <a:ahLst/>
              <a:cxnLst/>
              <a:rect l="l" t="t" r="r" b="b"/>
              <a:pathLst>
                <a:path w="4320540" h="6480175">
                  <a:moveTo>
                    <a:pt x="0" y="6479997"/>
                  </a:moveTo>
                  <a:lnTo>
                    <a:pt x="4319993" y="6479997"/>
                  </a:lnTo>
                  <a:lnTo>
                    <a:pt x="4319993" y="0"/>
                  </a:lnTo>
                  <a:lnTo>
                    <a:pt x="0" y="0"/>
                  </a:lnTo>
                  <a:lnTo>
                    <a:pt x="0" y="6479997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3">
              <a:extLst>
                <a:ext uri="{FF2B5EF4-FFF2-40B4-BE49-F238E27FC236}">
                  <a16:creationId xmlns:a16="http://schemas.microsoft.com/office/drawing/2014/main" id="{3249FED1-CF64-43FF-B68A-3469D1A18CBB}"/>
                </a:ext>
              </a:extLst>
            </p:cNvPr>
            <p:cNvSpPr txBox="1"/>
            <p:nvPr/>
          </p:nvSpPr>
          <p:spPr>
            <a:xfrm>
              <a:off x="8663301" y="4912448"/>
              <a:ext cx="883919" cy="20066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GB" sz="13000" dirty="0">
                  <a:solidFill>
                    <a:srgbClr val="FFFFFF"/>
                  </a:solidFill>
                  <a:latin typeface="Avenir LT Std 35 Light"/>
                  <a:cs typeface="Avenir LT Std 35 Light"/>
                </a:rPr>
                <a:t>4</a:t>
              </a:r>
              <a:endParaRPr sz="13000" dirty="0">
                <a:latin typeface="Avenir LT Std 35 Light"/>
                <a:cs typeface="Avenir LT Std 35 Light"/>
              </a:endParaRPr>
            </a:p>
          </p:txBody>
        </p:sp>
        <p:sp>
          <p:nvSpPr>
            <p:cNvPr id="22" name="object 4">
              <a:extLst>
                <a:ext uri="{FF2B5EF4-FFF2-40B4-BE49-F238E27FC236}">
                  <a16:creationId xmlns:a16="http://schemas.microsoft.com/office/drawing/2014/main" id="{B2F51CB9-6233-4601-B2FA-6E40A0F8F47A}"/>
                </a:ext>
              </a:extLst>
            </p:cNvPr>
            <p:cNvSpPr/>
            <p:nvPr/>
          </p:nvSpPr>
          <p:spPr>
            <a:xfrm>
              <a:off x="5444420" y="4557060"/>
              <a:ext cx="4636135" cy="2065020"/>
            </a:xfrm>
            <a:custGeom>
              <a:avLst/>
              <a:gdLst/>
              <a:ahLst/>
              <a:cxnLst/>
              <a:rect l="l" t="t" r="r" b="b"/>
              <a:pathLst>
                <a:path w="4636134" h="2065020">
                  <a:moveTo>
                    <a:pt x="0" y="2064450"/>
                  </a:moveTo>
                  <a:lnTo>
                    <a:pt x="37509" y="2026345"/>
                  </a:lnTo>
                  <a:lnTo>
                    <a:pt x="66214" y="1997522"/>
                  </a:lnTo>
                  <a:lnTo>
                    <a:pt x="97796" y="1966115"/>
                  </a:lnTo>
                  <a:lnTo>
                    <a:pt x="132187" y="1932258"/>
                  </a:lnTo>
                  <a:lnTo>
                    <a:pt x="169317" y="1896080"/>
                  </a:lnTo>
                  <a:lnTo>
                    <a:pt x="209117" y="1857715"/>
                  </a:lnTo>
                  <a:lnTo>
                    <a:pt x="251517" y="1817294"/>
                  </a:lnTo>
                  <a:lnTo>
                    <a:pt x="296449" y="1774947"/>
                  </a:lnTo>
                  <a:lnTo>
                    <a:pt x="343843" y="1730807"/>
                  </a:lnTo>
                  <a:lnTo>
                    <a:pt x="393629" y="1685006"/>
                  </a:lnTo>
                  <a:lnTo>
                    <a:pt x="445739" y="1637674"/>
                  </a:lnTo>
                  <a:lnTo>
                    <a:pt x="500103" y="1588944"/>
                  </a:lnTo>
                  <a:lnTo>
                    <a:pt x="556652" y="1538946"/>
                  </a:lnTo>
                  <a:lnTo>
                    <a:pt x="585724" y="1513514"/>
                  </a:lnTo>
                  <a:lnTo>
                    <a:pt x="615317" y="1487814"/>
                  </a:lnTo>
                  <a:lnTo>
                    <a:pt x="645420" y="1461863"/>
                  </a:lnTo>
                  <a:lnTo>
                    <a:pt x="676027" y="1435677"/>
                  </a:lnTo>
                  <a:lnTo>
                    <a:pt x="707128" y="1409273"/>
                  </a:lnTo>
                  <a:lnTo>
                    <a:pt x="738715" y="1382668"/>
                  </a:lnTo>
                  <a:lnTo>
                    <a:pt x="770778" y="1355878"/>
                  </a:lnTo>
                  <a:lnTo>
                    <a:pt x="803310" y="1328919"/>
                  </a:lnTo>
                  <a:lnTo>
                    <a:pt x="836302" y="1301807"/>
                  </a:lnTo>
                  <a:lnTo>
                    <a:pt x="869744" y="1274560"/>
                  </a:lnTo>
                  <a:lnTo>
                    <a:pt x="903629" y="1247193"/>
                  </a:lnTo>
                  <a:lnTo>
                    <a:pt x="937947" y="1219724"/>
                  </a:lnTo>
                  <a:lnTo>
                    <a:pt x="972690" y="1192167"/>
                  </a:lnTo>
                  <a:lnTo>
                    <a:pt x="1007850" y="1164541"/>
                  </a:lnTo>
                  <a:lnTo>
                    <a:pt x="1043417" y="1136862"/>
                  </a:lnTo>
                  <a:lnTo>
                    <a:pt x="1079383" y="1109145"/>
                  </a:lnTo>
                  <a:lnTo>
                    <a:pt x="1115739" y="1081407"/>
                  </a:lnTo>
                  <a:lnTo>
                    <a:pt x="1152478" y="1053665"/>
                  </a:lnTo>
                  <a:lnTo>
                    <a:pt x="1189589" y="1025935"/>
                  </a:lnTo>
                  <a:lnTo>
                    <a:pt x="1227064" y="998234"/>
                  </a:lnTo>
                  <a:lnTo>
                    <a:pt x="1264895" y="970578"/>
                  </a:lnTo>
                  <a:lnTo>
                    <a:pt x="1303073" y="942984"/>
                  </a:lnTo>
                  <a:lnTo>
                    <a:pt x="1341590" y="915467"/>
                  </a:lnTo>
                  <a:lnTo>
                    <a:pt x="1380436" y="888045"/>
                  </a:lnTo>
                  <a:lnTo>
                    <a:pt x="1419603" y="860734"/>
                  </a:lnTo>
                  <a:lnTo>
                    <a:pt x="1459082" y="833550"/>
                  </a:lnTo>
                  <a:lnTo>
                    <a:pt x="1498866" y="806510"/>
                  </a:lnTo>
                  <a:lnTo>
                    <a:pt x="1538944" y="779630"/>
                  </a:lnTo>
                  <a:lnTo>
                    <a:pt x="1579309" y="752927"/>
                  </a:lnTo>
                  <a:lnTo>
                    <a:pt x="1619951" y="726417"/>
                  </a:lnTo>
                  <a:lnTo>
                    <a:pt x="1660862" y="700116"/>
                  </a:lnTo>
                  <a:lnTo>
                    <a:pt x="1702034" y="674041"/>
                  </a:lnTo>
                  <a:lnTo>
                    <a:pt x="1743458" y="648209"/>
                  </a:lnTo>
                  <a:lnTo>
                    <a:pt x="1785125" y="622636"/>
                  </a:lnTo>
                  <a:lnTo>
                    <a:pt x="1827026" y="597338"/>
                  </a:lnTo>
                  <a:lnTo>
                    <a:pt x="1869152" y="572332"/>
                  </a:lnTo>
                  <a:lnTo>
                    <a:pt x="1911496" y="547634"/>
                  </a:lnTo>
                  <a:lnTo>
                    <a:pt x="1954049" y="523260"/>
                  </a:lnTo>
                  <a:lnTo>
                    <a:pt x="1996801" y="499228"/>
                  </a:lnTo>
                  <a:lnTo>
                    <a:pt x="2039744" y="475553"/>
                  </a:lnTo>
                  <a:lnTo>
                    <a:pt x="2082870" y="452253"/>
                  </a:lnTo>
                  <a:lnTo>
                    <a:pt x="2126169" y="429343"/>
                  </a:lnTo>
                  <a:lnTo>
                    <a:pt x="2169634" y="406839"/>
                  </a:lnTo>
                  <a:lnTo>
                    <a:pt x="2213255" y="384760"/>
                  </a:lnTo>
                  <a:lnTo>
                    <a:pt x="2257024" y="363119"/>
                  </a:lnTo>
                  <a:lnTo>
                    <a:pt x="2300932" y="341936"/>
                  </a:lnTo>
                  <a:lnTo>
                    <a:pt x="2344970" y="321224"/>
                  </a:lnTo>
                  <a:lnTo>
                    <a:pt x="2389131" y="301002"/>
                  </a:lnTo>
                  <a:lnTo>
                    <a:pt x="2433404" y="281286"/>
                  </a:lnTo>
                  <a:lnTo>
                    <a:pt x="2477782" y="262092"/>
                  </a:lnTo>
                  <a:lnTo>
                    <a:pt x="2522256" y="243436"/>
                  </a:lnTo>
                  <a:lnTo>
                    <a:pt x="2566817" y="225335"/>
                  </a:lnTo>
                  <a:lnTo>
                    <a:pt x="2611457" y="207805"/>
                  </a:lnTo>
                  <a:lnTo>
                    <a:pt x="2656166" y="190863"/>
                  </a:lnTo>
                  <a:lnTo>
                    <a:pt x="2700937" y="174526"/>
                  </a:lnTo>
                  <a:lnTo>
                    <a:pt x="2745760" y="158809"/>
                  </a:lnTo>
                  <a:lnTo>
                    <a:pt x="2790627" y="143729"/>
                  </a:lnTo>
                  <a:lnTo>
                    <a:pt x="2835529" y="129303"/>
                  </a:lnTo>
                  <a:lnTo>
                    <a:pt x="2880458" y="115547"/>
                  </a:lnTo>
                  <a:lnTo>
                    <a:pt x="2925404" y="102478"/>
                  </a:lnTo>
                  <a:lnTo>
                    <a:pt x="2970360" y="90111"/>
                  </a:lnTo>
                  <a:lnTo>
                    <a:pt x="3015317" y="78464"/>
                  </a:lnTo>
                  <a:lnTo>
                    <a:pt x="3060265" y="67553"/>
                  </a:lnTo>
                  <a:lnTo>
                    <a:pt x="3105197" y="57394"/>
                  </a:lnTo>
                  <a:lnTo>
                    <a:pt x="3150103" y="48004"/>
                  </a:lnTo>
                  <a:lnTo>
                    <a:pt x="3194975" y="39398"/>
                  </a:lnTo>
                  <a:lnTo>
                    <a:pt x="3239804" y="31595"/>
                  </a:lnTo>
                  <a:lnTo>
                    <a:pt x="3284582" y="24610"/>
                  </a:lnTo>
                  <a:lnTo>
                    <a:pt x="3329300" y="18459"/>
                  </a:lnTo>
                  <a:lnTo>
                    <a:pt x="3373950" y="13159"/>
                  </a:lnTo>
                  <a:lnTo>
                    <a:pt x="3418522" y="8726"/>
                  </a:lnTo>
                  <a:lnTo>
                    <a:pt x="3463007" y="5178"/>
                  </a:lnTo>
                  <a:lnTo>
                    <a:pt x="3507398" y="2529"/>
                  </a:lnTo>
                  <a:lnTo>
                    <a:pt x="3551686" y="798"/>
                  </a:lnTo>
                  <a:lnTo>
                    <a:pt x="3595862" y="0"/>
                  </a:lnTo>
                  <a:lnTo>
                    <a:pt x="3639917" y="151"/>
                  </a:lnTo>
                  <a:lnTo>
                    <a:pt x="3683843" y="1268"/>
                  </a:lnTo>
                  <a:lnTo>
                    <a:pt x="3727630" y="3368"/>
                  </a:lnTo>
                  <a:lnTo>
                    <a:pt x="3771271" y="6467"/>
                  </a:lnTo>
                  <a:lnTo>
                    <a:pt x="3814757" y="10581"/>
                  </a:lnTo>
                  <a:lnTo>
                    <a:pt x="3858079" y="15728"/>
                  </a:lnTo>
                  <a:lnTo>
                    <a:pt x="3901228" y="21922"/>
                  </a:lnTo>
                  <a:lnTo>
                    <a:pt x="3944195" y="29182"/>
                  </a:lnTo>
                  <a:lnTo>
                    <a:pt x="3986973" y="37522"/>
                  </a:lnTo>
                  <a:lnTo>
                    <a:pt x="4029552" y="46961"/>
                  </a:lnTo>
                  <a:lnTo>
                    <a:pt x="4071924" y="57513"/>
                  </a:lnTo>
                  <a:lnTo>
                    <a:pt x="4114080" y="69196"/>
                  </a:lnTo>
                  <a:lnTo>
                    <a:pt x="4156011" y="82026"/>
                  </a:lnTo>
                  <a:lnTo>
                    <a:pt x="4197709" y="96019"/>
                  </a:lnTo>
                  <a:lnTo>
                    <a:pt x="4239165" y="111192"/>
                  </a:lnTo>
                  <a:lnTo>
                    <a:pt x="4280371" y="127562"/>
                  </a:lnTo>
                  <a:lnTo>
                    <a:pt x="4321317" y="145145"/>
                  </a:lnTo>
                  <a:lnTo>
                    <a:pt x="4361995" y="163956"/>
                  </a:lnTo>
                  <a:lnTo>
                    <a:pt x="4402397" y="184014"/>
                  </a:lnTo>
                  <a:lnTo>
                    <a:pt x="4442513" y="205333"/>
                  </a:lnTo>
                  <a:lnTo>
                    <a:pt x="4482336" y="227931"/>
                  </a:lnTo>
                  <a:lnTo>
                    <a:pt x="4521856" y="251825"/>
                  </a:lnTo>
                  <a:lnTo>
                    <a:pt x="4561065" y="277029"/>
                  </a:lnTo>
                  <a:lnTo>
                    <a:pt x="4599954" y="303562"/>
                  </a:lnTo>
                  <a:lnTo>
                    <a:pt x="4635581" y="329319"/>
                  </a:lnTo>
                </a:path>
              </a:pathLst>
            </a:custGeom>
            <a:ln w="19354">
              <a:solidFill>
                <a:srgbClr val="FFFFFF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5">
              <a:extLst>
                <a:ext uri="{FF2B5EF4-FFF2-40B4-BE49-F238E27FC236}">
                  <a16:creationId xmlns:a16="http://schemas.microsoft.com/office/drawing/2014/main" id="{303D9048-8625-4417-8615-244ACFAA723C}"/>
                </a:ext>
              </a:extLst>
            </p:cNvPr>
            <p:cNvSpPr txBox="1"/>
            <p:nvPr/>
          </p:nvSpPr>
          <p:spPr>
            <a:xfrm>
              <a:off x="5675299" y="583344"/>
              <a:ext cx="3279140" cy="635559"/>
            </a:xfrm>
            <a:prstGeom prst="rect">
              <a:avLst/>
            </a:prstGeom>
          </p:spPr>
          <p:txBody>
            <a:bodyPr vert="horz" wrap="square" lIns="0" tIns="114300" rIns="0" bIns="0" rtlCol="0">
              <a:spAutoFit/>
            </a:bodyPr>
            <a:lstStyle/>
            <a:p>
              <a:pPr marL="12700" marR="5080">
                <a:lnSpc>
                  <a:spcPts val="4000"/>
                </a:lnSpc>
                <a:spcBef>
                  <a:spcPts val="900"/>
                </a:spcBef>
              </a:pPr>
              <a:r>
                <a:rPr lang="en-GB" sz="4000" b="1" spc="-80" dirty="0" err="1">
                  <a:solidFill>
                    <a:srgbClr val="FFFFFF"/>
                  </a:solidFill>
                  <a:latin typeface="Avenir Black"/>
                  <a:cs typeface="Avenir Black"/>
                </a:rPr>
                <a:t>Logements</a:t>
              </a:r>
              <a:r>
                <a:rPr lang="en-GB" sz="4000" b="1" spc="-80" dirty="0">
                  <a:solidFill>
                    <a:srgbClr val="FFFFFF"/>
                  </a:solidFill>
                  <a:latin typeface="Avenir Black"/>
                  <a:cs typeface="Avenir Black"/>
                </a:rPr>
                <a:t> </a:t>
              </a:r>
              <a:endParaRPr sz="4000" dirty="0">
                <a:latin typeface="Avenir Black"/>
                <a:cs typeface="Avenir Black"/>
              </a:endParaRPr>
            </a:p>
          </p:txBody>
        </p:sp>
      </p:grpSp>
      <p:sp>
        <p:nvSpPr>
          <p:cNvPr id="26" name="object 10">
            <a:extLst>
              <a:ext uri="{FF2B5EF4-FFF2-40B4-BE49-F238E27FC236}">
                <a16:creationId xmlns:a16="http://schemas.microsoft.com/office/drawing/2014/main" id="{5FBAA61C-7849-4448-BA86-440AFB4E1E82}"/>
              </a:ext>
            </a:extLst>
          </p:cNvPr>
          <p:cNvSpPr txBox="1"/>
          <p:nvPr/>
        </p:nvSpPr>
        <p:spPr>
          <a:xfrm>
            <a:off x="5677161" y="1032796"/>
            <a:ext cx="3769995" cy="274690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>
              <a:spcBef>
                <a:spcPts val="790"/>
              </a:spcBef>
            </a:pPr>
            <a:r>
              <a:rPr lang="fr-FR" sz="1300" b="1" spc="-5" dirty="0">
                <a:solidFill>
                  <a:srgbClr val="FFC906"/>
                </a:solidFill>
                <a:latin typeface="Avenir Black"/>
              </a:rPr>
              <a:t>Critères</a:t>
            </a:r>
            <a:r>
              <a:rPr lang="en-GB" sz="1300" b="1" spc="-5" dirty="0">
                <a:solidFill>
                  <a:srgbClr val="0CB14B"/>
                </a:solidFill>
                <a:latin typeface="Avenir Black"/>
              </a:rPr>
              <a:t> </a:t>
            </a:r>
          </a:p>
          <a:p>
            <a:pPr>
              <a:spcBef>
                <a:spcPts val="790"/>
              </a:spcBef>
            </a:pPr>
            <a:r>
              <a:rPr lang="fr-FR" sz="850" dirty="0">
                <a:latin typeface="Avenir LT Std 35 Light" panose="020B0402020203020204" pitchFamily="34" charset="0"/>
              </a:rPr>
              <a:t>Où s’informer? 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en-GB" sz="850" dirty="0">
                <a:latin typeface="Avenir LT Std 35 Light" panose="020B0402020203020204" pitchFamily="34" charset="0"/>
              </a:rPr>
              <a:t>Sur la plateforme de r</a:t>
            </a:r>
            <a:r>
              <a:rPr lang="fr-FR" sz="850" dirty="0">
                <a:latin typeface="Avenir LT Std 35 Light" panose="020B0402020203020204" pitchFamily="34" charset="0"/>
              </a:rPr>
              <a:t>é</a:t>
            </a:r>
            <a:r>
              <a:rPr lang="en-GB" sz="850" dirty="0" err="1">
                <a:latin typeface="Avenir LT Std 35 Light" panose="020B0402020203020204" pitchFamily="34" charset="0"/>
              </a:rPr>
              <a:t>servation</a:t>
            </a:r>
            <a:r>
              <a:rPr lang="en-GB" sz="850" dirty="0">
                <a:latin typeface="Avenir LT Std 35 Light" panose="020B0402020203020204" pitchFamily="34" charset="0"/>
              </a:rPr>
              <a:t> mise </a:t>
            </a:r>
            <a:r>
              <a:rPr lang="fr-FR" sz="85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à</a:t>
            </a:r>
            <a:r>
              <a:rPr lang="en-GB" sz="850" dirty="0">
                <a:latin typeface="Avenir LT Std 35 Light" panose="020B0402020203020204" pitchFamily="34" charset="0"/>
              </a:rPr>
              <a:t> disposition des voyageurs </a:t>
            </a:r>
          </a:p>
          <a:p>
            <a:pPr marL="171450" indent="-1714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fr-FR" sz="850" dirty="0">
                <a:latin typeface="Avenir LT Std 35 Light" panose="020B0402020203020204" pitchFamily="34" charset="0"/>
              </a:rPr>
              <a:t>Auprès des interlocuteurs locaux</a:t>
            </a:r>
            <a:endParaRPr lang="en-GB" sz="850" dirty="0">
              <a:latin typeface="Avenir LT Std 35 Light" panose="020B0402020203020204" pitchFamily="34" charset="0"/>
            </a:endParaRPr>
          </a:p>
          <a:p>
            <a:pPr>
              <a:spcBef>
                <a:spcPts val="790"/>
              </a:spcBef>
            </a:pPr>
            <a:r>
              <a:rPr lang="en-GB" sz="1300" b="1" spc="-5" dirty="0">
                <a:solidFill>
                  <a:srgbClr val="FFC906"/>
                </a:solidFill>
                <a:latin typeface="Avenir Black"/>
              </a:rPr>
              <a:t>Conditions</a:t>
            </a:r>
          </a:p>
          <a:p>
            <a:pPr>
              <a:spcBef>
                <a:spcPts val="790"/>
              </a:spcBef>
            </a:pPr>
            <a:r>
              <a:rPr lang="fr-FR" sz="850" dirty="0">
                <a:latin typeface="Avenir LT Std 35 Light" panose="020B0402020203020204" pitchFamily="34" charset="0"/>
              </a:rPr>
              <a:t>Tous les extras (TV, minibars, etc.) sont </a:t>
            </a:r>
            <a:r>
              <a:rPr lang="fr-FR" sz="850" spc="5" dirty="0">
                <a:solidFill>
                  <a:srgbClr val="231F20"/>
                </a:solidFill>
                <a:latin typeface="Avenir LT Std 35 Light"/>
                <a:cs typeface="Avenir LT Std 35 Light"/>
              </a:rPr>
              <a:t>à</a:t>
            </a:r>
            <a:r>
              <a:rPr lang="fr-FR" sz="850" dirty="0">
                <a:latin typeface="Avenir LT Std 35 Light" panose="020B0402020203020204" pitchFamily="34" charset="0"/>
              </a:rPr>
              <a:t> la charge des voyageurs. </a:t>
            </a:r>
          </a:p>
          <a:p>
            <a:pPr>
              <a:spcBef>
                <a:spcPts val="790"/>
              </a:spcBef>
            </a:pPr>
            <a:r>
              <a:rPr lang="fr-FR" sz="850" dirty="0">
                <a:latin typeface="Avenir LT Std 35 Light" panose="020B0402020203020204" pitchFamily="34" charset="0"/>
              </a:rPr>
              <a:t>Les réservations doivent respecter les plafonds définis pour les destinations concernées en chambre single/standard. </a:t>
            </a:r>
          </a:p>
          <a:p>
            <a:pPr>
              <a:spcBef>
                <a:spcPts val="790"/>
              </a:spcBef>
            </a:pPr>
            <a:endParaRPr lang="fr-FR" sz="850" dirty="0">
              <a:latin typeface="Avenir LT Std 35 Light" panose="020B0402020203020204" pitchFamily="34" charset="0"/>
            </a:endParaRPr>
          </a:p>
          <a:p>
            <a:pPr>
              <a:spcBef>
                <a:spcPts val="790"/>
              </a:spcBef>
            </a:pPr>
            <a:endParaRPr lang="en-GB" sz="850" dirty="0">
              <a:latin typeface="Avenir LT Std 35 Light" panose="020B0402020203020204" pitchFamily="34" charset="0"/>
            </a:endParaRPr>
          </a:p>
          <a:p>
            <a:pPr>
              <a:spcBef>
                <a:spcPts val="790"/>
              </a:spcBef>
            </a:pPr>
            <a:endParaRPr lang="fr-FR" sz="850" dirty="0">
              <a:solidFill>
                <a:srgbClr val="231F20"/>
              </a:solidFill>
              <a:latin typeface="Avenir Black" panose="020B0803020203020204" pitchFamily="34" charset="0"/>
              <a:cs typeface="Avenir LT Std 35 Light"/>
            </a:endParaRPr>
          </a:p>
          <a:p>
            <a:pPr marL="12700" lvl="0">
              <a:spcBef>
                <a:spcPts val="790"/>
              </a:spcBef>
            </a:pPr>
            <a:endParaRPr lang="fr-FR" sz="850" b="1" dirty="0">
              <a:solidFill>
                <a:srgbClr val="231F20"/>
              </a:solidFill>
              <a:latin typeface="Avenir LT Std 35 Light" panose="020B0402020203020204" pitchFamily="34" charset="0"/>
              <a:cs typeface="Avenir LT Std 35 Light"/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id="{F43B7667-E727-4EA9-949D-EAF377009855}"/>
              </a:ext>
            </a:extLst>
          </p:cNvPr>
          <p:cNvSpPr txBox="1"/>
          <p:nvPr/>
        </p:nvSpPr>
        <p:spPr>
          <a:xfrm>
            <a:off x="7023101" y="112042"/>
            <a:ext cx="1081459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</a:pPr>
            <a:r>
              <a:rPr lang="en-GB" sz="800" spc="-5" dirty="0" err="1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Eiffage</a:t>
            </a:r>
            <a:r>
              <a:rPr lang="en-GB" sz="800" spc="-5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 </a:t>
            </a:r>
            <a:r>
              <a:rPr lang="en-GB" sz="800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/</a:t>
            </a:r>
            <a:r>
              <a:rPr lang="en-GB" sz="800" spc="-40" dirty="0">
                <a:solidFill>
                  <a:srgbClr val="FFC906"/>
                </a:solidFill>
                <a:latin typeface="Avenir LT Std 35 Light" panose="020B0402020203020204" pitchFamily="34" charset="0"/>
                <a:cs typeface="Verdana"/>
              </a:rPr>
              <a:t> </a:t>
            </a:r>
            <a:r>
              <a:rPr lang="en-GB" sz="800" spc="-40" dirty="0" err="1">
                <a:solidFill>
                  <a:srgbClr val="FFC906"/>
                </a:solidFill>
                <a:latin typeface="Avenir LT Std 35 Light" panose="020B0402020203020204" pitchFamily="34" charset="0"/>
                <a:cs typeface="Verdana"/>
              </a:rPr>
              <a:t>Logements</a:t>
            </a:r>
            <a:endParaRPr lang="en-GB" sz="800" spc="-40" dirty="0">
              <a:solidFill>
                <a:srgbClr val="0CB14B"/>
              </a:solidFill>
              <a:latin typeface="Avenir LT Std 35 Light" panose="020B0402020203020204" pitchFamily="34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Verdana"/>
              <a:cs typeface="Verdana"/>
            </a:endParaRPr>
          </a:p>
        </p:txBody>
      </p:sp>
      <p:sp>
        <p:nvSpPr>
          <p:cNvPr id="45" name="object 44">
            <a:extLst>
              <a:ext uri="{FF2B5EF4-FFF2-40B4-BE49-F238E27FC236}">
                <a16:creationId xmlns:a16="http://schemas.microsoft.com/office/drawing/2014/main" id="{70CC1B9F-C0AA-4A4E-80A7-3CD4FD0AC8FD}"/>
              </a:ext>
            </a:extLst>
          </p:cNvPr>
          <p:cNvSpPr txBox="1"/>
          <p:nvPr/>
        </p:nvSpPr>
        <p:spPr>
          <a:xfrm>
            <a:off x="2484185" y="6958048"/>
            <a:ext cx="159481" cy="1141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GB" sz="70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14</a:t>
            </a:r>
            <a:endParaRPr sz="700" dirty="0">
              <a:latin typeface="Avenir LT Std 35 Light"/>
              <a:cs typeface="Avenir LT Std 35 Light"/>
            </a:endParaRPr>
          </a:p>
        </p:txBody>
      </p:sp>
      <p:sp>
        <p:nvSpPr>
          <p:cNvPr id="46" name="object 45">
            <a:extLst>
              <a:ext uri="{FF2B5EF4-FFF2-40B4-BE49-F238E27FC236}">
                <a16:creationId xmlns:a16="http://schemas.microsoft.com/office/drawing/2014/main" id="{F1B2F9C9-2480-4A2B-B91C-2B4D07F78FDF}"/>
              </a:ext>
            </a:extLst>
          </p:cNvPr>
          <p:cNvSpPr txBox="1"/>
          <p:nvPr/>
        </p:nvSpPr>
        <p:spPr>
          <a:xfrm>
            <a:off x="7524186" y="6958048"/>
            <a:ext cx="184714" cy="1141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GB" sz="700" b="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15</a:t>
            </a:r>
            <a:endParaRPr sz="700" dirty="0">
              <a:latin typeface="Avenir LT Std 35 Light"/>
              <a:cs typeface="Avenir LT Std 35 Light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8D02090C-4CFD-426B-8AE5-E063E7AE7489}"/>
              </a:ext>
            </a:extLst>
          </p:cNvPr>
          <p:cNvSpPr txBox="1"/>
          <p:nvPr/>
        </p:nvSpPr>
        <p:spPr>
          <a:xfrm>
            <a:off x="1863533" y="112042"/>
            <a:ext cx="1190536" cy="40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0" spc="-5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Eiffage </a:t>
            </a:r>
            <a:r>
              <a:rPr sz="800" b="0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/ </a:t>
            </a:r>
            <a:r>
              <a:rPr lang="en-GB" sz="800" spc="-40" dirty="0" err="1">
                <a:solidFill>
                  <a:srgbClr val="FFC906"/>
                </a:solidFill>
                <a:latin typeface="Avenir LT Std 35 Light" panose="020B0402020203020204" pitchFamily="34" charset="0"/>
                <a:cs typeface="Verdana"/>
              </a:rPr>
              <a:t>Logements</a:t>
            </a:r>
            <a:endParaRPr lang="en-GB" sz="800" spc="-40" dirty="0">
              <a:solidFill>
                <a:srgbClr val="FFC906"/>
              </a:solidFill>
              <a:latin typeface="Avenir LT Std 35 Light" panose="020B0402020203020204" pitchFamily="34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800" spc="-40" dirty="0">
              <a:solidFill>
                <a:srgbClr val="0095DA"/>
              </a:solidFill>
              <a:latin typeface="Avenir LT Std 35 Light" panose="020B0402020203020204" pitchFamily="34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Verdana"/>
              <a:cs typeface="Verdana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C3905DB-9E09-49C8-A00B-1C1618711A59}"/>
              </a:ext>
            </a:extLst>
          </p:cNvPr>
          <p:cNvGrpSpPr/>
          <p:nvPr/>
        </p:nvGrpSpPr>
        <p:grpSpPr>
          <a:xfrm>
            <a:off x="5622804" y="519846"/>
            <a:ext cx="277495" cy="394970"/>
            <a:chOff x="730008" y="520789"/>
            <a:chExt cx="277495" cy="394970"/>
          </a:xfrm>
        </p:grpSpPr>
        <p:sp>
          <p:nvSpPr>
            <p:cNvPr id="15" name="object 19">
              <a:extLst>
                <a:ext uri="{FF2B5EF4-FFF2-40B4-BE49-F238E27FC236}">
                  <a16:creationId xmlns:a16="http://schemas.microsoft.com/office/drawing/2014/main" id="{6A659E61-344B-4E4D-87FF-549E550E7E88}"/>
                </a:ext>
              </a:extLst>
            </p:cNvPr>
            <p:cNvSpPr/>
            <p:nvPr/>
          </p:nvSpPr>
          <p:spPr>
            <a:xfrm>
              <a:off x="805764" y="680390"/>
              <a:ext cx="80911" cy="707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0">
              <a:extLst>
                <a:ext uri="{FF2B5EF4-FFF2-40B4-BE49-F238E27FC236}">
                  <a16:creationId xmlns:a16="http://schemas.microsoft.com/office/drawing/2014/main" id="{BAC95F54-F160-4950-BFEC-30FE08F5A202}"/>
                </a:ext>
              </a:extLst>
            </p:cNvPr>
            <p:cNvSpPr/>
            <p:nvPr/>
          </p:nvSpPr>
          <p:spPr>
            <a:xfrm>
              <a:off x="730008" y="520789"/>
              <a:ext cx="277495" cy="394970"/>
            </a:xfrm>
            <a:custGeom>
              <a:avLst/>
              <a:gdLst/>
              <a:ahLst/>
              <a:cxnLst/>
              <a:rect l="l" t="t" r="r" b="b"/>
              <a:pathLst>
                <a:path w="277494" h="394969">
                  <a:moveTo>
                    <a:pt x="250253" y="379679"/>
                  </a:moveTo>
                  <a:lnTo>
                    <a:pt x="10896" y="379679"/>
                  </a:lnTo>
                  <a:lnTo>
                    <a:pt x="10896" y="394843"/>
                  </a:lnTo>
                  <a:lnTo>
                    <a:pt x="250253" y="394843"/>
                  </a:lnTo>
                  <a:lnTo>
                    <a:pt x="250253" y="379679"/>
                  </a:lnTo>
                  <a:close/>
                </a:path>
                <a:path w="277494" h="394969">
                  <a:moveTo>
                    <a:pt x="51358" y="166941"/>
                  </a:moveTo>
                  <a:lnTo>
                    <a:pt x="36182" y="166941"/>
                  </a:lnTo>
                  <a:lnTo>
                    <a:pt x="36182" y="379679"/>
                  </a:lnTo>
                  <a:lnTo>
                    <a:pt x="51358" y="379679"/>
                  </a:lnTo>
                  <a:lnTo>
                    <a:pt x="51358" y="166941"/>
                  </a:lnTo>
                  <a:close/>
                </a:path>
                <a:path w="277494" h="394969">
                  <a:moveTo>
                    <a:pt x="152298" y="265049"/>
                  </a:moveTo>
                  <a:lnTo>
                    <a:pt x="79082" y="265049"/>
                  </a:lnTo>
                  <a:lnTo>
                    <a:pt x="74955" y="267741"/>
                  </a:lnTo>
                  <a:lnTo>
                    <a:pt x="74955" y="379679"/>
                  </a:lnTo>
                  <a:lnTo>
                    <a:pt x="155854" y="379679"/>
                  </a:lnTo>
                  <a:lnTo>
                    <a:pt x="90119" y="379666"/>
                  </a:lnTo>
                  <a:lnTo>
                    <a:pt x="90119" y="278536"/>
                  </a:lnTo>
                  <a:lnTo>
                    <a:pt x="155854" y="278536"/>
                  </a:lnTo>
                  <a:lnTo>
                    <a:pt x="155854" y="267741"/>
                  </a:lnTo>
                  <a:lnTo>
                    <a:pt x="152298" y="265049"/>
                  </a:lnTo>
                  <a:close/>
                </a:path>
                <a:path w="277494" h="394969">
                  <a:moveTo>
                    <a:pt x="155854" y="278536"/>
                  </a:moveTo>
                  <a:lnTo>
                    <a:pt x="140690" y="278536"/>
                  </a:lnTo>
                  <a:lnTo>
                    <a:pt x="140690" y="379666"/>
                  </a:lnTo>
                  <a:lnTo>
                    <a:pt x="155854" y="379666"/>
                  </a:lnTo>
                  <a:lnTo>
                    <a:pt x="155854" y="278536"/>
                  </a:lnTo>
                  <a:close/>
                </a:path>
                <a:path w="277494" h="394969">
                  <a:moveTo>
                    <a:pt x="179006" y="0"/>
                  </a:moveTo>
                  <a:lnTo>
                    <a:pt x="173774" y="0"/>
                  </a:lnTo>
                  <a:lnTo>
                    <a:pt x="0" y="183337"/>
                  </a:lnTo>
                  <a:lnTo>
                    <a:pt x="126" y="188074"/>
                  </a:lnTo>
                  <a:lnTo>
                    <a:pt x="3124" y="190919"/>
                  </a:lnTo>
                  <a:lnTo>
                    <a:pt x="6070" y="193763"/>
                  </a:lnTo>
                  <a:lnTo>
                    <a:pt x="10883" y="193662"/>
                  </a:lnTo>
                  <a:lnTo>
                    <a:pt x="13715" y="190639"/>
                  </a:lnTo>
                  <a:lnTo>
                    <a:pt x="36182" y="166941"/>
                  </a:lnTo>
                  <a:lnTo>
                    <a:pt x="51358" y="166941"/>
                  </a:lnTo>
                  <a:lnTo>
                    <a:pt x="51358" y="150926"/>
                  </a:lnTo>
                  <a:lnTo>
                    <a:pt x="176390" y="19024"/>
                  </a:lnTo>
                  <a:lnTo>
                    <a:pt x="197042" y="19024"/>
                  </a:lnTo>
                  <a:lnTo>
                    <a:pt x="179006" y="0"/>
                  </a:lnTo>
                  <a:close/>
                </a:path>
                <a:path w="277494" h="394969">
                  <a:moveTo>
                    <a:pt x="197042" y="19024"/>
                  </a:moveTo>
                  <a:lnTo>
                    <a:pt x="176390" y="19024"/>
                  </a:lnTo>
                  <a:lnTo>
                    <a:pt x="266141" y="113728"/>
                  </a:lnTo>
                  <a:lnTo>
                    <a:pt x="270903" y="113855"/>
                  </a:lnTo>
                  <a:lnTo>
                    <a:pt x="276898" y="108165"/>
                  </a:lnTo>
                  <a:lnTo>
                    <a:pt x="277037" y="103403"/>
                  </a:lnTo>
                  <a:lnTo>
                    <a:pt x="197042" y="19024"/>
                  </a:lnTo>
                  <a:close/>
                </a:path>
              </a:pathLst>
            </a:custGeom>
            <a:solidFill>
              <a:srgbClr val="161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1">
              <a:extLst>
                <a:ext uri="{FF2B5EF4-FFF2-40B4-BE49-F238E27FC236}">
                  <a16:creationId xmlns:a16="http://schemas.microsoft.com/office/drawing/2014/main" id="{44E1C0A5-175D-4367-A074-2DD4C73B3888}"/>
                </a:ext>
              </a:extLst>
            </p:cNvPr>
            <p:cNvSpPr/>
            <p:nvPr/>
          </p:nvSpPr>
          <p:spPr>
            <a:xfrm>
              <a:off x="878234" y="591375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27482" y="0"/>
                  </a:moveTo>
                  <a:lnTo>
                    <a:pt x="16796" y="2161"/>
                  </a:lnTo>
                  <a:lnTo>
                    <a:pt x="8059" y="8053"/>
                  </a:lnTo>
                  <a:lnTo>
                    <a:pt x="2163" y="16786"/>
                  </a:lnTo>
                  <a:lnTo>
                    <a:pt x="0" y="27470"/>
                  </a:lnTo>
                  <a:lnTo>
                    <a:pt x="2163" y="38156"/>
                  </a:lnTo>
                  <a:lnTo>
                    <a:pt x="8059" y="46893"/>
                  </a:lnTo>
                  <a:lnTo>
                    <a:pt x="16796" y="52789"/>
                  </a:lnTo>
                  <a:lnTo>
                    <a:pt x="27482" y="54952"/>
                  </a:lnTo>
                  <a:lnTo>
                    <a:pt x="38168" y="52789"/>
                  </a:lnTo>
                  <a:lnTo>
                    <a:pt x="46905" y="46893"/>
                  </a:lnTo>
                  <a:lnTo>
                    <a:pt x="51580" y="39966"/>
                  </a:lnTo>
                  <a:lnTo>
                    <a:pt x="20599" y="39966"/>
                  </a:lnTo>
                  <a:lnTo>
                    <a:pt x="14998" y="34366"/>
                  </a:lnTo>
                  <a:lnTo>
                    <a:pt x="14998" y="20586"/>
                  </a:lnTo>
                  <a:lnTo>
                    <a:pt x="20599" y="14985"/>
                  </a:lnTo>
                  <a:lnTo>
                    <a:pt x="51586" y="14985"/>
                  </a:lnTo>
                  <a:lnTo>
                    <a:pt x="46905" y="8053"/>
                  </a:lnTo>
                  <a:lnTo>
                    <a:pt x="38168" y="2161"/>
                  </a:lnTo>
                  <a:lnTo>
                    <a:pt x="27482" y="0"/>
                  </a:lnTo>
                  <a:close/>
                </a:path>
                <a:path w="55244" h="55245">
                  <a:moveTo>
                    <a:pt x="51586" y="14985"/>
                  </a:moveTo>
                  <a:lnTo>
                    <a:pt x="34366" y="14985"/>
                  </a:lnTo>
                  <a:lnTo>
                    <a:pt x="39966" y="20586"/>
                  </a:lnTo>
                  <a:lnTo>
                    <a:pt x="39966" y="34366"/>
                  </a:lnTo>
                  <a:lnTo>
                    <a:pt x="34366" y="39966"/>
                  </a:lnTo>
                  <a:lnTo>
                    <a:pt x="51580" y="39966"/>
                  </a:lnTo>
                  <a:lnTo>
                    <a:pt x="52802" y="38156"/>
                  </a:lnTo>
                  <a:lnTo>
                    <a:pt x="54965" y="27470"/>
                  </a:lnTo>
                  <a:lnTo>
                    <a:pt x="52802" y="16786"/>
                  </a:lnTo>
                  <a:lnTo>
                    <a:pt x="51586" y="14985"/>
                  </a:lnTo>
                  <a:close/>
                </a:path>
              </a:pathLst>
            </a:custGeom>
            <a:solidFill>
              <a:srgbClr val="16161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175E6B0-D0BF-4A0B-B834-3C373ED444D9}"/>
              </a:ext>
            </a:extLst>
          </p:cNvPr>
          <p:cNvGrpSpPr/>
          <p:nvPr/>
        </p:nvGrpSpPr>
        <p:grpSpPr>
          <a:xfrm>
            <a:off x="1813513" y="5068881"/>
            <a:ext cx="358967" cy="503508"/>
            <a:chOff x="730008" y="520789"/>
            <a:chExt cx="277495" cy="394970"/>
          </a:xfrm>
          <a:solidFill>
            <a:schemeClr val="bg1"/>
          </a:solidFill>
        </p:grpSpPr>
        <p:sp>
          <p:nvSpPr>
            <p:cNvPr id="29" name="object 19">
              <a:extLst>
                <a:ext uri="{FF2B5EF4-FFF2-40B4-BE49-F238E27FC236}">
                  <a16:creationId xmlns:a16="http://schemas.microsoft.com/office/drawing/2014/main" id="{AA175F0B-6D2E-43DA-8B3C-D1535C9EFA89}"/>
                </a:ext>
              </a:extLst>
            </p:cNvPr>
            <p:cNvSpPr/>
            <p:nvPr/>
          </p:nvSpPr>
          <p:spPr>
            <a:xfrm>
              <a:off x="805764" y="680390"/>
              <a:ext cx="80911" cy="70789"/>
            </a:xfrm>
            <a:prstGeom prst="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0">
              <a:extLst>
                <a:ext uri="{FF2B5EF4-FFF2-40B4-BE49-F238E27FC236}">
                  <a16:creationId xmlns:a16="http://schemas.microsoft.com/office/drawing/2014/main" id="{1EFC4777-2988-4869-8404-27104A649FE8}"/>
                </a:ext>
              </a:extLst>
            </p:cNvPr>
            <p:cNvSpPr/>
            <p:nvPr/>
          </p:nvSpPr>
          <p:spPr>
            <a:xfrm>
              <a:off x="730008" y="520789"/>
              <a:ext cx="277495" cy="394970"/>
            </a:xfrm>
            <a:custGeom>
              <a:avLst/>
              <a:gdLst/>
              <a:ahLst/>
              <a:cxnLst/>
              <a:rect l="l" t="t" r="r" b="b"/>
              <a:pathLst>
                <a:path w="277494" h="394969">
                  <a:moveTo>
                    <a:pt x="250253" y="379679"/>
                  </a:moveTo>
                  <a:lnTo>
                    <a:pt x="10896" y="379679"/>
                  </a:lnTo>
                  <a:lnTo>
                    <a:pt x="10896" y="394843"/>
                  </a:lnTo>
                  <a:lnTo>
                    <a:pt x="250253" y="394843"/>
                  </a:lnTo>
                  <a:lnTo>
                    <a:pt x="250253" y="379679"/>
                  </a:lnTo>
                  <a:close/>
                </a:path>
                <a:path w="277494" h="394969">
                  <a:moveTo>
                    <a:pt x="51358" y="166941"/>
                  </a:moveTo>
                  <a:lnTo>
                    <a:pt x="36182" y="166941"/>
                  </a:lnTo>
                  <a:lnTo>
                    <a:pt x="36182" y="379679"/>
                  </a:lnTo>
                  <a:lnTo>
                    <a:pt x="51358" y="379679"/>
                  </a:lnTo>
                  <a:lnTo>
                    <a:pt x="51358" y="166941"/>
                  </a:lnTo>
                  <a:close/>
                </a:path>
                <a:path w="277494" h="394969">
                  <a:moveTo>
                    <a:pt x="152298" y="265049"/>
                  </a:moveTo>
                  <a:lnTo>
                    <a:pt x="79082" y="265049"/>
                  </a:lnTo>
                  <a:lnTo>
                    <a:pt x="74955" y="267741"/>
                  </a:lnTo>
                  <a:lnTo>
                    <a:pt x="74955" y="379679"/>
                  </a:lnTo>
                  <a:lnTo>
                    <a:pt x="155854" y="379679"/>
                  </a:lnTo>
                  <a:lnTo>
                    <a:pt x="90119" y="379666"/>
                  </a:lnTo>
                  <a:lnTo>
                    <a:pt x="90119" y="278536"/>
                  </a:lnTo>
                  <a:lnTo>
                    <a:pt x="155854" y="278536"/>
                  </a:lnTo>
                  <a:lnTo>
                    <a:pt x="155854" y="267741"/>
                  </a:lnTo>
                  <a:lnTo>
                    <a:pt x="152298" y="265049"/>
                  </a:lnTo>
                  <a:close/>
                </a:path>
                <a:path w="277494" h="394969">
                  <a:moveTo>
                    <a:pt x="155854" y="278536"/>
                  </a:moveTo>
                  <a:lnTo>
                    <a:pt x="140690" y="278536"/>
                  </a:lnTo>
                  <a:lnTo>
                    <a:pt x="140690" y="379666"/>
                  </a:lnTo>
                  <a:lnTo>
                    <a:pt x="155854" y="379666"/>
                  </a:lnTo>
                  <a:lnTo>
                    <a:pt x="155854" y="278536"/>
                  </a:lnTo>
                  <a:close/>
                </a:path>
                <a:path w="277494" h="394969">
                  <a:moveTo>
                    <a:pt x="179006" y="0"/>
                  </a:moveTo>
                  <a:lnTo>
                    <a:pt x="173774" y="0"/>
                  </a:lnTo>
                  <a:lnTo>
                    <a:pt x="0" y="183337"/>
                  </a:lnTo>
                  <a:lnTo>
                    <a:pt x="126" y="188074"/>
                  </a:lnTo>
                  <a:lnTo>
                    <a:pt x="3124" y="190919"/>
                  </a:lnTo>
                  <a:lnTo>
                    <a:pt x="6070" y="193763"/>
                  </a:lnTo>
                  <a:lnTo>
                    <a:pt x="10883" y="193662"/>
                  </a:lnTo>
                  <a:lnTo>
                    <a:pt x="13715" y="190639"/>
                  </a:lnTo>
                  <a:lnTo>
                    <a:pt x="36182" y="166941"/>
                  </a:lnTo>
                  <a:lnTo>
                    <a:pt x="51358" y="166941"/>
                  </a:lnTo>
                  <a:lnTo>
                    <a:pt x="51358" y="150926"/>
                  </a:lnTo>
                  <a:lnTo>
                    <a:pt x="176390" y="19024"/>
                  </a:lnTo>
                  <a:lnTo>
                    <a:pt x="197042" y="19024"/>
                  </a:lnTo>
                  <a:lnTo>
                    <a:pt x="179006" y="0"/>
                  </a:lnTo>
                  <a:close/>
                </a:path>
                <a:path w="277494" h="394969">
                  <a:moveTo>
                    <a:pt x="197042" y="19024"/>
                  </a:moveTo>
                  <a:lnTo>
                    <a:pt x="176390" y="19024"/>
                  </a:lnTo>
                  <a:lnTo>
                    <a:pt x="266141" y="113728"/>
                  </a:lnTo>
                  <a:lnTo>
                    <a:pt x="270903" y="113855"/>
                  </a:lnTo>
                  <a:lnTo>
                    <a:pt x="276898" y="108165"/>
                  </a:lnTo>
                  <a:lnTo>
                    <a:pt x="277037" y="103403"/>
                  </a:lnTo>
                  <a:lnTo>
                    <a:pt x="197042" y="19024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1">
              <a:extLst>
                <a:ext uri="{FF2B5EF4-FFF2-40B4-BE49-F238E27FC236}">
                  <a16:creationId xmlns:a16="http://schemas.microsoft.com/office/drawing/2014/main" id="{AB16F533-DFCF-4FB2-BDA2-4B87699AA35E}"/>
                </a:ext>
              </a:extLst>
            </p:cNvPr>
            <p:cNvSpPr/>
            <p:nvPr/>
          </p:nvSpPr>
          <p:spPr>
            <a:xfrm>
              <a:off x="878234" y="591375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27482" y="0"/>
                  </a:moveTo>
                  <a:lnTo>
                    <a:pt x="16796" y="2161"/>
                  </a:lnTo>
                  <a:lnTo>
                    <a:pt x="8059" y="8053"/>
                  </a:lnTo>
                  <a:lnTo>
                    <a:pt x="2163" y="16786"/>
                  </a:lnTo>
                  <a:lnTo>
                    <a:pt x="0" y="27470"/>
                  </a:lnTo>
                  <a:lnTo>
                    <a:pt x="2163" y="38156"/>
                  </a:lnTo>
                  <a:lnTo>
                    <a:pt x="8059" y="46893"/>
                  </a:lnTo>
                  <a:lnTo>
                    <a:pt x="16796" y="52789"/>
                  </a:lnTo>
                  <a:lnTo>
                    <a:pt x="27482" y="54952"/>
                  </a:lnTo>
                  <a:lnTo>
                    <a:pt x="38168" y="52789"/>
                  </a:lnTo>
                  <a:lnTo>
                    <a:pt x="46905" y="46893"/>
                  </a:lnTo>
                  <a:lnTo>
                    <a:pt x="51580" y="39966"/>
                  </a:lnTo>
                  <a:lnTo>
                    <a:pt x="20599" y="39966"/>
                  </a:lnTo>
                  <a:lnTo>
                    <a:pt x="14998" y="34366"/>
                  </a:lnTo>
                  <a:lnTo>
                    <a:pt x="14998" y="20586"/>
                  </a:lnTo>
                  <a:lnTo>
                    <a:pt x="20599" y="14985"/>
                  </a:lnTo>
                  <a:lnTo>
                    <a:pt x="51586" y="14985"/>
                  </a:lnTo>
                  <a:lnTo>
                    <a:pt x="46905" y="8053"/>
                  </a:lnTo>
                  <a:lnTo>
                    <a:pt x="38168" y="2161"/>
                  </a:lnTo>
                  <a:lnTo>
                    <a:pt x="27482" y="0"/>
                  </a:lnTo>
                  <a:close/>
                </a:path>
                <a:path w="55244" h="55245">
                  <a:moveTo>
                    <a:pt x="51586" y="14985"/>
                  </a:moveTo>
                  <a:lnTo>
                    <a:pt x="34366" y="14985"/>
                  </a:lnTo>
                  <a:lnTo>
                    <a:pt x="39966" y="20586"/>
                  </a:lnTo>
                  <a:lnTo>
                    <a:pt x="39966" y="34366"/>
                  </a:lnTo>
                  <a:lnTo>
                    <a:pt x="34366" y="39966"/>
                  </a:lnTo>
                  <a:lnTo>
                    <a:pt x="51580" y="39966"/>
                  </a:lnTo>
                  <a:lnTo>
                    <a:pt x="52802" y="38156"/>
                  </a:lnTo>
                  <a:lnTo>
                    <a:pt x="54965" y="27470"/>
                  </a:lnTo>
                  <a:lnTo>
                    <a:pt x="52802" y="16786"/>
                  </a:lnTo>
                  <a:lnTo>
                    <a:pt x="51586" y="14985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6358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36189B61-7A6E-4F57-A541-8AE51CA0DF4B}"/>
              </a:ext>
            </a:extLst>
          </p:cNvPr>
          <p:cNvGrpSpPr/>
          <p:nvPr/>
        </p:nvGrpSpPr>
        <p:grpSpPr>
          <a:xfrm>
            <a:off x="361346" y="371562"/>
            <a:ext cx="4680554" cy="6559041"/>
            <a:chOff x="5400001" y="360007"/>
            <a:chExt cx="4680554" cy="6559041"/>
          </a:xfrm>
        </p:grpSpPr>
        <p:sp>
          <p:nvSpPr>
            <p:cNvPr id="20" name="object 2">
              <a:extLst>
                <a:ext uri="{FF2B5EF4-FFF2-40B4-BE49-F238E27FC236}">
                  <a16:creationId xmlns:a16="http://schemas.microsoft.com/office/drawing/2014/main" id="{0F0EAB80-C95C-4B12-A0C6-C657E2C8A56F}"/>
                </a:ext>
              </a:extLst>
            </p:cNvPr>
            <p:cNvSpPr/>
            <p:nvPr/>
          </p:nvSpPr>
          <p:spPr>
            <a:xfrm>
              <a:off x="5400001" y="360007"/>
              <a:ext cx="4320540" cy="6480175"/>
            </a:xfrm>
            <a:custGeom>
              <a:avLst/>
              <a:gdLst/>
              <a:ahLst/>
              <a:cxnLst/>
              <a:rect l="l" t="t" r="r" b="b"/>
              <a:pathLst>
                <a:path w="4320540" h="6480175">
                  <a:moveTo>
                    <a:pt x="0" y="6479997"/>
                  </a:moveTo>
                  <a:lnTo>
                    <a:pt x="4319993" y="6479997"/>
                  </a:lnTo>
                  <a:lnTo>
                    <a:pt x="4319993" y="0"/>
                  </a:lnTo>
                  <a:lnTo>
                    <a:pt x="0" y="0"/>
                  </a:lnTo>
                  <a:lnTo>
                    <a:pt x="0" y="647999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3">
              <a:extLst>
                <a:ext uri="{FF2B5EF4-FFF2-40B4-BE49-F238E27FC236}">
                  <a16:creationId xmlns:a16="http://schemas.microsoft.com/office/drawing/2014/main" id="{3249FED1-CF64-43FF-B68A-3469D1A18CBB}"/>
                </a:ext>
              </a:extLst>
            </p:cNvPr>
            <p:cNvSpPr txBox="1"/>
            <p:nvPr/>
          </p:nvSpPr>
          <p:spPr>
            <a:xfrm>
              <a:off x="8663301" y="4912448"/>
              <a:ext cx="883919" cy="20066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GB" sz="13000" dirty="0">
                  <a:solidFill>
                    <a:srgbClr val="FFFFFF"/>
                  </a:solidFill>
                  <a:latin typeface="Avenir LT Std 35 Light"/>
                  <a:cs typeface="Avenir LT Std 35 Light"/>
                </a:rPr>
                <a:t>5</a:t>
              </a:r>
              <a:endParaRPr sz="13000" dirty="0">
                <a:latin typeface="Avenir LT Std 35 Light"/>
                <a:cs typeface="Avenir LT Std 35 Light"/>
              </a:endParaRPr>
            </a:p>
          </p:txBody>
        </p:sp>
        <p:sp>
          <p:nvSpPr>
            <p:cNvPr id="22" name="object 4">
              <a:extLst>
                <a:ext uri="{FF2B5EF4-FFF2-40B4-BE49-F238E27FC236}">
                  <a16:creationId xmlns:a16="http://schemas.microsoft.com/office/drawing/2014/main" id="{B2F51CB9-6233-4601-B2FA-6E40A0F8F47A}"/>
                </a:ext>
              </a:extLst>
            </p:cNvPr>
            <p:cNvSpPr/>
            <p:nvPr/>
          </p:nvSpPr>
          <p:spPr>
            <a:xfrm>
              <a:off x="5444420" y="4557060"/>
              <a:ext cx="4636135" cy="2065020"/>
            </a:xfrm>
            <a:custGeom>
              <a:avLst/>
              <a:gdLst/>
              <a:ahLst/>
              <a:cxnLst/>
              <a:rect l="l" t="t" r="r" b="b"/>
              <a:pathLst>
                <a:path w="4636134" h="2065020">
                  <a:moveTo>
                    <a:pt x="0" y="2064450"/>
                  </a:moveTo>
                  <a:lnTo>
                    <a:pt x="37509" y="2026345"/>
                  </a:lnTo>
                  <a:lnTo>
                    <a:pt x="66214" y="1997522"/>
                  </a:lnTo>
                  <a:lnTo>
                    <a:pt x="97796" y="1966115"/>
                  </a:lnTo>
                  <a:lnTo>
                    <a:pt x="132187" y="1932258"/>
                  </a:lnTo>
                  <a:lnTo>
                    <a:pt x="169317" y="1896080"/>
                  </a:lnTo>
                  <a:lnTo>
                    <a:pt x="209117" y="1857715"/>
                  </a:lnTo>
                  <a:lnTo>
                    <a:pt x="251517" y="1817294"/>
                  </a:lnTo>
                  <a:lnTo>
                    <a:pt x="296449" y="1774947"/>
                  </a:lnTo>
                  <a:lnTo>
                    <a:pt x="343843" y="1730807"/>
                  </a:lnTo>
                  <a:lnTo>
                    <a:pt x="393629" y="1685006"/>
                  </a:lnTo>
                  <a:lnTo>
                    <a:pt x="445739" y="1637674"/>
                  </a:lnTo>
                  <a:lnTo>
                    <a:pt x="500103" y="1588944"/>
                  </a:lnTo>
                  <a:lnTo>
                    <a:pt x="556652" y="1538946"/>
                  </a:lnTo>
                  <a:lnTo>
                    <a:pt x="585724" y="1513514"/>
                  </a:lnTo>
                  <a:lnTo>
                    <a:pt x="615317" y="1487814"/>
                  </a:lnTo>
                  <a:lnTo>
                    <a:pt x="645420" y="1461863"/>
                  </a:lnTo>
                  <a:lnTo>
                    <a:pt x="676027" y="1435677"/>
                  </a:lnTo>
                  <a:lnTo>
                    <a:pt x="707128" y="1409273"/>
                  </a:lnTo>
                  <a:lnTo>
                    <a:pt x="738715" y="1382668"/>
                  </a:lnTo>
                  <a:lnTo>
                    <a:pt x="770778" y="1355878"/>
                  </a:lnTo>
                  <a:lnTo>
                    <a:pt x="803310" y="1328919"/>
                  </a:lnTo>
                  <a:lnTo>
                    <a:pt x="836302" y="1301807"/>
                  </a:lnTo>
                  <a:lnTo>
                    <a:pt x="869744" y="1274560"/>
                  </a:lnTo>
                  <a:lnTo>
                    <a:pt x="903629" y="1247193"/>
                  </a:lnTo>
                  <a:lnTo>
                    <a:pt x="937947" y="1219724"/>
                  </a:lnTo>
                  <a:lnTo>
                    <a:pt x="972690" y="1192167"/>
                  </a:lnTo>
                  <a:lnTo>
                    <a:pt x="1007850" y="1164541"/>
                  </a:lnTo>
                  <a:lnTo>
                    <a:pt x="1043417" y="1136862"/>
                  </a:lnTo>
                  <a:lnTo>
                    <a:pt x="1079383" y="1109145"/>
                  </a:lnTo>
                  <a:lnTo>
                    <a:pt x="1115739" y="1081407"/>
                  </a:lnTo>
                  <a:lnTo>
                    <a:pt x="1152478" y="1053665"/>
                  </a:lnTo>
                  <a:lnTo>
                    <a:pt x="1189589" y="1025935"/>
                  </a:lnTo>
                  <a:lnTo>
                    <a:pt x="1227064" y="998234"/>
                  </a:lnTo>
                  <a:lnTo>
                    <a:pt x="1264895" y="970578"/>
                  </a:lnTo>
                  <a:lnTo>
                    <a:pt x="1303073" y="942984"/>
                  </a:lnTo>
                  <a:lnTo>
                    <a:pt x="1341590" y="915467"/>
                  </a:lnTo>
                  <a:lnTo>
                    <a:pt x="1380436" y="888045"/>
                  </a:lnTo>
                  <a:lnTo>
                    <a:pt x="1419603" y="860734"/>
                  </a:lnTo>
                  <a:lnTo>
                    <a:pt x="1459082" y="833550"/>
                  </a:lnTo>
                  <a:lnTo>
                    <a:pt x="1498866" y="806510"/>
                  </a:lnTo>
                  <a:lnTo>
                    <a:pt x="1538944" y="779630"/>
                  </a:lnTo>
                  <a:lnTo>
                    <a:pt x="1579309" y="752927"/>
                  </a:lnTo>
                  <a:lnTo>
                    <a:pt x="1619951" y="726417"/>
                  </a:lnTo>
                  <a:lnTo>
                    <a:pt x="1660862" y="700116"/>
                  </a:lnTo>
                  <a:lnTo>
                    <a:pt x="1702034" y="674041"/>
                  </a:lnTo>
                  <a:lnTo>
                    <a:pt x="1743458" y="648209"/>
                  </a:lnTo>
                  <a:lnTo>
                    <a:pt x="1785125" y="622636"/>
                  </a:lnTo>
                  <a:lnTo>
                    <a:pt x="1827026" y="597338"/>
                  </a:lnTo>
                  <a:lnTo>
                    <a:pt x="1869152" y="572332"/>
                  </a:lnTo>
                  <a:lnTo>
                    <a:pt x="1911496" y="547634"/>
                  </a:lnTo>
                  <a:lnTo>
                    <a:pt x="1954049" y="523260"/>
                  </a:lnTo>
                  <a:lnTo>
                    <a:pt x="1996801" y="499228"/>
                  </a:lnTo>
                  <a:lnTo>
                    <a:pt x="2039744" y="475553"/>
                  </a:lnTo>
                  <a:lnTo>
                    <a:pt x="2082870" y="452253"/>
                  </a:lnTo>
                  <a:lnTo>
                    <a:pt x="2126169" y="429343"/>
                  </a:lnTo>
                  <a:lnTo>
                    <a:pt x="2169634" y="406839"/>
                  </a:lnTo>
                  <a:lnTo>
                    <a:pt x="2213255" y="384760"/>
                  </a:lnTo>
                  <a:lnTo>
                    <a:pt x="2257024" y="363119"/>
                  </a:lnTo>
                  <a:lnTo>
                    <a:pt x="2300932" y="341936"/>
                  </a:lnTo>
                  <a:lnTo>
                    <a:pt x="2344970" y="321224"/>
                  </a:lnTo>
                  <a:lnTo>
                    <a:pt x="2389131" y="301002"/>
                  </a:lnTo>
                  <a:lnTo>
                    <a:pt x="2433404" y="281286"/>
                  </a:lnTo>
                  <a:lnTo>
                    <a:pt x="2477782" y="262092"/>
                  </a:lnTo>
                  <a:lnTo>
                    <a:pt x="2522256" y="243436"/>
                  </a:lnTo>
                  <a:lnTo>
                    <a:pt x="2566817" y="225335"/>
                  </a:lnTo>
                  <a:lnTo>
                    <a:pt x="2611457" y="207805"/>
                  </a:lnTo>
                  <a:lnTo>
                    <a:pt x="2656166" y="190863"/>
                  </a:lnTo>
                  <a:lnTo>
                    <a:pt x="2700937" y="174526"/>
                  </a:lnTo>
                  <a:lnTo>
                    <a:pt x="2745760" y="158809"/>
                  </a:lnTo>
                  <a:lnTo>
                    <a:pt x="2790627" y="143729"/>
                  </a:lnTo>
                  <a:lnTo>
                    <a:pt x="2835529" y="129303"/>
                  </a:lnTo>
                  <a:lnTo>
                    <a:pt x="2880458" y="115547"/>
                  </a:lnTo>
                  <a:lnTo>
                    <a:pt x="2925404" y="102478"/>
                  </a:lnTo>
                  <a:lnTo>
                    <a:pt x="2970360" y="90111"/>
                  </a:lnTo>
                  <a:lnTo>
                    <a:pt x="3015317" y="78464"/>
                  </a:lnTo>
                  <a:lnTo>
                    <a:pt x="3060265" y="67553"/>
                  </a:lnTo>
                  <a:lnTo>
                    <a:pt x="3105197" y="57394"/>
                  </a:lnTo>
                  <a:lnTo>
                    <a:pt x="3150103" y="48004"/>
                  </a:lnTo>
                  <a:lnTo>
                    <a:pt x="3194975" y="39398"/>
                  </a:lnTo>
                  <a:lnTo>
                    <a:pt x="3239804" y="31595"/>
                  </a:lnTo>
                  <a:lnTo>
                    <a:pt x="3284582" y="24610"/>
                  </a:lnTo>
                  <a:lnTo>
                    <a:pt x="3329300" y="18459"/>
                  </a:lnTo>
                  <a:lnTo>
                    <a:pt x="3373950" y="13159"/>
                  </a:lnTo>
                  <a:lnTo>
                    <a:pt x="3418522" y="8726"/>
                  </a:lnTo>
                  <a:lnTo>
                    <a:pt x="3463007" y="5178"/>
                  </a:lnTo>
                  <a:lnTo>
                    <a:pt x="3507398" y="2529"/>
                  </a:lnTo>
                  <a:lnTo>
                    <a:pt x="3551686" y="798"/>
                  </a:lnTo>
                  <a:lnTo>
                    <a:pt x="3595862" y="0"/>
                  </a:lnTo>
                  <a:lnTo>
                    <a:pt x="3639917" y="151"/>
                  </a:lnTo>
                  <a:lnTo>
                    <a:pt x="3683843" y="1268"/>
                  </a:lnTo>
                  <a:lnTo>
                    <a:pt x="3727630" y="3368"/>
                  </a:lnTo>
                  <a:lnTo>
                    <a:pt x="3771271" y="6467"/>
                  </a:lnTo>
                  <a:lnTo>
                    <a:pt x="3814757" y="10581"/>
                  </a:lnTo>
                  <a:lnTo>
                    <a:pt x="3858079" y="15728"/>
                  </a:lnTo>
                  <a:lnTo>
                    <a:pt x="3901228" y="21922"/>
                  </a:lnTo>
                  <a:lnTo>
                    <a:pt x="3944195" y="29182"/>
                  </a:lnTo>
                  <a:lnTo>
                    <a:pt x="3986973" y="37522"/>
                  </a:lnTo>
                  <a:lnTo>
                    <a:pt x="4029552" y="46961"/>
                  </a:lnTo>
                  <a:lnTo>
                    <a:pt x="4071924" y="57513"/>
                  </a:lnTo>
                  <a:lnTo>
                    <a:pt x="4114080" y="69196"/>
                  </a:lnTo>
                  <a:lnTo>
                    <a:pt x="4156011" y="82026"/>
                  </a:lnTo>
                  <a:lnTo>
                    <a:pt x="4197709" y="96019"/>
                  </a:lnTo>
                  <a:lnTo>
                    <a:pt x="4239165" y="111192"/>
                  </a:lnTo>
                  <a:lnTo>
                    <a:pt x="4280371" y="127562"/>
                  </a:lnTo>
                  <a:lnTo>
                    <a:pt x="4321317" y="145145"/>
                  </a:lnTo>
                  <a:lnTo>
                    <a:pt x="4361995" y="163956"/>
                  </a:lnTo>
                  <a:lnTo>
                    <a:pt x="4402397" y="184014"/>
                  </a:lnTo>
                  <a:lnTo>
                    <a:pt x="4442513" y="205333"/>
                  </a:lnTo>
                  <a:lnTo>
                    <a:pt x="4482336" y="227931"/>
                  </a:lnTo>
                  <a:lnTo>
                    <a:pt x="4521856" y="251825"/>
                  </a:lnTo>
                  <a:lnTo>
                    <a:pt x="4561065" y="277029"/>
                  </a:lnTo>
                  <a:lnTo>
                    <a:pt x="4599954" y="303562"/>
                  </a:lnTo>
                  <a:lnTo>
                    <a:pt x="4635581" y="329319"/>
                  </a:lnTo>
                </a:path>
              </a:pathLst>
            </a:custGeom>
            <a:ln w="19354">
              <a:solidFill>
                <a:srgbClr val="FFFFFF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5">
              <a:extLst>
                <a:ext uri="{FF2B5EF4-FFF2-40B4-BE49-F238E27FC236}">
                  <a16:creationId xmlns:a16="http://schemas.microsoft.com/office/drawing/2014/main" id="{303D9048-8625-4417-8615-244ACFAA723C}"/>
                </a:ext>
              </a:extLst>
            </p:cNvPr>
            <p:cNvSpPr txBox="1"/>
            <p:nvPr/>
          </p:nvSpPr>
          <p:spPr>
            <a:xfrm>
              <a:off x="5675299" y="583344"/>
              <a:ext cx="3279140" cy="635559"/>
            </a:xfrm>
            <a:prstGeom prst="rect">
              <a:avLst/>
            </a:prstGeom>
          </p:spPr>
          <p:txBody>
            <a:bodyPr vert="horz" wrap="square" lIns="0" tIns="114300" rIns="0" bIns="0" rtlCol="0">
              <a:spAutoFit/>
            </a:bodyPr>
            <a:lstStyle/>
            <a:p>
              <a:pPr marL="12700" marR="5080">
                <a:lnSpc>
                  <a:spcPts val="4000"/>
                </a:lnSpc>
                <a:spcBef>
                  <a:spcPts val="900"/>
                </a:spcBef>
              </a:pPr>
              <a:r>
                <a:rPr lang="en-GB" sz="4000" b="1" spc="-80" dirty="0">
                  <a:solidFill>
                    <a:srgbClr val="FFFFFF"/>
                  </a:solidFill>
                  <a:latin typeface="Avenir Black"/>
                  <a:cs typeface="Avenir Black"/>
                </a:rPr>
                <a:t>Avant de </a:t>
              </a:r>
              <a:r>
                <a:rPr lang="en-GB" sz="4000" b="1" spc="-80" dirty="0" err="1">
                  <a:solidFill>
                    <a:srgbClr val="FFFFFF"/>
                  </a:solidFill>
                  <a:latin typeface="Avenir Black"/>
                  <a:cs typeface="Avenir Black"/>
                </a:rPr>
                <a:t>partir</a:t>
              </a:r>
              <a:r>
                <a:rPr lang="en-GB" sz="4000" b="1" spc="-80" dirty="0">
                  <a:solidFill>
                    <a:srgbClr val="FFFFFF"/>
                  </a:solidFill>
                  <a:latin typeface="Avenir Black"/>
                  <a:cs typeface="Avenir Black"/>
                </a:rPr>
                <a:t> </a:t>
              </a:r>
              <a:endParaRPr sz="4000" dirty="0">
                <a:latin typeface="Avenir Black"/>
                <a:cs typeface="Avenir Black"/>
              </a:endParaRPr>
            </a:p>
          </p:txBody>
        </p:sp>
      </p:grpSp>
      <p:sp>
        <p:nvSpPr>
          <p:cNvPr id="26" name="object 10">
            <a:extLst>
              <a:ext uri="{FF2B5EF4-FFF2-40B4-BE49-F238E27FC236}">
                <a16:creationId xmlns:a16="http://schemas.microsoft.com/office/drawing/2014/main" id="{5FBAA61C-7849-4448-BA86-440AFB4E1E82}"/>
              </a:ext>
            </a:extLst>
          </p:cNvPr>
          <p:cNvSpPr txBox="1"/>
          <p:nvPr/>
        </p:nvSpPr>
        <p:spPr>
          <a:xfrm>
            <a:off x="5677161" y="1032796"/>
            <a:ext cx="3769995" cy="208005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>
              <a:spcBef>
                <a:spcPts val="790"/>
              </a:spcBef>
            </a:pPr>
            <a:r>
              <a:rPr lang="en-GB" sz="1300" b="1" spc="-5" dirty="0">
                <a:solidFill>
                  <a:schemeClr val="accent4">
                    <a:lumMod val="75000"/>
                  </a:schemeClr>
                </a:solidFill>
                <a:latin typeface="Avenir Black"/>
              </a:rPr>
              <a:t>Documents </a:t>
            </a:r>
            <a:r>
              <a:rPr lang="en-GB" sz="1300" b="1" spc="-5" dirty="0" err="1">
                <a:solidFill>
                  <a:schemeClr val="accent4">
                    <a:lumMod val="75000"/>
                  </a:schemeClr>
                </a:solidFill>
                <a:latin typeface="Avenir Black"/>
              </a:rPr>
              <a:t>obligatoires</a:t>
            </a:r>
            <a:endParaRPr lang="en-GB" sz="1300" b="1" spc="-5" dirty="0">
              <a:solidFill>
                <a:schemeClr val="accent4">
                  <a:lumMod val="75000"/>
                </a:schemeClr>
              </a:solidFill>
              <a:latin typeface="Avenir Black"/>
            </a:endParaRPr>
          </a:p>
          <a:p>
            <a:pPr marL="285750" indent="-2857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en-GB" sz="850" dirty="0">
                <a:latin typeface="Avenir LT Std 35 Light" panose="020B0402020203020204" pitchFamily="34" charset="0"/>
              </a:rPr>
              <a:t>P</a:t>
            </a:r>
            <a:r>
              <a:rPr lang="fr-FR" sz="850" dirty="0" err="1">
                <a:latin typeface="Avenir LT Std 35 Light" panose="020B0402020203020204" pitchFamily="34" charset="0"/>
              </a:rPr>
              <a:t>assport</a:t>
            </a:r>
            <a:r>
              <a:rPr lang="fr-FR" sz="850" dirty="0">
                <a:latin typeface="Avenir LT Std 35 Light" panose="020B0402020203020204" pitchFamily="34" charset="0"/>
              </a:rPr>
              <a:t> et/ou pièce d’identité selon le pays de destination </a:t>
            </a:r>
          </a:p>
          <a:p>
            <a:pPr marL="285750" indent="-2857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en-GB" sz="850" dirty="0">
                <a:latin typeface="Avenir LT Std 35 Light" panose="020B0402020203020204" pitchFamily="34" charset="0"/>
              </a:rPr>
              <a:t>Visa</a:t>
            </a:r>
          </a:p>
          <a:p>
            <a:pPr marL="285750" indent="-2857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en-GB" sz="850" dirty="0">
                <a:latin typeface="Avenir LT Std 35 Light" panose="020B0402020203020204" pitchFamily="34" charset="0"/>
              </a:rPr>
              <a:t>Vaccins </a:t>
            </a:r>
            <a:r>
              <a:rPr lang="en-GB" sz="850" dirty="0" err="1">
                <a:latin typeface="Avenir LT Std 35 Light" panose="020B0402020203020204" pitchFamily="34" charset="0"/>
              </a:rPr>
              <a:t>requis</a:t>
            </a:r>
            <a:r>
              <a:rPr lang="en-GB" sz="850" dirty="0">
                <a:latin typeface="Avenir LT Std 35 Light" panose="020B0402020203020204" pitchFamily="34" charset="0"/>
              </a:rPr>
              <a:t> </a:t>
            </a:r>
          </a:p>
          <a:p>
            <a:pPr marL="285750" indent="-285750">
              <a:spcBef>
                <a:spcPts val="790"/>
              </a:spcBef>
              <a:buFont typeface="Arial" panose="020B0604020202020204" pitchFamily="34" charset="0"/>
              <a:buChar char="•"/>
            </a:pPr>
            <a:r>
              <a:rPr lang="en-GB" sz="850" dirty="0">
                <a:latin typeface="Avenir LT Std 35 Light" panose="020B0402020203020204" pitchFamily="34" charset="0"/>
              </a:rPr>
              <a:t>Driving License </a:t>
            </a:r>
          </a:p>
          <a:p>
            <a:pPr>
              <a:spcBef>
                <a:spcPts val="790"/>
              </a:spcBef>
            </a:pPr>
            <a:endParaRPr lang="fr-FR" sz="850" dirty="0">
              <a:latin typeface="Avenir LT Std 35 Light" panose="020B0402020203020204" pitchFamily="34" charset="0"/>
            </a:endParaRPr>
          </a:p>
          <a:p>
            <a:pPr>
              <a:spcBef>
                <a:spcPts val="790"/>
              </a:spcBef>
            </a:pPr>
            <a:endParaRPr lang="en-GB" sz="850" dirty="0">
              <a:latin typeface="Avenir LT Std 35 Light" panose="020B0402020203020204" pitchFamily="34" charset="0"/>
            </a:endParaRPr>
          </a:p>
          <a:p>
            <a:pPr>
              <a:spcBef>
                <a:spcPts val="790"/>
              </a:spcBef>
            </a:pPr>
            <a:endParaRPr lang="fr-FR" sz="850" dirty="0">
              <a:solidFill>
                <a:srgbClr val="231F20"/>
              </a:solidFill>
              <a:latin typeface="Avenir Black" panose="020B0803020203020204" pitchFamily="34" charset="0"/>
              <a:cs typeface="Avenir LT Std 35 Light"/>
            </a:endParaRPr>
          </a:p>
          <a:p>
            <a:pPr marL="12700" lvl="0">
              <a:spcBef>
                <a:spcPts val="790"/>
              </a:spcBef>
            </a:pPr>
            <a:endParaRPr lang="fr-FR" sz="850" b="1" dirty="0">
              <a:solidFill>
                <a:srgbClr val="231F20"/>
              </a:solidFill>
              <a:latin typeface="Avenir LT Std 35 Light" panose="020B0402020203020204" pitchFamily="34" charset="0"/>
              <a:cs typeface="Avenir LT Std 35 Light"/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id="{F43B7667-E727-4EA9-949D-EAF377009855}"/>
              </a:ext>
            </a:extLst>
          </p:cNvPr>
          <p:cNvSpPr txBox="1"/>
          <p:nvPr/>
        </p:nvSpPr>
        <p:spPr>
          <a:xfrm>
            <a:off x="7023101" y="112042"/>
            <a:ext cx="108145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</a:pPr>
            <a:r>
              <a:rPr lang="en-GB" sz="800" spc="-5" dirty="0" err="1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Eiffage</a:t>
            </a:r>
            <a:r>
              <a:rPr lang="en-GB" sz="800" spc="-5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 </a:t>
            </a:r>
            <a:r>
              <a:rPr lang="en-GB" sz="800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/</a:t>
            </a:r>
            <a:r>
              <a:rPr lang="en-GB" sz="800" spc="-40" dirty="0">
                <a:solidFill>
                  <a:srgbClr val="FFC906"/>
                </a:solidFill>
                <a:latin typeface="Avenir LT Std 35 Light" panose="020B0402020203020204" pitchFamily="34" charset="0"/>
                <a:cs typeface="Verdana"/>
              </a:rPr>
              <a:t> </a:t>
            </a:r>
            <a:r>
              <a:rPr lang="en-GB" sz="800" spc="-40" dirty="0">
                <a:solidFill>
                  <a:schemeClr val="accent4">
                    <a:lumMod val="75000"/>
                  </a:schemeClr>
                </a:solidFill>
                <a:latin typeface="Avenir LT Std 35 Light" panose="020B0402020203020204" pitchFamily="34" charset="0"/>
                <a:cs typeface="Verdana"/>
              </a:rPr>
              <a:t>Avant de </a:t>
            </a:r>
            <a:r>
              <a:rPr lang="en-GB" sz="800" spc="-40" dirty="0" err="1">
                <a:solidFill>
                  <a:schemeClr val="accent4">
                    <a:lumMod val="75000"/>
                  </a:schemeClr>
                </a:solidFill>
                <a:latin typeface="Avenir LT Std 35 Light" panose="020B0402020203020204" pitchFamily="34" charset="0"/>
                <a:cs typeface="Verdana"/>
              </a:rPr>
              <a:t>partir</a:t>
            </a:r>
            <a:endParaRPr sz="800" dirty="0">
              <a:solidFill>
                <a:schemeClr val="accent4">
                  <a:lumMod val="7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45" name="object 44">
            <a:extLst>
              <a:ext uri="{FF2B5EF4-FFF2-40B4-BE49-F238E27FC236}">
                <a16:creationId xmlns:a16="http://schemas.microsoft.com/office/drawing/2014/main" id="{70CC1B9F-C0AA-4A4E-80A7-3CD4FD0AC8FD}"/>
              </a:ext>
            </a:extLst>
          </p:cNvPr>
          <p:cNvSpPr txBox="1"/>
          <p:nvPr/>
        </p:nvSpPr>
        <p:spPr>
          <a:xfrm>
            <a:off x="2484185" y="6958048"/>
            <a:ext cx="159481" cy="1141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GB" sz="70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14</a:t>
            </a:r>
            <a:endParaRPr sz="700" dirty="0">
              <a:latin typeface="Avenir LT Std 35 Light"/>
              <a:cs typeface="Avenir LT Std 35 Light"/>
            </a:endParaRPr>
          </a:p>
        </p:txBody>
      </p:sp>
      <p:sp>
        <p:nvSpPr>
          <p:cNvPr id="46" name="object 45">
            <a:extLst>
              <a:ext uri="{FF2B5EF4-FFF2-40B4-BE49-F238E27FC236}">
                <a16:creationId xmlns:a16="http://schemas.microsoft.com/office/drawing/2014/main" id="{F1B2F9C9-2480-4A2B-B91C-2B4D07F78FDF}"/>
              </a:ext>
            </a:extLst>
          </p:cNvPr>
          <p:cNvSpPr txBox="1"/>
          <p:nvPr/>
        </p:nvSpPr>
        <p:spPr>
          <a:xfrm>
            <a:off x="7524186" y="6958048"/>
            <a:ext cx="184714" cy="11413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lang="en-GB" sz="700" b="0" dirty="0">
                <a:solidFill>
                  <a:srgbClr val="231F20"/>
                </a:solidFill>
                <a:latin typeface="Avenir LT Std 35 Light"/>
                <a:cs typeface="Avenir LT Std 35 Light"/>
              </a:rPr>
              <a:t>15</a:t>
            </a:r>
            <a:endParaRPr sz="700" dirty="0">
              <a:latin typeface="Avenir LT Std 35 Light"/>
              <a:cs typeface="Avenir LT Std 35 Light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8D02090C-4CFD-426B-8AE5-E063E7AE7489}"/>
              </a:ext>
            </a:extLst>
          </p:cNvPr>
          <p:cNvSpPr txBox="1"/>
          <p:nvPr/>
        </p:nvSpPr>
        <p:spPr>
          <a:xfrm>
            <a:off x="1863533" y="112042"/>
            <a:ext cx="1190536" cy="40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0" spc="-5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Eiffage </a:t>
            </a:r>
            <a:r>
              <a:rPr sz="800" b="0" dirty="0">
                <a:solidFill>
                  <a:srgbClr val="808285"/>
                </a:solidFill>
                <a:latin typeface="Avenir LT Std 35 Light" panose="020B0402020203020204" pitchFamily="34" charset="0"/>
                <a:cs typeface="Avenir LT Std 35 Light"/>
              </a:rPr>
              <a:t>/ </a:t>
            </a:r>
            <a:r>
              <a:rPr lang="en-GB" sz="800" spc="-40" dirty="0">
                <a:solidFill>
                  <a:schemeClr val="accent4">
                    <a:lumMod val="75000"/>
                  </a:schemeClr>
                </a:solidFill>
                <a:latin typeface="Avenir LT Std 35 Light" panose="020B0402020203020204" pitchFamily="34" charset="0"/>
                <a:cs typeface="Verdana"/>
              </a:rPr>
              <a:t>Avant de </a:t>
            </a:r>
            <a:r>
              <a:rPr lang="en-GB" sz="800" spc="-40" dirty="0" err="1">
                <a:solidFill>
                  <a:schemeClr val="accent4">
                    <a:lumMod val="75000"/>
                  </a:schemeClr>
                </a:solidFill>
                <a:latin typeface="Avenir LT Std 35 Light" panose="020B0402020203020204" pitchFamily="34" charset="0"/>
                <a:cs typeface="Verdana"/>
              </a:rPr>
              <a:t>partir</a:t>
            </a:r>
            <a:endParaRPr lang="en-GB" sz="800" spc="-40" dirty="0">
              <a:solidFill>
                <a:schemeClr val="accent4">
                  <a:lumMod val="75000"/>
                </a:schemeClr>
              </a:solidFill>
              <a:latin typeface="Avenir LT Std 35 Light" panose="020B0402020203020204" pitchFamily="34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800" spc="-40" dirty="0">
              <a:solidFill>
                <a:srgbClr val="0095DA"/>
              </a:solidFill>
              <a:latin typeface="Avenir LT Std 35 Light" panose="020B0402020203020204" pitchFamily="34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Verdana"/>
              <a:cs typeface="Verdana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21D3876-0E49-45E2-A2EF-EB555DFEE4B9}"/>
              </a:ext>
            </a:extLst>
          </p:cNvPr>
          <p:cNvGrpSpPr/>
          <p:nvPr/>
        </p:nvGrpSpPr>
        <p:grpSpPr>
          <a:xfrm>
            <a:off x="5677161" y="519846"/>
            <a:ext cx="396240" cy="394335"/>
            <a:chOff x="4131051" y="4204884"/>
            <a:chExt cx="396240" cy="394335"/>
          </a:xfrm>
        </p:grpSpPr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5323B250-1BD8-46FC-BD07-7CF20BE17955}"/>
                </a:ext>
              </a:extLst>
            </p:cNvPr>
            <p:cNvSpPr/>
            <p:nvPr/>
          </p:nvSpPr>
          <p:spPr>
            <a:xfrm>
              <a:off x="4131051" y="4204884"/>
              <a:ext cx="396240" cy="394335"/>
            </a:xfrm>
            <a:custGeom>
              <a:avLst/>
              <a:gdLst/>
              <a:ahLst/>
              <a:cxnLst/>
              <a:rect l="l" t="t" r="r" b="b"/>
              <a:pathLst>
                <a:path w="396240" h="394335">
                  <a:moveTo>
                    <a:pt x="153009" y="299580"/>
                  </a:moveTo>
                  <a:lnTo>
                    <a:pt x="140131" y="299580"/>
                  </a:lnTo>
                  <a:lnTo>
                    <a:pt x="140131" y="394284"/>
                  </a:lnTo>
                  <a:lnTo>
                    <a:pt x="256006" y="394284"/>
                  </a:lnTo>
                  <a:lnTo>
                    <a:pt x="256006" y="381139"/>
                  </a:lnTo>
                  <a:lnTo>
                    <a:pt x="153009" y="381139"/>
                  </a:lnTo>
                  <a:lnTo>
                    <a:pt x="153009" y="299580"/>
                  </a:lnTo>
                  <a:close/>
                </a:path>
                <a:path w="396240" h="394335">
                  <a:moveTo>
                    <a:pt x="243128" y="272935"/>
                  </a:moveTo>
                  <a:lnTo>
                    <a:pt x="243128" y="381139"/>
                  </a:lnTo>
                  <a:lnTo>
                    <a:pt x="256006" y="381139"/>
                  </a:lnTo>
                  <a:lnTo>
                    <a:pt x="256006" y="294576"/>
                  </a:lnTo>
                  <a:lnTo>
                    <a:pt x="283884" y="294576"/>
                  </a:lnTo>
                  <a:lnTo>
                    <a:pt x="243128" y="272935"/>
                  </a:lnTo>
                  <a:close/>
                </a:path>
                <a:path w="396240" h="394335">
                  <a:moveTo>
                    <a:pt x="53479" y="53708"/>
                  </a:moveTo>
                  <a:lnTo>
                    <a:pt x="0" y="158622"/>
                  </a:lnTo>
                  <a:lnTo>
                    <a:pt x="77622" y="199834"/>
                  </a:lnTo>
                  <a:lnTo>
                    <a:pt x="1841" y="244500"/>
                  </a:lnTo>
                  <a:lnTo>
                    <a:pt x="59778" y="346925"/>
                  </a:lnTo>
                  <a:lnTo>
                    <a:pt x="90234" y="328980"/>
                  </a:lnTo>
                  <a:lnTo>
                    <a:pt x="64503" y="328980"/>
                  </a:lnTo>
                  <a:lnTo>
                    <a:pt x="19430" y="249300"/>
                  </a:lnTo>
                  <a:lnTo>
                    <a:pt x="104381" y="199250"/>
                  </a:lnTo>
                  <a:lnTo>
                    <a:pt x="17373" y="153034"/>
                  </a:lnTo>
                  <a:lnTo>
                    <a:pt x="58966" y="71412"/>
                  </a:lnTo>
                  <a:lnTo>
                    <a:pt x="86820" y="71412"/>
                  </a:lnTo>
                  <a:lnTo>
                    <a:pt x="53479" y="53708"/>
                  </a:lnTo>
                  <a:close/>
                </a:path>
                <a:path w="396240" h="394335">
                  <a:moveTo>
                    <a:pt x="283884" y="294576"/>
                  </a:moveTo>
                  <a:lnTo>
                    <a:pt x="256006" y="294576"/>
                  </a:lnTo>
                  <a:lnTo>
                    <a:pt x="342645" y="340588"/>
                  </a:lnTo>
                  <a:lnTo>
                    <a:pt x="351675" y="322872"/>
                  </a:lnTo>
                  <a:lnTo>
                    <a:pt x="337172" y="322872"/>
                  </a:lnTo>
                  <a:lnTo>
                    <a:pt x="283884" y="294576"/>
                  </a:lnTo>
                  <a:close/>
                </a:path>
                <a:path w="396240" h="394335">
                  <a:moveTo>
                    <a:pt x="153009" y="276809"/>
                  </a:moveTo>
                  <a:lnTo>
                    <a:pt x="64503" y="328980"/>
                  </a:lnTo>
                  <a:lnTo>
                    <a:pt x="90234" y="328980"/>
                  </a:lnTo>
                  <a:lnTo>
                    <a:pt x="140131" y="299580"/>
                  </a:lnTo>
                  <a:lnTo>
                    <a:pt x="153009" y="299580"/>
                  </a:lnTo>
                  <a:lnTo>
                    <a:pt x="153009" y="276809"/>
                  </a:lnTo>
                  <a:close/>
                </a:path>
                <a:path w="396240" h="394335">
                  <a:moveTo>
                    <a:pt x="346497" y="65303"/>
                  </a:moveTo>
                  <a:lnTo>
                    <a:pt x="331635" y="65303"/>
                  </a:lnTo>
                  <a:lnTo>
                    <a:pt x="376694" y="144983"/>
                  </a:lnTo>
                  <a:lnTo>
                    <a:pt x="291744" y="195046"/>
                  </a:lnTo>
                  <a:lnTo>
                    <a:pt x="378764" y="241261"/>
                  </a:lnTo>
                  <a:lnTo>
                    <a:pt x="337172" y="322872"/>
                  </a:lnTo>
                  <a:lnTo>
                    <a:pt x="351675" y="322872"/>
                  </a:lnTo>
                  <a:lnTo>
                    <a:pt x="396125" y="235661"/>
                  </a:lnTo>
                  <a:lnTo>
                    <a:pt x="318516" y="194449"/>
                  </a:lnTo>
                  <a:lnTo>
                    <a:pt x="394284" y="149783"/>
                  </a:lnTo>
                  <a:lnTo>
                    <a:pt x="346497" y="65303"/>
                  </a:lnTo>
                  <a:close/>
                </a:path>
                <a:path w="396240" h="394335">
                  <a:moveTo>
                    <a:pt x="86820" y="71412"/>
                  </a:moveTo>
                  <a:lnTo>
                    <a:pt x="58966" y="71412"/>
                  </a:lnTo>
                  <a:lnTo>
                    <a:pt x="153009" y="121361"/>
                  </a:lnTo>
                  <a:lnTo>
                    <a:pt x="153009" y="99720"/>
                  </a:lnTo>
                  <a:lnTo>
                    <a:pt x="140131" y="99720"/>
                  </a:lnTo>
                  <a:lnTo>
                    <a:pt x="86820" y="71412"/>
                  </a:lnTo>
                  <a:close/>
                </a:path>
                <a:path w="396240" h="394335">
                  <a:moveTo>
                    <a:pt x="256006" y="13144"/>
                  </a:moveTo>
                  <a:lnTo>
                    <a:pt x="243128" y="13144"/>
                  </a:lnTo>
                  <a:lnTo>
                    <a:pt x="243128" y="117474"/>
                  </a:lnTo>
                  <a:lnTo>
                    <a:pt x="281737" y="94716"/>
                  </a:lnTo>
                  <a:lnTo>
                    <a:pt x="256006" y="94716"/>
                  </a:lnTo>
                  <a:lnTo>
                    <a:pt x="256006" y="13144"/>
                  </a:lnTo>
                  <a:close/>
                </a:path>
                <a:path w="396240" h="394335">
                  <a:moveTo>
                    <a:pt x="256006" y="0"/>
                  </a:moveTo>
                  <a:lnTo>
                    <a:pt x="140131" y="0"/>
                  </a:lnTo>
                  <a:lnTo>
                    <a:pt x="140131" y="99720"/>
                  </a:lnTo>
                  <a:lnTo>
                    <a:pt x="153009" y="99720"/>
                  </a:lnTo>
                  <a:lnTo>
                    <a:pt x="153009" y="13144"/>
                  </a:lnTo>
                  <a:lnTo>
                    <a:pt x="256006" y="13144"/>
                  </a:lnTo>
                  <a:lnTo>
                    <a:pt x="256006" y="0"/>
                  </a:lnTo>
                  <a:close/>
                </a:path>
                <a:path w="396240" h="394335">
                  <a:moveTo>
                    <a:pt x="336346" y="47358"/>
                  </a:moveTo>
                  <a:lnTo>
                    <a:pt x="256006" y="94716"/>
                  </a:lnTo>
                  <a:lnTo>
                    <a:pt x="281737" y="94716"/>
                  </a:lnTo>
                  <a:lnTo>
                    <a:pt x="331635" y="65303"/>
                  </a:lnTo>
                  <a:lnTo>
                    <a:pt x="346497" y="65303"/>
                  </a:lnTo>
                  <a:lnTo>
                    <a:pt x="336346" y="4735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17">
              <a:extLst>
                <a:ext uri="{FF2B5EF4-FFF2-40B4-BE49-F238E27FC236}">
                  <a16:creationId xmlns:a16="http://schemas.microsoft.com/office/drawing/2014/main" id="{26A49433-9301-41E9-B6BF-C377CAEEA98A}"/>
                </a:ext>
              </a:extLst>
            </p:cNvPr>
            <p:cNvSpPr/>
            <p:nvPr/>
          </p:nvSpPr>
          <p:spPr>
            <a:xfrm>
              <a:off x="4279900" y="4262391"/>
              <a:ext cx="89535" cy="292735"/>
            </a:xfrm>
            <a:custGeom>
              <a:avLst/>
              <a:gdLst/>
              <a:ahLst/>
              <a:cxnLst/>
              <a:rect l="l" t="t" r="r" b="b"/>
              <a:pathLst>
                <a:path w="89534" h="292735">
                  <a:moveTo>
                    <a:pt x="55586" y="76250"/>
                  </a:moveTo>
                  <a:lnTo>
                    <a:pt x="39495" y="76250"/>
                  </a:lnTo>
                  <a:lnTo>
                    <a:pt x="39495" y="181546"/>
                  </a:lnTo>
                  <a:lnTo>
                    <a:pt x="37692" y="182206"/>
                  </a:lnTo>
                  <a:lnTo>
                    <a:pt x="12571" y="206273"/>
                  </a:lnTo>
                  <a:lnTo>
                    <a:pt x="14660" y="216609"/>
                  </a:lnTo>
                  <a:lnTo>
                    <a:pt x="20775" y="224583"/>
                  </a:lnTo>
                  <a:lnTo>
                    <a:pt x="29519" y="231105"/>
                  </a:lnTo>
                  <a:lnTo>
                    <a:pt x="39495" y="237083"/>
                  </a:lnTo>
                  <a:lnTo>
                    <a:pt x="39495" y="292417"/>
                  </a:lnTo>
                  <a:lnTo>
                    <a:pt x="55586" y="292417"/>
                  </a:lnTo>
                  <a:lnTo>
                    <a:pt x="55586" y="248907"/>
                  </a:lnTo>
                  <a:lnTo>
                    <a:pt x="68195" y="248907"/>
                  </a:lnTo>
                  <a:lnTo>
                    <a:pt x="66250" y="244994"/>
                  </a:lnTo>
                  <a:lnTo>
                    <a:pt x="59840" y="238442"/>
                  </a:lnTo>
                  <a:lnTo>
                    <a:pt x="58583" y="237464"/>
                  </a:lnTo>
                  <a:lnTo>
                    <a:pt x="57034" y="236677"/>
                  </a:lnTo>
                  <a:lnTo>
                    <a:pt x="55586" y="235826"/>
                  </a:lnTo>
                  <a:lnTo>
                    <a:pt x="55586" y="227139"/>
                  </a:lnTo>
                  <a:lnTo>
                    <a:pt x="39495" y="227139"/>
                  </a:lnTo>
                  <a:lnTo>
                    <a:pt x="35926" y="225069"/>
                  </a:lnTo>
                  <a:lnTo>
                    <a:pt x="32586" y="222783"/>
                  </a:lnTo>
                  <a:lnTo>
                    <a:pt x="30186" y="219671"/>
                  </a:lnTo>
                  <a:lnTo>
                    <a:pt x="25432" y="210153"/>
                  </a:lnTo>
                  <a:lnTo>
                    <a:pt x="26363" y="202350"/>
                  </a:lnTo>
                  <a:lnTo>
                    <a:pt x="31532" y="196045"/>
                  </a:lnTo>
                  <a:lnTo>
                    <a:pt x="39495" y="191020"/>
                  </a:lnTo>
                  <a:lnTo>
                    <a:pt x="55586" y="191020"/>
                  </a:lnTo>
                  <a:lnTo>
                    <a:pt x="55586" y="184746"/>
                  </a:lnTo>
                  <a:lnTo>
                    <a:pt x="61771" y="182778"/>
                  </a:lnTo>
                  <a:lnTo>
                    <a:pt x="75257" y="176339"/>
                  </a:lnTo>
                  <a:lnTo>
                    <a:pt x="55586" y="176339"/>
                  </a:lnTo>
                  <a:lnTo>
                    <a:pt x="55586" y="76250"/>
                  </a:lnTo>
                  <a:close/>
                </a:path>
                <a:path w="89534" h="292735">
                  <a:moveTo>
                    <a:pt x="68195" y="248907"/>
                  </a:moveTo>
                  <a:lnTo>
                    <a:pt x="55586" y="248907"/>
                  </a:lnTo>
                  <a:lnTo>
                    <a:pt x="60704" y="254215"/>
                  </a:lnTo>
                  <a:lnTo>
                    <a:pt x="63978" y="260507"/>
                  </a:lnTo>
                  <a:lnTo>
                    <a:pt x="64015" y="269824"/>
                  </a:lnTo>
                  <a:lnTo>
                    <a:pt x="63955" y="274904"/>
                  </a:lnTo>
                  <a:lnTo>
                    <a:pt x="71689" y="274904"/>
                  </a:lnTo>
                  <a:lnTo>
                    <a:pt x="71740" y="269824"/>
                  </a:lnTo>
                  <a:lnTo>
                    <a:pt x="71460" y="260507"/>
                  </a:lnTo>
                  <a:lnTo>
                    <a:pt x="69876" y="252290"/>
                  </a:lnTo>
                  <a:lnTo>
                    <a:pt x="68195" y="248907"/>
                  </a:lnTo>
                  <a:close/>
                </a:path>
                <a:path w="89534" h="292735">
                  <a:moveTo>
                    <a:pt x="55586" y="191020"/>
                  </a:moveTo>
                  <a:lnTo>
                    <a:pt x="39495" y="191020"/>
                  </a:lnTo>
                  <a:lnTo>
                    <a:pt x="39495" y="227139"/>
                  </a:lnTo>
                  <a:lnTo>
                    <a:pt x="55586" y="227139"/>
                  </a:lnTo>
                  <a:lnTo>
                    <a:pt x="55586" y="191020"/>
                  </a:lnTo>
                  <a:close/>
                </a:path>
                <a:path w="89534" h="292735">
                  <a:moveTo>
                    <a:pt x="68946" y="136969"/>
                  </a:moveTo>
                  <a:lnTo>
                    <a:pt x="65060" y="143776"/>
                  </a:lnTo>
                  <a:lnTo>
                    <a:pt x="69378" y="146291"/>
                  </a:lnTo>
                  <a:lnTo>
                    <a:pt x="75386" y="150220"/>
                  </a:lnTo>
                  <a:lnTo>
                    <a:pt x="55586" y="176339"/>
                  </a:lnTo>
                  <a:lnTo>
                    <a:pt x="75257" y="176339"/>
                  </a:lnTo>
                  <a:lnTo>
                    <a:pt x="77922" y="175067"/>
                  </a:lnTo>
                  <a:lnTo>
                    <a:pt x="87369" y="164417"/>
                  </a:lnTo>
                  <a:lnTo>
                    <a:pt x="86893" y="152124"/>
                  </a:lnTo>
                  <a:lnTo>
                    <a:pt x="73277" y="139484"/>
                  </a:lnTo>
                  <a:lnTo>
                    <a:pt x="68946" y="136969"/>
                  </a:lnTo>
                  <a:close/>
                </a:path>
                <a:path w="89534" h="292735">
                  <a:moveTo>
                    <a:pt x="57313" y="0"/>
                  </a:moveTo>
                  <a:lnTo>
                    <a:pt x="37780" y="0"/>
                  </a:lnTo>
                  <a:lnTo>
                    <a:pt x="29843" y="8115"/>
                  </a:lnTo>
                  <a:lnTo>
                    <a:pt x="29843" y="25057"/>
                  </a:lnTo>
                  <a:lnTo>
                    <a:pt x="33793" y="31064"/>
                  </a:lnTo>
                  <a:lnTo>
                    <a:pt x="39495" y="34074"/>
                  </a:lnTo>
                  <a:lnTo>
                    <a:pt x="39495" y="68084"/>
                  </a:lnTo>
                  <a:lnTo>
                    <a:pt x="1324" y="97928"/>
                  </a:lnTo>
                  <a:lnTo>
                    <a:pt x="0" y="110928"/>
                  </a:lnTo>
                  <a:lnTo>
                    <a:pt x="4068" y="123061"/>
                  </a:lnTo>
                  <a:lnTo>
                    <a:pt x="13777" y="132486"/>
                  </a:lnTo>
                  <a:lnTo>
                    <a:pt x="18083" y="135026"/>
                  </a:lnTo>
                  <a:lnTo>
                    <a:pt x="21982" y="128219"/>
                  </a:lnTo>
                  <a:lnTo>
                    <a:pt x="17676" y="125679"/>
                  </a:lnTo>
                  <a:lnTo>
                    <a:pt x="7740" y="113799"/>
                  </a:lnTo>
                  <a:lnTo>
                    <a:pt x="30313" y="79273"/>
                  </a:lnTo>
                  <a:lnTo>
                    <a:pt x="39495" y="76250"/>
                  </a:lnTo>
                  <a:lnTo>
                    <a:pt x="55586" y="76250"/>
                  </a:lnTo>
                  <a:lnTo>
                    <a:pt x="55586" y="73761"/>
                  </a:lnTo>
                  <a:lnTo>
                    <a:pt x="62762" y="73505"/>
                  </a:lnTo>
                  <a:lnTo>
                    <a:pt x="89239" y="73505"/>
                  </a:lnTo>
                  <a:lnTo>
                    <a:pt x="89228" y="66662"/>
                  </a:lnTo>
                  <a:lnTo>
                    <a:pt x="77362" y="66008"/>
                  </a:lnTo>
                  <a:lnTo>
                    <a:pt x="75365" y="65938"/>
                  </a:lnTo>
                  <a:lnTo>
                    <a:pt x="55586" y="65938"/>
                  </a:lnTo>
                  <a:lnTo>
                    <a:pt x="55586" y="34074"/>
                  </a:lnTo>
                  <a:lnTo>
                    <a:pt x="61301" y="31064"/>
                  </a:lnTo>
                  <a:lnTo>
                    <a:pt x="65251" y="25057"/>
                  </a:lnTo>
                  <a:lnTo>
                    <a:pt x="65251" y="8115"/>
                  </a:lnTo>
                  <a:lnTo>
                    <a:pt x="57313" y="0"/>
                  </a:lnTo>
                  <a:close/>
                </a:path>
                <a:path w="89534" h="292735">
                  <a:moveTo>
                    <a:pt x="89239" y="73505"/>
                  </a:moveTo>
                  <a:lnTo>
                    <a:pt x="62762" y="73505"/>
                  </a:lnTo>
                  <a:lnTo>
                    <a:pt x="69959" y="73575"/>
                  </a:lnTo>
                  <a:lnTo>
                    <a:pt x="77142" y="73863"/>
                  </a:lnTo>
                  <a:lnTo>
                    <a:pt x="89241" y="74549"/>
                  </a:lnTo>
                  <a:lnTo>
                    <a:pt x="89239" y="73505"/>
                  </a:lnTo>
                  <a:close/>
                </a:path>
                <a:path w="89534" h="292735">
                  <a:moveTo>
                    <a:pt x="62935" y="65707"/>
                  </a:moveTo>
                  <a:lnTo>
                    <a:pt x="55586" y="65938"/>
                  </a:lnTo>
                  <a:lnTo>
                    <a:pt x="75365" y="65938"/>
                  </a:lnTo>
                  <a:lnTo>
                    <a:pt x="70221" y="65759"/>
                  </a:lnTo>
                  <a:lnTo>
                    <a:pt x="62935" y="6570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pic>
        <p:nvPicPr>
          <p:cNvPr id="4098" name="Picture 2" descr="Passport Icon PNG Images, Free Transparent Passport Icon Download - KindPNG">
            <a:extLst>
              <a:ext uri="{FF2B5EF4-FFF2-40B4-BE49-F238E27FC236}">
                <a16:creationId xmlns:a16="http://schemas.microsoft.com/office/drawing/2014/main" id="{4AF7D63D-C408-4D00-8CC2-F9562BB05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983" y="459975"/>
            <a:ext cx="396240" cy="48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91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62389AC57EE49A53B1C3DB7951A70" ma:contentTypeVersion="4" ma:contentTypeDescription="Create a new document." ma:contentTypeScope="" ma:versionID="ce43307dd992e103ed84039ef2ce81db">
  <xsd:schema xmlns:xsd="http://www.w3.org/2001/XMLSchema" xmlns:xs="http://www.w3.org/2001/XMLSchema" xmlns:p="http://schemas.microsoft.com/office/2006/metadata/properties" xmlns:ns2="f0a53001-bb09-4792-a5d4-87a01143c77f" targetNamespace="http://schemas.microsoft.com/office/2006/metadata/properties" ma:root="true" ma:fieldsID="9f56475ee0c5386e4faa93bb080b7578" ns2:_="">
    <xsd:import namespace="f0a53001-bb09-4792-a5d4-87a01143c7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53001-bb09-4792-a5d4-87a01143c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9EFBF1-AA4D-4BCA-BFE5-AE2CE366B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5F40C4-8162-459B-A23C-357D562E60EB}">
  <ds:schemaRefs>
    <ds:schemaRef ds:uri="http://purl.org/dc/dcmitype/"/>
    <ds:schemaRef ds:uri="http://schemas.microsoft.com/office/infopath/2007/PartnerControls"/>
    <ds:schemaRef ds:uri="f0a53001-bb09-4792-a5d4-87a01143c77f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8151162-F0AF-4581-8961-3B2BE08447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a53001-bb09-4792-a5d4-87a01143c7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544</Words>
  <Application>Microsoft Office PowerPoint</Application>
  <PresentationFormat>Custom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LT Std 35 Light</vt:lpstr>
      <vt:lpstr>Calibri</vt:lpstr>
      <vt:lpstr>Lucida Sans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GILLET Rozenn [EIFFAGE INFRASTRUCTURES]</dc:creator>
  <cp:lastModifiedBy>Laurie Michel</cp:lastModifiedBy>
  <cp:revision>159</cp:revision>
  <dcterms:created xsi:type="dcterms:W3CDTF">2020-05-06T15:58:24Z</dcterms:created>
  <dcterms:modified xsi:type="dcterms:W3CDTF">2021-06-30T18:27:11Z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2019-06-05T00:00:00Z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2020-05-06T00:00:00Z</vt:filetime>
  </property>
  <property fmtid="{D5CDD505-2E9C-101B-9397-08002B2CF9AE}" pid="5" name="MSIP_Label_2a6c6d4b-2a1d-4457-a4f8-5d269794b894_Enabled">
    <vt:lpwstr>True</vt:lpwstr>
  </property>
  <property fmtid="{D5CDD505-2E9C-101B-9397-08002B2CF9AE}" pid="6" name="MSIP_Label_2a6c6d4b-2a1d-4457-a4f8-5d269794b894_SiteId">
    <vt:lpwstr>6f8cfef9-0106-42cd-9543-e208bab4fcf1</vt:lpwstr>
  </property>
  <property fmtid="{D5CDD505-2E9C-101B-9397-08002B2CF9AE}" pid="7" name="MSIP_Label_2a6c6d4b-2a1d-4457-a4f8-5d269794b894_Owner">
    <vt:lpwstr>georgia.williams@eiffagekier-hs2.team</vt:lpwstr>
  </property>
  <property fmtid="{D5CDD505-2E9C-101B-9397-08002B2CF9AE}" pid="8" name="MSIP_Label_2a6c6d4b-2a1d-4457-a4f8-5d269794b894_SetDate">
    <vt:lpwstr>2020-05-06T16:32:33.5008127Z</vt:lpwstr>
  </property>
  <property fmtid="{D5CDD505-2E9C-101B-9397-08002B2CF9AE}" pid="9" name="MSIP_Label_2a6c6d4b-2a1d-4457-a4f8-5d269794b894_Name">
    <vt:lpwstr>General</vt:lpwstr>
  </property>
  <property fmtid="{D5CDD505-2E9C-101B-9397-08002B2CF9AE}" pid="10" name="MSIP_Label_2a6c6d4b-2a1d-4457-a4f8-5d269794b894_Application">
    <vt:lpwstr>Microsoft Azure Information Protection</vt:lpwstr>
  </property>
  <property fmtid="{D5CDD505-2E9C-101B-9397-08002B2CF9AE}" pid="11" name="MSIP_Label_2a6c6d4b-2a1d-4457-a4f8-5d269794b894_ActionId">
    <vt:lpwstr>5e8e9142-808d-431d-a3c5-bc983790f387</vt:lpwstr>
  </property>
  <property fmtid="{D5CDD505-2E9C-101B-9397-08002B2CF9AE}" pid="12" name="MSIP_Label_2a6c6d4b-2a1d-4457-a4f8-5d269794b894_Extended_MSFT_Method">
    <vt:lpwstr>Automatic</vt:lpwstr>
  </property>
  <property fmtid="{D5CDD505-2E9C-101B-9397-08002B2CF9AE}" pid="13" name="Sensitivity">
    <vt:lpwstr>General</vt:lpwstr>
  </property>
  <property fmtid="{D5CDD505-2E9C-101B-9397-08002B2CF9AE}" pid="14" name="ContentTypeId">
    <vt:lpwstr>0x01010028462389AC57EE49A53B1C3DB7951A70</vt:lpwstr>
  </property>
</Properties>
</file>